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75.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tags/tag6.xml" ContentType="application/vnd.openxmlformats-officedocument.presentationml.tags+xml"/>
  <Override PartName="/ppt/notesSlides/notesSlide93.xml" ContentType="application/vnd.openxmlformats-officedocument.presentationml.notesSlide+xml"/>
  <Override PartName="/ppt/tags/tag7.xml" ContentType="application/vnd.openxmlformats-officedocument.presentationml.tags+xml"/>
  <Override PartName="/ppt/notesSlides/notesSlide94.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notesSlides/notesSlide95.xml" ContentType="application/vnd.openxmlformats-officedocument.presentationml.notesSlide+xml"/>
  <Override PartName="/ppt/tags/tag10.xml" ContentType="application/vnd.openxmlformats-officedocument.presentationml.tags+xml"/>
  <Override PartName="/ppt/notesSlides/notesSlide96.xml" ContentType="application/vnd.openxmlformats-officedocument.presentationml.notesSlide+xml"/>
  <Override PartName="/ppt/tags/tag11.xml" ContentType="application/vnd.openxmlformats-officedocument.presentationml.tags+xml"/>
  <Override PartName="/ppt/notesSlides/notesSlide97.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98.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99.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100.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notesSlides/notesSlide101.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notesSlides/notesSlide102.xml" ContentType="application/vnd.openxmlformats-officedocument.presentationml.notesSlide+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notesSlides/notesSlide103.xml" ContentType="application/vnd.openxmlformats-officedocument.presentationml.notesSlide+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notesSlides/notesSlide104.xml" ContentType="application/vnd.openxmlformats-officedocument.presentationml.notesSlide+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notesSlides/notesSlide105.xml" ContentType="application/vnd.openxmlformats-officedocument.presentationml.notesSlide+xml"/>
  <Override PartName="/ppt/tags/tag60.xml" ContentType="application/vnd.openxmlformats-officedocument.presentationml.tags+xml"/>
  <Override PartName="/ppt/tags/tag61.xml" ContentType="application/vnd.openxmlformats-officedocument.presentationml.tags+xml"/>
  <Override PartName="/ppt/notesSlides/notesSlide106.xml" ContentType="application/vnd.openxmlformats-officedocument.presentationml.notesSlide+xml"/>
  <Override PartName="/ppt/tags/tag62.xml" ContentType="application/vnd.openxmlformats-officedocument.presentationml.tags+xml"/>
  <Override PartName="/ppt/tags/tag63.xml" ContentType="application/vnd.openxmlformats-officedocument.presentationml.tags+xml"/>
  <Override PartName="/ppt/notesSlides/notesSlide107.xml" ContentType="application/vnd.openxmlformats-officedocument.presentationml.notesSlide+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notesSlides/notesSlide108.xml" ContentType="application/vnd.openxmlformats-officedocument.presentationml.notesSlide+xml"/>
  <Override PartName="/ppt/tags/tag67.xml" ContentType="application/vnd.openxmlformats-officedocument.presentationml.tags+xml"/>
  <Override PartName="/ppt/tags/tag68.xml" ContentType="application/vnd.openxmlformats-officedocument.presentationml.tags+xml"/>
  <Override PartName="/ppt/notesSlides/notesSlide109.xml" ContentType="application/vnd.openxmlformats-officedocument.presentationml.notesSlide+xml"/>
  <Override PartName="/ppt/tags/tag69.xml" ContentType="application/vnd.openxmlformats-officedocument.presentationml.tags+xml"/>
  <Override PartName="/ppt/tags/tag70.xml" ContentType="application/vnd.openxmlformats-officedocument.presentationml.tags+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ppt/notesSlides/notesSlide178.xml" ContentType="application/vnd.openxmlformats-officedocument.presentationml.notesSlide+xml"/>
  <Override PartName="/ppt/notesSlides/notesSlide179.xml" ContentType="application/vnd.openxmlformats-officedocument.presentationml.notesSlide+xml"/>
  <Override PartName="/ppt/notesSlides/notesSlide180.xml" ContentType="application/vnd.openxmlformats-officedocument.presentationml.notesSlide+xml"/>
  <Override PartName="/ppt/notesSlides/notesSlide181.xml" ContentType="application/vnd.openxmlformats-officedocument.presentationml.notesSlide+xml"/>
  <Override PartName="/ppt/notesSlides/notesSlide182.xml" ContentType="application/vnd.openxmlformats-officedocument.presentationml.notesSlide+xml"/>
  <Override PartName="/ppt/notesSlides/notesSlide183.xml" ContentType="application/vnd.openxmlformats-officedocument.presentationml.notesSlide+xml"/>
  <Override PartName="/ppt/notesSlides/notesSlide184.xml" ContentType="application/vnd.openxmlformats-officedocument.presentationml.notesSlide+xml"/>
  <Override PartName="/ppt/notesSlides/notesSlide185.xml" ContentType="application/vnd.openxmlformats-officedocument.presentationml.notesSlide+xml"/>
  <Override PartName="/ppt/notesSlides/notesSlide186.xml" ContentType="application/vnd.openxmlformats-officedocument.presentationml.notesSlide+xml"/>
  <Override PartName="/ppt/notesSlides/notesSlide187.xml" ContentType="application/vnd.openxmlformats-officedocument.presentationml.notesSlide+xml"/>
  <Override PartName="/ppt/notesSlides/notesSlide188.xml" ContentType="application/vnd.openxmlformats-officedocument.presentationml.notesSlide+xml"/>
  <Override PartName="/ppt/notesSlides/notesSlide189.xml" ContentType="application/vnd.openxmlformats-officedocument.presentationml.notesSlide+xml"/>
  <Override PartName="/ppt/notesSlides/notesSlide190.xml" ContentType="application/vnd.openxmlformats-officedocument.presentationml.notesSlide+xml"/>
  <Override PartName="/ppt/notesSlides/notesSlide191.xml" ContentType="application/vnd.openxmlformats-officedocument.presentationml.notesSlide+xml"/>
  <Override PartName="/ppt/notesSlides/notesSlide19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p:sldMasterIdLst>
    <p:sldMasterId id="2147483648" r:id="rId1"/>
  </p:sldMasterIdLst>
  <p:notesMasterIdLst>
    <p:notesMasterId r:id="rId213"/>
  </p:notesMasterIdLst>
  <p:handoutMasterIdLst>
    <p:handoutMasterId r:id="rId214"/>
  </p:handoutMasterIdLst>
  <p:sldIdLst>
    <p:sldId id="385" r:id="rId2"/>
    <p:sldId id="657" r:id="rId3"/>
    <p:sldId id="658" r:id="rId4"/>
    <p:sldId id="659" r:id="rId5"/>
    <p:sldId id="660" r:id="rId6"/>
    <p:sldId id="661" r:id="rId7"/>
    <p:sldId id="662" r:id="rId8"/>
    <p:sldId id="663" r:id="rId9"/>
    <p:sldId id="664" r:id="rId10"/>
    <p:sldId id="665" r:id="rId11"/>
    <p:sldId id="666" r:id="rId12"/>
    <p:sldId id="667" r:id="rId13"/>
    <p:sldId id="668" r:id="rId14"/>
    <p:sldId id="669" r:id="rId15"/>
    <p:sldId id="670" r:id="rId16"/>
    <p:sldId id="671" r:id="rId17"/>
    <p:sldId id="672" r:id="rId18"/>
    <p:sldId id="673" r:id="rId19"/>
    <p:sldId id="674" r:id="rId20"/>
    <p:sldId id="675" r:id="rId21"/>
    <p:sldId id="676" r:id="rId22"/>
    <p:sldId id="677" r:id="rId23"/>
    <p:sldId id="678" r:id="rId24"/>
    <p:sldId id="679" r:id="rId25"/>
    <p:sldId id="680" r:id="rId26"/>
    <p:sldId id="681" r:id="rId27"/>
    <p:sldId id="682" r:id="rId28"/>
    <p:sldId id="683" r:id="rId29"/>
    <p:sldId id="684" r:id="rId30"/>
    <p:sldId id="386" r:id="rId31"/>
    <p:sldId id="387" r:id="rId32"/>
    <p:sldId id="266" r:id="rId33"/>
    <p:sldId id="607" r:id="rId34"/>
    <p:sldId id="608" r:id="rId35"/>
    <p:sldId id="359" r:id="rId36"/>
    <p:sldId id="609" r:id="rId37"/>
    <p:sldId id="610" r:id="rId38"/>
    <p:sldId id="611" r:id="rId39"/>
    <p:sldId id="265" r:id="rId40"/>
    <p:sldId id="612" r:id="rId41"/>
    <p:sldId id="613" r:id="rId42"/>
    <p:sldId id="394" r:id="rId43"/>
    <p:sldId id="614" r:id="rId44"/>
    <p:sldId id="615" r:id="rId45"/>
    <p:sldId id="616" r:id="rId46"/>
    <p:sldId id="388" r:id="rId47"/>
    <p:sldId id="389" r:id="rId48"/>
    <p:sldId id="390" r:id="rId49"/>
    <p:sldId id="396" r:id="rId50"/>
    <p:sldId id="393" r:id="rId51"/>
    <p:sldId id="395" r:id="rId52"/>
    <p:sldId id="604" r:id="rId53"/>
    <p:sldId id="617" r:id="rId54"/>
    <p:sldId id="618" r:id="rId55"/>
    <p:sldId id="360" r:id="rId56"/>
    <p:sldId id="361" r:id="rId57"/>
    <p:sldId id="392" r:id="rId58"/>
    <p:sldId id="426" r:id="rId59"/>
    <p:sldId id="397" r:id="rId60"/>
    <p:sldId id="400" r:id="rId61"/>
    <p:sldId id="401" r:id="rId62"/>
    <p:sldId id="402" r:id="rId63"/>
    <p:sldId id="409" r:id="rId64"/>
    <p:sldId id="579" r:id="rId65"/>
    <p:sldId id="580" r:id="rId66"/>
    <p:sldId id="588" r:id="rId67"/>
    <p:sldId id="589" r:id="rId68"/>
    <p:sldId id="590" r:id="rId69"/>
    <p:sldId id="591" r:id="rId70"/>
    <p:sldId id="619" r:id="rId71"/>
    <p:sldId id="592" r:id="rId72"/>
    <p:sldId id="593" r:id="rId73"/>
    <p:sldId id="620" r:id="rId74"/>
    <p:sldId id="621" r:id="rId75"/>
    <p:sldId id="624" r:id="rId76"/>
    <p:sldId id="627" r:id="rId77"/>
    <p:sldId id="628" r:id="rId78"/>
    <p:sldId id="629" r:id="rId79"/>
    <p:sldId id="596" r:id="rId80"/>
    <p:sldId id="630" r:id="rId81"/>
    <p:sldId id="631" r:id="rId82"/>
    <p:sldId id="599" r:id="rId83"/>
    <p:sldId id="602" r:id="rId84"/>
    <p:sldId id="603" r:id="rId85"/>
    <p:sldId id="410" r:id="rId86"/>
    <p:sldId id="419" r:id="rId87"/>
    <p:sldId id="420" r:id="rId88"/>
    <p:sldId id="421" r:id="rId89"/>
    <p:sldId id="422" r:id="rId90"/>
    <p:sldId id="423" r:id="rId91"/>
    <p:sldId id="424" r:id="rId92"/>
    <p:sldId id="425" r:id="rId93"/>
    <p:sldId id="636" r:id="rId94"/>
    <p:sldId id="411" r:id="rId95"/>
    <p:sldId id="637" r:id="rId96"/>
    <p:sldId id="570" r:id="rId97"/>
    <p:sldId id="571" r:id="rId98"/>
    <p:sldId id="640" r:id="rId99"/>
    <p:sldId id="572" r:id="rId100"/>
    <p:sldId id="643" r:id="rId101"/>
    <p:sldId id="573" r:id="rId102"/>
    <p:sldId id="644" r:id="rId103"/>
    <p:sldId id="645" r:id="rId104"/>
    <p:sldId id="646" r:id="rId105"/>
    <p:sldId id="574" r:id="rId106"/>
    <p:sldId id="575" r:id="rId107"/>
    <p:sldId id="649" r:id="rId108"/>
    <p:sldId id="650" r:id="rId109"/>
    <p:sldId id="507" r:id="rId110"/>
    <p:sldId id="494" r:id="rId111"/>
    <p:sldId id="651" r:id="rId112"/>
    <p:sldId id="652" r:id="rId113"/>
    <p:sldId id="495" r:id="rId114"/>
    <p:sldId id="653" r:id="rId115"/>
    <p:sldId id="496" r:id="rId116"/>
    <p:sldId id="497" r:id="rId117"/>
    <p:sldId id="498" r:id="rId118"/>
    <p:sldId id="499" r:id="rId119"/>
    <p:sldId id="500" r:id="rId120"/>
    <p:sldId id="501" r:id="rId121"/>
    <p:sldId id="502" r:id="rId122"/>
    <p:sldId id="503" r:id="rId123"/>
    <p:sldId id="504" r:id="rId124"/>
    <p:sldId id="654" r:id="rId125"/>
    <p:sldId id="655" r:id="rId126"/>
    <p:sldId id="505" r:id="rId127"/>
    <p:sldId id="656" r:id="rId128"/>
    <p:sldId id="685" r:id="rId129"/>
    <p:sldId id="686" r:id="rId130"/>
    <p:sldId id="687" r:id="rId131"/>
    <p:sldId id="688" r:id="rId132"/>
    <p:sldId id="689" r:id="rId133"/>
    <p:sldId id="690" r:id="rId134"/>
    <p:sldId id="691" r:id="rId135"/>
    <p:sldId id="692" r:id="rId136"/>
    <p:sldId id="693" r:id="rId137"/>
    <p:sldId id="694" r:id="rId138"/>
    <p:sldId id="695" r:id="rId139"/>
    <p:sldId id="696" r:id="rId140"/>
    <p:sldId id="697" r:id="rId141"/>
    <p:sldId id="698" r:id="rId142"/>
    <p:sldId id="699" r:id="rId143"/>
    <p:sldId id="700" r:id="rId144"/>
    <p:sldId id="701" r:id="rId145"/>
    <p:sldId id="702" r:id="rId146"/>
    <p:sldId id="703" r:id="rId147"/>
    <p:sldId id="704" r:id="rId148"/>
    <p:sldId id="705" r:id="rId149"/>
    <p:sldId id="706" r:id="rId150"/>
    <p:sldId id="707" r:id="rId151"/>
    <p:sldId id="708" r:id="rId152"/>
    <p:sldId id="709" r:id="rId153"/>
    <p:sldId id="710" r:id="rId154"/>
    <p:sldId id="711" r:id="rId155"/>
    <p:sldId id="712" r:id="rId156"/>
    <p:sldId id="713" r:id="rId157"/>
    <p:sldId id="714" r:id="rId158"/>
    <p:sldId id="715" r:id="rId159"/>
    <p:sldId id="716" r:id="rId160"/>
    <p:sldId id="717" r:id="rId161"/>
    <p:sldId id="718" r:id="rId162"/>
    <p:sldId id="719" r:id="rId163"/>
    <p:sldId id="720" r:id="rId164"/>
    <p:sldId id="721" r:id="rId165"/>
    <p:sldId id="722" r:id="rId166"/>
    <p:sldId id="723" r:id="rId167"/>
    <p:sldId id="724" r:id="rId168"/>
    <p:sldId id="725" r:id="rId169"/>
    <p:sldId id="726" r:id="rId170"/>
    <p:sldId id="727" r:id="rId171"/>
    <p:sldId id="728" r:id="rId172"/>
    <p:sldId id="729" r:id="rId173"/>
    <p:sldId id="730" r:id="rId174"/>
    <p:sldId id="731" r:id="rId175"/>
    <p:sldId id="732" r:id="rId176"/>
    <p:sldId id="733" r:id="rId177"/>
    <p:sldId id="734" r:id="rId178"/>
    <p:sldId id="735" r:id="rId179"/>
    <p:sldId id="736" r:id="rId180"/>
    <p:sldId id="737" r:id="rId181"/>
    <p:sldId id="738" r:id="rId182"/>
    <p:sldId id="739" r:id="rId183"/>
    <p:sldId id="740" r:id="rId184"/>
    <p:sldId id="741" r:id="rId185"/>
    <p:sldId id="742" r:id="rId186"/>
    <p:sldId id="743" r:id="rId187"/>
    <p:sldId id="744" r:id="rId188"/>
    <p:sldId id="745" r:id="rId189"/>
    <p:sldId id="746" r:id="rId190"/>
    <p:sldId id="747" r:id="rId191"/>
    <p:sldId id="748" r:id="rId192"/>
    <p:sldId id="749" r:id="rId193"/>
    <p:sldId id="750" r:id="rId194"/>
    <p:sldId id="751" r:id="rId195"/>
    <p:sldId id="752" r:id="rId196"/>
    <p:sldId id="753" r:id="rId197"/>
    <p:sldId id="754" r:id="rId198"/>
    <p:sldId id="755" r:id="rId199"/>
    <p:sldId id="756" r:id="rId200"/>
    <p:sldId id="757" r:id="rId201"/>
    <p:sldId id="758" r:id="rId202"/>
    <p:sldId id="760" r:id="rId203"/>
    <p:sldId id="766" r:id="rId204"/>
    <p:sldId id="773" r:id="rId205"/>
    <p:sldId id="774" r:id="rId206"/>
    <p:sldId id="775" r:id="rId207"/>
    <p:sldId id="776" r:id="rId208"/>
    <p:sldId id="777" r:id="rId209"/>
    <p:sldId id="778" r:id="rId210"/>
    <p:sldId id="779" r:id="rId211"/>
    <p:sldId id="780" r:id="rId212"/>
  </p:sldIdLst>
  <p:sldSz cx="9144000" cy="6858000" type="overhead"/>
  <p:notesSz cx="6858000" cy="9144000"/>
  <p:embeddedFontLst>
    <p:embeddedFont>
      <p:font typeface="Comic Sans MS" panose="030F0702030302020204" pitchFamily="66" charset="0"/>
      <p:regular r:id="rId215"/>
      <p:bold r:id="rId216"/>
      <p:italic r:id="rId217"/>
      <p:boldItalic r:id="rId218"/>
    </p:embeddedFont>
    <p:embeddedFont>
      <p:font typeface="Tahoma" panose="020B0604030504040204" pitchFamily="34" charset="0"/>
      <p:regular r:id="rId219"/>
      <p:bold r:id="rId220"/>
    </p:embeddedFont>
    <p:embeddedFont>
      <p:font typeface="CMMI7" panose="020B0500000000000000" pitchFamily="34" charset="0"/>
      <p:regular r:id="rId221"/>
    </p:embeddedFont>
    <p:embeddedFont>
      <p:font typeface="CMSY10ORIG" panose="020B0500000000000000" pitchFamily="34" charset="0"/>
      <p:regular r:id="rId222"/>
    </p:embeddedFont>
    <p:embeddedFont>
      <p:font typeface="cmsy10" panose="020B0500000000000000" pitchFamily="34" charset="0"/>
      <p:regular r:id="rId223"/>
    </p:embeddedFont>
    <p:embeddedFont>
      <p:font typeface="CMMI10" panose="020B0500000000000000" pitchFamily="34" charset="0"/>
      <p:regular r:id="rId224"/>
    </p:embeddedFont>
    <p:embeddedFont>
      <p:font typeface="Marlett" pitchFamily="2" charset="2"/>
      <p:regular r:id="rId225"/>
    </p:embeddedFont>
    <p:embeddedFont>
      <p:font typeface="CMR10" panose="020B0500000000000000" pitchFamily="34" charset="0"/>
      <p:regular r:id="rId226"/>
    </p:embeddedFont>
    <p:embeddedFont>
      <p:font typeface="msbm10" panose="020B0500000000000000" pitchFamily="34" charset="0"/>
      <p:regular r:id="rId227"/>
    </p:embeddedFont>
    <p:embeddedFont>
      <p:font typeface="Gill Sans MT" panose="020B0502020104020203" pitchFamily="34" charset="0"/>
      <p:regular r:id="rId228"/>
      <p:bold r:id="rId229"/>
      <p:italic r:id="rId230"/>
      <p:boldItalic r:id="rId231"/>
    </p:embeddedFont>
  </p:embeddedFontLst>
  <p:defaultTextStyle>
    <a:defPPr>
      <a:defRPr lang="en-US"/>
    </a:defPPr>
    <a:lvl1pPr algn="ctr" rtl="0" eaLnBrk="0" fontAlgn="base" hangingPunct="0">
      <a:spcBef>
        <a:spcPct val="0"/>
      </a:spcBef>
      <a:spcAft>
        <a:spcPct val="0"/>
      </a:spcAft>
      <a:defRPr sz="4400" kern="1200">
        <a:solidFill>
          <a:srgbClr val="0000FF"/>
        </a:solidFill>
        <a:latin typeface="Comic Sans MS" pitchFamily="66" charset="0"/>
        <a:ea typeface="+mn-ea"/>
        <a:cs typeface="+mn-cs"/>
      </a:defRPr>
    </a:lvl1pPr>
    <a:lvl2pPr marL="457200" algn="ctr" rtl="0" eaLnBrk="0" fontAlgn="base" hangingPunct="0">
      <a:spcBef>
        <a:spcPct val="0"/>
      </a:spcBef>
      <a:spcAft>
        <a:spcPct val="0"/>
      </a:spcAft>
      <a:defRPr sz="4400" kern="1200">
        <a:solidFill>
          <a:srgbClr val="0000FF"/>
        </a:solidFill>
        <a:latin typeface="Comic Sans MS" pitchFamily="66" charset="0"/>
        <a:ea typeface="+mn-ea"/>
        <a:cs typeface="+mn-cs"/>
      </a:defRPr>
    </a:lvl2pPr>
    <a:lvl3pPr marL="914400" algn="ctr" rtl="0" eaLnBrk="0" fontAlgn="base" hangingPunct="0">
      <a:spcBef>
        <a:spcPct val="0"/>
      </a:spcBef>
      <a:spcAft>
        <a:spcPct val="0"/>
      </a:spcAft>
      <a:defRPr sz="4400" kern="1200">
        <a:solidFill>
          <a:srgbClr val="0000FF"/>
        </a:solidFill>
        <a:latin typeface="Comic Sans MS" pitchFamily="66" charset="0"/>
        <a:ea typeface="+mn-ea"/>
        <a:cs typeface="+mn-cs"/>
      </a:defRPr>
    </a:lvl3pPr>
    <a:lvl4pPr marL="1371600" algn="ctr" rtl="0" eaLnBrk="0" fontAlgn="base" hangingPunct="0">
      <a:spcBef>
        <a:spcPct val="0"/>
      </a:spcBef>
      <a:spcAft>
        <a:spcPct val="0"/>
      </a:spcAft>
      <a:defRPr sz="4400" kern="1200">
        <a:solidFill>
          <a:srgbClr val="0000FF"/>
        </a:solidFill>
        <a:latin typeface="Comic Sans MS" pitchFamily="66" charset="0"/>
        <a:ea typeface="+mn-ea"/>
        <a:cs typeface="+mn-cs"/>
      </a:defRPr>
    </a:lvl4pPr>
    <a:lvl5pPr marL="1828800" algn="ctr" rtl="0" eaLnBrk="0" fontAlgn="base" hangingPunct="0">
      <a:spcBef>
        <a:spcPct val="0"/>
      </a:spcBef>
      <a:spcAft>
        <a:spcPct val="0"/>
      </a:spcAft>
      <a:defRPr sz="4400" kern="1200">
        <a:solidFill>
          <a:srgbClr val="0000FF"/>
        </a:solidFill>
        <a:latin typeface="Comic Sans MS" pitchFamily="66" charset="0"/>
        <a:ea typeface="+mn-ea"/>
        <a:cs typeface="+mn-cs"/>
      </a:defRPr>
    </a:lvl5pPr>
    <a:lvl6pPr marL="2286000" algn="l" defTabSz="914400" rtl="0" eaLnBrk="1" latinLnBrk="0" hangingPunct="1">
      <a:defRPr sz="4400" kern="1200">
        <a:solidFill>
          <a:srgbClr val="0000FF"/>
        </a:solidFill>
        <a:latin typeface="Comic Sans MS" pitchFamily="66" charset="0"/>
        <a:ea typeface="+mn-ea"/>
        <a:cs typeface="+mn-cs"/>
      </a:defRPr>
    </a:lvl6pPr>
    <a:lvl7pPr marL="2743200" algn="l" defTabSz="914400" rtl="0" eaLnBrk="1" latinLnBrk="0" hangingPunct="1">
      <a:defRPr sz="4400" kern="1200">
        <a:solidFill>
          <a:srgbClr val="0000FF"/>
        </a:solidFill>
        <a:latin typeface="Comic Sans MS" pitchFamily="66" charset="0"/>
        <a:ea typeface="+mn-ea"/>
        <a:cs typeface="+mn-cs"/>
      </a:defRPr>
    </a:lvl7pPr>
    <a:lvl8pPr marL="3200400" algn="l" defTabSz="914400" rtl="0" eaLnBrk="1" latinLnBrk="0" hangingPunct="1">
      <a:defRPr sz="4400" kern="1200">
        <a:solidFill>
          <a:srgbClr val="0000FF"/>
        </a:solidFill>
        <a:latin typeface="Comic Sans MS" pitchFamily="66" charset="0"/>
        <a:ea typeface="+mn-ea"/>
        <a:cs typeface="+mn-cs"/>
      </a:defRPr>
    </a:lvl8pPr>
    <a:lvl9pPr marL="3657600" algn="l" defTabSz="914400" rtl="0" eaLnBrk="1" latinLnBrk="0" hangingPunct="1">
      <a:defRPr sz="4400" kern="1200">
        <a:solidFill>
          <a:srgbClr val="0000FF"/>
        </a:solidFill>
        <a:latin typeface="Comic Sans MS" pitchFamily="66"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FF"/>
    <a:srgbClr val="0000FF"/>
    <a:srgbClr val="FF0000"/>
    <a:srgbClr val="6666FF"/>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0" d="100"/>
          <a:sy n="50" d="100"/>
        </p:scale>
        <p:origin x="-1267" y="-6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30610"/>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font" Target="fonts/font12.fntdata"/><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font" Target="fonts/font2.fntdata"/><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92" Type="http://schemas.openxmlformats.org/officeDocument/2006/relationships/slide" Target="slides/slide191.xml"/><Relationship Id="rId197" Type="http://schemas.openxmlformats.org/officeDocument/2006/relationships/slide" Target="slides/slide196.xml"/><Relationship Id="rId206" Type="http://schemas.openxmlformats.org/officeDocument/2006/relationships/slide" Target="slides/slide205.xml"/><Relationship Id="rId227" Type="http://schemas.openxmlformats.org/officeDocument/2006/relationships/font" Target="fonts/font13.fntdata"/><Relationship Id="rId201" Type="http://schemas.openxmlformats.org/officeDocument/2006/relationships/slide" Target="slides/slide200.xml"/><Relationship Id="rId222" Type="http://schemas.openxmlformats.org/officeDocument/2006/relationships/font" Target="fonts/font8.fntdata"/><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slide" Target="slides/slide186.xml"/><Relationship Id="rId217"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212" Type="http://schemas.openxmlformats.org/officeDocument/2006/relationships/slide" Target="slides/slide211.xml"/><Relationship Id="rId233" Type="http://schemas.openxmlformats.org/officeDocument/2006/relationships/viewProps" Target="viewProps.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172" Type="http://schemas.openxmlformats.org/officeDocument/2006/relationships/slide" Target="slides/slide171.xml"/><Relationship Id="rId193" Type="http://schemas.openxmlformats.org/officeDocument/2006/relationships/slide" Target="slides/slide192.xml"/><Relationship Id="rId202" Type="http://schemas.openxmlformats.org/officeDocument/2006/relationships/slide" Target="slides/slide201.xml"/><Relationship Id="rId207" Type="http://schemas.openxmlformats.org/officeDocument/2006/relationships/slide" Target="slides/slide206.xml"/><Relationship Id="rId223" Type="http://schemas.openxmlformats.org/officeDocument/2006/relationships/font" Target="fonts/font9.fntdata"/><Relationship Id="rId228" Type="http://schemas.openxmlformats.org/officeDocument/2006/relationships/font" Target="fonts/font14.fntdata"/><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13" Type="http://schemas.openxmlformats.org/officeDocument/2006/relationships/notesMaster" Target="notesMasters/notesMaster1.xml"/><Relationship Id="rId218" Type="http://schemas.openxmlformats.org/officeDocument/2006/relationships/font" Target="fonts/font4.fntdata"/><Relationship Id="rId234" Type="http://schemas.openxmlformats.org/officeDocument/2006/relationships/theme" Target="theme/theme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slide" Target="slides/slide207.xml"/><Relationship Id="rId229" Type="http://schemas.openxmlformats.org/officeDocument/2006/relationships/font" Target="fonts/font15.fntdata"/><Relationship Id="rId19" Type="http://schemas.openxmlformats.org/officeDocument/2006/relationships/slide" Target="slides/slide18.xml"/><Relationship Id="rId224" Type="http://schemas.openxmlformats.org/officeDocument/2006/relationships/font" Target="fonts/font10.fntdata"/><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219" Type="http://schemas.openxmlformats.org/officeDocument/2006/relationships/font" Target="fonts/font5.fntdata"/><Relationship Id="rId3" Type="http://schemas.openxmlformats.org/officeDocument/2006/relationships/slide" Target="slides/slide2.xml"/><Relationship Id="rId214" Type="http://schemas.openxmlformats.org/officeDocument/2006/relationships/handoutMaster" Target="handoutMasters/handoutMaster1.xml"/><Relationship Id="rId230" Type="http://schemas.openxmlformats.org/officeDocument/2006/relationships/font" Target="fonts/font16.fntdata"/><Relationship Id="rId235" Type="http://schemas.openxmlformats.org/officeDocument/2006/relationships/tableStyles" Target="tableStyles.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font" Target="fonts/font6.fntdata"/><Relationship Id="rId225" Type="http://schemas.openxmlformats.org/officeDocument/2006/relationships/font" Target="fonts/font11.fntdata"/><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font" Target="fonts/font1.fntdata"/><Relationship Id="rId26" Type="http://schemas.openxmlformats.org/officeDocument/2006/relationships/slide" Target="slides/slide25.xml"/><Relationship Id="rId231" Type="http://schemas.openxmlformats.org/officeDocument/2006/relationships/font" Target="fonts/font17.fntdata"/><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font" Target="fonts/font7.fntdata"/><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presProps" Target="presProps.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bodyPr>
          <a:lstStyle>
            <a:lvl1pPr algn="l">
              <a:defRPr sz="1200"/>
            </a:lvl1pPr>
          </a:lstStyle>
          <a:p>
            <a:endParaRPr lang="en-US"/>
          </a:p>
        </p:txBody>
      </p:sp>
      <p:sp>
        <p:nvSpPr>
          <p:cNvPr id="40963"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bodyPr>
          <a:lstStyle>
            <a:lvl1pPr algn="r">
              <a:defRPr sz="1200"/>
            </a:lvl1pPr>
          </a:lstStyle>
          <a:p>
            <a:endParaRPr lang="en-US"/>
          </a:p>
        </p:txBody>
      </p:sp>
      <p:sp>
        <p:nvSpPr>
          <p:cNvPr id="40964"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none" lIns="91440" tIns="45720" rIns="91440" bIns="45720" numCol="1" anchor="b" anchorCtr="0" compatLnSpc="1">
            <a:prstTxWarp prst="textNoShape">
              <a:avLst/>
            </a:prstTxWarp>
          </a:bodyPr>
          <a:lstStyle>
            <a:lvl1pPr algn="l">
              <a:defRPr sz="1200"/>
            </a:lvl1pPr>
          </a:lstStyle>
          <a:p>
            <a:endParaRPr lang="en-US"/>
          </a:p>
        </p:txBody>
      </p:sp>
      <p:sp>
        <p:nvSpPr>
          <p:cNvPr id="40965"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none" lIns="91440" tIns="45720" rIns="91440" bIns="45720" numCol="1" anchor="b" anchorCtr="0" compatLnSpc="1">
            <a:prstTxWarp prst="textNoShape">
              <a:avLst/>
            </a:prstTxWarp>
          </a:bodyPr>
          <a:lstStyle>
            <a:lvl1pPr algn="r">
              <a:defRPr sz="1200"/>
            </a:lvl1pPr>
          </a:lstStyle>
          <a:p>
            <a:fld id="{E454DCB5-9DE9-4EE3-9260-92104C624DD9}" type="slidenum">
              <a:rPr lang="en-US"/>
              <a:pPr/>
              <a:t>‹#›</a:t>
            </a:fld>
            <a:endParaRPr lang="en-US"/>
          </a:p>
        </p:txBody>
      </p:sp>
    </p:spTree>
    <p:extLst>
      <p:ext uri="{BB962C8B-B14F-4D97-AF65-F5344CB8AC3E}">
        <p14:creationId xmlns:p14="http://schemas.microsoft.com/office/powerpoint/2010/main" val="29373950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Marlett" pitchFamily="2" charset="2"/>
              </a:defRPr>
            </a:lvl1pPr>
          </a:lstStyle>
          <a:p>
            <a:endParaRPr lang="en-US"/>
          </a:p>
        </p:txBody>
      </p:sp>
      <p:sp>
        <p:nvSpPr>
          <p:cNvPr id="614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Marlett" pitchFamily="2" charset="2"/>
              </a:defRPr>
            </a:lvl1pPr>
          </a:lstStyle>
          <a:p>
            <a:endParaRPr lang="en-US"/>
          </a:p>
        </p:txBody>
      </p:sp>
      <p:sp>
        <p:nvSpPr>
          <p:cNvPr id="61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614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15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Marlett" pitchFamily="2" charset="2"/>
              </a:defRPr>
            </a:lvl1pPr>
          </a:lstStyle>
          <a:p>
            <a:endParaRPr lang="en-US"/>
          </a:p>
        </p:txBody>
      </p:sp>
      <p:sp>
        <p:nvSpPr>
          <p:cNvPr id="615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Marlett" pitchFamily="2" charset="2"/>
              </a:defRPr>
            </a:lvl1pPr>
          </a:lstStyle>
          <a:p>
            <a:fld id="{886F922C-F0D1-40DC-A6FC-4E72FB561E34}" type="slidenum">
              <a:rPr lang="en-US"/>
              <a:pPr/>
              <a:t>‹#›</a:t>
            </a:fld>
            <a:endParaRPr lang="en-US"/>
          </a:p>
        </p:txBody>
      </p:sp>
    </p:spTree>
    <p:extLst>
      <p:ext uri="{BB962C8B-B14F-4D97-AF65-F5344CB8AC3E}">
        <p14:creationId xmlns:p14="http://schemas.microsoft.com/office/powerpoint/2010/main" val="306209859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omic Sans MS" pitchFamily="66" charset="0"/>
        <a:ea typeface="+mn-ea"/>
        <a:cs typeface="+mn-cs"/>
      </a:defRPr>
    </a:lvl1pPr>
    <a:lvl2pPr marL="457200" algn="l" rtl="0" eaLnBrk="0" fontAlgn="base" hangingPunct="0">
      <a:spcBef>
        <a:spcPct val="30000"/>
      </a:spcBef>
      <a:spcAft>
        <a:spcPct val="0"/>
      </a:spcAft>
      <a:defRPr sz="1200" kern="1200">
        <a:solidFill>
          <a:schemeClr val="tx1"/>
        </a:solidFill>
        <a:latin typeface="Comic Sans MS" pitchFamily="66" charset="0"/>
        <a:ea typeface="+mn-ea"/>
        <a:cs typeface="+mn-cs"/>
      </a:defRPr>
    </a:lvl2pPr>
    <a:lvl3pPr marL="914400" algn="l" rtl="0" eaLnBrk="0" fontAlgn="base" hangingPunct="0">
      <a:spcBef>
        <a:spcPct val="30000"/>
      </a:spcBef>
      <a:spcAft>
        <a:spcPct val="0"/>
      </a:spcAft>
      <a:defRPr sz="1200" kern="1200">
        <a:solidFill>
          <a:schemeClr val="tx1"/>
        </a:solidFill>
        <a:latin typeface="Comic Sans MS" pitchFamily="66" charset="0"/>
        <a:ea typeface="+mn-ea"/>
        <a:cs typeface="+mn-cs"/>
      </a:defRPr>
    </a:lvl3pPr>
    <a:lvl4pPr marL="1371600" algn="l" rtl="0" eaLnBrk="0" fontAlgn="base" hangingPunct="0">
      <a:spcBef>
        <a:spcPct val="30000"/>
      </a:spcBef>
      <a:spcAft>
        <a:spcPct val="0"/>
      </a:spcAft>
      <a:defRPr sz="1200" kern="1200">
        <a:solidFill>
          <a:schemeClr val="tx1"/>
        </a:solidFill>
        <a:latin typeface="Comic Sans MS" pitchFamily="66" charset="0"/>
        <a:ea typeface="+mn-ea"/>
        <a:cs typeface="+mn-cs"/>
      </a:defRPr>
    </a:lvl4pPr>
    <a:lvl5pPr marL="1828800" algn="l" rtl="0" eaLnBrk="0" fontAlgn="base" hangingPunct="0">
      <a:spcBef>
        <a:spcPct val="30000"/>
      </a:spcBef>
      <a:spcAft>
        <a:spcPct val="0"/>
      </a:spcAft>
      <a:defRPr sz="1200" kern="1200">
        <a:solidFill>
          <a:schemeClr val="tx1"/>
        </a:solidFill>
        <a:latin typeface="Comic Sans MS" pitchFamily="6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818C608E-EE0F-433D-BFEB-DE265B61B3FA}" type="slidenum">
              <a:rPr lang="en-US"/>
              <a:pPr/>
              <a:t>1</a:t>
            </a:fld>
            <a:endParaRPr lang="en-US"/>
          </a:p>
        </p:txBody>
      </p:sp>
      <p:sp>
        <p:nvSpPr>
          <p:cNvPr id="6146"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lIns="91424" tIns="45712" rIns="91424" bIns="45712" anchor="b"/>
          <a:lstStyle/>
          <a:p>
            <a:pPr algn="r" eaLnBrk="0" hangingPunct="0"/>
            <a:fld id="{4AF87DD0-A627-4EBD-82BC-B932426052A0}" type="slidenum">
              <a:rPr lang="ar-SA" sz="1200">
                <a:latin typeface="Marlett" pitchFamily="2" charset="2"/>
              </a:rPr>
              <a:pPr algn="r" eaLnBrk="0" hangingPunct="0"/>
              <a:t>1</a:t>
            </a:fld>
            <a:endParaRPr lang="en-US" sz="1200">
              <a:latin typeface="Marlett" pitchFamily="2" charset="2"/>
            </a:endParaRPr>
          </a:p>
        </p:txBody>
      </p:sp>
      <p:sp>
        <p:nvSpPr>
          <p:cNvPr id="6147" name="Rectangle 2"/>
          <p:cNvSpPr>
            <a:spLocks noGrp="1" noRot="1" noChangeAspect="1" noChangeArrowheads="1" noTextEdit="1"/>
          </p:cNvSpPr>
          <p:nvPr>
            <p:ph type="sldImg"/>
          </p:nvPr>
        </p:nvSpPr>
        <p:spPr>
          <a:xfrm>
            <a:off x="1144588" y="685800"/>
            <a:ext cx="4570412" cy="3429000"/>
          </a:xfrm>
          <a:ln/>
        </p:spPr>
      </p:sp>
      <p:sp>
        <p:nvSpPr>
          <p:cNvPr id="6148" name="Rectangle 3"/>
          <p:cNvSpPr>
            <a:spLocks noGrp="1" noChangeArrowheads="1"/>
          </p:cNvSpPr>
          <p:nvPr>
            <p:ph type="body" idx="1"/>
          </p:nvPr>
        </p:nvSpPr>
        <p:spPr>
          <a:xfrm>
            <a:off x="914400" y="4343400"/>
            <a:ext cx="5029200" cy="4114800"/>
          </a:xfrm>
        </p:spPr>
        <p:txBody>
          <a:bodyPr lIns="91424" tIns="45712" rIns="91424" bIns="45712"/>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were two muddy children, and at 2:00 they both announce themselves.  How does this work?</a:t>
            </a:r>
          </a:p>
          <a:p>
            <a:endParaRPr lang="en-US" dirty="0"/>
          </a:p>
        </p:txBody>
      </p:sp>
      <p:sp>
        <p:nvSpPr>
          <p:cNvPr id="4" name="Slide Number Placeholder 3"/>
          <p:cNvSpPr>
            <a:spLocks noGrp="1"/>
          </p:cNvSpPr>
          <p:nvPr>
            <p:ph type="sldNum" sz="quarter" idx="10"/>
          </p:nvPr>
        </p:nvSpPr>
        <p:spPr/>
        <p:txBody>
          <a:bodyPr/>
          <a:lstStyle/>
          <a:p>
            <a:fld id="{0B56EED0-E808-497C-BD16-6D07048374B0}" type="slidenum">
              <a:rPr lang="en-US" smtClean="0"/>
              <a:pPr/>
              <a:t>11</a:t>
            </a:fld>
            <a:endParaRPr lang="en-US"/>
          </a:p>
        </p:txBody>
      </p:sp>
    </p:spTree>
    <p:extLst>
      <p:ext uri="{BB962C8B-B14F-4D97-AF65-F5344CB8AC3E}">
        <p14:creationId xmlns:p14="http://schemas.microsoft.com/office/powerpoint/2010/main" val="1997886983"/>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B56EED0-E808-497C-BD16-6D07048374B0}" type="slidenum">
              <a:rPr lang="en-US" smtClean="0"/>
              <a:pPr/>
              <a:t>117</a:t>
            </a:fld>
            <a:endParaRPr lang="en-US"/>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B56EED0-E808-497C-BD16-6D07048374B0}" type="slidenum">
              <a:rPr lang="en-US" smtClean="0"/>
              <a:pPr/>
              <a:t>118</a:t>
            </a:fld>
            <a:endParaRPr lang="en-US"/>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B56EED0-E808-497C-BD16-6D07048374B0}" type="slidenum">
              <a:rPr lang="en-US" smtClean="0"/>
              <a:pPr/>
              <a:t>119</a:t>
            </a:fld>
            <a:endParaRPr lang="en-US"/>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B56EED0-E808-497C-BD16-6D07048374B0}" type="slidenum">
              <a:rPr lang="en-US" smtClean="0"/>
              <a:pPr/>
              <a:t>120</a:t>
            </a:fld>
            <a:endParaRPr lang="en-US"/>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B56EED0-E808-497C-BD16-6D07048374B0}" type="slidenum">
              <a:rPr lang="en-US" smtClean="0"/>
              <a:pPr/>
              <a:t>121</a:t>
            </a:fld>
            <a:endParaRPr lang="en-US"/>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B56EED0-E808-497C-BD16-6D07048374B0}" type="slidenum">
              <a:rPr lang="en-US" smtClean="0"/>
              <a:pPr/>
              <a:t>122</a:t>
            </a:fld>
            <a:endParaRPr lang="en-US"/>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B56EED0-E808-497C-BD16-6D07048374B0}" type="slidenum">
              <a:rPr lang="en-US" smtClean="0"/>
              <a:pPr/>
              <a:t>123</a:t>
            </a:fld>
            <a:endParaRPr lang="en-US"/>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B56EED0-E808-497C-BD16-6D07048374B0}" type="slidenum">
              <a:rPr lang="en-US" smtClean="0"/>
              <a:pPr/>
              <a:t>124</a:t>
            </a:fld>
            <a:endParaRPr lang="en-US"/>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B56EED0-E808-497C-BD16-6D07048374B0}" type="slidenum">
              <a:rPr lang="en-US" smtClean="0"/>
              <a:pPr/>
              <a:t>125</a:t>
            </a:fld>
            <a:endParaRPr lang="en-US"/>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r>
              <a:rPr lang="en-US" dirty="0" smtClean="0"/>
              <a:t>Not every continuous map $f:|\</a:t>
            </a:r>
            <a:r>
              <a:rPr lang="en-US" dirty="0" err="1" smtClean="0"/>
              <a:t>cA</a:t>
            </a:r>
            <a:r>
              <a:rPr lang="en-US" dirty="0" smtClean="0"/>
              <a:t>|~\to~|\</a:t>
            </a:r>
            <a:r>
              <a:rPr lang="en-US" dirty="0" err="1" smtClean="0"/>
              <a:t>cB</a:t>
            </a:r>
            <a:r>
              <a:rPr lang="en-US" dirty="0" smtClean="0"/>
              <a:t>|$ has a simplicial</a:t>
            </a:r>
          </a:p>
          <a:p>
            <a:r>
              <a:rPr lang="en-US" dirty="0" smtClean="0"/>
              <a:t>approximation mapping $\</a:t>
            </a:r>
            <a:r>
              <a:rPr lang="en-US" dirty="0" err="1" smtClean="0"/>
              <a:t>cA</a:t>
            </a:r>
            <a:r>
              <a:rPr lang="en-US" dirty="0" smtClean="0"/>
              <a:t>$ to $\</a:t>
            </a:r>
            <a:r>
              <a:rPr lang="en-US" dirty="0" err="1" smtClean="0"/>
              <a:t>cB</a:t>
            </a:r>
            <a:r>
              <a:rPr lang="en-US" dirty="0" smtClean="0"/>
              <a:t>$.</a:t>
            </a:r>
          </a:p>
          <a:p>
            <a:r>
              <a:rPr lang="en-US" dirty="0" smtClean="0"/>
              <a:t>The following theorem, however,</a:t>
            </a:r>
          </a:p>
          <a:p>
            <a:r>
              <a:rPr lang="en-US" dirty="0" smtClean="0"/>
              <a:t>states we can always find a simplicial approximation defined over a</a:t>
            </a:r>
          </a:p>
          <a:p>
            <a:r>
              <a:rPr lang="en-US" dirty="0" smtClean="0"/>
              <a:t>sufficiently refined subdivision of $\</a:t>
            </a:r>
            <a:r>
              <a:rPr lang="en-US" dirty="0" err="1" smtClean="0"/>
              <a:t>cA</a:t>
            </a:r>
            <a:r>
              <a:rPr lang="en-US" dirty="0" smtClean="0"/>
              <a:t>$.</a:t>
            </a:r>
          </a:p>
          <a:p>
            <a:endParaRPr lang="en-US" dirty="0" smtClean="0"/>
          </a:p>
          <a:p>
            <a:r>
              <a:rPr lang="en-US" dirty="0" smtClean="0"/>
              <a:t>We won’t prove this theorem here, since the</a:t>
            </a:r>
            <a:r>
              <a:rPr lang="en-US" baseline="0" dirty="0" smtClean="0"/>
              <a:t> proof can be found in any elementary Topology textbook.</a:t>
            </a:r>
            <a:endParaRPr lang="en-US" dirty="0"/>
          </a:p>
        </p:txBody>
      </p:sp>
      <p:sp>
        <p:nvSpPr>
          <p:cNvPr id="4" name="Slide Number Placeholder 3"/>
          <p:cNvSpPr>
            <a:spLocks noGrp="1"/>
          </p:cNvSpPr>
          <p:nvPr>
            <p:ph type="sldNum" sz="quarter" idx="10"/>
          </p:nvPr>
        </p:nvSpPr>
        <p:spPr/>
        <p:txBody>
          <a:bodyPr/>
          <a:lstStyle/>
          <a:p>
            <a:fld id="{0B56EED0-E808-497C-BD16-6D07048374B0}" type="slidenum">
              <a:rPr lang="en-US" smtClean="0"/>
              <a:pPr/>
              <a:t>126</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were two muddy children, and at 2:00 they both announce themselves.  </a:t>
            </a:r>
            <a:r>
              <a:rPr lang="en-US" smtClean="0"/>
              <a:t>How does this work?</a:t>
            </a:r>
          </a:p>
          <a:p>
            <a:endParaRPr lang="en-US"/>
          </a:p>
        </p:txBody>
      </p:sp>
      <p:sp>
        <p:nvSpPr>
          <p:cNvPr id="4" name="Slide Number Placeholder 3"/>
          <p:cNvSpPr>
            <a:spLocks noGrp="1"/>
          </p:cNvSpPr>
          <p:nvPr>
            <p:ph type="sldNum" sz="quarter" idx="10"/>
          </p:nvPr>
        </p:nvSpPr>
        <p:spPr/>
        <p:txBody>
          <a:bodyPr/>
          <a:lstStyle/>
          <a:p>
            <a:fld id="{0B56EED0-E808-497C-BD16-6D07048374B0}" type="slidenum">
              <a:rPr lang="en-US" smtClean="0"/>
              <a:pPr/>
              <a:t>12</a:t>
            </a:fld>
            <a:endParaRPr lang="en-US"/>
          </a:p>
        </p:txBody>
      </p:sp>
    </p:spTree>
    <p:extLst>
      <p:ext uri="{BB962C8B-B14F-4D97-AF65-F5344CB8AC3E}">
        <p14:creationId xmlns:p14="http://schemas.microsoft.com/office/powerpoint/2010/main" val="1997886983"/>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r>
              <a:rPr lang="en-US" dirty="0" smtClean="0"/>
              <a:t>Not every continuous map $f:|\</a:t>
            </a:r>
            <a:r>
              <a:rPr lang="en-US" dirty="0" err="1" smtClean="0"/>
              <a:t>cA</a:t>
            </a:r>
            <a:r>
              <a:rPr lang="en-US" dirty="0" smtClean="0"/>
              <a:t>|~\to~|\</a:t>
            </a:r>
            <a:r>
              <a:rPr lang="en-US" dirty="0" err="1" smtClean="0"/>
              <a:t>cB</a:t>
            </a:r>
            <a:r>
              <a:rPr lang="en-US" dirty="0" smtClean="0"/>
              <a:t>|$ has a simplicial</a:t>
            </a:r>
          </a:p>
          <a:p>
            <a:r>
              <a:rPr lang="en-US" dirty="0" smtClean="0"/>
              <a:t>approximation mapping $\</a:t>
            </a:r>
            <a:r>
              <a:rPr lang="en-US" dirty="0" err="1" smtClean="0"/>
              <a:t>cA</a:t>
            </a:r>
            <a:r>
              <a:rPr lang="en-US" dirty="0" smtClean="0"/>
              <a:t>$ to $\</a:t>
            </a:r>
            <a:r>
              <a:rPr lang="en-US" dirty="0" err="1" smtClean="0"/>
              <a:t>cB</a:t>
            </a:r>
            <a:r>
              <a:rPr lang="en-US" dirty="0" smtClean="0"/>
              <a:t>$.</a:t>
            </a:r>
          </a:p>
          <a:p>
            <a:r>
              <a:rPr lang="en-US" dirty="0" smtClean="0"/>
              <a:t>The following theorem, however,</a:t>
            </a:r>
          </a:p>
          <a:p>
            <a:r>
              <a:rPr lang="en-US" dirty="0" smtClean="0"/>
              <a:t>states we can always find a simplicial approximation defined over a</a:t>
            </a:r>
          </a:p>
          <a:p>
            <a:r>
              <a:rPr lang="en-US" dirty="0" smtClean="0"/>
              <a:t>sufficiently refined subdivision of $\</a:t>
            </a:r>
            <a:r>
              <a:rPr lang="en-US" dirty="0" err="1" smtClean="0"/>
              <a:t>cA</a:t>
            </a:r>
            <a:r>
              <a:rPr lang="en-US" dirty="0" smtClean="0"/>
              <a:t>$.</a:t>
            </a:r>
          </a:p>
          <a:p>
            <a:endParaRPr lang="en-US" dirty="0" smtClean="0"/>
          </a:p>
          <a:p>
            <a:r>
              <a:rPr lang="en-US" dirty="0" smtClean="0"/>
              <a:t>We won’t prove this theorem here, since the</a:t>
            </a:r>
            <a:r>
              <a:rPr lang="en-US" baseline="0" dirty="0" smtClean="0"/>
              <a:t> proof can be found in any elementary Topology textbook.</a:t>
            </a:r>
            <a:endParaRPr lang="en-US" dirty="0"/>
          </a:p>
        </p:txBody>
      </p:sp>
      <p:sp>
        <p:nvSpPr>
          <p:cNvPr id="4" name="Slide Number Placeholder 3"/>
          <p:cNvSpPr>
            <a:spLocks noGrp="1"/>
          </p:cNvSpPr>
          <p:nvPr>
            <p:ph type="sldNum" sz="quarter" idx="10"/>
          </p:nvPr>
        </p:nvSpPr>
        <p:spPr/>
        <p:txBody>
          <a:bodyPr/>
          <a:lstStyle/>
          <a:p>
            <a:fld id="{0B56EED0-E808-497C-BD16-6D07048374B0}" type="slidenum">
              <a:rPr lang="en-US" smtClean="0"/>
              <a:pPr/>
              <a:t>127</a:t>
            </a:fld>
            <a:endParaRPr lang="en-US"/>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EB34A33-FEEE-464A-85FF-E4FD09F14F12}" type="slidenum">
              <a:rPr lang="en-US"/>
              <a:pPr/>
              <a:t>128</a:t>
            </a:fld>
            <a:endParaRPr lang="en-US"/>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AD43A6E-7448-4B64-8B2A-92FDC83E4368}" type="slidenum">
              <a:rPr lang="en-US"/>
              <a:pPr/>
              <a:t>129</a:t>
            </a:fld>
            <a:endParaRPr lang="en-US"/>
          </a:p>
        </p:txBody>
      </p:sp>
      <p:sp>
        <p:nvSpPr>
          <p:cNvPr id="128002" name="Rectangle 2"/>
          <p:cNvSpPr>
            <a:spLocks noGrp="1" noRot="1" noChangeAspect="1" noChangeArrowheads="1" noTextEdit="1"/>
          </p:cNvSpPr>
          <p:nvPr>
            <p:ph type="sldImg"/>
          </p:nvPr>
        </p:nvSpPr>
        <p:spPr>
          <a:ln/>
        </p:spPr>
      </p:sp>
      <p:sp>
        <p:nvSpPr>
          <p:cNvPr id="1280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AACA869-2470-47CE-AAB4-A25BDADA8A1E}" type="slidenum">
              <a:rPr lang="en-US"/>
              <a:pPr/>
              <a:t>130</a:t>
            </a:fld>
            <a:endParaRPr lang="en-US"/>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4B0C505-0DF5-4C1B-9C8F-186FAA93A2D5}" type="slidenum">
              <a:rPr lang="en-US"/>
              <a:pPr/>
              <a:t>131</a:t>
            </a:fld>
            <a:endParaRPr lang="en-US"/>
          </a:p>
        </p:txBody>
      </p:sp>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74896B-3082-4CF6-B7F9-5E5B5C1211CA}" type="slidenum">
              <a:rPr lang="en-US"/>
              <a:pPr/>
              <a:t>132</a:t>
            </a:fld>
            <a:endParaRPr lang="en-US"/>
          </a:p>
        </p:txBody>
      </p:sp>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B51A7F7-1C94-4A0A-A6ED-5E5F1D49EBB0}" type="slidenum">
              <a:rPr lang="en-US"/>
              <a:pPr/>
              <a:t>133</a:t>
            </a:fld>
            <a:endParaRPr lang="en-US"/>
          </a:p>
        </p:txBody>
      </p:sp>
      <p:sp>
        <p:nvSpPr>
          <p:cNvPr id="172034" name="Rectangle 2"/>
          <p:cNvSpPr>
            <a:spLocks noGrp="1" noRot="1" noChangeAspect="1" noChangeArrowheads="1" noTextEdit="1"/>
          </p:cNvSpPr>
          <p:nvPr>
            <p:ph type="sldImg"/>
          </p:nvPr>
        </p:nvSpPr>
        <p:spPr>
          <a:ln/>
        </p:spPr>
      </p:sp>
      <p:sp>
        <p:nvSpPr>
          <p:cNvPr id="1720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B51A7F7-1C94-4A0A-A6ED-5E5F1D49EBB0}" type="slidenum">
              <a:rPr lang="en-US"/>
              <a:pPr/>
              <a:t>134</a:t>
            </a:fld>
            <a:endParaRPr lang="en-US"/>
          </a:p>
        </p:txBody>
      </p:sp>
      <p:sp>
        <p:nvSpPr>
          <p:cNvPr id="172034" name="Rectangle 2"/>
          <p:cNvSpPr>
            <a:spLocks noGrp="1" noRot="1" noChangeAspect="1" noChangeArrowheads="1" noTextEdit="1"/>
          </p:cNvSpPr>
          <p:nvPr>
            <p:ph type="sldImg"/>
          </p:nvPr>
        </p:nvSpPr>
        <p:spPr>
          <a:ln/>
        </p:spPr>
      </p:sp>
      <p:sp>
        <p:nvSpPr>
          <p:cNvPr id="1720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35C8D79-1D28-4A25-A16E-D3B9333D97D1}" type="slidenum">
              <a:rPr lang="en-US"/>
              <a:pPr/>
              <a:t>135</a:t>
            </a:fld>
            <a:endParaRPr lang="en-US"/>
          </a:p>
        </p:txBody>
      </p:sp>
      <p:sp>
        <p:nvSpPr>
          <p:cNvPr id="176130" name="Rectangle 2"/>
          <p:cNvSpPr>
            <a:spLocks noGrp="1" noRot="1" noChangeAspect="1" noChangeArrowheads="1" noTextEdit="1"/>
          </p:cNvSpPr>
          <p:nvPr>
            <p:ph type="sldImg"/>
          </p:nvPr>
        </p:nvSpPr>
        <p:spPr>
          <a:ln/>
        </p:spPr>
      </p:sp>
      <p:sp>
        <p:nvSpPr>
          <p:cNvPr id="1761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86F922C-F0D1-40DC-A6FC-4E72FB561E34}" type="slidenum">
              <a:rPr lang="en-US" smtClean="0"/>
              <a:pPr/>
              <a:t>136</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were two muddy children, and at 2:00 they both announce themselves.  </a:t>
            </a:r>
            <a:r>
              <a:rPr lang="en-US" smtClean="0"/>
              <a:t>How does this work?</a:t>
            </a:r>
          </a:p>
          <a:p>
            <a:endParaRPr lang="en-US"/>
          </a:p>
        </p:txBody>
      </p:sp>
      <p:sp>
        <p:nvSpPr>
          <p:cNvPr id="4" name="Slide Number Placeholder 3"/>
          <p:cNvSpPr>
            <a:spLocks noGrp="1"/>
          </p:cNvSpPr>
          <p:nvPr>
            <p:ph type="sldNum" sz="quarter" idx="10"/>
          </p:nvPr>
        </p:nvSpPr>
        <p:spPr/>
        <p:txBody>
          <a:bodyPr/>
          <a:lstStyle/>
          <a:p>
            <a:fld id="{0B56EED0-E808-497C-BD16-6D07048374B0}" type="slidenum">
              <a:rPr lang="en-US" smtClean="0"/>
              <a:pPr/>
              <a:t>13</a:t>
            </a:fld>
            <a:endParaRPr lang="en-US"/>
          </a:p>
        </p:txBody>
      </p:sp>
    </p:spTree>
    <p:extLst>
      <p:ext uri="{BB962C8B-B14F-4D97-AF65-F5344CB8AC3E}">
        <p14:creationId xmlns:p14="http://schemas.microsoft.com/office/powerpoint/2010/main" val="1997886983"/>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colorless task is given by a set of colorless input assignments $\</a:t>
            </a:r>
            <a:r>
              <a:rPr lang="en-US" dirty="0" err="1" smtClean="0"/>
              <a:t>cI</a:t>
            </a:r>
            <a:r>
              <a:rPr lang="en-US" dirty="0" smtClean="0"/>
              <a:t>$, a set of colorless output assignments $\</a:t>
            </a:r>
            <a:r>
              <a:rPr lang="en-US" dirty="0" err="1" smtClean="0"/>
              <a:t>cO</a:t>
            </a:r>
            <a:r>
              <a:rPr lang="en-US" dirty="0" smtClean="0"/>
              <a:t>$, and a relation $\Delta$ which specifies, for each input assignment, which output assignments can be chosen. Note that a colorless task specification is independent of the number of participating processes, or their names.</a:t>
            </a:r>
            <a:endParaRPr lang="en-US" dirty="0"/>
          </a:p>
        </p:txBody>
      </p:sp>
      <p:sp>
        <p:nvSpPr>
          <p:cNvPr id="4" name="Slide Number Placeholder 3"/>
          <p:cNvSpPr>
            <a:spLocks noGrp="1"/>
          </p:cNvSpPr>
          <p:nvPr>
            <p:ph type="sldNum" sz="quarter" idx="10"/>
          </p:nvPr>
        </p:nvSpPr>
        <p:spPr/>
        <p:txBody>
          <a:bodyPr/>
          <a:lstStyle/>
          <a:p>
            <a:fld id="{886F922C-F0D1-40DC-A6FC-4E72FB561E34}" type="slidenum">
              <a:rPr lang="en-US" smtClean="0"/>
              <a:pPr/>
              <a:t>137</a:t>
            </a:fld>
            <a:endParaRPr lang="en-US"/>
          </a:p>
        </p:txBody>
      </p:sp>
    </p:spTree>
    <p:extLst>
      <p:ext uri="{BB962C8B-B14F-4D97-AF65-F5344CB8AC3E}">
        <p14:creationId xmlns:p14="http://schemas.microsoft.com/office/powerpoint/2010/main" val="3982763705"/>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86F922C-F0D1-40DC-A6FC-4E72FB561E34}" type="slidenum">
              <a:rPr lang="en-US" smtClean="0"/>
              <a:pPr/>
              <a:t>138</a:t>
            </a:fld>
            <a:endParaRPr lang="en-US"/>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646454-B689-47F5-A7A9-DDA4788A88FB}" type="slidenum">
              <a:rPr lang="en-US"/>
              <a:pPr/>
              <a:t>139</a:t>
            </a:fld>
            <a:endParaRPr lang="en-US"/>
          </a:p>
        </p:txBody>
      </p:sp>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EA88620-DB85-455E-8728-43BC1D86F071}" type="slidenum">
              <a:rPr lang="en-US"/>
              <a:pPr/>
              <a:t>140</a:t>
            </a:fld>
            <a:endParaRPr lang="en-US"/>
          </a:p>
        </p:txBody>
      </p:sp>
      <p:sp>
        <p:nvSpPr>
          <p:cNvPr id="122882" name="Rectangle 2"/>
          <p:cNvSpPr>
            <a:spLocks noGrp="1" noRot="1" noChangeAspect="1" noChangeArrowheads="1" noTextEdit="1"/>
          </p:cNvSpPr>
          <p:nvPr>
            <p:ph type="sldImg"/>
          </p:nvPr>
        </p:nvSpPr>
        <p:spPr>
          <a:ln/>
        </p:spPr>
      </p:sp>
      <p:sp>
        <p:nvSpPr>
          <p:cNvPr id="1228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764A6C-B533-4846-AF02-42758EFAF317}" type="slidenum">
              <a:rPr lang="en-US"/>
              <a:pPr/>
              <a:t>141</a:t>
            </a:fld>
            <a:endParaRPr lang="en-US"/>
          </a:p>
        </p:txBody>
      </p:sp>
      <p:sp>
        <p:nvSpPr>
          <p:cNvPr id="154626" name="Rectangle 2"/>
          <p:cNvSpPr>
            <a:spLocks noGrp="1" noRot="1" noChangeAspect="1" noChangeArrowheads="1" noTextEdit="1"/>
          </p:cNvSpPr>
          <p:nvPr>
            <p:ph type="sldImg"/>
          </p:nvPr>
        </p:nvSpPr>
        <p:spPr>
          <a:ln/>
        </p:spPr>
      </p:sp>
      <p:sp>
        <p:nvSpPr>
          <p:cNvPr id="1546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53B2E5-FDD4-4248-8799-09C4CE9771D5}" type="slidenum">
              <a:rPr lang="en-US"/>
              <a:pPr/>
              <a:t>142</a:t>
            </a:fld>
            <a:endParaRPr lang="en-US"/>
          </a:p>
        </p:txBody>
      </p:sp>
      <p:sp>
        <p:nvSpPr>
          <p:cNvPr id="155650" name="Rectangle 2"/>
          <p:cNvSpPr>
            <a:spLocks noGrp="1" noRot="1" noChangeAspect="1" noChangeArrowheads="1" noTextEdit="1"/>
          </p:cNvSpPr>
          <p:nvPr>
            <p:ph type="sldImg"/>
          </p:nvPr>
        </p:nvSpPr>
        <p:spPr>
          <a:ln/>
        </p:spPr>
      </p:sp>
      <p:sp>
        <p:nvSpPr>
          <p:cNvPr id="1556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F821000-BD3A-49FB-94E6-F88D020E6A0A}" type="slidenum">
              <a:rPr lang="en-US"/>
              <a:pPr/>
              <a:t>143</a:t>
            </a:fld>
            <a:endParaRPr lang="en-US"/>
          </a:p>
        </p:txBody>
      </p:sp>
      <p:sp>
        <p:nvSpPr>
          <p:cNvPr id="156674" name="Rectangle 2"/>
          <p:cNvSpPr>
            <a:spLocks noGrp="1" noRot="1" noChangeAspect="1" noChangeArrowheads="1" noTextEdit="1"/>
          </p:cNvSpPr>
          <p:nvPr>
            <p:ph type="sldImg"/>
          </p:nvPr>
        </p:nvSpPr>
        <p:spPr>
          <a:ln/>
        </p:spPr>
      </p:sp>
      <p:sp>
        <p:nvSpPr>
          <p:cNvPr id="1566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F821000-BD3A-49FB-94E6-F88D020E6A0A}" type="slidenum">
              <a:rPr lang="en-US"/>
              <a:pPr/>
              <a:t>144</a:t>
            </a:fld>
            <a:endParaRPr lang="en-US"/>
          </a:p>
        </p:txBody>
      </p:sp>
      <p:sp>
        <p:nvSpPr>
          <p:cNvPr id="156674" name="Rectangle 2"/>
          <p:cNvSpPr>
            <a:spLocks noGrp="1" noRot="1" noChangeAspect="1" noChangeArrowheads="1" noTextEdit="1"/>
          </p:cNvSpPr>
          <p:nvPr>
            <p:ph type="sldImg"/>
          </p:nvPr>
        </p:nvSpPr>
        <p:spPr>
          <a:ln/>
        </p:spPr>
      </p:sp>
      <p:sp>
        <p:nvSpPr>
          <p:cNvPr id="1566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F821000-BD3A-49FB-94E6-F88D020E6A0A}" type="slidenum">
              <a:rPr lang="en-US"/>
              <a:pPr/>
              <a:t>145</a:t>
            </a:fld>
            <a:endParaRPr lang="en-US"/>
          </a:p>
        </p:txBody>
      </p:sp>
      <p:sp>
        <p:nvSpPr>
          <p:cNvPr id="156674" name="Rectangle 2"/>
          <p:cNvSpPr>
            <a:spLocks noGrp="1" noRot="1" noChangeAspect="1" noChangeArrowheads="1" noTextEdit="1"/>
          </p:cNvSpPr>
          <p:nvPr>
            <p:ph type="sldImg"/>
          </p:nvPr>
        </p:nvSpPr>
        <p:spPr>
          <a:ln/>
        </p:spPr>
      </p:sp>
      <p:sp>
        <p:nvSpPr>
          <p:cNvPr id="1566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F821000-BD3A-49FB-94E6-F88D020E6A0A}" type="slidenum">
              <a:rPr lang="en-US"/>
              <a:pPr/>
              <a:t>146</a:t>
            </a:fld>
            <a:endParaRPr lang="en-US"/>
          </a:p>
        </p:txBody>
      </p:sp>
      <p:sp>
        <p:nvSpPr>
          <p:cNvPr id="156674" name="Rectangle 2"/>
          <p:cNvSpPr>
            <a:spLocks noGrp="1" noRot="1" noChangeAspect="1" noChangeArrowheads="1" noTextEdit="1"/>
          </p:cNvSpPr>
          <p:nvPr>
            <p:ph type="sldImg"/>
          </p:nvPr>
        </p:nvSpPr>
        <p:spPr>
          <a:ln/>
        </p:spPr>
      </p:sp>
      <p:sp>
        <p:nvSpPr>
          <p:cNvPr id="1566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were two muddy children, and at 2:00 they both announce themselves.  </a:t>
            </a:r>
            <a:r>
              <a:rPr lang="en-US" smtClean="0"/>
              <a:t>How does this work?</a:t>
            </a:r>
          </a:p>
          <a:p>
            <a:endParaRPr lang="en-US"/>
          </a:p>
        </p:txBody>
      </p:sp>
      <p:sp>
        <p:nvSpPr>
          <p:cNvPr id="4" name="Slide Number Placeholder 3"/>
          <p:cNvSpPr>
            <a:spLocks noGrp="1"/>
          </p:cNvSpPr>
          <p:nvPr>
            <p:ph type="sldNum" sz="quarter" idx="10"/>
          </p:nvPr>
        </p:nvSpPr>
        <p:spPr/>
        <p:txBody>
          <a:bodyPr/>
          <a:lstStyle/>
          <a:p>
            <a:fld id="{0B56EED0-E808-497C-BD16-6D07048374B0}" type="slidenum">
              <a:rPr lang="en-US" smtClean="0"/>
              <a:pPr/>
              <a:t>14</a:t>
            </a:fld>
            <a:endParaRPr lang="en-US"/>
          </a:p>
        </p:txBody>
      </p:sp>
    </p:spTree>
    <p:extLst>
      <p:ext uri="{BB962C8B-B14F-4D97-AF65-F5344CB8AC3E}">
        <p14:creationId xmlns:p14="http://schemas.microsoft.com/office/powerpoint/2010/main" val="1997886983"/>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4510EE-41E0-4782-A531-D7081EE8156F}" type="slidenum">
              <a:rPr lang="en-US"/>
              <a:pPr/>
              <a:t>147</a:t>
            </a:fld>
            <a:endParaRPr lang="en-US"/>
          </a:p>
        </p:txBody>
      </p:sp>
      <p:sp>
        <p:nvSpPr>
          <p:cNvPr id="157698" name="Rectangle 2"/>
          <p:cNvSpPr>
            <a:spLocks noGrp="1" noRot="1" noChangeAspect="1" noChangeArrowheads="1" noTextEdit="1"/>
          </p:cNvSpPr>
          <p:nvPr>
            <p:ph type="sldImg"/>
          </p:nvPr>
        </p:nvSpPr>
        <p:spPr>
          <a:ln/>
        </p:spPr>
      </p:sp>
      <p:sp>
        <p:nvSpPr>
          <p:cNvPr id="1576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24A7ABF-867B-4248-803C-2B90EE06FE35}" type="slidenum">
              <a:rPr lang="en-US"/>
              <a:pPr/>
              <a:t>148</a:t>
            </a:fld>
            <a:endParaRPr lang="en-US"/>
          </a:p>
        </p:txBody>
      </p:sp>
      <p:sp>
        <p:nvSpPr>
          <p:cNvPr id="158722" name="Rectangle 2"/>
          <p:cNvSpPr>
            <a:spLocks noGrp="1" noRot="1" noChangeAspect="1" noChangeArrowheads="1" noTextEdit="1"/>
          </p:cNvSpPr>
          <p:nvPr>
            <p:ph type="sldImg"/>
          </p:nvPr>
        </p:nvSpPr>
        <p:spPr>
          <a:ln/>
        </p:spPr>
      </p:sp>
      <p:sp>
        <p:nvSpPr>
          <p:cNvPr id="1587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3AC7CB-3514-45D9-87E8-2901FD9EC9C2}" type="slidenum">
              <a:rPr lang="en-US"/>
              <a:pPr/>
              <a:t>149</a:t>
            </a:fld>
            <a:endParaRPr lang="en-US"/>
          </a:p>
        </p:txBody>
      </p:sp>
      <p:sp>
        <p:nvSpPr>
          <p:cNvPr id="159746" name="Rectangle 2"/>
          <p:cNvSpPr>
            <a:spLocks noGrp="1" noRot="1" noChangeAspect="1" noChangeArrowheads="1" noTextEdit="1"/>
          </p:cNvSpPr>
          <p:nvPr>
            <p:ph type="sldImg"/>
          </p:nvPr>
        </p:nvSpPr>
        <p:spPr>
          <a:ln/>
        </p:spPr>
      </p:sp>
      <p:sp>
        <p:nvSpPr>
          <p:cNvPr id="1597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FC250F5-C46B-48A0-A411-6CA319666C7D}" type="slidenum">
              <a:rPr lang="en-US"/>
              <a:pPr/>
              <a:t>150</a:t>
            </a:fld>
            <a:endParaRPr lang="en-US"/>
          </a:p>
        </p:txBody>
      </p:sp>
      <p:sp>
        <p:nvSpPr>
          <p:cNvPr id="161794" name="Rectangle 2"/>
          <p:cNvSpPr>
            <a:spLocks noGrp="1" noRot="1" noChangeAspect="1" noChangeArrowheads="1" noTextEdit="1"/>
          </p:cNvSpPr>
          <p:nvPr>
            <p:ph type="sldImg"/>
          </p:nvPr>
        </p:nvSpPr>
        <p:spPr>
          <a:ln/>
        </p:spPr>
      </p:sp>
      <p:sp>
        <p:nvSpPr>
          <p:cNvPr id="1617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B69C3A0-B853-4D30-B875-59C276001701}" type="slidenum">
              <a:rPr lang="en-US"/>
              <a:pPr/>
              <a:t>151</a:t>
            </a:fld>
            <a:endParaRPr lang="en-US"/>
          </a:p>
        </p:txBody>
      </p:sp>
      <p:sp>
        <p:nvSpPr>
          <p:cNvPr id="162818" name="Rectangle 2"/>
          <p:cNvSpPr>
            <a:spLocks noGrp="1" noRot="1" noChangeAspect="1" noChangeArrowheads="1" noTextEdit="1"/>
          </p:cNvSpPr>
          <p:nvPr>
            <p:ph type="sldImg"/>
          </p:nvPr>
        </p:nvSpPr>
        <p:spPr>
          <a:ln/>
        </p:spPr>
      </p:sp>
      <p:sp>
        <p:nvSpPr>
          <p:cNvPr id="1628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B69C3A0-B853-4D30-B875-59C276001701}" type="slidenum">
              <a:rPr lang="en-US"/>
              <a:pPr/>
              <a:t>152</a:t>
            </a:fld>
            <a:endParaRPr lang="en-US" dirty="0"/>
          </a:p>
        </p:txBody>
      </p:sp>
      <p:sp>
        <p:nvSpPr>
          <p:cNvPr id="162818" name="Rectangle 2"/>
          <p:cNvSpPr>
            <a:spLocks noGrp="1" noRot="1" noChangeAspect="1" noChangeArrowheads="1" noTextEdit="1"/>
          </p:cNvSpPr>
          <p:nvPr>
            <p:ph type="sldImg"/>
          </p:nvPr>
        </p:nvSpPr>
        <p:spPr>
          <a:ln/>
        </p:spPr>
      </p:sp>
      <p:sp>
        <p:nvSpPr>
          <p:cNvPr id="16281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A24161-861E-45EE-BBF7-E5F964291974}" type="slidenum">
              <a:rPr lang="en-US"/>
              <a:pPr/>
              <a:t>153</a:t>
            </a:fld>
            <a:endParaRPr lang="en-US" dirty="0"/>
          </a:p>
        </p:txBody>
      </p:sp>
      <p:sp>
        <p:nvSpPr>
          <p:cNvPr id="163842" name="Rectangle 2"/>
          <p:cNvSpPr>
            <a:spLocks noGrp="1" noRot="1" noChangeAspect="1" noChangeArrowheads="1" noTextEdit="1"/>
          </p:cNvSpPr>
          <p:nvPr>
            <p:ph type="sldImg"/>
          </p:nvPr>
        </p:nvSpPr>
        <p:spPr>
          <a:ln/>
        </p:spPr>
      </p:sp>
      <p:sp>
        <p:nvSpPr>
          <p:cNvPr id="16384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A24161-861E-45EE-BBF7-E5F964291974}" type="slidenum">
              <a:rPr lang="en-US"/>
              <a:pPr/>
              <a:t>154</a:t>
            </a:fld>
            <a:endParaRPr lang="en-US" dirty="0"/>
          </a:p>
        </p:txBody>
      </p:sp>
      <p:sp>
        <p:nvSpPr>
          <p:cNvPr id="163842" name="Rectangle 2"/>
          <p:cNvSpPr>
            <a:spLocks noGrp="1" noRot="1" noChangeAspect="1" noChangeArrowheads="1" noTextEdit="1"/>
          </p:cNvSpPr>
          <p:nvPr>
            <p:ph type="sldImg"/>
          </p:nvPr>
        </p:nvSpPr>
        <p:spPr>
          <a:ln/>
        </p:spPr>
      </p:sp>
      <p:sp>
        <p:nvSpPr>
          <p:cNvPr id="16384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88BD95-BCD2-4FEF-8474-DCCE97D31CE9}" type="slidenum">
              <a:rPr lang="en-US"/>
              <a:pPr/>
              <a:t>155</a:t>
            </a:fld>
            <a:endParaRPr lang="en-US" dirty="0"/>
          </a:p>
        </p:txBody>
      </p:sp>
      <p:sp>
        <p:nvSpPr>
          <p:cNvPr id="178178" name="Rectangle 2"/>
          <p:cNvSpPr>
            <a:spLocks noGrp="1" noRot="1" noChangeAspect="1" noChangeArrowheads="1" noTextEdit="1"/>
          </p:cNvSpPr>
          <p:nvPr>
            <p:ph type="sldImg"/>
          </p:nvPr>
        </p:nvSpPr>
        <p:spPr>
          <a:ln/>
        </p:spPr>
      </p:sp>
      <p:sp>
        <p:nvSpPr>
          <p:cNvPr id="17817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88BD95-BCD2-4FEF-8474-DCCE97D31CE9}" type="slidenum">
              <a:rPr lang="en-US"/>
              <a:pPr/>
              <a:t>156</a:t>
            </a:fld>
            <a:endParaRPr lang="en-US" dirty="0"/>
          </a:p>
        </p:txBody>
      </p:sp>
      <p:sp>
        <p:nvSpPr>
          <p:cNvPr id="178178" name="Rectangle 2"/>
          <p:cNvSpPr>
            <a:spLocks noGrp="1" noRot="1" noChangeAspect="1" noChangeArrowheads="1" noTextEdit="1"/>
          </p:cNvSpPr>
          <p:nvPr>
            <p:ph type="sldImg"/>
          </p:nvPr>
        </p:nvSpPr>
        <p:spPr>
          <a:ln/>
        </p:spPr>
      </p:sp>
      <p:sp>
        <p:nvSpPr>
          <p:cNvPr id="17817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were two muddy children, and at 2:00 they both announce themselves.  How does this work?</a:t>
            </a:r>
          </a:p>
          <a:p>
            <a:endParaRPr lang="en-US" dirty="0"/>
          </a:p>
        </p:txBody>
      </p:sp>
      <p:sp>
        <p:nvSpPr>
          <p:cNvPr id="4" name="Slide Number Placeholder 3"/>
          <p:cNvSpPr>
            <a:spLocks noGrp="1"/>
          </p:cNvSpPr>
          <p:nvPr>
            <p:ph type="sldNum" sz="quarter" idx="10"/>
          </p:nvPr>
        </p:nvSpPr>
        <p:spPr/>
        <p:txBody>
          <a:bodyPr/>
          <a:lstStyle/>
          <a:p>
            <a:fld id="{0B56EED0-E808-497C-BD16-6D07048374B0}" type="slidenum">
              <a:rPr lang="en-US" smtClean="0"/>
              <a:pPr/>
              <a:t>15</a:t>
            </a:fld>
            <a:endParaRPr lang="en-US"/>
          </a:p>
        </p:txBody>
      </p:sp>
    </p:spTree>
    <p:extLst>
      <p:ext uri="{BB962C8B-B14F-4D97-AF65-F5344CB8AC3E}">
        <p14:creationId xmlns:p14="http://schemas.microsoft.com/office/powerpoint/2010/main" val="1997886983"/>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88BD95-BCD2-4FEF-8474-DCCE97D31CE9}" type="slidenum">
              <a:rPr lang="en-US"/>
              <a:pPr/>
              <a:t>157</a:t>
            </a:fld>
            <a:endParaRPr lang="en-US" dirty="0"/>
          </a:p>
        </p:txBody>
      </p:sp>
      <p:sp>
        <p:nvSpPr>
          <p:cNvPr id="178178" name="Rectangle 2"/>
          <p:cNvSpPr>
            <a:spLocks noGrp="1" noRot="1" noChangeAspect="1" noChangeArrowheads="1" noTextEdit="1"/>
          </p:cNvSpPr>
          <p:nvPr>
            <p:ph type="sldImg"/>
          </p:nvPr>
        </p:nvSpPr>
        <p:spPr>
          <a:ln/>
        </p:spPr>
      </p:sp>
      <p:sp>
        <p:nvSpPr>
          <p:cNvPr id="17817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498B0F6-0B71-4C04-84DF-B8BBCAD7A56B}" type="slidenum">
              <a:rPr lang="en-US"/>
              <a:pPr/>
              <a:t>158</a:t>
            </a:fld>
            <a:endParaRPr lang="en-US"/>
          </a:p>
        </p:txBody>
      </p:sp>
      <p:sp>
        <p:nvSpPr>
          <p:cNvPr id="1326082" name="Rectangle 2"/>
          <p:cNvSpPr>
            <a:spLocks noGrp="1" noRot="1" noChangeAspect="1" noChangeArrowheads="1" noTextEdit="1"/>
          </p:cNvSpPr>
          <p:nvPr>
            <p:ph type="sldImg"/>
          </p:nvPr>
        </p:nvSpPr>
        <p:spPr>
          <a:ln/>
        </p:spPr>
      </p:sp>
      <p:sp>
        <p:nvSpPr>
          <p:cNvPr id="1326083" name="Rectangle 3"/>
          <p:cNvSpPr>
            <a:spLocks noGrp="1" noChangeArrowheads="1"/>
          </p:cNvSpPr>
          <p:nvPr>
            <p:ph type="body" idx="1"/>
          </p:nvPr>
        </p:nvSpPr>
        <p:spPr/>
        <p:txBody>
          <a:bodyPr/>
          <a:lstStyle/>
          <a:p>
            <a:r>
              <a:rPr lang="en-US" dirty="0"/>
              <a:t>A </a:t>
            </a:r>
            <a:r>
              <a:rPr lang="en-US" i="1" dirty="0"/>
              <a:t>simplicial complex</a:t>
            </a:r>
            <a:r>
              <a:rPr lang="en-US" dirty="0"/>
              <a:t> (or complex) is a set of simplexes closed under inclusion: if </a:t>
            </a:r>
            <a:r>
              <a:rPr lang="en-US" i="1" dirty="0"/>
              <a:t>S</a:t>
            </a:r>
            <a:r>
              <a:rPr lang="en-US" dirty="0"/>
              <a:t>  and T are both in a complex then their intersection is either empty or a simplex in the complex.</a:t>
            </a:r>
          </a:p>
          <a:p>
            <a:endParaRPr lang="en-US" dirty="0"/>
          </a:p>
          <a:p>
            <a:r>
              <a:rPr lang="en-US" dirty="0"/>
              <a:t>Like simplexes, complexes can also be viewed both as combinatorial objects or as geometric objects.</a:t>
            </a:r>
          </a:p>
          <a:p>
            <a:endParaRPr lang="en-US" dirty="0"/>
          </a:p>
          <a:p>
            <a:r>
              <a:rPr lang="en-US" dirty="0"/>
              <a:t>The complex shown here is a kind of torus constructed by joining triangles together.  Most of the complexes we will consider will not have such a nice geometric structure (though some will).</a:t>
            </a:r>
          </a:p>
          <a:p>
            <a:endParaRPr lang="en-US" dirty="0"/>
          </a:p>
        </p:txBody>
      </p:sp>
    </p:spTree>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219CD65-E6C7-4718-A415-A8A3B934712D}" type="slidenum">
              <a:rPr lang="en-US"/>
              <a:pPr/>
              <a:t>159</a:t>
            </a:fld>
            <a:endParaRPr lang="en-US"/>
          </a:p>
        </p:txBody>
      </p:sp>
      <p:sp>
        <p:nvSpPr>
          <p:cNvPr id="1328130" name="Rectangle 2"/>
          <p:cNvSpPr>
            <a:spLocks noGrp="1" noRot="1" noChangeAspect="1" noChangeArrowheads="1" noTextEdit="1"/>
          </p:cNvSpPr>
          <p:nvPr>
            <p:ph type="sldImg"/>
          </p:nvPr>
        </p:nvSpPr>
        <p:spPr>
          <a:ln/>
        </p:spPr>
      </p:sp>
      <p:sp>
        <p:nvSpPr>
          <p:cNvPr id="1328131" name="Rectangle 3"/>
          <p:cNvSpPr>
            <a:spLocks noGrp="1" noChangeArrowheads="1"/>
          </p:cNvSpPr>
          <p:nvPr>
            <p:ph type="body" idx="1"/>
          </p:nvPr>
        </p:nvSpPr>
        <p:spPr/>
        <p:txBody>
          <a:bodyPr/>
          <a:lstStyle/>
          <a:p>
            <a:r>
              <a:rPr lang="en-US" dirty="0" smtClean="0"/>
              <a:t>A </a:t>
            </a:r>
            <a:r>
              <a:rPr lang="en-US" i="1" dirty="0" smtClean="0"/>
              <a:t>n</a:t>
            </a:r>
            <a:r>
              <a:rPr lang="en-US" dirty="0" smtClean="0"/>
              <a:t>-dimensional complex is a </a:t>
            </a:r>
            <a:r>
              <a:rPr lang="en-US" i="1" dirty="0" smtClean="0"/>
              <a:t>manifold</a:t>
            </a:r>
            <a:r>
              <a:rPr lang="en-US" baseline="0" dirty="0" smtClean="0"/>
              <a:t> (</a:t>
            </a:r>
            <a:r>
              <a:rPr lang="en-US" dirty="0" smtClean="0"/>
              <a:t>sometimes called a </a:t>
            </a:r>
            <a:r>
              <a:rPr lang="en-US" i="1" dirty="0" smtClean="0"/>
              <a:t>pseudo-manifold</a:t>
            </a:r>
            <a:r>
              <a:rPr lang="en-US" dirty="0" smtClean="0"/>
              <a:t> )if each </a:t>
            </a:r>
            <a:r>
              <a:rPr lang="en-US" i="1" dirty="0" smtClean="0"/>
              <a:t>(n-1)</a:t>
            </a:r>
            <a:r>
              <a:rPr lang="en-US" dirty="0" smtClean="0"/>
              <a:t>-simplex is contained in precisely two </a:t>
            </a:r>
            <a:r>
              <a:rPr lang="en-US" i="1" dirty="0" smtClean="0"/>
              <a:t>n-</a:t>
            </a:r>
            <a:r>
              <a:rPr lang="en-US" i="0" dirty="0" smtClean="0"/>
              <a:t>simplexes. This kind of manifold is also a manifold in the other sense, of looking</a:t>
            </a:r>
            <a:r>
              <a:rPr lang="en-US" i="0" baseline="0" dirty="0" smtClean="0"/>
              <a:t> locally like Euclidean space, but it is obviously not continuous.</a:t>
            </a:r>
            <a:endParaRPr lang="en-US" dirty="0"/>
          </a:p>
        </p:txBody>
      </p:sp>
    </p:spTree>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219CD65-E6C7-4718-A415-A8A3B934712D}" type="slidenum">
              <a:rPr lang="en-US"/>
              <a:pPr/>
              <a:t>160</a:t>
            </a:fld>
            <a:endParaRPr lang="en-US"/>
          </a:p>
        </p:txBody>
      </p:sp>
      <p:sp>
        <p:nvSpPr>
          <p:cNvPr id="1328130" name="Rectangle 2"/>
          <p:cNvSpPr>
            <a:spLocks noGrp="1" noRot="1" noChangeAspect="1" noChangeArrowheads="1" noTextEdit="1"/>
          </p:cNvSpPr>
          <p:nvPr>
            <p:ph type="sldImg"/>
          </p:nvPr>
        </p:nvSpPr>
        <p:spPr>
          <a:ln/>
        </p:spPr>
      </p:sp>
      <p:sp>
        <p:nvSpPr>
          <p:cNvPr id="1328131" name="Rectangle 3"/>
          <p:cNvSpPr>
            <a:spLocks noGrp="1" noChangeArrowheads="1"/>
          </p:cNvSpPr>
          <p:nvPr>
            <p:ph type="body" idx="1"/>
          </p:nvPr>
        </p:nvSpPr>
        <p:spPr/>
        <p:txBody>
          <a:bodyPr/>
          <a:lstStyle/>
          <a:p>
            <a:r>
              <a:rPr lang="en-US" dirty="0" smtClean="0"/>
              <a:t>A </a:t>
            </a:r>
            <a:r>
              <a:rPr lang="en-US" i="1" dirty="0" smtClean="0"/>
              <a:t>n</a:t>
            </a:r>
            <a:r>
              <a:rPr lang="en-US" dirty="0" smtClean="0"/>
              <a:t>-dimensional complex is a </a:t>
            </a:r>
            <a:r>
              <a:rPr lang="en-US" i="1" dirty="0" smtClean="0"/>
              <a:t>manifold</a:t>
            </a:r>
            <a:r>
              <a:rPr lang="en-US" baseline="0" dirty="0" smtClean="0"/>
              <a:t> (</a:t>
            </a:r>
            <a:r>
              <a:rPr lang="en-US" dirty="0" smtClean="0"/>
              <a:t>sometimes called a </a:t>
            </a:r>
            <a:r>
              <a:rPr lang="en-US" i="1" dirty="0" smtClean="0"/>
              <a:t>pseudo-manifold</a:t>
            </a:r>
            <a:r>
              <a:rPr lang="en-US" dirty="0" smtClean="0"/>
              <a:t> )if each </a:t>
            </a:r>
            <a:r>
              <a:rPr lang="en-US" i="1" dirty="0" smtClean="0"/>
              <a:t>(n-1)</a:t>
            </a:r>
            <a:r>
              <a:rPr lang="en-US" dirty="0" smtClean="0"/>
              <a:t>-simplex is contained in precisely two </a:t>
            </a:r>
            <a:r>
              <a:rPr lang="en-US" i="1" dirty="0" smtClean="0"/>
              <a:t>n-</a:t>
            </a:r>
            <a:r>
              <a:rPr lang="en-US" i="0" dirty="0" smtClean="0"/>
              <a:t>simplexes. This kind of manifold is also a manifold in the other sense, of looking</a:t>
            </a:r>
            <a:r>
              <a:rPr lang="en-US" i="0" baseline="0" dirty="0" smtClean="0"/>
              <a:t> locally like Euclidean space, but it is obviously not continuous.</a:t>
            </a:r>
            <a:endParaRPr lang="en-US" dirty="0"/>
          </a:p>
        </p:txBody>
      </p:sp>
    </p:spTree>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AF64BC9-8C33-4B03-AA3E-02304552D29F}" type="slidenum">
              <a:rPr lang="en-US"/>
              <a:pPr/>
              <a:t>161</a:t>
            </a:fld>
            <a:endParaRPr lang="en-US"/>
          </a:p>
        </p:txBody>
      </p:sp>
      <p:sp>
        <p:nvSpPr>
          <p:cNvPr id="1330178" name="Rectangle 2"/>
          <p:cNvSpPr>
            <a:spLocks noGrp="1" noRot="1" noChangeAspect="1" noChangeArrowheads="1" noTextEdit="1"/>
          </p:cNvSpPr>
          <p:nvPr>
            <p:ph type="sldImg"/>
          </p:nvPr>
        </p:nvSpPr>
        <p:spPr>
          <a:ln/>
        </p:spPr>
      </p:sp>
      <p:sp>
        <p:nvSpPr>
          <p:cNvPr id="1330179" name="Rectangle 3"/>
          <p:cNvSpPr>
            <a:spLocks noGrp="1" noChangeArrowheads="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A complex is a </a:t>
            </a:r>
            <a:r>
              <a:rPr lang="en-US" i="1" dirty="0" smtClean="0"/>
              <a:t>manifold with boundary </a:t>
            </a:r>
            <a:r>
              <a:rPr lang="en-US" dirty="0" smtClean="0"/>
              <a:t>if each </a:t>
            </a:r>
            <a:r>
              <a:rPr lang="en-US" i="1" dirty="0" smtClean="0"/>
              <a:t>(n-1)</a:t>
            </a:r>
            <a:r>
              <a:rPr lang="en-US" dirty="0" smtClean="0"/>
              <a:t>-simplex is contained in precisely one or two </a:t>
            </a:r>
            <a:r>
              <a:rPr lang="en-US" i="1" dirty="0" smtClean="0"/>
              <a:t>n-</a:t>
            </a:r>
            <a:r>
              <a:rPr lang="en-US" i="0" dirty="0" smtClean="0"/>
              <a:t>simplexes. An</a:t>
            </a:r>
            <a:r>
              <a:rPr lang="en-US" i="0" baseline="0" dirty="0" smtClean="0"/>
              <a:t> (n-1)-simplex is internal if it a face of two n-simplexes, and </a:t>
            </a:r>
            <a:r>
              <a:rPr lang="en-US" i="0" baseline="0" dirty="0" err="1" smtClean="0"/>
              <a:t>exernal</a:t>
            </a:r>
            <a:r>
              <a:rPr lang="en-US" i="0" baseline="0" dirty="0" smtClean="0"/>
              <a:t> otherwise. The </a:t>
            </a:r>
            <a:r>
              <a:rPr lang="en-US" i="0" baseline="0" dirty="0" err="1" smtClean="0"/>
              <a:t>subcomplex</a:t>
            </a:r>
            <a:r>
              <a:rPr lang="en-US" i="0" baseline="0" dirty="0" smtClean="0"/>
              <a:t> generated by the external (n-1)-simplexes is called the boundary of the manifold. Sometimes we just say “Manifold” when we mean “manifold with boundary”.</a:t>
            </a:r>
            <a:endParaRPr lang="en-GB" dirty="0"/>
          </a:p>
        </p:txBody>
      </p:sp>
    </p:spTree>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Few of the complexes that arise naturally in the study of distributed computing</a:t>
            </a:r>
          </a:p>
          <a:p>
            <a:r>
              <a:rPr lang="en-US" dirty="0" smtClean="0"/>
              <a:t>are manifolds.  We study them anyway because they provide an excellent way to</a:t>
            </a:r>
          </a:p>
          <a:p>
            <a:r>
              <a:rPr lang="en-US" dirty="0" smtClean="0"/>
              <a:t>approach more complicated models.  Manifolds have nice combinatorial properties</a:t>
            </a:r>
          </a:p>
          <a:p>
            <a:r>
              <a:rPr lang="en-US" dirty="0" smtClean="0"/>
              <a:t>not shared with more general classes of complexes.  Later, we will see how to</a:t>
            </a:r>
          </a:p>
          <a:p>
            <a:r>
              <a:rPr lang="en-US" dirty="0" smtClean="0"/>
              <a:t>generalize the techniques developed here to other, more natural models of</a:t>
            </a:r>
          </a:p>
          <a:p>
            <a:r>
              <a:rPr lang="en-US" dirty="0" smtClean="0"/>
              <a:t>computation.</a:t>
            </a:r>
          </a:p>
          <a:p>
            <a:endParaRPr lang="en-US" dirty="0"/>
          </a:p>
        </p:txBody>
      </p:sp>
      <p:sp>
        <p:nvSpPr>
          <p:cNvPr id="4" name="Slide Number Placeholder 3"/>
          <p:cNvSpPr>
            <a:spLocks noGrp="1"/>
          </p:cNvSpPr>
          <p:nvPr>
            <p:ph type="sldNum" sz="quarter" idx="10"/>
          </p:nvPr>
        </p:nvSpPr>
        <p:spPr/>
        <p:txBody>
          <a:bodyPr/>
          <a:lstStyle/>
          <a:p>
            <a:fld id="{0B56EED0-E808-497C-BD16-6D07048374B0}" type="slidenum">
              <a:rPr lang="en-US" smtClean="0"/>
              <a:pPr/>
              <a:t>162</a:t>
            </a:fld>
            <a:endParaRPr lang="en-US"/>
          </a:p>
        </p:txBody>
      </p:sp>
    </p:spTree>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B56EED0-E808-497C-BD16-6D07048374B0}" type="slidenum">
              <a:rPr lang="en-US" smtClean="0"/>
              <a:pPr/>
              <a:t>163</a:t>
            </a:fld>
            <a:endParaRPr lang="en-US"/>
          </a:p>
        </p:txBody>
      </p:sp>
    </p:spTree>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a:t>
            </a:r>
            <a:r>
              <a:rPr lang="en-US" dirty="0" err="1" smtClean="0"/>
              <a:t>emph</a:t>
            </a:r>
            <a:r>
              <a:rPr lang="en-US" dirty="0" smtClean="0"/>
              <a:t>{immediate snapshot} model is a simplified model of computation whose</a:t>
            </a:r>
          </a:p>
          <a:p>
            <a:r>
              <a:rPr lang="en-US" dirty="0" smtClean="0"/>
              <a:t>protocol complexes are manifolds.  These executions are constrained, in the</a:t>
            </a:r>
          </a:p>
          <a:p>
            <a:r>
              <a:rPr lang="en-US" dirty="0" smtClean="0"/>
              <a:t>sense that they encompass only a subset of the </a:t>
            </a:r>
            <a:r>
              <a:rPr lang="en-US" dirty="0" err="1" smtClean="0"/>
              <a:t>interleavings</a:t>
            </a:r>
            <a:r>
              <a:rPr lang="en-US" dirty="0" smtClean="0"/>
              <a:t> possible in an</a:t>
            </a:r>
          </a:p>
          <a:p>
            <a:r>
              <a:rPr lang="en-US" dirty="0" smtClean="0"/>
              <a:t>asynchronous model.  Nevertheless, any \</a:t>
            </a:r>
            <a:r>
              <a:rPr lang="en-US" dirty="0" err="1" smtClean="0"/>
              <a:t>emph</a:t>
            </a:r>
            <a:r>
              <a:rPr lang="en-US" dirty="0" smtClean="0"/>
              <a:t>{impossibility} results that we</a:t>
            </a:r>
          </a:p>
          <a:p>
            <a:r>
              <a:rPr lang="en-US" dirty="0" smtClean="0"/>
              <a:t>prove for a restricted set of </a:t>
            </a:r>
            <a:r>
              <a:rPr lang="en-US" dirty="0" err="1" smtClean="0"/>
              <a:t>interleavings</a:t>
            </a:r>
            <a:r>
              <a:rPr lang="en-US" dirty="0" smtClean="0"/>
              <a:t> are valid for the less restricted</a:t>
            </a:r>
          </a:p>
          <a:p>
            <a:r>
              <a:rPr lang="en-US" dirty="0" smtClean="0"/>
              <a:t>model.  It is easy to see why: solving a task in a distributed system means</a:t>
            </a:r>
          </a:p>
          <a:p>
            <a:r>
              <a:rPr lang="en-US" dirty="0" smtClean="0"/>
              <a:t>that the outputs should be valid in \</a:t>
            </a:r>
            <a:r>
              <a:rPr lang="en-US" dirty="0" err="1" smtClean="0"/>
              <a:t>emph</a:t>
            </a:r>
            <a:r>
              <a:rPr lang="en-US" dirty="0" smtClean="0"/>
              <a:t>{every} execution.  So if we can show</a:t>
            </a:r>
          </a:p>
          <a:p>
            <a:r>
              <a:rPr lang="en-US" dirty="0" smtClean="0"/>
              <a:t>a subset of executions where no valid decision is possible, then no valid</a:t>
            </a:r>
          </a:p>
          <a:p>
            <a:r>
              <a:rPr lang="en-US" dirty="0" smtClean="0"/>
              <a:t>decision is possible in general.  Another way to formulate this observation is</a:t>
            </a:r>
          </a:p>
          <a:p>
            <a:r>
              <a:rPr lang="en-US" dirty="0" smtClean="0"/>
              <a:t>to imagine that executions are chosen by an ``adversary'' who always chooses</a:t>
            </a:r>
          </a:p>
          <a:p>
            <a:r>
              <a:rPr lang="en-US" dirty="0" smtClean="0"/>
              <a:t>the worst set of executions.</a:t>
            </a:r>
          </a:p>
          <a:p>
            <a:endParaRPr lang="en-US" dirty="0"/>
          </a:p>
        </p:txBody>
      </p:sp>
      <p:sp>
        <p:nvSpPr>
          <p:cNvPr id="4" name="Slide Number Placeholder 3"/>
          <p:cNvSpPr>
            <a:spLocks noGrp="1"/>
          </p:cNvSpPr>
          <p:nvPr>
            <p:ph type="sldNum" sz="quarter" idx="10"/>
          </p:nvPr>
        </p:nvSpPr>
        <p:spPr/>
        <p:txBody>
          <a:bodyPr/>
          <a:lstStyle/>
          <a:p>
            <a:fld id="{0B56EED0-E808-497C-BD16-6D07048374B0}" type="slidenum">
              <a:rPr lang="en-US" smtClean="0"/>
              <a:pPr/>
              <a:t>164</a:t>
            </a:fld>
            <a:endParaRPr lang="en-US"/>
          </a:p>
        </p:txBody>
      </p:sp>
    </p:spTree>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7"/>
          <p:cNvSpPr>
            <a:spLocks noGrp="1" noChangeArrowheads="1"/>
          </p:cNvSpPr>
          <p:nvPr>
            <p:ph type="sldNum" sz="quarter" idx="5"/>
          </p:nvPr>
        </p:nvSpPr>
        <p:spPr/>
        <p:txBody>
          <a:bodyPr/>
          <a:lstStyle/>
          <a:p>
            <a:pPr>
              <a:defRPr/>
            </a:pPr>
            <a:fld id="{B059DFF1-FEA6-44AD-B0F6-CF8CBEBF7FA7}" type="slidenum">
              <a:rPr lang="ar-SA" smtClean="0"/>
              <a:pPr>
                <a:defRPr/>
              </a:pPr>
              <a:t>165</a:t>
            </a:fld>
            <a:endParaRPr lang="en-US" smtClean="0">
              <a:cs typeface="Arial" charset="0"/>
            </a:endParaRPr>
          </a:p>
        </p:txBody>
      </p:sp>
      <p:sp>
        <p:nvSpPr>
          <p:cNvPr id="197635" name="Rectangle 2"/>
          <p:cNvSpPr>
            <a:spLocks noGrp="1" noRot="1" noChangeAspect="1" noChangeArrowheads="1" noTextEdit="1"/>
          </p:cNvSpPr>
          <p:nvPr>
            <p:ph type="sldImg"/>
          </p:nvPr>
        </p:nvSpPr>
        <p:spPr>
          <a:ln/>
        </p:spPr>
      </p:sp>
      <p:sp>
        <p:nvSpPr>
          <p:cNvPr id="197636" name="Rectangle 3"/>
          <p:cNvSpPr>
            <a:spLocks noGrp="1" noChangeArrowheads="1"/>
          </p:cNvSpPr>
          <p:nvPr>
            <p:ph type="body" idx="1"/>
          </p:nvPr>
        </p:nvSpPr>
        <p:spPr>
          <a:noFill/>
          <a:ln/>
        </p:spPr>
        <p:txBody>
          <a:bodyPr/>
          <a:lstStyle/>
          <a:p>
            <a:pPr eaLnBrk="1" hangingPunct="1"/>
            <a:r>
              <a:rPr lang="en-US" dirty="0" smtClean="0"/>
              <a:t>Consider an asynchronous system where $n+1$ processes share an $(n+1)$-element</a:t>
            </a:r>
          </a:p>
          <a:p>
            <a:pPr eaLnBrk="1" hangingPunct="1"/>
            <a:r>
              <a:rPr lang="en-US" dirty="0" smtClean="0"/>
              <a:t>array $m$.  When process $</a:t>
            </a:r>
            <a:r>
              <a:rPr lang="en-US" dirty="0" err="1" smtClean="0"/>
              <a:t>P_i</a:t>
            </a:r>
            <a:r>
              <a:rPr lang="en-US" dirty="0" smtClean="0"/>
              <a:t>$ is scheduled to run, it writes its state to</a:t>
            </a:r>
          </a:p>
          <a:p>
            <a:pPr eaLnBrk="1" hangingPunct="1"/>
            <a:r>
              <a:rPr lang="en-US" dirty="0" smtClean="0"/>
              <a:t>$m[</a:t>
            </a:r>
            <a:r>
              <a:rPr lang="en-US" dirty="0" err="1" smtClean="0"/>
              <a:t>i</a:t>
            </a:r>
            <a:r>
              <a:rPr lang="en-US" dirty="0" smtClean="0"/>
              <a:t>]$,</a:t>
            </a:r>
          </a:p>
          <a:p>
            <a:pPr eaLnBrk="1" hangingPunct="1"/>
            <a:endParaRPr lang="en-US" dirty="0" smtClean="0"/>
          </a:p>
        </p:txBody>
      </p:sp>
    </p:spTree>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7"/>
          <p:cNvSpPr>
            <a:spLocks noGrp="1" noChangeArrowheads="1"/>
          </p:cNvSpPr>
          <p:nvPr>
            <p:ph type="sldNum" sz="quarter" idx="5"/>
          </p:nvPr>
        </p:nvSpPr>
        <p:spPr/>
        <p:txBody>
          <a:bodyPr/>
          <a:lstStyle/>
          <a:p>
            <a:pPr>
              <a:defRPr/>
            </a:pPr>
            <a:fld id="{B059DFF1-FEA6-44AD-B0F6-CF8CBEBF7FA7}" type="slidenum">
              <a:rPr lang="ar-SA" smtClean="0"/>
              <a:pPr>
                <a:defRPr/>
              </a:pPr>
              <a:t>166</a:t>
            </a:fld>
            <a:endParaRPr lang="en-US" smtClean="0">
              <a:cs typeface="Arial" charset="0"/>
            </a:endParaRPr>
          </a:p>
        </p:txBody>
      </p:sp>
      <p:sp>
        <p:nvSpPr>
          <p:cNvPr id="197635" name="Rectangle 2"/>
          <p:cNvSpPr>
            <a:spLocks noGrp="1" noRot="1" noChangeAspect="1" noChangeArrowheads="1" noTextEdit="1"/>
          </p:cNvSpPr>
          <p:nvPr>
            <p:ph type="sldImg"/>
          </p:nvPr>
        </p:nvSpPr>
        <p:spPr>
          <a:ln/>
        </p:spPr>
      </p:sp>
      <p:sp>
        <p:nvSpPr>
          <p:cNvPr id="197636" name="Rectangle 3"/>
          <p:cNvSpPr>
            <a:spLocks noGrp="1" noChangeArrowheads="1"/>
          </p:cNvSpPr>
          <p:nvPr>
            <p:ph type="body" idx="1"/>
          </p:nvPr>
        </p:nvSpPr>
        <p:spPr>
          <a:noFill/>
          <a:ln/>
        </p:spPr>
        <p:txBody>
          <a:bodyPr/>
          <a:lstStyle/>
          <a:p>
            <a:pPr eaLnBrk="1" hangingPunct="1"/>
            <a:r>
              <a:rPr lang="en-US" dirty="0" smtClean="0"/>
              <a:t>When process $</a:t>
            </a:r>
            <a:r>
              <a:rPr lang="en-US" dirty="0" err="1" smtClean="0"/>
              <a:t>P_i</a:t>
            </a:r>
            <a:r>
              <a:rPr lang="en-US" dirty="0" smtClean="0"/>
              <a:t>$ is scheduled to run, it writes its state to $m[</a:t>
            </a:r>
            <a:r>
              <a:rPr lang="en-US" dirty="0" err="1" smtClean="0"/>
              <a:t>i</a:t>
            </a:r>
            <a:r>
              <a:rPr lang="en-US" dirty="0" smtClean="0"/>
              <a:t>]$, and then</a:t>
            </a:r>
          </a:p>
          <a:p>
            <a:pPr eaLnBrk="1" hangingPunct="1"/>
            <a:r>
              <a:rPr lang="en-US" dirty="0" smtClean="0"/>
              <a:t>atomically reads the entire array.  (We call such an atomic read a</a:t>
            </a:r>
          </a:p>
          <a:p>
            <a:pPr eaLnBrk="1" hangingPunct="1"/>
            <a:r>
              <a:rPr lang="en-US" dirty="0" smtClean="0"/>
              <a:t>\</a:t>
            </a:r>
            <a:r>
              <a:rPr lang="en-US" dirty="0" err="1" smtClean="0"/>
              <a:t>emph</a:t>
            </a:r>
            <a:r>
              <a:rPr lang="en-US" dirty="0" smtClean="0"/>
              <a:t>{snapshot}, and its result a \</a:t>
            </a:r>
            <a:r>
              <a:rPr lang="en-US" dirty="0" err="1" smtClean="0"/>
              <a:t>emph</a:t>
            </a:r>
            <a:r>
              <a:rPr lang="en-US" dirty="0" smtClean="0"/>
              <a:t>{view}.)</a:t>
            </a:r>
          </a:p>
          <a:p>
            <a:pPr eaLnBrk="1" hangingPunct="1"/>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were two muddy children, and at 2:00 they both announce themselves.  How does this work?</a:t>
            </a:r>
          </a:p>
          <a:p>
            <a:endParaRPr lang="en-US" dirty="0"/>
          </a:p>
        </p:txBody>
      </p:sp>
      <p:sp>
        <p:nvSpPr>
          <p:cNvPr id="4" name="Slide Number Placeholder 3"/>
          <p:cNvSpPr>
            <a:spLocks noGrp="1"/>
          </p:cNvSpPr>
          <p:nvPr>
            <p:ph type="sldNum" sz="quarter" idx="10"/>
          </p:nvPr>
        </p:nvSpPr>
        <p:spPr/>
        <p:txBody>
          <a:bodyPr/>
          <a:lstStyle/>
          <a:p>
            <a:fld id="{0B56EED0-E808-497C-BD16-6D07048374B0}" type="slidenum">
              <a:rPr lang="en-US" smtClean="0"/>
              <a:pPr/>
              <a:t>16</a:t>
            </a:fld>
            <a:endParaRPr lang="en-US"/>
          </a:p>
        </p:txBody>
      </p:sp>
    </p:spTree>
    <p:extLst>
      <p:ext uri="{BB962C8B-B14F-4D97-AF65-F5344CB8AC3E}">
        <p14:creationId xmlns:p14="http://schemas.microsoft.com/office/powerpoint/2010/main" val="1997886983"/>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simplicity, we restrict how these steps can be interleaved.  Each execution</a:t>
            </a:r>
          </a:p>
          <a:p>
            <a:r>
              <a:rPr lang="en-US" dirty="0" smtClean="0"/>
              <a:t>is divided into a sequence of \</a:t>
            </a:r>
            <a:r>
              <a:rPr lang="en-US" dirty="0" err="1" smtClean="0"/>
              <a:t>emph</a:t>
            </a:r>
            <a:r>
              <a:rPr lang="en-US" dirty="0" smtClean="0"/>
              <a:t>{phases}.  In each phase, select a set of</a:t>
            </a:r>
          </a:p>
          <a:p>
            <a:r>
              <a:rPr lang="en-US" dirty="0" smtClean="0"/>
              <a:t>processes that have not yet taken a step.  All processes in that set</a:t>
            </a:r>
          </a:p>
          <a:p>
            <a:r>
              <a:rPr lang="en-US" dirty="0" smtClean="0"/>
              <a:t>simultaneously write, and then they simultaneously take a memory snapshot.</a:t>
            </a:r>
          </a:p>
          <a:p>
            <a:r>
              <a:rPr lang="en-US" dirty="0" smtClean="0"/>
              <a:t>Phases proceed until every process has been scheduled exactly once.  Because</a:t>
            </a:r>
          </a:p>
          <a:p>
            <a:r>
              <a:rPr lang="en-US" dirty="0" smtClean="0"/>
              <a:t>each snapshot is scheduled immediately after the preceding write, we call this</a:t>
            </a:r>
          </a:p>
          <a:p>
            <a:r>
              <a:rPr lang="en-US" dirty="0" smtClean="0"/>
              <a:t>the \</a:t>
            </a:r>
            <a:r>
              <a:rPr lang="en-US" dirty="0" err="1" smtClean="0"/>
              <a:t>emph</a:t>
            </a:r>
            <a:r>
              <a:rPr lang="en-US" dirty="0" smtClean="0"/>
              <a:t>{immediate snapshot} model.</a:t>
            </a:r>
          </a:p>
          <a:p>
            <a:endParaRPr lang="en-US" dirty="0"/>
          </a:p>
        </p:txBody>
      </p:sp>
      <p:sp>
        <p:nvSpPr>
          <p:cNvPr id="4" name="Slide Number Placeholder 3"/>
          <p:cNvSpPr>
            <a:spLocks noGrp="1"/>
          </p:cNvSpPr>
          <p:nvPr>
            <p:ph type="sldNum" sz="quarter" idx="10"/>
          </p:nvPr>
        </p:nvSpPr>
        <p:spPr/>
        <p:txBody>
          <a:bodyPr/>
          <a:lstStyle/>
          <a:p>
            <a:fld id="{0B56EED0-E808-497C-BD16-6D07048374B0}" type="slidenum">
              <a:rPr lang="en-US" smtClean="0"/>
              <a:pPr/>
              <a:t>167</a:t>
            </a:fld>
            <a:endParaRPr lang="en-US"/>
          </a:p>
        </p:txBody>
      </p:sp>
    </p:spTree>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B56EED0-E808-497C-BD16-6D07048374B0}" type="slidenum">
              <a:rPr lang="en-US" smtClean="0"/>
              <a:pPr/>
              <a:t>168</a:t>
            </a:fld>
            <a:endParaRPr lang="en-US"/>
          </a:p>
        </p:txBody>
      </p:sp>
    </p:spTree>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B56EED0-E808-497C-BD16-6D07048374B0}" type="slidenum">
              <a:rPr lang="en-US" smtClean="0"/>
              <a:pPr/>
              <a:t>169</a:t>
            </a:fld>
            <a:endParaRPr lang="en-US"/>
          </a:p>
        </p:txBody>
      </p:sp>
    </p:spTree>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B56EED0-E808-497C-BD16-6D07048374B0}" type="slidenum">
              <a:rPr lang="en-US" smtClean="0"/>
              <a:pPr/>
              <a:t>170</a:t>
            </a:fld>
            <a:endParaRPr lang="en-US"/>
          </a:p>
        </p:txBody>
      </p:sp>
    </p:spTree>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5F71AF7-56BD-4F0D-9E1F-46F9FD2646E5}" type="slidenum">
              <a:rPr lang="en-US"/>
              <a:pPr/>
              <a:t>171</a:t>
            </a:fld>
            <a:endParaRPr lang="en-US"/>
          </a:p>
        </p:txBody>
      </p:sp>
      <p:sp>
        <p:nvSpPr>
          <p:cNvPr id="1334274" name="Rectangle 2"/>
          <p:cNvSpPr>
            <a:spLocks noGrp="1" noRot="1" noChangeAspect="1" noChangeArrowheads="1" noTextEdit="1"/>
          </p:cNvSpPr>
          <p:nvPr>
            <p:ph type="sldImg"/>
          </p:nvPr>
        </p:nvSpPr>
        <p:spPr>
          <a:ln/>
        </p:spPr>
      </p:sp>
      <p:sp>
        <p:nvSpPr>
          <p:cNvPr id="1334275" name="Rectangle 3"/>
          <p:cNvSpPr>
            <a:spLocks noGrp="1" noChangeArrowheads="1"/>
          </p:cNvSpPr>
          <p:nvPr>
            <p:ph type="body" idx="1"/>
          </p:nvPr>
        </p:nvSpPr>
        <p:spPr/>
        <p:txBody>
          <a:bodyPr/>
          <a:lstStyle/>
          <a:p>
            <a:r>
              <a:rPr lang="en-US" dirty="0" smtClean="0"/>
              <a:t>This slide shows the full immediate snapshot complex for three</a:t>
            </a:r>
          </a:p>
          <a:p>
            <a:r>
              <a:rPr lang="en-US" dirty="0" smtClean="0"/>
              <a:t>processes. Informally, we can see that this complex is a manifold, although</a:t>
            </a:r>
          </a:p>
          <a:p>
            <a:r>
              <a:rPr lang="en-US" dirty="0" smtClean="0"/>
              <a:t>such a claim requires proof.</a:t>
            </a:r>
          </a:p>
          <a:p>
            <a:endParaRPr lang="en-US" dirty="0"/>
          </a:p>
        </p:txBody>
      </p:sp>
    </p:spTree>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5F71AF7-56BD-4F0D-9E1F-46F9FD2646E5}" type="slidenum">
              <a:rPr lang="en-US"/>
              <a:pPr/>
              <a:t>172</a:t>
            </a:fld>
            <a:endParaRPr lang="en-US"/>
          </a:p>
        </p:txBody>
      </p:sp>
      <p:sp>
        <p:nvSpPr>
          <p:cNvPr id="1334274" name="Rectangle 2"/>
          <p:cNvSpPr>
            <a:spLocks noGrp="1" noRot="1" noChangeAspect="1" noChangeArrowheads="1" noTextEdit="1"/>
          </p:cNvSpPr>
          <p:nvPr>
            <p:ph type="sldImg"/>
          </p:nvPr>
        </p:nvSpPr>
        <p:spPr>
          <a:ln/>
        </p:spPr>
      </p:sp>
      <p:sp>
        <p:nvSpPr>
          <p:cNvPr id="13342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5F71AF7-56BD-4F0D-9E1F-46F9FD2646E5}" type="slidenum">
              <a:rPr lang="en-US"/>
              <a:pPr/>
              <a:t>173</a:t>
            </a:fld>
            <a:endParaRPr lang="en-US"/>
          </a:p>
        </p:txBody>
      </p:sp>
      <p:sp>
        <p:nvSpPr>
          <p:cNvPr id="1334274" name="Rectangle 2"/>
          <p:cNvSpPr>
            <a:spLocks noGrp="1" noRot="1" noChangeAspect="1" noChangeArrowheads="1" noTextEdit="1"/>
          </p:cNvSpPr>
          <p:nvPr>
            <p:ph type="sldImg"/>
          </p:nvPr>
        </p:nvSpPr>
        <p:spPr>
          <a:ln/>
        </p:spPr>
      </p:sp>
      <p:sp>
        <p:nvSpPr>
          <p:cNvPr id="1334275" name="Rectangle 3"/>
          <p:cNvSpPr>
            <a:spLocks noGrp="1" noChangeArrowheads="1"/>
          </p:cNvSpPr>
          <p:nvPr>
            <p:ph type="body" idx="1"/>
          </p:nvPr>
        </p:nvSpPr>
        <p:spPr/>
        <p:txBody>
          <a:bodyPr/>
          <a:lstStyle/>
          <a:p>
            <a:r>
              <a:rPr lang="en-US" dirty="0" smtClean="0"/>
              <a:t>We will call this simplex</a:t>
            </a:r>
            <a:r>
              <a:rPr lang="en-US" baseline="0" dirty="0" smtClean="0"/>
              <a:t> the standard chromatic subdivision, even though we haven’t proved it’s a subdivision, or even defined what a subdivision is. We will discuss subdivisions later, so for now it’s just a complex given by the combinatorial definition that follows.</a:t>
            </a:r>
            <a:endParaRPr lang="en-US" dirty="0"/>
          </a:p>
        </p:txBody>
      </p:sp>
    </p:spTree>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5F71AF7-56BD-4F0D-9E1F-46F9FD2646E5}" type="slidenum">
              <a:rPr lang="en-US"/>
              <a:pPr/>
              <a:t>174</a:t>
            </a:fld>
            <a:endParaRPr lang="en-US"/>
          </a:p>
        </p:txBody>
      </p:sp>
      <p:sp>
        <p:nvSpPr>
          <p:cNvPr id="1334274" name="Rectangle 2"/>
          <p:cNvSpPr>
            <a:spLocks noGrp="1" noRot="1" noChangeAspect="1" noChangeArrowheads="1" noTextEdit="1"/>
          </p:cNvSpPr>
          <p:nvPr>
            <p:ph type="sldImg"/>
          </p:nvPr>
        </p:nvSpPr>
        <p:spPr>
          <a:ln/>
        </p:spPr>
      </p:sp>
      <p:sp>
        <p:nvSpPr>
          <p:cNvPr id="13342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5F71AF7-56BD-4F0D-9E1F-46F9FD2646E5}" type="slidenum">
              <a:rPr lang="en-US"/>
              <a:pPr/>
              <a:t>175</a:t>
            </a:fld>
            <a:endParaRPr lang="en-US"/>
          </a:p>
        </p:txBody>
      </p:sp>
      <p:sp>
        <p:nvSpPr>
          <p:cNvPr id="1334274" name="Rectangle 2"/>
          <p:cNvSpPr>
            <a:spLocks noGrp="1" noRot="1" noChangeAspect="1" noChangeArrowheads="1" noTextEdit="1"/>
          </p:cNvSpPr>
          <p:nvPr>
            <p:ph type="sldImg"/>
          </p:nvPr>
        </p:nvSpPr>
        <p:spPr>
          <a:ln/>
        </p:spPr>
      </p:sp>
      <p:sp>
        <p:nvSpPr>
          <p:cNvPr id="13342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5F71AF7-56BD-4F0D-9E1F-46F9FD2646E5}" type="slidenum">
              <a:rPr lang="en-US"/>
              <a:pPr/>
              <a:t>176</a:t>
            </a:fld>
            <a:endParaRPr lang="en-US"/>
          </a:p>
        </p:txBody>
      </p:sp>
      <p:sp>
        <p:nvSpPr>
          <p:cNvPr id="1334274" name="Rectangle 2"/>
          <p:cNvSpPr>
            <a:spLocks noGrp="1" noRot="1" noChangeAspect="1" noChangeArrowheads="1" noTextEdit="1"/>
          </p:cNvSpPr>
          <p:nvPr>
            <p:ph type="sldImg"/>
          </p:nvPr>
        </p:nvSpPr>
        <p:spPr>
          <a:ln/>
        </p:spPr>
      </p:sp>
      <p:sp>
        <p:nvSpPr>
          <p:cNvPr id="13342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A child's \</a:t>
            </a:r>
            <a:r>
              <a:rPr lang="en-US" dirty="0" err="1" smtClean="0"/>
              <a:t>emph</a:t>
            </a:r>
            <a:r>
              <a:rPr lang="en-US" dirty="0" smtClean="0"/>
              <a:t>{input} is its initial state of knowledge.</a:t>
            </a:r>
            <a:endParaRPr lang="en-US" dirty="0"/>
          </a:p>
        </p:txBody>
      </p:sp>
      <p:sp>
        <p:nvSpPr>
          <p:cNvPr id="4" name="Slide Number Placeholder 3"/>
          <p:cNvSpPr>
            <a:spLocks noGrp="1"/>
          </p:cNvSpPr>
          <p:nvPr>
            <p:ph type="sldNum" sz="quarter" idx="10"/>
          </p:nvPr>
        </p:nvSpPr>
        <p:spPr/>
        <p:txBody>
          <a:bodyPr/>
          <a:lstStyle/>
          <a:p>
            <a:fld id="{0B56EED0-E808-497C-BD16-6D07048374B0}" type="slidenum">
              <a:rPr lang="en-US" smtClean="0"/>
              <a:pPr/>
              <a:t>17</a:t>
            </a:fld>
            <a:endParaRPr lang="en-US"/>
          </a:p>
        </p:txBody>
      </p:sp>
    </p:spTree>
    <p:extLst>
      <p:ext uri="{BB962C8B-B14F-4D97-AF65-F5344CB8AC3E}">
        <p14:creationId xmlns:p14="http://schemas.microsoft.com/office/powerpoint/2010/main" val="1997886983"/>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5F71AF7-56BD-4F0D-9E1F-46F9FD2646E5}" type="slidenum">
              <a:rPr lang="en-US"/>
              <a:pPr/>
              <a:t>177</a:t>
            </a:fld>
            <a:endParaRPr lang="en-US"/>
          </a:p>
        </p:txBody>
      </p:sp>
      <p:sp>
        <p:nvSpPr>
          <p:cNvPr id="1334274" name="Rectangle 2"/>
          <p:cNvSpPr>
            <a:spLocks noGrp="1" noRot="1" noChangeAspect="1" noChangeArrowheads="1" noTextEdit="1"/>
          </p:cNvSpPr>
          <p:nvPr>
            <p:ph type="sldImg"/>
          </p:nvPr>
        </p:nvSpPr>
        <p:spPr>
          <a:ln/>
        </p:spPr>
      </p:sp>
      <p:sp>
        <p:nvSpPr>
          <p:cNvPr id="13342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0777F3E-744F-4DE9-A4E9-9C50C922DAE4}" type="slidenum">
              <a:rPr lang="en-US"/>
              <a:pPr/>
              <a:t>178</a:t>
            </a:fld>
            <a:endParaRPr lang="en-US"/>
          </a:p>
        </p:txBody>
      </p:sp>
      <p:sp>
        <p:nvSpPr>
          <p:cNvPr id="1338370" name="Rectangle 2"/>
          <p:cNvSpPr>
            <a:spLocks noGrp="1" noRot="1" noChangeAspect="1" noChangeArrowheads="1" noTextEdit="1"/>
          </p:cNvSpPr>
          <p:nvPr>
            <p:ph type="sldImg"/>
          </p:nvPr>
        </p:nvSpPr>
        <p:spPr>
          <a:ln/>
        </p:spPr>
      </p:sp>
      <p:sp>
        <p:nvSpPr>
          <p:cNvPr id="13383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B56EED0-E808-497C-BD16-6D07048374B0}" type="slidenum">
              <a:rPr lang="en-US" smtClean="0"/>
              <a:pPr/>
              <a:t>179</a:t>
            </a:fld>
            <a:endParaRPr lang="en-US"/>
          </a:p>
        </p:txBody>
      </p:sp>
    </p:spTree>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37C7CD4-0F6E-41A3-B9D3-DEDD51A1A4E2}" type="slidenum">
              <a:rPr lang="en-US"/>
              <a:pPr/>
              <a:t>180</a:t>
            </a:fld>
            <a:endParaRPr lang="en-US"/>
          </a:p>
        </p:txBody>
      </p:sp>
      <p:sp>
        <p:nvSpPr>
          <p:cNvPr id="1352706" name="Rectangle 2"/>
          <p:cNvSpPr>
            <a:spLocks noGrp="1" noRot="1" noChangeAspect="1" noChangeArrowheads="1" noTextEdit="1"/>
          </p:cNvSpPr>
          <p:nvPr>
            <p:ph type="sldImg"/>
          </p:nvPr>
        </p:nvSpPr>
        <p:spPr>
          <a:ln/>
        </p:spPr>
      </p:sp>
      <p:sp>
        <p:nvSpPr>
          <p:cNvPr id="1352707"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37C7CD4-0F6E-41A3-B9D3-DEDD51A1A4E2}" type="slidenum">
              <a:rPr lang="en-US"/>
              <a:pPr/>
              <a:t>181</a:t>
            </a:fld>
            <a:endParaRPr lang="en-US"/>
          </a:p>
        </p:txBody>
      </p:sp>
      <p:sp>
        <p:nvSpPr>
          <p:cNvPr id="1352706" name="Rectangle 2"/>
          <p:cNvSpPr>
            <a:spLocks noGrp="1" noRot="1" noChangeAspect="1" noChangeArrowheads="1" noTextEdit="1"/>
          </p:cNvSpPr>
          <p:nvPr>
            <p:ph type="sldImg"/>
          </p:nvPr>
        </p:nvSpPr>
        <p:spPr>
          <a:ln/>
        </p:spPr>
      </p:sp>
      <p:sp>
        <p:nvSpPr>
          <p:cNvPr id="1352707"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37C7CD4-0F6E-41A3-B9D3-DEDD51A1A4E2}" type="slidenum">
              <a:rPr lang="en-US"/>
              <a:pPr/>
              <a:t>182</a:t>
            </a:fld>
            <a:endParaRPr lang="en-US"/>
          </a:p>
        </p:txBody>
      </p:sp>
      <p:sp>
        <p:nvSpPr>
          <p:cNvPr id="1352706" name="Rectangle 2"/>
          <p:cNvSpPr>
            <a:spLocks noGrp="1" noRot="1" noChangeAspect="1" noChangeArrowheads="1" noTextEdit="1"/>
          </p:cNvSpPr>
          <p:nvPr>
            <p:ph type="sldImg"/>
          </p:nvPr>
        </p:nvSpPr>
        <p:spPr>
          <a:ln/>
        </p:spPr>
      </p:sp>
      <p:sp>
        <p:nvSpPr>
          <p:cNvPr id="1352707"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B56EED0-E808-497C-BD16-6D07048374B0}" type="slidenum">
              <a:rPr lang="en-US" smtClean="0"/>
              <a:pPr/>
              <a:t>183</a:t>
            </a:fld>
            <a:endParaRPr lang="en-US"/>
          </a:p>
        </p:txBody>
      </p:sp>
    </p:spTree>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Weak symmetry-breaking requires breaking processes into two groups.</a:t>
            </a:r>
            <a:endParaRPr lang="en-US" dirty="0"/>
          </a:p>
        </p:txBody>
      </p:sp>
      <p:sp>
        <p:nvSpPr>
          <p:cNvPr id="4" name="Slide Number Placeholder 3"/>
          <p:cNvSpPr>
            <a:spLocks noGrp="1"/>
          </p:cNvSpPr>
          <p:nvPr>
            <p:ph type="sldNum" sz="quarter" idx="10"/>
          </p:nvPr>
        </p:nvSpPr>
        <p:spPr/>
        <p:txBody>
          <a:bodyPr/>
          <a:lstStyle/>
          <a:p>
            <a:fld id="{0B56EED0-E808-497C-BD16-6D07048374B0}" type="slidenum">
              <a:rPr lang="en-US" smtClean="0"/>
              <a:pPr/>
              <a:t>184</a:t>
            </a:fld>
            <a:endParaRPr lang="en-US"/>
          </a:p>
        </p:txBody>
      </p:sp>
    </p:spTree>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Weak symmetry-breaking requires breaking processes into two groups.</a:t>
            </a:r>
            <a:endParaRPr lang="en-US" dirty="0"/>
          </a:p>
        </p:txBody>
      </p:sp>
      <p:sp>
        <p:nvSpPr>
          <p:cNvPr id="4" name="Slide Number Placeholder 3"/>
          <p:cNvSpPr>
            <a:spLocks noGrp="1"/>
          </p:cNvSpPr>
          <p:nvPr>
            <p:ph type="sldNum" sz="quarter" idx="10"/>
          </p:nvPr>
        </p:nvSpPr>
        <p:spPr/>
        <p:txBody>
          <a:bodyPr/>
          <a:lstStyle/>
          <a:p>
            <a:fld id="{0B56EED0-E808-497C-BD16-6D07048374B0}" type="slidenum">
              <a:rPr lang="en-US" smtClean="0"/>
              <a:pPr/>
              <a:t>185</a:t>
            </a:fld>
            <a:endParaRPr lang="en-US"/>
          </a:p>
        </p:txBody>
      </p:sp>
    </p:spTree>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B56EED0-E808-497C-BD16-6D07048374B0}" type="slidenum">
              <a:rPr lang="en-US" smtClean="0"/>
              <a:pPr/>
              <a:t>186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A child's \</a:t>
            </a:r>
            <a:r>
              <a:rPr lang="en-US" dirty="0" err="1" smtClean="0"/>
              <a:t>emph</a:t>
            </a:r>
            <a:r>
              <a:rPr lang="en-US" dirty="0" smtClean="0"/>
              <a:t>{input} is its initial state of knowledge.</a:t>
            </a:r>
            <a:endParaRPr lang="en-US" dirty="0"/>
          </a:p>
        </p:txBody>
      </p:sp>
      <p:sp>
        <p:nvSpPr>
          <p:cNvPr id="4" name="Slide Number Placeholder 3"/>
          <p:cNvSpPr>
            <a:spLocks noGrp="1"/>
          </p:cNvSpPr>
          <p:nvPr>
            <p:ph type="sldNum" sz="quarter" idx="10"/>
          </p:nvPr>
        </p:nvSpPr>
        <p:spPr/>
        <p:txBody>
          <a:bodyPr/>
          <a:lstStyle/>
          <a:p>
            <a:fld id="{0B56EED0-E808-497C-BD16-6D07048374B0}" type="slidenum">
              <a:rPr lang="en-US" smtClean="0"/>
              <a:pPr/>
              <a:t>18</a:t>
            </a:fld>
            <a:endParaRPr lang="en-US"/>
          </a:p>
        </p:txBody>
      </p:sp>
    </p:spTree>
    <p:extLst>
      <p:ext uri="{BB962C8B-B14F-4D97-AF65-F5344CB8AC3E}">
        <p14:creationId xmlns:p14="http://schemas.microsoft.com/office/powerpoint/2010/main" val="1997886983"/>
      </p:ext>
    </p:extLst>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B56EED0-E808-497C-BD16-6D07048374B0}" type="slidenum">
              <a:rPr lang="en-US" smtClean="0"/>
              <a:pPr/>
              <a:t>187</a:t>
            </a:fld>
            <a:endParaRPr lang="en-US"/>
          </a:p>
        </p:txBody>
      </p:sp>
    </p:spTree>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8CAE91-5697-4EBA-9366-868E275E1EC6}" type="slidenum">
              <a:rPr lang="en-US"/>
              <a:pPr/>
              <a:t>188</a:t>
            </a:fld>
            <a:endParaRPr lang="en-US"/>
          </a:p>
        </p:txBody>
      </p:sp>
      <p:sp>
        <p:nvSpPr>
          <p:cNvPr id="1358850" name="Rectangle 2"/>
          <p:cNvSpPr>
            <a:spLocks noGrp="1" noRot="1" noChangeAspect="1" noChangeArrowheads="1" noTextEdit="1"/>
          </p:cNvSpPr>
          <p:nvPr>
            <p:ph type="sldImg"/>
          </p:nvPr>
        </p:nvSpPr>
        <p:spPr>
          <a:ln/>
        </p:spPr>
      </p:sp>
      <p:sp>
        <p:nvSpPr>
          <p:cNvPr id="13588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B1C16D6-DCF9-4DA5-83B3-1C9454E2CBEA}" type="slidenum">
              <a:rPr lang="en-US"/>
              <a:pPr/>
              <a:t>189</a:t>
            </a:fld>
            <a:endParaRPr lang="en-US"/>
          </a:p>
        </p:txBody>
      </p:sp>
      <p:sp>
        <p:nvSpPr>
          <p:cNvPr id="1360898" name="Rectangle 2"/>
          <p:cNvSpPr>
            <a:spLocks noGrp="1" noRot="1" noChangeAspect="1" noChangeArrowheads="1" noTextEdit="1"/>
          </p:cNvSpPr>
          <p:nvPr>
            <p:ph type="sldImg"/>
          </p:nvPr>
        </p:nvSpPr>
        <p:spPr>
          <a:ln/>
        </p:spPr>
      </p:sp>
      <p:sp>
        <p:nvSpPr>
          <p:cNvPr id="13608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F23890-E3EB-4295-B041-F35DA574925A}" type="slidenum">
              <a:rPr lang="en-US"/>
              <a:pPr/>
              <a:t>190</a:t>
            </a:fld>
            <a:endParaRPr lang="en-US"/>
          </a:p>
        </p:txBody>
      </p:sp>
      <p:sp>
        <p:nvSpPr>
          <p:cNvPr id="1362946" name="Rectangle 2"/>
          <p:cNvSpPr>
            <a:spLocks noGrp="1" noRot="1" noChangeAspect="1" noChangeArrowheads="1" noTextEdit="1"/>
          </p:cNvSpPr>
          <p:nvPr>
            <p:ph type="sldImg"/>
          </p:nvPr>
        </p:nvSpPr>
        <p:spPr>
          <a:ln/>
        </p:spPr>
      </p:sp>
      <p:sp>
        <p:nvSpPr>
          <p:cNvPr id="13629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A47321-259C-45FF-B258-019FBF63126B}" type="slidenum">
              <a:rPr lang="en-US"/>
              <a:pPr/>
              <a:t>191</a:t>
            </a:fld>
            <a:endParaRPr lang="en-US"/>
          </a:p>
        </p:txBody>
      </p:sp>
      <p:sp>
        <p:nvSpPr>
          <p:cNvPr id="1364994" name="Rectangle 2"/>
          <p:cNvSpPr>
            <a:spLocks noGrp="1" noRot="1" noChangeAspect="1" noChangeArrowheads="1" noTextEdit="1"/>
          </p:cNvSpPr>
          <p:nvPr>
            <p:ph type="sldImg"/>
          </p:nvPr>
        </p:nvSpPr>
        <p:spPr>
          <a:ln/>
        </p:spPr>
      </p:sp>
      <p:sp>
        <p:nvSpPr>
          <p:cNvPr id="13649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A073701-B5BF-4DAE-85C1-A914A70359D8}" type="slidenum">
              <a:rPr lang="en-US"/>
              <a:pPr/>
              <a:t>192</a:t>
            </a:fld>
            <a:endParaRPr lang="en-US"/>
          </a:p>
        </p:txBody>
      </p:sp>
      <p:sp>
        <p:nvSpPr>
          <p:cNvPr id="1367042" name="Rectangle 2"/>
          <p:cNvSpPr>
            <a:spLocks noGrp="1" noRot="1" noChangeAspect="1" noChangeArrowheads="1" noTextEdit="1"/>
          </p:cNvSpPr>
          <p:nvPr>
            <p:ph type="sldImg"/>
          </p:nvPr>
        </p:nvSpPr>
        <p:spPr>
          <a:ln/>
        </p:spPr>
      </p:sp>
      <p:sp>
        <p:nvSpPr>
          <p:cNvPr id="13670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AF2ADA-06C6-405E-8A76-3E4497BBB22B}" type="slidenum">
              <a:rPr lang="en-US"/>
              <a:pPr/>
              <a:t>193</a:t>
            </a:fld>
            <a:endParaRPr lang="en-US"/>
          </a:p>
        </p:txBody>
      </p:sp>
      <p:sp>
        <p:nvSpPr>
          <p:cNvPr id="1369090" name="Rectangle 2"/>
          <p:cNvSpPr>
            <a:spLocks noGrp="1" noRot="1" noChangeAspect="1" noChangeArrowheads="1" noTextEdit="1"/>
          </p:cNvSpPr>
          <p:nvPr>
            <p:ph type="sldImg"/>
          </p:nvPr>
        </p:nvSpPr>
        <p:spPr>
          <a:ln/>
        </p:spPr>
      </p:sp>
      <p:sp>
        <p:nvSpPr>
          <p:cNvPr id="13690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B57946A-6949-4028-84B7-8E0397456DC8}" type="slidenum">
              <a:rPr lang="en-US"/>
              <a:pPr/>
              <a:t>194</a:t>
            </a:fld>
            <a:endParaRPr lang="en-US"/>
          </a:p>
        </p:txBody>
      </p:sp>
      <p:sp>
        <p:nvSpPr>
          <p:cNvPr id="1371138" name="Rectangle 2"/>
          <p:cNvSpPr>
            <a:spLocks noGrp="1" noRot="1" noChangeAspect="1" noChangeArrowheads="1" noTextEdit="1"/>
          </p:cNvSpPr>
          <p:nvPr>
            <p:ph type="sldImg"/>
          </p:nvPr>
        </p:nvSpPr>
        <p:spPr>
          <a:ln/>
        </p:spPr>
      </p:sp>
      <p:sp>
        <p:nvSpPr>
          <p:cNvPr id="13711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36043E7-4CBC-4E9F-97E2-C1872F33A381}" type="slidenum">
              <a:rPr lang="en-US"/>
              <a:pPr/>
              <a:t>195</a:t>
            </a:fld>
            <a:endParaRPr lang="en-US"/>
          </a:p>
        </p:txBody>
      </p:sp>
      <p:sp>
        <p:nvSpPr>
          <p:cNvPr id="1385474" name="Rectangle 2"/>
          <p:cNvSpPr>
            <a:spLocks noGrp="1" noRot="1" noChangeAspect="1" noChangeArrowheads="1" noTextEdit="1"/>
          </p:cNvSpPr>
          <p:nvPr>
            <p:ph type="sldImg"/>
          </p:nvPr>
        </p:nvSpPr>
        <p:spPr>
          <a:ln/>
        </p:spPr>
      </p:sp>
      <p:sp>
        <p:nvSpPr>
          <p:cNvPr id="13854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F23890-E3EB-4295-B041-F35DA574925A}" type="slidenum">
              <a:rPr lang="en-US"/>
              <a:pPr/>
              <a:t>196</a:t>
            </a:fld>
            <a:endParaRPr lang="en-US"/>
          </a:p>
        </p:txBody>
      </p:sp>
      <p:sp>
        <p:nvSpPr>
          <p:cNvPr id="1362946" name="Rectangle 2"/>
          <p:cNvSpPr>
            <a:spLocks noGrp="1" noRot="1" noChangeAspect="1" noChangeArrowheads="1" noTextEdit="1"/>
          </p:cNvSpPr>
          <p:nvPr>
            <p:ph type="sldImg"/>
          </p:nvPr>
        </p:nvSpPr>
        <p:spPr>
          <a:ln/>
        </p:spPr>
      </p:sp>
      <p:sp>
        <p:nvSpPr>
          <p:cNvPr id="13629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A child's \</a:t>
            </a:r>
            <a:r>
              <a:rPr lang="en-US" dirty="0" err="1" smtClean="0"/>
              <a:t>emph</a:t>
            </a:r>
            <a:r>
              <a:rPr lang="en-US" dirty="0" smtClean="0"/>
              <a:t>{input} is its initial state of knowledge.</a:t>
            </a:r>
            <a:endParaRPr lang="en-US" dirty="0"/>
          </a:p>
        </p:txBody>
      </p:sp>
      <p:sp>
        <p:nvSpPr>
          <p:cNvPr id="4" name="Slide Number Placeholder 3"/>
          <p:cNvSpPr>
            <a:spLocks noGrp="1"/>
          </p:cNvSpPr>
          <p:nvPr>
            <p:ph type="sldNum" sz="quarter" idx="10"/>
          </p:nvPr>
        </p:nvSpPr>
        <p:spPr/>
        <p:txBody>
          <a:bodyPr/>
          <a:lstStyle/>
          <a:p>
            <a:fld id="{0B56EED0-E808-497C-BD16-6D07048374B0}" type="slidenum">
              <a:rPr lang="en-US" smtClean="0"/>
              <a:pPr/>
              <a:t>19</a:t>
            </a:fld>
            <a:endParaRPr lang="en-US"/>
          </a:p>
        </p:txBody>
      </p:sp>
    </p:spTree>
    <p:extLst>
      <p:ext uri="{BB962C8B-B14F-4D97-AF65-F5344CB8AC3E}">
        <p14:creationId xmlns:p14="http://schemas.microsoft.com/office/powerpoint/2010/main" val="1997886983"/>
      </p:ext>
    </p:extLst>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A073701-B5BF-4DAE-85C1-A914A70359D8}" type="slidenum">
              <a:rPr lang="en-US"/>
              <a:pPr/>
              <a:t>197</a:t>
            </a:fld>
            <a:endParaRPr lang="en-US"/>
          </a:p>
        </p:txBody>
      </p:sp>
      <p:sp>
        <p:nvSpPr>
          <p:cNvPr id="1367042" name="Rectangle 2"/>
          <p:cNvSpPr>
            <a:spLocks noGrp="1" noRot="1" noChangeAspect="1" noChangeArrowheads="1" noTextEdit="1"/>
          </p:cNvSpPr>
          <p:nvPr>
            <p:ph type="sldImg"/>
          </p:nvPr>
        </p:nvSpPr>
        <p:spPr>
          <a:ln/>
        </p:spPr>
      </p:sp>
      <p:sp>
        <p:nvSpPr>
          <p:cNvPr id="13670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A073701-B5BF-4DAE-85C1-A914A70359D8}" type="slidenum">
              <a:rPr lang="en-US"/>
              <a:pPr/>
              <a:t>198</a:t>
            </a:fld>
            <a:endParaRPr lang="en-US"/>
          </a:p>
        </p:txBody>
      </p:sp>
      <p:sp>
        <p:nvSpPr>
          <p:cNvPr id="1367042" name="Rectangle 2"/>
          <p:cNvSpPr>
            <a:spLocks noGrp="1" noRot="1" noChangeAspect="1" noChangeArrowheads="1" noTextEdit="1"/>
          </p:cNvSpPr>
          <p:nvPr>
            <p:ph type="sldImg"/>
          </p:nvPr>
        </p:nvSpPr>
        <p:spPr>
          <a:ln/>
        </p:spPr>
      </p:sp>
      <p:sp>
        <p:nvSpPr>
          <p:cNvPr id="13670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A073701-B5BF-4DAE-85C1-A914A70359D8}" type="slidenum">
              <a:rPr lang="en-US"/>
              <a:pPr/>
              <a:t>199</a:t>
            </a:fld>
            <a:endParaRPr lang="en-US"/>
          </a:p>
        </p:txBody>
      </p:sp>
      <p:sp>
        <p:nvSpPr>
          <p:cNvPr id="1367042" name="Rectangle 2"/>
          <p:cNvSpPr>
            <a:spLocks noGrp="1" noRot="1" noChangeAspect="1" noChangeArrowheads="1" noTextEdit="1"/>
          </p:cNvSpPr>
          <p:nvPr>
            <p:ph type="sldImg"/>
          </p:nvPr>
        </p:nvSpPr>
        <p:spPr>
          <a:ln/>
        </p:spPr>
      </p:sp>
      <p:sp>
        <p:nvSpPr>
          <p:cNvPr id="13670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A073701-B5BF-4DAE-85C1-A914A70359D8}" type="slidenum">
              <a:rPr lang="en-US"/>
              <a:pPr/>
              <a:t>200</a:t>
            </a:fld>
            <a:endParaRPr lang="en-US"/>
          </a:p>
        </p:txBody>
      </p:sp>
      <p:sp>
        <p:nvSpPr>
          <p:cNvPr id="1367042" name="Rectangle 2"/>
          <p:cNvSpPr>
            <a:spLocks noGrp="1" noRot="1" noChangeAspect="1" noChangeArrowheads="1" noTextEdit="1"/>
          </p:cNvSpPr>
          <p:nvPr>
            <p:ph type="sldImg"/>
          </p:nvPr>
        </p:nvSpPr>
        <p:spPr>
          <a:ln/>
        </p:spPr>
      </p:sp>
      <p:sp>
        <p:nvSpPr>
          <p:cNvPr id="13670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CB738A-7C40-428B-9D04-DB1DD7D279D7}" type="slidenum">
              <a:rPr lang="en-US"/>
              <a:pPr/>
              <a:t>201</a:t>
            </a:fld>
            <a:endParaRPr lang="en-US"/>
          </a:p>
        </p:txBody>
      </p:sp>
      <p:sp>
        <p:nvSpPr>
          <p:cNvPr id="1373186" name="Rectangle 2"/>
          <p:cNvSpPr>
            <a:spLocks noGrp="1" noRot="1" noChangeAspect="1" noChangeArrowheads="1" noTextEdit="1"/>
          </p:cNvSpPr>
          <p:nvPr>
            <p:ph type="sldImg"/>
          </p:nvPr>
        </p:nvSpPr>
        <p:spPr>
          <a:ln/>
        </p:spPr>
      </p:sp>
      <p:sp>
        <p:nvSpPr>
          <p:cNvPr id="13731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FEA0683-276A-4FE8-840C-C4AC5740C549}" type="slidenum">
              <a:rPr lang="en-US"/>
              <a:pPr/>
              <a:t>202</a:t>
            </a:fld>
            <a:endParaRPr lang="en-US"/>
          </a:p>
        </p:txBody>
      </p:sp>
      <p:sp>
        <p:nvSpPr>
          <p:cNvPr id="1387522" name="Rectangle 2"/>
          <p:cNvSpPr>
            <a:spLocks noGrp="1" noRot="1" noChangeAspect="1" noChangeArrowheads="1" noTextEdit="1"/>
          </p:cNvSpPr>
          <p:nvPr>
            <p:ph type="sldImg"/>
          </p:nvPr>
        </p:nvSpPr>
        <p:spPr>
          <a:ln/>
        </p:spPr>
      </p:sp>
      <p:sp>
        <p:nvSpPr>
          <p:cNvPr id="13875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9C7F68A-1D7E-4C40-955F-6540210DECEF}" type="slidenum">
              <a:rPr lang="en-US"/>
              <a:pPr/>
              <a:t>204</a:t>
            </a:fld>
            <a:endParaRPr lang="en-US"/>
          </a:p>
        </p:txBody>
      </p:sp>
      <p:sp>
        <p:nvSpPr>
          <p:cNvPr id="1389570" name="Rectangle 2"/>
          <p:cNvSpPr>
            <a:spLocks noGrp="1" noRot="1" noChangeAspect="1" noChangeArrowheads="1" noTextEdit="1"/>
          </p:cNvSpPr>
          <p:nvPr>
            <p:ph type="sldImg"/>
          </p:nvPr>
        </p:nvSpPr>
        <p:spPr>
          <a:ln/>
        </p:spPr>
      </p:sp>
      <p:sp>
        <p:nvSpPr>
          <p:cNvPr id="1389571" name="Rectangle 3"/>
          <p:cNvSpPr>
            <a:spLocks noGrp="1" noChangeArrowheads="1"/>
          </p:cNvSpPr>
          <p:nvPr>
            <p:ph type="body" idx="1"/>
          </p:nvPr>
        </p:nvSpPr>
        <p:spPr>
          <a:xfrm>
            <a:off x="913410" y="4343699"/>
            <a:ext cx="5031182" cy="4113904"/>
          </a:xfrm>
        </p:spPr>
        <p:txBody>
          <a:bodyPr/>
          <a:lstStyle/>
          <a:p>
            <a:endParaRPr lang="en-US"/>
          </a:p>
        </p:txBody>
      </p:sp>
    </p:spTree>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6E2FC1-526B-4F06-AC09-F1CD7CB34691}" type="slidenum">
              <a:rPr lang="en-US"/>
              <a:pPr/>
              <a:t>205</a:t>
            </a:fld>
            <a:endParaRPr lang="en-US"/>
          </a:p>
        </p:txBody>
      </p:sp>
      <p:sp>
        <p:nvSpPr>
          <p:cNvPr id="1391618" name="Rectangle 2"/>
          <p:cNvSpPr>
            <a:spLocks noGrp="1" noRot="1" noChangeAspect="1" noChangeArrowheads="1" noTextEdit="1"/>
          </p:cNvSpPr>
          <p:nvPr>
            <p:ph type="sldImg"/>
          </p:nvPr>
        </p:nvSpPr>
        <p:spPr>
          <a:ln/>
        </p:spPr>
      </p:sp>
      <p:sp>
        <p:nvSpPr>
          <p:cNvPr id="1391619" name="Rectangle 3"/>
          <p:cNvSpPr>
            <a:spLocks noGrp="1" noChangeArrowheads="1"/>
          </p:cNvSpPr>
          <p:nvPr>
            <p:ph type="body" idx="1"/>
          </p:nvPr>
        </p:nvSpPr>
        <p:spPr>
          <a:xfrm>
            <a:off x="913410" y="4343699"/>
            <a:ext cx="5031182" cy="4113904"/>
          </a:xfrm>
        </p:spPr>
        <p:txBody>
          <a:bodyPr/>
          <a:lstStyle/>
          <a:p>
            <a:endParaRPr lang="en-US"/>
          </a:p>
        </p:txBody>
      </p:sp>
    </p:spTree>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656059-EF62-4CFC-A08D-1979F5B4F6CE}" type="slidenum">
              <a:rPr lang="en-US"/>
              <a:pPr/>
              <a:t>207</a:t>
            </a:fld>
            <a:endParaRPr lang="en-US"/>
          </a:p>
        </p:txBody>
      </p:sp>
      <p:sp>
        <p:nvSpPr>
          <p:cNvPr id="1144834" name="Rectangle 2"/>
          <p:cNvSpPr>
            <a:spLocks noGrp="1" noRot="1" noChangeAspect="1" noChangeArrowheads="1" noTextEdit="1"/>
          </p:cNvSpPr>
          <p:nvPr>
            <p:ph type="sldImg"/>
          </p:nvPr>
        </p:nvSpPr>
        <p:spPr>
          <a:ln/>
        </p:spPr>
      </p:sp>
      <p:sp>
        <p:nvSpPr>
          <p:cNvPr id="11448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656059-EF62-4CFC-A08D-1979F5B4F6CE}" type="slidenum">
              <a:rPr lang="en-US"/>
              <a:pPr/>
              <a:t>208</a:t>
            </a:fld>
            <a:endParaRPr lang="en-US"/>
          </a:p>
        </p:txBody>
      </p:sp>
      <p:sp>
        <p:nvSpPr>
          <p:cNvPr id="1144834" name="Rectangle 2"/>
          <p:cNvSpPr>
            <a:spLocks noGrp="1" noRot="1" noChangeAspect="1" noChangeArrowheads="1" noTextEdit="1"/>
          </p:cNvSpPr>
          <p:nvPr>
            <p:ph type="sldImg"/>
          </p:nvPr>
        </p:nvSpPr>
        <p:spPr>
          <a:ln/>
        </p:spPr>
      </p:sp>
      <p:sp>
        <p:nvSpPr>
          <p:cNvPr id="11448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A child's \</a:t>
            </a:r>
            <a:r>
              <a:rPr lang="en-US" dirty="0" err="1" smtClean="0"/>
              <a:t>emph</a:t>
            </a:r>
            <a:r>
              <a:rPr lang="en-US" dirty="0" smtClean="0"/>
              <a:t>{input} is its initial state of knowledge.</a:t>
            </a:r>
            <a:endParaRPr lang="en-US" dirty="0"/>
          </a:p>
        </p:txBody>
      </p:sp>
      <p:sp>
        <p:nvSpPr>
          <p:cNvPr id="4" name="Slide Number Placeholder 3"/>
          <p:cNvSpPr>
            <a:spLocks noGrp="1"/>
          </p:cNvSpPr>
          <p:nvPr>
            <p:ph type="sldNum" sz="quarter" idx="10"/>
          </p:nvPr>
        </p:nvSpPr>
        <p:spPr/>
        <p:txBody>
          <a:bodyPr/>
          <a:lstStyle/>
          <a:p>
            <a:fld id="{0B56EED0-E808-497C-BD16-6D07048374B0}" type="slidenum">
              <a:rPr lang="en-US" smtClean="0"/>
              <a:pPr/>
              <a:t>20</a:t>
            </a:fld>
            <a:endParaRPr lang="en-US"/>
          </a:p>
        </p:txBody>
      </p:sp>
    </p:spTree>
    <p:extLst>
      <p:ext uri="{BB962C8B-B14F-4D97-AF65-F5344CB8AC3E}">
        <p14:creationId xmlns:p14="http://schemas.microsoft.com/office/powerpoint/2010/main" val="1997886983"/>
      </p:ext>
    </p:extLst>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656059-EF62-4CFC-A08D-1979F5B4F6CE}" type="slidenum">
              <a:rPr lang="en-US"/>
              <a:pPr/>
              <a:t>209</a:t>
            </a:fld>
            <a:endParaRPr lang="en-US"/>
          </a:p>
        </p:txBody>
      </p:sp>
      <p:sp>
        <p:nvSpPr>
          <p:cNvPr id="1144834" name="Rectangle 2"/>
          <p:cNvSpPr>
            <a:spLocks noGrp="1" noRot="1" noChangeAspect="1" noChangeArrowheads="1" noTextEdit="1"/>
          </p:cNvSpPr>
          <p:nvPr>
            <p:ph type="sldImg"/>
          </p:nvPr>
        </p:nvSpPr>
        <p:spPr>
          <a:ln/>
        </p:spPr>
      </p:sp>
      <p:sp>
        <p:nvSpPr>
          <p:cNvPr id="11448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B56EED0-E808-497C-BD16-6D07048374B0}" type="slidenum">
              <a:rPr lang="en-US" smtClean="0"/>
              <a:pPr/>
              <a:t>210</a:t>
            </a:fld>
            <a:endParaRPr lang="en-US"/>
          </a:p>
        </p:txBody>
      </p:sp>
    </p:spTree>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B56EED0-E808-497C-BD16-6D07048374B0}" type="slidenum">
              <a:rPr lang="en-US" smtClean="0"/>
              <a:pPr/>
              <a:t>211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876D7DD-AE31-4C20-8160-6B583FD4D6D2}" type="slidenum">
              <a:rPr lang="en-US"/>
              <a:pPr/>
              <a:t>2</a:t>
            </a:fld>
            <a:endParaRPr lang="en-US"/>
          </a:p>
        </p:txBody>
      </p:sp>
      <p:sp>
        <p:nvSpPr>
          <p:cNvPr id="386050" name="Rectangle 2"/>
          <p:cNvSpPr>
            <a:spLocks noGrp="1" noRot="1" noChangeAspect="1" noChangeArrowheads="1" noTextEdit="1"/>
          </p:cNvSpPr>
          <p:nvPr>
            <p:ph type="sldImg"/>
          </p:nvPr>
        </p:nvSpPr>
        <p:spPr>
          <a:ln/>
        </p:spPr>
      </p:sp>
      <p:sp>
        <p:nvSpPr>
          <p:cNvPr id="386051" name="Rectangle 3"/>
          <p:cNvSpPr>
            <a:spLocks noGrp="1" noChangeArrowheads="1"/>
          </p:cNvSpPr>
          <p:nvPr>
            <p:ph type="body" idx="1"/>
          </p:nvPr>
        </p:nvSpPr>
        <p:spPr/>
        <p:txBody>
          <a:bodyPr/>
          <a:lstStyle/>
          <a:p>
            <a:r>
              <a:rPr lang="en-US" dirty="0" smtClean="0"/>
              <a:t>In the beginning, a computer was a single processor. A rich theory grew up studying what</a:t>
            </a:r>
            <a:r>
              <a:rPr lang="en-US" baseline="0" dirty="0" smtClean="0"/>
              <a:t> single processors can and can’t do.</a:t>
            </a:r>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A child's \</a:t>
            </a:r>
            <a:r>
              <a:rPr lang="en-US" dirty="0" err="1" smtClean="0"/>
              <a:t>emph</a:t>
            </a:r>
            <a:r>
              <a:rPr lang="en-US" dirty="0" smtClean="0"/>
              <a:t>{input} is its initial state of knowledge.</a:t>
            </a:r>
            <a:endParaRPr lang="en-US" dirty="0"/>
          </a:p>
        </p:txBody>
      </p:sp>
      <p:sp>
        <p:nvSpPr>
          <p:cNvPr id="4" name="Slide Number Placeholder 3"/>
          <p:cNvSpPr>
            <a:spLocks noGrp="1"/>
          </p:cNvSpPr>
          <p:nvPr>
            <p:ph type="sldNum" sz="quarter" idx="10"/>
          </p:nvPr>
        </p:nvSpPr>
        <p:spPr/>
        <p:txBody>
          <a:bodyPr/>
          <a:lstStyle/>
          <a:p>
            <a:fld id="{0B56EED0-E808-497C-BD16-6D07048374B0}" type="slidenum">
              <a:rPr lang="en-US" smtClean="0"/>
              <a:pPr/>
              <a:t>21</a:t>
            </a:fld>
            <a:endParaRPr lang="en-US"/>
          </a:p>
        </p:txBody>
      </p:sp>
    </p:spTree>
    <p:extLst>
      <p:ext uri="{BB962C8B-B14F-4D97-AF65-F5344CB8AC3E}">
        <p14:creationId xmlns:p14="http://schemas.microsoft.com/office/powerpoint/2010/main" val="19978869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p:cNvSpPr>
          <p:nvPr>
            <p:ph type="sldImg"/>
          </p:nvPr>
        </p:nvSpPr>
        <p:spPr>
          <a:ln/>
        </p:spPr>
      </p:sp>
      <p:sp>
        <p:nvSpPr>
          <p:cNvPr id="46082" name="Notes Placeholder 2"/>
          <p:cNvSpPr>
            <a:spLocks noGrp="1"/>
          </p:cNvSpPr>
          <p:nvPr>
            <p:ph type="body" idx="1"/>
          </p:nvPr>
        </p:nvSpPr>
        <p:spPr>
          <a:noFill/>
          <a:ln/>
        </p:spPr>
        <p:txBody>
          <a:bodyPr/>
          <a:lstStyle/>
          <a:p>
            <a:r>
              <a:rPr lang="en-US" dirty="0" smtClean="0"/>
              <a:t>For three children, here</a:t>
            </a:r>
            <a:r>
              <a:rPr lang="en-US" baseline="0" dirty="0" smtClean="0"/>
              <a:t> are </a:t>
            </a:r>
            <a:r>
              <a:rPr lang="en-US" dirty="0" smtClean="0"/>
              <a:t>the possible initial configurations.</a:t>
            </a:r>
            <a:r>
              <a:rPr lang="en-US" baseline="0" dirty="0" smtClean="0"/>
              <a:t> </a:t>
            </a:r>
            <a:r>
              <a:rPr lang="en-US" dirty="0" smtClean="0"/>
              <a:t>Each vertex represents a child's possible input.  Each vertex is labeled with an input vector, and colored to</a:t>
            </a:r>
            <a:r>
              <a:rPr lang="en-US" baseline="0" dirty="0" smtClean="0"/>
              <a:t> i</a:t>
            </a:r>
            <a:r>
              <a:rPr lang="en-US" dirty="0" smtClean="0"/>
              <a:t>dentify the corresponding child.  Each possible  configuration is represented as a solid triangle,  linking \</a:t>
            </a:r>
            <a:r>
              <a:rPr lang="en-US" dirty="0" err="1" smtClean="0"/>
              <a:t>emph</a:t>
            </a:r>
            <a:r>
              <a:rPr lang="en-US" dirty="0" smtClean="0"/>
              <a:t>{compatible} states for the three children. The triangle at the very top represents the configurations where all three children are clean, the one at the bottom where they are all dirty, and the triangles in between represent configurations where some are clean and some are dirty.</a:t>
            </a:r>
          </a:p>
        </p:txBody>
      </p:sp>
      <p:sp>
        <p:nvSpPr>
          <p:cNvPr id="4" name="Slide Number Placeholder 3"/>
          <p:cNvSpPr>
            <a:spLocks noGrp="1"/>
          </p:cNvSpPr>
          <p:nvPr>
            <p:ph type="sldNum" sz="quarter" idx="5"/>
          </p:nvPr>
        </p:nvSpPr>
        <p:spPr/>
        <p:txBody>
          <a:bodyPr/>
          <a:lstStyle/>
          <a:p>
            <a:pPr>
              <a:defRPr/>
            </a:pPr>
            <a:fld id="{B77BA347-27C4-4B4A-AFC7-D63773398C51}" type="slidenum">
              <a:rPr lang="en-US" smtClean="0"/>
              <a:pPr>
                <a:defRPr/>
              </a:pPr>
              <a:t>22</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p:cNvSpPr>
          <p:nvPr>
            <p:ph type="sldImg"/>
          </p:nvPr>
        </p:nvSpPr>
        <p:spPr>
          <a:ln/>
        </p:spPr>
      </p:sp>
      <p:sp>
        <p:nvSpPr>
          <p:cNvPr id="46082" name="Notes Placeholder 2"/>
          <p:cNvSpPr>
            <a:spLocks noGrp="1"/>
          </p:cNvSpPr>
          <p:nvPr>
            <p:ph type="body" idx="1"/>
          </p:nvPr>
        </p:nvSpPr>
        <p:spPr>
          <a:noFill/>
          <a:ln/>
        </p:spPr>
        <p:txBody>
          <a:bodyPr/>
          <a:lstStyle/>
          <a:p>
            <a:r>
              <a:rPr lang="en-US" dirty="0" smtClean="0"/>
              <a:t>For three children, here</a:t>
            </a:r>
            <a:r>
              <a:rPr lang="en-US" baseline="0" dirty="0" smtClean="0"/>
              <a:t> are </a:t>
            </a:r>
            <a:r>
              <a:rPr lang="en-US" dirty="0" smtClean="0"/>
              <a:t>the possible initial configurations.</a:t>
            </a:r>
            <a:r>
              <a:rPr lang="en-US" baseline="0" dirty="0" smtClean="0"/>
              <a:t> </a:t>
            </a:r>
            <a:r>
              <a:rPr lang="en-US" dirty="0" smtClean="0"/>
              <a:t>Each vertex represents a child's possible input.  Each vertex is labeled with an input vector, and colored to</a:t>
            </a:r>
            <a:r>
              <a:rPr lang="en-US" baseline="0" dirty="0" smtClean="0"/>
              <a:t> i</a:t>
            </a:r>
            <a:r>
              <a:rPr lang="en-US" dirty="0" smtClean="0"/>
              <a:t>dentify the corresponding child.  Each possible  configuration is represented as a solid triangle,  linking \</a:t>
            </a:r>
            <a:r>
              <a:rPr lang="en-US" dirty="0" err="1" smtClean="0"/>
              <a:t>emph</a:t>
            </a:r>
            <a:r>
              <a:rPr lang="en-US" dirty="0" smtClean="0"/>
              <a:t>{compatible} states for the three children. The triangle at the very top represents the configurations where all three children are clean, the one at the bottom where they are all dirty, and the triangles in between represent configurations where some are clean and some are dirty.</a:t>
            </a:r>
          </a:p>
        </p:txBody>
      </p:sp>
      <p:sp>
        <p:nvSpPr>
          <p:cNvPr id="4" name="Slide Number Placeholder 3"/>
          <p:cNvSpPr>
            <a:spLocks noGrp="1"/>
          </p:cNvSpPr>
          <p:nvPr>
            <p:ph type="sldNum" sz="quarter" idx="5"/>
          </p:nvPr>
        </p:nvSpPr>
        <p:spPr/>
        <p:txBody>
          <a:bodyPr/>
          <a:lstStyle/>
          <a:p>
            <a:pPr>
              <a:defRPr/>
            </a:pPr>
            <a:fld id="{B77BA347-27C4-4B4A-AFC7-D63773398C51}" type="slidenum">
              <a:rPr lang="en-US" smtClean="0"/>
              <a:pPr>
                <a:defRPr/>
              </a:pPr>
              <a:t>23</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p:cNvSpPr>
          <p:nvPr>
            <p:ph type="sldImg"/>
          </p:nvPr>
        </p:nvSpPr>
        <p:spPr>
          <a:ln/>
        </p:spPr>
      </p:sp>
      <p:sp>
        <p:nvSpPr>
          <p:cNvPr id="46082" name="Notes Placeholder 2"/>
          <p:cNvSpPr>
            <a:spLocks noGrp="1"/>
          </p:cNvSpPr>
          <p:nvPr>
            <p:ph type="body" idx="1"/>
          </p:nvPr>
        </p:nvSpPr>
        <p:spPr>
          <a:noFill/>
          <a:ln/>
        </p:spPr>
        <p:txBody>
          <a:bodyPr/>
          <a:lstStyle/>
          <a:p>
            <a:r>
              <a:rPr lang="en-US" dirty="0" smtClean="0"/>
              <a:t>For three children, here</a:t>
            </a:r>
            <a:r>
              <a:rPr lang="en-US" baseline="0" dirty="0" smtClean="0"/>
              <a:t> are </a:t>
            </a:r>
            <a:r>
              <a:rPr lang="en-US" dirty="0" smtClean="0"/>
              <a:t>the possible initial configurations.</a:t>
            </a:r>
            <a:r>
              <a:rPr lang="en-US" baseline="0" dirty="0" smtClean="0"/>
              <a:t> </a:t>
            </a:r>
            <a:r>
              <a:rPr lang="en-US" dirty="0" smtClean="0"/>
              <a:t>Each vertex represents a child's possible input.  Each vertex is labeled with an input vector, and colored to</a:t>
            </a:r>
            <a:r>
              <a:rPr lang="en-US" baseline="0" dirty="0" smtClean="0"/>
              <a:t> i</a:t>
            </a:r>
            <a:r>
              <a:rPr lang="en-US" dirty="0" smtClean="0"/>
              <a:t>dentify the corresponding child.  Each possible  configuration is represented as a solid triangle,  linking \</a:t>
            </a:r>
            <a:r>
              <a:rPr lang="en-US" dirty="0" err="1" smtClean="0"/>
              <a:t>emph</a:t>
            </a:r>
            <a:r>
              <a:rPr lang="en-US" dirty="0" smtClean="0"/>
              <a:t>{compatible} states for the three children. The triangle at the very top represents the configurations where all three children are clean, the one at the bottom where they are all dirty, and the triangles in between represent configurations where some are clean and some are dirty.</a:t>
            </a:r>
          </a:p>
        </p:txBody>
      </p:sp>
      <p:sp>
        <p:nvSpPr>
          <p:cNvPr id="4" name="Slide Number Placeholder 3"/>
          <p:cNvSpPr>
            <a:spLocks noGrp="1"/>
          </p:cNvSpPr>
          <p:nvPr>
            <p:ph type="sldNum" sz="quarter" idx="5"/>
          </p:nvPr>
        </p:nvSpPr>
        <p:spPr/>
        <p:txBody>
          <a:bodyPr/>
          <a:lstStyle/>
          <a:p>
            <a:pPr>
              <a:defRPr/>
            </a:pPr>
            <a:fld id="{B77BA347-27C4-4B4A-AFC7-D63773398C51}" type="slidenum">
              <a:rPr lang="en-US" smtClean="0"/>
              <a:pPr>
                <a:defRPr/>
              </a:pPr>
              <a:t>24</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p:cNvSpPr>
          <p:nvPr>
            <p:ph type="sldImg"/>
          </p:nvPr>
        </p:nvSpPr>
        <p:spPr>
          <a:ln/>
        </p:spPr>
      </p:sp>
      <p:sp>
        <p:nvSpPr>
          <p:cNvPr id="46082" name="Notes Placeholder 2"/>
          <p:cNvSpPr>
            <a:spLocks noGrp="1"/>
          </p:cNvSpPr>
          <p:nvPr>
            <p:ph type="body" idx="1"/>
          </p:nvPr>
        </p:nvSpPr>
        <p:spPr>
          <a:noFill/>
          <a:ln/>
        </p:spPr>
        <p:txBody>
          <a:bodyPr/>
          <a:lstStyle/>
          <a:p>
            <a:r>
              <a:rPr lang="en-US" dirty="0" smtClean="0"/>
              <a:t>For three children, here</a:t>
            </a:r>
            <a:r>
              <a:rPr lang="en-US" baseline="0" dirty="0" smtClean="0"/>
              <a:t> are </a:t>
            </a:r>
            <a:r>
              <a:rPr lang="en-US" dirty="0" smtClean="0"/>
              <a:t>the possible initial configurations.</a:t>
            </a:r>
            <a:r>
              <a:rPr lang="en-US" baseline="0" dirty="0" smtClean="0"/>
              <a:t> </a:t>
            </a:r>
            <a:r>
              <a:rPr lang="en-US" dirty="0" smtClean="0"/>
              <a:t>Each vertex represents a child's possible input.  Each vertex is labeled with an input vector, and colored to</a:t>
            </a:r>
            <a:r>
              <a:rPr lang="en-US" baseline="0" dirty="0" smtClean="0"/>
              <a:t> i</a:t>
            </a:r>
            <a:r>
              <a:rPr lang="en-US" dirty="0" smtClean="0"/>
              <a:t>dentify the corresponding child.  Each possible  configuration is represented as a solid triangle,  linking \</a:t>
            </a:r>
            <a:r>
              <a:rPr lang="en-US" dirty="0" err="1" smtClean="0"/>
              <a:t>emph</a:t>
            </a:r>
            <a:r>
              <a:rPr lang="en-US" dirty="0" smtClean="0"/>
              <a:t>{compatible} states for the three children. The triangle at the very top represents the configurations where all three children are clean, the one at the bottom where they are all dirty, and the triangles in between represent configurations where some are clean and some are dirty.</a:t>
            </a:r>
          </a:p>
        </p:txBody>
      </p:sp>
      <p:sp>
        <p:nvSpPr>
          <p:cNvPr id="4" name="Slide Number Placeholder 3"/>
          <p:cNvSpPr>
            <a:spLocks noGrp="1"/>
          </p:cNvSpPr>
          <p:nvPr>
            <p:ph type="sldNum" sz="quarter" idx="5"/>
          </p:nvPr>
        </p:nvSpPr>
        <p:spPr/>
        <p:txBody>
          <a:bodyPr/>
          <a:lstStyle/>
          <a:p>
            <a:pPr>
              <a:defRPr/>
            </a:pPr>
            <a:fld id="{B77BA347-27C4-4B4A-AFC7-D63773398C51}" type="slidenum">
              <a:rPr lang="en-US" smtClean="0"/>
              <a:pPr>
                <a:defRPr/>
              </a:pPr>
              <a:t>25</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B56EED0-E808-497C-BD16-6D07048374B0}" type="slidenum">
              <a:rPr lang="en-US" smtClean="0"/>
              <a:pPr/>
              <a:t>26</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B56EED0-E808-497C-BD16-6D07048374B0}" type="slidenum">
              <a:rPr lang="en-US" smtClean="0"/>
              <a:pPr/>
              <a:t>27</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B56EED0-E808-497C-BD16-6D07048374B0}" type="slidenum">
              <a:rPr lang="en-US" smtClean="0"/>
              <a:pPr/>
              <a:t>28</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B56EED0-E808-497C-BD16-6D07048374B0}" type="slidenum">
              <a:rPr lang="en-US" smtClean="0"/>
              <a:pPr/>
              <a:t>29</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B56EED0-E808-497C-BD16-6D07048374B0}" type="slidenum">
              <a:rPr lang="en-US" smtClean="0"/>
              <a:pPr/>
              <a:t>30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7"/>
          <p:cNvSpPr>
            <a:spLocks noGrp="1" noChangeArrowheads="1"/>
          </p:cNvSpPr>
          <p:nvPr>
            <p:ph type="sldNum" sz="quarter" idx="5"/>
          </p:nvPr>
        </p:nvSpPr>
        <p:spPr>
          <a:noFill/>
        </p:spPr>
        <p:txBody>
          <a:bodyPr/>
          <a:lstStyle/>
          <a:p>
            <a:fld id="{2416FF76-5DD2-468A-9C5D-1E170F93724B}" type="slidenum">
              <a:rPr lang="x-none" smtClean="0"/>
              <a:pPr/>
              <a:t>3</a:t>
            </a:fld>
            <a:endParaRPr lang="en-US" smtClean="0"/>
          </a:p>
        </p:txBody>
      </p:sp>
      <p:sp>
        <p:nvSpPr>
          <p:cNvPr id="226307" name="Rectangle 2"/>
          <p:cNvSpPr>
            <a:spLocks noGrp="1" noRot="1" noChangeAspect="1" noChangeArrowheads="1" noTextEdit="1"/>
          </p:cNvSpPr>
          <p:nvPr>
            <p:ph type="sldImg"/>
          </p:nvPr>
        </p:nvSpPr>
        <p:spPr>
          <a:ln/>
        </p:spPr>
      </p:sp>
      <p:sp>
        <p:nvSpPr>
          <p:cNvPr id="226308" name="Rectangle 3"/>
          <p:cNvSpPr>
            <a:spLocks noGrp="1" noChangeArrowheads="1"/>
          </p:cNvSpPr>
          <p:nvPr>
            <p:ph type="body" idx="1"/>
          </p:nvPr>
        </p:nvSpPr>
        <p:spPr>
          <a:noFill/>
          <a:ln/>
        </p:spPr>
        <p:txBody>
          <a:bodyPr/>
          <a:lstStyle/>
          <a:p>
            <a:pPr eaLnBrk="1" hangingPunct="1"/>
            <a:r>
              <a:rPr lang="en-US" dirty="0" smtClean="0"/>
              <a:t>Today,</a:t>
            </a:r>
            <a:r>
              <a:rPr lang="en-US" baseline="0" dirty="0" smtClean="0"/>
              <a:t> however, there are many computers. Sometimes these computers are very far apart, as on the Internet. Sometimes they are closer, as in a sensor network. Sometimes they are close, as in a </a:t>
            </a:r>
            <a:r>
              <a:rPr lang="en-US" baseline="0" dirty="0" err="1" smtClean="0"/>
              <a:t>multicore</a:t>
            </a:r>
            <a:r>
              <a:rPr lang="en-US" baseline="0" dirty="0" smtClean="0"/>
              <a:t> chip. And sometimes they are very close, as in a graphics processor.</a:t>
            </a:r>
            <a:endParaRPr lang="en-US"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B56EED0-E808-497C-BD16-6D07048374B0}" type="slidenum">
              <a:rPr lang="en-US" smtClean="0"/>
              <a:pPr/>
              <a:t>31</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1952168-A38A-4BCD-8F87-FFC6F8EE4BC6}" type="slidenum">
              <a:rPr lang="en-US"/>
              <a:pPr/>
              <a:t>32</a:t>
            </a:fld>
            <a:endParaRPr lang="en-US" dirty="0"/>
          </a:p>
        </p:txBody>
      </p:sp>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p:txBody>
          <a:bodyPr/>
          <a:lstStyle/>
          <a:p>
            <a:r>
              <a:rPr lang="en-US" dirty="0" smtClean="0"/>
              <a:t>We will build our constructions</a:t>
            </a:r>
            <a:r>
              <a:rPr lang="en-US" baseline="0" dirty="0" smtClean="0"/>
              <a:t> out of </a:t>
            </a:r>
            <a:r>
              <a:rPr lang="en-US" i="1" baseline="0" dirty="0" smtClean="0"/>
              <a:t>vertices</a:t>
            </a:r>
            <a:r>
              <a:rPr lang="en-US" baseline="0" dirty="0" smtClean="0"/>
              <a:t> (sing. </a:t>
            </a:r>
            <a:r>
              <a:rPr lang="en-US" i="1" baseline="0" dirty="0" smtClean="0"/>
              <a:t>vertex</a:t>
            </a:r>
            <a:r>
              <a:rPr lang="en-US" baseline="0" dirty="0" smtClean="0"/>
              <a:t>). From a geometric view, we can think of a vertex as being a point in a sufficiently high-dimensional Euclidean space. From an abstract combinatorial view, a vertex is just an element taken from some domain of elements.</a:t>
            </a:r>
            <a:endParaRPr lang="en-US" i="1"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1952168-A38A-4BCD-8F87-FFC6F8EE4BC6}" type="slidenum">
              <a:rPr lang="en-US"/>
              <a:pPr/>
              <a:t>33</a:t>
            </a:fld>
            <a:endParaRPr lang="en-US" dirty="0"/>
          </a:p>
        </p:txBody>
      </p:sp>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p:txBody>
          <a:bodyPr/>
          <a:lstStyle/>
          <a:p>
            <a:r>
              <a:rPr lang="en-US" dirty="0" smtClean="0"/>
              <a:t>We will build our constructions</a:t>
            </a:r>
            <a:r>
              <a:rPr lang="en-US" baseline="0" dirty="0" smtClean="0"/>
              <a:t> out of </a:t>
            </a:r>
            <a:r>
              <a:rPr lang="en-US" i="1" baseline="0" dirty="0" smtClean="0"/>
              <a:t>vertices</a:t>
            </a:r>
            <a:r>
              <a:rPr lang="en-US" baseline="0" dirty="0" smtClean="0"/>
              <a:t> (sing. </a:t>
            </a:r>
            <a:r>
              <a:rPr lang="en-US" i="1" baseline="0" dirty="0" smtClean="0"/>
              <a:t>vertex</a:t>
            </a:r>
            <a:r>
              <a:rPr lang="en-US" baseline="0" dirty="0" smtClean="0"/>
              <a:t>). From a geometric view, we can think of a vertex as being a point in a sufficiently high-dimensional Euclidean space. From an abstract combinatorial view, a vertex is just an element taken from some domain of elements.</a:t>
            </a:r>
            <a:endParaRPr lang="en-US" i="1"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1952168-A38A-4BCD-8F87-FFC6F8EE4BC6}" type="slidenum">
              <a:rPr lang="en-US"/>
              <a:pPr/>
              <a:t>34</a:t>
            </a:fld>
            <a:endParaRPr lang="en-US" dirty="0"/>
          </a:p>
        </p:txBody>
      </p:sp>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p:txBody>
          <a:bodyPr/>
          <a:lstStyle/>
          <a:p>
            <a:r>
              <a:rPr lang="en-US" dirty="0" smtClean="0"/>
              <a:t>We will build our constructions</a:t>
            </a:r>
            <a:r>
              <a:rPr lang="en-US" baseline="0" dirty="0" smtClean="0"/>
              <a:t> out of </a:t>
            </a:r>
            <a:r>
              <a:rPr lang="en-US" i="1" baseline="0" dirty="0" smtClean="0"/>
              <a:t>vertices</a:t>
            </a:r>
            <a:r>
              <a:rPr lang="en-US" baseline="0" dirty="0" smtClean="0"/>
              <a:t> (sing. </a:t>
            </a:r>
            <a:r>
              <a:rPr lang="en-US" i="1" baseline="0" dirty="0" smtClean="0"/>
              <a:t>vertex</a:t>
            </a:r>
            <a:r>
              <a:rPr lang="en-US" baseline="0" dirty="0" smtClean="0"/>
              <a:t>). From a geometric view, we can think of a vertex as being a point in a sufficiently high-dimensional Euclidean space. From an abstract combinatorial view, a vertex is just an element taken from some domain of elements.</a:t>
            </a:r>
            <a:endParaRPr lang="en-US" i="1"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36EB7CD-FD0B-4967-97E5-05BAF22B42DE}" type="slidenum">
              <a:rPr lang="en-US"/>
              <a:pPr/>
              <a:t>35</a:t>
            </a:fld>
            <a:endParaRPr lang="en-US" dirty="0"/>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p:txBody>
          <a:bodyPr/>
          <a:lstStyle/>
          <a:p>
            <a:r>
              <a:rPr lang="en-US" dirty="0" smtClean="0"/>
              <a:t>A simplex is a</a:t>
            </a:r>
            <a:r>
              <a:rPr lang="en-US" baseline="0" dirty="0" smtClean="0"/>
              <a:t> set of vertices. Geometrically, we draw simplexes as the convex hull of </a:t>
            </a:r>
            <a:r>
              <a:rPr lang="en-US" baseline="0" dirty="0" err="1" smtClean="0"/>
              <a:t>affinely</a:t>
            </a:r>
            <a:r>
              <a:rPr lang="en-US" baseline="0" dirty="0" smtClean="0"/>
              <a:t>-independent points. The dimension of a simplex is one less than its number of edges.</a:t>
            </a:r>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36EB7CD-FD0B-4967-97E5-05BAF22B42DE}" type="slidenum">
              <a:rPr lang="en-US"/>
              <a:pPr/>
              <a:t>36</a:t>
            </a:fld>
            <a:endParaRPr lang="en-US" dirty="0"/>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p:txBody>
          <a:bodyPr/>
          <a:lstStyle/>
          <a:p>
            <a:r>
              <a:rPr lang="en-US" dirty="0" smtClean="0"/>
              <a:t>A simplex is a</a:t>
            </a:r>
            <a:r>
              <a:rPr lang="en-US" baseline="0" dirty="0" smtClean="0"/>
              <a:t> set of vertices. Geometrically, we draw simplexes as the convex hull of </a:t>
            </a:r>
            <a:r>
              <a:rPr lang="en-US" baseline="0" dirty="0" err="1" smtClean="0"/>
              <a:t>affinely</a:t>
            </a:r>
            <a:r>
              <a:rPr lang="en-US" baseline="0" dirty="0" smtClean="0"/>
              <a:t>-independent points. The dimension of a simplex is one less than its number of edges.</a:t>
            </a:r>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36EB7CD-FD0B-4967-97E5-05BAF22B42DE}" type="slidenum">
              <a:rPr lang="en-US"/>
              <a:pPr/>
              <a:t>37</a:t>
            </a:fld>
            <a:endParaRPr lang="en-US" dirty="0"/>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p:txBody>
          <a:bodyPr/>
          <a:lstStyle/>
          <a:p>
            <a:r>
              <a:rPr lang="en-US" dirty="0" smtClean="0"/>
              <a:t>A simplex is a</a:t>
            </a:r>
            <a:r>
              <a:rPr lang="en-US" baseline="0" dirty="0" smtClean="0"/>
              <a:t> set of vertices. Geometrically, we draw simplexes as the convex hull of </a:t>
            </a:r>
            <a:r>
              <a:rPr lang="en-US" baseline="0" dirty="0" err="1" smtClean="0"/>
              <a:t>affinely</a:t>
            </a:r>
            <a:r>
              <a:rPr lang="en-US" baseline="0" dirty="0" smtClean="0"/>
              <a:t>-independent points. The dimension of a simplex is one less than its number of edges.</a:t>
            </a:r>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36EB7CD-FD0B-4967-97E5-05BAF22B42DE}" type="slidenum">
              <a:rPr lang="en-US"/>
              <a:pPr/>
              <a:t>38</a:t>
            </a:fld>
            <a:endParaRPr lang="en-US" dirty="0"/>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p:txBody>
          <a:bodyPr/>
          <a:lstStyle/>
          <a:p>
            <a:r>
              <a:rPr lang="en-US" dirty="0" smtClean="0"/>
              <a:t>A simplex is a</a:t>
            </a:r>
            <a:r>
              <a:rPr lang="en-US" baseline="0" dirty="0" smtClean="0"/>
              <a:t> set of vertices. Geometrically, we draw simplexes as the convex hull of </a:t>
            </a:r>
            <a:r>
              <a:rPr lang="en-US" baseline="0" dirty="0" err="1" smtClean="0"/>
              <a:t>affinely</a:t>
            </a:r>
            <a:r>
              <a:rPr lang="en-US" baseline="0" dirty="0" smtClean="0"/>
              <a:t>-independent points. The dimension of a simplex is one less than its number of edges.</a:t>
            </a:r>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54F9524-A88B-42C9-B372-3620998FBB67}" type="slidenum">
              <a:rPr lang="en-US"/>
              <a:pPr/>
              <a:t>39</a:t>
            </a:fld>
            <a:endParaRPr lang="en-US" dirty="0"/>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p:txBody>
          <a:bodyPr/>
          <a:lstStyle/>
          <a:p>
            <a:r>
              <a:rPr lang="en-US" dirty="0" smtClean="0"/>
              <a:t>A simplicial complex is a set of simplexes</a:t>
            </a:r>
            <a:r>
              <a:rPr lang="en-US" baseline="0" dirty="0" smtClean="0"/>
              <a:t> closed under inclusion. Geometrically, any two simplices intersect in a common face, which can be empty.</a:t>
            </a:r>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54F9524-A88B-42C9-B372-3620998FBB67}" type="slidenum">
              <a:rPr lang="en-US"/>
              <a:pPr/>
              <a:t>40</a:t>
            </a:fld>
            <a:endParaRPr lang="en-US" dirty="0"/>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p:txBody>
          <a:bodyPr/>
          <a:lstStyle/>
          <a:p>
            <a:r>
              <a:rPr lang="en-US" dirty="0" smtClean="0"/>
              <a:t>A simplicial complex is a set of simplexes</a:t>
            </a:r>
            <a:r>
              <a:rPr lang="en-US" baseline="0" dirty="0" smtClean="0"/>
              <a:t> closed under inclusion. Geometrically, any two simplices intersect in a common face, which can be empty.</a:t>
            </a: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group of children is playing in the garden</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0B56EED0-E808-497C-BD16-6D07048374B0}" type="slidenum">
              <a:rPr lang="en-US" smtClean="0"/>
              <a:pPr/>
              <a:t>5</a:t>
            </a:fld>
            <a:endParaRPr lang="en-US"/>
          </a:p>
        </p:txBody>
      </p:sp>
    </p:spTree>
    <p:extLst>
      <p:ext uri="{BB962C8B-B14F-4D97-AF65-F5344CB8AC3E}">
        <p14:creationId xmlns:p14="http://schemas.microsoft.com/office/powerpoint/2010/main" val="360169378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54F9524-A88B-42C9-B372-3620998FBB67}" type="slidenum">
              <a:rPr lang="en-US"/>
              <a:pPr/>
              <a:t>41</a:t>
            </a:fld>
            <a:endParaRPr lang="en-US" dirty="0"/>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p:txBody>
          <a:bodyPr/>
          <a:lstStyle/>
          <a:p>
            <a:r>
              <a:rPr lang="en-US" dirty="0" smtClean="0"/>
              <a:t>A simplicial complex is a set of simplexes</a:t>
            </a:r>
            <a:r>
              <a:rPr lang="en-US" baseline="0" dirty="0" smtClean="0"/>
              <a:t> closed under inclusion. Geometrically, any two simplices intersect in a common face, which can be empty.</a:t>
            </a:r>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54F9524-A88B-42C9-B372-3620998FBB67}" type="slidenum">
              <a:rPr lang="en-US"/>
              <a:pPr/>
              <a:t>42</a:t>
            </a:fld>
            <a:endParaRPr lang="en-US" dirty="0"/>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p:txBody>
          <a:bodyPr/>
          <a:lstStyle/>
          <a:p>
            <a:r>
              <a:rPr lang="en-US" dirty="0" smtClean="0"/>
              <a:t>A simplicial complex is a set of simplexes</a:t>
            </a:r>
            <a:r>
              <a:rPr lang="en-US" baseline="0" dirty="0" smtClean="0"/>
              <a:t> closed under inclusion. Geometrically, any two simplices intersect in a common face, which can be empty.</a:t>
            </a:r>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54F9524-A88B-42C9-B372-3620998FBB67}" type="slidenum">
              <a:rPr lang="en-US"/>
              <a:pPr/>
              <a:t>43</a:t>
            </a:fld>
            <a:endParaRPr lang="en-US" dirty="0"/>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p:txBody>
          <a:bodyPr/>
          <a:lstStyle/>
          <a:p>
            <a:r>
              <a:rPr lang="en-US" dirty="0" smtClean="0"/>
              <a:t>A simplicial complex is a set of simplexes</a:t>
            </a:r>
            <a:r>
              <a:rPr lang="en-US" baseline="0" dirty="0" smtClean="0"/>
              <a:t> closed under inclusion. Geometrically, any two simplices intersect in a common face, which can be empty.</a:t>
            </a:r>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54F9524-A88B-42C9-B372-3620998FBB67}" type="slidenum">
              <a:rPr lang="en-US"/>
              <a:pPr/>
              <a:t>44</a:t>
            </a:fld>
            <a:endParaRPr lang="en-US" dirty="0"/>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p:txBody>
          <a:bodyPr/>
          <a:lstStyle/>
          <a:p>
            <a:r>
              <a:rPr lang="en-US" dirty="0" smtClean="0"/>
              <a:t>A simplicial complex is a set of simplexes</a:t>
            </a:r>
            <a:r>
              <a:rPr lang="en-US" baseline="0" dirty="0" smtClean="0"/>
              <a:t> closed under inclusion. Geometrically, any two simplices intersect in a common face, which can be empty.</a:t>
            </a:r>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54F9524-A88B-42C9-B372-3620998FBB67}" type="slidenum">
              <a:rPr lang="en-US"/>
              <a:pPr/>
              <a:t>45</a:t>
            </a:fld>
            <a:endParaRPr lang="en-US" dirty="0"/>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p:txBody>
          <a:bodyPr/>
          <a:lstStyle/>
          <a:p>
            <a:r>
              <a:rPr lang="en-US" dirty="0" smtClean="0"/>
              <a:t>A simplicial complex is a set of simplexes</a:t>
            </a:r>
            <a:r>
              <a:rPr lang="en-US" baseline="0" dirty="0" smtClean="0"/>
              <a:t> closed under inclusion. Geometrically, any two simplices intersect in a common face, which can be empty.</a:t>
            </a:r>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54F9524-A88B-42C9-B372-3620998FBB67}" type="slidenum">
              <a:rPr lang="en-US"/>
              <a:pPr/>
              <a:t>46</a:t>
            </a:fld>
            <a:endParaRPr lang="en-US" dirty="0"/>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p:txBody>
          <a:bodyPr/>
          <a:lstStyle/>
          <a:p>
            <a:r>
              <a:rPr lang="en-US" dirty="0" smtClean="0"/>
              <a:t>The singleton set containing each vertex</a:t>
            </a:r>
            <a:r>
              <a:rPr lang="en-US" baseline="0" dirty="0" smtClean="0"/>
              <a:t> is in the graph. Usually we will be casual about the distinction between a vertex and its singleton set.</a:t>
            </a:r>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54F9524-A88B-42C9-B372-3620998FBB67}" type="slidenum">
              <a:rPr lang="en-US"/>
              <a:pPr/>
              <a:t>47</a:t>
            </a:fld>
            <a:endParaRPr lang="en-US" dirty="0"/>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p:txBody>
          <a:bodyPr/>
          <a:lstStyle/>
          <a:p>
            <a:r>
              <a:rPr lang="en-US" dirty="0" smtClean="0"/>
              <a:t>The singleton set containing each vertex</a:t>
            </a:r>
            <a:r>
              <a:rPr lang="en-US" baseline="0" dirty="0" smtClean="0"/>
              <a:t> is in the complex. Usually we will be casual about the distinction between a vertex and its singleton set.</a:t>
            </a:r>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54F9524-A88B-42C9-B372-3620998FBB67}" type="slidenum">
              <a:rPr lang="en-US"/>
              <a:pPr/>
              <a:t>48</a:t>
            </a:fld>
            <a:endParaRPr lang="en-US" dirty="0"/>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p:txBody>
          <a:bodyPr/>
          <a:lstStyle/>
          <a:p>
            <a:r>
              <a:rPr lang="en-US" dirty="0" smtClean="0"/>
              <a:t>Graphs are closed under inclusion. If X is a simplex</a:t>
            </a:r>
            <a:r>
              <a:rPr lang="en-US" baseline="0" dirty="0" smtClean="0"/>
              <a:t> in \</a:t>
            </a:r>
            <a:r>
              <a:rPr lang="en-US" baseline="0" dirty="0" err="1" smtClean="0"/>
              <a:t>cK</a:t>
            </a:r>
            <a:r>
              <a:rPr lang="en-US" baseline="0" dirty="0" smtClean="0"/>
              <a:t>, and Y is a subset of X, then X is also in \</a:t>
            </a:r>
            <a:r>
              <a:rPr lang="en-US" baseline="0" dirty="0" err="1" smtClean="0"/>
              <a:t>cG</a:t>
            </a:r>
            <a:r>
              <a:rPr lang="en-US" baseline="0" dirty="0" smtClean="0"/>
              <a:t>. For graphs, this just says that if an edge is in the graph, so are its two vertices.</a:t>
            </a:r>
            <a:endParaRPr 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54F9524-A88B-42C9-B372-3620998FBB67}" type="slidenum">
              <a:rPr lang="en-US"/>
              <a:pPr/>
              <a:t>49</a:t>
            </a:fld>
            <a:endParaRPr lang="en-US" dirty="0"/>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p:txBody>
          <a:bodyPr/>
          <a:lstStyle/>
          <a:p>
            <a:r>
              <a:rPr lang="en-US" dirty="0" smtClean="0"/>
              <a:t>With geometric simplicial</a:t>
            </a:r>
            <a:r>
              <a:rPr lang="en-US" baseline="0" dirty="0" smtClean="0"/>
              <a:t> complexes, we are talking about subspaces of Euclidean space.</a:t>
            </a:r>
            <a:endParaRPr 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54F9524-A88B-42C9-B372-3620998FBB67}" type="slidenum">
              <a:rPr lang="en-US"/>
              <a:pPr/>
              <a:t>50</a:t>
            </a:fld>
            <a:endParaRPr lang="en-US" dirty="0"/>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p:txBody>
          <a:bodyPr/>
          <a:lstStyle/>
          <a:p>
            <a:r>
              <a:rPr lang="en-US" dirty="0" smtClean="0"/>
              <a:t>First, geometric</a:t>
            </a:r>
            <a:r>
              <a:rPr lang="en-US" baseline="0" dirty="0" smtClean="0"/>
              <a:t> complexes are also closed under inclusion.</a:t>
            </a:r>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some of them end up with mud on their foreheads. Each child can see the other children's foreheads, but not its own.</a:t>
            </a:r>
            <a:endParaRPr lang="en-US" dirty="0"/>
          </a:p>
        </p:txBody>
      </p:sp>
      <p:sp>
        <p:nvSpPr>
          <p:cNvPr id="4" name="Slide Number Placeholder 3"/>
          <p:cNvSpPr>
            <a:spLocks noGrp="1"/>
          </p:cNvSpPr>
          <p:nvPr>
            <p:ph type="sldNum" sz="quarter" idx="10"/>
          </p:nvPr>
        </p:nvSpPr>
        <p:spPr/>
        <p:txBody>
          <a:bodyPr/>
          <a:lstStyle/>
          <a:p>
            <a:fld id="{0B56EED0-E808-497C-BD16-6D07048374B0}" type="slidenum">
              <a:rPr lang="en-US" smtClean="0"/>
              <a:pPr/>
              <a:t>6</a:t>
            </a:fld>
            <a:endParaRPr lang="en-US"/>
          </a:p>
        </p:txBody>
      </p:sp>
    </p:spTree>
    <p:extLst>
      <p:ext uri="{BB962C8B-B14F-4D97-AF65-F5344CB8AC3E}">
        <p14:creationId xmlns:p14="http://schemas.microsoft.com/office/powerpoint/2010/main" val="427424567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54F9524-A88B-42C9-B372-3620998FBB67}" type="slidenum">
              <a:rPr lang="en-US"/>
              <a:pPr/>
              <a:t>51</a:t>
            </a:fld>
            <a:endParaRPr lang="en-US" dirty="0"/>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p:txBody>
          <a:bodyPr/>
          <a:lstStyle/>
          <a:p>
            <a:r>
              <a:rPr lang="en-US" dirty="0" smtClean="0"/>
              <a:t>Second, we require that geometric simplices in  complex fit together</a:t>
            </a:r>
            <a:r>
              <a:rPr lang="en-US" baseline="0" dirty="0" smtClean="0"/>
              <a:t> nicely. For any two simplices, there intersection must be a face of both (possibly empty).</a:t>
            </a:r>
            <a:endParaRPr 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04C6F32-A01C-4F11-84F6-D62B60C7973B}" type="slidenum">
              <a:rPr lang="en-US"/>
              <a:pPr/>
              <a:t>55</a:t>
            </a:fld>
            <a:endParaRPr lang="en-US" dirty="0"/>
          </a:p>
        </p:txBody>
      </p:sp>
      <p:sp>
        <p:nvSpPr>
          <p:cNvPr id="186370" name="Rectangle 2"/>
          <p:cNvSpPr>
            <a:spLocks noGrp="1" noRot="1" noChangeAspect="1" noChangeArrowheads="1" noTextEdit="1"/>
          </p:cNvSpPr>
          <p:nvPr>
            <p:ph type="sldImg"/>
          </p:nvPr>
        </p:nvSpPr>
        <p:spPr>
          <a:ln/>
        </p:spPr>
      </p:sp>
      <p:sp>
        <p:nvSpPr>
          <p:cNvPr id="18637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04C6F32-A01C-4F11-84F6-D62B60C7973B}" type="slidenum">
              <a:rPr lang="en-US"/>
              <a:pPr/>
              <a:t>56</a:t>
            </a:fld>
            <a:endParaRPr lang="en-US" dirty="0"/>
          </a:p>
        </p:txBody>
      </p:sp>
      <p:sp>
        <p:nvSpPr>
          <p:cNvPr id="186370" name="Rectangle 2"/>
          <p:cNvSpPr>
            <a:spLocks noGrp="1" noRot="1" noChangeAspect="1" noChangeArrowheads="1" noTextEdit="1"/>
          </p:cNvSpPr>
          <p:nvPr>
            <p:ph type="sldImg"/>
          </p:nvPr>
        </p:nvSpPr>
        <p:spPr>
          <a:ln/>
        </p:spPr>
      </p:sp>
      <p:sp>
        <p:nvSpPr>
          <p:cNvPr id="18637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B56EED0-E808-497C-BD16-6D07048374B0}" type="slidenum">
              <a:rPr lang="en-US" smtClean="0"/>
              <a:pPr/>
              <a:t>57</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B56EED0-E808-497C-BD16-6D07048374B0}" type="slidenum">
              <a:rPr lang="en-US" smtClean="0"/>
              <a:pPr/>
              <a:t>58</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B56EED0-E808-497C-BD16-6D07048374B0}" type="slidenum">
              <a:rPr lang="en-US" smtClean="0"/>
              <a:pPr/>
              <a:t>63</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86F922C-F0D1-40DC-A6FC-4E72FB561E34}" type="slidenum">
              <a:rPr lang="en-US" smtClean="0"/>
              <a:pPr/>
              <a:t>64</a:t>
            </a:fld>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86F922C-F0D1-40DC-A6FC-4E72FB561E34}" type="slidenum">
              <a:rPr lang="en-US" smtClean="0"/>
              <a:pPr/>
              <a:t>65</a:t>
            </a:fld>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txBox="1">
            <a:spLocks noGrp="1" noChangeArrowheads="1"/>
          </p:cNvSpPr>
          <p:nvPr/>
        </p:nvSpPr>
        <p:spPr bwMode="auto">
          <a:xfrm>
            <a:off x="3885903" y="8687405"/>
            <a:ext cx="2972097" cy="456595"/>
          </a:xfrm>
          <a:prstGeom prst="rect">
            <a:avLst/>
          </a:prstGeom>
          <a:noFill/>
          <a:ln w="9525">
            <a:noFill/>
            <a:miter lim="800000"/>
            <a:headEnd/>
            <a:tailEnd/>
          </a:ln>
        </p:spPr>
        <p:txBody>
          <a:bodyPr lIns="91432" tIns="45716" rIns="91432" bIns="45716" anchor="b">
            <a:prstTxWarp prst="textNoShape">
              <a:avLst/>
            </a:prstTxWarp>
          </a:bodyPr>
          <a:lstStyle/>
          <a:p>
            <a:pPr algn="r" eaLnBrk="0" hangingPunct="0"/>
            <a:fld id="{CE6BFD19-7AAD-4C64-A354-9D0211E2A60F}" type="slidenum">
              <a:rPr lang="en-US" sz="1200">
                <a:latin typeface="Marlett" pitchFamily="2" charset="2"/>
              </a:rPr>
              <a:pPr algn="r" eaLnBrk="0" hangingPunct="0"/>
              <a:t>66</a:t>
            </a:fld>
            <a:endParaRPr lang="en-US" sz="1200">
              <a:latin typeface="Marlett" pitchFamily="2" charset="2"/>
            </a:endParaRPr>
          </a:p>
        </p:txBody>
      </p:sp>
      <p:sp>
        <p:nvSpPr>
          <p:cNvPr id="21506" name="Rectangle 2"/>
          <p:cNvSpPr>
            <a:spLocks noGrp="1" noRot="1" noChangeAspect="1" noChangeArrowheads="1" noTextEdit="1"/>
          </p:cNvSpPr>
          <p:nvPr>
            <p:ph type="sldImg"/>
          </p:nvPr>
        </p:nvSpPr>
        <p:spPr>
          <a:solidFill>
            <a:srgbClr val="FFFFFF"/>
          </a:solidFill>
          <a:ln/>
        </p:spPr>
      </p:sp>
      <p:sp>
        <p:nvSpPr>
          <p:cNvPr id="21507" name="Rectangle 3"/>
          <p:cNvSpPr>
            <a:spLocks noGrp="1" noChangeArrowheads="1"/>
          </p:cNvSpPr>
          <p:nvPr>
            <p:ph type="body" idx="1"/>
          </p:nvPr>
        </p:nvSpPr>
        <p:spPr>
          <a:noFill/>
          <a:ln>
            <a:solidFill>
              <a:srgbClr val="000000"/>
            </a:solidFill>
          </a:ln>
        </p:spPr>
        <p:txBody>
          <a:bodyPr/>
          <a:lstStyle/>
          <a:p>
            <a:pPr defTabSz="864931">
              <a:defRPr/>
            </a:pPr>
            <a:r>
              <a:rPr lang="en-US" dirty="0" smtClean="0"/>
              <a:t>simplicialVScarrierMap.eps</a:t>
            </a: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txBox="1">
            <a:spLocks noGrp="1" noChangeArrowheads="1"/>
          </p:cNvSpPr>
          <p:nvPr/>
        </p:nvSpPr>
        <p:spPr bwMode="auto">
          <a:xfrm>
            <a:off x="3885903" y="8687405"/>
            <a:ext cx="2972097" cy="456595"/>
          </a:xfrm>
          <a:prstGeom prst="rect">
            <a:avLst/>
          </a:prstGeom>
          <a:noFill/>
          <a:ln w="9525">
            <a:noFill/>
            <a:miter lim="800000"/>
            <a:headEnd/>
            <a:tailEnd/>
          </a:ln>
        </p:spPr>
        <p:txBody>
          <a:bodyPr lIns="91432" tIns="45716" rIns="91432" bIns="45716" anchor="b">
            <a:prstTxWarp prst="textNoShape">
              <a:avLst/>
            </a:prstTxWarp>
          </a:bodyPr>
          <a:lstStyle/>
          <a:p>
            <a:pPr algn="r" eaLnBrk="0" hangingPunct="0"/>
            <a:fld id="{CE6BFD19-7AAD-4C64-A354-9D0211E2A60F}" type="slidenum">
              <a:rPr lang="en-US" sz="1200">
                <a:latin typeface="Marlett" pitchFamily="2" charset="2"/>
              </a:rPr>
              <a:pPr algn="r" eaLnBrk="0" hangingPunct="0"/>
              <a:t>67</a:t>
            </a:fld>
            <a:endParaRPr lang="en-US" sz="1200">
              <a:latin typeface="Marlett" pitchFamily="2" charset="2"/>
            </a:endParaRPr>
          </a:p>
        </p:txBody>
      </p:sp>
      <p:sp>
        <p:nvSpPr>
          <p:cNvPr id="21506" name="Rectangle 2"/>
          <p:cNvSpPr>
            <a:spLocks noGrp="1" noRot="1" noChangeAspect="1" noChangeArrowheads="1" noTextEdit="1"/>
          </p:cNvSpPr>
          <p:nvPr>
            <p:ph type="sldImg"/>
          </p:nvPr>
        </p:nvSpPr>
        <p:spPr>
          <a:solidFill>
            <a:srgbClr val="FFFFFF"/>
          </a:solidFill>
          <a:ln/>
        </p:spPr>
      </p:sp>
      <p:sp>
        <p:nvSpPr>
          <p:cNvPr id="21507" name="Rectangle 3"/>
          <p:cNvSpPr>
            <a:spLocks noGrp="1" noChangeArrowheads="1"/>
          </p:cNvSpPr>
          <p:nvPr>
            <p:ph type="body" idx="1"/>
          </p:nvPr>
        </p:nvSpPr>
        <p:spPr>
          <a:noFill/>
          <a:ln>
            <a:solidFill>
              <a:srgbClr val="000000"/>
            </a:solidFill>
          </a:ln>
        </p:spPr>
        <p:txBody>
          <a:bodyPr/>
          <a:lstStyle/>
          <a:p>
            <a:pPr defTabSz="864931">
              <a:defRPr/>
            </a:pPr>
            <a:r>
              <a:rPr lang="en-US" dirty="0" smtClean="0"/>
              <a:t>simplicialVScarrierMap.eps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noon, their teacher summons the children and says: ``At least one of you has a muddy forehead.</a:t>
            </a:r>
            <a:endParaRPr lang="en-US" dirty="0"/>
          </a:p>
        </p:txBody>
      </p:sp>
      <p:sp>
        <p:nvSpPr>
          <p:cNvPr id="4" name="Slide Number Placeholder 3"/>
          <p:cNvSpPr>
            <a:spLocks noGrp="1"/>
          </p:cNvSpPr>
          <p:nvPr>
            <p:ph type="sldNum" sz="quarter" idx="10"/>
          </p:nvPr>
        </p:nvSpPr>
        <p:spPr/>
        <p:txBody>
          <a:bodyPr/>
          <a:lstStyle/>
          <a:p>
            <a:fld id="{0B56EED0-E808-497C-BD16-6D07048374B0}" type="slidenum">
              <a:rPr lang="en-US" smtClean="0"/>
              <a:pPr/>
              <a:t>7</a:t>
            </a:fld>
            <a:endParaRPr lang="en-US"/>
          </a:p>
        </p:txBody>
      </p:sp>
    </p:spTree>
    <p:extLst>
      <p:ext uri="{BB962C8B-B14F-4D97-AF65-F5344CB8AC3E}">
        <p14:creationId xmlns:p14="http://schemas.microsoft.com/office/powerpoint/2010/main" val="18837669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txBox="1">
            <a:spLocks noGrp="1" noChangeArrowheads="1"/>
          </p:cNvSpPr>
          <p:nvPr/>
        </p:nvSpPr>
        <p:spPr bwMode="auto">
          <a:xfrm>
            <a:off x="3885903" y="8687405"/>
            <a:ext cx="2972097" cy="456595"/>
          </a:xfrm>
          <a:prstGeom prst="rect">
            <a:avLst/>
          </a:prstGeom>
          <a:noFill/>
          <a:ln w="9525">
            <a:noFill/>
            <a:miter lim="800000"/>
            <a:headEnd/>
            <a:tailEnd/>
          </a:ln>
        </p:spPr>
        <p:txBody>
          <a:bodyPr lIns="91432" tIns="45716" rIns="91432" bIns="45716" anchor="b">
            <a:prstTxWarp prst="textNoShape">
              <a:avLst/>
            </a:prstTxWarp>
          </a:bodyPr>
          <a:lstStyle/>
          <a:p>
            <a:pPr algn="r" eaLnBrk="0" hangingPunct="0"/>
            <a:fld id="{CE6BFD19-7AAD-4C64-A354-9D0211E2A60F}" type="slidenum">
              <a:rPr lang="en-US" sz="1200">
                <a:latin typeface="Marlett" pitchFamily="2" charset="2"/>
              </a:rPr>
              <a:pPr algn="r" eaLnBrk="0" hangingPunct="0"/>
              <a:t>68</a:t>
            </a:fld>
            <a:endParaRPr lang="en-US" sz="1200">
              <a:latin typeface="Marlett" pitchFamily="2" charset="2"/>
            </a:endParaRPr>
          </a:p>
        </p:txBody>
      </p:sp>
      <p:sp>
        <p:nvSpPr>
          <p:cNvPr id="21506" name="Rectangle 2"/>
          <p:cNvSpPr>
            <a:spLocks noGrp="1" noRot="1" noChangeAspect="1" noChangeArrowheads="1" noTextEdit="1"/>
          </p:cNvSpPr>
          <p:nvPr>
            <p:ph type="sldImg"/>
          </p:nvPr>
        </p:nvSpPr>
        <p:spPr>
          <a:solidFill>
            <a:srgbClr val="FFFFFF"/>
          </a:solidFill>
          <a:ln/>
        </p:spPr>
      </p:sp>
      <p:sp>
        <p:nvSpPr>
          <p:cNvPr id="21507" name="Rectangle 3"/>
          <p:cNvSpPr>
            <a:spLocks noGrp="1" noChangeArrowheads="1"/>
          </p:cNvSpPr>
          <p:nvPr>
            <p:ph type="body" idx="1"/>
          </p:nvPr>
        </p:nvSpPr>
        <p:spPr>
          <a:noFill/>
          <a:ln>
            <a:solidFill>
              <a:srgbClr val="000000"/>
            </a:solidFill>
          </a:ln>
        </p:spPr>
        <p:txBody>
          <a:bodyPr/>
          <a:lstStyle/>
          <a:p>
            <a:pPr defTabSz="864931">
              <a:defRPr/>
            </a:pPr>
            <a:r>
              <a:rPr lang="en-US" dirty="0" smtClean="0"/>
              <a:t>simplicialVScarrierMap.eps</a:t>
            </a: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86F922C-F0D1-40DC-A6FC-4E72FB561E34}" type="slidenum">
              <a:rPr lang="en-US" smtClean="0"/>
              <a:pPr/>
              <a:t>69</a:t>
            </a:fld>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86F922C-F0D1-40DC-A6FC-4E72FB561E34}" type="slidenum">
              <a:rPr lang="en-US" smtClean="0"/>
              <a:pPr/>
              <a:t>70</a:t>
            </a:fld>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86F922C-F0D1-40DC-A6FC-4E72FB561E34}" type="slidenum">
              <a:rPr lang="en-US" smtClean="0"/>
              <a:pPr/>
              <a:t>71</a:t>
            </a:fld>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86F922C-F0D1-40DC-A6FC-4E72FB561E34}" type="slidenum">
              <a:rPr lang="en-US" smtClean="0"/>
              <a:pPr/>
              <a:t>72</a:t>
            </a:fld>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86F922C-F0D1-40DC-A6FC-4E72FB561E34}" type="slidenum">
              <a:rPr lang="en-US" smtClean="0"/>
              <a:pPr/>
              <a:t>73</a:t>
            </a:fld>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86F922C-F0D1-40DC-A6FC-4E72FB561E34}" type="slidenum">
              <a:rPr lang="en-US" smtClean="0"/>
              <a:pPr/>
              <a:t>74</a:t>
            </a:fld>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86F922C-F0D1-40DC-A6FC-4E72FB561E34}" type="slidenum">
              <a:rPr lang="en-US" smtClean="0"/>
              <a:pPr/>
              <a:t>75</a:t>
            </a:fld>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B56EED0-E808-497C-BD16-6D07048374B0}" type="slidenum">
              <a:rPr lang="en-US" smtClean="0"/>
              <a:pPr/>
              <a:t>85</a:t>
            </a:fld>
            <a:endParaRPr 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B56EED0-E808-497C-BD16-6D07048374B0}" type="slidenum">
              <a:rPr lang="en-US" smtClean="0"/>
              <a:pPr/>
              <a:t>86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are not allowed to communicate with one another about it in any manner. </a:t>
            </a:r>
            <a:endParaRPr lang="en-US" dirty="0"/>
          </a:p>
        </p:txBody>
      </p:sp>
      <p:sp>
        <p:nvSpPr>
          <p:cNvPr id="4" name="Slide Number Placeholder 3"/>
          <p:cNvSpPr>
            <a:spLocks noGrp="1"/>
          </p:cNvSpPr>
          <p:nvPr>
            <p:ph type="sldNum" sz="quarter" idx="10"/>
          </p:nvPr>
        </p:nvSpPr>
        <p:spPr/>
        <p:txBody>
          <a:bodyPr/>
          <a:lstStyle/>
          <a:p>
            <a:fld id="{0B56EED0-E808-497C-BD16-6D07048374B0}" type="slidenum">
              <a:rPr lang="en-US" smtClean="0"/>
              <a:pPr/>
              <a:t>8</a:t>
            </a:fld>
            <a:endParaRPr lang="en-US"/>
          </a:p>
        </p:txBody>
      </p:sp>
    </p:spTree>
    <p:extLst>
      <p:ext uri="{BB962C8B-B14F-4D97-AF65-F5344CB8AC3E}">
        <p14:creationId xmlns:p14="http://schemas.microsoft.com/office/powerpoint/2010/main" val="114884273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B56EED0-E808-497C-BD16-6D07048374B0}" type="slidenum">
              <a:rPr lang="en-US" smtClean="0"/>
              <a:pPr/>
              <a:t>87</a:t>
            </a:fld>
            <a:endParaRPr 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84BB558E-7A7B-4BEB-A1C5-4B18FBD6FDE2}" type="slidenum">
              <a:rPr lang="en-US" smtClean="0"/>
              <a:pPr>
                <a:defRPr/>
              </a:pPr>
              <a:t>88</a:t>
            </a:fld>
            <a:endParaRPr 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84BB558E-7A7B-4BEB-A1C5-4B18FBD6FDE2}" type="slidenum">
              <a:rPr lang="en-US" smtClean="0"/>
              <a:pPr>
                <a:defRPr/>
              </a:pPr>
              <a:t>89</a:t>
            </a:fld>
            <a:endParaRPr 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84BB558E-7A7B-4BEB-A1C5-4B18FBD6FDE2}" type="slidenum">
              <a:rPr lang="en-US" smtClean="0"/>
              <a:pPr>
                <a:defRPr/>
              </a:pPr>
              <a:t>90</a:t>
            </a:fld>
            <a:endParaRPr 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84BB558E-7A7B-4BEB-A1C5-4B18FBD6FDE2}" type="slidenum">
              <a:rPr lang="en-US" smtClean="0"/>
              <a:pPr>
                <a:defRPr/>
              </a:pPr>
              <a:t>91</a:t>
            </a:fld>
            <a:endParaRPr 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B56EED0-E808-497C-BD16-6D07048374B0}" type="slidenum">
              <a:rPr lang="en-US" smtClean="0"/>
              <a:pPr/>
              <a:t>92</a:t>
            </a:fld>
            <a:endParaRPr 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B56EED0-E808-497C-BD16-6D07048374B0}" type="slidenum">
              <a:rPr lang="en-US" smtClean="0"/>
              <a:pPr/>
              <a:t>93</a:t>
            </a:fld>
            <a:endParaRPr 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B56EED0-E808-497C-BD16-6D07048374B0}" type="slidenum">
              <a:rPr lang="en-US" smtClean="0"/>
              <a:pPr/>
              <a:t>94</a:t>
            </a:fld>
            <a:endParaRPr 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r>
              <a:rPr lang="en-US" dirty="0" smtClean="0"/>
              <a:t>A geometric complex is </a:t>
            </a:r>
            <a:r>
              <a:rPr lang="en-US" i="1" dirty="0" smtClean="0"/>
              <a:t>subdivided</a:t>
            </a:r>
            <a:r>
              <a:rPr lang="en-US" dirty="0" smtClean="0"/>
              <a:t> by partitioning each of its simplexes into smaller simplexes without changing the complex's polyhedron.</a:t>
            </a:r>
            <a:endParaRPr lang="en-US" dirty="0"/>
          </a:p>
        </p:txBody>
      </p:sp>
      <p:sp>
        <p:nvSpPr>
          <p:cNvPr id="4" name="Slide Number Placeholder 3"/>
          <p:cNvSpPr>
            <a:spLocks noGrp="1"/>
          </p:cNvSpPr>
          <p:nvPr>
            <p:ph type="sldNum" sz="quarter" idx="10"/>
          </p:nvPr>
        </p:nvSpPr>
        <p:spPr/>
        <p:txBody>
          <a:bodyPr/>
          <a:lstStyle/>
          <a:p>
            <a:fld id="{0B56EED0-E808-497C-BD16-6D07048374B0}" type="slidenum">
              <a:rPr lang="en-US" smtClean="0"/>
              <a:pPr/>
              <a:t>95</a:t>
            </a:fld>
            <a:endParaRPr 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r>
              <a:rPr lang="en-US" dirty="0" smtClean="0"/>
              <a:t>A geometric complex is </a:t>
            </a:r>
            <a:r>
              <a:rPr lang="en-US" i="1" dirty="0" smtClean="0"/>
              <a:t>subdivided</a:t>
            </a:r>
            <a:r>
              <a:rPr lang="en-US" dirty="0" smtClean="0"/>
              <a:t> by partitioning each of its simplexes into smaller simplexes without changing the complex's polyhedron.</a:t>
            </a:r>
            <a:endParaRPr lang="en-US" dirty="0"/>
          </a:p>
        </p:txBody>
      </p:sp>
      <p:sp>
        <p:nvSpPr>
          <p:cNvPr id="4" name="Slide Number Placeholder 3"/>
          <p:cNvSpPr>
            <a:spLocks noGrp="1"/>
          </p:cNvSpPr>
          <p:nvPr>
            <p:ph type="sldNum" sz="quarter" idx="10"/>
          </p:nvPr>
        </p:nvSpPr>
        <p:spPr/>
        <p:txBody>
          <a:bodyPr/>
          <a:lstStyle/>
          <a:p>
            <a:fld id="{0B56EED0-E808-497C-BD16-6D07048374B0}" type="slidenum">
              <a:rPr lang="en-US" smtClean="0"/>
              <a:pPr/>
              <a:t>96</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But</a:t>
            </a:r>
          </a:p>
          <a:p>
            <a:r>
              <a:rPr lang="en-US" dirty="0" smtClean="0"/>
              <a:t>whenever you become certain that you are dirty, you must announce it to everybody, exactly on the hour.</a:t>
            </a:r>
            <a:endParaRPr lang="en-US" dirty="0"/>
          </a:p>
        </p:txBody>
      </p:sp>
      <p:sp>
        <p:nvSpPr>
          <p:cNvPr id="4" name="Slide Number Placeholder 3"/>
          <p:cNvSpPr>
            <a:spLocks noGrp="1"/>
          </p:cNvSpPr>
          <p:nvPr>
            <p:ph type="sldNum" sz="quarter" idx="10"/>
          </p:nvPr>
        </p:nvSpPr>
        <p:spPr/>
        <p:txBody>
          <a:bodyPr/>
          <a:lstStyle/>
          <a:p>
            <a:fld id="{0B56EED0-E808-497C-BD16-6D07048374B0}" type="slidenum">
              <a:rPr lang="en-US" smtClean="0"/>
              <a:pPr/>
              <a:t>9</a:t>
            </a:fld>
            <a:endParaRPr lang="en-US"/>
          </a:p>
        </p:txBody>
      </p:sp>
    </p:spTree>
    <p:extLst>
      <p:ext uri="{BB962C8B-B14F-4D97-AF65-F5344CB8AC3E}">
        <p14:creationId xmlns:p14="http://schemas.microsoft.com/office/powerpoint/2010/main" val="1164015446"/>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r>
              <a:rPr lang="en-US" dirty="0" smtClean="0"/>
              <a:t>A geometric complex is </a:t>
            </a:r>
            <a:r>
              <a:rPr lang="en-US" i="1" dirty="0" smtClean="0"/>
              <a:t>subdivided</a:t>
            </a:r>
            <a:r>
              <a:rPr lang="en-US" dirty="0" smtClean="0"/>
              <a:t> by partitioning each of its simplexes into smaller simplexes without changing the complex's polyhedron.</a:t>
            </a:r>
            <a:endParaRPr lang="en-US" dirty="0"/>
          </a:p>
        </p:txBody>
      </p:sp>
      <p:sp>
        <p:nvSpPr>
          <p:cNvPr id="4" name="Slide Number Placeholder 3"/>
          <p:cNvSpPr>
            <a:spLocks noGrp="1"/>
          </p:cNvSpPr>
          <p:nvPr>
            <p:ph type="sldNum" sz="quarter" idx="10"/>
          </p:nvPr>
        </p:nvSpPr>
        <p:spPr/>
        <p:txBody>
          <a:bodyPr/>
          <a:lstStyle/>
          <a:p>
            <a:fld id="{0B56EED0-E808-497C-BD16-6D07048374B0}" type="slidenum">
              <a:rPr lang="en-US" smtClean="0"/>
              <a:pPr/>
              <a:t>97</a:t>
            </a:fld>
            <a:endParaRPr lang="en-US"/>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r>
              <a:rPr lang="en-US" dirty="0" smtClean="0"/>
              <a:t>A geometric complex is </a:t>
            </a:r>
            <a:r>
              <a:rPr lang="en-US" i="1" dirty="0" smtClean="0"/>
              <a:t>subdivided</a:t>
            </a:r>
            <a:r>
              <a:rPr lang="en-US" dirty="0" smtClean="0"/>
              <a:t> by partitioning each of its simplexes into smaller simplexes without changing the complex's polyhedron.</a:t>
            </a:r>
            <a:endParaRPr lang="en-US" dirty="0"/>
          </a:p>
        </p:txBody>
      </p:sp>
      <p:sp>
        <p:nvSpPr>
          <p:cNvPr id="4" name="Slide Number Placeholder 3"/>
          <p:cNvSpPr>
            <a:spLocks noGrp="1"/>
          </p:cNvSpPr>
          <p:nvPr>
            <p:ph type="sldNum" sz="quarter" idx="10"/>
          </p:nvPr>
        </p:nvSpPr>
        <p:spPr/>
        <p:txBody>
          <a:bodyPr/>
          <a:lstStyle/>
          <a:p>
            <a:fld id="{0B56EED0-E808-497C-BD16-6D07048374B0}" type="slidenum">
              <a:rPr lang="en-US" smtClean="0"/>
              <a:pPr/>
              <a:t>98</a:t>
            </a:fld>
            <a:endParaRPr lang="en-US"/>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our purposes, the most useful subdivision is the \</a:t>
            </a:r>
            <a:r>
              <a:rPr lang="en-US" dirty="0" err="1" smtClean="0"/>
              <a:t>emph</a:t>
            </a:r>
            <a:r>
              <a:rPr lang="en-US" dirty="0" smtClean="0"/>
              <a:t>{standard chromatic subdivision} defined as follows. Let $\</a:t>
            </a:r>
            <a:r>
              <a:rPr lang="en-US" dirty="0" err="1" smtClean="0"/>
              <a:t>cC</a:t>
            </a:r>
            <a:r>
              <a:rPr lang="en-US" dirty="0" smtClean="0"/>
              <a:t>$ be a chromatic complex.</a:t>
            </a:r>
            <a:endParaRPr lang="en-US" dirty="0"/>
          </a:p>
        </p:txBody>
      </p:sp>
      <p:sp>
        <p:nvSpPr>
          <p:cNvPr id="4" name="Slide Number Placeholder 3"/>
          <p:cNvSpPr>
            <a:spLocks noGrp="1"/>
          </p:cNvSpPr>
          <p:nvPr>
            <p:ph type="sldNum" sz="quarter" idx="10"/>
          </p:nvPr>
        </p:nvSpPr>
        <p:spPr/>
        <p:txBody>
          <a:bodyPr/>
          <a:lstStyle/>
          <a:p>
            <a:fld id="{0B56EED0-E808-497C-BD16-6D07048374B0}" type="slidenum">
              <a:rPr lang="en-US" smtClean="0"/>
              <a:pPr/>
              <a:t>99</a:t>
            </a:fld>
            <a:endParaRPr lang="en-US"/>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our purposes, the most useful subdivision is the \</a:t>
            </a:r>
            <a:r>
              <a:rPr lang="en-US" dirty="0" err="1" smtClean="0"/>
              <a:t>emph</a:t>
            </a:r>
            <a:r>
              <a:rPr lang="en-US" dirty="0" smtClean="0"/>
              <a:t>{standard chromatic subdivision} defined as follows. Let $\</a:t>
            </a:r>
            <a:r>
              <a:rPr lang="en-US" dirty="0" err="1" smtClean="0"/>
              <a:t>cC</a:t>
            </a:r>
            <a:r>
              <a:rPr lang="en-US" dirty="0" smtClean="0"/>
              <a:t>$ be a chromatic complex.</a:t>
            </a:r>
            <a:endParaRPr lang="en-US" dirty="0"/>
          </a:p>
        </p:txBody>
      </p:sp>
      <p:sp>
        <p:nvSpPr>
          <p:cNvPr id="4" name="Slide Number Placeholder 3"/>
          <p:cNvSpPr>
            <a:spLocks noGrp="1"/>
          </p:cNvSpPr>
          <p:nvPr>
            <p:ph type="sldNum" sz="quarter" idx="10"/>
          </p:nvPr>
        </p:nvSpPr>
        <p:spPr/>
        <p:txBody>
          <a:bodyPr/>
          <a:lstStyle/>
          <a:p>
            <a:fld id="{0B56EED0-E808-497C-BD16-6D07048374B0}" type="slidenum">
              <a:rPr lang="en-US" smtClean="0"/>
              <a:pPr/>
              <a:t>100</a:t>
            </a:fld>
            <a:endParaRPr lang="en-US"/>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our purposes, the most useful subdivision is the \</a:t>
            </a:r>
            <a:r>
              <a:rPr lang="en-US" dirty="0" err="1" smtClean="0"/>
              <a:t>emph</a:t>
            </a:r>
            <a:r>
              <a:rPr lang="en-US" dirty="0" smtClean="0"/>
              <a:t>{standard chromatic subdivision} defined as follows. Let $\</a:t>
            </a:r>
            <a:r>
              <a:rPr lang="en-US" dirty="0" err="1" smtClean="0"/>
              <a:t>cC</a:t>
            </a:r>
            <a:r>
              <a:rPr lang="en-US" dirty="0" smtClean="0"/>
              <a:t>$ be a chromatic complex.</a:t>
            </a:r>
            <a:endParaRPr lang="en-US" dirty="0"/>
          </a:p>
        </p:txBody>
      </p:sp>
      <p:sp>
        <p:nvSpPr>
          <p:cNvPr id="4" name="Slide Number Placeholder 3"/>
          <p:cNvSpPr>
            <a:spLocks noGrp="1"/>
          </p:cNvSpPr>
          <p:nvPr>
            <p:ph type="sldNum" sz="quarter" idx="10"/>
          </p:nvPr>
        </p:nvSpPr>
        <p:spPr/>
        <p:txBody>
          <a:bodyPr/>
          <a:lstStyle/>
          <a:p>
            <a:fld id="{0B56EED0-E808-497C-BD16-6D07048374B0}" type="slidenum">
              <a:rPr lang="en-US" smtClean="0"/>
              <a:pPr/>
              <a:t>101</a:t>
            </a:fld>
            <a:endParaRPr lang="en-US"/>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our purposes, the most useful subdivision is the \</a:t>
            </a:r>
            <a:r>
              <a:rPr lang="en-US" dirty="0" err="1" smtClean="0"/>
              <a:t>emph</a:t>
            </a:r>
            <a:r>
              <a:rPr lang="en-US" dirty="0" smtClean="0"/>
              <a:t>{standard chromatic subdivision} defined as follows. Let $\</a:t>
            </a:r>
            <a:r>
              <a:rPr lang="en-US" dirty="0" err="1" smtClean="0"/>
              <a:t>cC</a:t>
            </a:r>
            <a:r>
              <a:rPr lang="en-US" dirty="0" smtClean="0"/>
              <a:t>$ be a chromatic complex.</a:t>
            </a:r>
            <a:endParaRPr lang="en-US" dirty="0"/>
          </a:p>
        </p:txBody>
      </p:sp>
      <p:sp>
        <p:nvSpPr>
          <p:cNvPr id="4" name="Slide Number Placeholder 3"/>
          <p:cNvSpPr>
            <a:spLocks noGrp="1"/>
          </p:cNvSpPr>
          <p:nvPr>
            <p:ph type="sldNum" sz="quarter" idx="10"/>
          </p:nvPr>
        </p:nvSpPr>
        <p:spPr/>
        <p:txBody>
          <a:bodyPr/>
          <a:lstStyle/>
          <a:p>
            <a:fld id="{0B56EED0-E808-497C-BD16-6D07048374B0}" type="slidenum">
              <a:rPr lang="en-US" smtClean="0"/>
              <a:pPr/>
              <a:t>102</a:t>
            </a:fld>
            <a:endParaRPr lang="en-US"/>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our purposes, the most useful subdivision is the \</a:t>
            </a:r>
            <a:r>
              <a:rPr lang="en-US" dirty="0" err="1" smtClean="0"/>
              <a:t>emph</a:t>
            </a:r>
            <a:r>
              <a:rPr lang="en-US" dirty="0" smtClean="0"/>
              <a:t>{standard chromatic subdivision} defined as follows. Let $\</a:t>
            </a:r>
            <a:r>
              <a:rPr lang="en-US" dirty="0" err="1" smtClean="0"/>
              <a:t>cC</a:t>
            </a:r>
            <a:r>
              <a:rPr lang="en-US" dirty="0" smtClean="0"/>
              <a:t>$ be a chromatic complex.</a:t>
            </a:r>
            <a:endParaRPr lang="en-US" dirty="0"/>
          </a:p>
        </p:txBody>
      </p:sp>
      <p:sp>
        <p:nvSpPr>
          <p:cNvPr id="4" name="Slide Number Placeholder 3"/>
          <p:cNvSpPr>
            <a:spLocks noGrp="1"/>
          </p:cNvSpPr>
          <p:nvPr>
            <p:ph type="sldNum" sz="quarter" idx="10"/>
          </p:nvPr>
        </p:nvSpPr>
        <p:spPr/>
        <p:txBody>
          <a:bodyPr/>
          <a:lstStyle/>
          <a:p>
            <a:fld id="{0B56EED0-E808-497C-BD16-6D07048374B0}" type="slidenum">
              <a:rPr lang="en-US" smtClean="0"/>
              <a:pPr/>
              <a:t>103</a:t>
            </a:fld>
            <a:endParaRPr lang="en-US"/>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our purposes, the most useful subdivision is the \</a:t>
            </a:r>
            <a:r>
              <a:rPr lang="en-US" dirty="0" err="1" smtClean="0"/>
              <a:t>emph</a:t>
            </a:r>
            <a:r>
              <a:rPr lang="en-US" dirty="0" smtClean="0"/>
              <a:t>{standard chromatic subdivision} defined as follows. Let $\</a:t>
            </a:r>
            <a:r>
              <a:rPr lang="en-US" dirty="0" err="1" smtClean="0"/>
              <a:t>cC</a:t>
            </a:r>
            <a:r>
              <a:rPr lang="en-US" dirty="0" smtClean="0"/>
              <a:t>$ be a chromatic complex.</a:t>
            </a:r>
            <a:endParaRPr lang="en-US" dirty="0"/>
          </a:p>
        </p:txBody>
      </p:sp>
      <p:sp>
        <p:nvSpPr>
          <p:cNvPr id="4" name="Slide Number Placeholder 3"/>
          <p:cNvSpPr>
            <a:spLocks noGrp="1"/>
          </p:cNvSpPr>
          <p:nvPr>
            <p:ph type="sldNum" sz="quarter" idx="10"/>
          </p:nvPr>
        </p:nvSpPr>
        <p:spPr/>
        <p:txBody>
          <a:bodyPr/>
          <a:lstStyle/>
          <a:p>
            <a:fld id="{0B56EED0-E808-497C-BD16-6D07048374B0}" type="slidenum">
              <a:rPr lang="en-US" smtClean="0"/>
              <a:pPr/>
              <a:t>104</a:t>
            </a:fld>
            <a:endParaRPr lang="en-US"/>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B56EED0-E808-497C-BD16-6D07048374B0}" type="slidenum">
              <a:rPr lang="en-US" smtClean="0"/>
              <a:pPr/>
              <a:t>105</a:t>
            </a:fld>
            <a:endParaRPr lang="en-US"/>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a:solidFill>
            <a:srgbClr val="FFFFFF"/>
          </a:solidFill>
          <a:ln/>
        </p:spPr>
      </p:sp>
      <p:sp>
        <p:nvSpPr>
          <p:cNvPr id="52226" name="Notes Placeholder 2"/>
          <p:cNvSpPr>
            <a:spLocks noGrp="1"/>
          </p:cNvSpPr>
          <p:nvPr>
            <p:ph type="body" idx="1"/>
          </p:nvPr>
        </p:nvSpPr>
        <p:spPr>
          <a:solidFill>
            <a:srgbClr val="FFFFFF"/>
          </a:solidFill>
          <a:ln>
            <a:solidFill>
              <a:srgbClr val="000000"/>
            </a:solidFill>
          </a:ln>
        </p:spPr>
        <p:txBody>
          <a:bodyPr/>
          <a:lstStyle/>
          <a:p>
            <a:r>
              <a:rPr lang="en-US" smtClean="0"/>
              <a:t>subdivisions</a:t>
            </a:r>
            <a:endParaRPr lang="en-US" dirty="0" smtClean="0"/>
          </a:p>
        </p:txBody>
      </p:sp>
      <p:sp>
        <p:nvSpPr>
          <p:cNvPr id="52227" name="Slide Number Placeholder 3"/>
          <p:cNvSpPr txBox="1">
            <a:spLocks noGrp="1"/>
          </p:cNvSpPr>
          <p:nvPr/>
        </p:nvSpPr>
        <p:spPr bwMode="auto">
          <a:xfrm>
            <a:off x="3885903" y="8687405"/>
            <a:ext cx="2972097" cy="456595"/>
          </a:xfrm>
          <a:prstGeom prst="rect">
            <a:avLst/>
          </a:prstGeom>
          <a:noFill/>
          <a:ln w="9525">
            <a:noFill/>
            <a:miter lim="800000"/>
            <a:headEnd/>
            <a:tailEnd/>
          </a:ln>
        </p:spPr>
        <p:txBody>
          <a:bodyPr lIns="91432" tIns="45716" rIns="91432" bIns="45716" anchor="b">
            <a:prstTxWarp prst="textNoShape">
              <a:avLst/>
            </a:prstTxWarp>
          </a:bodyPr>
          <a:lstStyle/>
          <a:p>
            <a:pPr algn="r" eaLnBrk="0" hangingPunct="0"/>
            <a:fld id="{80F7DFF1-851D-4502-B551-D6FC0628DD56}" type="slidenum">
              <a:rPr lang="en-US" sz="1200">
                <a:latin typeface="Marlett" pitchFamily="2" charset="2"/>
              </a:rPr>
              <a:pPr algn="r" eaLnBrk="0" hangingPunct="0"/>
              <a:t>106</a:t>
            </a:fld>
            <a:endParaRPr lang="en-US" sz="1200">
              <a:latin typeface="Marlett" pitchFamily="2" charset="2"/>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children resume playing normally, and nobody mentions the state of anyone's forehead. </a:t>
            </a:r>
            <a:endParaRPr lang="en-US" dirty="0"/>
          </a:p>
        </p:txBody>
      </p:sp>
      <p:sp>
        <p:nvSpPr>
          <p:cNvPr id="4" name="Slide Number Placeholder 3"/>
          <p:cNvSpPr>
            <a:spLocks noGrp="1"/>
          </p:cNvSpPr>
          <p:nvPr>
            <p:ph type="sldNum" sz="quarter" idx="10"/>
          </p:nvPr>
        </p:nvSpPr>
        <p:spPr/>
        <p:txBody>
          <a:bodyPr/>
          <a:lstStyle/>
          <a:p>
            <a:fld id="{0B56EED0-E808-497C-BD16-6D07048374B0}" type="slidenum">
              <a:rPr lang="en-US" smtClean="0"/>
              <a:pPr/>
              <a:t>10</a:t>
            </a:fld>
            <a:endParaRPr lang="en-US"/>
          </a:p>
        </p:txBody>
      </p:sp>
    </p:spTree>
    <p:extLst>
      <p:ext uri="{BB962C8B-B14F-4D97-AF65-F5344CB8AC3E}">
        <p14:creationId xmlns:p14="http://schemas.microsoft.com/office/powerpoint/2010/main" val="2319057135"/>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a:solidFill>
            <a:srgbClr val="FFFFFF"/>
          </a:solidFill>
          <a:ln/>
        </p:spPr>
      </p:sp>
      <p:sp>
        <p:nvSpPr>
          <p:cNvPr id="52226" name="Notes Placeholder 2"/>
          <p:cNvSpPr>
            <a:spLocks noGrp="1"/>
          </p:cNvSpPr>
          <p:nvPr>
            <p:ph type="body" idx="1"/>
          </p:nvPr>
        </p:nvSpPr>
        <p:spPr>
          <a:solidFill>
            <a:srgbClr val="FFFFFF"/>
          </a:solidFill>
          <a:ln>
            <a:solidFill>
              <a:srgbClr val="000000"/>
            </a:solidFill>
          </a:ln>
        </p:spPr>
        <p:txBody>
          <a:bodyPr/>
          <a:lstStyle/>
          <a:p>
            <a:r>
              <a:rPr lang="en-US" smtClean="0"/>
              <a:t>subdivisions</a:t>
            </a:r>
            <a:endParaRPr lang="en-US" dirty="0" smtClean="0"/>
          </a:p>
        </p:txBody>
      </p:sp>
      <p:sp>
        <p:nvSpPr>
          <p:cNvPr id="52227" name="Slide Number Placeholder 3"/>
          <p:cNvSpPr txBox="1">
            <a:spLocks noGrp="1"/>
          </p:cNvSpPr>
          <p:nvPr/>
        </p:nvSpPr>
        <p:spPr bwMode="auto">
          <a:xfrm>
            <a:off x="3885903" y="8687405"/>
            <a:ext cx="2972097" cy="456595"/>
          </a:xfrm>
          <a:prstGeom prst="rect">
            <a:avLst/>
          </a:prstGeom>
          <a:noFill/>
          <a:ln w="9525">
            <a:noFill/>
            <a:miter lim="800000"/>
            <a:headEnd/>
            <a:tailEnd/>
          </a:ln>
        </p:spPr>
        <p:txBody>
          <a:bodyPr lIns="91432" tIns="45716" rIns="91432" bIns="45716" anchor="b">
            <a:prstTxWarp prst="textNoShape">
              <a:avLst/>
            </a:prstTxWarp>
          </a:bodyPr>
          <a:lstStyle/>
          <a:p>
            <a:pPr algn="r" eaLnBrk="0" hangingPunct="0"/>
            <a:fld id="{80F7DFF1-851D-4502-B551-D6FC0628DD56}" type="slidenum">
              <a:rPr lang="en-US" sz="1200">
                <a:latin typeface="Marlett" pitchFamily="2" charset="2"/>
              </a:rPr>
              <a:pPr algn="r" eaLnBrk="0" hangingPunct="0"/>
              <a:t>107</a:t>
            </a:fld>
            <a:endParaRPr lang="en-US" sz="1200">
              <a:latin typeface="Marlett" pitchFamily="2" charset="2"/>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a:solidFill>
            <a:srgbClr val="FFFFFF"/>
          </a:solidFill>
          <a:ln/>
        </p:spPr>
      </p:sp>
      <p:sp>
        <p:nvSpPr>
          <p:cNvPr id="52226" name="Notes Placeholder 2"/>
          <p:cNvSpPr>
            <a:spLocks noGrp="1"/>
          </p:cNvSpPr>
          <p:nvPr>
            <p:ph type="body" idx="1"/>
          </p:nvPr>
        </p:nvSpPr>
        <p:spPr>
          <a:solidFill>
            <a:srgbClr val="FFFFFF"/>
          </a:solidFill>
          <a:ln>
            <a:solidFill>
              <a:srgbClr val="000000"/>
            </a:solidFill>
          </a:ln>
        </p:spPr>
        <p:txBody>
          <a:bodyPr/>
          <a:lstStyle/>
          <a:p>
            <a:r>
              <a:rPr lang="en-US" smtClean="0"/>
              <a:t>subdivisions</a:t>
            </a:r>
            <a:endParaRPr lang="en-US" dirty="0" smtClean="0"/>
          </a:p>
        </p:txBody>
      </p:sp>
      <p:sp>
        <p:nvSpPr>
          <p:cNvPr id="52227" name="Slide Number Placeholder 3"/>
          <p:cNvSpPr txBox="1">
            <a:spLocks noGrp="1"/>
          </p:cNvSpPr>
          <p:nvPr/>
        </p:nvSpPr>
        <p:spPr bwMode="auto">
          <a:xfrm>
            <a:off x="3885903" y="8687405"/>
            <a:ext cx="2972097" cy="456595"/>
          </a:xfrm>
          <a:prstGeom prst="rect">
            <a:avLst/>
          </a:prstGeom>
          <a:noFill/>
          <a:ln w="9525">
            <a:noFill/>
            <a:miter lim="800000"/>
            <a:headEnd/>
            <a:tailEnd/>
          </a:ln>
        </p:spPr>
        <p:txBody>
          <a:bodyPr lIns="91432" tIns="45716" rIns="91432" bIns="45716" anchor="b">
            <a:prstTxWarp prst="textNoShape">
              <a:avLst/>
            </a:prstTxWarp>
          </a:bodyPr>
          <a:lstStyle/>
          <a:p>
            <a:pPr algn="r" eaLnBrk="0" hangingPunct="0"/>
            <a:fld id="{80F7DFF1-851D-4502-B551-D6FC0628DD56}" type="slidenum">
              <a:rPr lang="en-US" sz="1200">
                <a:latin typeface="Marlett" pitchFamily="2" charset="2"/>
              </a:rPr>
              <a:pPr algn="r" eaLnBrk="0" hangingPunct="0"/>
              <a:t>108</a:t>
            </a:fld>
            <a:endParaRPr lang="en-US" sz="1200">
              <a:latin typeface="Marlett" pitchFamily="2" charset="2"/>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B56EED0-E808-497C-BD16-6D07048374B0}" type="slidenum">
              <a:rPr lang="en-US" smtClean="0"/>
              <a:pPr/>
              <a:t>109</a:t>
            </a:fld>
            <a:endParaRPr lang="en-US"/>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r>
              <a:rPr lang="en-US" dirty="0" smtClean="0"/>
              <a:t>One direction is easy. Any simplicial map $\phi:\</a:t>
            </a:r>
            <a:r>
              <a:rPr lang="en-US" dirty="0" err="1" smtClean="0"/>
              <a:t>cA</a:t>
            </a:r>
            <a:r>
              <a:rPr lang="en-US" dirty="0" smtClean="0"/>
              <a:t>~\to~\</a:t>
            </a:r>
            <a:r>
              <a:rPr lang="en-US" dirty="0" err="1" smtClean="0"/>
              <a:t>cB</a:t>
            </a:r>
            <a:r>
              <a:rPr lang="en-US" dirty="0" smtClean="0"/>
              <a:t>$ can be turned into a piece-wise linear map $|\phi|:|\</a:t>
            </a:r>
            <a:r>
              <a:rPr lang="en-US" dirty="0" err="1" smtClean="0"/>
              <a:t>cA</a:t>
            </a:r>
            <a:r>
              <a:rPr lang="en-US" dirty="0" smtClean="0"/>
              <a:t>|~\to~|\</a:t>
            </a:r>
            <a:r>
              <a:rPr lang="en-US" dirty="0" err="1" smtClean="0"/>
              <a:t>cB</a:t>
            </a:r>
            <a:r>
              <a:rPr lang="en-US" dirty="0" smtClean="0"/>
              <a:t>|$ by extending over barycentric coordinates.</a:t>
            </a:r>
            <a:endParaRPr lang="en-US" dirty="0"/>
          </a:p>
        </p:txBody>
      </p:sp>
      <p:sp>
        <p:nvSpPr>
          <p:cNvPr id="4" name="Slide Number Placeholder 3"/>
          <p:cNvSpPr>
            <a:spLocks noGrp="1"/>
          </p:cNvSpPr>
          <p:nvPr>
            <p:ph type="sldNum" sz="quarter" idx="10"/>
          </p:nvPr>
        </p:nvSpPr>
        <p:spPr/>
        <p:txBody>
          <a:bodyPr/>
          <a:lstStyle/>
          <a:p>
            <a:fld id="{0B56EED0-E808-497C-BD16-6D07048374B0}" type="slidenum">
              <a:rPr lang="en-US" smtClean="0"/>
              <a:pPr/>
              <a:t>110</a:t>
            </a:fld>
            <a:endParaRPr lang="en-US"/>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r>
              <a:rPr lang="en-US" dirty="0" smtClean="0"/>
              <a:t>One direction is easy. Any simplicial map $\phi:\</a:t>
            </a:r>
            <a:r>
              <a:rPr lang="en-US" dirty="0" err="1" smtClean="0"/>
              <a:t>cA</a:t>
            </a:r>
            <a:r>
              <a:rPr lang="en-US" dirty="0" smtClean="0"/>
              <a:t>~\to~\</a:t>
            </a:r>
            <a:r>
              <a:rPr lang="en-US" dirty="0" err="1" smtClean="0"/>
              <a:t>cB</a:t>
            </a:r>
            <a:r>
              <a:rPr lang="en-US" dirty="0" smtClean="0"/>
              <a:t>$ can be turned into a piece-wise linear map $|\phi|:|\</a:t>
            </a:r>
            <a:r>
              <a:rPr lang="en-US" dirty="0" err="1" smtClean="0"/>
              <a:t>cA</a:t>
            </a:r>
            <a:r>
              <a:rPr lang="en-US" dirty="0" smtClean="0"/>
              <a:t>|~\to~|\</a:t>
            </a:r>
            <a:r>
              <a:rPr lang="en-US" dirty="0" err="1" smtClean="0"/>
              <a:t>cB</a:t>
            </a:r>
            <a:r>
              <a:rPr lang="en-US" dirty="0" smtClean="0"/>
              <a:t>|$ by extending over barycentric coordinates.</a:t>
            </a:r>
            <a:endParaRPr lang="en-US" dirty="0"/>
          </a:p>
        </p:txBody>
      </p:sp>
      <p:sp>
        <p:nvSpPr>
          <p:cNvPr id="4" name="Slide Number Placeholder 3"/>
          <p:cNvSpPr>
            <a:spLocks noGrp="1"/>
          </p:cNvSpPr>
          <p:nvPr>
            <p:ph type="sldNum" sz="quarter" idx="10"/>
          </p:nvPr>
        </p:nvSpPr>
        <p:spPr/>
        <p:txBody>
          <a:bodyPr/>
          <a:lstStyle/>
          <a:p>
            <a:fld id="{0B56EED0-E808-497C-BD16-6D07048374B0}" type="slidenum">
              <a:rPr lang="en-US" smtClean="0"/>
              <a:pPr/>
              <a:t>111</a:t>
            </a:fld>
            <a:endParaRPr lang="en-US"/>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r>
              <a:rPr lang="en-US" dirty="0" smtClean="0"/>
              <a:t>One direction is easy. Any simplicial map $\phi:\</a:t>
            </a:r>
            <a:r>
              <a:rPr lang="en-US" dirty="0" err="1" smtClean="0"/>
              <a:t>cA</a:t>
            </a:r>
            <a:r>
              <a:rPr lang="en-US" dirty="0" smtClean="0"/>
              <a:t>~\to~\</a:t>
            </a:r>
            <a:r>
              <a:rPr lang="en-US" dirty="0" err="1" smtClean="0"/>
              <a:t>cB</a:t>
            </a:r>
            <a:r>
              <a:rPr lang="en-US" dirty="0" smtClean="0"/>
              <a:t>$ can be turned into a piece-wise linear map $|\phi|:|\</a:t>
            </a:r>
            <a:r>
              <a:rPr lang="en-US" dirty="0" err="1" smtClean="0"/>
              <a:t>cA</a:t>
            </a:r>
            <a:r>
              <a:rPr lang="en-US" dirty="0" smtClean="0"/>
              <a:t>|~\to~|\</a:t>
            </a:r>
            <a:r>
              <a:rPr lang="en-US" dirty="0" err="1" smtClean="0"/>
              <a:t>cB</a:t>
            </a:r>
            <a:r>
              <a:rPr lang="en-US" dirty="0" smtClean="0"/>
              <a:t>|$ by extending over barycentric coordinates.</a:t>
            </a:r>
            <a:endParaRPr lang="en-US" dirty="0"/>
          </a:p>
        </p:txBody>
      </p:sp>
      <p:sp>
        <p:nvSpPr>
          <p:cNvPr id="4" name="Slide Number Placeholder 3"/>
          <p:cNvSpPr>
            <a:spLocks noGrp="1"/>
          </p:cNvSpPr>
          <p:nvPr>
            <p:ph type="sldNum" sz="quarter" idx="10"/>
          </p:nvPr>
        </p:nvSpPr>
        <p:spPr/>
        <p:txBody>
          <a:bodyPr/>
          <a:lstStyle/>
          <a:p>
            <a:fld id="{0B56EED0-E808-497C-BD16-6D07048374B0}" type="slidenum">
              <a:rPr lang="en-US" smtClean="0"/>
              <a:pPr/>
              <a:t>112</a:t>
            </a:fld>
            <a:endParaRPr lang="en-US"/>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B56EED0-E808-497C-BD16-6D07048374B0}" type="slidenum">
              <a:rPr lang="en-US" smtClean="0"/>
              <a:pPr/>
              <a:t>113</a:t>
            </a:fld>
            <a:endParaRPr lang="en-US"/>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B56EED0-E808-497C-BD16-6D07048374B0}" type="slidenum">
              <a:rPr lang="en-US" smtClean="0"/>
              <a:pPr/>
              <a:t>114</a:t>
            </a:fld>
            <a:endParaRPr lang="en-US"/>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B56EED0-E808-497C-BD16-6D07048374B0}" type="slidenum">
              <a:rPr lang="en-US" smtClean="0"/>
              <a:pPr/>
              <a:t>115</a:t>
            </a:fld>
            <a:endParaRPr lang="en-US"/>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B56EED0-E808-497C-BD16-6D07048374B0}" type="slidenum">
              <a:rPr lang="en-US" smtClean="0"/>
              <a:pPr/>
              <a:t>116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C037671F-F50F-45D3-88D3-CF15E523BF82}" type="datetime5">
              <a:rPr lang="en-US" smtClean="0"/>
              <a:t>14-May-16</a:t>
            </a:fld>
            <a:endParaRPr lang="en-US"/>
          </a:p>
        </p:txBody>
      </p:sp>
      <p:sp>
        <p:nvSpPr>
          <p:cNvPr id="5" name="Footer Placeholder 4"/>
          <p:cNvSpPr>
            <a:spLocks noGrp="1"/>
          </p:cNvSpPr>
          <p:nvPr>
            <p:ph type="ftr" sz="quarter" idx="11"/>
          </p:nvPr>
        </p:nvSpPr>
        <p:spPr/>
        <p:txBody>
          <a:bodyPr/>
          <a:lstStyle>
            <a:lvl1pPr>
              <a:defRPr/>
            </a:lvl1pPr>
          </a:lstStyle>
          <a:p>
            <a:r>
              <a:rPr lang="en-US" smtClean="0"/>
              <a:t>Distributed Computing through Combinatorial Topology</a:t>
            </a:r>
            <a:endParaRPr lang="en-US"/>
          </a:p>
        </p:txBody>
      </p:sp>
      <p:sp>
        <p:nvSpPr>
          <p:cNvPr id="6" name="Slide Number Placeholder 5"/>
          <p:cNvSpPr>
            <a:spLocks noGrp="1"/>
          </p:cNvSpPr>
          <p:nvPr>
            <p:ph type="sldNum" sz="quarter" idx="12"/>
          </p:nvPr>
        </p:nvSpPr>
        <p:spPr/>
        <p:txBody>
          <a:bodyPr/>
          <a:lstStyle>
            <a:lvl1pPr>
              <a:defRPr/>
            </a:lvl1pPr>
          </a:lstStyle>
          <a:p>
            <a:fld id="{D5AB854F-6E64-416C-9FCE-2D0DB987E2D3}"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D1B35816-6DE4-4D3C-8F3F-14DCFEAA12AF}" type="datetime5">
              <a:rPr lang="en-US" smtClean="0"/>
              <a:t>14-May-16</a:t>
            </a:fld>
            <a:endParaRPr lang="en-US"/>
          </a:p>
        </p:txBody>
      </p:sp>
      <p:sp>
        <p:nvSpPr>
          <p:cNvPr id="5" name="Footer Placeholder 4"/>
          <p:cNvSpPr>
            <a:spLocks noGrp="1"/>
          </p:cNvSpPr>
          <p:nvPr>
            <p:ph type="ftr" sz="quarter" idx="11"/>
          </p:nvPr>
        </p:nvSpPr>
        <p:spPr/>
        <p:txBody>
          <a:bodyPr/>
          <a:lstStyle>
            <a:lvl1pPr>
              <a:defRPr/>
            </a:lvl1pPr>
          </a:lstStyle>
          <a:p>
            <a:r>
              <a:rPr lang="en-US" smtClean="0"/>
              <a:t>Distributed Computing through Combinatorial Topology</a:t>
            </a:r>
            <a:endParaRPr lang="en-US"/>
          </a:p>
        </p:txBody>
      </p:sp>
      <p:sp>
        <p:nvSpPr>
          <p:cNvPr id="6" name="Slide Number Placeholder 5"/>
          <p:cNvSpPr>
            <a:spLocks noGrp="1"/>
          </p:cNvSpPr>
          <p:nvPr>
            <p:ph type="sldNum" sz="quarter" idx="12"/>
          </p:nvPr>
        </p:nvSpPr>
        <p:spPr/>
        <p:txBody>
          <a:bodyPr/>
          <a:lstStyle>
            <a:lvl1pPr>
              <a:defRPr/>
            </a:lvl1pPr>
          </a:lstStyle>
          <a:p>
            <a:fld id="{6E33B003-9C04-4439-A9F5-04947BDDACBD}"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6B4872AE-C337-478D-8CD7-0654A4EF2DB8}" type="datetime5">
              <a:rPr lang="en-US" smtClean="0"/>
              <a:t>14-May-16</a:t>
            </a:fld>
            <a:endParaRPr lang="en-US"/>
          </a:p>
        </p:txBody>
      </p:sp>
      <p:sp>
        <p:nvSpPr>
          <p:cNvPr id="5" name="Footer Placeholder 4"/>
          <p:cNvSpPr>
            <a:spLocks noGrp="1"/>
          </p:cNvSpPr>
          <p:nvPr>
            <p:ph type="ftr" sz="quarter" idx="11"/>
          </p:nvPr>
        </p:nvSpPr>
        <p:spPr/>
        <p:txBody>
          <a:bodyPr/>
          <a:lstStyle>
            <a:lvl1pPr>
              <a:defRPr/>
            </a:lvl1pPr>
          </a:lstStyle>
          <a:p>
            <a:r>
              <a:rPr lang="en-US" smtClean="0"/>
              <a:t>Distributed Computing through Combinatorial Topology</a:t>
            </a:r>
            <a:endParaRPr lang="en-US"/>
          </a:p>
        </p:txBody>
      </p:sp>
      <p:sp>
        <p:nvSpPr>
          <p:cNvPr id="6" name="Slide Number Placeholder 5"/>
          <p:cNvSpPr>
            <a:spLocks noGrp="1"/>
          </p:cNvSpPr>
          <p:nvPr>
            <p:ph type="sldNum" sz="quarter" idx="12"/>
          </p:nvPr>
        </p:nvSpPr>
        <p:spPr/>
        <p:txBody>
          <a:bodyPr/>
          <a:lstStyle>
            <a:lvl1pPr>
              <a:defRPr/>
            </a:lvl1pPr>
          </a:lstStyle>
          <a:p>
            <a:fld id="{007CFFBD-B6E8-4335-97AB-07EFC109060A}"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981200"/>
            <a:ext cx="3810000" cy="4114800"/>
          </a:xfrm>
        </p:spPr>
        <p:txBody>
          <a:bodyPr/>
          <a:lstStyle/>
          <a:p>
            <a:endParaRPr lang="en-US"/>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fld id="{22675959-10E3-47C5-8E7A-95F43946E56A}" type="datetime5">
              <a:rPr lang="en-US" smtClean="0"/>
              <a:t>14-May-16</a:t>
            </a:fld>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r>
              <a:rPr lang="en-US" smtClean="0"/>
              <a:t>Distributed Computing through Combinatorial Topology</a:t>
            </a:r>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CAD43621-E57E-4485-88D3-AEAA25779B2D}"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E577C8BE-F158-4899-9AB3-EB9A87E29AD7}" type="datetime5">
              <a:rPr lang="en-US" smtClean="0"/>
              <a:t>14-May-16</a:t>
            </a:fld>
            <a:endParaRPr lang="en-US"/>
          </a:p>
        </p:txBody>
      </p:sp>
      <p:sp>
        <p:nvSpPr>
          <p:cNvPr id="5" name="Footer Placeholder 4"/>
          <p:cNvSpPr>
            <a:spLocks noGrp="1"/>
          </p:cNvSpPr>
          <p:nvPr>
            <p:ph type="ftr" sz="quarter" idx="11"/>
          </p:nvPr>
        </p:nvSpPr>
        <p:spPr/>
        <p:txBody>
          <a:bodyPr/>
          <a:lstStyle>
            <a:lvl1pPr>
              <a:defRPr/>
            </a:lvl1pPr>
          </a:lstStyle>
          <a:p>
            <a:r>
              <a:rPr lang="en-US" smtClean="0"/>
              <a:t>Distributed Computing through Combinatorial Topology</a:t>
            </a:r>
            <a:endParaRPr lang="en-US"/>
          </a:p>
        </p:txBody>
      </p:sp>
      <p:sp>
        <p:nvSpPr>
          <p:cNvPr id="6" name="Slide Number Placeholder 5"/>
          <p:cNvSpPr>
            <a:spLocks noGrp="1"/>
          </p:cNvSpPr>
          <p:nvPr>
            <p:ph type="sldNum" sz="quarter" idx="12"/>
          </p:nvPr>
        </p:nvSpPr>
        <p:spPr/>
        <p:txBody>
          <a:bodyPr/>
          <a:lstStyle>
            <a:lvl1pPr>
              <a:defRPr/>
            </a:lvl1pPr>
          </a:lstStyle>
          <a:p>
            <a:fld id="{1BFA7DCD-5630-4D24-9A18-AC12E430C23C}"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D5D6E3D9-921B-4C25-A90E-9DB6DFEB41EC}" type="datetime5">
              <a:rPr lang="en-US" smtClean="0"/>
              <a:t>14-May-16</a:t>
            </a:fld>
            <a:endParaRPr lang="en-US"/>
          </a:p>
        </p:txBody>
      </p:sp>
      <p:sp>
        <p:nvSpPr>
          <p:cNvPr id="5" name="Footer Placeholder 4"/>
          <p:cNvSpPr>
            <a:spLocks noGrp="1"/>
          </p:cNvSpPr>
          <p:nvPr>
            <p:ph type="ftr" sz="quarter" idx="11"/>
          </p:nvPr>
        </p:nvSpPr>
        <p:spPr/>
        <p:txBody>
          <a:bodyPr/>
          <a:lstStyle>
            <a:lvl1pPr>
              <a:defRPr/>
            </a:lvl1pPr>
          </a:lstStyle>
          <a:p>
            <a:r>
              <a:rPr lang="en-US" smtClean="0"/>
              <a:t>Distributed Computing through Combinatorial Topology</a:t>
            </a:r>
            <a:endParaRPr lang="en-US"/>
          </a:p>
        </p:txBody>
      </p:sp>
      <p:sp>
        <p:nvSpPr>
          <p:cNvPr id="6" name="Slide Number Placeholder 5"/>
          <p:cNvSpPr>
            <a:spLocks noGrp="1"/>
          </p:cNvSpPr>
          <p:nvPr>
            <p:ph type="sldNum" sz="quarter" idx="12"/>
          </p:nvPr>
        </p:nvSpPr>
        <p:spPr/>
        <p:txBody>
          <a:bodyPr/>
          <a:lstStyle>
            <a:lvl1pPr>
              <a:defRPr/>
            </a:lvl1pPr>
          </a:lstStyle>
          <a:p>
            <a:fld id="{F6B2189F-54B1-4876-8FE3-0DBF2E35EB03}"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1C32A60B-D737-481B-9605-CBB80FC978BB}" type="datetime5">
              <a:rPr lang="en-US" smtClean="0"/>
              <a:t>14-May-16</a:t>
            </a:fld>
            <a:endParaRPr lang="en-US"/>
          </a:p>
        </p:txBody>
      </p:sp>
      <p:sp>
        <p:nvSpPr>
          <p:cNvPr id="6" name="Footer Placeholder 5"/>
          <p:cNvSpPr>
            <a:spLocks noGrp="1"/>
          </p:cNvSpPr>
          <p:nvPr>
            <p:ph type="ftr" sz="quarter" idx="11"/>
          </p:nvPr>
        </p:nvSpPr>
        <p:spPr/>
        <p:txBody>
          <a:bodyPr/>
          <a:lstStyle>
            <a:lvl1pPr>
              <a:defRPr/>
            </a:lvl1pPr>
          </a:lstStyle>
          <a:p>
            <a:r>
              <a:rPr lang="en-US" smtClean="0"/>
              <a:t>Distributed Computing through Combinatorial Topology</a:t>
            </a:r>
            <a:endParaRPr lang="en-US"/>
          </a:p>
        </p:txBody>
      </p:sp>
      <p:sp>
        <p:nvSpPr>
          <p:cNvPr id="7" name="Slide Number Placeholder 6"/>
          <p:cNvSpPr>
            <a:spLocks noGrp="1"/>
          </p:cNvSpPr>
          <p:nvPr>
            <p:ph type="sldNum" sz="quarter" idx="12"/>
          </p:nvPr>
        </p:nvSpPr>
        <p:spPr/>
        <p:txBody>
          <a:bodyPr/>
          <a:lstStyle>
            <a:lvl1pPr>
              <a:defRPr/>
            </a:lvl1pPr>
          </a:lstStyle>
          <a:p>
            <a:fld id="{2B077382-940A-41A0-82F5-37474C6A9150}"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3F416259-913B-482D-A9D4-33F75711E5B5}" type="datetime5">
              <a:rPr lang="en-US" smtClean="0"/>
              <a:t>14-May-16</a:t>
            </a:fld>
            <a:endParaRPr lang="en-US"/>
          </a:p>
        </p:txBody>
      </p:sp>
      <p:sp>
        <p:nvSpPr>
          <p:cNvPr id="8" name="Footer Placeholder 7"/>
          <p:cNvSpPr>
            <a:spLocks noGrp="1"/>
          </p:cNvSpPr>
          <p:nvPr>
            <p:ph type="ftr" sz="quarter" idx="11"/>
          </p:nvPr>
        </p:nvSpPr>
        <p:spPr/>
        <p:txBody>
          <a:bodyPr/>
          <a:lstStyle>
            <a:lvl1pPr>
              <a:defRPr/>
            </a:lvl1pPr>
          </a:lstStyle>
          <a:p>
            <a:r>
              <a:rPr lang="en-US" smtClean="0"/>
              <a:t>Distributed Computing through Combinatorial Topology</a:t>
            </a:r>
            <a:endParaRPr lang="en-US"/>
          </a:p>
        </p:txBody>
      </p:sp>
      <p:sp>
        <p:nvSpPr>
          <p:cNvPr id="9" name="Slide Number Placeholder 8"/>
          <p:cNvSpPr>
            <a:spLocks noGrp="1"/>
          </p:cNvSpPr>
          <p:nvPr>
            <p:ph type="sldNum" sz="quarter" idx="12"/>
          </p:nvPr>
        </p:nvSpPr>
        <p:spPr/>
        <p:txBody>
          <a:bodyPr/>
          <a:lstStyle>
            <a:lvl1pPr>
              <a:defRPr/>
            </a:lvl1pPr>
          </a:lstStyle>
          <a:p>
            <a:fld id="{8D534E8B-4CAC-49A0-9905-52A8AB74E1AD}"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E8933B77-A187-4AA9-8D9F-03DB0E4C3431}" type="datetime5">
              <a:rPr lang="en-US" smtClean="0"/>
              <a:t>14-May-16</a:t>
            </a:fld>
            <a:endParaRPr lang="en-US"/>
          </a:p>
        </p:txBody>
      </p:sp>
      <p:sp>
        <p:nvSpPr>
          <p:cNvPr id="4" name="Footer Placeholder 3"/>
          <p:cNvSpPr>
            <a:spLocks noGrp="1"/>
          </p:cNvSpPr>
          <p:nvPr>
            <p:ph type="ftr" sz="quarter" idx="11"/>
          </p:nvPr>
        </p:nvSpPr>
        <p:spPr/>
        <p:txBody>
          <a:bodyPr/>
          <a:lstStyle>
            <a:lvl1pPr>
              <a:defRPr/>
            </a:lvl1pPr>
          </a:lstStyle>
          <a:p>
            <a:r>
              <a:rPr lang="en-US" smtClean="0"/>
              <a:t>Distributed Computing through Combinatorial Topology</a:t>
            </a:r>
            <a:endParaRPr lang="en-US"/>
          </a:p>
        </p:txBody>
      </p:sp>
      <p:sp>
        <p:nvSpPr>
          <p:cNvPr id="5" name="Slide Number Placeholder 4"/>
          <p:cNvSpPr>
            <a:spLocks noGrp="1"/>
          </p:cNvSpPr>
          <p:nvPr>
            <p:ph type="sldNum" sz="quarter" idx="12"/>
          </p:nvPr>
        </p:nvSpPr>
        <p:spPr/>
        <p:txBody>
          <a:bodyPr/>
          <a:lstStyle>
            <a:lvl1pPr>
              <a:defRPr/>
            </a:lvl1pPr>
          </a:lstStyle>
          <a:p>
            <a:fld id="{E43608CE-920D-4F6F-98C9-0491388AB413}" type="slidenum">
              <a:rPr lang="en-US"/>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13458150-8A4C-4D87-9DCF-CE37BC30C6C8}" type="datetime5">
              <a:rPr lang="en-US" smtClean="0"/>
              <a:t>14-May-16</a:t>
            </a:fld>
            <a:endParaRPr lang="en-US"/>
          </a:p>
        </p:txBody>
      </p:sp>
      <p:sp>
        <p:nvSpPr>
          <p:cNvPr id="3" name="Footer Placeholder 2"/>
          <p:cNvSpPr>
            <a:spLocks noGrp="1"/>
          </p:cNvSpPr>
          <p:nvPr>
            <p:ph type="ftr" sz="quarter" idx="11"/>
          </p:nvPr>
        </p:nvSpPr>
        <p:spPr/>
        <p:txBody>
          <a:bodyPr/>
          <a:lstStyle>
            <a:lvl1pPr>
              <a:defRPr/>
            </a:lvl1pPr>
          </a:lstStyle>
          <a:p>
            <a:r>
              <a:rPr lang="en-US" smtClean="0"/>
              <a:t>Distributed Computing through Combinatorial Topology</a:t>
            </a:r>
            <a:endParaRPr lang="en-US"/>
          </a:p>
        </p:txBody>
      </p:sp>
      <p:sp>
        <p:nvSpPr>
          <p:cNvPr id="4" name="Slide Number Placeholder 3"/>
          <p:cNvSpPr>
            <a:spLocks noGrp="1"/>
          </p:cNvSpPr>
          <p:nvPr>
            <p:ph type="sldNum" sz="quarter" idx="12"/>
          </p:nvPr>
        </p:nvSpPr>
        <p:spPr/>
        <p:txBody>
          <a:bodyPr/>
          <a:lstStyle>
            <a:lvl1pPr>
              <a:defRPr/>
            </a:lvl1pPr>
          </a:lstStyle>
          <a:p>
            <a:fld id="{9380F6C7-BF34-4D15-B948-1AE357C77E8F}"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75C7DB43-9B36-4066-A440-41C118965EEC}" type="datetime5">
              <a:rPr lang="en-US" smtClean="0"/>
              <a:t>14-May-16</a:t>
            </a:fld>
            <a:endParaRPr lang="en-US"/>
          </a:p>
        </p:txBody>
      </p:sp>
      <p:sp>
        <p:nvSpPr>
          <p:cNvPr id="6" name="Footer Placeholder 5"/>
          <p:cNvSpPr>
            <a:spLocks noGrp="1"/>
          </p:cNvSpPr>
          <p:nvPr>
            <p:ph type="ftr" sz="quarter" idx="11"/>
          </p:nvPr>
        </p:nvSpPr>
        <p:spPr/>
        <p:txBody>
          <a:bodyPr/>
          <a:lstStyle>
            <a:lvl1pPr>
              <a:defRPr/>
            </a:lvl1pPr>
          </a:lstStyle>
          <a:p>
            <a:r>
              <a:rPr lang="en-US" smtClean="0"/>
              <a:t>Distributed Computing through Combinatorial Topology</a:t>
            </a:r>
            <a:endParaRPr lang="en-US"/>
          </a:p>
        </p:txBody>
      </p:sp>
      <p:sp>
        <p:nvSpPr>
          <p:cNvPr id="7" name="Slide Number Placeholder 6"/>
          <p:cNvSpPr>
            <a:spLocks noGrp="1"/>
          </p:cNvSpPr>
          <p:nvPr>
            <p:ph type="sldNum" sz="quarter" idx="12"/>
          </p:nvPr>
        </p:nvSpPr>
        <p:spPr/>
        <p:txBody>
          <a:bodyPr/>
          <a:lstStyle>
            <a:lvl1pPr>
              <a:defRPr/>
            </a:lvl1pPr>
          </a:lstStyle>
          <a:p>
            <a:fld id="{8E0175C4-5CBB-44C2-B39A-9A0A97F8F6E0}"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73B00EE6-4C9B-4743-BB4E-7EBBB828C1EF}" type="datetime5">
              <a:rPr lang="en-US" smtClean="0"/>
              <a:t>14-May-16</a:t>
            </a:fld>
            <a:endParaRPr lang="en-US"/>
          </a:p>
        </p:txBody>
      </p:sp>
      <p:sp>
        <p:nvSpPr>
          <p:cNvPr id="6" name="Footer Placeholder 5"/>
          <p:cNvSpPr>
            <a:spLocks noGrp="1"/>
          </p:cNvSpPr>
          <p:nvPr>
            <p:ph type="ftr" sz="quarter" idx="11"/>
          </p:nvPr>
        </p:nvSpPr>
        <p:spPr/>
        <p:txBody>
          <a:bodyPr/>
          <a:lstStyle>
            <a:lvl1pPr>
              <a:defRPr/>
            </a:lvl1pPr>
          </a:lstStyle>
          <a:p>
            <a:r>
              <a:rPr lang="en-US" smtClean="0"/>
              <a:t>Distributed Computing through Combinatorial Topology</a:t>
            </a:r>
            <a:endParaRPr lang="en-US"/>
          </a:p>
        </p:txBody>
      </p:sp>
      <p:sp>
        <p:nvSpPr>
          <p:cNvPr id="7" name="Slide Number Placeholder 6"/>
          <p:cNvSpPr>
            <a:spLocks noGrp="1"/>
          </p:cNvSpPr>
          <p:nvPr>
            <p:ph type="sldNum" sz="quarter" idx="12"/>
          </p:nvPr>
        </p:nvSpPr>
        <p:spPr/>
        <p:txBody>
          <a:bodyPr/>
          <a:lstStyle>
            <a:lvl1pPr>
              <a:defRPr/>
            </a:lvl1pPr>
          </a:lstStyle>
          <a:p>
            <a:fld id="{C0953061-03A8-478F-A817-BEBADB2071F4}"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solidFill>
                  <a:schemeClr val="tx1"/>
                </a:solidFill>
                <a:latin typeface="Arial" pitchFamily="34" charset="0"/>
                <a:cs typeface="Arial" pitchFamily="34" charset="0"/>
              </a:defRPr>
            </a:lvl1pPr>
          </a:lstStyle>
          <a:p>
            <a:fld id="{2959632D-2460-4575-B806-371CC1D0E3E1}" type="datetime5">
              <a:rPr lang="en-US" smtClean="0"/>
              <a:t>14-May-16</a:t>
            </a:fld>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tx1"/>
                </a:solidFill>
                <a:latin typeface="Arial" pitchFamily="34" charset="0"/>
                <a:cs typeface="Arial" pitchFamily="34" charset="0"/>
              </a:defRPr>
            </a:lvl1pPr>
          </a:lstStyle>
          <a:p>
            <a:r>
              <a:rPr lang="en-US" smtClean="0"/>
              <a:t>Distributed Computing through Combinatorial Topology</a:t>
            </a: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tx1"/>
                </a:solidFill>
                <a:latin typeface="Arial" pitchFamily="34" charset="0"/>
                <a:cs typeface="Arial" pitchFamily="34" charset="0"/>
              </a:defRPr>
            </a:lvl1pPr>
          </a:lstStyle>
          <a:p>
            <a:fld id="{532C375A-7E56-4213-9496-F32FC25606B7}" type="slidenum">
              <a:rPr lang="en-US" smtClean="0"/>
              <a:pPr/>
              <a:t>‹#›</a:t>
            </a:fld>
            <a:endParaRPr lang="en-US"/>
          </a:p>
        </p:txBody>
      </p:sp>
      <p:pic>
        <p:nvPicPr>
          <p:cNvPr id="7" name="Picture 2" descr="http://ecx.images-amazon.com/images/I/51jtNBvavPL.jp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02085" y="5683162"/>
            <a:ext cx="790381" cy="973376"/>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hf hdr="0" dt="0"/>
  <p:txStyles>
    <p:titleStyle>
      <a:lvl1pPr algn="ctr" rtl="0" eaLnBrk="0" fontAlgn="base" hangingPunct="0">
        <a:spcBef>
          <a:spcPct val="0"/>
        </a:spcBef>
        <a:spcAft>
          <a:spcPct val="0"/>
        </a:spcAft>
        <a:defRPr sz="4400">
          <a:solidFill>
            <a:schemeClr val="tx2"/>
          </a:solidFill>
          <a:latin typeface="Arial" pitchFamily="34" charset="0"/>
          <a:ea typeface="+mj-ea"/>
          <a:cs typeface="Arial" pitchFamily="34" charset="0"/>
        </a:defRPr>
      </a:lvl1pPr>
      <a:lvl2pPr algn="ctr" rtl="0" eaLnBrk="0" fontAlgn="base" hangingPunct="0">
        <a:spcBef>
          <a:spcPct val="0"/>
        </a:spcBef>
        <a:spcAft>
          <a:spcPct val="0"/>
        </a:spcAft>
        <a:defRPr sz="4400">
          <a:solidFill>
            <a:schemeClr val="tx2"/>
          </a:solidFill>
          <a:latin typeface="Comic Sans MS" pitchFamily="66" charset="0"/>
        </a:defRPr>
      </a:lvl2pPr>
      <a:lvl3pPr algn="ctr" rtl="0" eaLnBrk="0" fontAlgn="base" hangingPunct="0">
        <a:spcBef>
          <a:spcPct val="0"/>
        </a:spcBef>
        <a:spcAft>
          <a:spcPct val="0"/>
        </a:spcAft>
        <a:defRPr sz="4400">
          <a:solidFill>
            <a:schemeClr val="tx2"/>
          </a:solidFill>
          <a:latin typeface="Comic Sans MS" pitchFamily="66" charset="0"/>
        </a:defRPr>
      </a:lvl3pPr>
      <a:lvl4pPr algn="ctr" rtl="0" eaLnBrk="0" fontAlgn="base" hangingPunct="0">
        <a:spcBef>
          <a:spcPct val="0"/>
        </a:spcBef>
        <a:spcAft>
          <a:spcPct val="0"/>
        </a:spcAft>
        <a:defRPr sz="4400">
          <a:solidFill>
            <a:schemeClr val="tx2"/>
          </a:solidFill>
          <a:latin typeface="Comic Sans MS" pitchFamily="66" charset="0"/>
        </a:defRPr>
      </a:lvl4pPr>
      <a:lvl5pPr algn="ctr" rtl="0" eaLnBrk="0" fontAlgn="base" hangingPunct="0">
        <a:spcBef>
          <a:spcPct val="0"/>
        </a:spcBef>
        <a:spcAft>
          <a:spcPct val="0"/>
        </a:spcAft>
        <a:defRPr sz="4400">
          <a:solidFill>
            <a:schemeClr val="tx2"/>
          </a:solidFill>
          <a:latin typeface="Comic Sans MS" pitchFamily="66" charset="0"/>
        </a:defRPr>
      </a:lvl5pPr>
      <a:lvl6pPr marL="457200" algn="ctr" rtl="0" eaLnBrk="0" fontAlgn="base" hangingPunct="0">
        <a:spcBef>
          <a:spcPct val="0"/>
        </a:spcBef>
        <a:spcAft>
          <a:spcPct val="0"/>
        </a:spcAft>
        <a:defRPr sz="4400">
          <a:solidFill>
            <a:schemeClr val="tx2"/>
          </a:solidFill>
          <a:latin typeface="Comic Sans MS" pitchFamily="66" charset="0"/>
        </a:defRPr>
      </a:lvl6pPr>
      <a:lvl7pPr marL="914400" algn="ctr" rtl="0" eaLnBrk="0" fontAlgn="base" hangingPunct="0">
        <a:spcBef>
          <a:spcPct val="0"/>
        </a:spcBef>
        <a:spcAft>
          <a:spcPct val="0"/>
        </a:spcAft>
        <a:defRPr sz="4400">
          <a:solidFill>
            <a:schemeClr val="tx2"/>
          </a:solidFill>
          <a:latin typeface="Comic Sans MS" pitchFamily="66" charset="0"/>
        </a:defRPr>
      </a:lvl7pPr>
      <a:lvl8pPr marL="1371600" algn="ctr" rtl="0" eaLnBrk="0" fontAlgn="base" hangingPunct="0">
        <a:spcBef>
          <a:spcPct val="0"/>
        </a:spcBef>
        <a:spcAft>
          <a:spcPct val="0"/>
        </a:spcAft>
        <a:defRPr sz="4400">
          <a:solidFill>
            <a:schemeClr val="tx2"/>
          </a:solidFill>
          <a:latin typeface="Comic Sans MS" pitchFamily="66" charset="0"/>
        </a:defRPr>
      </a:lvl8pPr>
      <a:lvl9pPr marL="1828800" algn="ctr" rtl="0" eaLnBrk="0" fontAlgn="base" hangingPunct="0">
        <a:spcBef>
          <a:spcPct val="0"/>
        </a:spcBef>
        <a:spcAft>
          <a:spcPct val="0"/>
        </a:spcAft>
        <a:defRPr sz="4400">
          <a:solidFill>
            <a:schemeClr val="tx2"/>
          </a:solidFill>
          <a:latin typeface="Comic Sans MS" pitchFamily="66" charset="0"/>
        </a:defRPr>
      </a:lvl9pPr>
    </p:titleStyle>
    <p:bodyStyle>
      <a:lvl1pPr marL="342900" indent="-342900" algn="l" rtl="0" eaLnBrk="0" fontAlgn="base" hangingPunct="0">
        <a:spcBef>
          <a:spcPct val="20000"/>
        </a:spcBef>
        <a:spcAft>
          <a:spcPct val="0"/>
        </a:spcAft>
        <a:buChar char="•"/>
        <a:defRPr sz="3200">
          <a:solidFill>
            <a:srgbClr val="0000FF"/>
          </a:solidFill>
          <a:latin typeface="Arial" pitchFamily="34" charset="0"/>
          <a:ea typeface="+mn-ea"/>
          <a:cs typeface="Arial" pitchFamily="34" charset="0"/>
        </a:defRPr>
      </a:lvl1pPr>
      <a:lvl2pPr marL="742950" indent="-285750" algn="l" rtl="0" eaLnBrk="0" fontAlgn="base" hangingPunct="0">
        <a:spcBef>
          <a:spcPct val="20000"/>
        </a:spcBef>
        <a:spcAft>
          <a:spcPct val="0"/>
        </a:spcAft>
        <a:buChar char="–"/>
        <a:defRPr sz="2800">
          <a:solidFill>
            <a:srgbClr val="0000FF"/>
          </a:solidFill>
          <a:latin typeface="Arial" pitchFamily="34" charset="0"/>
          <a:cs typeface="Arial" pitchFamily="34" charset="0"/>
        </a:defRPr>
      </a:lvl2pPr>
      <a:lvl3pPr marL="1143000" indent="-228600" algn="l" rtl="0" eaLnBrk="0" fontAlgn="base" hangingPunct="0">
        <a:spcBef>
          <a:spcPct val="20000"/>
        </a:spcBef>
        <a:spcAft>
          <a:spcPct val="0"/>
        </a:spcAft>
        <a:buChar char="•"/>
        <a:defRPr sz="2400">
          <a:solidFill>
            <a:srgbClr val="0000FF"/>
          </a:solidFill>
          <a:latin typeface="Arial" pitchFamily="34" charset="0"/>
          <a:cs typeface="Arial" pitchFamily="34" charset="0"/>
        </a:defRPr>
      </a:lvl3pPr>
      <a:lvl4pPr marL="1600200" indent="-228600" algn="l" rtl="0" eaLnBrk="0" fontAlgn="base" hangingPunct="0">
        <a:spcBef>
          <a:spcPct val="20000"/>
        </a:spcBef>
        <a:spcAft>
          <a:spcPct val="0"/>
        </a:spcAft>
        <a:buChar char="–"/>
        <a:defRPr sz="2000">
          <a:solidFill>
            <a:srgbClr val="0000FF"/>
          </a:solidFill>
          <a:latin typeface="Arial" pitchFamily="34" charset="0"/>
          <a:cs typeface="Arial" pitchFamily="34" charset="0"/>
        </a:defRPr>
      </a:lvl4pPr>
      <a:lvl5pPr marL="2057400" indent="-228600" algn="l" rtl="0" eaLnBrk="0" fontAlgn="base" hangingPunct="0">
        <a:spcBef>
          <a:spcPct val="20000"/>
        </a:spcBef>
        <a:spcAft>
          <a:spcPct val="0"/>
        </a:spcAft>
        <a:buChar char="»"/>
        <a:defRPr sz="2000">
          <a:solidFill>
            <a:srgbClr val="0000FF"/>
          </a:solidFill>
          <a:latin typeface="Arial" pitchFamily="34" charset="0"/>
          <a:cs typeface="Arial" pitchFamily="34" charset="0"/>
        </a:defRPr>
      </a:lvl5pPr>
      <a:lvl6pPr marL="2514600" indent="-228600" algn="l" rtl="0" eaLnBrk="0" fontAlgn="base" hangingPunct="0">
        <a:spcBef>
          <a:spcPct val="20000"/>
        </a:spcBef>
        <a:spcAft>
          <a:spcPct val="0"/>
        </a:spcAft>
        <a:buChar char="»"/>
        <a:defRPr sz="2000">
          <a:solidFill>
            <a:srgbClr val="0000FF"/>
          </a:solidFill>
          <a:latin typeface="+mn-lt"/>
        </a:defRPr>
      </a:lvl6pPr>
      <a:lvl7pPr marL="2971800" indent="-228600" algn="l" rtl="0" eaLnBrk="0" fontAlgn="base" hangingPunct="0">
        <a:spcBef>
          <a:spcPct val="20000"/>
        </a:spcBef>
        <a:spcAft>
          <a:spcPct val="0"/>
        </a:spcAft>
        <a:buChar char="»"/>
        <a:defRPr sz="2000">
          <a:solidFill>
            <a:srgbClr val="0000FF"/>
          </a:solidFill>
          <a:latin typeface="+mn-lt"/>
        </a:defRPr>
      </a:lvl7pPr>
      <a:lvl8pPr marL="3429000" indent="-228600" algn="l" rtl="0" eaLnBrk="0" fontAlgn="base" hangingPunct="0">
        <a:spcBef>
          <a:spcPct val="20000"/>
        </a:spcBef>
        <a:spcAft>
          <a:spcPct val="0"/>
        </a:spcAft>
        <a:buChar char="»"/>
        <a:defRPr sz="2000">
          <a:solidFill>
            <a:srgbClr val="0000FF"/>
          </a:solidFill>
          <a:latin typeface="+mn-lt"/>
        </a:defRPr>
      </a:lvl8pPr>
      <a:lvl9pPr marL="3886200" indent="-228600" algn="l" rtl="0" eaLnBrk="0" fontAlgn="base" hangingPunct="0">
        <a:spcBef>
          <a:spcPct val="20000"/>
        </a:spcBef>
        <a:spcAft>
          <a:spcPct val="0"/>
        </a:spcAft>
        <a:buChar char="»"/>
        <a:defRPr sz="2000">
          <a:solidFill>
            <a:srgbClr val="0000F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1.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5.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5.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5.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5.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6.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6.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6.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0.xml.rels><?xml version="1.0" encoding="UTF-8" standalone="yes"?>
<Relationships xmlns="http://schemas.openxmlformats.org/package/2006/relationships"><Relationship Id="rId3" Type="http://schemas.openxmlformats.org/officeDocument/2006/relationships/notesSlide" Target="../notesSlides/notesSlide93.xml"/><Relationship Id="rId2" Type="http://schemas.openxmlformats.org/officeDocument/2006/relationships/slideLayout" Target="../slideLayouts/slideLayout6.xml"/><Relationship Id="rId1" Type="http://schemas.openxmlformats.org/officeDocument/2006/relationships/tags" Target="../tags/tag6.xml"/><Relationship Id="rId4" Type="http://schemas.openxmlformats.org/officeDocument/2006/relationships/image" Target="../media/image12.emf"/></Relationships>
</file>

<file path=ppt/slides/_rels/slide111.xml.rels><?xml version="1.0" encoding="UTF-8" standalone="yes"?>
<Relationships xmlns="http://schemas.openxmlformats.org/package/2006/relationships"><Relationship Id="rId3" Type="http://schemas.openxmlformats.org/officeDocument/2006/relationships/notesSlide" Target="../notesSlides/notesSlide94.xml"/><Relationship Id="rId2" Type="http://schemas.openxmlformats.org/officeDocument/2006/relationships/slideLayout" Target="../slideLayouts/slideLayout6.xml"/><Relationship Id="rId1" Type="http://schemas.openxmlformats.org/officeDocument/2006/relationships/tags" Target="../tags/tag7.xml"/><Relationship Id="rId4" Type="http://schemas.openxmlformats.org/officeDocument/2006/relationships/image" Target="../media/image12.emf"/></Relationships>
</file>

<file path=ppt/slides/_rels/slide11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13.emf"/><Relationship Id="rId5" Type="http://schemas.openxmlformats.org/officeDocument/2006/relationships/image" Target="../media/image12.emf"/><Relationship Id="rId4" Type="http://schemas.openxmlformats.org/officeDocument/2006/relationships/notesSlide" Target="../notesSlides/notesSlide95.xml"/></Relationships>
</file>

<file path=ppt/slides/_rels/slide113.xml.rels><?xml version="1.0" encoding="UTF-8" standalone="yes"?>
<Relationships xmlns="http://schemas.openxmlformats.org/package/2006/relationships"><Relationship Id="rId3" Type="http://schemas.openxmlformats.org/officeDocument/2006/relationships/notesSlide" Target="../notesSlides/notesSlide96.xml"/><Relationship Id="rId2" Type="http://schemas.openxmlformats.org/officeDocument/2006/relationships/slideLayout" Target="../slideLayouts/slideLayout6.xml"/><Relationship Id="rId1" Type="http://schemas.openxmlformats.org/officeDocument/2006/relationships/tags" Target="../tags/tag10.xml"/><Relationship Id="rId4" Type="http://schemas.openxmlformats.org/officeDocument/2006/relationships/image" Target="../media/image12.emf"/></Relationships>
</file>

<file path=ppt/slides/_rels/slide114.xml.rels><?xml version="1.0" encoding="UTF-8" standalone="yes"?>
<Relationships xmlns="http://schemas.openxmlformats.org/package/2006/relationships"><Relationship Id="rId3" Type="http://schemas.openxmlformats.org/officeDocument/2006/relationships/notesSlide" Target="../notesSlides/notesSlide97.xml"/><Relationship Id="rId2" Type="http://schemas.openxmlformats.org/officeDocument/2006/relationships/slideLayout" Target="../slideLayouts/slideLayout6.xml"/><Relationship Id="rId1" Type="http://schemas.openxmlformats.org/officeDocument/2006/relationships/tags" Target="../tags/tag11.xml"/><Relationship Id="rId4" Type="http://schemas.openxmlformats.org/officeDocument/2006/relationships/image" Target="../media/image12.emf"/></Relationships>
</file>

<file path=ppt/slides/_rels/slide115.xml.rels><?xml version="1.0" encoding="UTF-8" standalone="yes"?>
<Relationships xmlns="http://schemas.openxmlformats.org/package/2006/relationships"><Relationship Id="rId8" Type="http://schemas.openxmlformats.org/officeDocument/2006/relationships/image" Target="../media/image15.emf"/><Relationship Id="rId3" Type="http://schemas.openxmlformats.org/officeDocument/2006/relationships/tags" Target="../tags/tag14.xml"/><Relationship Id="rId7" Type="http://schemas.openxmlformats.org/officeDocument/2006/relationships/image" Target="../media/image14.emf"/><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notesSlide" Target="../notesSlides/notesSlide98.xml"/><Relationship Id="rId5" Type="http://schemas.openxmlformats.org/officeDocument/2006/relationships/slideLayout" Target="../slideLayouts/slideLayout2.xml"/><Relationship Id="rId10" Type="http://schemas.openxmlformats.org/officeDocument/2006/relationships/image" Target="../media/image17.emf"/><Relationship Id="rId4" Type="http://schemas.openxmlformats.org/officeDocument/2006/relationships/tags" Target="../tags/tag15.xml"/><Relationship Id="rId9" Type="http://schemas.openxmlformats.org/officeDocument/2006/relationships/image" Target="../media/image16.emf"/></Relationships>
</file>

<file path=ppt/slides/_rels/slide116.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tags" Target="../tags/tag18.xml"/><Relationship Id="rId7" Type="http://schemas.openxmlformats.org/officeDocument/2006/relationships/notesSlide" Target="../notesSlides/notesSlide99.xml"/><Relationship Id="rId12" Type="http://schemas.openxmlformats.org/officeDocument/2006/relationships/image" Target="../media/image20.emf"/><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slideLayout" Target="../slideLayouts/slideLayout2.xml"/><Relationship Id="rId11" Type="http://schemas.openxmlformats.org/officeDocument/2006/relationships/image" Target="../media/image19.emf"/><Relationship Id="rId5" Type="http://schemas.openxmlformats.org/officeDocument/2006/relationships/tags" Target="../tags/tag20.xml"/><Relationship Id="rId10" Type="http://schemas.openxmlformats.org/officeDocument/2006/relationships/image" Target="../media/image18.emf"/><Relationship Id="rId4" Type="http://schemas.openxmlformats.org/officeDocument/2006/relationships/tags" Target="../tags/tag19.xml"/><Relationship Id="rId9" Type="http://schemas.openxmlformats.org/officeDocument/2006/relationships/image" Target="../media/image17.emf"/></Relationships>
</file>

<file path=ppt/slides/_rels/slide117.xml.rels><?xml version="1.0" encoding="UTF-8" standalone="yes"?>
<Relationships xmlns="http://schemas.openxmlformats.org/package/2006/relationships"><Relationship Id="rId8" Type="http://schemas.openxmlformats.org/officeDocument/2006/relationships/slideLayout" Target="../slideLayouts/slideLayout2.xml"/><Relationship Id="rId13" Type="http://schemas.openxmlformats.org/officeDocument/2006/relationships/image" Target="../media/image18.emf"/><Relationship Id="rId3" Type="http://schemas.openxmlformats.org/officeDocument/2006/relationships/tags" Target="../tags/tag23.xml"/><Relationship Id="rId7" Type="http://schemas.openxmlformats.org/officeDocument/2006/relationships/tags" Target="../tags/tag27.xml"/><Relationship Id="rId12" Type="http://schemas.openxmlformats.org/officeDocument/2006/relationships/image" Target="../media/image21.emf"/><Relationship Id="rId2" Type="http://schemas.openxmlformats.org/officeDocument/2006/relationships/tags" Target="../tags/tag22.xml"/><Relationship Id="rId16" Type="http://schemas.openxmlformats.org/officeDocument/2006/relationships/image" Target="../media/image19.emf"/><Relationship Id="rId1" Type="http://schemas.openxmlformats.org/officeDocument/2006/relationships/tags" Target="../tags/tag21.xml"/><Relationship Id="rId6" Type="http://schemas.openxmlformats.org/officeDocument/2006/relationships/tags" Target="../tags/tag26.xml"/><Relationship Id="rId11" Type="http://schemas.openxmlformats.org/officeDocument/2006/relationships/image" Target="../media/image17.emf"/><Relationship Id="rId5" Type="http://schemas.openxmlformats.org/officeDocument/2006/relationships/tags" Target="../tags/tag25.xml"/><Relationship Id="rId15" Type="http://schemas.openxmlformats.org/officeDocument/2006/relationships/image" Target="../media/image20.emf"/><Relationship Id="rId10" Type="http://schemas.openxmlformats.org/officeDocument/2006/relationships/image" Target="../media/image16.emf"/><Relationship Id="rId4" Type="http://schemas.openxmlformats.org/officeDocument/2006/relationships/tags" Target="../tags/tag24.xml"/><Relationship Id="rId9" Type="http://schemas.openxmlformats.org/officeDocument/2006/relationships/notesSlide" Target="../notesSlides/notesSlide100.xml"/><Relationship Id="rId14" Type="http://schemas.openxmlformats.org/officeDocument/2006/relationships/image" Target="../media/image22.emf"/></Relationships>
</file>

<file path=ppt/slides/_rels/slide118.xml.rels><?xml version="1.0" encoding="UTF-8" standalone="yes"?>
<Relationships xmlns="http://schemas.openxmlformats.org/package/2006/relationships"><Relationship Id="rId8" Type="http://schemas.openxmlformats.org/officeDocument/2006/relationships/slideLayout" Target="../slideLayouts/slideLayout2.xml"/><Relationship Id="rId13" Type="http://schemas.openxmlformats.org/officeDocument/2006/relationships/image" Target="../media/image22.emf"/><Relationship Id="rId3" Type="http://schemas.openxmlformats.org/officeDocument/2006/relationships/tags" Target="../tags/tag30.xml"/><Relationship Id="rId7" Type="http://schemas.openxmlformats.org/officeDocument/2006/relationships/tags" Target="../tags/tag34.xml"/><Relationship Id="rId12" Type="http://schemas.openxmlformats.org/officeDocument/2006/relationships/image" Target="../media/image23.emf"/><Relationship Id="rId2" Type="http://schemas.openxmlformats.org/officeDocument/2006/relationships/tags" Target="../tags/tag29.xml"/><Relationship Id="rId16" Type="http://schemas.openxmlformats.org/officeDocument/2006/relationships/image" Target="../media/image24.emf"/><Relationship Id="rId1" Type="http://schemas.openxmlformats.org/officeDocument/2006/relationships/tags" Target="../tags/tag28.xml"/><Relationship Id="rId6" Type="http://schemas.openxmlformats.org/officeDocument/2006/relationships/tags" Target="../tags/tag33.xml"/><Relationship Id="rId11" Type="http://schemas.openxmlformats.org/officeDocument/2006/relationships/image" Target="../media/image17.emf"/><Relationship Id="rId5" Type="http://schemas.openxmlformats.org/officeDocument/2006/relationships/tags" Target="../tags/tag32.xml"/><Relationship Id="rId15" Type="http://schemas.openxmlformats.org/officeDocument/2006/relationships/image" Target="../media/image19.emf"/><Relationship Id="rId10" Type="http://schemas.openxmlformats.org/officeDocument/2006/relationships/image" Target="../media/image16.emf"/><Relationship Id="rId4" Type="http://schemas.openxmlformats.org/officeDocument/2006/relationships/tags" Target="../tags/tag31.xml"/><Relationship Id="rId9" Type="http://schemas.openxmlformats.org/officeDocument/2006/relationships/notesSlide" Target="../notesSlides/notesSlide101.xml"/><Relationship Id="rId14" Type="http://schemas.openxmlformats.org/officeDocument/2006/relationships/image" Target="../media/image20.emf"/></Relationships>
</file>

<file path=ppt/slides/_rels/slide119.xml.rels><?xml version="1.0" encoding="UTF-8" standalone="yes"?>
<Relationships xmlns="http://schemas.openxmlformats.org/package/2006/relationships"><Relationship Id="rId8" Type="http://schemas.openxmlformats.org/officeDocument/2006/relationships/notesSlide" Target="../notesSlides/notesSlide102.xml"/><Relationship Id="rId13" Type="http://schemas.openxmlformats.org/officeDocument/2006/relationships/image" Target="../media/image22.emf"/><Relationship Id="rId3" Type="http://schemas.openxmlformats.org/officeDocument/2006/relationships/tags" Target="../tags/tag37.xml"/><Relationship Id="rId7" Type="http://schemas.openxmlformats.org/officeDocument/2006/relationships/slideLayout" Target="../slideLayouts/slideLayout2.xml"/><Relationship Id="rId12" Type="http://schemas.openxmlformats.org/officeDocument/2006/relationships/image" Target="../media/image19.emf"/><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tags" Target="../tags/tag40.xml"/><Relationship Id="rId11" Type="http://schemas.openxmlformats.org/officeDocument/2006/relationships/image" Target="../media/image23.emf"/><Relationship Id="rId5" Type="http://schemas.openxmlformats.org/officeDocument/2006/relationships/tags" Target="../tags/tag39.xml"/><Relationship Id="rId10" Type="http://schemas.openxmlformats.org/officeDocument/2006/relationships/image" Target="../media/image17.emf"/><Relationship Id="rId4" Type="http://schemas.openxmlformats.org/officeDocument/2006/relationships/tags" Target="../tags/tag38.xml"/><Relationship Id="rId9" Type="http://schemas.openxmlformats.org/officeDocument/2006/relationships/image" Target="../media/image16.emf"/><Relationship Id="rId14" Type="http://schemas.openxmlformats.org/officeDocument/2006/relationships/image" Target="../media/image24.em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0.xml.rels><?xml version="1.0" encoding="UTF-8" standalone="yes"?>
<Relationships xmlns="http://schemas.openxmlformats.org/package/2006/relationships"><Relationship Id="rId8" Type="http://schemas.openxmlformats.org/officeDocument/2006/relationships/slideLayout" Target="../slideLayouts/slideLayout2.xml"/><Relationship Id="rId13" Type="http://schemas.openxmlformats.org/officeDocument/2006/relationships/image" Target="../media/image25.emf"/><Relationship Id="rId3" Type="http://schemas.openxmlformats.org/officeDocument/2006/relationships/tags" Target="../tags/tag43.xml"/><Relationship Id="rId7" Type="http://schemas.openxmlformats.org/officeDocument/2006/relationships/tags" Target="../tags/tag47.xml"/><Relationship Id="rId12" Type="http://schemas.openxmlformats.org/officeDocument/2006/relationships/image" Target="../media/image23.emf"/><Relationship Id="rId2" Type="http://schemas.openxmlformats.org/officeDocument/2006/relationships/tags" Target="../tags/tag42.xml"/><Relationship Id="rId16" Type="http://schemas.openxmlformats.org/officeDocument/2006/relationships/image" Target="../media/image24.emf"/><Relationship Id="rId1" Type="http://schemas.openxmlformats.org/officeDocument/2006/relationships/tags" Target="../tags/tag41.xml"/><Relationship Id="rId6" Type="http://schemas.openxmlformats.org/officeDocument/2006/relationships/tags" Target="../tags/tag46.xml"/><Relationship Id="rId11" Type="http://schemas.openxmlformats.org/officeDocument/2006/relationships/image" Target="../media/image17.emf"/><Relationship Id="rId5" Type="http://schemas.openxmlformats.org/officeDocument/2006/relationships/tags" Target="../tags/tag45.xml"/><Relationship Id="rId15" Type="http://schemas.openxmlformats.org/officeDocument/2006/relationships/image" Target="../media/image22.emf"/><Relationship Id="rId10" Type="http://schemas.openxmlformats.org/officeDocument/2006/relationships/image" Target="../media/image16.emf"/><Relationship Id="rId4" Type="http://schemas.openxmlformats.org/officeDocument/2006/relationships/tags" Target="../tags/tag44.xml"/><Relationship Id="rId9" Type="http://schemas.openxmlformats.org/officeDocument/2006/relationships/notesSlide" Target="../notesSlides/notesSlide103.xml"/><Relationship Id="rId14" Type="http://schemas.openxmlformats.org/officeDocument/2006/relationships/image" Target="../media/image19.emf"/></Relationships>
</file>

<file path=ppt/slides/_rels/slide121.xml.rels><?xml version="1.0" encoding="UTF-8" standalone="yes"?>
<Relationships xmlns="http://schemas.openxmlformats.org/package/2006/relationships"><Relationship Id="rId8" Type="http://schemas.openxmlformats.org/officeDocument/2006/relationships/notesSlide" Target="../notesSlides/notesSlide104.xml"/><Relationship Id="rId13" Type="http://schemas.openxmlformats.org/officeDocument/2006/relationships/image" Target="../media/image22.emf"/><Relationship Id="rId3" Type="http://schemas.openxmlformats.org/officeDocument/2006/relationships/tags" Target="../tags/tag50.xml"/><Relationship Id="rId7" Type="http://schemas.openxmlformats.org/officeDocument/2006/relationships/slideLayout" Target="../slideLayouts/slideLayout2.xml"/><Relationship Id="rId12" Type="http://schemas.openxmlformats.org/officeDocument/2006/relationships/image" Target="../media/image25.emf"/><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tags" Target="../tags/tag53.xml"/><Relationship Id="rId11" Type="http://schemas.openxmlformats.org/officeDocument/2006/relationships/image" Target="../media/image23.emf"/><Relationship Id="rId5" Type="http://schemas.openxmlformats.org/officeDocument/2006/relationships/tags" Target="../tags/tag52.xml"/><Relationship Id="rId10" Type="http://schemas.openxmlformats.org/officeDocument/2006/relationships/image" Target="../media/image17.emf"/><Relationship Id="rId4" Type="http://schemas.openxmlformats.org/officeDocument/2006/relationships/tags" Target="../tags/tag51.xml"/><Relationship Id="rId9" Type="http://schemas.openxmlformats.org/officeDocument/2006/relationships/image" Target="../media/image16.emf"/><Relationship Id="rId14" Type="http://schemas.openxmlformats.org/officeDocument/2006/relationships/image" Target="../media/image24.emf"/></Relationships>
</file>

<file path=ppt/slides/_rels/slide122.xml.rels><?xml version="1.0" encoding="UTF-8" standalone="yes"?>
<Relationships xmlns="http://schemas.openxmlformats.org/package/2006/relationships"><Relationship Id="rId8" Type="http://schemas.openxmlformats.org/officeDocument/2006/relationships/notesSlide" Target="../notesSlides/notesSlide105.xml"/><Relationship Id="rId13" Type="http://schemas.openxmlformats.org/officeDocument/2006/relationships/image" Target="../media/image24.emf"/><Relationship Id="rId3" Type="http://schemas.openxmlformats.org/officeDocument/2006/relationships/tags" Target="../tags/tag56.xml"/><Relationship Id="rId7" Type="http://schemas.openxmlformats.org/officeDocument/2006/relationships/slideLayout" Target="../slideLayouts/slideLayout2.xml"/><Relationship Id="rId12" Type="http://schemas.openxmlformats.org/officeDocument/2006/relationships/image" Target="../media/image25.emf"/><Relationship Id="rId2" Type="http://schemas.openxmlformats.org/officeDocument/2006/relationships/tags" Target="../tags/tag55.xml"/><Relationship Id="rId1" Type="http://schemas.openxmlformats.org/officeDocument/2006/relationships/tags" Target="../tags/tag54.xml"/><Relationship Id="rId6" Type="http://schemas.openxmlformats.org/officeDocument/2006/relationships/tags" Target="../tags/tag59.xml"/><Relationship Id="rId11" Type="http://schemas.openxmlformats.org/officeDocument/2006/relationships/image" Target="../media/image21.emf"/><Relationship Id="rId5" Type="http://schemas.openxmlformats.org/officeDocument/2006/relationships/tags" Target="../tags/tag58.xml"/><Relationship Id="rId10" Type="http://schemas.openxmlformats.org/officeDocument/2006/relationships/image" Target="../media/image17.emf"/><Relationship Id="rId4" Type="http://schemas.openxmlformats.org/officeDocument/2006/relationships/tags" Target="../tags/tag57.xml"/><Relationship Id="rId9" Type="http://schemas.openxmlformats.org/officeDocument/2006/relationships/image" Target="../media/image16.emf"/><Relationship Id="rId14" Type="http://schemas.openxmlformats.org/officeDocument/2006/relationships/image" Target="../media/image26.emf"/></Relationships>
</file>

<file path=ppt/slides/_rels/slide12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61.xml"/><Relationship Id="rId1" Type="http://schemas.openxmlformats.org/officeDocument/2006/relationships/tags" Target="../tags/tag60.xml"/><Relationship Id="rId6" Type="http://schemas.openxmlformats.org/officeDocument/2006/relationships/image" Target="../media/image26.emf"/><Relationship Id="rId5" Type="http://schemas.openxmlformats.org/officeDocument/2006/relationships/image" Target="../media/image17.emf"/><Relationship Id="rId4" Type="http://schemas.openxmlformats.org/officeDocument/2006/relationships/notesSlide" Target="../notesSlides/notesSlide106.xml"/></Relationships>
</file>

<file path=ppt/slides/_rels/slide12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63.xml"/><Relationship Id="rId1" Type="http://schemas.openxmlformats.org/officeDocument/2006/relationships/tags" Target="../tags/tag62.xml"/><Relationship Id="rId6" Type="http://schemas.openxmlformats.org/officeDocument/2006/relationships/image" Target="../media/image26.emf"/><Relationship Id="rId5" Type="http://schemas.openxmlformats.org/officeDocument/2006/relationships/image" Target="../media/image17.emf"/><Relationship Id="rId4" Type="http://schemas.openxmlformats.org/officeDocument/2006/relationships/notesSlide" Target="../notesSlides/notesSlide107.xml"/></Relationships>
</file>

<file path=ppt/slides/_rels/slide125.xml.rels><?xml version="1.0" encoding="UTF-8" standalone="yes"?>
<Relationships xmlns="http://schemas.openxmlformats.org/package/2006/relationships"><Relationship Id="rId8" Type="http://schemas.openxmlformats.org/officeDocument/2006/relationships/image" Target="../media/image26.emf"/><Relationship Id="rId3" Type="http://schemas.openxmlformats.org/officeDocument/2006/relationships/tags" Target="../tags/tag66.xml"/><Relationship Id="rId7" Type="http://schemas.openxmlformats.org/officeDocument/2006/relationships/image" Target="../media/image27.emf"/><Relationship Id="rId2" Type="http://schemas.openxmlformats.org/officeDocument/2006/relationships/tags" Target="../tags/tag65.xml"/><Relationship Id="rId1" Type="http://schemas.openxmlformats.org/officeDocument/2006/relationships/tags" Target="../tags/tag64.xml"/><Relationship Id="rId6" Type="http://schemas.openxmlformats.org/officeDocument/2006/relationships/image" Target="../media/image17.emf"/><Relationship Id="rId5" Type="http://schemas.openxmlformats.org/officeDocument/2006/relationships/notesSlide" Target="../notesSlides/notesSlide108.xml"/><Relationship Id="rId4" Type="http://schemas.openxmlformats.org/officeDocument/2006/relationships/slideLayout" Target="../slideLayouts/slideLayout6.xml"/></Relationships>
</file>

<file path=ppt/slides/_rels/slide1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8.xml"/><Relationship Id="rId1" Type="http://schemas.openxmlformats.org/officeDocument/2006/relationships/tags" Target="../tags/tag67.xml"/><Relationship Id="rId6" Type="http://schemas.openxmlformats.org/officeDocument/2006/relationships/image" Target="../media/image29.emf"/><Relationship Id="rId5" Type="http://schemas.openxmlformats.org/officeDocument/2006/relationships/image" Target="../media/image28.emf"/><Relationship Id="rId4" Type="http://schemas.openxmlformats.org/officeDocument/2006/relationships/notesSlide" Target="../notesSlides/notesSlide109.xml"/></Relationships>
</file>

<file path=ppt/slides/_rels/slide1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0.xml"/><Relationship Id="rId1" Type="http://schemas.openxmlformats.org/officeDocument/2006/relationships/tags" Target="../tags/tag69.xml"/><Relationship Id="rId6" Type="http://schemas.openxmlformats.org/officeDocument/2006/relationships/image" Target="../media/image29.emf"/><Relationship Id="rId5" Type="http://schemas.openxmlformats.org/officeDocument/2006/relationships/image" Target="../media/image28.emf"/><Relationship Id="rId4" Type="http://schemas.openxmlformats.org/officeDocument/2006/relationships/notesSlide" Target="../notesSlides/notesSlide110.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6.xml"/></Relationships>
</file>

<file path=ppt/slides/_rels/slide129.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notesSlide" Target="../notesSlides/notesSlide1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3.xml"/><Relationship Id="rId1" Type="http://schemas.openxmlformats.org/officeDocument/2006/relationships/slideLayout" Target="../slideLayouts/slideLayout6.xml"/></Relationships>
</file>

<file path=ppt/slides/_rels/slide1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14.xml"/><Relationship Id="rId1" Type="http://schemas.openxmlformats.org/officeDocument/2006/relationships/slideLayout" Target="../slideLayouts/slideLayout6.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6.xml"/></Relationships>
</file>

<file path=ppt/slides/_rels/slide1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16.xml"/><Relationship Id="rId1" Type="http://schemas.openxmlformats.org/officeDocument/2006/relationships/slideLayout" Target="../slideLayouts/slideLayout6.xml"/></Relationships>
</file>

<file path=ppt/slides/_rels/slide1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17.xml"/><Relationship Id="rId1" Type="http://schemas.openxmlformats.org/officeDocument/2006/relationships/slideLayout" Target="../slideLayouts/slideLayout6.xml"/></Relationships>
</file>

<file path=ppt/slides/_rels/slide13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18.xml"/><Relationship Id="rId1" Type="http://schemas.openxmlformats.org/officeDocument/2006/relationships/slideLayout" Target="../slideLayouts/slideLayout6.xml"/></Relationships>
</file>

<file path=ppt/slides/_rels/slide13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19.xml"/><Relationship Id="rId1" Type="http://schemas.openxmlformats.org/officeDocument/2006/relationships/slideLayout" Target="../slideLayouts/slideLayout6.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6.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6.xml"/></Relationships>
</file>

<file path=ppt/slides/_rels/slide139.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notesSlide" Target="../notesSlides/notesSlide12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0.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notesSlide" Target="../notesSlides/notesSlide123.xml"/><Relationship Id="rId1" Type="http://schemas.openxmlformats.org/officeDocument/2006/relationships/slideLayout" Target="../slideLayouts/slideLayout6.xml"/><Relationship Id="rId4" Type="http://schemas.openxmlformats.org/officeDocument/2006/relationships/image" Target="../media/image33.wmf"/></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6.xml"/></Relationships>
</file>

<file path=ppt/slides/_rels/slide14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25.xml"/><Relationship Id="rId1" Type="http://schemas.openxmlformats.org/officeDocument/2006/relationships/slideLayout" Target="../slideLayouts/slideLayout6.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4.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4.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4.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4.xml"/></Relationships>
</file>

<file path=ppt/slides/_rels/slide14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30.xml"/><Relationship Id="rId1" Type="http://schemas.openxmlformats.org/officeDocument/2006/relationships/slideLayout" Target="../slideLayouts/slideLayout6.xml"/></Relationships>
</file>

<file path=ppt/slides/_rels/slide14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31.xml"/><Relationship Id="rId1" Type="http://schemas.openxmlformats.org/officeDocument/2006/relationships/slideLayout" Target="../slideLayouts/slideLayout6.xml"/></Relationships>
</file>

<file path=ppt/slides/_rels/slide14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32.xml"/><Relationship Id="rId1" Type="http://schemas.openxmlformats.org/officeDocument/2006/relationships/slideLayout" Target="../slideLayouts/slideLayout6.xml"/><Relationship Id="rId5" Type="http://schemas.openxmlformats.org/officeDocument/2006/relationships/image" Target="../media/image36.png"/><Relationship Id="rId4" Type="http://schemas.openxmlformats.org/officeDocument/2006/relationships/image" Target="../media/image35.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33.xml"/><Relationship Id="rId1" Type="http://schemas.openxmlformats.org/officeDocument/2006/relationships/slideLayout" Target="../slideLayouts/slideLayout6.xml"/><Relationship Id="rId4" Type="http://schemas.openxmlformats.org/officeDocument/2006/relationships/image" Target="../media/image35.png"/></Relationships>
</file>

<file path=ppt/slides/_rels/slide15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34.xml"/><Relationship Id="rId1" Type="http://schemas.openxmlformats.org/officeDocument/2006/relationships/slideLayout" Target="../slideLayouts/slideLayout6.xml"/></Relationships>
</file>

<file path=ppt/slides/_rels/slide15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35.xml"/><Relationship Id="rId1" Type="http://schemas.openxmlformats.org/officeDocument/2006/relationships/slideLayout" Target="../slideLayouts/slideLayout6.xml"/></Relationships>
</file>

<file path=ppt/slides/_rels/slide15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36.xml"/><Relationship Id="rId1" Type="http://schemas.openxmlformats.org/officeDocument/2006/relationships/slideLayout" Target="../slideLayouts/slideLayout6.xml"/></Relationships>
</file>

<file path=ppt/slides/_rels/slide15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37.xml"/><Relationship Id="rId1" Type="http://schemas.openxmlformats.org/officeDocument/2006/relationships/slideLayout" Target="../slideLayouts/slideLayout6.xml"/></Relationships>
</file>

<file path=ppt/slides/_rels/slide15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38.xml"/><Relationship Id="rId1" Type="http://schemas.openxmlformats.org/officeDocument/2006/relationships/slideLayout" Target="../slideLayouts/slideLayout6.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6.xml"/></Relationships>
</file>

<file path=ppt/slides/_rels/slide15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40.xml"/><Relationship Id="rId1" Type="http://schemas.openxmlformats.org/officeDocument/2006/relationships/slideLayout" Target="../slideLayouts/slideLayout6.xml"/></Relationships>
</file>

<file path=ppt/slides/_rels/slide158.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141.xml"/><Relationship Id="rId1" Type="http://schemas.openxmlformats.org/officeDocument/2006/relationships/slideLayout" Target="../slideLayouts/slideLayout6.xml"/></Relationships>
</file>

<file path=ppt/slides/_rels/slide159.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142.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0.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143.xml"/><Relationship Id="rId1" Type="http://schemas.openxmlformats.org/officeDocument/2006/relationships/slideLayout" Target="../slideLayouts/slideLayout6.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6.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6.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8.xml"/><Relationship Id="rId1" Type="http://schemas.openxmlformats.org/officeDocument/2006/relationships/slideLayout" Target="../slideLayouts/slideLayout6.xml"/></Relationships>
</file>

<file path=ppt/slides/_rels/slide1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9.xml"/><Relationship Id="rId1" Type="http://schemas.openxmlformats.org/officeDocument/2006/relationships/slideLayout" Target="../slideLayouts/slideLayout6.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4.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4.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156.xml"/><Relationship Id="rId1" Type="http://schemas.openxmlformats.org/officeDocument/2006/relationships/slideLayout" Target="../slideLayouts/slideLayout6.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6.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6.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159.xml"/><Relationship Id="rId1" Type="http://schemas.openxmlformats.org/officeDocument/2006/relationships/slideLayout" Target="../slideLayouts/slideLayout6.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160.xml"/><Relationship Id="rId1" Type="http://schemas.openxmlformats.org/officeDocument/2006/relationships/slideLayout" Target="../slideLayouts/slideLayout6.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161.xml"/><Relationship Id="rId1" Type="http://schemas.openxmlformats.org/officeDocument/2006/relationships/slideLayout" Target="../slideLayouts/slideLayout6.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162.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163.xml"/><Relationship Id="rId1" Type="http://schemas.openxmlformats.org/officeDocument/2006/relationships/slideLayout" Target="../slideLayouts/slideLayout6.xml"/></Relationships>
</file>

<file path=ppt/slides/_rels/slide181.xml.rels><?xml version="1.0" encoding="UTF-8" standalone="yes"?>
<Relationships xmlns="http://schemas.openxmlformats.org/package/2006/relationships"><Relationship Id="rId2" Type="http://schemas.openxmlformats.org/officeDocument/2006/relationships/notesSlide" Target="../notesSlides/notesSlide164.xml"/><Relationship Id="rId1" Type="http://schemas.openxmlformats.org/officeDocument/2006/relationships/slideLayout" Target="../slideLayouts/slideLayout6.xml"/></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165.xml"/><Relationship Id="rId1" Type="http://schemas.openxmlformats.org/officeDocument/2006/relationships/slideLayout" Target="../slideLayouts/slideLayout6.xml"/></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166.xml"/><Relationship Id="rId1" Type="http://schemas.openxmlformats.org/officeDocument/2006/relationships/slideLayout" Target="../slideLayouts/slideLayout6.xml"/></Relationships>
</file>

<file path=ppt/slides/_rels/slide184.xml.rels><?xml version="1.0" encoding="UTF-8" standalone="yes"?>
<Relationships xmlns="http://schemas.openxmlformats.org/package/2006/relationships"><Relationship Id="rId2" Type="http://schemas.openxmlformats.org/officeDocument/2006/relationships/notesSlide" Target="../notesSlides/notesSlide167.xml"/><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2" Type="http://schemas.openxmlformats.org/officeDocument/2006/relationships/notesSlide" Target="../notesSlides/notesSlide168.xml"/><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2" Type="http://schemas.openxmlformats.org/officeDocument/2006/relationships/notesSlide" Target="../notesSlides/notesSlide169.xml"/><Relationship Id="rId1" Type="http://schemas.openxmlformats.org/officeDocument/2006/relationships/slideLayout" Target="../slideLayouts/slideLayout6.xml"/></Relationships>
</file>

<file path=ppt/slides/_rels/slide187.xml.rels><?xml version="1.0" encoding="UTF-8" standalone="yes"?>
<Relationships xmlns="http://schemas.openxmlformats.org/package/2006/relationships"><Relationship Id="rId2" Type="http://schemas.openxmlformats.org/officeDocument/2006/relationships/notesSlide" Target="../notesSlides/notesSlide170.xml"/><Relationship Id="rId1" Type="http://schemas.openxmlformats.org/officeDocument/2006/relationships/slideLayout" Target="../slideLayouts/slideLayout6.xml"/></Relationships>
</file>

<file path=ppt/slides/_rels/slide188.xml.rels><?xml version="1.0" encoding="UTF-8" standalone="yes"?>
<Relationships xmlns="http://schemas.openxmlformats.org/package/2006/relationships"><Relationship Id="rId2" Type="http://schemas.openxmlformats.org/officeDocument/2006/relationships/notesSlide" Target="../notesSlides/notesSlide171.xml"/><Relationship Id="rId1" Type="http://schemas.openxmlformats.org/officeDocument/2006/relationships/slideLayout" Target="../slideLayouts/slideLayout6.xml"/></Relationships>
</file>

<file path=ppt/slides/_rels/slide189.xml.rels><?xml version="1.0" encoding="UTF-8" standalone="yes"?>
<Relationships xmlns="http://schemas.openxmlformats.org/package/2006/relationships"><Relationship Id="rId2" Type="http://schemas.openxmlformats.org/officeDocument/2006/relationships/notesSlide" Target="../notesSlides/notesSlide172.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0.xml.rels><?xml version="1.0" encoding="UTF-8" standalone="yes"?>
<Relationships xmlns="http://schemas.openxmlformats.org/package/2006/relationships"><Relationship Id="rId2" Type="http://schemas.openxmlformats.org/officeDocument/2006/relationships/notesSlide" Target="../notesSlides/notesSlide173.xml"/><Relationship Id="rId1" Type="http://schemas.openxmlformats.org/officeDocument/2006/relationships/slideLayout" Target="../slideLayouts/slideLayout6.xml"/></Relationships>
</file>

<file path=ppt/slides/_rels/slide191.xml.rels><?xml version="1.0" encoding="UTF-8" standalone="yes"?>
<Relationships xmlns="http://schemas.openxmlformats.org/package/2006/relationships"><Relationship Id="rId2" Type="http://schemas.openxmlformats.org/officeDocument/2006/relationships/notesSlide" Target="../notesSlides/notesSlide174.xml"/><Relationship Id="rId1" Type="http://schemas.openxmlformats.org/officeDocument/2006/relationships/slideLayout" Target="../slideLayouts/slideLayout6.xml"/></Relationships>
</file>

<file path=ppt/slides/_rels/slide192.xml.rels><?xml version="1.0" encoding="UTF-8" standalone="yes"?>
<Relationships xmlns="http://schemas.openxmlformats.org/package/2006/relationships"><Relationship Id="rId2" Type="http://schemas.openxmlformats.org/officeDocument/2006/relationships/notesSlide" Target="../notesSlides/notesSlide175.xml"/><Relationship Id="rId1" Type="http://schemas.openxmlformats.org/officeDocument/2006/relationships/slideLayout" Target="../slideLayouts/slideLayout6.xml"/></Relationships>
</file>

<file path=ppt/slides/_rels/slide19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76.xml"/><Relationship Id="rId1" Type="http://schemas.openxmlformats.org/officeDocument/2006/relationships/slideLayout" Target="../slideLayouts/slideLayout6.xml"/></Relationships>
</file>

<file path=ppt/slides/_rels/slide194.xml.rels><?xml version="1.0" encoding="UTF-8" standalone="yes"?>
<Relationships xmlns="http://schemas.openxmlformats.org/package/2006/relationships"><Relationship Id="rId2" Type="http://schemas.openxmlformats.org/officeDocument/2006/relationships/notesSlide" Target="../notesSlides/notesSlide177.xml"/><Relationship Id="rId1" Type="http://schemas.openxmlformats.org/officeDocument/2006/relationships/slideLayout" Target="../slideLayouts/slideLayout6.xml"/></Relationships>
</file>

<file path=ppt/slides/_rels/slide195.xml.rels><?xml version="1.0" encoding="UTF-8" standalone="yes"?>
<Relationships xmlns="http://schemas.openxmlformats.org/package/2006/relationships"><Relationship Id="rId2" Type="http://schemas.openxmlformats.org/officeDocument/2006/relationships/notesSlide" Target="../notesSlides/notesSlide178.xml"/><Relationship Id="rId1" Type="http://schemas.openxmlformats.org/officeDocument/2006/relationships/slideLayout" Target="../slideLayouts/slideLayout6.xml"/></Relationships>
</file>

<file path=ppt/slides/_rels/slide196.xml.rels><?xml version="1.0" encoding="UTF-8" standalone="yes"?>
<Relationships xmlns="http://schemas.openxmlformats.org/package/2006/relationships"><Relationship Id="rId2" Type="http://schemas.openxmlformats.org/officeDocument/2006/relationships/notesSlide" Target="../notesSlides/notesSlide179.xml"/><Relationship Id="rId1" Type="http://schemas.openxmlformats.org/officeDocument/2006/relationships/slideLayout" Target="../slideLayouts/slideLayout6.xml"/></Relationships>
</file>

<file path=ppt/slides/_rels/slide197.xml.rels><?xml version="1.0" encoding="UTF-8" standalone="yes"?>
<Relationships xmlns="http://schemas.openxmlformats.org/package/2006/relationships"><Relationship Id="rId2" Type="http://schemas.openxmlformats.org/officeDocument/2006/relationships/notesSlide" Target="../notesSlides/notesSlide180.xml"/><Relationship Id="rId1" Type="http://schemas.openxmlformats.org/officeDocument/2006/relationships/slideLayout" Target="../slideLayouts/slideLayout6.xml"/></Relationships>
</file>

<file path=ppt/slides/_rels/slide198.xml.rels><?xml version="1.0" encoding="UTF-8" standalone="yes"?>
<Relationships xmlns="http://schemas.openxmlformats.org/package/2006/relationships"><Relationship Id="rId2" Type="http://schemas.openxmlformats.org/officeDocument/2006/relationships/notesSlide" Target="../notesSlides/notesSlide181.xml"/><Relationship Id="rId1" Type="http://schemas.openxmlformats.org/officeDocument/2006/relationships/slideLayout" Target="../slideLayouts/slideLayout6.xml"/></Relationships>
</file>

<file path=ppt/slides/_rels/slide199.xml.rels><?xml version="1.0" encoding="UTF-8" standalone="yes"?>
<Relationships xmlns="http://schemas.openxmlformats.org/package/2006/relationships"><Relationship Id="rId2" Type="http://schemas.openxmlformats.org/officeDocument/2006/relationships/notesSlide" Target="../notesSlides/notesSlide182.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00.xml.rels><?xml version="1.0" encoding="UTF-8" standalone="yes"?>
<Relationships xmlns="http://schemas.openxmlformats.org/package/2006/relationships"><Relationship Id="rId2" Type="http://schemas.openxmlformats.org/officeDocument/2006/relationships/notesSlide" Target="../notesSlides/notesSlide183.xml"/><Relationship Id="rId1" Type="http://schemas.openxmlformats.org/officeDocument/2006/relationships/slideLayout" Target="../slideLayouts/slideLayout6.xml"/></Relationships>
</file>

<file path=ppt/slides/_rels/slide201.xml.rels><?xml version="1.0" encoding="UTF-8" standalone="yes"?>
<Relationships xmlns="http://schemas.openxmlformats.org/package/2006/relationships"><Relationship Id="rId2" Type="http://schemas.openxmlformats.org/officeDocument/2006/relationships/notesSlide" Target="../notesSlides/notesSlide184.xml"/><Relationship Id="rId1" Type="http://schemas.openxmlformats.org/officeDocument/2006/relationships/slideLayout" Target="../slideLayouts/slideLayout6.xml"/></Relationships>
</file>

<file path=ppt/slides/_rels/slide202.xml.rels><?xml version="1.0" encoding="UTF-8" standalone="yes"?>
<Relationships xmlns="http://schemas.openxmlformats.org/package/2006/relationships"><Relationship Id="rId2" Type="http://schemas.openxmlformats.org/officeDocument/2006/relationships/notesSlide" Target="../notesSlides/notesSlide185.xml"/><Relationship Id="rId1" Type="http://schemas.openxmlformats.org/officeDocument/2006/relationships/slideLayout" Target="../slideLayouts/slideLayout6.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4.xml.rels><?xml version="1.0" encoding="UTF-8" standalone="yes"?>
<Relationships xmlns="http://schemas.openxmlformats.org/package/2006/relationships"><Relationship Id="rId2" Type="http://schemas.openxmlformats.org/officeDocument/2006/relationships/notesSlide" Target="../notesSlides/notesSlide186.xml"/><Relationship Id="rId1" Type="http://schemas.openxmlformats.org/officeDocument/2006/relationships/slideLayout" Target="../slideLayouts/slideLayout6.xml"/></Relationships>
</file>

<file path=ppt/slides/_rels/slide205.xml.rels><?xml version="1.0" encoding="UTF-8" standalone="yes"?>
<Relationships xmlns="http://schemas.openxmlformats.org/package/2006/relationships"><Relationship Id="rId2" Type="http://schemas.openxmlformats.org/officeDocument/2006/relationships/notesSlide" Target="../notesSlides/notesSlide187.xml"/><Relationship Id="rId1" Type="http://schemas.openxmlformats.org/officeDocument/2006/relationships/slideLayout" Target="../slideLayouts/slideLayout6.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7.xml.rels><?xml version="1.0" encoding="UTF-8" standalone="yes"?>
<Relationships xmlns="http://schemas.openxmlformats.org/package/2006/relationships"><Relationship Id="rId2" Type="http://schemas.openxmlformats.org/officeDocument/2006/relationships/notesSlide" Target="../notesSlides/notesSlide188.xml"/><Relationship Id="rId1" Type="http://schemas.openxmlformats.org/officeDocument/2006/relationships/slideLayout" Target="../slideLayouts/slideLayout7.xml"/></Relationships>
</file>

<file path=ppt/slides/_rels/slide208.xml.rels><?xml version="1.0" encoding="UTF-8" standalone="yes"?>
<Relationships xmlns="http://schemas.openxmlformats.org/package/2006/relationships"><Relationship Id="rId2" Type="http://schemas.openxmlformats.org/officeDocument/2006/relationships/notesSlide" Target="../notesSlides/notesSlide189.xml"/><Relationship Id="rId1" Type="http://schemas.openxmlformats.org/officeDocument/2006/relationships/slideLayout" Target="../slideLayouts/slideLayout7.xml"/></Relationships>
</file>

<file path=ppt/slides/_rels/slide209.xml.rels><?xml version="1.0" encoding="UTF-8" standalone="yes"?>
<Relationships xmlns="http://schemas.openxmlformats.org/package/2006/relationships"><Relationship Id="rId2" Type="http://schemas.openxmlformats.org/officeDocument/2006/relationships/notesSlide" Target="../notesSlides/notesSlide19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0.xml.rels><?xml version="1.0" encoding="UTF-8" standalone="yes"?>
<Relationships xmlns="http://schemas.openxmlformats.org/package/2006/relationships"><Relationship Id="rId2" Type="http://schemas.openxmlformats.org/officeDocument/2006/relationships/notesSlide" Target="../notesSlides/notesSlide191.xml"/><Relationship Id="rId1" Type="http://schemas.openxmlformats.org/officeDocument/2006/relationships/slideLayout" Target="../slideLayouts/slideLayout6.xml"/></Relationships>
</file>

<file path=ppt/slides/_rels/slide211.xml.rels><?xml version="1.0" encoding="UTF-8" standalone="yes"?>
<Relationships xmlns="http://schemas.openxmlformats.org/package/2006/relationships"><Relationship Id="rId2" Type="http://schemas.openxmlformats.org/officeDocument/2006/relationships/notesSlide" Target="../notesSlides/notesSlide192.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4.xml"/><Relationship Id="rId1" Type="http://schemas.openxmlformats.org/officeDocument/2006/relationships/slideLayout" Target="../slideLayouts/slideLayout6.xml"/><Relationship Id="rId4" Type="http://schemas.openxmlformats.org/officeDocument/2006/relationships/image" Target="../media/image9.jpeg"/></Relationships>
</file>

<file path=ppt/slides/_rels/slide9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11.emf"/><Relationship Id="rId5" Type="http://schemas.openxmlformats.org/officeDocument/2006/relationships/image" Target="../media/image10.emf"/><Relationship Id="rId4" Type="http://schemas.openxmlformats.org/officeDocument/2006/relationships/notesSlide" Target="../notesSlides/notesSlide75.xml"/></Relationships>
</file>

<file path=ppt/slides/_rels/slide9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11.emf"/><Relationship Id="rId5" Type="http://schemas.openxmlformats.org/officeDocument/2006/relationships/image" Target="../media/image10.emf"/><Relationship Id="rId4" Type="http://schemas.openxmlformats.org/officeDocument/2006/relationships/notesSlide" Target="../notesSlides/notesSlide76.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magic"/>
          <p:cNvPicPr>
            <a:picLocks noChangeAspect="1" noChangeArrowheads="1"/>
          </p:cNvPicPr>
          <p:nvPr/>
        </p:nvPicPr>
        <p:blipFill>
          <a:blip r:embed="rId4" cstate="print"/>
          <a:srcRect/>
          <a:stretch>
            <a:fillRect/>
          </a:stretch>
        </p:blipFill>
        <p:spPr bwMode="auto">
          <a:xfrm>
            <a:off x="2540000" y="2540000"/>
            <a:ext cx="127000" cy="127000"/>
          </a:xfrm>
          <a:prstGeom prst="rect">
            <a:avLst/>
          </a:prstGeom>
          <a:noFill/>
          <a:ln w="9525">
            <a:noFill/>
            <a:miter lim="800000"/>
            <a:headEnd/>
            <a:tailEnd/>
          </a:ln>
        </p:spPr>
      </p:pic>
      <p:pic>
        <p:nvPicPr>
          <p:cNvPr id="5123" name="Picture 3" descr="magic"/>
          <p:cNvPicPr>
            <a:picLocks noChangeAspect="1" noChangeArrowheads="1"/>
          </p:cNvPicPr>
          <p:nvPr/>
        </p:nvPicPr>
        <p:blipFill>
          <a:blip r:embed="rId4" cstate="print"/>
          <a:srcRect/>
          <a:stretch>
            <a:fillRect/>
          </a:stretch>
        </p:blipFill>
        <p:spPr bwMode="auto">
          <a:xfrm>
            <a:off x="2540000" y="2540000"/>
            <a:ext cx="127000" cy="127000"/>
          </a:xfrm>
          <a:prstGeom prst="rect">
            <a:avLst/>
          </a:prstGeom>
          <a:noFill/>
          <a:ln w="9525">
            <a:noFill/>
            <a:miter lim="800000"/>
            <a:headEnd/>
            <a:tailEnd/>
          </a:ln>
        </p:spPr>
      </p:pic>
      <p:sp>
        <p:nvSpPr>
          <p:cNvPr id="5124" name="Rectangle 4"/>
          <p:cNvSpPr>
            <a:spLocks noGrp="1" noChangeArrowheads="1"/>
          </p:cNvSpPr>
          <p:nvPr>
            <p:ph type="ctrTitle" idx="4294967295"/>
          </p:nvPr>
        </p:nvSpPr>
        <p:spPr>
          <a:xfrm>
            <a:off x="685800" y="292100"/>
            <a:ext cx="7772400" cy="1143000"/>
          </a:xfrm>
        </p:spPr>
        <p:txBody>
          <a:bodyPr/>
          <a:lstStyle/>
          <a:p>
            <a:r>
              <a:rPr lang="en-US" altLang="en-US" dirty="0" smtClean="0"/>
              <a:t>Elements of Combinatorial Topology</a:t>
            </a:r>
            <a:endParaRPr lang="en-US" dirty="0"/>
          </a:p>
        </p:txBody>
      </p:sp>
      <p:sp>
        <p:nvSpPr>
          <p:cNvPr id="5126" name="Rectangle 6"/>
          <p:cNvSpPr>
            <a:spLocks noChangeArrowheads="1"/>
          </p:cNvSpPr>
          <p:nvPr/>
        </p:nvSpPr>
        <p:spPr bwMode="auto">
          <a:xfrm>
            <a:off x="392113" y="5586531"/>
            <a:ext cx="1509712" cy="1087224"/>
          </a:xfrm>
          <a:prstGeom prst="rect">
            <a:avLst/>
          </a:prstGeom>
          <a:solidFill>
            <a:schemeClr val="bg1"/>
          </a:solidFill>
          <a:ln w="9525">
            <a:noFill/>
            <a:miter lim="800000"/>
            <a:headEnd/>
            <a:tailEnd/>
          </a:ln>
        </p:spPr>
        <p:txBody>
          <a:bodyPr wrap="none" anchor="ctr"/>
          <a:lstStyle/>
          <a:p>
            <a:pPr algn="r" eaLnBrk="0" hangingPunct="0"/>
            <a:endParaRPr lang="en-US" sz="4400" b="1" dirty="0">
              <a:solidFill>
                <a:srgbClr val="0000FF"/>
              </a:solidFill>
              <a:latin typeface="Arial" pitchFamily="34" charset="0"/>
            </a:endParaRPr>
          </a:p>
        </p:txBody>
      </p:sp>
      <p:sp>
        <p:nvSpPr>
          <p:cNvPr id="9" name="TextBox 8"/>
          <p:cNvSpPr txBox="1"/>
          <p:nvPr>
            <p:custDataLst>
              <p:tags r:id="rId1"/>
            </p:custDataLst>
          </p:nvPr>
        </p:nvSpPr>
        <p:spPr>
          <a:xfrm>
            <a:off x="0" y="7112000"/>
            <a:ext cx="9144000" cy="2123658"/>
          </a:xfrm>
          <a:prstGeom prst="rect">
            <a:avLst/>
          </a:prstGeom>
          <a:noFill/>
        </p:spPr>
        <p:txBody>
          <a:bodyPr vert="horz" rtlCol="0">
            <a:spAutoFit/>
          </a:bodyPr>
          <a:lstStyle/>
          <a:p>
            <a:r>
              <a:rPr lang="en-US" dirty="0" err="1" smtClean="0">
                <a:latin typeface="Arial" pitchFamily="34" charset="0"/>
              </a:rPr>
              <a:t>TexPoint</a:t>
            </a:r>
            <a:r>
              <a:rPr lang="en-US" dirty="0" smtClean="0">
                <a:latin typeface="Arial" pitchFamily="34" charset="0"/>
              </a:rPr>
              <a:t> fonts used in EMF. </a:t>
            </a:r>
          </a:p>
          <a:p>
            <a:r>
              <a:rPr lang="en-US" dirty="0" smtClean="0">
                <a:latin typeface="Arial" pitchFamily="34" charset="0"/>
              </a:rPr>
              <a:t>Read the </a:t>
            </a:r>
            <a:r>
              <a:rPr lang="en-US" dirty="0" err="1" smtClean="0">
                <a:latin typeface="Arial" pitchFamily="34" charset="0"/>
              </a:rPr>
              <a:t>TexPoint</a:t>
            </a:r>
            <a:r>
              <a:rPr lang="en-US" dirty="0" smtClean="0">
                <a:latin typeface="Arial" pitchFamily="34" charset="0"/>
              </a:rPr>
              <a:t> manual before you delete this box.: </a:t>
            </a:r>
            <a:r>
              <a:rPr lang="en-US" dirty="0" smtClean="0">
                <a:latin typeface="CMR10"/>
              </a:rPr>
              <a:t>A</a:t>
            </a:r>
            <a:r>
              <a:rPr lang="en-US" dirty="0" smtClean="0">
                <a:latin typeface="CMSY10ORIG"/>
              </a:rPr>
              <a:t>A</a:t>
            </a:r>
            <a:r>
              <a:rPr lang="en-US" dirty="0" smtClean="0">
                <a:latin typeface="CMMI10"/>
              </a:rPr>
              <a:t>A</a:t>
            </a:r>
            <a:r>
              <a:rPr lang="en-US" dirty="0" smtClean="0">
                <a:latin typeface="CMMI7"/>
              </a:rPr>
              <a:t>A</a:t>
            </a:r>
            <a:endParaRPr lang="en-US" dirty="0">
              <a:latin typeface="Arial" pitchFamily="34" charset="0"/>
            </a:endParaRPr>
          </a:p>
        </p:txBody>
      </p:sp>
      <p:pic>
        <p:nvPicPr>
          <p:cNvPr id="196610" name="Picture 2" descr="http://ecx.images-amazon.com/images/I/51jtNBvavPL._SY300_.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09950" y="1588770"/>
            <a:ext cx="2324100" cy="2857500"/>
          </a:xfrm>
          <a:prstGeom prst="rect">
            <a:avLst/>
          </a:prstGeom>
          <a:noFill/>
          <a:extLst>
            <a:ext uri="{909E8E84-426E-40DD-AFC4-6F175D3DCCD1}">
              <a14:hiddenFill xmlns:a14="http://schemas.microsoft.com/office/drawing/2010/main">
                <a:solidFill>
                  <a:srgbClr val="FFFFFF"/>
                </a:solidFill>
              </a14:hiddenFill>
            </a:ext>
          </a:extLst>
        </p:spPr>
      </p:pic>
      <p:sp>
        <p:nvSpPr>
          <p:cNvPr id="5125" name="Rectangle 5"/>
          <p:cNvSpPr>
            <a:spLocks noGrp="1" noChangeArrowheads="1"/>
          </p:cNvSpPr>
          <p:nvPr>
            <p:ph type="subTitle" idx="4294967295"/>
          </p:nvPr>
        </p:nvSpPr>
        <p:spPr>
          <a:xfrm>
            <a:off x="27296" y="4754178"/>
            <a:ext cx="9089408" cy="1927225"/>
          </a:xfrm>
        </p:spPr>
        <p:txBody>
          <a:bodyPr/>
          <a:lstStyle/>
          <a:p>
            <a:pPr marL="0" indent="0" algn="ctr">
              <a:lnSpc>
                <a:spcPct val="80000"/>
              </a:lnSpc>
              <a:buFontTx/>
              <a:buNone/>
            </a:pPr>
            <a:r>
              <a:rPr lang="en-US" sz="2400" dirty="0">
                <a:solidFill>
                  <a:srgbClr val="7030A0"/>
                </a:solidFill>
              </a:rPr>
              <a:t>Companion slides </a:t>
            </a:r>
            <a:r>
              <a:rPr lang="en-US" sz="2400" dirty="0" smtClean="0">
                <a:solidFill>
                  <a:srgbClr val="7030A0"/>
                </a:solidFill>
              </a:rPr>
              <a:t>for</a:t>
            </a:r>
          </a:p>
          <a:p>
            <a:pPr marL="0" indent="0" algn="ctr">
              <a:lnSpc>
                <a:spcPct val="80000"/>
              </a:lnSpc>
              <a:buFontTx/>
              <a:buNone/>
            </a:pPr>
            <a:r>
              <a:rPr lang="en-US" sz="2800" dirty="0" smtClean="0"/>
              <a:t>Distributed Computing</a:t>
            </a:r>
          </a:p>
          <a:p>
            <a:pPr marL="0" indent="0" algn="ctr">
              <a:lnSpc>
                <a:spcPct val="80000"/>
              </a:lnSpc>
              <a:buFontTx/>
              <a:buNone/>
            </a:pPr>
            <a:r>
              <a:rPr lang="en-US" sz="2800" dirty="0" smtClean="0"/>
              <a:t>Through </a:t>
            </a:r>
            <a:r>
              <a:rPr lang="en-US" sz="2800" dirty="0"/>
              <a:t>Combinatorial Topology</a:t>
            </a:r>
          </a:p>
          <a:p>
            <a:pPr marL="0" indent="0" algn="ctr">
              <a:lnSpc>
                <a:spcPct val="80000"/>
              </a:lnSpc>
              <a:buFontTx/>
              <a:buNone/>
            </a:pPr>
            <a:r>
              <a:rPr lang="en-US" sz="2400" dirty="0" smtClean="0">
                <a:solidFill>
                  <a:srgbClr val="7030A0"/>
                </a:solidFill>
              </a:rPr>
              <a:t>Maurice </a:t>
            </a:r>
            <a:r>
              <a:rPr lang="en-US" sz="2400" dirty="0">
                <a:solidFill>
                  <a:srgbClr val="7030A0"/>
                </a:solidFill>
              </a:rPr>
              <a:t>Herlihy </a:t>
            </a:r>
            <a:r>
              <a:rPr lang="en-US" sz="2400" dirty="0" smtClean="0">
                <a:solidFill>
                  <a:srgbClr val="7030A0"/>
                </a:solidFill>
              </a:rPr>
              <a:t>&amp; Dmitry </a:t>
            </a:r>
            <a:r>
              <a:rPr lang="en-US" sz="2400" dirty="0" err="1" smtClean="0">
                <a:solidFill>
                  <a:srgbClr val="7030A0"/>
                </a:solidFill>
              </a:rPr>
              <a:t>Kozlov</a:t>
            </a:r>
            <a:r>
              <a:rPr lang="en-US" sz="2400" dirty="0" smtClean="0">
                <a:solidFill>
                  <a:srgbClr val="7030A0"/>
                </a:solidFill>
              </a:rPr>
              <a:t> &amp; Sergio </a:t>
            </a:r>
            <a:r>
              <a:rPr lang="en-US" sz="2400" dirty="0" err="1" smtClean="0">
                <a:solidFill>
                  <a:srgbClr val="7030A0"/>
                </a:solidFill>
              </a:rPr>
              <a:t>Rajsbaum</a:t>
            </a:r>
            <a:endParaRPr lang="en-US" sz="2400" dirty="0">
              <a:solidFill>
                <a:schemeClr val="hlink"/>
              </a:solidFill>
            </a:endParaRPr>
          </a:p>
        </p:txBody>
      </p:sp>
      <p:sp>
        <p:nvSpPr>
          <p:cNvPr id="5" name="Footer Placeholder 4"/>
          <p:cNvSpPr>
            <a:spLocks noGrp="1"/>
          </p:cNvSpPr>
          <p:nvPr>
            <p:ph type="ftr" sz="quarter" idx="4294967295"/>
          </p:nvPr>
        </p:nvSpPr>
        <p:spPr>
          <a:xfrm>
            <a:off x="3124200" y="6248400"/>
            <a:ext cx="2895600" cy="457200"/>
          </a:xfrm>
          <a:prstGeom prst="rect">
            <a:avLst/>
          </a:prstGeom>
        </p:spPr>
        <p:txBody>
          <a:bodyPr/>
          <a:lstStyle/>
          <a:p>
            <a:pPr algn="ctr">
              <a:defRPr/>
            </a:pPr>
            <a:r>
              <a:rPr lang="en-US" sz="1400" smtClean="0">
                <a:solidFill>
                  <a:schemeClr val="tx1"/>
                </a:solidFill>
                <a:latin typeface="Arial" panose="020B0604020202020204" pitchFamily="34" charset="0"/>
              </a:rPr>
              <a:t>Distributed Computing through Combinatorial Topology</a:t>
            </a:r>
            <a:endParaRPr lang="en-US" sz="1400" dirty="0">
              <a:solidFill>
                <a:schemeClr val="tx1"/>
              </a:solidFill>
              <a:latin typeface="Arial" panose="020B0604020202020204" pitchFamily="34" charset="0"/>
            </a:endParaRPr>
          </a:p>
        </p:txBody>
      </p:sp>
      <p:sp>
        <p:nvSpPr>
          <p:cNvPr id="3" name="Slide Number Placeholder 2"/>
          <p:cNvSpPr>
            <a:spLocks noGrp="1"/>
          </p:cNvSpPr>
          <p:nvPr>
            <p:ph type="sldNum" sz="quarter" idx="12"/>
          </p:nvPr>
        </p:nvSpPr>
        <p:spPr/>
        <p:txBody>
          <a:bodyPr/>
          <a:lstStyle/>
          <a:p>
            <a:fld id="{9380F6C7-BF34-4D15-B948-1AE357C77E8F}" type="slidenum">
              <a:rPr lang="en-US" smtClean="0"/>
              <a:pPr/>
              <a:t>1</a:t>
            </a:fld>
            <a:endParaRPr lang="en-US"/>
          </a:p>
        </p:txBody>
      </p:sp>
    </p:spTree>
    <p:extLst>
      <p:ext uri="{BB962C8B-B14F-4D97-AF65-F5344CB8AC3E}">
        <p14:creationId xmlns:p14="http://schemas.microsoft.com/office/powerpoint/2010/main" val="29904431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Rectangle 68"/>
          <p:cNvSpPr/>
          <p:nvPr/>
        </p:nvSpPr>
        <p:spPr bwMode="auto">
          <a:xfrm>
            <a:off x="8539089" y="2851445"/>
            <a:ext cx="393896" cy="509493"/>
          </a:xfrm>
          <a:prstGeom prst="rect">
            <a:avLst/>
          </a:prstGeom>
          <a:solidFill>
            <a:schemeClr val="bg1">
              <a:lumMod val="95000"/>
            </a:schemeClr>
          </a:solidFill>
          <a:ln w="38100" cap="flat" cmpd="sng" algn="ctr">
            <a:solidFill>
              <a:schemeClr val="bg1">
                <a:lumMod val="50000"/>
              </a:schemeClr>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600" b="0" i="0" u="none" strike="noStrike" cap="none" normalizeH="0" baseline="0" dirty="0" smtClean="0">
              <a:ln>
                <a:noFill/>
              </a:ln>
              <a:solidFill>
                <a:srgbClr val="0000FF"/>
              </a:solidFill>
              <a:effectLst/>
              <a:latin typeface="Arial" pitchFamily="34" charset="0"/>
              <a:cs typeface="Arial" pitchFamily="34" charset="0"/>
            </a:endParaRPr>
          </a:p>
        </p:txBody>
      </p:sp>
      <p:sp>
        <p:nvSpPr>
          <p:cNvPr id="6" name="Title 5"/>
          <p:cNvSpPr>
            <a:spLocks noGrp="1"/>
          </p:cNvSpPr>
          <p:nvPr>
            <p:ph type="title"/>
          </p:nvPr>
        </p:nvSpPr>
        <p:spPr/>
        <p:txBody>
          <a:bodyPr/>
          <a:lstStyle/>
          <a:p>
            <a:r>
              <a:rPr lang="en-US" dirty="0" smtClean="0"/>
              <a:t>Muddy Children</a:t>
            </a:r>
            <a:endParaRPr lang="en-US" dirty="0"/>
          </a:p>
        </p:txBody>
      </p:sp>
      <p:sp>
        <p:nvSpPr>
          <p:cNvPr id="3" name="Slide Number Placeholder 2"/>
          <p:cNvSpPr>
            <a:spLocks noGrp="1"/>
          </p:cNvSpPr>
          <p:nvPr>
            <p:ph type="sldNum" sz="quarter" idx="11"/>
          </p:nvPr>
        </p:nvSpPr>
        <p:spPr/>
        <p:txBody>
          <a:bodyPr/>
          <a:lstStyle/>
          <a:p>
            <a:fld id="{0278A794-4692-4779-9EBA-A0B3349CB0A1}" type="slidenum">
              <a:rPr lang="en-US" smtClean="0"/>
              <a:pPr/>
              <a:t>10</a:t>
            </a:fld>
            <a:endParaRPr lang="en-US"/>
          </a:p>
        </p:txBody>
      </p:sp>
      <p:sp>
        <p:nvSpPr>
          <p:cNvPr id="2" name="Footer Placeholder 1"/>
          <p:cNvSpPr>
            <a:spLocks noGrp="1"/>
          </p:cNvSpPr>
          <p:nvPr>
            <p:ph type="ftr" sz="quarter" idx="4294967295"/>
          </p:nvPr>
        </p:nvSpPr>
        <p:spPr>
          <a:xfrm>
            <a:off x="3124200" y="6248400"/>
            <a:ext cx="2895600" cy="457200"/>
          </a:xfrm>
        </p:spPr>
        <p:txBody>
          <a:bodyPr/>
          <a:lstStyle/>
          <a:p>
            <a:r>
              <a:rPr lang="en-US" dirty="0" smtClean="0"/>
              <a:t>Distributed Computing though Combinatorial Topology</a:t>
            </a:r>
            <a:endParaRPr lang="en-US" dirty="0"/>
          </a:p>
        </p:txBody>
      </p:sp>
      <p:grpSp>
        <p:nvGrpSpPr>
          <p:cNvPr id="7" name="Group 50"/>
          <p:cNvGrpSpPr>
            <a:grpSpLocks/>
          </p:cNvGrpSpPr>
          <p:nvPr/>
        </p:nvGrpSpPr>
        <p:grpSpPr bwMode="auto">
          <a:xfrm>
            <a:off x="2461999" y="2936282"/>
            <a:ext cx="1447800" cy="1295400"/>
            <a:chOff x="3168" y="1824"/>
            <a:chExt cx="912" cy="816"/>
          </a:xfrm>
          <a:gradFill>
            <a:gsLst>
              <a:gs pos="10000">
                <a:schemeClr val="bg1"/>
              </a:gs>
              <a:gs pos="87000">
                <a:schemeClr val="tx1"/>
              </a:gs>
              <a:gs pos="100000">
                <a:schemeClr val="accent1">
                  <a:tint val="23500"/>
                  <a:satMod val="160000"/>
                </a:schemeClr>
              </a:gs>
            </a:gsLst>
            <a:lin ang="5400000" scaled="0"/>
          </a:gradFill>
        </p:grpSpPr>
        <p:sp>
          <p:nvSpPr>
            <p:cNvPr id="8" name="Freeform 51"/>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9" name="Freeform 52"/>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0" name="Freeform 53"/>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1" name="Freeform 54"/>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grpFill/>
            <a:ln w="38100">
              <a:solidFill>
                <a:schemeClr val="tx1"/>
              </a:solidFill>
              <a:round/>
              <a:headEnd/>
              <a:tailEnd/>
            </a:ln>
          </p:spPr>
          <p:txBody>
            <a:bodyPr wrap="none" anchor="ctr"/>
            <a:lstStyle/>
            <a:p>
              <a:endParaRPr lang="en-US" dirty="0">
                <a:latin typeface="Arial" pitchFamily="34" charset="0"/>
              </a:endParaRPr>
            </a:p>
          </p:txBody>
        </p:sp>
        <p:sp>
          <p:nvSpPr>
            <p:cNvPr id="12" name="Freeform 55"/>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grpFill/>
            <a:ln w="38100">
              <a:solidFill>
                <a:schemeClr val="tx1"/>
              </a:solidFill>
              <a:round/>
              <a:headEnd/>
              <a:tailEnd/>
            </a:ln>
          </p:spPr>
          <p:txBody>
            <a:bodyPr wrap="none" anchor="ctr"/>
            <a:lstStyle/>
            <a:p>
              <a:endParaRPr lang="en-US" dirty="0">
                <a:latin typeface="Arial" pitchFamily="34" charset="0"/>
              </a:endParaRPr>
            </a:p>
          </p:txBody>
        </p:sp>
        <p:sp>
          <p:nvSpPr>
            <p:cNvPr id="13" name="Freeform 56"/>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grpFill/>
            <a:ln w="38100">
              <a:solidFill>
                <a:schemeClr val="tx1"/>
              </a:solidFill>
              <a:round/>
              <a:headEnd/>
              <a:tailEnd/>
            </a:ln>
          </p:spPr>
          <p:txBody>
            <a:bodyPr wrap="none" anchor="ctr"/>
            <a:lstStyle/>
            <a:p>
              <a:endParaRPr lang="en-US" dirty="0">
                <a:latin typeface="Arial" pitchFamily="34" charset="0"/>
              </a:endParaRPr>
            </a:p>
          </p:txBody>
        </p:sp>
        <p:sp>
          <p:nvSpPr>
            <p:cNvPr id="14" name="Freeform 57"/>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5" name="Freeform 58"/>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6" name="Freeform 59"/>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grpSp>
      <p:grpSp>
        <p:nvGrpSpPr>
          <p:cNvPr id="27" name="Group 50"/>
          <p:cNvGrpSpPr>
            <a:grpSpLocks/>
          </p:cNvGrpSpPr>
          <p:nvPr/>
        </p:nvGrpSpPr>
        <p:grpSpPr bwMode="auto">
          <a:xfrm>
            <a:off x="1132005" y="3623575"/>
            <a:ext cx="1447800" cy="1295400"/>
            <a:chOff x="3168" y="1824"/>
            <a:chExt cx="912" cy="816"/>
          </a:xfrm>
        </p:grpSpPr>
        <p:sp>
          <p:nvSpPr>
            <p:cNvPr id="28" name="Freeform 51"/>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29" name="Freeform 52"/>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30" name="Freeform 53"/>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31" name="Freeform 54"/>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00FFFF"/>
            </a:solidFill>
            <a:ln w="38100">
              <a:solidFill>
                <a:schemeClr val="tx1"/>
              </a:solidFill>
              <a:round/>
              <a:headEnd/>
              <a:tailEnd/>
            </a:ln>
          </p:spPr>
          <p:txBody>
            <a:bodyPr wrap="none" anchor="ctr"/>
            <a:lstStyle/>
            <a:p>
              <a:endParaRPr lang="en-US" dirty="0">
                <a:latin typeface="Arial" pitchFamily="34" charset="0"/>
              </a:endParaRPr>
            </a:p>
          </p:txBody>
        </p:sp>
        <p:sp>
          <p:nvSpPr>
            <p:cNvPr id="32" name="Freeform 55"/>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00FFFF"/>
            </a:solidFill>
            <a:ln w="38100">
              <a:solidFill>
                <a:schemeClr val="tx1"/>
              </a:solidFill>
              <a:round/>
              <a:headEnd/>
              <a:tailEnd/>
            </a:ln>
          </p:spPr>
          <p:txBody>
            <a:bodyPr wrap="none" anchor="ctr"/>
            <a:lstStyle/>
            <a:p>
              <a:endParaRPr lang="en-US" dirty="0">
                <a:latin typeface="Arial" pitchFamily="34" charset="0"/>
              </a:endParaRPr>
            </a:p>
          </p:txBody>
        </p:sp>
        <p:sp>
          <p:nvSpPr>
            <p:cNvPr id="33" name="Freeform 56"/>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00FFFF"/>
            </a:solidFill>
            <a:ln w="38100">
              <a:solidFill>
                <a:schemeClr val="tx1"/>
              </a:solidFill>
              <a:round/>
              <a:headEnd/>
              <a:tailEnd/>
            </a:ln>
          </p:spPr>
          <p:txBody>
            <a:bodyPr wrap="none" anchor="ctr"/>
            <a:lstStyle/>
            <a:p>
              <a:endParaRPr lang="en-US" dirty="0">
                <a:latin typeface="Arial" pitchFamily="34" charset="0"/>
              </a:endParaRPr>
            </a:p>
          </p:txBody>
        </p:sp>
        <p:sp>
          <p:nvSpPr>
            <p:cNvPr id="34" name="Freeform 57"/>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35" name="Freeform 58"/>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36" name="Freeform 59"/>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grpSp>
      <p:grpSp>
        <p:nvGrpSpPr>
          <p:cNvPr id="39" name="Group 50"/>
          <p:cNvGrpSpPr>
            <a:grpSpLocks/>
          </p:cNvGrpSpPr>
          <p:nvPr/>
        </p:nvGrpSpPr>
        <p:grpSpPr bwMode="auto">
          <a:xfrm>
            <a:off x="3791992" y="2248989"/>
            <a:ext cx="1447800" cy="1295400"/>
            <a:chOff x="3168" y="1824"/>
            <a:chExt cx="912" cy="816"/>
          </a:xfrm>
          <a:gradFill>
            <a:gsLst>
              <a:gs pos="10000">
                <a:srgbClr val="FF7C80"/>
              </a:gs>
              <a:gs pos="87000">
                <a:schemeClr val="tx1"/>
              </a:gs>
              <a:gs pos="100000">
                <a:schemeClr val="accent1">
                  <a:tint val="23500"/>
                  <a:satMod val="160000"/>
                </a:schemeClr>
              </a:gs>
            </a:gsLst>
            <a:lin ang="5400000" scaled="0"/>
          </a:gradFill>
        </p:grpSpPr>
        <p:sp>
          <p:nvSpPr>
            <p:cNvPr id="40" name="Freeform 51"/>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41" name="Freeform 52"/>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42" name="Freeform 53"/>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43" name="Freeform 54"/>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grpFill/>
            <a:ln w="38100">
              <a:solidFill>
                <a:schemeClr val="tx1"/>
              </a:solidFill>
              <a:round/>
              <a:headEnd/>
              <a:tailEnd/>
            </a:ln>
          </p:spPr>
          <p:txBody>
            <a:bodyPr wrap="none" anchor="ctr"/>
            <a:lstStyle/>
            <a:p>
              <a:endParaRPr lang="en-US" dirty="0">
                <a:latin typeface="Arial" pitchFamily="34" charset="0"/>
              </a:endParaRPr>
            </a:p>
          </p:txBody>
        </p:sp>
        <p:sp>
          <p:nvSpPr>
            <p:cNvPr id="44" name="Freeform 55"/>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grpFill/>
            <a:ln w="38100">
              <a:solidFill>
                <a:schemeClr val="tx1"/>
              </a:solidFill>
              <a:round/>
              <a:headEnd/>
              <a:tailEnd/>
            </a:ln>
          </p:spPr>
          <p:txBody>
            <a:bodyPr wrap="none" anchor="ctr"/>
            <a:lstStyle/>
            <a:p>
              <a:endParaRPr lang="en-US" dirty="0">
                <a:latin typeface="Arial" pitchFamily="34" charset="0"/>
              </a:endParaRPr>
            </a:p>
          </p:txBody>
        </p:sp>
        <p:sp>
          <p:nvSpPr>
            <p:cNvPr id="45" name="Freeform 56"/>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grpFill/>
            <a:ln w="38100">
              <a:solidFill>
                <a:schemeClr val="tx1"/>
              </a:solidFill>
              <a:round/>
              <a:headEnd/>
              <a:tailEnd/>
            </a:ln>
          </p:spPr>
          <p:txBody>
            <a:bodyPr wrap="none" anchor="ctr"/>
            <a:lstStyle/>
            <a:p>
              <a:endParaRPr lang="en-US" dirty="0">
                <a:latin typeface="Arial" pitchFamily="34" charset="0"/>
              </a:endParaRPr>
            </a:p>
          </p:txBody>
        </p:sp>
        <p:sp>
          <p:nvSpPr>
            <p:cNvPr id="46" name="Freeform 57"/>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47" name="Freeform 58"/>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48" name="Freeform 59"/>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grpSp>
      <p:sp>
        <p:nvSpPr>
          <p:cNvPr id="65" name="Rounded Rectangle 64"/>
          <p:cNvSpPr/>
          <p:nvPr/>
        </p:nvSpPr>
        <p:spPr bwMode="auto">
          <a:xfrm>
            <a:off x="6348099" y="1991100"/>
            <a:ext cx="1449057" cy="715089"/>
          </a:xfrm>
          <a:prstGeom prst="roundRect">
            <a:avLst/>
          </a:prstGeom>
          <a:solidFill>
            <a:schemeClr val="tx1"/>
          </a:solidFill>
          <a:ln w="38100" cap="flat" cmpd="sng" algn="ctr">
            <a:solidFill>
              <a:srgbClr val="0000FF"/>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600" b="0" i="0" u="none" strike="noStrike" cap="none" normalizeH="0" baseline="0" dirty="0" smtClean="0">
                <a:ln>
                  <a:noFill/>
                </a:ln>
                <a:solidFill>
                  <a:srgbClr val="FF0000"/>
                </a:solidFill>
                <a:effectLst/>
                <a:latin typeface="Arial" pitchFamily="34" charset="0"/>
                <a:cs typeface="Arial" pitchFamily="34" charset="0"/>
              </a:rPr>
              <a:t>1:00</a:t>
            </a:r>
          </a:p>
        </p:txBody>
      </p:sp>
      <p:sp>
        <p:nvSpPr>
          <p:cNvPr id="67" name="Freeform 66"/>
          <p:cNvSpPr/>
          <p:nvPr/>
        </p:nvSpPr>
        <p:spPr bwMode="auto">
          <a:xfrm>
            <a:off x="7568418" y="2743200"/>
            <a:ext cx="1069145" cy="416377"/>
          </a:xfrm>
          <a:custGeom>
            <a:avLst/>
            <a:gdLst>
              <a:gd name="connsiteX0" fmla="*/ 0 w 1069145"/>
              <a:gd name="connsiteY0" fmla="*/ 0 h 416377"/>
              <a:gd name="connsiteX1" fmla="*/ 534573 w 1069145"/>
              <a:gd name="connsiteY1" fmla="*/ 379828 h 416377"/>
              <a:gd name="connsiteX2" fmla="*/ 1069145 w 1069145"/>
              <a:gd name="connsiteY2" fmla="*/ 379828 h 416377"/>
            </a:gdLst>
            <a:ahLst/>
            <a:cxnLst>
              <a:cxn ang="0">
                <a:pos x="connsiteX0" y="connsiteY0"/>
              </a:cxn>
              <a:cxn ang="0">
                <a:pos x="connsiteX1" y="connsiteY1"/>
              </a:cxn>
              <a:cxn ang="0">
                <a:pos x="connsiteX2" y="connsiteY2"/>
              </a:cxn>
            </a:cxnLst>
            <a:rect l="l" t="t" r="r" b="b"/>
            <a:pathLst>
              <a:path w="1069145" h="416377">
                <a:moveTo>
                  <a:pt x="0" y="0"/>
                </a:moveTo>
                <a:cubicBezTo>
                  <a:pt x="178191" y="158261"/>
                  <a:pt x="356382" y="316523"/>
                  <a:pt x="534573" y="379828"/>
                </a:cubicBezTo>
                <a:cubicBezTo>
                  <a:pt x="712764" y="443133"/>
                  <a:pt x="890954" y="411480"/>
                  <a:pt x="1069145" y="379828"/>
                </a:cubicBezTo>
              </a:path>
            </a:pathLst>
          </a:custGeom>
          <a:noFill/>
          <a:ln w="38100" cap="flat" cmpd="sng" algn="ctr">
            <a:solidFill>
              <a:schemeClr val="bg1">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dirty="0" smtClean="0">
              <a:ln>
                <a:noFill/>
              </a:ln>
              <a:solidFill>
                <a:srgbClr val="0000FF"/>
              </a:solidFill>
              <a:effectLst/>
              <a:latin typeface="Arial" pitchFamily="34" charset="0"/>
            </a:endParaRPr>
          </a:p>
        </p:txBody>
      </p:sp>
      <p:sp>
        <p:nvSpPr>
          <p:cNvPr id="68" name="Chord 67"/>
          <p:cNvSpPr/>
          <p:nvPr/>
        </p:nvSpPr>
        <p:spPr bwMode="auto">
          <a:xfrm>
            <a:off x="8637563" y="2987543"/>
            <a:ext cx="175846" cy="175846"/>
          </a:xfrm>
          <a:prstGeom prst="chord">
            <a:avLst/>
          </a:prstGeom>
          <a:solidFill>
            <a:schemeClr val="bg1">
              <a:lumMod val="95000"/>
            </a:schemeClr>
          </a:solidFill>
          <a:ln w="38100" cap="flat" cmpd="sng" algn="ctr">
            <a:solidFill>
              <a:schemeClr val="bg1">
                <a:lumMod val="50000"/>
              </a:schemeClr>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600" b="0" i="0" u="none" strike="noStrike" cap="none" normalizeH="0" baseline="0" dirty="0" smtClean="0">
              <a:ln>
                <a:noFill/>
              </a:ln>
              <a:solidFill>
                <a:srgbClr val="0000FF"/>
              </a:solidFill>
              <a:effectLst/>
              <a:latin typeface="Arial" pitchFamily="34" charset="0"/>
              <a:cs typeface="Arial" pitchFamily="34" charset="0"/>
            </a:endParaRPr>
          </a:p>
        </p:txBody>
      </p:sp>
      <p:grpSp>
        <p:nvGrpSpPr>
          <p:cNvPr id="59" name="Group 60"/>
          <p:cNvGrpSpPr>
            <a:grpSpLocks/>
          </p:cNvGrpSpPr>
          <p:nvPr/>
        </p:nvGrpSpPr>
        <p:grpSpPr bwMode="auto">
          <a:xfrm flipH="1">
            <a:off x="6578399" y="4129063"/>
            <a:ext cx="1447800" cy="1295400"/>
            <a:chOff x="3168" y="1824"/>
            <a:chExt cx="912" cy="816"/>
          </a:xfrm>
        </p:grpSpPr>
        <p:sp>
          <p:nvSpPr>
            <p:cNvPr id="60" name="Freeform 61"/>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61" name="Freeform 62"/>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62" name="Freeform 63"/>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63" name="Freeform 64"/>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tx1"/>
              </a:solidFill>
              <a:round/>
              <a:headEnd/>
              <a:tailEnd/>
            </a:ln>
          </p:spPr>
          <p:txBody>
            <a:bodyPr wrap="none" anchor="ctr"/>
            <a:lstStyle/>
            <a:p>
              <a:endParaRPr lang="en-US" dirty="0">
                <a:latin typeface="Arial" pitchFamily="34" charset="0"/>
              </a:endParaRPr>
            </a:p>
          </p:txBody>
        </p:sp>
        <p:sp>
          <p:nvSpPr>
            <p:cNvPr id="64" name="Freeform 65"/>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tx1"/>
              </a:solidFill>
              <a:round/>
              <a:headEnd/>
              <a:tailEnd/>
            </a:ln>
          </p:spPr>
          <p:txBody>
            <a:bodyPr wrap="none" anchor="ctr"/>
            <a:lstStyle/>
            <a:p>
              <a:endParaRPr lang="en-US" dirty="0">
                <a:latin typeface="Arial" pitchFamily="34" charset="0"/>
              </a:endParaRPr>
            </a:p>
          </p:txBody>
        </p:sp>
        <p:sp>
          <p:nvSpPr>
            <p:cNvPr id="66" name="Freeform 66"/>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tx1"/>
              </a:solidFill>
              <a:round/>
              <a:headEnd/>
              <a:tailEnd/>
            </a:ln>
          </p:spPr>
          <p:txBody>
            <a:bodyPr wrap="none" anchor="ctr"/>
            <a:lstStyle/>
            <a:p>
              <a:endParaRPr lang="en-US" dirty="0">
                <a:latin typeface="Arial" pitchFamily="34" charset="0"/>
              </a:endParaRPr>
            </a:p>
          </p:txBody>
        </p:sp>
        <p:sp>
          <p:nvSpPr>
            <p:cNvPr id="70" name="Freeform 67"/>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71" name="Freeform 68"/>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72" name="Freeform 69"/>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grpSp>
      <p:sp>
        <p:nvSpPr>
          <p:cNvPr id="73" name="TextBox 72"/>
          <p:cNvSpPr txBox="1"/>
          <p:nvPr/>
        </p:nvSpPr>
        <p:spPr>
          <a:xfrm>
            <a:off x="3146771" y="4309375"/>
            <a:ext cx="3068441" cy="523220"/>
          </a:xfrm>
          <a:prstGeom prst="rect">
            <a:avLst/>
          </a:prstGeom>
          <a:solidFill>
            <a:schemeClr val="bg1">
              <a:lumMod val="95000"/>
            </a:schemeClr>
          </a:solidFill>
          <a:ln w="38100">
            <a:solidFill>
              <a:srgbClr val="FF0000"/>
            </a:solidFill>
          </a:ln>
          <a:effectLst>
            <a:outerShdw blurRad="50800" dist="38100" dir="2700000" algn="tl" rotWithShape="0">
              <a:prstClr val="black">
                <a:alpha val="40000"/>
              </a:prstClr>
            </a:outerShdw>
          </a:effectLst>
        </p:spPr>
        <p:txBody>
          <a:bodyPr wrap="square" rtlCol="0">
            <a:spAutoFit/>
          </a:bodyPr>
          <a:lstStyle/>
          <a:p>
            <a:r>
              <a:rPr lang="en-US" sz="2800" dirty="0" smtClean="0">
                <a:latin typeface="Arial" pitchFamily="34" charset="0"/>
                <a:cs typeface="Arial" pitchFamily="34" charset="0"/>
              </a:rPr>
              <a:t>(silence …)</a:t>
            </a:r>
          </a:p>
        </p:txBody>
      </p:sp>
    </p:spTree>
    <p:extLst>
      <p:ext uri="{BB962C8B-B14F-4D97-AF65-F5344CB8AC3E}">
        <p14:creationId xmlns:p14="http://schemas.microsoft.com/office/powerpoint/2010/main" val="1123384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Barycentric Subdivision</a:t>
            </a:r>
            <a:endParaRPr lang="en-US" dirty="0"/>
          </a:p>
        </p:txBody>
      </p:sp>
      <p:sp>
        <p:nvSpPr>
          <p:cNvPr id="4" name="Date Placeholder 3"/>
          <p:cNvSpPr>
            <a:spLocks noGrp="1"/>
          </p:cNvSpPr>
          <p:nvPr>
            <p:ph type="dt" sz="half" idx="10"/>
          </p:nvPr>
        </p:nvSpPr>
        <p:spPr/>
        <p:txBody>
          <a:bodyPr/>
          <a:lstStyle/>
          <a:p>
            <a:fld id="{AAE97061-BA2E-4D6F-B15F-ACB42A044AC7}" type="datetime5">
              <a:rPr lang="en-US" smtClean="0"/>
              <a:pPr/>
              <a:t>14-May-16</a:t>
            </a:fld>
            <a:endParaRPr lang="en-US"/>
          </a:p>
        </p:txBody>
      </p:sp>
      <p:sp>
        <p:nvSpPr>
          <p:cNvPr id="5" name="Slide Number Placeholder 4"/>
          <p:cNvSpPr>
            <a:spLocks noGrp="1"/>
          </p:cNvSpPr>
          <p:nvPr>
            <p:ph type="sldNum" sz="quarter" idx="12"/>
          </p:nvPr>
        </p:nvSpPr>
        <p:spPr/>
        <p:txBody>
          <a:bodyPr/>
          <a:lstStyle/>
          <a:p>
            <a:fld id="{8F295F75-C4A9-44C0-BFBB-F9713B270148}" type="slidenum">
              <a:rPr lang="en-US" smtClean="0"/>
              <a:pPr/>
              <a:t>100</a:t>
            </a:fld>
            <a:endParaRPr lang="en-US"/>
          </a:p>
        </p:txBody>
      </p:sp>
      <p:sp>
        <p:nvSpPr>
          <p:cNvPr id="6" name="AutoShape 2"/>
          <p:cNvSpPr>
            <a:spLocks noChangeArrowheads="1"/>
          </p:cNvSpPr>
          <p:nvPr/>
        </p:nvSpPr>
        <p:spPr bwMode="auto">
          <a:xfrm>
            <a:off x="2285744" y="1874992"/>
            <a:ext cx="4013200" cy="3201988"/>
          </a:xfrm>
          <a:prstGeom prst="triangle">
            <a:avLst>
              <a:gd name="adj" fmla="val 50000"/>
            </a:avLst>
          </a:prstGeom>
          <a:solidFill>
            <a:schemeClr val="hlink"/>
          </a:solidFill>
          <a:ln w="38100">
            <a:solidFill>
              <a:schemeClr val="tx1"/>
            </a:solidFill>
            <a:miter lim="800000"/>
            <a:headEnd/>
            <a:tailEnd/>
          </a:ln>
          <a:effectLst/>
        </p:spPr>
        <p:txBody>
          <a:bodyPr wrap="none" anchor="ctr"/>
          <a:lstStyle/>
          <a:p>
            <a:endParaRPr lang="en-US"/>
          </a:p>
        </p:txBody>
      </p:sp>
      <p:sp>
        <p:nvSpPr>
          <p:cNvPr id="16" name="Oval 13"/>
          <p:cNvSpPr>
            <a:spLocks noChangeArrowheads="1"/>
          </p:cNvSpPr>
          <p:nvPr/>
        </p:nvSpPr>
        <p:spPr bwMode="auto">
          <a:xfrm>
            <a:off x="6051294" y="4948392"/>
            <a:ext cx="307975" cy="261938"/>
          </a:xfrm>
          <a:prstGeom prst="ellipse">
            <a:avLst/>
          </a:prstGeom>
          <a:solidFill>
            <a:schemeClr val="accent1"/>
          </a:solidFill>
          <a:ln w="38100">
            <a:solidFill>
              <a:schemeClr val="tx1"/>
            </a:solidFill>
            <a:round/>
            <a:headEnd/>
            <a:tailEnd/>
          </a:ln>
          <a:effectLst/>
        </p:spPr>
        <p:txBody>
          <a:bodyPr wrap="none" anchor="ctr"/>
          <a:lstStyle/>
          <a:p>
            <a:endParaRPr lang="en-US">
              <a:solidFill>
                <a:srgbClr val="0000FF"/>
              </a:solidFill>
            </a:endParaRPr>
          </a:p>
        </p:txBody>
      </p:sp>
      <p:sp>
        <p:nvSpPr>
          <p:cNvPr id="22" name="Oval 19"/>
          <p:cNvSpPr>
            <a:spLocks noChangeArrowheads="1"/>
          </p:cNvSpPr>
          <p:nvPr/>
        </p:nvSpPr>
        <p:spPr bwMode="auto">
          <a:xfrm>
            <a:off x="2227006" y="4948392"/>
            <a:ext cx="307975" cy="261938"/>
          </a:xfrm>
          <a:prstGeom prst="ellipse">
            <a:avLst/>
          </a:prstGeom>
          <a:solidFill>
            <a:srgbClr val="FFFF00"/>
          </a:solidFill>
          <a:ln w="38100">
            <a:solidFill>
              <a:schemeClr val="tx1"/>
            </a:solidFill>
            <a:round/>
            <a:headEnd/>
            <a:tailEnd/>
          </a:ln>
          <a:effectLst/>
        </p:spPr>
        <p:txBody>
          <a:bodyPr wrap="none" anchor="ctr"/>
          <a:lstStyle/>
          <a:p>
            <a:endParaRPr lang="en-US">
              <a:solidFill>
                <a:srgbClr val="0000FF"/>
              </a:solidFill>
            </a:endParaRPr>
          </a:p>
        </p:txBody>
      </p:sp>
      <p:sp>
        <p:nvSpPr>
          <p:cNvPr id="37" name="Oval 35"/>
          <p:cNvSpPr>
            <a:spLocks noChangeArrowheads="1"/>
          </p:cNvSpPr>
          <p:nvPr/>
        </p:nvSpPr>
        <p:spPr bwMode="auto">
          <a:xfrm>
            <a:off x="4139944" y="1843242"/>
            <a:ext cx="307975" cy="261938"/>
          </a:xfrm>
          <a:prstGeom prst="ellipse">
            <a:avLst/>
          </a:prstGeom>
          <a:solidFill>
            <a:srgbClr val="FF0000"/>
          </a:solidFill>
          <a:ln w="38100">
            <a:solidFill>
              <a:schemeClr val="tx1"/>
            </a:solidFill>
            <a:round/>
            <a:headEnd/>
            <a:tailEnd/>
          </a:ln>
          <a:effectLst/>
        </p:spPr>
        <p:txBody>
          <a:bodyPr wrap="none" anchor="ctr"/>
          <a:lstStyle/>
          <a:p>
            <a:endParaRPr lang="en-US">
              <a:solidFill>
                <a:srgbClr val="0000FF"/>
              </a:solidFill>
            </a:endParaRPr>
          </a:p>
        </p:txBody>
      </p:sp>
      <p:sp>
        <p:nvSpPr>
          <p:cNvPr id="75" name="TextBox 74"/>
          <p:cNvSpPr txBox="1"/>
          <p:nvPr/>
        </p:nvSpPr>
        <p:spPr>
          <a:xfrm>
            <a:off x="4041740" y="5220929"/>
            <a:ext cx="389850" cy="523220"/>
          </a:xfrm>
          <a:prstGeom prst="rect">
            <a:avLst/>
          </a:prstGeom>
          <a:noFill/>
        </p:spPr>
        <p:txBody>
          <a:bodyPr wrap="none" rtlCol="0">
            <a:spAutoFit/>
          </a:bodyPr>
          <a:lstStyle/>
          <a:p>
            <a:r>
              <a:rPr lang="en-US" sz="2800" dirty="0" smtClean="0">
                <a:latin typeface="cmmi10"/>
                <a:cs typeface="Arial" pitchFamily="34" charset="0"/>
              </a:rPr>
              <a:t>¾</a:t>
            </a:r>
          </a:p>
        </p:txBody>
      </p:sp>
      <p:sp>
        <p:nvSpPr>
          <p:cNvPr id="76" name="TextBox 75"/>
          <p:cNvSpPr txBox="1"/>
          <p:nvPr/>
        </p:nvSpPr>
        <p:spPr>
          <a:xfrm>
            <a:off x="3495056" y="5535560"/>
            <a:ext cx="1257075" cy="584775"/>
          </a:xfrm>
          <a:prstGeom prst="rect">
            <a:avLst/>
          </a:prstGeom>
          <a:noFill/>
        </p:spPr>
        <p:txBody>
          <a:bodyPr wrap="none" rtlCol="0">
            <a:spAutoFit/>
          </a:bodyPr>
          <a:lstStyle/>
          <a:p>
            <a:r>
              <a:rPr lang="en-US" sz="2800" dirty="0" err="1" smtClean="0">
                <a:solidFill>
                  <a:schemeClr val="tx1"/>
                </a:solidFill>
                <a:latin typeface="Arial" pitchFamily="34" charset="0"/>
                <a:cs typeface="Arial" pitchFamily="34" charset="0"/>
              </a:rPr>
              <a:t>Bary</a:t>
            </a:r>
            <a:r>
              <a:rPr lang="en-US" sz="2800" dirty="0" smtClean="0">
                <a:solidFill>
                  <a:schemeClr val="tx1"/>
                </a:solidFill>
                <a:latin typeface="Arial" pitchFamily="34" charset="0"/>
                <a:cs typeface="Arial" pitchFamily="34" charset="0"/>
              </a:rPr>
              <a:t> </a:t>
            </a:r>
            <a:r>
              <a:rPr lang="en-US" sz="3200" dirty="0" smtClean="0">
                <a:solidFill>
                  <a:schemeClr val="tx1"/>
                </a:solidFill>
                <a:latin typeface="cmmi10"/>
                <a:cs typeface="Arial" pitchFamily="34" charset="0"/>
              </a:rPr>
              <a:t>¾</a:t>
            </a:r>
          </a:p>
        </p:txBody>
      </p:sp>
      <p:cxnSp>
        <p:nvCxnSpPr>
          <p:cNvPr id="31" name="Straight Connector 30"/>
          <p:cNvCxnSpPr>
            <a:stCxn id="37" idx="4"/>
            <a:endCxn id="6" idx="3"/>
          </p:cNvCxnSpPr>
          <p:nvPr/>
        </p:nvCxnSpPr>
        <p:spPr bwMode="auto">
          <a:xfrm rot="5400000">
            <a:off x="2807238" y="3590286"/>
            <a:ext cx="2971800" cy="1588"/>
          </a:xfrm>
          <a:prstGeom prst="line">
            <a:avLst/>
          </a:prstGeom>
          <a:noFill/>
          <a:ln w="57150" cap="flat" cmpd="sng" algn="ctr">
            <a:solidFill>
              <a:schemeClr val="tx1"/>
            </a:solidFill>
            <a:prstDash val="solid"/>
            <a:round/>
            <a:headEnd type="none" w="med" len="med"/>
            <a:tailEnd type="none" w="med" len="med"/>
          </a:ln>
          <a:effectLst/>
        </p:spPr>
      </p:cxnSp>
      <p:cxnSp>
        <p:nvCxnSpPr>
          <p:cNvPr id="38" name="Straight Connector 37"/>
          <p:cNvCxnSpPr>
            <a:stCxn id="6" idx="5"/>
            <a:endCxn id="22" idx="7"/>
          </p:cNvCxnSpPr>
          <p:nvPr/>
        </p:nvCxnSpPr>
        <p:spPr bwMode="auto">
          <a:xfrm flipH="1">
            <a:off x="2489879" y="3475986"/>
            <a:ext cx="2805765" cy="1510766"/>
          </a:xfrm>
          <a:prstGeom prst="line">
            <a:avLst/>
          </a:prstGeom>
          <a:noFill/>
          <a:ln w="57150" cap="flat" cmpd="sng" algn="ctr">
            <a:solidFill>
              <a:schemeClr val="tx1"/>
            </a:solidFill>
            <a:prstDash val="solid"/>
            <a:round/>
            <a:headEnd type="none" w="med" len="med"/>
            <a:tailEnd type="none" w="med" len="med"/>
          </a:ln>
          <a:effectLst/>
        </p:spPr>
      </p:cxnSp>
      <p:cxnSp>
        <p:nvCxnSpPr>
          <p:cNvPr id="42" name="Straight Connector 41"/>
          <p:cNvCxnSpPr>
            <a:stCxn id="16" idx="1"/>
            <a:endCxn id="6" idx="1"/>
          </p:cNvCxnSpPr>
          <p:nvPr/>
        </p:nvCxnSpPr>
        <p:spPr bwMode="auto">
          <a:xfrm rot="16200000" flipV="1">
            <a:off x="3937337" y="2827693"/>
            <a:ext cx="1510766" cy="2807352"/>
          </a:xfrm>
          <a:prstGeom prst="line">
            <a:avLst/>
          </a:prstGeom>
          <a:noFill/>
          <a:ln w="57150" cap="flat" cmpd="sng" algn="ctr">
            <a:solidFill>
              <a:schemeClr val="tx1"/>
            </a:solidFill>
            <a:prstDash val="solid"/>
            <a:round/>
            <a:headEnd type="none" w="med" len="med"/>
            <a:tailEnd type="none" w="med" len="med"/>
          </a:ln>
          <a:effectLst/>
        </p:spPr>
      </p:cxnSp>
      <p:sp>
        <p:nvSpPr>
          <p:cNvPr id="43" name="Oval 35"/>
          <p:cNvSpPr>
            <a:spLocks noChangeArrowheads="1"/>
          </p:cNvSpPr>
          <p:nvPr/>
        </p:nvSpPr>
        <p:spPr bwMode="auto">
          <a:xfrm>
            <a:off x="5147750" y="3337746"/>
            <a:ext cx="307975" cy="261938"/>
          </a:xfrm>
          <a:prstGeom prst="ellipse">
            <a:avLst/>
          </a:prstGeom>
          <a:solidFill>
            <a:schemeClr val="accent5">
              <a:lumMod val="40000"/>
              <a:lumOff val="60000"/>
            </a:schemeClr>
          </a:solidFill>
          <a:ln w="38100">
            <a:solidFill>
              <a:schemeClr val="tx1"/>
            </a:solidFill>
            <a:round/>
            <a:headEnd/>
            <a:tailEnd/>
          </a:ln>
          <a:effectLst/>
        </p:spPr>
        <p:txBody>
          <a:bodyPr wrap="none" anchor="ctr"/>
          <a:lstStyle/>
          <a:p>
            <a:endParaRPr lang="en-US">
              <a:solidFill>
                <a:srgbClr val="0000FF"/>
              </a:solidFill>
            </a:endParaRPr>
          </a:p>
        </p:txBody>
      </p:sp>
      <p:sp>
        <p:nvSpPr>
          <p:cNvPr id="44" name="Oval 35"/>
          <p:cNvSpPr>
            <a:spLocks noChangeArrowheads="1"/>
          </p:cNvSpPr>
          <p:nvPr/>
        </p:nvSpPr>
        <p:spPr bwMode="auto">
          <a:xfrm>
            <a:off x="4135027" y="4979734"/>
            <a:ext cx="307975" cy="261938"/>
          </a:xfrm>
          <a:prstGeom prst="ellipse">
            <a:avLst/>
          </a:prstGeom>
          <a:solidFill>
            <a:schemeClr val="accent5">
              <a:lumMod val="40000"/>
              <a:lumOff val="60000"/>
            </a:schemeClr>
          </a:solidFill>
          <a:ln w="38100">
            <a:solidFill>
              <a:schemeClr val="tx1"/>
            </a:solidFill>
            <a:round/>
            <a:headEnd/>
            <a:tailEnd/>
          </a:ln>
          <a:effectLst/>
        </p:spPr>
        <p:txBody>
          <a:bodyPr wrap="none" anchor="ctr"/>
          <a:lstStyle/>
          <a:p>
            <a:endParaRPr lang="en-US">
              <a:solidFill>
                <a:srgbClr val="0000FF"/>
              </a:solidFill>
            </a:endParaRPr>
          </a:p>
        </p:txBody>
      </p:sp>
      <p:sp>
        <p:nvSpPr>
          <p:cNvPr id="45" name="Oval 35"/>
          <p:cNvSpPr>
            <a:spLocks noChangeArrowheads="1"/>
          </p:cNvSpPr>
          <p:nvPr/>
        </p:nvSpPr>
        <p:spPr bwMode="auto">
          <a:xfrm>
            <a:off x="3122304" y="3362329"/>
            <a:ext cx="307975" cy="261938"/>
          </a:xfrm>
          <a:prstGeom prst="ellipse">
            <a:avLst/>
          </a:prstGeom>
          <a:solidFill>
            <a:schemeClr val="accent5">
              <a:lumMod val="40000"/>
              <a:lumOff val="60000"/>
            </a:schemeClr>
          </a:solidFill>
          <a:ln w="38100">
            <a:solidFill>
              <a:schemeClr val="tx1"/>
            </a:solidFill>
            <a:round/>
            <a:headEnd/>
            <a:tailEnd/>
          </a:ln>
          <a:effectLst/>
        </p:spPr>
        <p:txBody>
          <a:bodyPr wrap="none" anchor="ctr"/>
          <a:lstStyle/>
          <a:p>
            <a:endParaRPr lang="en-US">
              <a:solidFill>
                <a:srgbClr val="0000FF"/>
              </a:solidFill>
            </a:endParaRPr>
          </a:p>
        </p:txBody>
      </p:sp>
      <p:sp>
        <p:nvSpPr>
          <p:cNvPr id="47" name="Oval 35"/>
          <p:cNvSpPr>
            <a:spLocks noChangeArrowheads="1"/>
          </p:cNvSpPr>
          <p:nvPr/>
        </p:nvSpPr>
        <p:spPr bwMode="auto">
          <a:xfrm>
            <a:off x="4130110" y="3883439"/>
            <a:ext cx="307975" cy="261938"/>
          </a:xfrm>
          <a:prstGeom prst="ellipse">
            <a:avLst/>
          </a:prstGeom>
          <a:solidFill>
            <a:schemeClr val="accent5">
              <a:lumMod val="40000"/>
              <a:lumOff val="60000"/>
            </a:schemeClr>
          </a:solidFill>
          <a:ln w="38100">
            <a:solidFill>
              <a:schemeClr val="tx1"/>
            </a:solidFill>
            <a:round/>
            <a:headEnd/>
            <a:tailEnd/>
          </a:ln>
          <a:effectLst/>
        </p:spPr>
        <p:txBody>
          <a:bodyPr wrap="none" anchor="ctr"/>
          <a:lstStyle/>
          <a:p>
            <a:endParaRPr lang="en-US">
              <a:solidFill>
                <a:srgbClr val="0000FF"/>
              </a:solidFill>
            </a:endParaRPr>
          </a:p>
        </p:txBody>
      </p:sp>
    </p:spTree>
    <p:extLst>
      <p:ext uri="{BB962C8B-B14F-4D97-AF65-F5344CB8AC3E}">
        <p14:creationId xmlns:p14="http://schemas.microsoft.com/office/powerpoint/2010/main" val="2671595845"/>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Barycentric Subdivision</a:t>
            </a:r>
            <a:endParaRPr lang="en-US" dirty="0"/>
          </a:p>
        </p:txBody>
      </p:sp>
      <p:sp>
        <p:nvSpPr>
          <p:cNvPr id="4" name="Date Placeholder 3"/>
          <p:cNvSpPr>
            <a:spLocks noGrp="1"/>
          </p:cNvSpPr>
          <p:nvPr>
            <p:ph type="dt" sz="half" idx="10"/>
          </p:nvPr>
        </p:nvSpPr>
        <p:spPr/>
        <p:txBody>
          <a:bodyPr/>
          <a:lstStyle/>
          <a:p>
            <a:fld id="{AAE97061-BA2E-4D6F-B15F-ACB42A044AC7}" type="datetime5">
              <a:rPr lang="en-US" smtClean="0"/>
              <a:pPr/>
              <a:t>14-May-16</a:t>
            </a:fld>
            <a:endParaRPr lang="en-US"/>
          </a:p>
        </p:txBody>
      </p:sp>
      <p:sp>
        <p:nvSpPr>
          <p:cNvPr id="5" name="Slide Number Placeholder 4"/>
          <p:cNvSpPr>
            <a:spLocks noGrp="1"/>
          </p:cNvSpPr>
          <p:nvPr>
            <p:ph type="sldNum" sz="quarter" idx="12"/>
          </p:nvPr>
        </p:nvSpPr>
        <p:spPr/>
        <p:txBody>
          <a:bodyPr/>
          <a:lstStyle/>
          <a:p>
            <a:fld id="{8F295F75-C4A9-44C0-BFBB-F9713B270148}" type="slidenum">
              <a:rPr lang="en-US" smtClean="0"/>
              <a:pPr/>
              <a:t>101</a:t>
            </a:fld>
            <a:endParaRPr lang="en-US" dirty="0"/>
          </a:p>
        </p:txBody>
      </p:sp>
      <p:sp>
        <p:nvSpPr>
          <p:cNvPr id="6" name="AutoShape 2"/>
          <p:cNvSpPr>
            <a:spLocks noChangeArrowheads="1"/>
          </p:cNvSpPr>
          <p:nvPr/>
        </p:nvSpPr>
        <p:spPr bwMode="auto">
          <a:xfrm>
            <a:off x="619220" y="1874992"/>
            <a:ext cx="4013200" cy="3201988"/>
          </a:xfrm>
          <a:prstGeom prst="triangle">
            <a:avLst>
              <a:gd name="adj" fmla="val 50000"/>
            </a:avLst>
          </a:prstGeom>
          <a:solidFill>
            <a:schemeClr val="hlink"/>
          </a:solidFill>
          <a:ln w="38100">
            <a:solidFill>
              <a:schemeClr val="tx1"/>
            </a:solidFill>
            <a:miter lim="800000"/>
            <a:headEnd/>
            <a:tailEnd/>
          </a:ln>
          <a:effectLst/>
        </p:spPr>
        <p:txBody>
          <a:bodyPr wrap="none" anchor="ctr"/>
          <a:lstStyle/>
          <a:p>
            <a:endParaRPr lang="en-US"/>
          </a:p>
        </p:txBody>
      </p:sp>
      <p:sp>
        <p:nvSpPr>
          <p:cNvPr id="22" name="Oval 19"/>
          <p:cNvSpPr>
            <a:spLocks noChangeArrowheads="1"/>
          </p:cNvSpPr>
          <p:nvPr/>
        </p:nvSpPr>
        <p:spPr bwMode="auto">
          <a:xfrm>
            <a:off x="560482" y="4948392"/>
            <a:ext cx="307975" cy="261938"/>
          </a:xfrm>
          <a:prstGeom prst="ellipse">
            <a:avLst/>
          </a:prstGeom>
          <a:solidFill>
            <a:srgbClr val="FFFF00"/>
          </a:solidFill>
          <a:ln w="38100">
            <a:solidFill>
              <a:schemeClr val="tx1"/>
            </a:solidFill>
            <a:round/>
            <a:headEnd/>
            <a:tailEnd/>
          </a:ln>
          <a:effectLst/>
        </p:spPr>
        <p:txBody>
          <a:bodyPr wrap="none" anchor="ctr"/>
          <a:lstStyle/>
          <a:p>
            <a:endParaRPr lang="en-US">
              <a:solidFill>
                <a:srgbClr val="0000FF"/>
              </a:solidFill>
            </a:endParaRPr>
          </a:p>
        </p:txBody>
      </p:sp>
      <p:sp>
        <p:nvSpPr>
          <p:cNvPr id="37" name="Oval 35"/>
          <p:cNvSpPr>
            <a:spLocks noChangeArrowheads="1"/>
          </p:cNvSpPr>
          <p:nvPr/>
        </p:nvSpPr>
        <p:spPr bwMode="auto">
          <a:xfrm>
            <a:off x="2473420" y="1843242"/>
            <a:ext cx="307975" cy="261938"/>
          </a:xfrm>
          <a:prstGeom prst="ellipse">
            <a:avLst/>
          </a:prstGeom>
          <a:solidFill>
            <a:srgbClr val="FF0000"/>
          </a:solidFill>
          <a:ln w="38100">
            <a:solidFill>
              <a:schemeClr val="tx1"/>
            </a:solidFill>
            <a:round/>
            <a:headEnd/>
            <a:tailEnd/>
          </a:ln>
          <a:effectLst/>
        </p:spPr>
        <p:txBody>
          <a:bodyPr wrap="none" anchor="ctr"/>
          <a:lstStyle/>
          <a:p>
            <a:endParaRPr lang="en-US">
              <a:solidFill>
                <a:srgbClr val="0000FF"/>
              </a:solidFill>
            </a:endParaRPr>
          </a:p>
        </p:txBody>
      </p:sp>
      <p:sp>
        <p:nvSpPr>
          <p:cNvPr id="75" name="TextBox 74"/>
          <p:cNvSpPr txBox="1"/>
          <p:nvPr/>
        </p:nvSpPr>
        <p:spPr>
          <a:xfrm>
            <a:off x="2670184" y="4203290"/>
            <a:ext cx="389850" cy="523220"/>
          </a:xfrm>
          <a:prstGeom prst="rect">
            <a:avLst/>
          </a:prstGeom>
          <a:noFill/>
        </p:spPr>
        <p:txBody>
          <a:bodyPr wrap="none" rtlCol="0">
            <a:spAutoFit/>
          </a:bodyPr>
          <a:lstStyle/>
          <a:p>
            <a:r>
              <a:rPr lang="en-US" sz="2800" dirty="0" smtClean="0">
                <a:latin typeface="cmmi10"/>
                <a:cs typeface="Arial" pitchFamily="34" charset="0"/>
              </a:rPr>
              <a:t>¾</a:t>
            </a:r>
          </a:p>
        </p:txBody>
      </p:sp>
      <p:cxnSp>
        <p:nvCxnSpPr>
          <p:cNvPr id="31" name="Straight Connector 30"/>
          <p:cNvCxnSpPr>
            <a:stCxn id="37" idx="4"/>
            <a:endCxn id="6" idx="3"/>
          </p:cNvCxnSpPr>
          <p:nvPr/>
        </p:nvCxnSpPr>
        <p:spPr bwMode="auto">
          <a:xfrm rot="5400000">
            <a:off x="1140714" y="3590286"/>
            <a:ext cx="2971800" cy="1588"/>
          </a:xfrm>
          <a:prstGeom prst="line">
            <a:avLst/>
          </a:prstGeom>
          <a:noFill/>
          <a:ln w="57150" cap="flat" cmpd="sng" algn="ctr">
            <a:solidFill>
              <a:schemeClr val="tx1"/>
            </a:solidFill>
            <a:prstDash val="solid"/>
            <a:round/>
            <a:headEnd type="none" w="med" len="med"/>
            <a:tailEnd type="none" w="med" len="med"/>
          </a:ln>
          <a:effectLst/>
        </p:spPr>
      </p:cxnSp>
      <p:cxnSp>
        <p:nvCxnSpPr>
          <p:cNvPr id="38" name="Straight Connector 37"/>
          <p:cNvCxnSpPr>
            <a:stCxn id="6" idx="5"/>
            <a:endCxn id="22" idx="7"/>
          </p:cNvCxnSpPr>
          <p:nvPr/>
        </p:nvCxnSpPr>
        <p:spPr bwMode="auto">
          <a:xfrm flipH="1">
            <a:off x="823355" y="3475986"/>
            <a:ext cx="2805765" cy="1510766"/>
          </a:xfrm>
          <a:prstGeom prst="line">
            <a:avLst/>
          </a:prstGeom>
          <a:noFill/>
          <a:ln w="57150" cap="flat" cmpd="sng" algn="ctr">
            <a:solidFill>
              <a:schemeClr val="tx1"/>
            </a:solidFill>
            <a:prstDash val="solid"/>
            <a:round/>
            <a:headEnd type="none" w="med" len="med"/>
            <a:tailEnd type="none" w="med" len="med"/>
          </a:ln>
          <a:effectLst/>
        </p:spPr>
      </p:cxnSp>
      <p:cxnSp>
        <p:nvCxnSpPr>
          <p:cNvPr id="42" name="Straight Connector 41"/>
          <p:cNvCxnSpPr>
            <a:stCxn id="16" idx="1"/>
            <a:endCxn id="6" idx="1"/>
          </p:cNvCxnSpPr>
          <p:nvPr/>
        </p:nvCxnSpPr>
        <p:spPr bwMode="auto">
          <a:xfrm rot="16200000" flipV="1">
            <a:off x="2270813" y="2827693"/>
            <a:ext cx="1510766" cy="2807352"/>
          </a:xfrm>
          <a:prstGeom prst="line">
            <a:avLst/>
          </a:prstGeom>
          <a:noFill/>
          <a:ln w="57150" cap="flat" cmpd="sng" algn="ctr">
            <a:solidFill>
              <a:schemeClr val="tx1"/>
            </a:solidFill>
            <a:prstDash val="solid"/>
            <a:round/>
            <a:headEnd type="none" w="med" len="med"/>
            <a:tailEnd type="none" w="med" len="med"/>
          </a:ln>
          <a:effectLst/>
        </p:spPr>
      </p:cxnSp>
      <p:sp>
        <p:nvSpPr>
          <p:cNvPr id="44" name="Oval 35"/>
          <p:cNvSpPr>
            <a:spLocks noChangeArrowheads="1"/>
          </p:cNvSpPr>
          <p:nvPr/>
        </p:nvSpPr>
        <p:spPr bwMode="auto">
          <a:xfrm>
            <a:off x="2468503" y="4979734"/>
            <a:ext cx="307975" cy="261938"/>
          </a:xfrm>
          <a:prstGeom prst="ellipse">
            <a:avLst/>
          </a:prstGeom>
          <a:solidFill>
            <a:schemeClr val="accent5">
              <a:lumMod val="40000"/>
              <a:lumOff val="60000"/>
            </a:schemeClr>
          </a:solidFill>
          <a:ln w="38100">
            <a:solidFill>
              <a:schemeClr val="tx1"/>
            </a:solidFill>
            <a:round/>
            <a:headEnd/>
            <a:tailEnd/>
          </a:ln>
          <a:effectLst/>
        </p:spPr>
        <p:txBody>
          <a:bodyPr wrap="none" anchor="ctr"/>
          <a:lstStyle/>
          <a:p>
            <a:endParaRPr lang="en-US">
              <a:solidFill>
                <a:srgbClr val="0000FF"/>
              </a:solidFill>
            </a:endParaRPr>
          </a:p>
        </p:txBody>
      </p:sp>
      <p:sp>
        <p:nvSpPr>
          <p:cNvPr id="45" name="Oval 35"/>
          <p:cNvSpPr>
            <a:spLocks noChangeArrowheads="1"/>
          </p:cNvSpPr>
          <p:nvPr/>
        </p:nvSpPr>
        <p:spPr bwMode="auto">
          <a:xfrm>
            <a:off x="1455780" y="3362329"/>
            <a:ext cx="307975" cy="261938"/>
          </a:xfrm>
          <a:prstGeom prst="ellipse">
            <a:avLst/>
          </a:prstGeom>
          <a:solidFill>
            <a:schemeClr val="accent5">
              <a:lumMod val="40000"/>
              <a:lumOff val="60000"/>
            </a:schemeClr>
          </a:solidFill>
          <a:ln w="38100">
            <a:solidFill>
              <a:schemeClr val="tx1"/>
            </a:solidFill>
            <a:round/>
            <a:headEnd/>
            <a:tailEnd/>
          </a:ln>
          <a:effectLst/>
        </p:spPr>
        <p:txBody>
          <a:bodyPr wrap="none" anchor="ctr"/>
          <a:lstStyle/>
          <a:p>
            <a:endParaRPr lang="en-US">
              <a:solidFill>
                <a:srgbClr val="0000FF"/>
              </a:solidFill>
            </a:endParaRPr>
          </a:p>
        </p:txBody>
      </p:sp>
      <p:sp>
        <p:nvSpPr>
          <p:cNvPr id="41" name="Freeform 40"/>
          <p:cNvSpPr/>
          <p:nvPr/>
        </p:nvSpPr>
        <p:spPr>
          <a:xfrm>
            <a:off x="2657475" y="3457575"/>
            <a:ext cx="1952625" cy="1628775"/>
          </a:xfrm>
          <a:custGeom>
            <a:avLst/>
            <a:gdLst>
              <a:gd name="connsiteX0" fmla="*/ 981075 w 1952625"/>
              <a:gd name="connsiteY0" fmla="*/ 0 h 1628775"/>
              <a:gd name="connsiteX1" fmla="*/ 0 w 1952625"/>
              <a:gd name="connsiteY1" fmla="*/ 581025 h 1628775"/>
              <a:gd name="connsiteX2" fmla="*/ 1952625 w 1952625"/>
              <a:gd name="connsiteY2" fmla="*/ 1628775 h 1628775"/>
              <a:gd name="connsiteX3" fmla="*/ 981075 w 1952625"/>
              <a:gd name="connsiteY3" fmla="*/ 0 h 1628775"/>
            </a:gdLst>
            <a:ahLst/>
            <a:cxnLst>
              <a:cxn ang="0">
                <a:pos x="connsiteX0" y="connsiteY0"/>
              </a:cxn>
              <a:cxn ang="0">
                <a:pos x="connsiteX1" y="connsiteY1"/>
              </a:cxn>
              <a:cxn ang="0">
                <a:pos x="connsiteX2" y="connsiteY2"/>
              </a:cxn>
              <a:cxn ang="0">
                <a:pos x="connsiteX3" y="connsiteY3"/>
              </a:cxn>
            </a:cxnLst>
            <a:rect l="l" t="t" r="r" b="b"/>
            <a:pathLst>
              <a:path w="1952625" h="1628775">
                <a:moveTo>
                  <a:pt x="981075" y="0"/>
                </a:moveTo>
                <a:lnTo>
                  <a:pt x="0" y="581025"/>
                </a:lnTo>
                <a:lnTo>
                  <a:pt x="1952625" y="1628775"/>
                </a:lnTo>
                <a:lnTo>
                  <a:pt x="981075" y="0"/>
                </a:lnTo>
                <a:close/>
              </a:path>
            </a:pathLst>
          </a:custGeom>
          <a:solidFill>
            <a:schemeClr val="accent1">
              <a:lumMod val="20000"/>
              <a:lumOff val="80000"/>
            </a:schemeClr>
          </a:solidFill>
          <a:ln w="38100">
            <a:solidFill>
              <a:schemeClr val="tx1"/>
            </a:solidFill>
          </a:ln>
        </p:spPr>
        <p:txBody>
          <a:bodyPr rtlCol="0" anchor="ctr">
            <a:noAutofit/>
          </a:bodyPr>
          <a:lstStyle/>
          <a:p>
            <a:pPr algn="ctr">
              <a:buNone/>
            </a:pPr>
            <a:endParaRPr lang="en-US" sz="2800" dirty="0" smtClean="0">
              <a:latin typeface="Arial" pitchFamily="34" charset="0"/>
              <a:cs typeface="Arial" pitchFamily="34" charset="0"/>
            </a:endParaRPr>
          </a:p>
        </p:txBody>
      </p:sp>
      <p:sp>
        <p:nvSpPr>
          <p:cNvPr id="16" name="Oval 13"/>
          <p:cNvSpPr>
            <a:spLocks noChangeArrowheads="1"/>
          </p:cNvSpPr>
          <p:nvPr/>
        </p:nvSpPr>
        <p:spPr bwMode="auto">
          <a:xfrm>
            <a:off x="4384770" y="4948392"/>
            <a:ext cx="307975" cy="261938"/>
          </a:xfrm>
          <a:prstGeom prst="ellipse">
            <a:avLst/>
          </a:prstGeom>
          <a:solidFill>
            <a:schemeClr val="accent1"/>
          </a:solidFill>
          <a:ln w="38100">
            <a:solidFill>
              <a:schemeClr val="tx1"/>
            </a:solidFill>
            <a:round/>
            <a:headEnd/>
            <a:tailEnd/>
          </a:ln>
          <a:effectLst/>
        </p:spPr>
        <p:txBody>
          <a:bodyPr wrap="none" anchor="ctr"/>
          <a:lstStyle/>
          <a:p>
            <a:endParaRPr lang="en-US">
              <a:solidFill>
                <a:srgbClr val="0000FF"/>
              </a:solidFill>
            </a:endParaRPr>
          </a:p>
        </p:txBody>
      </p:sp>
      <p:sp>
        <p:nvSpPr>
          <p:cNvPr id="43" name="Oval 35"/>
          <p:cNvSpPr>
            <a:spLocks noChangeArrowheads="1"/>
          </p:cNvSpPr>
          <p:nvPr/>
        </p:nvSpPr>
        <p:spPr bwMode="auto">
          <a:xfrm>
            <a:off x="3481226" y="3337746"/>
            <a:ext cx="307975" cy="261938"/>
          </a:xfrm>
          <a:prstGeom prst="ellipse">
            <a:avLst/>
          </a:prstGeom>
          <a:solidFill>
            <a:schemeClr val="accent5">
              <a:lumMod val="40000"/>
              <a:lumOff val="60000"/>
            </a:schemeClr>
          </a:solidFill>
          <a:ln w="38100">
            <a:solidFill>
              <a:schemeClr val="tx1"/>
            </a:solidFill>
            <a:round/>
            <a:headEnd/>
            <a:tailEnd/>
          </a:ln>
          <a:effectLst/>
        </p:spPr>
        <p:txBody>
          <a:bodyPr wrap="none" anchor="ctr"/>
          <a:lstStyle/>
          <a:p>
            <a:endParaRPr lang="en-US">
              <a:solidFill>
                <a:srgbClr val="0000FF"/>
              </a:solidFill>
            </a:endParaRPr>
          </a:p>
        </p:txBody>
      </p:sp>
      <p:sp>
        <p:nvSpPr>
          <p:cNvPr id="40" name="Oval 35"/>
          <p:cNvSpPr>
            <a:spLocks noChangeArrowheads="1"/>
          </p:cNvSpPr>
          <p:nvPr/>
        </p:nvSpPr>
        <p:spPr bwMode="auto">
          <a:xfrm>
            <a:off x="2439006" y="3903101"/>
            <a:ext cx="307975" cy="261938"/>
          </a:xfrm>
          <a:prstGeom prst="ellipse">
            <a:avLst/>
          </a:prstGeom>
          <a:solidFill>
            <a:schemeClr val="accent5">
              <a:lumMod val="40000"/>
              <a:lumOff val="60000"/>
            </a:schemeClr>
          </a:solidFill>
          <a:ln w="38100">
            <a:solidFill>
              <a:schemeClr val="tx1"/>
            </a:solidFill>
            <a:round/>
            <a:headEnd/>
            <a:tailEnd/>
          </a:ln>
          <a:effectLst/>
        </p:spPr>
        <p:txBody>
          <a:bodyPr wrap="none" anchor="ctr"/>
          <a:lstStyle/>
          <a:p>
            <a:endParaRPr lang="en-US">
              <a:solidFill>
                <a:srgbClr val="0000FF"/>
              </a:solidFill>
            </a:endParaRPr>
          </a:p>
        </p:txBody>
      </p:sp>
    </p:spTree>
    <p:extLst>
      <p:ext uri="{BB962C8B-B14F-4D97-AF65-F5344CB8AC3E}">
        <p14:creationId xmlns:p14="http://schemas.microsoft.com/office/powerpoint/2010/main" val="1341589707"/>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Barycentric Subdivision</a:t>
            </a:r>
            <a:endParaRPr lang="en-US" dirty="0"/>
          </a:p>
        </p:txBody>
      </p:sp>
      <p:sp>
        <p:nvSpPr>
          <p:cNvPr id="4" name="Date Placeholder 3"/>
          <p:cNvSpPr>
            <a:spLocks noGrp="1"/>
          </p:cNvSpPr>
          <p:nvPr>
            <p:ph type="dt" sz="half" idx="10"/>
          </p:nvPr>
        </p:nvSpPr>
        <p:spPr/>
        <p:txBody>
          <a:bodyPr/>
          <a:lstStyle/>
          <a:p>
            <a:fld id="{AAE97061-BA2E-4D6F-B15F-ACB42A044AC7}" type="datetime5">
              <a:rPr lang="en-US" smtClean="0"/>
              <a:pPr/>
              <a:t>14-May-16</a:t>
            </a:fld>
            <a:endParaRPr lang="en-US"/>
          </a:p>
        </p:txBody>
      </p:sp>
      <p:sp>
        <p:nvSpPr>
          <p:cNvPr id="5" name="Slide Number Placeholder 4"/>
          <p:cNvSpPr>
            <a:spLocks noGrp="1"/>
          </p:cNvSpPr>
          <p:nvPr>
            <p:ph type="sldNum" sz="quarter" idx="12"/>
          </p:nvPr>
        </p:nvSpPr>
        <p:spPr/>
        <p:txBody>
          <a:bodyPr/>
          <a:lstStyle/>
          <a:p>
            <a:fld id="{8F295F75-C4A9-44C0-BFBB-F9713B270148}" type="slidenum">
              <a:rPr lang="en-US" smtClean="0"/>
              <a:pPr/>
              <a:t>102</a:t>
            </a:fld>
            <a:endParaRPr lang="en-US" dirty="0"/>
          </a:p>
        </p:txBody>
      </p:sp>
      <p:sp>
        <p:nvSpPr>
          <p:cNvPr id="6" name="AutoShape 2"/>
          <p:cNvSpPr>
            <a:spLocks noChangeArrowheads="1"/>
          </p:cNvSpPr>
          <p:nvPr/>
        </p:nvSpPr>
        <p:spPr bwMode="auto">
          <a:xfrm>
            <a:off x="619220" y="1874992"/>
            <a:ext cx="4013200" cy="3201988"/>
          </a:xfrm>
          <a:prstGeom prst="triangle">
            <a:avLst>
              <a:gd name="adj" fmla="val 50000"/>
            </a:avLst>
          </a:prstGeom>
          <a:solidFill>
            <a:schemeClr val="hlink"/>
          </a:solidFill>
          <a:ln w="38100">
            <a:solidFill>
              <a:schemeClr val="tx1"/>
            </a:solidFill>
            <a:miter lim="800000"/>
            <a:headEnd/>
            <a:tailEnd/>
          </a:ln>
          <a:effectLst/>
        </p:spPr>
        <p:txBody>
          <a:bodyPr wrap="none" anchor="ctr"/>
          <a:lstStyle/>
          <a:p>
            <a:endParaRPr lang="en-US"/>
          </a:p>
        </p:txBody>
      </p:sp>
      <p:sp>
        <p:nvSpPr>
          <p:cNvPr id="22" name="Oval 19"/>
          <p:cNvSpPr>
            <a:spLocks noChangeArrowheads="1"/>
          </p:cNvSpPr>
          <p:nvPr/>
        </p:nvSpPr>
        <p:spPr bwMode="auto">
          <a:xfrm>
            <a:off x="560482" y="4948392"/>
            <a:ext cx="307975" cy="261938"/>
          </a:xfrm>
          <a:prstGeom prst="ellipse">
            <a:avLst/>
          </a:prstGeom>
          <a:solidFill>
            <a:srgbClr val="FFFF00"/>
          </a:solidFill>
          <a:ln w="38100">
            <a:solidFill>
              <a:schemeClr val="tx1"/>
            </a:solidFill>
            <a:round/>
            <a:headEnd/>
            <a:tailEnd/>
          </a:ln>
          <a:effectLst/>
        </p:spPr>
        <p:txBody>
          <a:bodyPr wrap="none" anchor="ctr"/>
          <a:lstStyle/>
          <a:p>
            <a:endParaRPr lang="en-US">
              <a:solidFill>
                <a:srgbClr val="0000FF"/>
              </a:solidFill>
            </a:endParaRPr>
          </a:p>
        </p:txBody>
      </p:sp>
      <p:sp>
        <p:nvSpPr>
          <p:cNvPr id="37" name="Oval 35"/>
          <p:cNvSpPr>
            <a:spLocks noChangeArrowheads="1"/>
          </p:cNvSpPr>
          <p:nvPr/>
        </p:nvSpPr>
        <p:spPr bwMode="auto">
          <a:xfrm>
            <a:off x="2473420" y="1843242"/>
            <a:ext cx="307975" cy="261938"/>
          </a:xfrm>
          <a:prstGeom prst="ellipse">
            <a:avLst/>
          </a:prstGeom>
          <a:solidFill>
            <a:srgbClr val="FF0000"/>
          </a:solidFill>
          <a:ln w="38100">
            <a:solidFill>
              <a:schemeClr val="tx1"/>
            </a:solidFill>
            <a:round/>
            <a:headEnd/>
            <a:tailEnd/>
          </a:ln>
          <a:effectLst/>
        </p:spPr>
        <p:txBody>
          <a:bodyPr wrap="none" anchor="ctr"/>
          <a:lstStyle/>
          <a:p>
            <a:endParaRPr lang="en-US">
              <a:solidFill>
                <a:srgbClr val="0000FF"/>
              </a:solidFill>
            </a:endParaRPr>
          </a:p>
        </p:txBody>
      </p:sp>
      <p:sp>
        <p:nvSpPr>
          <p:cNvPr id="75" name="TextBox 74"/>
          <p:cNvSpPr txBox="1"/>
          <p:nvPr/>
        </p:nvSpPr>
        <p:spPr>
          <a:xfrm>
            <a:off x="2670184" y="4203290"/>
            <a:ext cx="389850" cy="523220"/>
          </a:xfrm>
          <a:prstGeom prst="rect">
            <a:avLst/>
          </a:prstGeom>
          <a:noFill/>
        </p:spPr>
        <p:txBody>
          <a:bodyPr wrap="none" rtlCol="0">
            <a:spAutoFit/>
          </a:bodyPr>
          <a:lstStyle/>
          <a:p>
            <a:r>
              <a:rPr lang="en-US" sz="2800" dirty="0" smtClean="0">
                <a:latin typeface="cmmi10"/>
                <a:cs typeface="Arial" pitchFamily="34" charset="0"/>
              </a:rPr>
              <a:t>¾</a:t>
            </a:r>
          </a:p>
        </p:txBody>
      </p:sp>
      <p:cxnSp>
        <p:nvCxnSpPr>
          <p:cNvPr id="31" name="Straight Connector 30"/>
          <p:cNvCxnSpPr>
            <a:stCxn id="37" idx="4"/>
            <a:endCxn id="6" idx="3"/>
          </p:cNvCxnSpPr>
          <p:nvPr/>
        </p:nvCxnSpPr>
        <p:spPr bwMode="auto">
          <a:xfrm rot="5400000">
            <a:off x="1140714" y="3590286"/>
            <a:ext cx="2971800" cy="1588"/>
          </a:xfrm>
          <a:prstGeom prst="line">
            <a:avLst/>
          </a:prstGeom>
          <a:noFill/>
          <a:ln w="57150" cap="flat" cmpd="sng" algn="ctr">
            <a:solidFill>
              <a:schemeClr val="tx1"/>
            </a:solidFill>
            <a:prstDash val="solid"/>
            <a:round/>
            <a:headEnd type="none" w="med" len="med"/>
            <a:tailEnd type="none" w="med" len="med"/>
          </a:ln>
          <a:effectLst/>
        </p:spPr>
      </p:cxnSp>
      <p:cxnSp>
        <p:nvCxnSpPr>
          <p:cNvPr id="38" name="Straight Connector 37"/>
          <p:cNvCxnSpPr>
            <a:stCxn id="6" idx="5"/>
            <a:endCxn id="22" idx="7"/>
          </p:cNvCxnSpPr>
          <p:nvPr/>
        </p:nvCxnSpPr>
        <p:spPr bwMode="auto">
          <a:xfrm flipH="1">
            <a:off x="823355" y="3475986"/>
            <a:ext cx="2805765" cy="1510766"/>
          </a:xfrm>
          <a:prstGeom prst="line">
            <a:avLst/>
          </a:prstGeom>
          <a:noFill/>
          <a:ln w="57150" cap="flat" cmpd="sng" algn="ctr">
            <a:solidFill>
              <a:schemeClr val="tx1"/>
            </a:solidFill>
            <a:prstDash val="solid"/>
            <a:round/>
            <a:headEnd type="none" w="med" len="med"/>
            <a:tailEnd type="none" w="med" len="med"/>
          </a:ln>
          <a:effectLst/>
        </p:spPr>
      </p:cxnSp>
      <p:cxnSp>
        <p:nvCxnSpPr>
          <p:cNvPr id="42" name="Straight Connector 41"/>
          <p:cNvCxnSpPr>
            <a:stCxn id="16" idx="1"/>
            <a:endCxn id="6" idx="1"/>
          </p:cNvCxnSpPr>
          <p:nvPr/>
        </p:nvCxnSpPr>
        <p:spPr bwMode="auto">
          <a:xfrm rot="16200000" flipV="1">
            <a:off x="2270813" y="2827693"/>
            <a:ext cx="1510766" cy="2807352"/>
          </a:xfrm>
          <a:prstGeom prst="line">
            <a:avLst/>
          </a:prstGeom>
          <a:noFill/>
          <a:ln w="57150" cap="flat" cmpd="sng" algn="ctr">
            <a:solidFill>
              <a:schemeClr val="tx1"/>
            </a:solidFill>
            <a:prstDash val="solid"/>
            <a:round/>
            <a:headEnd type="none" w="med" len="med"/>
            <a:tailEnd type="none" w="med" len="med"/>
          </a:ln>
          <a:effectLst/>
        </p:spPr>
      </p:cxnSp>
      <p:sp>
        <p:nvSpPr>
          <p:cNvPr id="44" name="Oval 35"/>
          <p:cNvSpPr>
            <a:spLocks noChangeArrowheads="1"/>
          </p:cNvSpPr>
          <p:nvPr/>
        </p:nvSpPr>
        <p:spPr bwMode="auto">
          <a:xfrm>
            <a:off x="2468503" y="4979734"/>
            <a:ext cx="307975" cy="261938"/>
          </a:xfrm>
          <a:prstGeom prst="ellipse">
            <a:avLst/>
          </a:prstGeom>
          <a:solidFill>
            <a:schemeClr val="accent5">
              <a:lumMod val="40000"/>
              <a:lumOff val="60000"/>
            </a:schemeClr>
          </a:solidFill>
          <a:ln w="38100">
            <a:solidFill>
              <a:schemeClr val="tx1"/>
            </a:solidFill>
            <a:round/>
            <a:headEnd/>
            <a:tailEnd/>
          </a:ln>
          <a:effectLst/>
        </p:spPr>
        <p:txBody>
          <a:bodyPr wrap="none" anchor="ctr"/>
          <a:lstStyle/>
          <a:p>
            <a:endParaRPr lang="en-US">
              <a:solidFill>
                <a:srgbClr val="0000FF"/>
              </a:solidFill>
            </a:endParaRPr>
          </a:p>
        </p:txBody>
      </p:sp>
      <p:sp>
        <p:nvSpPr>
          <p:cNvPr id="45" name="Oval 35"/>
          <p:cNvSpPr>
            <a:spLocks noChangeArrowheads="1"/>
          </p:cNvSpPr>
          <p:nvPr/>
        </p:nvSpPr>
        <p:spPr bwMode="auto">
          <a:xfrm>
            <a:off x="1455780" y="3362329"/>
            <a:ext cx="307975" cy="261938"/>
          </a:xfrm>
          <a:prstGeom prst="ellipse">
            <a:avLst/>
          </a:prstGeom>
          <a:solidFill>
            <a:schemeClr val="accent5">
              <a:lumMod val="40000"/>
              <a:lumOff val="60000"/>
            </a:schemeClr>
          </a:solidFill>
          <a:ln w="38100">
            <a:solidFill>
              <a:schemeClr val="tx1"/>
            </a:solidFill>
            <a:round/>
            <a:headEnd/>
            <a:tailEnd/>
          </a:ln>
          <a:effectLst/>
        </p:spPr>
        <p:txBody>
          <a:bodyPr wrap="none" anchor="ctr"/>
          <a:lstStyle/>
          <a:p>
            <a:endParaRPr lang="en-US">
              <a:solidFill>
                <a:srgbClr val="0000FF"/>
              </a:solidFill>
            </a:endParaRPr>
          </a:p>
        </p:txBody>
      </p:sp>
      <p:cxnSp>
        <p:nvCxnSpPr>
          <p:cNvPr id="20" name="Curved Connector 19"/>
          <p:cNvCxnSpPr>
            <a:stCxn id="32" idx="2"/>
          </p:cNvCxnSpPr>
          <p:nvPr/>
        </p:nvCxnSpPr>
        <p:spPr bwMode="auto">
          <a:xfrm rot="10800000">
            <a:off x="4763729" y="5117691"/>
            <a:ext cx="914400" cy="358405"/>
          </a:xfrm>
          <a:prstGeom prst="curvedConnector3">
            <a:avLst>
              <a:gd name="adj1" fmla="val 50000"/>
            </a:avLst>
          </a:prstGeom>
          <a:noFill/>
          <a:ln w="57150" cap="flat" cmpd="sng" algn="ctr">
            <a:solidFill>
              <a:schemeClr val="accent6"/>
            </a:solidFill>
            <a:prstDash val="solid"/>
            <a:round/>
            <a:headEnd type="none" w="med" len="med"/>
            <a:tailEnd type="arrow"/>
          </a:ln>
          <a:effectLst/>
        </p:spPr>
      </p:cxnSp>
      <p:sp>
        <p:nvSpPr>
          <p:cNvPr id="32" name="Oval 35"/>
          <p:cNvSpPr>
            <a:spLocks noChangeArrowheads="1"/>
          </p:cNvSpPr>
          <p:nvPr/>
        </p:nvSpPr>
        <p:spPr bwMode="auto">
          <a:xfrm>
            <a:off x="5678129" y="5376223"/>
            <a:ext cx="234849" cy="199743"/>
          </a:xfrm>
          <a:prstGeom prst="ellipse">
            <a:avLst/>
          </a:prstGeom>
          <a:solidFill>
            <a:srgbClr val="00B050"/>
          </a:solidFill>
          <a:ln w="38100">
            <a:solidFill>
              <a:schemeClr val="tx1"/>
            </a:solidFill>
            <a:round/>
            <a:headEnd/>
            <a:tailEnd/>
          </a:ln>
          <a:effectLst/>
        </p:spPr>
        <p:txBody>
          <a:bodyPr wrap="none" anchor="ctr"/>
          <a:lstStyle/>
          <a:p>
            <a:endParaRPr lang="en-US">
              <a:solidFill>
                <a:srgbClr val="0000FF"/>
              </a:solidFill>
            </a:endParaRPr>
          </a:p>
        </p:txBody>
      </p:sp>
      <p:sp>
        <p:nvSpPr>
          <p:cNvPr id="35" name="Text Box 122"/>
          <p:cNvSpPr txBox="1">
            <a:spLocks noChangeArrowheads="1"/>
          </p:cNvSpPr>
          <p:nvPr/>
        </p:nvSpPr>
        <p:spPr bwMode="auto">
          <a:xfrm>
            <a:off x="3728373" y="1743566"/>
            <a:ext cx="3663028" cy="954107"/>
          </a:xfrm>
          <a:prstGeom prst="rect">
            <a:avLst/>
          </a:prstGeom>
          <a:solidFill>
            <a:schemeClr val="bg1">
              <a:alpha val="89999"/>
            </a:schemeClr>
          </a:solidFill>
          <a:ln w="38100" algn="ctr">
            <a:solidFill>
              <a:srgbClr val="FF0000"/>
            </a:solidFill>
            <a:miter lim="800000"/>
            <a:headEnd/>
            <a:tailEnd/>
          </a:ln>
          <a:effectLst>
            <a:outerShdw blurRad="50800" dist="38100" dir="2700000" algn="tl" rotWithShape="0">
              <a:prstClr val="black">
                <a:alpha val="40000"/>
              </a:prstClr>
            </a:outerShdw>
          </a:effectLst>
        </p:spPr>
        <p:txBody>
          <a:bodyPr wrap="square">
            <a:spAutoFit/>
          </a:bodyPr>
          <a:lstStyle/>
          <a:p>
            <a:r>
              <a:rPr lang="en-US" sz="2800" dirty="0" smtClean="0">
                <a:latin typeface="Arial" pitchFamily="34" charset="0"/>
                <a:cs typeface="Arial" pitchFamily="34" charset="0"/>
              </a:rPr>
              <a:t>Each vertex of </a:t>
            </a:r>
            <a:r>
              <a:rPr lang="en-US" sz="2800" dirty="0" err="1" smtClean="0">
                <a:solidFill>
                  <a:schemeClr val="tx2"/>
                </a:solidFill>
                <a:latin typeface="Arial" pitchFamily="34" charset="0"/>
                <a:cs typeface="Arial" pitchFamily="34" charset="0"/>
              </a:rPr>
              <a:t>Bary</a:t>
            </a:r>
            <a:r>
              <a:rPr lang="en-US" sz="2800" dirty="0" smtClean="0">
                <a:solidFill>
                  <a:schemeClr val="tx2"/>
                </a:solidFill>
                <a:latin typeface="Arial" pitchFamily="34" charset="0"/>
                <a:cs typeface="Arial" pitchFamily="34" charset="0"/>
              </a:rPr>
              <a:t> </a:t>
            </a:r>
            <a:r>
              <a:rPr lang="en-US" sz="2800" dirty="0" smtClean="0">
                <a:solidFill>
                  <a:schemeClr val="tx2"/>
                </a:solidFill>
                <a:latin typeface="cmmi10"/>
                <a:cs typeface="Arial" pitchFamily="34" charset="0"/>
              </a:rPr>
              <a:t>¾</a:t>
            </a:r>
            <a:r>
              <a:rPr lang="en-US" sz="2800" dirty="0" smtClean="0">
                <a:solidFill>
                  <a:schemeClr val="tx2"/>
                </a:solidFill>
                <a:latin typeface="Arial" pitchFamily="34" charset="0"/>
                <a:cs typeface="Arial" pitchFamily="34" charset="0"/>
              </a:rPr>
              <a:t> </a:t>
            </a:r>
            <a:r>
              <a:rPr lang="en-US" sz="2800" dirty="0" smtClean="0">
                <a:latin typeface="Arial" pitchFamily="34" charset="0"/>
                <a:cs typeface="Arial" pitchFamily="34" charset="0"/>
              </a:rPr>
              <a:t>is a face of </a:t>
            </a:r>
            <a:r>
              <a:rPr lang="en-US" sz="2800" dirty="0" smtClean="0">
                <a:solidFill>
                  <a:schemeClr val="tx2"/>
                </a:solidFill>
                <a:latin typeface="cmmi10"/>
                <a:cs typeface="Arial" pitchFamily="34" charset="0"/>
              </a:rPr>
              <a:t>¾</a:t>
            </a:r>
            <a:endParaRPr lang="en-US" sz="2800" dirty="0" smtClean="0">
              <a:solidFill>
                <a:schemeClr val="tx2"/>
              </a:solidFill>
              <a:latin typeface="cmmi10"/>
            </a:endParaRPr>
          </a:p>
        </p:txBody>
      </p:sp>
      <p:sp>
        <p:nvSpPr>
          <p:cNvPr id="41" name="Freeform 40"/>
          <p:cNvSpPr/>
          <p:nvPr/>
        </p:nvSpPr>
        <p:spPr>
          <a:xfrm>
            <a:off x="2657475" y="3457575"/>
            <a:ext cx="1952625" cy="1628775"/>
          </a:xfrm>
          <a:custGeom>
            <a:avLst/>
            <a:gdLst>
              <a:gd name="connsiteX0" fmla="*/ 981075 w 1952625"/>
              <a:gd name="connsiteY0" fmla="*/ 0 h 1628775"/>
              <a:gd name="connsiteX1" fmla="*/ 0 w 1952625"/>
              <a:gd name="connsiteY1" fmla="*/ 581025 h 1628775"/>
              <a:gd name="connsiteX2" fmla="*/ 1952625 w 1952625"/>
              <a:gd name="connsiteY2" fmla="*/ 1628775 h 1628775"/>
              <a:gd name="connsiteX3" fmla="*/ 981075 w 1952625"/>
              <a:gd name="connsiteY3" fmla="*/ 0 h 1628775"/>
            </a:gdLst>
            <a:ahLst/>
            <a:cxnLst>
              <a:cxn ang="0">
                <a:pos x="connsiteX0" y="connsiteY0"/>
              </a:cxn>
              <a:cxn ang="0">
                <a:pos x="connsiteX1" y="connsiteY1"/>
              </a:cxn>
              <a:cxn ang="0">
                <a:pos x="connsiteX2" y="connsiteY2"/>
              </a:cxn>
              <a:cxn ang="0">
                <a:pos x="connsiteX3" y="connsiteY3"/>
              </a:cxn>
            </a:cxnLst>
            <a:rect l="l" t="t" r="r" b="b"/>
            <a:pathLst>
              <a:path w="1952625" h="1628775">
                <a:moveTo>
                  <a:pt x="981075" y="0"/>
                </a:moveTo>
                <a:lnTo>
                  <a:pt x="0" y="581025"/>
                </a:lnTo>
                <a:lnTo>
                  <a:pt x="1952625" y="1628775"/>
                </a:lnTo>
                <a:lnTo>
                  <a:pt x="981075" y="0"/>
                </a:lnTo>
                <a:close/>
              </a:path>
            </a:pathLst>
          </a:custGeom>
          <a:solidFill>
            <a:schemeClr val="accent1">
              <a:lumMod val="20000"/>
              <a:lumOff val="80000"/>
            </a:schemeClr>
          </a:solidFill>
          <a:ln w="38100">
            <a:solidFill>
              <a:schemeClr val="tx1"/>
            </a:solidFill>
          </a:ln>
        </p:spPr>
        <p:txBody>
          <a:bodyPr rtlCol="0" anchor="ctr">
            <a:noAutofit/>
          </a:bodyPr>
          <a:lstStyle/>
          <a:p>
            <a:pPr algn="ctr">
              <a:buNone/>
            </a:pPr>
            <a:endParaRPr lang="en-US" sz="2800" dirty="0" smtClean="0">
              <a:latin typeface="Arial" pitchFamily="34" charset="0"/>
              <a:cs typeface="Arial" pitchFamily="34" charset="0"/>
            </a:endParaRPr>
          </a:p>
        </p:txBody>
      </p:sp>
      <p:sp>
        <p:nvSpPr>
          <p:cNvPr id="16" name="Oval 13"/>
          <p:cNvSpPr>
            <a:spLocks noChangeArrowheads="1"/>
          </p:cNvSpPr>
          <p:nvPr/>
        </p:nvSpPr>
        <p:spPr bwMode="auto">
          <a:xfrm>
            <a:off x="4384770" y="4948392"/>
            <a:ext cx="307975" cy="261938"/>
          </a:xfrm>
          <a:prstGeom prst="ellipse">
            <a:avLst/>
          </a:prstGeom>
          <a:solidFill>
            <a:schemeClr val="accent1"/>
          </a:solidFill>
          <a:ln w="38100">
            <a:solidFill>
              <a:schemeClr val="tx1"/>
            </a:solidFill>
            <a:round/>
            <a:headEnd/>
            <a:tailEnd/>
          </a:ln>
          <a:effectLst/>
        </p:spPr>
        <p:txBody>
          <a:bodyPr wrap="none" anchor="ctr"/>
          <a:lstStyle/>
          <a:p>
            <a:endParaRPr lang="en-US">
              <a:solidFill>
                <a:srgbClr val="0000FF"/>
              </a:solidFill>
            </a:endParaRPr>
          </a:p>
        </p:txBody>
      </p:sp>
      <p:sp>
        <p:nvSpPr>
          <p:cNvPr id="43" name="Oval 35"/>
          <p:cNvSpPr>
            <a:spLocks noChangeArrowheads="1"/>
          </p:cNvSpPr>
          <p:nvPr/>
        </p:nvSpPr>
        <p:spPr bwMode="auto">
          <a:xfrm>
            <a:off x="3481226" y="3337746"/>
            <a:ext cx="307975" cy="261938"/>
          </a:xfrm>
          <a:prstGeom prst="ellipse">
            <a:avLst/>
          </a:prstGeom>
          <a:solidFill>
            <a:schemeClr val="accent5">
              <a:lumMod val="40000"/>
              <a:lumOff val="60000"/>
            </a:schemeClr>
          </a:solidFill>
          <a:ln w="38100">
            <a:solidFill>
              <a:schemeClr val="tx1"/>
            </a:solidFill>
            <a:round/>
            <a:headEnd/>
            <a:tailEnd/>
          </a:ln>
          <a:effectLst/>
        </p:spPr>
        <p:txBody>
          <a:bodyPr wrap="none" anchor="ctr"/>
          <a:lstStyle/>
          <a:p>
            <a:endParaRPr lang="en-US">
              <a:solidFill>
                <a:srgbClr val="0000FF"/>
              </a:solidFill>
            </a:endParaRPr>
          </a:p>
        </p:txBody>
      </p:sp>
      <p:sp>
        <p:nvSpPr>
          <p:cNvPr id="40" name="Oval 35"/>
          <p:cNvSpPr>
            <a:spLocks noChangeArrowheads="1"/>
          </p:cNvSpPr>
          <p:nvPr/>
        </p:nvSpPr>
        <p:spPr bwMode="auto">
          <a:xfrm>
            <a:off x="2439006" y="3903101"/>
            <a:ext cx="307975" cy="261938"/>
          </a:xfrm>
          <a:prstGeom prst="ellipse">
            <a:avLst/>
          </a:prstGeom>
          <a:solidFill>
            <a:schemeClr val="accent5">
              <a:lumMod val="40000"/>
              <a:lumOff val="60000"/>
            </a:schemeClr>
          </a:solidFill>
          <a:ln w="38100">
            <a:solidFill>
              <a:schemeClr val="tx1"/>
            </a:solidFill>
            <a:round/>
            <a:headEnd/>
            <a:tailEnd/>
          </a:ln>
          <a:effectLst/>
        </p:spPr>
        <p:txBody>
          <a:bodyPr wrap="none" anchor="ctr"/>
          <a:lstStyle/>
          <a:p>
            <a:endParaRPr lang="en-US">
              <a:solidFill>
                <a:srgbClr val="0000FF"/>
              </a:solidFill>
            </a:endParaRPr>
          </a:p>
        </p:txBody>
      </p:sp>
    </p:spTree>
    <p:extLst>
      <p:ext uri="{BB962C8B-B14F-4D97-AF65-F5344CB8AC3E}">
        <p14:creationId xmlns:p14="http://schemas.microsoft.com/office/powerpoint/2010/main" val="297835613"/>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Barycentric Subdivision</a:t>
            </a:r>
            <a:endParaRPr lang="en-US" dirty="0"/>
          </a:p>
        </p:txBody>
      </p:sp>
      <p:sp>
        <p:nvSpPr>
          <p:cNvPr id="4" name="Date Placeholder 3"/>
          <p:cNvSpPr>
            <a:spLocks noGrp="1"/>
          </p:cNvSpPr>
          <p:nvPr>
            <p:ph type="dt" sz="half" idx="10"/>
          </p:nvPr>
        </p:nvSpPr>
        <p:spPr/>
        <p:txBody>
          <a:bodyPr/>
          <a:lstStyle/>
          <a:p>
            <a:fld id="{AAE97061-BA2E-4D6F-B15F-ACB42A044AC7}" type="datetime5">
              <a:rPr lang="en-US" smtClean="0"/>
              <a:pPr/>
              <a:t>14-May-16</a:t>
            </a:fld>
            <a:endParaRPr lang="en-US"/>
          </a:p>
        </p:txBody>
      </p:sp>
      <p:sp>
        <p:nvSpPr>
          <p:cNvPr id="5" name="Slide Number Placeholder 4"/>
          <p:cNvSpPr>
            <a:spLocks noGrp="1"/>
          </p:cNvSpPr>
          <p:nvPr>
            <p:ph type="sldNum" sz="quarter" idx="12"/>
          </p:nvPr>
        </p:nvSpPr>
        <p:spPr/>
        <p:txBody>
          <a:bodyPr/>
          <a:lstStyle/>
          <a:p>
            <a:fld id="{8F295F75-C4A9-44C0-BFBB-F9713B270148}" type="slidenum">
              <a:rPr lang="en-US" smtClean="0"/>
              <a:pPr/>
              <a:t>103</a:t>
            </a:fld>
            <a:endParaRPr lang="en-US" dirty="0"/>
          </a:p>
        </p:txBody>
      </p:sp>
      <p:sp>
        <p:nvSpPr>
          <p:cNvPr id="6" name="AutoShape 2"/>
          <p:cNvSpPr>
            <a:spLocks noChangeArrowheads="1"/>
          </p:cNvSpPr>
          <p:nvPr/>
        </p:nvSpPr>
        <p:spPr bwMode="auto">
          <a:xfrm>
            <a:off x="619220" y="1874992"/>
            <a:ext cx="4013200" cy="3201988"/>
          </a:xfrm>
          <a:prstGeom prst="triangle">
            <a:avLst>
              <a:gd name="adj" fmla="val 50000"/>
            </a:avLst>
          </a:prstGeom>
          <a:solidFill>
            <a:schemeClr val="hlink"/>
          </a:solidFill>
          <a:ln w="38100">
            <a:solidFill>
              <a:schemeClr val="tx1"/>
            </a:solidFill>
            <a:miter lim="800000"/>
            <a:headEnd/>
            <a:tailEnd/>
          </a:ln>
          <a:effectLst/>
        </p:spPr>
        <p:txBody>
          <a:bodyPr wrap="none" anchor="ctr"/>
          <a:lstStyle/>
          <a:p>
            <a:endParaRPr lang="en-US"/>
          </a:p>
        </p:txBody>
      </p:sp>
      <p:sp>
        <p:nvSpPr>
          <p:cNvPr id="22" name="Oval 19"/>
          <p:cNvSpPr>
            <a:spLocks noChangeArrowheads="1"/>
          </p:cNvSpPr>
          <p:nvPr/>
        </p:nvSpPr>
        <p:spPr bwMode="auto">
          <a:xfrm>
            <a:off x="560482" y="4948392"/>
            <a:ext cx="307975" cy="261938"/>
          </a:xfrm>
          <a:prstGeom prst="ellipse">
            <a:avLst/>
          </a:prstGeom>
          <a:solidFill>
            <a:srgbClr val="FFFF00"/>
          </a:solidFill>
          <a:ln w="38100">
            <a:solidFill>
              <a:schemeClr val="tx1"/>
            </a:solidFill>
            <a:round/>
            <a:headEnd/>
            <a:tailEnd/>
          </a:ln>
          <a:effectLst/>
        </p:spPr>
        <p:txBody>
          <a:bodyPr wrap="none" anchor="ctr"/>
          <a:lstStyle/>
          <a:p>
            <a:endParaRPr lang="en-US">
              <a:solidFill>
                <a:srgbClr val="0000FF"/>
              </a:solidFill>
            </a:endParaRPr>
          </a:p>
        </p:txBody>
      </p:sp>
      <p:sp>
        <p:nvSpPr>
          <p:cNvPr id="37" name="Oval 35"/>
          <p:cNvSpPr>
            <a:spLocks noChangeArrowheads="1"/>
          </p:cNvSpPr>
          <p:nvPr/>
        </p:nvSpPr>
        <p:spPr bwMode="auto">
          <a:xfrm>
            <a:off x="2473420" y="1843242"/>
            <a:ext cx="307975" cy="261938"/>
          </a:xfrm>
          <a:prstGeom prst="ellipse">
            <a:avLst/>
          </a:prstGeom>
          <a:solidFill>
            <a:srgbClr val="FF0000"/>
          </a:solidFill>
          <a:ln w="38100">
            <a:solidFill>
              <a:schemeClr val="tx1"/>
            </a:solidFill>
            <a:round/>
            <a:headEnd/>
            <a:tailEnd/>
          </a:ln>
          <a:effectLst/>
        </p:spPr>
        <p:txBody>
          <a:bodyPr wrap="none" anchor="ctr"/>
          <a:lstStyle/>
          <a:p>
            <a:endParaRPr lang="en-US">
              <a:solidFill>
                <a:srgbClr val="0000FF"/>
              </a:solidFill>
            </a:endParaRPr>
          </a:p>
        </p:txBody>
      </p:sp>
      <p:sp>
        <p:nvSpPr>
          <p:cNvPr id="75" name="TextBox 74"/>
          <p:cNvSpPr txBox="1"/>
          <p:nvPr/>
        </p:nvSpPr>
        <p:spPr>
          <a:xfrm>
            <a:off x="2670184" y="4203290"/>
            <a:ext cx="389850" cy="523220"/>
          </a:xfrm>
          <a:prstGeom prst="rect">
            <a:avLst/>
          </a:prstGeom>
          <a:noFill/>
        </p:spPr>
        <p:txBody>
          <a:bodyPr wrap="none" rtlCol="0">
            <a:spAutoFit/>
          </a:bodyPr>
          <a:lstStyle/>
          <a:p>
            <a:r>
              <a:rPr lang="en-US" sz="2800" dirty="0" smtClean="0">
                <a:latin typeface="cmmi10"/>
                <a:cs typeface="Arial" pitchFamily="34" charset="0"/>
              </a:rPr>
              <a:t>¾</a:t>
            </a:r>
          </a:p>
        </p:txBody>
      </p:sp>
      <p:cxnSp>
        <p:nvCxnSpPr>
          <p:cNvPr id="31" name="Straight Connector 30"/>
          <p:cNvCxnSpPr>
            <a:stCxn id="37" idx="4"/>
            <a:endCxn id="6" idx="3"/>
          </p:cNvCxnSpPr>
          <p:nvPr/>
        </p:nvCxnSpPr>
        <p:spPr bwMode="auto">
          <a:xfrm rot="5400000">
            <a:off x="1140714" y="3590286"/>
            <a:ext cx="2971800" cy="1588"/>
          </a:xfrm>
          <a:prstGeom prst="line">
            <a:avLst/>
          </a:prstGeom>
          <a:noFill/>
          <a:ln w="57150" cap="flat" cmpd="sng" algn="ctr">
            <a:solidFill>
              <a:schemeClr val="tx1"/>
            </a:solidFill>
            <a:prstDash val="solid"/>
            <a:round/>
            <a:headEnd type="none" w="med" len="med"/>
            <a:tailEnd type="none" w="med" len="med"/>
          </a:ln>
          <a:effectLst/>
        </p:spPr>
      </p:cxnSp>
      <p:cxnSp>
        <p:nvCxnSpPr>
          <p:cNvPr id="38" name="Straight Connector 37"/>
          <p:cNvCxnSpPr>
            <a:stCxn id="6" idx="5"/>
            <a:endCxn id="22" idx="7"/>
          </p:cNvCxnSpPr>
          <p:nvPr/>
        </p:nvCxnSpPr>
        <p:spPr bwMode="auto">
          <a:xfrm flipH="1">
            <a:off x="823355" y="3475986"/>
            <a:ext cx="2805765" cy="1510766"/>
          </a:xfrm>
          <a:prstGeom prst="line">
            <a:avLst/>
          </a:prstGeom>
          <a:noFill/>
          <a:ln w="57150" cap="flat" cmpd="sng" algn="ctr">
            <a:solidFill>
              <a:schemeClr val="tx1"/>
            </a:solidFill>
            <a:prstDash val="solid"/>
            <a:round/>
            <a:headEnd type="none" w="med" len="med"/>
            <a:tailEnd type="none" w="med" len="med"/>
          </a:ln>
          <a:effectLst/>
        </p:spPr>
      </p:cxnSp>
      <p:cxnSp>
        <p:nvCxnSpPr>
          <p:cNvPr id="42" name="Straight Connector 41"/>
          <p:cNvCxnSpPr>
            <a:stCxn id="16" idx="1"/>
            <a:endCxn id="6" idx="1"/>
          </p:cNvCxnSpPr>
          <p:nvPr/>
        </p:nvCxnSpPr>
        <p:spPr bwMode="auto">
          <a:xfrm rot="16200000" flipV="1">
            <a:off x="2270813" y="2827693"/>
            <a:ext cx="1510766" cy="2807352"/>
          </a:xfrm>
          <a:prstGeom prst="line">
            <a:avLst/>
          </a:prstGeom>
          <a:noFill/>
          <a:ln w="57150" cap="flat" cmpd="sng" algn="ctr">
            <a:solidFill>
              <a:schemeClr val="tx1"/>
            </a:solidFill>
            <a:prstDash val="solid"/>
            <a:round/>
            <a:headEnd type="none" w="med" len="med"/>
            <a:tailEnd type="none" w="med" len="med"/>
          </a:ln>
          <a:effectLst/>
        </p:spPr>
      </p:cxnSp>
      <p:sp>
        <p:nvSpPr>
          <p:cNvPr id="44" name="Oval 35"/>
          <p:cNvSpPr>
            <a:spLocks noChangeArrowheads="1"/>
          </p:cNvSpPr>
          <p:nvPr/>
        </p:nvSpPr>
        <p:spPr bwMode="auto">
          <a:xfrm>
            <a:off x="2468503" y="4979734"/>
            <a:ext cx="307975" cy="261938"/>
          </a:xfrm>
          <a:prstGeom prst="ellipse">
            <a:avLst/>
          </a:prstGeom>
          <a:solidFill>
            <a:schemeClr val="accent5">
              <a:lumMod val="40000"/>
              <a:lumOff val="60000"/>
            </a:schemeClr>
          </a:solidFill>
          <a:ln w="38100">
            <a:solidFill>
              <a:schemeClr val="tx1"/>
            </a:solidFill>
            <a:round/>
            <a:headEnd/>
            <a:tailEnd/>
          </a:ln>
          <a:effectLst/>
        </p:spPr>
        <p:txBody>
          <a:bodyPr wrap="none" anchor="ctr"/>
          <a:lstStyle/>
          <a:p>
            <a:endParaRPr lang="en-US">
              <a:solidFill>
                <a:srgbClr val="0000FF"/>
              </a:solidFill>
            </a:endParaRPr>
          </a:p>
        </p:txBody>
      </p:sp>
      <p:sp>
        <p:nvSpPr>
          <p:cNvPr id="45" name="Oval 35"/>
          <p:cNvSpPr>
            <a:spLocks noChangeArrowheads="1"/>
          </p:cNvSpPr>
          <p:nvPr/>
        </p:nvSpPr>
        <p:spPr bwMode="auto">
          <a:xfrm>
            <a:off x="1455780" y="3362329"/>
            <a:ext cx="307975" cy="261938"/>
          </a:xfrm>
          <a:prstGeom prst="ellipse">
            <a:avLst/>
          </a:prstGeom>
          <a:solidFill>
            <a:schemeClr val="accent5">
              <a:lumMod val="40000"/>
              <a:lumOff val="60000"/>
            </a:schemeClr>
          </a:solidFill>
          <a:ln w="38100">
            <a:solidFill>
              <a:schemeClr val="tx1"/>
            </a:solidFill>
            <a:round/>
            <a:headEnd/>
            <a:tailEnd/>
          </a:ln>
          <a:effectLst/>
        </p:spPr>
        <p:txBody>
          <a:bodyPr wrap="none" anchor="ctr"/>
          <a:lstStyle/>
          <a:p>
            <a:endParaRPr lang="en-US">
              <a:solidFill>
                <a:srgbClr val="0000FF"/>
              </a:solidFill>
            </a:endParaRPr>
          </a:p>
        </p:txBody>
      </p:sp>
      <p:cxnSp>
        <p:nvCxnSpPr>
          <p:cNvPr id="20" name="Curved Connector 19"/>
          <p:cNvCxnSpPr>
            <a:stCxn id="32" idx="2"/>
          </p:cNvCxnSpPr>
          <p:nvPr/>
        </p:nvCxnSpPr>
        <p:spPr bwMode="auto">
          <a:xfrm rot="10800000">
            <a:off x="4763729" y="5117691"/>
            <a:ext cx="914400" cy="358405"/>
          </a:xfrm>
          <a:prstGeom prst="curvedConnector3">
            <a:avLst>
              <a:gd name="adj1" fmla="val 50000"/>
            </a:avLst>
          </a:prstGeom>
          <a:noFill/>
          <a:ln w="57150" cap="flat" cmpd="sng" algn="ctr">
            <a:solidFill>
              <a:schemeClr val="accent6"/>
            </a:solidFill>
            <a:prstDash val="solid"/>
            <a:round/>
            <a:headEnd type="none" w="med" len="med"/>
            <a:tailEnd type="arrow"/>
          </a:ln>
          <a:effectLst/>
        </p:spPr>
      </p:cxnSp>
      <p:cxnSp>
        <p:nvCxnSpPr>
          <p:cNvPr id="24" name="Curved Connector 23"/>
          <p:cNvCxnSpPr>
            <a:endCxn id="43" idx="6"/>
          </p:cNvCxnSpPr>
          <p:nvPr/>
        </p:nvCxnSpPr>
        <p:spPr bwMode="auto">
          <a:xfrm rot="10800000">
            <a:off x="3789201" y="3468716"/>
            <a:ext cx="2294728" cy="1166659"/>
          </a:xfrm>
          <a:prstGeom prst="curvedConnector3">
            <a:avLst>
              <a:gd name="adj1" fmla="val 50000"/>
            </a:avLst>
          </a:prstGeom>
          <a:noFill/>
          <a:ln w="57150" cap="flat" cmpd="sng" algn="ctr">
            <a:solidFill>
              <a:schemeClr val="accent6"/>
            </a:solidFill>
            <a:prstDash val="solid"/>
            <a:round/>
            <a:headEnd type="none" w="med" len="med"/>
            <a:tailEnd type="arrow"/>
          </a:ln>
          <a:effectLst/>
        </p:spPr>
      </p:cxnSp>
      <p:sp>
        <p:nvSpPr>
          <p:cNvPr id="32" name="Oval 35"/>
          <p:cNvSpPr>
            <a:spLocks noChangeArrowheads="1"/>
          </p:cNvSpPr>
          <p:nvPr/>
        </p:nvSpPr>
        <p:spPr bwMode="auto">
          <a:xfrm>
            <a:off x="5678129" y="5376223"/>
            <a:ext cx="234849" cy="199743"/>
          </a:xfrm>
          <a:prstGeom prst="ellipse">
            <a:avLst/>
          </a:prstGeom>
          <a:solidFill>
            <a:srgbClr val="00B050"/>
          </a:solidFill>
          <a:ln w="38100">
            <a:solidFill>
              <a:schemeClr val="tx1"/>
            </a:solidFill>
            <a:round/>
            <a:headEnd/>
            <a:tailEnd/>
          </a:ln>
          <a:effectLst/>
        </p:spPr>
        <p:txBody>
          <a:bodyPr wrap="none" anchor="ctr"/>
          <a:lstStyle/>
          <a:p>
            <a:endParaRPr lang="en-US">
              <a:solidFill>
                <a:srgbClr val="0000FF"/>
              </a:solidFill>
            </a:endParaRPr>
          </a:p>
        </p:txBody>
      </p:sp>
      <p:grpSp>
        <p:nvGrpSpPr>
          <p:cNvPr id="39" name="Group 38"/>
          <p:cNvGrpSpPr/>
          <p:nvPr/>
        </p:nvGrpSpPr>
        <p:grpSpPr>
          <a:xfrm>
            <a:off x="6285587" y="4209691"/>
            <a:ext cx="234849" cy="902749"/>
            <a:chOff x="6285587" y="4209691"/>
            <a:chExt cx="234849" cy="902749"/>
          </a:xfrm>
        </p:grpSpPr>
        <p:sp>
          <p:nvSpPr>
            <p:cNvPr id="23" name="Oval 35"/>
            <p:cNvSpPr>
              <a:spLocks noChangeArrowheads="1"/>
            </p:cNvSpPr>
            <p:nvPr/>
          </p:nvSpPr>
          <p:spPr bwMode="auto">
            <a:xfrm>
              <a:off x="6285587" y="4209691"/>
              <a:ext cx="234849" cy="199743"/>
            </a:xfrm>
            <a:prstGeom prst="ellipse">
              <a:avLst/>
            </a:prstGeom>
            <a:solidFill>
              <a:srgbClr val="FF0000"/>
            </a:solidFill>
            <a:ln w="38100">
              <a:solidFill>
                <a:schemeClr val="tx1"/>
              </a:solidFill>
              <a:round/>
              <a:headEnd/>
              <a:tailEnd/>
            </a:ln>
            <a:effectLst/>
          </p:spPr>
          <p:txBody>
            <a:bodyPr wrap="none" anchor="ctr"/>
            <a:lstStyle/>
            <a:p>
              <a:endParaRPr lang="en-US">
                <a:solidFill>
                  <a:srgbClr val="0000FF"/>
                </a:solidFill>
              </a:endParaRPr>
            </a:p>
          </p:txBody>
        </p:sp>
        <p:sp>
          <p:nvSpPr>
            <p:cNvPr id="33" name="Oval 35"/>
            <p:cNvSpPr>
              <a:spLocks noChangeArrowheads="1"/>
            </p:cNvSpPr>
            <p:nvPr/>
          </p:nvSpPr>
          <p:spPr bwMode="auto">
            <a:xfrm>
              <a:off x="6285587" y="4912697"/>
              <a:ext cx="234849" cy="199743"/>
            </a:xfrm>
            <a:prstGeom prst="ellipse">
              <a:avLst/>
            </a:prstGeom>
            <a:solidFill>
              <a:srgbClr val="00B050"/>
            </a:solidFill>
            <a:ln w="38100">
              <a:solidFill>
                <a:schemeClr val="tx1"/>
              </a:solidFill>
              <a:round/>
              <a:headEnd/>
              <a:tailEnd/>
            </a:ln>
            <a:effectLst/>
          </p:spPr>
          <p:txBody>
            <a:bodyPr wrap="none" anchor="ctr"/>
            <a:lstStyle/>
            <a:p>
              <a:endParaRPr lang="en-US">
                <a:solidFill>
                  <a:srgbClr val="0000FF"/>
                </a:solidFill>
              </a:endParaRPr>
            </a:p>
          </p:txBody>
        </p:sp>
        <p:cxnSp>
          <p:nvCxnSpPr>
            <p:cNvPr id="34" name="Straight Connector 33"/>
            <p:cNvCxnSpPr>
              <a:endCxn id="33" idx="0"/>
            </p:cNvCxnSpPr>
            <p:nvPr/>
          </p:nvCxnSpPr>
          <p:spPr bwMode="auto">
            <a:xfrm rot="5400000">
              <a:off x="6151381" y="4661065"/>
              <a:ext cx="503263" cy="0"/>
            </a:xfrm>
            <a:prstGeom prst="line">
              <a:avLst/>
            </a:prstGeom>
            <a:noFill/>
            <a:ln w="57150" cap="flat" cmpd="sng" algn="ctr">
              <a:solidFill>
                <a:schemeClr val="tx1"/>
              </a:solidFill>
              <a:prstDash val="solid"/>
              <a:round/>
              <a:headEnd type="none" w="med" len="med"/>
              <a:tailEnd type="none" w="med" len="med"/>
            </a:ln>
            <a:effectLst/>
          </p:spPr>
        </p:cxnSp>
      </p:grpSp>
      <p:sp>
        <p:nvSpPr>
          <p:cNvPr id="35" name="Text Box 122"/>
          <p:cNvSpPr txBox="1">
            <a:spLocks noChangeArrowheads="1"/>
          </p:cNvSpPr>
          <p:nvPr/>
        </p:nvSpPr>
        <p:spPr bwMode="auto">
          <a:xfrm>
            <a:off x="3728373" y="1743566"/>
            <a:ext cx="3663028" cy="954107"/>
          </a:xfrm>
          <a:prstGeom prst="rect">
            <a:avLst/>
          </a:prstGeom>
          <a:solidFill>
            <a:schemeClr val="bg1">
              <a:alpha val="89999"/>
            </a:schemeClr>
          </a:solidFill>
          <a:ln w="38100" algn="ctr">
            <a:solidFill>
              <a:srgbClr val="FF0000"/>
            </a:solidFill>
            <a:miter lim="800000"/>
            <a:headEnd/>
            <a:tailEnd/>
          </a:ln>
          <a:effectLst>
            <a:outerShdw blurRad="50800" dist="38100" dir="2700000" algn="tl" rotWithShape="0">
              <a:prstClr val="black">
                <a:alpha val="40000"/>
              </a:prstClr>
            </a:outerShdw>
          </a:effectLst>
        </p:spPr>
        <p:txBody>
          <a:bodyPr wrap="square">
            <a:spAutoFit/>
          </a:bodyPr>
          <a:lstStyle/>
          <a:p>
            <a:r>
              <a:rPr lang="en-US" sz="2800" dirty="0" smtClean="0">
                <a:latin typeface="Arial" pitchFamily="34" charset="0"/>
                <a:cs typeface="Arial" pitchFamily="34" charset="0"/>
              </a:rPr>
              <a:t>Each vertex of </a:t>
            </a:r>
            <a:r>
              <a:rPr lang="en-US" sz="2800" dirty="0" err="1" smtClean="0">
                <a:solidFill>
                  <a:schemeClr val="tx2"/>
                </a:solidFill>
                <a:latin typeface="Arial" pitchFamily="34" charset="0"/>
                <a:cs typeface="Arial" pitchFamily="34" charset="0"/>
              </a:rPr>
              <a:t>Bary</a:t>
            </a:r>
            <a:r>
              <a:rPr lang="en-US" sz="2800" dirty="0" smtClean="0">
                <a:solidFill>
                  <a:schemeClr val="tx2"/>
                </a:solidFill>
                <a:latin typeface="Arial" pitchFamily="34" charset="0"/>
                <a:cs typeface="Arial" pitchFamily="34" charset="0"/>
              </a:rPr>
              <a:t> </a:t>
            </a:r>
            <a:r>
              <a:rPr lang="en-US" sz="2800" dirty="0" smtClean="0">
                <a:solidFill>
                  <a:schemeClr val="tx2"/>
                </a:solidFill>
                <a:latin typeface="cmmi10"/>
                <a:cs typeface="Arial" pitchFamily="34" charset="0"/>
              </a:rPr>
              <a:t>¾</a:t>
            </a:r>
            <a:r>
              <a:rPr lang="en-US" sz="2800" dirty="0" smtClean="0">
                <a:solidFill>
                  <a:schemeClr val="tx2"/>
                </a:solidFill>
                <a:latin typeface="Arial" pitchFamily="34" charset="0"/>
                <a:cs typeface="Arial" pitchFamily="34" charset="0"/>
              </a:rPr>
              <a:t> </a:t>
            </a:r>
            <a:r>
              <a:rPr lang="en-US" sz="2800" dirty="0" smtClean="0">
                <a:latin typeface="Arial" pitchFamily="34" charset="0"/>
                <a:cs typeface="Arial" pitchFamily="34" charset="0"/>
              </a:rPr>
              <a:t>is a face of </a:t>
            </a:r>
            <a:r>
              <a:rPr lang="en-US" sz="2800" dirty="0" smtClean="0">
                <a:solidFill>
                  <a:schemeClr val="tx2"/>
                </a:solidFill>
                <a:latin typeface="cmmi10"/>
                <a:cs typeface="Arial" pitchFamily="34" charset="0"/>
              </a:rPr>
              <a:t>¾</a:t>
            </a:r>
            <a:endParaRPr lang="en-US" sz="2800" dirty="0" smtClean="0">
              <a:solidFill>
                <a:schemeClr val="tx2"/>
              </a:solidFill>
              <a:latin typeface="cmmi10"/>
            </a:endParaRPr>
          </a:p>
        </p:txBody>
      </p:sp>
      <p:sp>
        <p:nvSpPr>
          <p:cNvPr id="16" name="Oval 13"/>
          <p:cNvSpPr>
            <a:spLocks noChangeArrowheads="1"/>
          </p:cNvSpPr>
          <p:nvPr/>
        </p:nvSpPr>
        <p:spPr bwMode="auto">
          <a:xfrm>
            <a:off x="4384770" y="4948392"/>
            <a:ext cx="307975" cy="261938"/>
          </a:xfrm>
          <a:prstGeom prst="ellipse">
            <a:avLst/>
          </a:prstGeom>
          <a:solidFill>
            <a:schemeClr val="accent1"/>
          </a:solidFill>
          <a:ln w="38100">
            <a:solidFill>
              <a:schemeClr val="tx1"/>
            </a:solidFill>
            <a:round/>
            <a:headEnd/>
            <a:tailEnd/>
          </a:ln>
          <a:effectLst/>
        </p:spPr>
        <p:txBody>
          <a:bodyPr wrap="none" anchor="ctr"/>
          <a:lstStyle/>
          <a:p>
            <a:endParaRPr lang="en-US">
              <a:solidFill>
                <a:srgbClr val="0000FF"/>
              </a:solidFill>
            </a:endParaRPr>
          </a:p>
        </p:txBody>
      </p:sp>
      <p:sp>
        <p:nvSpPr>
          <p:cNvPr id="43" name="Oval 35"/>
          <p:cNvSpPr>
            <a:spLocks noChangeArrowheads="1"/>
          </p:cNvSpPr>
          <p:nvPr/>
        </p:nvSpPr>
        <p:spPr bwMode="auto">
          <a:xfrm>
            <a:off x="3481226" y="3337746"/>
            <a:ext cx="307975" cy="261938"/>
          </a:xfrm>
          <a:prstGeom prst="ellipse">
            <a:avLst/>
          </a:prstGeom>
          <a:solidFill>
            <a:schemeClr val="accent5">
              <a:lumMod val="40000"/>
              <a:lumOff val="60000"/>
            </a:schemeClr>
          </a:solidFill>
          <a:ln w="38100">
            <a:solidFill>
              <a:schemeClr val="tx1"/>
            </a:solidFill>
            <a:round/>
            <a:headEnd/>
            <a:tailEnd/>
          </a:ln>
          <a:effectLst/>
        </p:spPr>
        <p:txBody>
          <a:bodyPr wrap="none" anchor="ctr"/>
          <a:lstStyle/>
          <a:p>
            <a:endParaRPr lang="en-US">
              <a:solidFill>
                <a:srgbClr val="0000FF"/>
              </a:solidFill>
            </a:endParaRPr>
          </a:p>
        </p:txBody>
      </p:sp>
      <p:sp>
        <p:nvSpPr>
          <p:cNvPr id="40" name="Oval 35"/>
          <p:cNvSpPr>
            <a:spLocks noChangeArrowheads="1"/>
          </p:cNvSpPr>
          <p:nvPr/>
        </p:nvSpPr>
        <p:spPr bwMode="auto">
          <a:xfrm>
            <a:off x="2439006" y="3903101"/>
            <a:ext cx="307975" cy="261938"/>
          </a:xfrm>
          <a:prstGeom prst="ellipse">
            <a:avLst/>
          </a:prstGeom>
          <a:solidFill>
            <a:schemeClr val="accent5">
              <a:lumMod val="40000"/>
              <a:lumOff val="60000"/>
            </a:schemeClr>
          </a:solidFill>
          <a:ln w="38100">
            <a:solidFill>
              <a:schemeClr val="tx1"/>
            </a:solidFill>
            <a:round/>
            <a:headEnd/>
            <a:tailEnd/>
          </a:ln>
          <a:effectLst/>
        </p:spPr>
        <p:txBody>
          <a:bodyPr wrap="none" anchor="ctr"/>
          <a:lstStyle/>
          <a:p>
            <a:endParaRPr lang="en-US">
              <a:solidFill>
                <a:srgbClr val="0000FF"/>
              </a:solidFill>
            </a:endParaRPr>
          </a:p>
        </p:txBody>
      </p:sp>
      <p:grpSp>
        <p:nvGrpSpPr>
          <p:cNvPr id="26" name="Group 25"/>
          <p:cNvGrpSpPr/>
          <p:nvPr/>
        </p:nvGrpSpPr>
        <p:grpSpPr>
          <a:xfrm>
            <a:off x="2592995" y="4165039"/>
            <a:ext cx="2322008" cy="2293373"/>
            <a:chOff x="2592995" y="4165039"/>
            <a:chExt cx="2322008" cy="2293373"/>
          </a:xfrm>
        </p:grpSpPr>
        <p:grpSp>
          <p:nvGrpSpPr>
            <p:cNvPr id="27" name="Group 24"/>
            <p:cNvGrpSpPr/>
            <p:nvPr/>
          </p:nvGrpSpPr>
          <p:grpSpPr>
            <a:xfrm>
              <a:off x="4213122" y="5833424"/>
              <a:ext cx="701881" cy="624988"/>
              <a:chOff x="6307393" y="5096004"/>
              <a:chExt cx="701881" cy="624988"/>
            </a:xfrm>
          </p:grpSpPr>
          <p:sp>
            <p:nvSpPr>
              <p:cNvPr id="29" name="Isosceles Triangle 28"/>
              <p:cNvSpPr/>
              <p:nvPr/>
            </p:nvSpPr>
            <p:spPr>
              <a:xfrm>
                <a:off x="6442686" y="5235677"/>
                <a:ext cx="444811" cy="383458"/>
              </a:xfrm>
              <a:prstGeom prst="triangle">
                <a:avLst/>
              </a:prstGeom>
              <a:solidFill>
                <a:schemeClr val="accent2">
                  <a:lumMod val="40000"/>
                  <a:lumOff val="60000"/>
                </a:schemeClr>
              </a:solidFill>
              <a:ln w="38100">
                <a:solidFill>
                  <a:schemeClr val="tx1"/>
                </a:solidFill>
              </a:ln>
            </p:spPr>
            <p:txBody>
              <a:bodyPr rtlCol="0" anchor="ctr">
                <a:spAutoFit/>
              </a:bodyPr>
              <a:lstStyle/>
              <a:p>
                <a:pPr algn="ctr">
                  <a:buNone/>
                </a:pPr>
                <a:endParaRPr lang="en-US" sz="2800" dirty="0" smtClean="0">
                  <a:latin typeface="Arial" pitchFamily="34" charset="0"/>
                  <a:cs typeface="Arial" pitchFamily="34" charset="0"/>
                </a:endParaRPr>
              </a:p>
            </p:txBody>
          </p:sp>
          <p:sp>
            <p:nvSpPr>
              <p:cNvPr id="30" name="Oval 35"/>
              <p:cNvSpPr>
                <a:spLocks noChangeArrowheads="1"/>
              </p:cNvSpPr>
              <p:nvPr/>
            </p:nvSpPr>
            <p:spPr bwMode="auto">
              <a:xfrm>
                <a:off x="6547667" y="5096004"/>
                <a:ext cx="234849" cy="199743"/>
              </a:xfrm>
              <a:prstGeom prst="ellipse">
                <a:avLst/>
              </a:prstGeom>
              <a:solidFill>
                <a:srgbClr val="FF0000"/>
              </a:solidFill>
              <a:ln w="38100">
                <a:solidFill>
                  <a:schemeClr val="tx1"/>
                </a:solidFill>
                <a:round/>
                <a:headEnd/>
                <a:tailEnd/>
              </a:ln>
              <a:effectLst/>
            </p:spPr>
            <p:txBody>
              <a:bodyPr wrap="none" anchor="ctr"/>
              <a:lstStyle/>
              <a:p>
                <a:endParaRPr lang="en-US">
                  <a:solidFill>
                    <a:srgbClr val="0000FF"/>
                  </a:solidFill>
                </a:endParaRPr>
              </a:p>
            </p:txBody>
          </p:sp>
          <p:sp>
            <p:nvSpPr>
              <p:cNvPr id="36" name="Oval 35"/>
              <p:cNvSpPr>
                <a:spLocks noChangeArrowheads="1"/>
              </p:cNvSpPr>
              <p:nvPr/>
            </p:nvSpPr>
            <p:spPr bwMode="auto">
              <a:xfrm>
                <a:off x="6774425" y="5521249"/>
                <a:ext cx="234849" cy="199743"/>
              </a:xfrm>
              <a:prstGeom prst="ellipse">
                <a:avLst/>
              </a:prstGeom>
              <a:solidFill>
                <a:srgbClr val="00B050"/>
              </a:solidFill>
              <a:ln w="38100">
                <a:solidFill>
                  <a:schemeClr val="tx1"/>
                </a:solidFill>
                <a:round/>
                <a:headEnd/>
                <a:tailEnd/>
              </a:ln>
              <a:effectLst/>
            </p:spPr>
            <p:txBody>
              <a:bodyPr wrap="none" anchor="ctr"/>
              <a:lstStyle/>
              <a:p>
                <a:endParaRPr lang="en-US">
                  <a:solidFill>
                    <a:srgbClr val="0000FF"/>
                  </a:solidFill>
                </a:endParaRPr>
              </a:p>
            </p:txBody>
          </p:sp>
          <p:sp>
            <p:nvSpPr>
              <p:cNvPr id="46" name="Oval 35"/>
              <p:cNvSpPr>
                <a:spLocks noChangeArrowheads="1"/>
              </p:cNvSpPr>
              <p:nvPr/>
            </p:nvSpPr>
            <p:spPr bwMode="auto">
              <a:xfrm>
                <a:off x="6307393" y="5521249"/>
                <a:ext cx="234849" cy="199743"/>
              </a:xfrm>
              <a:prstGeom prst="ellipse">
                <a:avLst/>
              </a:prstGeom>
              <a:solidFill>
                <a:srgbClr val="FFFF00"/>
              </a:solidFill>
              <a:ln w="38100">
                <a:solidFill>
                  <a:schemeClr val="tx1"/>
                </a:solidFill>
                <a:round/>
                <a:headEnd/>
                <a:tailEnd/>
              </a:ln>
              <a:effectLst/>
            </p:spPr>
            <p:txBody>
              <a:bodyPr wrap="none" anchor="ctr"/>
              <a:lstStyle/>
              <a:p>
                <a:endParaRPr lang="en-US">
                  <a:solidFill>
                    <a:srgbClr val="0000FF"/>
                  </a:solidFill>
                </a:endParaRPr>
              </a:p>
            </p:txBody>
          </p:sp>
        </p:grpSp>
        <p:cxnSp>
          <p:nvCxnSpPr>
            <p:cNvPr id="28" name="Curved Connector 61"/>
            <p:cNvCxnSpPr/>
            <p:nvPr/>
          </p:nvCxnSpPr>
          <p:spPr bwMode="auto">
            <a:xfrm rot="16200000" flipV="1">
              <a:off x="2530985" y="4227049"/>
              <a:ext cx="1926045" cy="1802025"/>
            </a:xfrm>
            <a:prstGeom prst="curvedConnector3">
              <a:avLst>
                <a:gd name="adj1" fmla="val 50000"/>
              </a:avLst>
            </a:prstGeom>
            <a:noFill/>
            <a:ln w="57150" cap="flat" cmpd="sng" algn="ctr">
              <a:solidFill>
                <a:schemeClr val="accent6"/>
              </a:solidFill>
              <a:prstDash val="solid"/>
              <a:round/>
              <a:headEnd type="none" w="med" len="med"/>
              <a:tailEnd type="arrow"/>
            </a:ln>
            <a:effectLst/>
          </p:spPr>
        </p:cxnSp>
      </p:grpSp>
    </p:spTree>
    <p:extLst>
      <p:ext uri="{BB962C8B-B14F-4D97-AF65-F5344CB8AC3E}">
        <p14:creationId xmlns:p14="http://schemas.microsoft.com/office/powerpoint/2010/main" val="3801971324"/>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Barycentric Subdivision</a:t>
            </a:r>
            <a:endParaRPr lang="en-US" dirty="0"/>
          </a:p>
        </p:txBody>
      </p:sp>
      <p:sp>
        <p:nvSpPr>
          <p:cNvPr id="4" name="Date Placeholder 3"/>
          <p:cNvSpPr>
            <a:spLocks noGrp="1"/>
          </p:cNvSpPr>
          <p:nvPr>
            <p:ph type="dt" sz="half" idx="10"/>
          </p:nvPr>
        </p:nvSpPr>
        <p:spPr/>
        <p:txBody>
          <a:bodyPr/>
          <a:lstStyle/>
          <a:p>
            <a:fld id="{AAE97061-BA2E-4D6F-B15F-ACB42A044AC7}" type="datetime5">
              <a:rPr lang="en-US" smtClean="0"/>
              <a:pPr/>
              <a:t>14-May-16</a:t>
            </a:fld>
            <a:endParaRPr lang="en-US"/>
          </a:p>
        </p:txBody>
      </p:sp>
      <p:sp>
        <p:nvSpPr>
          <p:cNvPr id="5" name="Slide Number Placeholder 4"/>
          <p:cNvSpPr>
            <a:spLocks noGrp="1"/>
          </p:cNvSpPr>
          <p:nvPr>
            <p:ph type="sldNum" sz="quarter" idx="12"/>
          </p:nvPr>
        </p:nvSpPr>
        <p:spPr/>
        <p:txBody>
          <a:bodyPr/>
          <a:lstStyle/>
          <a:p>
            <a:fld id="{8F295F75-C4A9-44C0-BFBB-F9713B270148}" type="slidenum">
              <a:rPr lang="en-US" smtClean="0"/>
              <a:pPr/>
              <a:t>104</a:t>
            </a:fld>
            <a:endParaRPr lang="en-US" dirty="0"/>
          </a:p>
        </p:txBody>
      </p:sp>
      <p:sp>
        <p:nvSpPr>
          <p:cNvPr id="6" name="AutoShape 2"/>
          <p:cNvSpPr>
            <a:spLocks noChangeArrowheads="1"/>
          </p:cNvSpPr>
          <p:nvPr/>
        </p:nvSpPr>
        <p:spPr bwMode="auto">
          <a:xfrm>
            <a:off x="619220" y="1874992"/>
            <a:ext cx="4013200" cy="3201988"/>
          </a:xfrm>
          <a:prstGeom prst="triangle">
            <a:avLst>
              <a:gd name="adj" fmla="val 50000"/>
            </a:avLst>
          </a:prstGeom>
          <a:solidFill>
            <a:schemeClr val="hlink"/>
          </a:solidFill>
          <a:ln w="38100">
            <a:solidFill>
              <a:schemeClr val="tx1"/>
            </a:solidFill>
            <a:miter lim="800000"/>
            <a:headEnd/>
            <a:tailEnd/>
          </a:ln>
          <a:effectLst/>
        </p:spPr>
        <p:txBody>
          <a:bodyPr wrap="none" anchor="ctr"/>
          <a:lstStyle/>
          <a:p>
            <a:endParaRPr lang="en-US"/>
          </a:p>
        </p:txBody>
      </p:sp>
      <p:sp>
        <p:nvSpPr>
          <p:cNvPr id="22" name="Oval 19"/>
          <p:cNvSpPr>
            <a:spLocks noChangeArrowheads="1"/>
          </p:cNvSpPr>
          <p:nvPr/>
        </p:nvSpPr>
        <p:spPr bwMode="auto">
          <a:xfrm>
            <a:off x="560482" y="4948392"/>
            <a:ext cx="307975" cy="261938"/>
          </a:xfrm>
          <a:prstGeom prst="ellipse">
            <a:avLst/>
          </a:prstGeom>
          <a:solidFill>
            <a:srgbClr val="FFFF00"/>
          </a:solidFill>
          <a:ln w="38100">
            <a:solidFill>
              <a:schemeClr val="tx1"/>
            </a:solidFill>
            <a:round/>
            <a:headEnd/>
            <a:tailEnd/>
          </a:ln>
          <a:effectLst/>
        </p:spPr>
        <p:txBody>
          <a:bodyPr wrap="none" anchor="ctr"/>
          <a:lstStyle/>
          <a:p>
            <a:endParaRPr lang="en-US">
              <a:solidFill>
                <a:srgbClr val="0000FF"/>
              </a:solidFill>
            </a:endParaRPr>
          </a:p>
        </p:txBody>
      </p:sp>
      <p:sp>
        <p:nvSpPr>
          <p:cNvPr id="37" name="Oval 35"/>
          <p:cNvSpPr>
            <a:spLocks noChangeArrowheads="1"/>
          </p:cNvSpPr>
          <p:nvPr/>
        </p:nvSpPr>
        <p:spPr bwMode="auto">
          <a:xfrm>
            <a:off x="2473420" y="1843242"/>
            <a:ext cx="307975" cy="261938"/>
          </a:xfrm>
          <a:prstGeom prst="ellipse">
            <a:avLst/>
          </a:prstGeom>
          <a:solidFill>
            <a:srgbClr val="FF0000"/>
          </a:solidFill>
          <a:ln w="38100">
            <a:solidFill>
              <a:schemeClr val="tx1"/>
            </a:solidFill>
            <a:round/>
            <a:headEnd/>
            <a:tailEnd/>
          </a:ln>
          <a:effectLst/>
        </p:spPr>
        <p:txBody>
          <a:bodyPr wrap="none" anchor="ctr"/>
          <a:lstStyle/>
          <a:p>
            <a:endParaRPr lang="en-US">
              <a:solidFill>
                <a:srgbClr val="0000FF"/>
              </a:solidFill>
            </a:endParaRPr>
          </a:p>
        </p:txBody>
      </p:sp>
      <p:sp>
        <p:nvSpPr>
          <p:cNvPr id="75" name="TextBox 74"/>
          <p:cNvSpPr txBox="1"/>
          <p:nvPr/>
        </p:nvSpPr>
        <p:spPr>
          <a:xfrm>
            <a:off x="2670184" y="4203290"/>
            <a:ext cx="389850" cy="523220"/>
          </a:xfrm>
          <a:prstGeom prst="rect">
            <a:avLst/>
          </a:prstGeom>
          <a:noFill/>
        </p:spPr>
        <p:txBody>
          <a:bodyPr wrap="none" rtlCol="0">
            <a:spAutoFit/>
          </a:bodyPr>
          <a:lstStyle/>
          <a:p>
            <a:r>
              <a:rPr lang="en-US" sz="2800" dirty="0" smtClean="0">
                <a:latin typeface="cmmi10"/>
                <a:cs typeface="Arial" pitchFamily="34" charset="0"/>
              </a:rPr>
              <a:t>¾</a:t>
            </a:r>
          </a:p>
        </p:txBody>
      </p:sp>
      <p:cxnSp>
        <p:nvCxnSpPr>
          <p:cNvPr id="31" name="Straight Connector 30"/>
          <p:cNvCxnSpPr>
            <a:stCxn id="37" idx="4"/>
            <a:endCxn id="6" idx="3"/>
          </p:cNvCxnSpPr>
          <p:nvPr/>
        </p:nvCxnSpPr>
        <p:spPr bwMode="auto">
          <a:xfrm rot="5400000">
            <a:off x="1140714" y="3590286"/>
            <a:ext cx="2971800" cy="1588"/>
          </a:xfrm>
          <a:prstGeom prst="line">
            <a:avLst/>
          </a:prstGeom>
          <a:noFill/>
          <a:ln w="57150" cap="flat" cmpd="sng" algn="ctr">
            <a:solidFill>
              <a:schemeClr val="tx1"/>
            </a:solidFill>
            <a:prstDash val="solid"/>
            <a:round/>
            <a:headEnd type="none" w="med" len="med"/>
            <a:tailEnd type="none" w="med" len="med"/>
          </a:ln>
          <a:effectLst/>
        </p:spPr>
      </p:cxnSp>
      <p:cxnSp>
        <p:nvCxnSpPr>
          <p:cNvPr id="38" name="Straight Connector 37"/>
          <p:cNvCxnSpPr>
            <a:stCxn id="6" idx="5"/>
            <a:endCxn id="22" idx="7"/>
          </p:cNvCxnSpPr>
          <p:nvPr/>
        </p:nvCxnSpPr>
        <p:spPr bwMode="auto">
          <a:xfrm flipH="1">
            <a:off x="823355" y="3475986"/>
            <a:ext cx="2805765" cy="1510766"/>
          </a:xfrm>
          <a:prstGeom prst="line">
            <a:avLst/>
          </a:prstGeom>
          <a:noFill/>
          <a:ln w="57150" cap="flat" cmpd="sng" algn="ctr">
            <a:solidFill>
              <a:schemeClr val="tx1"/>
            </a:solidFill>
            <a:prstDash val="solid"/>
            <a:round/>
            <a:headEnd type="none" w="med" len="med"/>
            <a:tailEnd type="none" w="med" len="med"/>
          </a:ln>
          <a:effectLst/>
        </p:spPr>
      </p:cxnSp>
      <p:cxnSp>
        <p:nvCxnSpPr>
          <p:cNvPr id="42" name="Straight Connector 41"/>
          <p:cNvCxnSpPr>
            <a:stCxn id="16" idx="1"/>
            <a:endCxn id="6" idx="1"/>
          </p:cNvCxnSpPr>
          <p:nvPr/>
        </p:nvCxnSpPr>
        <p:spPr bwMode="auto">
          <a:xfrm rot="16200000" flipV="1">
            <a:off x="2270813" y="2827693"/>
            <a:ext cx="1510766" cy="2807352"/>
          </a:xfrm>
          <a:prstGeom prst="line">
            <a:avLst/>
          </a:prstGeom>
          <a:noFill/>
          <a:ln w="57150" cap="flat" cmpd="sng" algn="ctr">
            <a:solidFill>
              <a:schemeClr val="tx1"/>
            </a:solidFill>
            <a:prstDash val="solid"/>
            <a:round/>
            <a:headEnd type="none" w="med" len="med"/>
            <a:tailEnd type="none" w="med" len="med"/>
          </a:ln>
          <a:effectLst/>
        </p:spPr>
      </p:cxnSp>
      <p:sp>
        <p:nvSpPr>
          <p:cNvPr id="44" name="Oval 35"/>
          <p:cNvSpPr>
            <a:spLocks noChangeArrowheads="1"/>
          </p:cNvSpPr>
          <p:nvPr/>
        </p:nvSpPr>
        <p:spPr bwMode="auto">
          <a:xfrm>
            <a:off x="2468503" y="4979734"/>
            <a:ext cx="307975" cy="261938"/>
          </a:xfrm>
          <a:prstGeom prst="ellipse">
            <a:avLst/>
          </a:prstGeom>
          <a:solidFill>
            <a:schemeClr val="accent5">
              <a:lumMod val="40000"/>
              <a:lumOff val="60000"/>
            </a:schemeClr>
          </a:solidFill>
          <a:ln w="38100">
            <a:solidFill>
              <a:schemeClr val="tx1"/>
            </a:solidFill>
            <a:round/>
            <a:headEnd/>
            <a:tailEnd/>
          </a:ln>
          <a:effectLst/>
        </p:spPr>
        <p:txBody>
          <a:bodyPr wrap="none" anchor="ctr"/>
          <a:lstStyle/>
          <a:p>
            <a:endParaRPr lang="en-US">
              <a:solidFill>
                <a:srgbClr val="0000FF"/>
              </a:solidFill>
            </a:endParaRPr>
          </a:p>
        </p:txBody>
      </p:sp>
      <p:sp>
        <p:nvSpPr>
          <p:cNvPr id="45" name="Oval 35"/>
          <p:cNvSpPr>
            <a:spLocks noChangeArrowheads="1"/>
          </p:cNvSpPr>
          <p:nvPr/>
        </p:nvSpPr>
        <p:spPr bwMode="auto">
          <a:xfrm>
            <a:off x="1455780" y="3362329"/>
            <a:ext cx="307975" cy="261938"/>
          </a:xfrm>
          <a:prstGeom prst="ellipse">
            <a:avLst/>
          </a:prstGeom>
          <a:solidFill>
            <a:schemeClr val="accent5">
              <a:lumMod val="40000"/>
              <a:lumOff val="60000"/>
            </a:schemeClr>
          </a:solidFill>
          <a:ln w="38100">
            <a:solidFill>
              <a:schemeClr val="tx1"/>
            </a:solidFill>
            <a:round/>
            <a:headEnd/>
            <a:tailEnd/>
          </a:ln>
          <a:effectLst/>
        </p:spPr>
        <p:txBody>
          <a:bodyPr wrap="none" anchor="ctr"/>
          <a:lstStyle/>
          <a:p>
            <a:endParaRPr lang="en-US">
              <a:solidFill>
                <a:srgbClr val="0000FF"/>
              </a:solidFill>
            </a:endParaRPr>
          </a:p>
        </p:txBody>
      </p:sp>
      <p:cxnSp>
        <p:nvCxnSpPr>
          <p:cNvPr id="20" name="Curved Connector 19"/>
          <p:cNvCxnSpPr>
            <a:stCxn id="32" idx="2"/>
          </p:cNvCxnSpPr>
          <p:nvPr/>
        </p:nvCxnSpPr>
        <p:spPr bwMode="auto">
          <a:xfrm rot="10800000">
            <a:off x="4763729" y="5117691"/>
            <a:ext cx="914400" cy="358405"/>
          </a:xfrm>
          <a:prstGeom prst="curvedConnector3">
            <a:avLst>
              <a:gd name="adj1" fmla="val 50000"/>
            </a:avLst>
          </a:prstGeom>
          <a:noFill/>
          <a:ln w="57150" cap="flat" cmpd="sng" algn="ctr">
            <a:solidFill>
              <a:schemeClr val="accent6"/>
            </a:solidFill>
            <a:prstDash val="solid"/>
            <a:round/>
            <a:headEnd type="none" w="med" len="med"/>
            <a:tailEnd type="arrow"/>
          </a:ln>
          <a:effectLst/>
        </p:spPr>
      </p:cxnSp>
      <p:cxnSp>
        <p:nvCxnSpPr>
          <p:cNvPr id="24" name="Curved Connector 23"/>
          <p:cNvCxnSpPr>
            <a:endCxn id="43" idx="6"/>
          </p:cNvCxnSpPr>
          <p:nvPr/>
        </p:nvCxnSpPr>
        <p:spPr bwMode="auto">
          <a:xfrm rot="10800000">
            <a:off x="3789201" y="3468716"/>
            <a:ext cx="2294728" cy="1166659"/>
          </a:xfrm>
          <a:prstGeom prst="curvedConnector3">
            <a:avLst>
              <a:gd name="adj1" fmla="val 50000"/>
            </a:avLst>
          </a:prstGeom>
          <a:noFill/>
          <a:ln w="57150" cap="flat" cmpd="sng" algn="ctr">
            <a:solidFill>
              <a:schemeClr val="accent6"/>
            </a:solidFill>
            <a:prstDash val="solid"/>
            <a:round/>
            <a:headEnd type="none" w="med" len="med"/>
            <a:tailEnd type="arrow"/>
          </a:ln>
          <a:effectLst/>
        </p:spPr>
      </p:cxnSp>
      <p:grpSp>
        <p:nvGrpSpPr>
          <p:cNvPr id="7" name="Group 6"/>
          <p:cNvGrpSpPr/>
          <p:nvPr/>
        </p:nvGrpSpPr>
        <p:grpSpPr>
          <a:xfrm>
            <a:off x="2592995" y="4165039"/>
            <a:ext cx="2322008" cy="2293373"/>
            <a:chOff x="2592995" y="4165039"/>
            <a:chExt cx="2322008" cy="2293373"/>
          </a:xfrm>
        </p:grpSpPr>
        <p:grpSp>
          <p:nvGrpSpPr>
            <p:cNvPr id="3" name="Group 24"/>
            <p:cNvGrpSpPr/>
            <p:nvPr/>
          </p:nvGrpSpPr>
          <p:grpSpPr>
            <a:xfrm>
              <a:off x="4213122" y="5833424"/>
              <a:ext cx="701881" cy="624988"/>
              <a:chOff x="6307393" y="5096004"/>
              <a:chExt cx="701881" cy="624988"/>
            </a:xfrm>
          </p:grpSpPr>
          <p:sp>
            <p:nvSpPr>
              <p:cNvPr id="26" name="Isosceles Triangle 25"/>
              <p:cNvSpPr/>
              <p:nvPr/>
            </p:nvSpPr>
            <p:spPr>
              <a:xfrm>
                <a:off x="6442686" y="5235677"/>
                <a:ext cx="444811" cy="383458"/>
              </a:xfrm>
              <a:prstGeom prst="triangle">
                <a:avLst/>
              </a:prstGeom>
              <a:solidFill>
                <a:schemeClr val="accent2">
                  <a:lumMod val="40000"/>
                  <a:lumOff val="60000"/>
                </a:schemeClr>
              </a:solidFill>
              <a:ln w="38100">
                <a:solidFill>
                  <a:schemeClr val="tx1"/>
                </a:solidFill>
              </a:ln>
            </p:spPr>
            <p:txBody>
              <a:bodyPr rtlCol="0" anchor="ctr">
                <a:spAutoFit/>
              </a:bodyPr>
              <a:lstStyle/>
              <a:p>
                <a:pPr algn="ctr">
                  <a:buNone/>
                </a:pPr>
                <a:endParaRPr lang="en-US" sz="2800" dirty="0" smtClean="0">
                  <a:latin typeface="Arial" pitchFamily="34" charset="0"/>
                  <a:cs typeface="Arial" pitchFamily="34" charset="0"/>
                </a:endParaRPr>
              </a:p>
            </p:txBody>
          </p:sp>
          <p:sp>
            <p:nvSpPr>
              <p:cNvPr id="27" name="Oval 35"/>
              <p:cNvSpPr>
                <a:spLocks noChangeArrowheads="1"/>
              </p:cNvSpPr>
              <p:nvPr/>
            </p:nvSpPr>
            <p:spPr bwMode="auto">
              <a:xfrm>
                <a:off x="6547667" y="5096004"/>
                <a:ext cx="234849" cy="199743"/>
              </a:xfrm>
              <a:prstGeom prst="ellipse">
                <a:avLst/>
              </a:prstGeom>
              <a:solidFill>
                <a:srgbClr val="FF0000"/>
              </a:solidFill>
              <a:ln w="38100">
                <a:solidFill>
                  <a:schemeClr val="tx1"/>
                </a:solidFill>
                <a:round/>
                <a:headEnd/>
                <a:tailEnd/>
              </a:ln>
              <a:effectLst/>
            </p:spPr>
            <p:txBody>
              <a:bodyPr wrap="none" anchor="ctr"/>
              <a:lstStyle/>
              <a:p>
                <a:endParaRPr lang="en-US">
                  <a:solidFill>
                    <a:srgbClr val="0000FF"/>
                  </a:solidFill>
                </a:endParaRPr>
              </a:p>
            </p:txBody>
          </p:sp>
          <p:sp>
            <p:nvSpPr>
              <p:cNvPr id="28" name="Oval 35"/>
              <p:cNvSpPr>
                <a:spLocks noChangeArrowheads="1"/>
              </p:cNvSpPr>
              <p:nvPr/>
            </p:nvSpPr>
            <p:spPr bwMode="auto">
              <a:xfrm>
                <a:off x="6774425" y="5521249"/>
                <a:ext cx="234849" cy="199743"/>
              </a:xfrm>
              <a:prstGeom prst="ellipse">
                <a:avLst/>
              </a:prstGeom>
              <a:solidFill>
                <a:srgbClr val="00B050"/>
              </a:solidFill>
              <a:ln w="38100">
                <a:solidFill>
                  <a:schemeClr val="tx1"/>
                </a:solidFill>
                <a:round/>
                <a:headEnd/>
                <a:tailEnd/>
              </a:ln>
              <a:effectLst/>
            </p:spPr>
            <p:txBody>
              <a:bodyPr wrap="none" anchor="ctr"/>
              <a:lstStyle/>
              <a:p>
                <a:endParaRPr lang="en-US">
                  <a:solidFill>
                    <a:srgbClr val="0000FF"/>
                  </a:solidFill>
                </a:endParaRPr>
              </a:p>
            </p:txBody>
          </p:sp>
          <p:sp>
            <p:nvSpPr>
              <p:cNvPr id="29" name="Oval 35"/>
              <p:cNvSpPr>
                <a:spLocks noChangeArrowheads="1"/>
              </p:cNvSpPr>
              <p:nvPr/>
            </p:nvSpPr>
            <p:spPr bwMode="auto">
              <a:xfrm>
                <a:off x="6307393" y="5521249"/>
                <a:ext cx="234849" cy="199743"/>
              </a:xfrm>
              <a:prstGeom prst="ellipse">
                <a:avLst/>
              </a:prstGeom>
              <a:solidFill>
                <a:srgbClr val="FFFF00"/>
              </a:solidFill>
              <a:ln w="38100">
                <a:solidFill>
                  <a:schemeClr val="tx1"/>
                </a:solidFill>
                <a:round/>
                <a:headEnd/>
                <a:tailEnd/>
              </a:ln>
              <a:effectLst/>
            </p:spPr>
            <p:txBody>
              <a:bodyPr wrap="none" anchor="ctr"/>
              <a:lstStyle/>
              <a:p>
                <a:endParaRPr lang="en-US">
                  <a:solidFill>
                    <a:srgbClr val="0000FF"/>
                  </a:solidFill>
                </a:endParaRPr>
              </a:p>
            </p:txBody>
          </p:sp>
        </p:grpSp>
        <p:cxnSp>
          <p:nvCxnSpPr>
            <p:cNvPr id="30" name="Curved Connector 61"/>
            <p:cNvCxnSpPr>
              <a:endCxn id="40" idx="4"/>
            </p:cNvCxnSpPr>
            <p:nvPr/>
          </p:nvCxnSpPr>
          <p:spPr bwMode="auto">
            <a:xfrm rot="16200000" flipV="1">
              <a:off x="2530985" y="4227049"/>
              <a:ext cx="1926045" cy="1802025"/>
            </a:xfrm>
            <a:prstGeom prst="curvedConnector3">
              <a:avLst>
                <a:gd name="adj1" fmla="val 50000"/>
              </a:avLst>
            </a:prstGeom>
            <a:noFill/>
            <a:ln w="57150" cap="flat" cmpd="sng" algn="ctr">
              <a:solidFill>
                <a:schemeClr val="accent6"/>
              </a:solidFill>
              <a:prstDash val="solid"/>
              <a:round/>
              <a:headEnd type="none" w="med" len="med"/>
              <a:tailEnd type="arrow"/>
            </a:ln>
            <a:effectLst/>
          </p:spPr>
        </p:cxnSp>
      </p:grpSp>
      <p:sp>
        <p:nvSpPr>
          <p:cNvPr id="32" name="Oval 35"/>
          <p:cNvSpPr>
            <a:spLocks noChangeArrowheads="1"/>
          </p:cNvSpPr>
          <p:nvPr/>
        </p:nvSpPr>
        <p:spPr bwMode="auto">
          <a:xfrm>
            <a:off x="5678129" y="5376223"/>
            <a:ext cx="234849" cy="199743"/>
          </a:xfrm>
          <a:prstGeom prst="ellipse">
            <a:avLst/>
          </a:prstGeom>
          <a:solidFill>
            <a:srgbClr val="00B050"/>
          </a:solidFill>
          <a:ln w="38100">
            <a:solidFill>
              <a:schemeClr val="tx1"/>
            </a:solidFill>
            <a:round/>
            <a:headEnd/>
            <a:tailEnd/>
          </a:ln>
          <a:effectLst/>
        </p:spPr>
        <p:txBody>
          <a:bodyPr wrap="none" anchor="ctr"/>
          <a:lstStyle/>
          <a:p>
            <a:endParaRPr lang="en-US">
              <a:solidFill>
                <a:srgbClr val="0000FF"/>
              </a:solidFill>
            </a:endParaRPr>
          </a:p>
        </p:txBody>
      </p:sp>
      <p:grpSp>
        <p:nvGrpSpPr>
          <p:cNvPr id="39" name="Group 38"/>
          <p:cNvGrpSpPr/>
          <p:nvPr/>
        </p:nvGrpSpPr>
        <p:grpSpPr>
          <a:xfrm>
            <a:off x="6285587" y="4209691"/>
            <a:ext cx="234849" cy="902749"/>
            <a:chOff x="6285587" y="4209691"/>
            <a:chExt cx="234849" cy="902749"/>
          </a:xfrm>
        </p:grpSpPr>
        <p:sp>
          <p:nvSpPr>
            <p:cNvPr id="23" name="Oval 35"/>
            <p:cNvSpPr>
              <a:spLocks noChangeArrowheads="1"/>
            </p:cNvSpPr>
            <p:nvPr/>
          </p:nvSpPr>
          <p:spPr bwMode="auto">
            <a:xfrm>
              <a:off x="6285587" y="4209691"/>
              <a:ext cx="234849" cy="199743"/>
            </a:xfrm>
            <a:prstGeom prst="ellipse">
              <a:avLst/>
            </a:prstGeom>
            <a:solidFill>
              <a:srgbClr val="FF0000"/>
            </a:solidFill>
            <a:ln w="38100">
              <a:solidFill>
                <a:schemeClr val="tx1"/>
              </a:solidFill>
              <a:round/>
              <a:headEnd/>
              <a:tailEnd/>
            </a:ln>
            <a:effectLst/>
          </p:spPr>
          <p:txBody>
            <a:bodyPr wrap="none" anchor="ctr"/>
            <a:lstStyle/>
            <a:p>
              <a:endParaRPr lang="en-US">
                <a:solidFill>
                  <a:srgbClr val="0000FF"/>
                </a:solidFill>
              </a:endParaRPr>
            </a:p>
          </p:txBody>
        </p:sp>
        <p:sp>
          <p:nvSpPr>
            <p:cNvPr id="33" name="Oval 35"/>
            <p:cNvSpPr>
              <a:spLocks noChangeArrowheads="1"/>
            </p:cNvSpPr>
            <p:nvPr/>
          </p:nvSpPr>
          <p:spPr bwMode="auto">
            <a:xfrm>
              <a:off x="6285587" y="4912697"/>
              <a:ext cx="234849" cy="199743"/>
            </a:xfrm>
            <a:prstGeom prst="ellipse">
              <a:avLst/>
            </a:prstGeom>
            <a:solidFill>
              <a:srgbClr val="00B050"/>
            </a:solidFill>
            <a:ln w="38100">
              <a:solidFill>
                <a:schemeClr val="tx1"/>
              </a:solidFill>
              <a:round/>
              <a:headEnd/>
              <a:tailEnd/>
            </a:ln>
            <a:effectLst/>
          </p:spPr>
          <p:txBody>
            <a:bodyPr wrap="none" anchor="ctr"/>
            <a:lstStyle/>
            <a:p>
              <a:endParaRPr lang="en-US">
                <a:solidFill>
                  <a:srgbClr val="0000FF"/>
                </a:solidFill>
              </a:endParaRPr>
            </a:p>
          </p:txBody>
        </p:sp>
        <p:cxnSp>
          <p:nvCxnSpPr>
            <p:cNvPr id="34" name="Straight Connector 33"/>
            <p:cNvCxnSpPr>
              <a:endCxn id="33" idx="0"/>
            </p:cNvCxnSpPr>
            <p:nvPr/>
          </p:nvCxnSpPr>
          <p:spPr bwMode="auto">
            <a:xfrm rot="5400000">
              <a:off x="6151381" y="4661065"/>
              <a:ext cx="503263" cy="0"/>
            </a:xfrm>
            <a:prstGeom prst="line">
              <a:avLst/>
            </a:prstGeom>
            <a:noFill/>
            <a:ln w="57150" cap="flat" cmpd="sng" algn="ctr">
              <a:solidFill>
                <a:schemeClr val="tx1"/>
              </a:solidFill>
              <a:prstDash val="solid"/>
              <a:round/>
              <a:headEnd type="none" w="med" len="med"/>
              <a:tailEnd type="none" w="med" len="med"/>
            </a:ln>
            <a:effectLst/>
          </p:spPr>
        </p:cxnSp>
      </p:grpSp>
      <p:sp>
        <p:nvSpPr>
          <p:cNvPr id="35" name="Text Box 122"/>
          <p:cNvSpPr txBox="1">
            <a:spLocks noChangeArrowheads="1"/>
          </p:cNvSpPr>
          <p:nvPr/>
        </p:nvSpPr>
        <p:spPr bwMode="auto">
          <a:xfrm>
            <a:off x="3728373" y="1743566"/>
            <a:ext cx="3663028" cy="954107"/>
          </a:xfrm>
          <a:prstGeom prst="rect">
            <a:avLst/>
          </a:prstGeom>
          <a:solidFill>
            <a:schemeClr val="bg1">
              <a:alpha val="89999"/>
            </a:schemeClr>
          </a:solidFill>
          <a:ln w="38100" algn="ctr">
            <a:solidFill>
              <a:srgbClr val="FF0000"/>
            </a:solidFill>
            <a:miter lim="800000"/>
            <a:headEnd/>
            <a:tailEnd/>
          </a:ln>
          <a:effectLst>
            <a:outerShdw blurRad="50800" dist="38100" dir="2700000" algn="tl" rotWithShape="0">
              <a:prstClr val="black">
                <a:alpha val="40000"/>
              </a:prstClr>
            </a:outerShdw>
          </a:effectLst>
        </p:spPr>
        <p:txBody>
          <a:bodyPr wrap="square">
            <a:spAutoFit/>
          </a:bodyPr>
          <a:lstStyle/>
          <a:p>
            <a:r>
              <a:rPr lang="en-US" sz="2800" dirty="0" smtClean="0">
                <a:latin typeface="Arial" pitchFamily="34" charset="0"/>
                <a:cs typeface="Arial" pitchFamily="34" charset="0"/>
              </a:rPr>
              <a:t>Each vertex of </a:t>
            </a:r>
            <a:r>
              <a:rPr lang="en-US" sz="2800" dirty="0" err="1" smtClean="0">
                <a:solidFill>
                  <a:schemeClr val="tx2"/>
                </a:solidFill>
                <a:latin typeface="Arial" pitchFamily="34" charset="0"/>
                <a:cs typeface="Arial" pitchFamily="34" charset="0"/>
              </a:rPr>
              <a:t>Bary</a:t>
            </a:r>
            <a:r>
              <a:rPr lang="en-US" sz="2800" dirty="0" smtClean="0">
                <a:solidFill>
                  <a:schemeClr val="tx2"/>
                </a:solidFill>
                <a:latin typeface="Arial" pitchFamily="34" charset="0"/>
                <a:cs typeface="Arial" pitchFamily="34" charset="0"/>
              </a:rPr>
              <a:t> </a:t>
            </a:r>
            <a:r>
              <a:rPr lang="en-US" sz="2800" dirty="0" smtClean="0">
                <a:solidFill>
                  <a:schemeClr val="tx2"/>
                </a:solidFill>
                <a:latin typeface="cmmi10"/>
                <a:cs typeface="Arial" pitchFamily="34" charset="0"/>
              </a:rPr>
              <a:t>¾</a:t>
            </a:r>
            <a:r>
              <a:rPr lang="en-US" sz="2800" dirty="0" smtClean="0">
                <a:solidFill>
                  <a:schemeClr val="tx2"/>
                </a:solidFill>
                <a:latin typeface="Arial" pitchFamily="34" charset="0"/>
                <a:cs typeface="Arial" pitchFamily="34" charset="0"/>
              </a:rPr>
              <a:t> </a:t>
            </a:r>
            <a:r>
              <a:rPr lang="en-US" sz="2800" dirty="0" smtClean="0">
                <a:latin typeface="Arial" pitchFamily="34" charset="0"/>
                <a:cs typeface="Arial" pitchFamily="34" charset="0"/>
              </a:rPr>
              <a:t>is a face of </a:t>
            </a:r>
            <a:r>
              <a:rPr lang="en-US" sz="2800" dirty="0" smtClean="0">
                <a:solidFill>
                  <a:schemeClr val="tx2"/>
                </a:solidFill>
                <a:latin typeface="cmmi10"/>
                <a:cs typeface="Arial" pitchFamily="34" charset="0"/>
              </a:rPr>
              <a:t>¾</a:t>
            </a:r>
            <a:endParaRPr lang="en-US" sz="2800" dirty="0" smtClean="0">
              <a:solidFill>
                <a:schemeClr val="tx2"/>
              </a:solidFill>
              <a:latin typeface="cmmi10"/>
            </a:endParaRPr>
          </a:p>
        </p:txBody>
      </p:sp>
      <p:sp>
        <p:nvSpPr>
          <p:cNvPr id="36" name="Text Box 122"/>
          <p:cNvSpPr txBox="1">
            <a:spLocks noChangeArrowheads="1"/>
          </p:cNvSpPr>
          <p:nvPr/>
        </p:nvSpPr>
        <p:spPr bwMode="auto">
          <a:xfrm>
            <a:off x="5042823" y="3048491"/>
            <a:ext cx="3663028" cy="954107"/>
          </a:xfrm>
          <a:prstGeom prst="rect">
            <a:avLst/>
          </a:prstGeom>
          <a:solidFill>
            <a:schemeClr val="bg1">
              <a:alpha val="89999"/>
            </a:schemeClr>
          </a:solidFill>
          <a:ln w="38100" algn="ctr">
            <a:solidFill>
              <a:srgbClr val="FF0000"/>
            </a:solidFill>
            <a:miter lim="800000"/>
            <a:headEnd/>
            <a:tailEnd/>
          </a:ln>
          <a:effectLst>
            <a:outerShdw blurRad="50800" dist="38100" dir="2700000" algn="tl" rotWithShape="0">
              <a:prstClr val="black">
                <a:alpha val="40000"/>
              </a:prstClr>
            </a:outerShdw>
          </a:effectLst>
        </p:spPr>
        <p:txBody>
          <a:bodyPr wrap="square">
            <a:spAutoFit/>
          </a:bodyPr>
          <a:lstStyle/>
          <a:p>
            <a:r>
              <a:rPr lang="en-US" sz="2800" dirty="0" smtClean="0">
                <a:latin typeface="Arial" pitchFamily="34" charset="0"/>
                <a:cs typeface="Arial" pitchFamily="34" charset="0"/>
              </a:rPr>
              <a:t>Simplex = faces ordered by inclusion</a:t>
            </a:r>
            <a:endParaRPr lang="en-US" sz="2800" dirty="0" smtClean="0">
              <a:solidFill>
                <a:schemeClr val="tx2"/>
              </a:solidFill>
              <a:latin typeface="cmmi10"/>
            </a:endParaRPr>
          </a:p>
        </p:txBody>
      </p:sp>
      <p:sp>
        <p:nvSpPr>
          <p:cNvPr id="41" name="Freeform 40"/>
          <p:cNvSpPr/>
          <p:nvPr/>
        </p:nvSpPr>
        <p:spPr>
          <a:xfrm>
            <a:off x="2657475" y="3457575"/>
            <a:ext cx="1952625" cy="1628775"/>
          </a:xfrm>
          <a:custGeom>
            <a:avLst/>
            <a:gdLst>
              <a:gd name="connsiteX0" fmla="*/ 981075 w 1952625"/>
              <a:gd name="connsiteY0" fmla="*/ 0 h 1628775"/>
              <a:gd name="connsiteX1" fmla="*/ 0 w 1952625"/>
              <a:gd name="connsiteY1" fmla="*/ 581025 h 1628775"/>
              <a:gd name="connsiteX2" fmla="*/ 1952625 w 1952625"/>
              <a:gd name="connsiteY2" fmla="*/ 1628775 h 1628775"/>
              <a:gd name="connsiteX3" fmla="*/ 981075 w 1952625"/>
              <a:gd name="connsiteY3" fmla="*/ 0 h 1628775"/>
            </a:gdLst>
            <a:ahLst/>
            <a:cxnLst>
              <a:cxn ang="0">
                <a:pos x="connsiteX0" y="connsiteY0"/>
              </a:cxn>
              <a:cxn ang="0">
                <a:pos x="connsiteX1" y="connsiteY1"/>
              </a:cxn>
              <a:cxn ang="0">
                <a:pos x="connsiteX2" y="connsiteY2"/>
              </a:cxn>
              <a:cxn ang="0">
                <a:pos x="connsiteX3" y="connsiteY3"/>
              </a:cxn>
            </a:cxnLst>
            <a:rect l="l" t="t" r="r" b="b"/>
            <a:pathLst>
              <a:path w="1952625" h="1628775">
                <a:moveTo>
                  <a:pt x="981075" y="0"/>
                </a:moveTo>
                <a:lnTo>
                  <a:pt x="0" y="581025"/>
                </a:lnTo>
                <a:lnTo>
                  <a:pt x="1952625" y="1628775"/>
                </a:lnTo>
                <a:lnTo>
                  <a:pt x="981075" y="0"/>
                </a:lnTo>
                <a:close/>
              </a:path>
            </a:pathLst>
          </a:custGeom>
          <a:solidFill>
            <a:schemeClr val="accent1">
              <a:lumMod val="20000"/>
              <a:lumOff val="80000"/>
            </a:schemeClr>
          </a:solidFill>
          <a:ln w="38100">
            <a:solidFill>
              <a:schemeClr val="tx1"/>
            </a:solidFill>
          </a:ln>
        </p:spPr>
        <p:txBody>
          <a:bodyPr rtlCol="0" anchor="ctr">
            <a:noAutofit/>
          </a:bodyPr>
          <a:lstStyle/>
          <a:p>
            <a:pPr algn="ctr">
              <a:buNone/>
            </a:pPr>
            <a:endParaRPr lang="en-US" sz="2800" dirty="0" smtClean="0">
              <a:latin typeface="Arial" pitchFamily="34" charset="0"/>
              <a:cs typeface="Arial" pitchFamily="34" charset="0"/>
            </a:endParaRPr>
          </a:p>
        </p:txBody>
      </p:sp>
      <p:sp>
        <p:nvSpPr>
          <p:cNvPr id="16" name="Oval 13"/>
          <p:cNvSpPr>
            <a:spLocks noChangeArrowheads="1"/>
          </p:cNvSpPr>
          <p:nvPr/>
        </p:nvSpPr>
        <p:spPr bwMode="auto">
          <a:xfrm>
            <a:off x="4384770" y="4948392"/>
            <a:ext cx="307975" cy="261938"/>
          </a:xfrm>
          <a:prstGeom prst="ellipse">
            <a:avLst/>
          </a:prstGeom>
          <a:solidFill>
            <a:schemeClr val="accent1"/>
          </a:solidFill>
          <a:ln w="38100">
            <a:solidFill>
              <a:schemeClr val="tx1"/>
            </a:solidFill>
            <a:round/>
            <a:headEnd/>
            <a:tailEnd/>
          </a:ln>
          <a:effectLst/>
        </p:spPr>
        <p:txBody>
          <a:bodyPr wrap="none" anchor="ctr"/>
          <a:lstStyle/>
          <a:p>
            <a:endParaRPr lang="en-US">
              <a:solidFill>
                <a:srgbClr val="0000FF"/>
              </a:solidFill>
            </a:endParaRPr>
          </a:p>
        </p:txBody>
      </p:sp>
      <p:sp>
        <p:nvSpPr>
          <p:cNvPr id="43" name="Oval 35"/>
          <p:cNvSpPr>
            <a:spLocks noChangeArrowheads="1"/>
          </p:cNvSpPr>
          <p:nvPr/>
        </p:nvSpPr>
        <p:spPr bwMode="auto">
          <a:xfrm>
            <a:off x="3481226" y="3337746"/>
            <a:ext cx="307975" cy="261938"/>
          </a:xfrm>
          <a:prstGeom prst="ellipse">
            <a:avLst/>
          </a:prstGeom>
          <a:solidFill>
            <a:schemeClr val="accent5">
              <a:lumMod val="40000"/>
              <a:lumOff val="60000"/>
            </a:schemeClr>
          </a:solidFill>
          <a:ln w="38100">
            <a:solidFill>
              <a:schemeClr val="tx1"/>
            </a:solidFill>
            <a:round/>
            <a:headEnd/>
            <a:tailEnd/>
          </a:ln>
          <a:effectLst/>
        </p:spPr>
        <p:txBody>
          <a:bodyPr wrap="none" anchor="ctr"/>
          <a:lstStyle/>
          <a:p>
            <a:endParaRPr lang="en-US">
              <a:solidFill>
                <a:srgbClr val="0000FF"/>
              </a:solidFill>
            </a:endParaRPr>
          </a:p>
        </p:txBody>
      </p:sp>
      <p:sp>
        <p:nvSpPr>
          <p:cNvPr id="40" name="Oval 35"/>
          <p:cNvSpPr>
            <a:spLocks noChangeArrowheads="1"/>
          </p:cNvSpPr>
          <p:nvPr/>
        </p:nvSpPr>
        <p:spPr bwMode="auto">
          <a:xfrm>
            <a:off x="2439006" y="3903101"/>
            <a:ext cx="307975" cy="261938"/>
          </a:xfrm>
          <a:prstGeom prst="ellipse">
            <a:avLst/>
          </a:prstGeom>
          <a:solidFill>
            <a:schemeClr val="accent5">
              <a:lumMod val="40000"/>
              <a:lumOff val="60000"/>
            </a:schemeClr>
          </a:solidFill>
          <a:ln w="38100">
            <a:solidFill>
              <a:schemeClr val="tx1"/>
            </a:solidFill>
            <a:round/>
            <a:headEnd/>
            <a:tailEnd/>
          </a:ln>
          <a:effectLst/>
        </p:spPr>
        <p:txBody>
          <a:bodyPr wrap="none" anchor="ctr"/>
          <a:lstStyle/>
          <a:p>
            <a:endParaRPr lang="en-US">
              <a:solidFill>
                <a:srgbClr val="0000FF"/>
              </a:solidFill>
            </a:endParaRPr>
          </a:p>
        </p:txBody>
      </p:sp>
    </p:spTree>
    <p:extLst>
      <p:ext uri="{BB962C8B-B14F-4D97-AF65-F5344CB8AC3E}">
        <p14:creationId xmlns:p14="http://schemas.microsoft.com/office/powerpoint/2010/main" val="1228547003"/>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Barycentric Coordinates</a:t>
            </a:r>
            <a:endParaRPr lang="en-US" dirty="0"/>
          </a:p>
        </p:txBody>
      </p:sp>
      <p:sp>
        <p:nvSpPr>
          <p:cNvPr id="5" name="Slide Number Placeholder 4"/>
          <p:cNvSpPr>
            <a:spLocks noGrp="1"/>
          </p:cNvSpPr>
          <p:nvPr>
            <p:ph type="sldNum" sz="quarter" idx="12"/>
          </p:nvPr>
        </p:nvSpPr>
        <p:spPr/>
        <p:txBody>
          <a:bodyPr/>
          <a:lstStyle/>
          <a:p>
            <a:fld id="{8F295F75-C4A9-44C0-BFBB-F9713B270148}" type="slidenum">
              <a:rPr lang="en-US" smtClean="0"/>
              <a:pPr/>
              <a:t>105</a:t>
            </a:fld>
            <a:endParaRPr lang="en-US"/>
          </a:p>
        </p:txBody>
      </p:sp>
      <p:sp>
        <p:nvSpPr>
          <p:cNvPr id="6" name="AutoShape 2"/>
          <p:cNvSpPr>
            <a:spLocks noChangeArrowheads="1"/>
          </p:cNvSpPr>
          <p:nvPr/>
        </p:nvSpPr>
        <p:spPr bwMode="auto">
          <a:xfrm>
            <a:off x="2285744" y="1874992"/>
            <a:ext cx="4013200" cy="3201988"/>
          </a:xfrm>
          <a:prstGeom prst="triangle">
            <a:avLst>
              <a:gd name="adj" fmla="val 50000"/>
            </a:avLst>
          </a:prstGeom>
          <a:solidFill>
            <a:schemeClr val="hlink"/>
          </a:solidFill>
          <a:ln w="38100">
            <a:solidFill>
              <a:schemeClr val="tx1"/>
            </a:solidFill>
            <a:miter lim="800000"/>
            <a:headEnd/>
            <a:tailEnd/>
          </a:ln>
          <a:effectLst/>
        </p:spPr>
        <p:txBody>
          <a:bodyPr wrap="none" anchor="ctr"/>
          <a:lstStyle/>
          <a:p>
            <a:endParaRPr lang="en-US"/>
          </a:p>
        </p:txBody>
      </p:sp>
      <p:sp>
        <p:nvSpPr>
          <p:cNvPr id="16" name="Oval 13"/>
          <p:cNvSpPr>
            <a:spLocks noChangeArrowheads="1"/>
          </p:cNvSpPr>
          <p:nvPr/>
        </p:nvSpPr>
        <p:spPr bwMode="auto">
          <a:xfrm>
            <a:off x="6051294" y="4948392"/>
            <a:ext cx="307975" cy="261938"/>
          </a:xfrm>
          <a:prstGeom prst="ellipse">
            <a:avLst/>
          </a:prstGeom>
          <a:solidFill>
            <a:schemeClr val="accent1">
              <a:lumMod val="20000"/>
              <a:lumOff val="80000"/>
            </a:schemeClr>
          </a:solidFill>
          <a:ln w="38100">
            <a:solidFill>
              <a:schemeClr val="tx1"/>
            </a:solidFill>
            <a:round/>
            <a:headEnd/>
            <a:tailEnd/>
          </a:ln>
          <a:effectLst/>
        </p:spPr>
        <p:txBody>
          <a:bodyPr wrap="none" anchor="ctr"/>
          <a:lstStyle/>
          <a:p>
            <a:endParaRPr lang="en-US">
              <a:solidFill>
                <a:srgbClr val="0000FF"/>
              </a:solidFill>
            </a:endParaRPr>
          </a:p>
        </p:txBody>
      </p:sp>
      <p:sp>
        <p:nvSpPr>
          <p:cNvPr id="17" name="Oval 14"/>
          <p:cNvSpPr>
            <a:spLocks noChangeArrowheads="1"/>
          </p:cNvSpPr>
          <p:nvPr/>
        </p:nvSpPr>
        <p:spPr bwMode="auto">
          <a:xfrm>
            <a:off x="6257669" y="5011892"/>
            <a:ext cx="44450" cy="90488"/>
          </a:xfrm>
          <a:prstGeom prst="ellipse">
            <a:avLst/>
          </a:prstGeom>
          <a:solidFill>
            <a:schemeClr val="bg1"/>
          </a:solidFill>
          <a:ln w="3175">
            <a:solidFill>
              <a:schemeClr val="tx1"/>
            </a:solidFill>
            <a:round/>
            <a:headEnd/>
            <a:tailEnd/>
          </a:ln>
          <a:effectLst/>
        </p:spPr>
        <p:txBody>
          <a:bodyPr wrap="none" anchor="ctr"/>
          <a:lstStyle/>
          <a:p>
            <a:endParaRPr lang="en-US"/>
          </a:p>
        </p:txBody>
      </p:sp>
      <p:sp>
        <p:nvSpPr>
          <p:cNvPr id="22" name="Oval 19"/>
          <p:cNvSpPr>
            <a:spLocks noChangeArrowheads="1"/>
          </p:cNvSpPr>
          <p:nvPr/>
        </p:nvSpPr>
        <p:spPr bwMode="auto">
          <a:xfrm>
            <a:off x="2227006" y="4948392"/>
            <a:ext cx="307975" cy="261938"/>
          </a:xfrm>
          <a:prstGeom prst="ellipse">
            <a:avLst/>
          </a:prstGeom>
          <a:solidFill>
            <a:schemeClr val="accent1">
              <a:lumMod val="20000"/>
              <a:lumOff val="80000"/>
            </a:schemeClr>
          </a:solidFill>
          <a:ln w="38100">
            <a:solidFill>
              <a:schemeClr val="tx1"/>
            </a:solidFill>
            <a:round/>
            <a:headEnd/>
            <a:tailEnd/>
          </a:ln>
          <a:effectLst/>
        </p:spPr>
        <p:txBody>
          <a:bodyPr wrap="none" anchor="ctr"/>
          <a:lstStyle/>
          <a:p>
            <a:endParaRPr lang="en-US">
              <a:solidFill>
                <a:srgbClr val="0000FF"/>
              </a:solidFill>
            </a:endParaRPr>
          </a:p>
        </p:txBody>
      </p:sp>
      <p:sp>
        <p:nvSpPr>
          <p:cNvPr id="23" name="Oval 20"/>
          <p:cNvSpPr>
            <a:spLocks noChangeArrowheads="1"/>
          </p:cNvSpPr>
          <p:nvPr/>
        </p:nvSpPr>
        <p:spPr bwMode="auto">
          <a:xfrm>
            <a:off x="2433381" y="5011892"/>
            <a:ext cx="44450" cy="90488"/>
          </a:xfrm>
          <a:prstGeom prst="ellipse">
            <a:avLst/>
          </a:prstGeom>
          <a:solidFill>
            <a:schemeClr val="bg1"/>
          </a:solidFill>
          <a:ln w="3175">
            <a:solidFill>
              <a:schemeClr val="tx1"/>
            </a:solidFill>
            <a:round/>
            <a:headEnd/>
            <a:tailEnd/>
          </a:ln>
          <a:effectLst/>
        </p:spPr>
        <p:txBody>
          <a:bodyPr wrap="none" anchor="ctr"/>
          <a:lstStyle/>
          <a:p>
            <a:endParaRPr lang="en-US"/>
          </a:p>
        </p:txBody>
      </p:sp>
      <p:sp>
        <p:nvSpPr>
          <p:cNvPr id="37" name="Oval 35"/>
          <p:cNvSpPr>
            <a:spLocks noChangeArrowheads="1"/>
          </p:cNvSpPr>
          <p:nvPr/>
        </p:nvSpPr>
        <p:spPr bwMode="auto">
          <a:xfrm>
            <a:off x="4139944" y="1843242"/>
            <a:ext cx="307975" cy="261938"/>
          </a:xfrm>
          <a:prstGeom prst="ellipse">
            <a:avLst/>
          </a:prstGeom>
          <a:solidFill>
            <a:schemeClr val="accent1">
              <a:lumMod val="20000"/>
              <a:lumOff val="80000"/>
            </a:schemeClr>
          </a:solidFill>
          <a:ln w="38100">
            <a:solidFill>
              <a:schemeClr val="tx1"/>
            </a:solidFill>
            <a:round/>
            <a:headEnd/>
            <a:tailEnd/>
          </a:ln>
          <a:effectLst/>
        </p:spPr>
        <p:txBody>
          <a:bodyPr wrap="none" anchor="ctr"/>
          <a:lstStyle/>
          <a:p>
            <a:endParaRPr lang="en-US">
              <a:solidFill>
                <a:srgbClr val="0000FF"/>
              </a:solidFill>
            </a:endParaRPr>
          </a:p>
        </p:txBody>
      </p:sp>
      <p:sp>
        <p:nvSpPr>
          <p:cNvPr id="38" name="Oval 36"/>
          <p:cNvSpPr>
            <a:spLocks noChangeArrowheads="1"/>
          </p:cNvSpPr>
          <p:nvPr/>
        </p:nvSpPr>
        <p:spPr bwMode="auto">
          <a:xfrm>
            <a:off x="4346319" y="1906742"/>
            <a:ext cx="44450" cy="90488"/>
          </a:xfrm>
          <a:prstGeom prst="ellipse">
            <a:avLst/>
          </a:prstGeom>
          <a:solidFill>
            <a:schemeClr val="bg1"/>
          </a:solidFill>
          <a:ln w="3175">
            <a:solidFill>
              <a:schemeClr val="tx1"/>
            </a:solidFill>
            <a:round/>
            <a:headEnd/>
            <a:tailEnd/>
          </a:ln>
          <a:effectLst/>
        </p:spPr>
        <p:txBody>
          <a:bodyPr wrap="none" anchor="ctr"/>
          <a:lstStyle/>
          <a:p>
            <a:endParaRPr lang="en-US"/>
          </a:p>
        </p:txBody>
      </p:sp>
      <p:sp>
        <p:nvSpPr>
          <p:cNvPr id="51" name="Oval 20"/>
          <p:cNvSpPr>
            <a:spLocks noChangeArrowheads="1"/>
          </p:cNvSpPr>
          <p:nvPr/>
        </p:nvSpPr>
        <p:spPr bwMode="auto">
          <a:xfrm>
            <a:off x="8337652" y="1801660"/>
            <a:ext cx="44450" cy="90488"/>
          </a:xfrm>
          <a:prstGeom prst="ellipse">
            <a:avLst/>
          </a:prstGeom>
          <a:solidFill>
            <a:schemeClr val="bg1"/>
          </a:solidFill>
          <a:ln w="3175">
            <a:solidFill>
              <a:schemeClr val="tx1"/>
            </a:solidFill>
            <a:round/>
            <a:headEnd/>
            <a:tailEnd/>
          </a:ln>
          <a:effectLst/>
        </p:spPr>
        <p:txBody>
          <a:bodyPr wrap="none" anchor="ctr"/>
          <a:lstStyle/>
          <a:p>
            <a:endParaRPr lang="en-US"/>
          </a:p>
        </p:txBody>
      </p:sp>
      <p:sp>
        <p:nvSpPr>
          <p:cNvPr id="52" name="Rectangle 51"/>
          <p:cNvSpPr/>
          <p:nvPr/>
        </p:nvSpPr>
        <p:spPr>
          <a:xfrm>
            <a:off x="516193" y="5257855"/>
            <a:ext cx="7831393" cy="1015663"/>
          </a:xfrm>
          <a:prstGeom prst="rect">
            <a:avLst/>
          </a:prstGeom>
          <a:solidFill>
            <a:schemeClr val="bg1"/>
          </a:solidFill>
        </p:spPr>
        <p:txBody>
          <a:bodyPr wrap="square">
            <a:spAutoFit/>
          </a:bodyPr>
          <a:lstStyle/>
          <a:p>
            <a:r>
              <a:rPr lang="en-US" sz="2800" dirty="0" smtClean="0">
                <a:latin typeface="Arial" pitchFamily="34" charset="0"/>
                <a:cs typeface="Arial" pitchFamily="34" charset="0"/>
              </a:rPr>
              <a:t>Every point of </a:t>
            </a:r>
            <a:r>
              <a:rPr lang="en-US" sz="2800" dirty="0" smtClean="0">
                <a:solidFill>
                  <a:schemeClr val="tx1"/>
                </a:solidFill>
                <a:latin typeface="Arial" pitchFamily="34" charset="0"/>
                <a:cs typeface="Arial" pitchFamily="34" charset="0"/>
              </a:rPr>
              <a:t>|</a:t>
            </a:r>
            <a:r>
              <a:rPr lang="en-US" sz="3200" dirty="0" smtClean="0">
                <a:solidFill>
                  <a:schemeClr val="tx1"/>
                </a:solidFill>
                <a:latin typeface="cmsy10"/>
                <a:cs typeface="Arial" pitchFamily="34" charset="0"/>
              </a:rPr>
              <a:t>C</a:t>
            </a:r>
            <a:r>
              <a:rPr lang="en-US" sz="2800" dirty="0" smtClean="0">
                <a:solidFill>
                  <a:schemeClr val="tx1"/>
                </a:solidFill>
                <a:latin typeface="Arial" pitchFamily="34" charset="0"/>
                <a:cs typeface="Arial" pitchFamily="34" charset="0"/>
              </a:rPr>
              <a:t>| </a:t>
            </a:r>
            <a:r>
              <a:rPr lang="en-US" sz="2800" dirty="0" smtClean="0">
                <a:latin typeface="Arial" pitchFamily="34" charset="0"/>
                <a:cs typeface="Arial" pitchFamily="34" charset="0"/>
              </a:rPr>
              <a:t>has a unique representation using barycentric coordinates</a:t>
            </a:r>
            <a:endParaRPr lang="en-US" sz="2800" dirty="0">
              <a:latin typeface="Arial" pitchFamily="34" charset="0"/>
              <a:cs typeface="Arial" pitchFamily="34" charset="0"/>
            </a:endParaRPr>
          </a:p>
        </p:txBody>
      </p:sp>
      <p:sp>
        <p:nvSpPr>
          <p:cNvPr id="20" name="TextBox 19"/>
          <p:cNvSpPr txBox="1"/>
          <p:nvPr/>
        </p:nvSpPr>
        <p:spPr>
          <a:xfrm>
            <a:off x="3693707" y="1769806"/>
            <a:ext cx="407484" cy="400110"/>
          </a:xfrm>
          <a:prstGeom prst="rect">
            <a:avLst/>
          </a:prstGeom>
          <a:noFill/>
        </p:spPr>
        <p:txBody>
          <a:bodyPr wrap="none" rtlCol="0">
            <a:spAutoFit/>
          </a:bodyPr>
          <a:lstStyle/>
          <a:p>
            <a:r>
              <a:rPr lang="en-US" sz="2000" i="1" dirty="0" smtClean="0">
                <a:latin typeface="Arial"/>
                <a:cs typeface="Arial" pitchFamily="34" charset="0"/>
              </a:rPr>
              <a:t>v</a:t>
            </a:r>
            <a:r>
              <a:rPr lang="en-US" sz="2000" i="1" baseline="-25000" dirty="0" smtClean="0">
                <a:latin typeface="Arial"/>
                <a:cs typeface="Arial" pitchFamily="34" charset="0"/>
              </a:rPr>
              <a:t>0</a:t>
            </a:r>
          </a:p>
        </p:txBody>
      </p:sp>
      <p:sp>
        <p:nvSpPr>
          <p:cNvPr id="24" name="TextBox 23"/>
          <p:cNvSpPr txBox="1"/>
          <p:nvPr/>
        </p:nvSpPr>
        <p:spPr>
          <a:xfrm>
            <a:off x="6594225" y="4891548"/>
            <a:ext cx="407484" cy="400110"/>
          </a:xfrm>
          <a:prstGeom prst="rect">
            <a:avLst/>
          </a:prstGeom>
          <a:noFill/>
        </p:spPr>
        <p:txBody>
          <a:bodyPr wrap="none" rtlCol="0">
            <a:spAutoFit/>
          </a:bodyPr>
          <a:lstStyle/>
          <a:p>
            <a:r>
              <a:rPr lang="en-US" sz="2000" i="1" dirty="0" smtClean="0">
                <a:latin typeface="Arial"/>
                <a:cs typeface="Arial" pitchFamily="34" charset="0"/>
              </a:rPr>
              <a:t>v</a:t>
            </a:r>
            <a:r>
              <a:rPr lang="en-US" sz="2000" i="1" baseline="-25000" dirty="0" smtClean="0">
                <a:latin typeface="Arial"/>
                <a:cs typeface="Arial" pitchFamily="34" charset="0"/>
              </a:rPr>
              <a:t>1</a:t>
            </a:r>
          </a:p>
        </p:txBody>
      </p:sp>
      <p:sp>
        <p:nvSpPr>
          <p:cNvPr id="25" name="TextBox 24"/>
          <p:cNvSpPr txBox="1"/>
          <p:nvPr/>
        </p:nvSpPr>
        <p:spPr>
          <a:xfrm>
            <a:off x="1746923" y="4911213"/>
            <a:ext cx="407484" cy="400110"/>
          </a:xfrm>
          <a:prstGeom prst="rect">
            <a:avLst/>
          </a:prstGeom>
          <a:noFill/>
        </p:spPr>
        <p:txBody>
          <a:bodyPr wrap="none" rtlCol="0">
            <a:spAutoFit/>
          </a:bodyPr>
          <a:lstStyle/>
          <a:p>
            <a:r>
              <a:rPr lang="en-US" sz="2000" dirty="0" smtClean="0">
                <a:latin typeface="Arial"/>
                <a:cs typeface="Arial" pitchFamily="34" charset="0"/>
              </a:rPr>
              <a:t>v</a:t>
            </a:r>
            <a:r>
              <a:rPr lang="en-US" sz="2000" baseline="-25000" dirty="0" smtClean="0">
                <a:latin typeface="Arial"/>
                <a:cs typeface="Arial" pitchFamily="34" charset="0"/>
              </a:rPr>
              <a:t>2</a:t>
            </a:r>
          </a:p>
        </p:txBody>
      </p:sp>
      <p:cxnSp>
        <p:nvCxnSpPr>
          <p:cNvPr id="28" name="Straight Arrow Connector 27"/>
          <p:cNvCxnSpPr>
            <a:stCxn id="37" idx="4"/>
          </p:cNvCxnSpPr>
          <p:nvPr/>
        </p:nvCxnSpPr>
        <p:spPr bwMode="auto">
          <a:xfrm rot="5400000">
            <a:off x="3398172" y="2653790"/>
            <a:ext cx="1444371" cy="347151"/>
          </a:xfrm>
          <a:prstGeom prst="straightConnector1">
            <a:avLst/>
          </a:prstGeom>
          <a:noFill/>
          <a:ln w="38100" cap="flat" cmpd="sng" algn="ctr">
            <a:solidFill>
              <a:schemeClr val="tx1"/>
            </a:solidFill>
            <a:prstDash val="dash"/>
            <a:round/>
            <a:headEnd type="none" w="med" len="med"/>
            <a:tailEnd type="arrow"/>
          </a:ln>
          <a:effectLst/>
        </p:spPr>
      </p:cxnSp>
      <p:cxnSp>
        <p:nvCxnSpPr>
          <p:cNvPr id="30" name="Straight Arrow Connector 29"/>
          <p:cNvCxnSpPr>
            <a:stCxn id="22" idx="7"/>
          </p:cNvCxnSpPr>
          <p:nvPr/>
        </p:nvCxnSpPr>
        <p:spPr bwMode="auto">
          <a:xfrm rot="5400000" flipH="1" flipV="1">
            <a:off x="2541514" y="3660823"/>
            <a:ext cx="1274295" cy="1377565"/>
          </a:xfrm>
          <a:prstGeom prst="straightConnector1">
            <a:avLst/>
          </a:prstGeom>
          <a:noFill/>
          <a:ln w="38100" cap="flat" cmpd="sng" algn="ctr">
            <a:solidFill>
              <a:schemeClr val="tx1"/>
            </a:solidFill>
            <a:prstDash val="dash"/>
            <a:round/>
            <a:headEnd type="none" w="med" len="med"/>
            <a:tailEnd type="arrow"/>
          </a:ln>
          <a:effectLst/>
        </p:spPr>
      </p:cxnSp>
      <p:cxnSp>
        <p:nvCxnSpPr>
          <p:cNvPr id="32" name="Straight Arrow Connector 31"/>
          <p:cNvCxnSpPr>
            <a:stCxn id="16" idx="1"/>
          </p:cNvCxnSpPr>
          <p:nvPr/>
        </p:nvCxnSpPr>
        <p:spPr bwMode="auto">
          <a:xfrm rot="16200000" flipV="1">
            <a:off x="4424110" y="3314466"/>
            <a:ext cx="1274295" cy="2070278"/>
          </a:xfrm>
          <a:prstGeom prst="straightConnector1">
            <a:avLst/>
          </a:prstGeom>
          <a:noFill/>
          <a:ln w="38100" cap="flat" cmpd="sng" algn="ctr">
            <a:solidFill>
              <a:schemeClr val="tx1"/>
            </a:solidFill>
            <a:prstDash val="dash"/>
            <a:round/>
            <a:headEnd type="none" w="med" len="med"/>
            <a:tailEnd type="arrow"/>
          </a:ln>
          <a:effectLst/>
        </p:spPr>
      </p:cxnSp>
      <p:sp>
        <p:nvSpPr>
          <p:cNvPr id="33" name="TextBox 32"/>
          <p:cNvSpPr txBox="1"/>
          <p:nvPr/>
        </p:nvSpPr>
        <p:spPr>
          <a:xfrm>
            <a:off x="184483" y="2094271"/>
            <a:ext cx="3650358" cy="523220"/>
          </a:xfrm>
          <a:prstGeom prst="rect">
            <a:avLst/>
          </a:prstGeom>
          <a:noFill/>
        </p:spPr>
        <p:txBody>
          <a:bodyPr wrap="none" rtlCol="0">
            <a:spAutoFit/>
          </a:bodyPr>
          <a:lstStyle/>
          <a:p>
            <a:r>
              <a:rPr lang="en-US" sz="2800" i="1" dirty="0" smtClean="0">
                <a:solidFill>
                  <a:schemeClr val="tx1"/>
                </a:solidFill>
                <a:latin typeface="Arial" pitchFamily="34" charset="0"/>
                <a:cs typeface="Arial" pitchFamily="34" charset="0"/>
              </a:rPr>
              <a:t>x = </a:t>
            </a:r>
            <a:r>
              <a:rPr lang="en-US" sz="2800" i="1" dirty="0" smtClean="0">
                <a:solidFill>
                  <a:schemeClr val="tx1"/>
                </a:solidFill>
                <a:latin typeface="Arial"/>
                <a:cs typeface="Arial" pitchFamily="34" charset="0"/>
              </a:rPr>
              <a:t>t</a:t>
            </a:r>
            <a:r>
              <a:rPr lang="en-US" sz="2800" i="1" baseline="-25000" dirty="0" smtClean="0">
                <a:solidFill>
                  <a:schemeClr val="tx1"/>
                </a:solidFill>
                <a:latin typeface="Arial"/>
                <a:cs typeface="Arial" pitchFamily="34" charset="0"/>
              </a:rPr>
              <a:t>0</a:t>
            </a:r>
            <a:r>
              <a:rPr lang="en-US" sz="2800" i="1" dirty="0" smtClean="0">
                <a:solidFill>
                  <a:schemeClr val="tx1"/>
                </a:solidFill>
                <a:latin typeface="Arial" pitchFamily="34" charset="0"/>
                <a:cs typeface="Arial" pitchFamily="34" charset="0"/>
              </a:rPr>
              <a:t> </a:t>
            </a:r>
            <a:r>
              <a:rPr lang="en-US" sz="2800" i="1" dirty="0" smtClean="0">
                <a:solidFill>
                  <a:schemeClr val="tx1"/>
                </a:solidFill>
                <a:latin typeface="Arial"/>
                <a:cs typeface="Arial" pitchFamily="34" charset="0"/>
              </a:rPr>
              <a:t>v</a:t>
            </a:r>
            <a:r>
              <a:rPr lang="en-US" sz="2800" i="1" baseline="-25000" dirty="0" smtClean="0">
                <a:solidFill>
                  <a:schemeClr val="tx1"/>
                </a:solidFill>
                <a:latin typeface="Arial"/>
                <a:cs typeface="Arial" pitchFamily="34" charset="0"/>
              </a:rPr>
              <a:t>0</a:t>
            </a:r>
            <a:r>
              <a:rPr lang="en-US" sz="2800" i="1" dirty="0" smtClean="0">
                <a:solidFill>
                  <a:schemeClr val="tx1"/>
                </a:solidFill>
                <a:latin typeface="Arial" pitchFamily="34" charset="0"/>
                <a:cs typeface="Arial" pitchFamily="34" charset="0"/>
              </a:rPr>
              <a:t> + </a:t>
            </a:r>
            <a:r>
              <a:rPr lang="en-US" sz="2800" i="1" dirty="0" smtClean="0">
                <a:solidFill>
                  <a:schemeClr val="tx1"/>
                </a:solidFill>
                <a:latin typeface="Arial"/>
                <a:cs typeface="Arial" pitchFamily="34" charset="0"/>
              </a:rPr>
              <a:t>t</a:t>
            </a:r>
            <a:r>
              <a:rPr lang="en-US" sz="2800" i="1" baseline="-25000" dirty="0" smtClean="0">
                <a:solidFill>
                  <a:schemeClr val="tx1"/>
                </a:solidFill>
                <a:latin typeface="Arial"/>
                <a:cs typeface="Arial" pitchFamily="34" charset="0"/>
              </a:rPr>
              <a:t>1</a:t>
            </a:r>
            <a:r>
              <a:rPr lang="en-US" sz="2800" i="1" dirty="0" smtClean="0">
                <a:solidFill>
                  <a:schemeClr val="tx1"/>
                </a:solidFill>
                <a:latin typeface="Arial" pitchFamily="34" charset="0"/>
                <a:cs typeface="Arial" pitchFamily="34" charset="0"/>
              </a:rPr>
              <a:t> </a:t>
            </a:r>
            <a:r>
              <a:rPr lang="en-US" sz="2800" i="1" dirty="0" smtClean="0">
                <a:solidFill>
                  <a:schemeClr val="tx1"/>
                </a:solidFill>
                <a:latin typeface="Arial"/>
                <a:cs typeface="Arial" pitchFamily="34" charset="0"/>
              </a:rPr>
              <a:t>v</a:t>
            </a:r>
            <a:r>
              <a:rPr lang="en-US" sz="2800" i="1" baseline="-25000" dirty="0" smtClean="0">
                <a:solidFill>
                  <a:schemeClr val="tx1"/>
                </a:solidFill>
                <a:latin typeface="Arial"/>
                <a:cs typeface="Arial" pitchFamily="34" charset="0"/>
              </a:rPr>
              <a:t>1</a:t>
            </a:r>
            <a:r>
              <a:rPr lang="en-US" sz="2800" i="1" dirty="0" smtClean="0">
                <a:solidFill>
                  <a:schemeClr val="tx1"/>
                </a:solidFill>
                <a:latin typeface="Arial" pitchFamily="34" charset="0"/>
                <a:cs typeface="Arial" pitchFamily="34" charset="0"/>
              </a:rPr>
              <a:t> + </a:t>
            </a:r>
            <a:r>
              <a:rPr lang="en-US" sz="2800" i="1" dirty="0" smtClean="0">
                <a:solidFill>
                  <a:schemeClr val="tx1"/>
                </a:solidFill>
                <a:latin typeface="Arial"/>
                <a:cs typeface="Arial" pitchFamily="34" charset="0"/>
              </a:rPr>
              <a:t>t</a:t>
            </a:r>
            <a:r>
              <a:rPr lang="en-US" sz="2800" i="1" baseline="-25000" dirty="0" smtClean="0">
                <a:solidFill>
                  <a:schemeClr val="tx1"/>
                </a:solidFill>
                <a:latin typeface="Arial"/>
                <a:cs typeface="Arial" pitchFamily="34" charset="0"/>
              </a:rPr>
              <a:t>2</a:t>
            </a:r>
            <a:r>
              <a:rPr lang="en-US" sz="2800" i="1" dirty="0" smtClean="0">
                <a:solidFill>
                  <a:schemeClr val="tx1"/>
                </a:solidFill>
                <a:latin typeface="Arial" pitchFamily="34" charset="0"/>
                <a:cs typeface="Arial" pitchFamily="34" charset="0"/>
              </a:rPr>
              <a:t> </a:t>
            </a:r>
            <a:r>
              <a:rPr lang="en-US" sz="2800" i="1" dirty="0" smtClean="0">
                <a:solidFill>
                  <a:schemeClr val="tx1"/>
                </a:solidFill>
                <a:latin typeface="Arial"/>
                <a:cs typeface="Arial" pitchFamily="34" charset="0"/>
              </a:rPr>
              <a:t>v</a:t>
            </a:r>
            <a:r>
              <a:rPr lang="en-US" sz="2800" i="1" baseline="-25000" dirty="0" smtClean="0">
                <a:solidFill>
                  <a:schemeClr val="tx1"/>
                </a:solidFill>
                <a:latin typeface="Arial"/>
                <a:cs typeface="Arial" pitchFamily="34" charset="0"/>
              </a:rPr>
              <a:t>2</a:t>
            </a:r>
          </a:p>
        </p:txBody>
      </p:sp>
      <p:sp>
        <p:nvSpPr>
          <p:cNvPr id="34" name="TextBox 33"/>
          <p:cNvSpPr txBox="1"/>
          <p:nvPr/>
        </p:nvSpPr>
        <p:spPr>
          <a:xfrm>
            <a:off x="184483" y="2841522"/>
            <a:ext cx="2504212" cy="523220"/>
          </a:xfrm>
          <a:prstGeom prst="rect">
            <a:avLst/>
          </a:prstGeom>
          <a:noFill/>
        </p:spPr>
        <p:txBody>
          <a:bodyPr wrap="none" rtlCol="0">
            <a:spAutoFit/>
          </a:bodyPr>
          <a:lstStyle/>
          <a:p>
            <a:r>
              <a:rPr lang="en-US" sz="2800" i="1" dirty="0" smtClean="0">
                <a:solidFill>
                  <a:schemeClr val="tx1"/>
                </a:solidFill>
                <a:latin typeface="Arial" pitchFamily="34" charset="0"/>
                <a:cs typeface="Arial" pitchFamily="34" charset="0"/>
              </a:rPr>
              <a:t>0 </a:t>
            </a:r>
            <a:r>
              <a:rPr lang="en-US" sz="2800" i="1" dirty="0" smtClean="0">
                <a:solidFill>
                  <a:schemeClr val="tx1"/>
                </a:solidFill>
                <a:latin typeface="cmsy10"/>
                <a:cs typeface="Arial" pitchFamily="34" charset="0"/>
              </a:rPr>
              <a:t>·</a:t>
            </a:r>
            <a:r>
              <a:rPr lang="en-US" sz="2800" i="1" dirty="0" smtClean="0">
                <a:solidFill>
                  <a:schemeClr val="tx1"/>
                </a:solidFill>
                <a:latin typeface="Arial" pitchFamily="34" charset="0"/>
                <a:cs typeface="Arial" pitchFamily="34" charset="0"/>
              </a:rPr>
              <a:t> </a:t>
            </a:r>
            <a:r>
              <a:rPr lang="en-US" sz="2800" i="1" dirty="0" smtClean="0">
                <a:solidFill>
                  <a:schemeClr val="tx1"/>
                </a:solidFill>
                <a:latin typeface="Arial"/>
                <a:cs typeface="Arial" pitchFamily="34" charset="0"/>
              </a:rPr>
              <a:t>t</a:t>
            </a:r>
            <a:r>
              <a:rPr lang="en-US" sz="2800" i="1" baseline="-25000" dirty="0" smtClean="0">
                <a:solidFill>
                  <a:schemeClr val="tx1"/>
                </a:solidFill>
                <a:latin typeface="Arial"/>
                <a:cs typeface="Arial" pitchFamily="34" charset="0"/>
              </a:rPr>
              <a:t>0</a:t>
            </a:r>
            <a:r>
              <a:rPr lang="en-US" sz="2800" i="1" dirty="0" smtClean="0">
                <a:solidFill>
                  <a:schemeClr val="tx1"/>
                </a:solidFill>
                <a:latin typeface="Arial"/>
                <a:cs typeface="Arial" pitchFamily="34" charset="0"/>
              </a:rPr>
              <a:t>,t</a:t>
            </a:r>
            <a:r>
              <a:rPr lang="en-US" sz="2800" i="1" baseline="-25000" dirty="0" smtClean="0">
                <a:solidFill>
                  <a:schemeClr val="tx1"/>
                </a:solidFill>
                <a:latin typeface="Arial"/>
                <a:cs typeface="Arial" pitchFamily="34" charset="0"/>
              </a:rPr>
              <a:t>1</a:t>
            </a:r>
            <a:r>
              <a:rPr lang="en-US" sz="2800" i="1" dirty="0" smtClean="0">
                <a:solidFill>
                  <a:schemeClr val="tx1"/>
                </a:solidFill>
                <a:latin typeface="Arial"/>
                <a:cs typeface="Arial" pitchFamily="34" charset="0"/>
              </a:rPr>
              <a:t>,t</a:t>
            </a:r>
            <a:r>
              <a:rPr lang="en-US" sz="2800" i="1" baseline="-25000" dirty="0" smtClean="0">
                <a:solidFill>
                  <a:schemeClr val="tx1"/>
                </a:solidFill>
                <a:latin typeface="Arial"/>
                <a:cs typeface="Arial" pitchFamily="34" charset="0"/>
              </a:rPr>
              <a:t>2</a:t>
            </a:r>
            <a:r>
              <a:rPr lang="en-US" sz="2800" i="1" dirty="0" smtClean="0">
                <a:solidFill>
                  <a:schemeClr val="tx1"/>
                </a:solidFill>
                <a:latin typeface="Arial" pitchFamily="34" charset="0"/>
                <a:cs typeface="Arial" pitchFamily="34" charset="0"/>
              </a:rPr>
              <a:t> </a:t>
            </a:r>
            <a:r>
              <a:rPr lang="en-US" sz="2800" i="1" dirty="0" smtClean="0">
                <a:solidFill>
                  <a:schemeClr val="tx1"/>
                </a:solidFill>
                <a:latin typeface="cmsy10"/>
                <a:cs typeface="Arial" pitchFamily="34" charset="0"/>
              </a:rPr>
              <a:t>·</a:t>
            </a:r>
            <a:r>
              <a:rPr lang="en-US" sz="2800" i="1" dirty="0" smtClean="0">
                <a:solidFill>
                  <a:schemeClr val="tx1"/>
                </a:solidFill>
                <a:latin typeface="Arial" pitchFamily="34" charset="0"/>
                <a:cs typeface="Arial" pitchFamily="34" charset="0"/>
              </a:rPr>
              <a:t> 1</a:t>
            </a:r>
          </a:p>
        </p:txBody>
      </p:sp>
      <p:sp>
        <p:nvSpPr>
          <p:cNvPr id="35" name="TextBox 34"/>
          <p:cNvSpPr txBox="1"/>
          <p:nvPr/>
        </p:nvSpPr>
        <p:spPr>
          <a:xfrm>
            <a:off x="184483" y="3588773"/>
            <a:ext cx="1329211" cy="523220"/>
          </a:xfrm>
          <a:prstGeom prst="rect">
            <a:avLst/>
          </a:prstGeom>
          <a:noFill/>
        </p:spPr>
        <p:txBody>
          <a:bodyPr wrap="none" rtlCol="0">
            <a:spAutoFit/>
          </a:bodyPr>
          <a:lstStyle/>
          <a:p>
            <a:r>
              <a:rPr lang="en-US" sz="2800" i="1" dirty="0" smtClean="0">
                <a:solidFill>
                  <a:schemeClr val="tx1"/>
                </a:solidFill>
                <a:latin typeface="Symbol"/>
                <a:cs typeface="Arial" pitchFamily="34" charset="0"/>
                <a:sym typeface="Symbol"/>
              </a:rPr>
              <a:t></a:t>
            </a:r>
            <a:r>
              <a:rPr lang="en-US" sz="2800" i="1" dirty="0" smtClean="0">
                <a:solidFill>
                  <a:schemeClr val="tx1"/>
                </a:solidFill>
                <a:latin typeface="Arial" pitchFamily="34" charset="0"/>
                <a:cs typeface="Arial" pitchFamily="34" charset="0"/>
              </a:rPr>
              <a:t> </a:t>
            </a:r>
            <a:r>
              <a:rPr lang="en-US" sz="2800" i="1" dirty="0" err="1" smtClean="0">
                <a:solidFill>
                  <a:schemeClr val="tx1"/>
                </a:solidFill>
                <a:latin typeface="Arial"/>
                <a:cs typeface="Arial" pitchFamily="34" charset="0"/>
              </a:rPr>
              <a:t>t</a:t>
            </a:r>
            <a:r>
              <a:rPr lang="en-US" sz="2800" i="1" baseline="-25000" dirty="0" err="1" smtClean="0">
                <a:solidFill>
                  <a:schemeClr val="tx1"/>
                </a:solidFill>
                <a:latin typeface="Arial"/>
                <a:cs typeface="Arial" pitchFamily="34" charset="0"/>
              </a:rPr>
              <a:t>i</a:t>
            </a:r>
            <a:r>
              <a:rPr lang="en-US" sz="2800" i="1" dirty="0" smtClean="0">
                <a:solidFill>
                  <a:schemeClr val="tx1"/>
                </a:solidFill>
                <a:latin typeface="Arial" pitchFamily="34" charset="0"/>
                <a:cs typeface="Arial" pitchFamily="34" charset="0"/>
              </a:rPr>
              <a:t> = 1</a:t>
            </a:r>
          </a:p>
        </p:txBody>
      </p:sp>
      <p:sp>
        <p:nvSpPr>
          <p:cNvPr id="36" name="TextBox 35"/>
          <p:cNvSpPr txBox="1"/>
          <p:nvPr/>
        </p:nvSpPr>
        <p:spPr>
          <a:xfrm>
            <a:off x="3764516" y="3382296"/>
            <a:ext cx="364202" cy="523220"/>
          </a:xfrm>
          <a:prstGeom prst="rect">
            <a:avLst/>
          </a:prstGeom>
          <a:noFill/>
        </p:spPr>
        <p:txBody>
          <a:bodyPr wrap="none" rtlCol="0">
            <a:spAutoFit/>
          </a:bodyPr>
          <a:lstStyle/>
          <a:p>
            <a:r>
              <a:rPr lang="en-US" sz="2800" dirty="0" smtClean="0">
                <a:solidFill>
                  <a:schemeClr val="tx1"/>
                </a:solidFill>
                <a:latin typeface="Arial" pitchFamily="34" charset="0"/>
                <a:cs typeface="Arial" pitchFamily="34" charset="0"/>
              </a:rPr>
              <a:t>x</a:t>
            </a:r>
            <a:endParaRPr lang="en-US" sz="2800" baseline="-25000" dirty="0" smtClean="0">
              <a:solidFill>
                <a:schemeClr val="tx1"/>
              </a:solidFill>
              <a:latin typeface="Arial"/>
              <a:cs typeface="Arial" pitchFamily="34" charset="0"/>
            </a:endParaRPr>
          </a:p>
        </p:txBody>
      </p:sp>
    </p:spTree>
    <p:extLst>
      <p:ext uri="{BB962C8B-B14F-4D97-AF65-F5344CB8AC3E}">
        <p14:creationId xmlns:p14="http://schemas.microsoft.com/office/powerpoint/2010/main" val="2130579665"/>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AutoShape 2"/>
          <p:cNvSpPr>
            <a:spLocks noChangeArrowheads="1"/>
          </p:cNvSpPr>
          <p:nvPr/>
        </p:nvSpPr>
        <p:spPr bwMode="auto">
          <a:xfrm>
            <a:off x="2523007" y="2111750"/>
            <a:ext cx="4014991" cy="3203415"/>
          </a:xfrm>
          <a:prstGeom prst="triangle">
            <a:avLst>
              <a:gd name="adj" fmla="val 50000"/>
            </a:avLst>
          </a:prstGeom>
          <a:solidFill>
            <a:schemeClr val="accent6">
              <a:lumMod val="20000"/>
              <a:lumOff val="80000"/>
            </a:schemeClr>
          </a:solidFill>
          <a:ln w="38100" cmpd="sng">
            <a:solidFill>
              <a:schemeClr val="tx1"/>
            </a:solidFill>
            <a:miter lim="800000"/>
            <a:headEnd/>
            <a:tailEnd/>
          </a:ln>
          <a:effectLst/>
        </p:spPr>
        <p:txBody>
          <a:bodyPr wrap="none" anchor="ctr"/>
          <a:lstStyle/>
          <a:p>
            <a:pPr algn="ctr" eaLnBrk="0" hangingPunct="0">
              <a:defRPr/>
            </a:pPr>
            <a:endParaRPr lang="en-US" dirty="0">
              <a:latin typeface="Arial" pitchFamily="34" charset="0"/>
              <a:ea typeface="+mn-ea"/>
              <a:cs typeface="+mn-cs"/>
            </a:endParaRPr>
          </a:p>
        </p:txBody>
      </p:sp>
      <p:sp>
        <p:nvSpPr>
          <p:cNvPr id="109" name="Oval 19"/>
          <p:cNvSpPr>
            <a:spLocks noChangeArrowheads="1"/>
          </p:cNvSpPr>
          <p:nvPr/>
        </p:nvSpPr>
        <p:spPr bwMode="auto">
          <a:xfrm>
            <a:off x="2464243" y="5186521"/>
            <a:ext cx="308112" cy="262054"/>
          </a:xfrm>
          <a:prstGeom prst="ellipse">
            <a:avLst/>
          </a:prstGeom>
          <a:solidFill>
            <a:schemeClr val="bg1"/>
          </a:solidFill>
          <a:ln w="38100">
            <a:solidFill>
              <a:schemeClr val="tx1"/>
            </a:solidFill>
            <a:round/>
            <a:headEnd/>
            <a:tailEnd/>
          </a:ln>
          <a:effectLst/>
        </p:spPr>
        <p:txBody>
          <a:bodyPr wrap="none" anchor="ctr"/>
          <a:lstStyle/>
          <a:p>
            <a:pPr algn="ctr" eaLnBrk="0" hangingPunct="0">
              <a:defRPr/>
            </a:pPr>
            <a:endParaRPr lang="en-US" dirty="0">
              <a:latin typeface="Arial" pitchFamily="34" charset="0"/>
              <a:ea typeface="+mn-ea"/>
              <a:cs typeface="+mn-cs"/>
            </a:endParaRPr>
          </a:p>
        </p:txBody>
      </p:sp>
      <p:sp>
        <p:nvSpPr>
          <p:cNvPr id="110" name="Oval 20"/>
          <p:cNvSpPr>
            <a:spLocks noChangeArrowheads="1"/>
          </p:cNvSpPr>
          <p:nvPr/>
        </p:nvSpPr>
        <p:spPr bwMode="auto">
          <a:xfrm>
            <a:off x="2670710" y="5250049"/>
            <a:ext cx="44470" cy="90527"/>
          </a:xfrm>
          <a:prstGeom prst="ellipse">
            <a:avLst/>
          </a:prstGeom>
          <a:solidFill>
            <a:schemeClr val="bg1"/>
          </a:solidFill>
          <a:ln w="3175">
            <a:solidFill>
              <a:schemeClr val="tx1"/>
            </a:solidFill>
            <a:round/>
            <a:headEnd/>
            <a:tailEnd/>
          </a:ln>
          <a:effectLst/>
        </p:spPr>
        <p:txBody>
          <a:bodyPr wrap="none" anchor="ctr"/>
          <a:lstStyle/>
          <a:p>
            <a:pPr algn="ctr" eaLnBrk="0" hangingPunct="0">
              <a:defRPr/>
            </a:pPr>
            <a:endParaRPr lang="en-US" dirty="0">
              <a:latin typeface="Arial" pitchFamily="34" charset="0"/>
              <a:ea typeface="+mn-ea"/>
              <a:cs typeface="+mn-cs"/>
            </a:endParaRPr>
          </a:p>
        </p:txBody>
      </p:sp>
      <p:sp>
        <p:nvSpPr>
          <p:cNvPr id="121" name="Oval 35"/>
          <p:cNvSpPr>
            <a:spLocks noChangeArrowheads="1"/>
          </p:cNvSpPr>
          <p:nvPr/>
        </p:nvSpPr>
        <p:spPr bwMode="auto">
          <a:xfrm>
            <a:off x="4378034" y="2079986"/>
            <a:ext cx="308112" cy="262054"/>
          </a:xfrm>
          <a:prstGeom prst="ellipse">
            <a:avLst/>
          </a:prstGeom>
          <a:solidFill>
            <a:srgbClr val="FF0000"/>
          </a:solidFill>
          <a:ln w="38100">
            <a:solidFill>
              <a:schemeClr val="tx1"/>
            </a:solidFill>
            <a:round/>
            <a:headEnd/>
            <a:tailEnd/>
          </a:ln>
          <a:effectLst/>
        </p:spPr>
        <p:txBody>
          <a:bodyPr wrap="none" anchor="ctr"/>
          <a:lstStyle/>
          <a:p>
            <a:pPr algn="ctr" eaLnBrk="0" hangingPunct="0">
              <a:defRPr/>
            </a:pPr>
            <a:endParaRPr lang="en-US" dirty="0">
              <a:latin typeface="Arial" pitchFamily="34" charset="0"/>
              <a:ea typeface="+mn-ea"/>
              <a:cs typeface="+mn-cs"/>
            </a:endParaRPr>
          </a:p>
        </p:txBody>
      </p:sp>
      <p:sp>
        <p:nvSpPr>
          <p:cNvPr id="122" name="Oval 36"/>
          <p:cNvSpPr>
            <a:spLocks noChangeArrowheads="1"/>
          </p:cNvSpPr>
          <p:nvPr/>
        </p:nvSpPr>
        <p:spPr bwMode="auto">
          <a:xfrm>
            <a:off x="4584502" y="2143514"/>
            <a:ext cx="44470" cy="90527"/>
          </a:xfrm>
          <a:prstGeom prst="ellipse">
            <a:avLst/>
          </a:prstGeom>
          <a:solidFill>
            <a:schemeClr val="bg1"/>
          </a:solidFill>
          <a:ln w="3175">
            <a:solidFill>
              <a:schemeClr val="tx1"/>
            </a:solidFill>
            <a:round/>
            <a:headEnd/>
            <a:tailEnd/>
          </a:ln>
          <a:effectLst/>
        </p:spPr>
        <p:txBody>
          <a:bodyPr wrap="none" anchor="ctr"/>
          <a:lstStyle/>
          <a:p>
            <a:pPr algn="ctr" eaLnBrk="0" hangingPunct="0">
              <a:defRPr/>
            </a:pPr>
            <a:endParaRPr lang="en-US" dirty="0">
              <a:latin typeface="Arial" pitchFamily="34" charset="0"/>
              <a:ea typeface="+mn-ea"/>
              <a:cs typeface="+mn-cs"/>
            </a:endParaRPr>
          </a:p>
        </p:txBody>
      </p:sp>
      <p:sp>
        <p:nvSpPr>
          <p:cNvPr id="136" name="Oval 17"/>
          <p:cNvSpPr>
            <a:spLocks noChangeArrowheads="1"/>
          </p:cNvSpPr>
          <p:nvPr/>
        </p:nvSpPr>
        <p:spPr bwMode="auto">
          <a:xfrm>
            <a:off x="6371645" y="5180482"/>
            <a:ext cx="308112" cy="262054"/>
          </a:xfrm>
          <a:prstGeom prst="ellipse">
            <a:avLst/>
          </a:prstGeom>
          <a:solidFill>
            <a:srgbClr val="0000FF"/>
          </a:solidFill>
          <a:ln w="38100">
            <a:solidFill>
              <a:schemeClr val="tx1"/>
            </a:solidFill>
            <a:round/>
            <a:headEnd/>
            <a:tailEnd/>
          </a:ln>
          <a:effectLst/>
        </p:spPr>
        <p:txBody>
          <a:bodyPr wrap="none" anchor="ctr"/>
          <a:lstStyle/>
          <a:p>
            <a:pPr algn="ctr" eaLnBrk="0" hangingPunct="0">
              <a:defRPr/>
            </a:pPr>
            <a:endParaRPr lang="en-US" dirty="0">
              <a:latin typeface="Arial" pitchFamily="34" charset="0"/>
              <a:ea typeface="+mn-ea"/>
              <a:cs typeface="+mn-cs"/>
            </a:endParaRPr>
          </a:p>
        </p:txBody>
      </p:sp>
      <p:sp>
        <p:nvSpPr>
          <p:cNvPr id="2" name="Title 1"/>
          <p:cNvSpPr>
            <a:spLocks noGrp="1"/>
          </p:cNvSpPr>
          <p:nvPr>
            <p:ph type="title"/>
          </p:nvPr>
        </p:nvSpPr>
        <p:spPr/>
        <p:txBody>
          <a:bodyPr/>
          <a:lstStyle/>
          <a:p>
            <a:r>
              <a:rPr lang="en-US" dirty="0" smtClean="0"/>
              <a:t>Standard Chromatic Subdivision</a:t>
            </a:r>
            <a:endParaRPr lang="en-US" dirty="0"/>
          </a:p>
        </p:txBody>
      </p:sp>
    </p:spTree>
    <p:extLst>
      <p:ext uri="{BB962C8B-B14F-4D97-AF65-F5344CB8AC3E}">
        <p14:creationId xmlns:p14="http://schemas.microsoft.com/office/powerpoint/2010/main" val="2393948828"/>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TextBox 91"/>
          <p:cNvSpPr txBox="1"/>
          <p:nvPr/>
        </p:nvSpPr>
        <p:spPr>
          <a:xfrm>
            <a:off x="4140892" y="5603260"/>
            <a:ext cx="898003" cy="523220"/>
          </a:xfrm>
          <a:prstGeom prst="rect">
            <a:avLst/>
          </a:prstGeom>
          <a:noFill/>
        </p:spPr>
        <p:txBody>
          <a:bodyPr wrap="none" rtlCol="0">
            <a:spAutoFit/>
          </a:bodyPr>
          <a:lstStyle/>
          <a:p>
            <a:r>
              <a:rPr lang="en-US" sz="2800" dirty="0" smtClean="0">
                <a:solidFill>
                  <a:schemeClr val="tx1"/>
                </a:solidFill>
                <a:latin typeface="Times New Roman" pitchFamily="18" charset="0"/>
                <a:ea typeface="Tahoma" pitchFamily="34" charset="0"/>
                <a:cs typeface="Times New Roman" pitchFamily="18" charset="0"/>
              </a:rPr>
              <a:t>Ch </a:t>
            </a:r>
            <a:r>
              <a:rPr lang="en-US" sz="2800" dirty="0" smtClean="0">
                <a:solidFill>
                  <a:schemeClr val="tx1"/>
                </a:solidFill>
                <a:latin typeface="cmmi10"/>
                <a:cs typeface="Arial" pitchFamily="34" charset="0"/>
              </a:rPr>
              <a:t>¾</a:t>
            </a:r>
          </a:p>
        </p:txBody>
      </p:sp>
      <p:sp>
        <p:nvSpPr>
          <p:cNvPr id="95" name="AutoShape 2"/>
          <p:cNvSpPr>
            <a:spLocks noChangeArrowheads="1"/>
          </p:cNvSpPr>
          <p:nvPr/>
        </p:nvSpPr>
        <p:spPr bwMode="auto">
          <a:xfrm>
            <a:off x="2523007" y="2111750"/>
            <a:ext cx="4014991" cy="3203415"/>
          </a:xfrm>
          <a:prstGeom prst="triangle">
            <a:avLst>
              <a:gd name="adj" fmla="val 50000"/>
            </a:avLst>
          </a:prstGeom>
          <a:solidFill>
            <a:schemeClr val="accent6">
              <a:lumMod val="20000"/>
              <a:lumOff val="80000"/>
            </a:schemeClr>
          </a:solidFill>
          <a:ln w="38100" cmpd="sng">
            <a:solidFill>
              <a:schemeClr val="tx1"/>
            </a:solidFill>
            <a:miter lim="800000"/>
            <a:headEnd/>
            <a:tailEnd/>
          </a:ln>
          <a:effectLst/>
        </p:spPr>
        <p:txBody>
          <a:bodyPr wrap="none" anchor="ctr"/>
          <a:lstStyle/>
          <a:p>
            <a:pPr algn="ctr" eaLnBrk="0" hangingPunct="0">
              <a:defRPr/>
            </a:pPr>
            <a:endParaRPr lang="en-US" dirty="0">
              <a:latin typeface="Arial" pitchFamily="34" charset="0"/>
              <a:ea typeface="+mn-ea"/>
              <a:cs typeface="+mn-cs"/>
            </a:endParaRPr>
          </a:p>
        </p:txBody>
      </p:sp>
      <p:sp>
        <p:nvSpPr>
          <p:cNvPr id="101" name="Line 7"/>
          <p:cNvSpPr>
            <a:spLocks noChangeShapeType="1"/>
          </p:cNvSpPr>
          <p:nvPr/>
        </p:nvSpPr>
        <p:spPr bwMode="auto">
          <a:xfrm>
            <a:off x="4446327" y="4586178"/>
            <a:ext cx="609872" cy="686106"/>
          </a:xfrm>
          <a:prstGeom prst="line">
            <a:avLst/>
          </a:prstGeom>
          <a:noFill/>
          <a:ln w="38100">
            <a:solidFill>
              <a:schemeClr val="tx1"/>
            </a:solidFill>
            <a:round/>
            <a:headEnd/>
            <a:tailEnd/>
          </a:ln>
          <a:effectLst/>
        </p:spPr>
        <p:txBody>
          <a:bodyPr wrap="none" anchor="ctr"/>
          <a:lstStyle/>
          <a:p>
            <a:pPr algn="ctr" eaLnBrk="0" hangingPunct="0">
              <a:defRPr/>
            </a:pPr>
            <a:endParaRPr lang="en-US" dirty="0">
              <a:latin typeface="Arial" pitchFamily="34" charset="0"/>
              <a:ea typeface="+mn-ea"/>
              <a:cs typeface="+mn-cs"/>
            </a:endParaRPr>
          </a:p>
        </p:txBody>
      </p:sp>
      <p:sp>
        <p:nvSpPr>
          <p:cNvPr id="102" name="Line 8"/>
          <p:cNvSpPr>
            <a:spLocks noChangeShapeType="1"/>
          </p:cNvSpPr>
          <p:nvPr/>
        </p:nvSpPr>
        <p:spPr bwMode="auto">
          <a:xfrm flipH="1">
            <a:off x="4006394" y="4586178"/>
            <a:ext cx="439933" cy="762340"/>
          </a:xfrm>
          <a:prstGeom prst="line">
            <a:avLst/>
          </a:prstGeom>
          <a:noFill/>
          <a:ln w="38100">
            <a:solidFill>
              <a:schemeClr val="tx1"/>
            </a:solidFill>
            <a:round/>
            <a:headEnd/>
            <a:tailEnd/>
          </a:ln>
          <a:effectLst/>
        </p:spPr>
        <p:txBody>
          <a:bodyPr wrap="none" anchor="ctr"/>
          <a:lstStyle/>
          <a:p>
            <a:pPr algn="ctr" eaLnBrk="0" hangingPunct="0">
              <a:defRPr/>
            </a:pPr>
            <a:endParaRPr lang="en-US" dirty="0">
              <a:latin typeface="Arial" pitchFamily="34" charset="0"/>
              <a:ea typeface="+mn-ea"/>
              <a:cs typeface="+mn-cs"/>
            </a:endParaRPr>
          </a:p>
        </p:txBody>
      </p:sp>
      <p:sp>
        <p:nvSpPr>
          <p:cNvPr id="110" name="Oval 20"/>
          <p:cNvSpPr>
            <a:spLocks noChangeArrowheads="1"/>
          </p:cNvSpPr>
          <p:nvPr/>
        </p:nvSpPr>
        <p:spPr bwMode="auto">
          <a:xfrm>
            <a:off x="2670710" y="5250049"/>
            <a:ext cx="44470" cy="90527"/>
          </a:xfrm>
          <a:prstGeom prst="ellipse">
            <a:avLst/>
          </a:prstGeom>
          <a:solidFill>
            <a:schemeClr val="bg1"/>
          </a:solidFill>
          <a:ln w="3175">
            <a:solidFill>
              <a:schemeClr val="tx1"/>
            </a:solidFill>
            <a:round/>
            <a:headEnd/>
            <a:tailEnd/>
          </a:ln>
          <a:effectLst/>
        </p:spPr>
        <p:txBody>
          <a:bodyPr wrap="none" anchor="ctr"/>
          <a:lstStyle/>
          <a:p>
            <a:pPr algn="ctr" eaLnBrk="0" hangingPunct="0">
              <a:defRPr/>
            </a:pPr>
            <a:endParaRPr lang="en-US" dirty="0">
              <a:latin typeface="Arial" pitchFamily="34" charset="0"/>
              <a:ea typeface="+mn-ea"/>
              <a:cs typeface="+mn-cs"/>
            </a:endParaRPr>
          </a:p>
        </p:txBody>
      </p:sp>
      <p:sp>
        <p:nvSpPr>
          <p:cNvPr id="122" name="Oval 36"/>
          <p:cNvSpPr>
            <a:spLocks noChangeArrowheads="1"/>
          </p:cNvSpPr>
          <p:nvPr/>
        </p:nvSpPr>
        <p:spPr bwMode="auto">
          <a:xfrm>
            <a:off x="4584502" y="2143514"/>
            <a:ext cx="44470" cy="90527"/>
          </a:xfrm>
          <a:prstGeom prst="ellipse">
            <a:avLst/>
          </a:prstGeom>
          <a:solidFill>
            <a:schemeClr val="bg1"/>
          </a:solidFill>
          <a:ln w="3175">
            <a:solidFill>
              <a:schemeClr val="tx1"/>
            </a:solidFill>
            <a:round/>
            <a:headEnd/>
            <a:tailEnd/>
          </a:ln>
          <a:effectLst/>
        </p:spPr>
        <p:txBody>
          <a:bodyPr wrap="none" anchor="ctr"/>
          <a:lstStyle/>
          <a:p>
            <a:pPr algn="ctr" eaLnBrk="0" hangingPunct="0">
              <a:defRPr/>
            </a:pPr>
            <a:endParaRPr lang="en-US" dirty="0">
              <a:latin typeface="Arial" pitchFamily="34" charset="0"/>
              <a:ea typeface="+mn-ea"/>
              <a:cs typeface="+mn-cs"/>
            </a:endParaRPr>
          </a:p>
        </p:txBody>
      </p:sp>
      <p:grpSp>
        <p:nvGrpSpPr>
          <p:cNvPr id="3" name="Group 2"/>
          <p:cNvGrpSpPr/>
          <p:nvPr/>
        </p:nvGrpSpPr>
        <p:grpSpPr>
          <a:xfrm>
            <a:off x="2616711" y="2129220"/>
            <a:ext cx="3968933" cy="3319355"/>
            <a:chOff x="2616711" y="2129220"/>
            <a:chExt cx="3968933" cy="3319355"/>
          </a:xfrm>
        </p:grpSpPr>
        <p:sp>
          <p:nvSpPr>
            <p:cNvPr id="96" name="Freeform 4"/>
            <p:cNvSpPr>
              <a:spLocks/>
            </p:cNvSpPr>
            <p:nvPr/>
          </p:nvSpPr>
          <p:spPr bwMode="auto">
            <a:xfrm>
              <a:off x="2616711" y="3823839"/>
              <a:ext cx="1877262" cy="1478621"/>
            </a:xfrm>
            <a:custGeom>
              <a:avLst/>
              <a:gdLst/>
              <a:ahLst/>
              <a:cxnLst>
                <a:cxn ang="0">
                  <a:pos x="1182" y="471"/>
                </a:cxn>
                <a:cxn ang="0">
                  <a:pos x="941" y="0"/>
                </a:cxn>
                <a:cxn ang="0">
                  <a:pos x="920" y="2"/>
                </a:cxn>
                <a:cxn ang="0">
                  <a:pos x="0" y="931"/>
                </a:cxn>
                <a:cxn ang="0">
                  <a:pos x="1182" y="471"/>
                </a:cxn>
              </a:cxnLst>
              <a:rect l="0" t="0" r="r" b="b"/>
              <a:pathLst>
                <a:path w="1182" h="931">
                  <a:moveTo>
                    <a:pt x="1182" y="471"/>
                  </a:moveTo>
                  <a:lnTo>
                    <a:pt x="941" y="0"/>
                  </a:lnTo>
                  <a:lnTo>
                    <a:pt x="920" y="2"/>
                  </a:lnTo>
                  <a:lnTo>
                    <a:pt x="0" y="931"/>
                  </a:lnTo>
                  <a:lnTo>
                    <a:pt x="1182" y="471"/>
                  </a:lnTo>
                  <a:close/>
                </a:path>
              </a:pathLst>
            </a:custGeom>
            <a:noFill/>
            <a:ln w="38100" cap="flat" cmpd="sng">
              <a:solidFill>
                <a:schemeClr val="tx1"/>
              </a:solidFill>
              <a:prstDash val="solid"/>
              <a:round/>
              <a:headEnd type="none" w="med" len="med"/>
              <a:tailEnd type="none" w="med" len="med"/>
            </a:ln>
            <a:effectLst/>
          </p:spPr>
          <p:txBody>
            <a:bodyPr wrap="none" anchor="ctr"/>
            <a:lstStyle/>
            <a:p>
              <a:pPr algn="ctr" eaLnBrk="0" hangingPunct="0">
                <a:defRPr/>
              </a:pPr>
              <a:endParaRPr lang="en-US" dirty="0">
                <a:latin typeface="Arial" pitchFamily="34" charset="0"/>
                <a:ea typeface="+mn-ea"/>
                <a:cs typeface="+mn-cs"/>
              </a:endParaRPr>
            </a:p>
          </p:txBody>
        </p:sp>
        <p:sp>
          <p:nvSpPr>
            <p:cNvPr id="98" name="Freeform 5"/>
            <p:cNvSpPr>
              <a:spLocks/>
            </p:cNvSpPr>
            <p:nvPr/>
          </p:nvSpPr>
          <p:spPr bwMode="auto">
            <a:xfrm>
              <a:off x="4460621" y="3827015"/>
              <a:ext cx="2125023" cy="1475445"/>
            </a:xfrm>
            <a:custGeom>
              <a:avLst/>
              <a:gdLst/>
              <a:ahLst/>
              <a:cxnLst>
                <a:cxn ang="0">
                  <a:pos x="296" y="0"/>
                </a:cxn>
                <a:cxn ang="0">
                  <a:pos x="0" y="469"/>
                </a:cxn>
                <a:cxn ang="0">
                  <a:pos x="1338" y="929"/>
                </a:cxn>
                <a:cxn ang="0">
                  <a:pos x="296" y="0"/>
                </a:cxn>
              </a:cxnLst>
              <a:rect l="0" t="0" r="r" b="b"/>
              <a:pathLst>
                <a:path w="1338" h="929">
                  <a:moveTo>
                    <a:pt x="296" y="0"/>
                  </a:moveTo>
                  <a:lnTo>
                    <a:pt x="0" y="469"/>
                  </a:lnTo>
                  <a:lnTo>
                    <a:pt x="1338" y="929"/>
                  </a:lnTo>
                  <a:lnTo>
                    <a:pt x="296" y="0"/>
                  </a:lnTo>
                  <a:close/>
                </a:path>
              </a:pathLst>
            </a:custGeom>
            <a:noFill/>
            <a:ln w="38100" cap="flat" cmpd="sng">
              <a:solidFill>
                <a:schemeClr val="tx1"/>
              </a:solidFill>
              <a:prstDash val="solid"/>
              <a:round/>
              <a:headEnd type="none" w="med" len="med"/>
              <a:tailEnd type="none" w="med" len="med"/>
            </a:ln>
            <a:effectLst/>
          </p:spPr>
          <p:txBody>
            <a:bodyPr wrap="none" anchor="ctr"/>
            <a:lstStyle/>
            <a:p>
              <a:pPr algn="ctr" eaLnBrk="0" hangingPunct="0">
                <a:defRPr/>
              </a:pPr>
              <a:endParaRPr lang="en-US" dirty="0">
                <a:latin typeface="Arial" pitchFamily="34" charset="0"/>
                <a:ea typeface="+mn-ea"/>
                <a:cs typeface="+mn-cs"/>
              </a:endParaRPr>
            </a:p>
          </p:txBody>
        </p:sp>
        <p:sp>
          <p:nvSpPr>
            <p:cNvPr id="99" name="Freeform 6"/>
            <p:cNvSpPr>
              <a:spLocks/>
            </p:cNvSpPr>
            <p:nvPr/>
          </p:nvSpPr>
          <p:spPr bwMode="auto">
            <a:xfrm>
              <a:off x="4096921" y="2129220"/>
              <a:ext cx="833810" cy="1686677"/>
            </a:xfrm>
            <a:custGeom>
              <a:avLst/>
              <a:gdLst/>
              <a:ahLst/>
              <a:cxnLst>
                <a:cxn ang="0">
                  <a:pos x="0" y="1062"/>
                </a:cxn>
                <a:cxn ang="0">
                  <a:pos x="525" y="1062"/>
                </a:cxn>
                <a:cxn ang="0">
                  <a:pos x="263" y="0"/>
                </a:cxn>
                <a:cxn ang="0">
                  <a:pos x="0" y="1062"/>
                </a:cxn>
              </a:cxnLst>
              <a:rect l="0" t="0" r="r" b="b"/>
              <a:pathLst>
                <a:path w="525" h="1062">
                  <a:moveTo>
                    <a:pt x="0" y="1062"/>
                  </a:moveTo>
                  <a:lnTo>
                    <a:pt x="525" y="1062"/>
                  </a:lnTo>
                  <a:lnTo>
                    <a:pt x="263" y="0"/>
                  </a:lnTo>
                  <a:lnTo>
                    <a:pt x="0" y="1062"/>
                  </a:lnTo>
                  <a:close/>
                </a:path>
              </a:pathLst>
            </a:custGeom>
            <a:noFill/>
            <a:ln w="38100" cap="flat" cmpd="sng">
              <a:solidFill>
                <a:schemeClr val="tx1"/>
              </a:solidFill>
              <a:prstDash val="solid"/>
              <a:round/>
              <a:headEnd type="none" w="med" len="med"/>
              <a:tailEnd type="none" w="med" len="med"/>
            </a:ln>
            <a:effectLst/>
          </p:spPr>
          <p:txBody>
            <a:bodyPr wrap="none" anchor="ctr"/>
            <a:lstStyle/>
            <a:p>
              <a:pPr algn="ctr" eaLnBrk="0" hangingPunct="0">
                <a:defRPr/>
              </a:pPr>
              <a:endParaRPr lang="en-US" dirty="0">
                <a:latin typeface="Arial" pitchFamily="34" charset="0"/>
                <a:ea typeface="+mn-ea"/>
                <a:cs typeface="+mn-cs"/>
              </a:endParaRPr>
            </a:p>
          </p:txBody>
        </p:sp>
        <p:sp>
          <p:nvSpPr>
            <p:cNvPr id="103" name="Line 9"/>
            <p:cNvSpPr>
              <a:spLocks noChangeShapeType="1"/>
            </p:cNvSpPr>
            <p:nvPr/>
          </p:nvSpPr>
          <p:spPr bwMode="auto">
            <a:xfrm>
              <a:off x="4903731" y="3823839"/>
              <a:ext cx="838574" cy="228702"/>
            </a:xfrm>
            <a:prstGeom prst="line">
              <a:avLst/>
            </a:prstGeom>
            <a:noFill/>
            <a:ln w="38100">
              <a:solidFill>
                <a:schemeClr val="tx1"/>
              </a:solidFill>
              <a:round/>
              <a:headEnd/>
              <a:tailEnd/>
            </a:ln>
            <a:effectLst/>
          </p:spPr>
          <p:txBody>
            <a:bodyPr wrap="none" anchor="ctr"/>
            <a:lstStyle/>
            <a:p>
              <a:pPr algn="ctr" eaLnBrk="0" hangingPunct="0">
                <a:defRPr/>
              </a:pPr>
              <a:endParaRPr lang="en-US" dirty="0">
                <a:latin typeface="Arial" pitchFamily="34" charset="0"/>
                <a:ea typeface="+mn-ea"/>
                <a:cs typeface="+mn-cs"/>
              </a:endParaRPr>
            </a:p>
          </p:txBody>
        </p:sp>
        <p:sp>
          <p:nvSpPr>
            <p:cNvPr id="104" name="Line 10"/>
            <p:cNvSpPr>
              <a:spLocks noChangeShapeType="1"/>
            </p:cNvSpPr>
            <p:nvPr/>
          </p:nvSpPr>
          <p:spPr bwMode="auto">
            <a:xfrm flipV="1">
              <a:off x="4903731" y="3290201"/>
              <a:ext cx="304936" cy="533638"/>
            </a:xfrm>
            <a:prstGeom prst="line">
              <a:avLst/>
            </a:prstGeom>
            <a:noFill/>
            <a:ln w="38100">
              <a:solidFill>
                <a:schemeClr val="tx1"/>
              </a:solidFill>
              <a:round/>
              <a:headEnd/>
              <a:tailEnd/>
            </a:ln>
            <a:effectLst/>
          </p:spPr>
          <p:txBody>
            <a:bodyPr wrap="none" anchor="ctr"/>
            <a:lstStyle/>
            <a:p>
              <a:pPr algn="ctr" eaLnBrk="0" hangingPunct="0">
                <a:defRPr/>
              </a:pPr>
              <a:endParaRPr lang="en-US" dirty="0">
                <a:latin typeface="Arial" pitchFamily="34" charset="0"/>
                <a:ea typeface="+mn-ea"/>
                <a:cs typeface="+mn-cs"/>
              </a:endParaRPr>
            </a:p>
          </p:txBody>
        </p:sp>
        <p:sp>
          <p:nvSpPr>
            <p:cNvPr id="105" name="Line 11"/>
            <p:cNvSpPr>
              <a:spLocks noChangeShapeType="1"/>
            </p:cNvSpPr>
            <p:nvPr/>
          </p:nvSpPr>
          <p:spPr bwMode="auto">
            <a:xfrm flipH="1" flipV="1">
              <a:off x="3760221" y="3366435"/>
              <a:ext cx="304936" cy="457404"/>
            </a:xfrm>
            <a:prstGeom prst="line">
              <a:avLst/>
            </a:prstGeom>
            <a:noFill/>
            <a:ln w="38100">
              <a:solidFill>
                <a:schemeClr val="tx1"/>
              </a:solidFill>
              <a:round/>
              <a:headEnd/>
              <a:tailEnd/>
            </a:ln>
            <a:effectLst/>
          </p:spPr>
          <p:txBody>
            <a:bodyPr wrap="none" anchor="ctr"/>
            <a:lstStyle/>
            <a:p>
              <a:pPr algn="ctr" eaLnBrk="0" hangingPunct="0">
                <a:defRPr/>
              </a:pPr>
              <a:endParaRPr lang="en-US" dirty="0">
                <a:latin typeface="Arial" pitchFamily="34" charset="0"/>
                <a:ea typeface="+mn-ea"/>
                <a:cs typeface="+mn-cs"/>
              </a:endParaRPr>
            </a:p>
          </p:txBody>
        </p:sp>
        <p:sp>
          <p:nvSpPr>
            <p:cNvPr id="106" name="Line 12"/>
            <p:cNvSpPr>
              <a:spLocks noChangeShapeType="1"/>
            </p:cNvSpPr>
            <p:nvPr/>
          </p:nvSpPr>
          <p:spPr bwMode="auto">
            <a:xfrm flipH="1">
              <a:off x="3302817" y="3823839"/>
              <a:ext cx="762340" cy="304936"/>
            </a:xfrm>
            <a:prstGeom prst="line">
              <a:avLst/>
            </a:prstGeom>
            <a:noFill/>
            <a:ln w="38100">
              <a:solidFill>
                <a:schemeClr val="tx1"/>
              </a:solidFill>
              <a:round/>
              <a:headEnd/>
              <a:tailEnd/>
            </a:ln>
            <a:effectLst/>
          </p:spPr>
          <p:txBody>
            <a:bodyPr wrap="none" anchor="ctr"/>
            <a:lstStyle/>
            <a:p>
              <a:pPr algn="ctr" eaLnBrk="0" hangingPunct="0">
                <a:defRPr/>
              </a:pPr>
              <a:endParaRPr lang="en-US" dirty="0">
                <a:latin typeface="Arial" pitchFamily="34" charset="0"/>
                <a:ea typeface="+mn-ea"/>
                <a:cs typeface="+mn-cs"/>
              </a:endParaRPr>
            </a:p>
          </p:txBody>
        </p:sp>
        <p:sp>
          <p:nvSpPr>
            <p:cNvPr id="107" name="Oval 16"/>
            <p:cNvSpPr>
              <a:spLocks noChangeArrowheads="1"/>
            </p:cNvSpPr>
            <p:nvPr/>
          </p:nvSpPr>
          <p:spPr bwMode="auto">
            <a:xfrm>
              <a:off x="5221373" y="5250049"/>
              <a:ext cx="44470" cy="90527"/>
            </a:xfrm>
            <a:prstGeom prst="ellipse">
              <a:avLst/>
            </a:prstGeom>
            <a:solidFill>
              <a:schemeClr val="folHlink"/>
            </a:solidFill>
            <a:ln w="3175">
              <a:solidFill>
                <a:schemeClr val="tx1"/>
              </a:solidFill>
              <a:round/>
              <a:headEnd/>
              <a:tailEnd/>
            </a:ln>
            <a:effectLst/>
          </p:spPr>
          <p:txBody>
            <a:bodyPr wrap="none" anchor="ctr"/>
            <a:lstStyle/>
            <a:p>
              <a:pPr algn="ctr" eaLnBrk="0" hangingPunct="0">
                <a:defRPr/>
              </a:pPr>
              <a:endParaRPr lang="en-US" dirty="0">
                <a:latin typeface="Arial" pitchFamily="34" charset="0"/>
                <a:ea typeface="+mn-ea"/>
                <a:cs typeface="+mn-cs"/>
              </a:endParaRPr>
            </a:p>
          </p:txBody>
        </p:sp>
        <p:sp>
          <p:nvSpPr>
            <p:cNvPr id="108" name="Oval 18"/>
            <p:cNvSpPr>
              <a:spLocks noChangeArrowheads="1"/>
            </p:cNvSpPr>
            <p:nvPr/>
          </p:nvSpPr>
          <p:spPr bwMode="auto">
            <a:xfrm>
              <a:off x="4115980" y="5250049"/>
              <a:ext cx="44470" cy="90527"/>
            </a:xfrm>
            <a:prstGeom prst="ellipse">
              <a:avLst/>
            </a:prstGeom>
            <a:solidFill>
              <a:schemeClr val="bg1"/>
            </a:solidFill>
            <a:ln w="3175">
              <a:solidFill>
                <a:schemeClr val="tx1"/>
              </a:solidFill>
              <a:round/>
              <a:headEnd/>
              <a:tailEnd/>
            </a:ln>
            <a:effectLst/>
          </p:spPr>
          <p:txBody>
            <a:bodyPr wrap="none" anchor="ctr"/>
            <a:lstStyle/>
            <a:p>
              <a:pPr algn="ctr" eaLnBrk="0" hangingPunct="0">
                <a:defRPr/>
              </a:pPr>
              <a:endParaRPr lang="en-US" dirty="0">
                <a:latin typeface="Arial" pitchFamily="34" charset="0"/>
                <a:ea typeface="+mn-ea"/>
                <a:cs typeface="+mn-cs"/>
              </a:endParaRPr>
            </a:p>
          </p:txBody>
        </p:sp>
        <p:sp>
          <p:nvSpPr>
            <p:cNvPr id="112" name="Oval 21"/>
            <p:cNvSpPr>
              <a:spLocks noChangeArrowheads="1"/>
            </p:cNvSpPr>
            <p:nvPr/>
          </p:nvSpPr>
          <p:spPr bwMode="auto">
            <a:xfrm>
              <a:off x="5572367" y="3957248"/>
              <a:ext cx="308112" cy="262054"/>
            </a:xfrm>
            <a:prstGeom prst="ellipse">
              <a:avLst/>
            </a:prstGeom>
            <a:solidFill>
              <a:srgbClr val="FF0000"/>
            </a:solidFill>
            <a:ln w="38100">
              <a:solidFill>
                <a:schemeClr val="tx1"/>
              </a:solidFill>
              <a:round/>
              <a:headEnd/>
              <a:tailEnd/>
            </a:ln>
            <a:effectLst/>
          </p:spPr>
          <p:txBody>
            <a:bodyPr wrap="none" anchor="ctr"/>
            <a:lstStyle/>
            <a:p>
              <a:pPr algn="ctr" eaLnBrk="0" hangingPunct="0">
                <a:defRPr/>
              </a:pPr>
              <a:endParaRPr lang="en-US" dirty="0">
                <a:latin typeface="Arial" pitchFamily="34" charset="0"/>
                <a:ea typeface="+mn-ea"/>
                <a:cs typeface="+mn-cs"/>
              </a:endParaRPr>
            </a:p>
          </p:txBody>
        </p:sp>
        <p:sp>
          <p:nvSpPr>
            <p:cNvPr id="115" name="Oval 22"/>
            <p:cNvSpPr>
              <a:spLocks noChangeArrowheads="1"/>
            </p:cNvSpPr>
            <p:nvPr/>
          </p:nvSpPr>
          <p:spPr bwMode="auto">
            <a:xfrm>
              <a:off x="5778834" y="4020776"/>
              <a:ext cx="44470" cy="90527"/>
            </a:xfrm>
            <a:prstGeom prst="ellipse">
              <a:avLst/>
            </a:prstGeom>
            <a:solidFill>
              <a:schemeClr val="bg1"/>
            </a:solidFill>
            <a:ln w="3175">
              <a:solidFill>
                <a:schemeClr val="tx1"/>
              </a:solidFill>
              <a:round/>
              <a:headEnd/>
              <a:tailEnd/>
            </a:ln>
            <a:effectLst/>
          </p:spPr>
          <p:txBody>
            <a:bodyPr wrap="none" anchor="ctr"/>
            <a:lstStyle/>
            <a:p>
              <a:pPr algn="ctr" eaLnBrk="0" hangingPunct="0">
                <a:defRPr/>
              </a:pPr>
              <a:endParaRPr lang="en-US" dirty="0">
                <a:latin typeface="Arial" pitchFamily="34" charset="0"/>
                <a:ea typeface="+mn-ea"/>
                <a:cs typeface="+mn-cs"/>
              </a:endParaRPr>
            </a:p>
          </p:txBody>
        </p:sp>
        <p:sp>
          <p:nvSpPr>
            <p:cNvPr id="116" name="Oval 23"/>
            <p:cNvSpPr>
              <a:spLocks noChangeArrowheads="1"/>
            </p:cNvSpPr>
            <p:nvPr/>
          </p:nvSpPr>
          <p:spPr bwMode="auto">
            <a:xfrm>
              <a:off x="3110644" y="4014424"/>
              <a:ext cx="308112" cy="262054"/>
            </a:xfrm>
            <a:prstGeom prst="ellipse">
              <a:avLst/>
            </a:prstGeom>
            <a:solidFill>
              <a:srgbClr val="FF0000"/>
            </a:solidFill>
            <a:ln w="38100">
              <a:solidFill>
                <a:schemeClr val="tx1"/>
              </a:solidFill>
              <a:round/>
              <a:headEnd/>
              <a:tailEnd/>
            </a:ln>
            <a:effectLst/>
          </p:spPr>
          <p:txBody>
            <a:bodyPr wrap="none" anchor="ctr"/>
            <a:lstStyle/>
            <a:p>
              <a:pPr algn="ctr" eaLnBrk="0" hangingPunct="0">
                <a:defRPr/>
              </a:pPr>
              <a:endParaRPr lang="en-US" dirty="0">
                <a:latin typeface="Arial" pitchFamily="34" charset="0"/>
                <a:ea typeface="+mn-ea"/>
                <a:cs typeface="+mn-cs"/>
              </a:endParaRPr>
            </a:p>
          </p:txBody>
        </p:sp>
        <p:sp>
          <p:nvSpPr>
            <p:cNvPr id="117" name="Oval 24"/>
            <p:cNvSpPr>
              <a:spLocks noChangeArrowheads="1"/>
            </p:cNvSpPr>
            <p:nvPr/>
          </p:nvSpPr>
          <p:spPr bwMode="auto">
            <a:xfrm>
              <a:off x="3317111" y="4077952"/>
              <a:ext cx="44470" cy="90527"/>
            </a:xfrm>
            <a:prstGeom prst="ellipse">
              <a:avLst/>
            </a:prstGeom>
            <a:solidFill>
              <a:schemeClr val="bg1"/>
            </a:solidFill>
            <a:ln w="3175">
              <a:solidFill>
                <a:schemeClr val="tx1"/>
              </a:solidFill>
              <a:round/>
              <a:headEnd/>
              <a:tailEnd/>
            </a:ln>
            <a:effectLst/>
          </p:spPr>
          <p:txBody>
            <a:bodyPr wrap="none" anchor="ctr"/>
            <a:lstStyle/>
            <a:p>
              <a:pPr algn="ctr" eaLnBrk="0" hangingPunct="0">
                <a:defRPr/>
              </a:pPr>
              <a:endParaRPr lang="en-US" dirty="0">
                <a:latin typeface="Arial" pitchFamily="34" charset="0"/>
                <a:ea typeface="+mn-ea"/>
                <a:cs typeface="+mn-cs"/>
              </a:endParaRPr>
            </a:p>
          </p:txBody>
        </p:sp>
        <p:grpSp>
          <p:nvGrpSpPr>
            <p:cNvPr id="118" name="Group 25"/>
            <p:cNvGrpSpPr>
              <a:grpSpLocks/>
            </p:cNvGrpSpPr>
            <p:nvPr/>
          </p:nvGrpSpPr>
          <p:grpSpPr bwMode="auto">
            <a:xfrm>
              <a:off x="4347449" y="4447954"/>
              <a:ext cx="308112" cy="262055"/>
              <a:chOff x="3366" y="2963"/>
              <a:chExt cx="432" cy="384"/>
            </a:xfrm>
            <a:solidFill>
              <a:schemeClr val="tx1"/>
            </a:solidFill>
          </p:grpSpPr>
          <p:sp>
            <p:nvSpPr>
              <p:cNvPr id="142" name="Oval 26"/>
              <p:cNvSpPr>
                <a:spLocks noChangeArrowheads="1"/>
              </p:cNvSpPr>
              <p:nvPr/>
            </p:nvSpPr>
            <p:spPr bwMode="auto">
              <a:xfrm>
                <a:off x="3366" y="2963"/>
                <a:ext cx="432" cy="384"/>
              </a:xfrm>
              <a:prstGeom prst="ellipse">
                <a:avLst/>
              </a:prstGeom>
              <a:solidFill>
                <a:srgbClr val="FF0000"/>
              </a:solidFill>
              <a:ln w="38100">
                <a:solidFill>
                  <a:schemeClr val="tx1"/>
                </a:solidFill>
                <a:round/>
                <a:headEnd/>
                <a:tailEnd/>
              </a:ln>
              <a:effectLst/>
            </p:spPr>
            <p:txBody>
              <a:bodyPr wrap="none" anchor="ctr"/>
              <a:lstStyle/>
              <a:p>
                <a:pPr algn="ctr" eaLnBrk="0" hangingPunct="0">
                  <a:defRPr/>
                </a:pPr>
                <a:endParaRPr lang="en-US" dirty="0">
                  <a:latin typeface="Arial" pitchFamily="34" charset="0"/>
                  <a:ea typeface="+mn-ea"/>
                  <a:cs typeface="+mn-cs"/>
                </a:endParaRPr>
              </a:p>
            </p:txBody>
          </p:sp>
          <p:sp>
            <p:nvSpPr>
              <p:cNvPr id="143" name="Oval 27"/>
              <p:cNvSpPr>
                <a:spLocks noChangeArrowheads="1"/>
              </p:cNvSpPr>
              <p:nvPr/>
            </p:nvSpPr>
            <p:spPr bwMode="auto">
              <a:xfrm>
                <a:off x="3655" y="3055"/>
                <a:ext cx="62" cy="134"/>
              </a:xfrm>
              <a:prstGeom prst="ellipse">
                <a:avLst/>
              </a:prstGeom>
              <a:grpFill/>
              <a:ln w="3175">
                <a:solidFill>
                  <a:schemeClr val="tx1"/>
                </a:solidFill>
                <a:round/>
                <a:headEnd/>
                <a:tailEnd/>
              </a:ln>
              <a:effectLst/>
            </p:spPr>
            <p:txBody>
              <a:bodyPr wrap="none" anchor="ctr"/>
              <a:lstStyle/>
              <a:p>
                <a:pPr algn="ctr" eaLnBrk="0" hangingPunct="0">
                  <a:defRPr/>
                </a:pPr>
                <a:endParaRPr lang="en-US" dirty="0">
                  <a:latin typeface="Arial" pitchFamily="34" charset="0"/>
                  <a:ea typeface="+mn-ea"/>
                  <a:cs typeface="+mn-cs"/>
                </a:endParaRPr>
              </a:p>
            </p:txBody>
          </p:sp>
        </p:grpSp>
        <p:grpSp>
          <p:nvGrpSpPr>
            <p:cNvPr id="119" name="Group 29"/>
            <p:cNvGrpSpPr>
              <a:grpSpLocks/>
            </p:cNvGrpSpPr>
            <p:nvPr/>
          </p:nvGrpSpPr>
          <p:grpSpPr bwMode="auto">
            <a:xfrm>
              <a:off x="4832774" y="3699242"/>
              <a:ext cx="308112" cy="262055"/>
              <a:chOff x="3366" y="2963"/>
              <a:chExt cx="432" cy="384"/>
            </a:xfrm>
            <a:solidFill>
              <a:schemeClr val="bg1"/>
            </a:solidFill>
          </p:grpSpPr>
          <p:sp>
            <p:nvSpPr>
              <p:cNvPr id="140" name="Oval 30"/>
              <p:cNvSpPr>
                <a:spLocks noChangeArrowheads="1"/>
              </p:cNvSpPr>
              <p:nvPr/>
            </p:nvSpPr>
            <p:spPr bwMode="auto">
              <a:xfrm>
                <a:off x="3366" y="2963"/>
                <a:ext cx="432" cy="384"/>
              </a:xfrm>
              <a:prstGeom prst="ellipse">
                <a:avLst/>
              </a:prstGeom>
              <a:grpFill/>
              <a:ln w="38100">
                <a:solidFill>
                  <a:schemeClr val="tx1"/>
                </a:solidFill>
                <a:round/>
                <a:headEnd/>
                <a:tailEnd/>
              </a:ln>
              <a:effectLst/>
            </p:spPr>
            <p:txBody>
              <a:bodyPr wrap="none" anchor="ctr"/>
              <a:lstStyle/>
              <a:p>
                <a:pPr algn="ctr" eaLnBrk="0" hangingPunct="0">
                  <a:defRPr/>
                </a:pPr>
                <a:endParaRPr lang="en-US" dirty="0">
                  <a:latin typeface="Arial" pitchFamily="34" charset="0"/>
                  <a:ea typeface="+mn-ea"/>
                  <a:cs typeface="+mn-cs"/>
                </a:endParaRPr>
              </a:p>
            </p:txBody>
          </p:sp>
          <p:sp>
            <p:nvSpPr>
              <p:cNvPr id="141" name="Oval 31"/>
              <p:cNvSpPr>
                <a:spLocks noChangeArrowheads="1"/>
              </p:cNvSpPr>
              <p:nvPr/>
            </p:nvSpPr>
            <p:spPr bwMode="auto">
              <a:xfrm>
                <a:off x="3655" y="3055"/>
                <a:ext cx="62" cy="134"/>
              </a:xfrm>
              <a:prstGeom prst="ellipse">
                <a:avLst/>
              </a:prstGeom>
              <a:grpFill/>
              <a:ln w="3175">
                <a:solidFill>
                  <a:schemeClr val="tx1"/>
                </a:solidFill>
                <a:round/>
                <a:headEnd/>
                <a:tailEnd/>
              </a:ln>
              <a:effectLst/>
            </p:spPr>
            <p:txBody>
              <a:bodyPr wrap="none" anchor="ctr"/>
              <a:lstStyle/>
              <a:p>
                <a:pPr algn="ctr" eaLnBrk="0" hangingPunct="0">
                  <a:defRPr/>
                </a:pPr>
                <a:endParaRPr lang="en-US" dirty="0">
                  <a:latin typeface="Arial" pitchFamily="34" charset="0"/>
                  <a:ea typeface="+mn-ea"/>
                  <a:cs typeface="+mn-cs"/>
                </a:endParaRPr>
              </a:p>
            </p:txBody>
          </p:sp>
        </p:grpSp>
        <p:grpSp>
          <p:nvGrpSpPr>
            <p:cNvPr id="120" name="Group 32"/>
            <p:cNvGrpSpPr>
              <a:grpSpLocks/>
            </p:cNvGrpSpPr>
            <p:nvPr/>
          </p:nvGrpSpPr>
          <p:grpSpPr bwMode="auto">
            <a:xfrm>
              <a:off x="3921143" y="3697653"/>
              <a:ext cx="308112" cy="262055"/>
              <a:chOff x="3366" y="2963"/>
              <a:chExt cx="432" cy="384"/>
            </a:xfrm>
            <a:solidFill>
              <a:schemeClr val="accent1"/>
            </a:solidFill>
          </p:grpSpPr>
          <p:sp>
            <p:nvSpPr>
              <p:cNvPr id="137" name="Oval 33"/>
              <p:cNvSpPr>
                <a:spLocks noChangeArrowheads="1"/>
              </p:cNvSpPr>
              <p:nvPr/>
            </p:nvSpPr>
            <p:spPr bwMode="auto">
              <a:xfrm>
                <a:off x="3366" y="2963"/>
                <a:ext cx="432" cy="384"/>
              </a:xfrm>
              <a:prstGeom prst="ellipse">
                <a:avLst/>
              </a:prstGeom>
              <a:solidFill>
                <a:srgbClr val="0000FF"/>
              </a:solidFill>
              <a:ln w="38100">
                <a:solidFill>
                  <a:schemeClr val="tx1"/>
                </a:solidFill>
                <a:round/>
                <a:headEnd/>
                <a:tailEnd/>
              </a:ln>
              <a:effectLst/>
            </p:spPr>
            <p:txBody>
              <a:bodyPr wrap="none" anchor="ctr"/>
              <a:lstStyle/>
              <a:p>
                <a:pPr algn="ctr" eaLnBrk="0" hangingPunct="0">
                  <a:defRPr/>
                </a:pPr>
                <a:endParaRPr lang="en-US" dirty="0">
                  <a:latin typeface="Arial" pitchFamily="34" charset="0"/>
                  <a:ea typeface="+mn-ea"/>
                  <a:cs typeface="+mn-cs"/>
                </a:endParaRPr>
              </a:p>
            </p:txBody>
          </p:sp>
          <p:sp>
            <p:nvSpPr>
              <p:cNvPr id="138" name="Oval 34"/>
              <p:cNvSpPr>
                <a:spLocks noChangeArrowheads="1"/>
              </p:cNvSpPr>
              <p:nvPr/>
            </p:nvSpPr>
            <p:spPr bwMode="auto">
              <a:xfrm>
                <a:off x="3655" y="3055"/>
                <a:ext cx="62" cy="134"/>
              </a:xfrm>
              <a:prstGeom prst="ellipse">
                <a:avLst/>
              </a:prstGeom>
              <a:solidFill>
                <a:schemeClr val="bg1"/>
              </a:solidFill>
              <a:ln w="3175">
                <a:solidFill>
                  <a:schemeClr val="tx1"/>
                </a:solidFill>
                <a:round/>
                <a:headEnd/>
                <a:tailEnd/>
              </a:ln>
              <a:effectLst/>
            </p:spPr>
            <p:txBody>
              <a:bodyPr wrap="none" anchor="ctr"/>
              <a:lstStyle/>
              <a:p>
                <a:pPr algn="ctr" eaLnBrk="0" hangingPunct="0">
                  <a:defRPr/>
                </a:pPr>
                <a:endParaRPr lang="en-US" dirty="0">
                  <a:latin typeface="Arial" pitchFamily="34" charset="0"/>
                  <a:ea typeface="+mn-ea"/>
                  <a:cs typeface="+mn-cs"/>
                </a:endParaRPr>
              </a:p>
            </p:txBody>
          </p:sp>
        </p:grpSp>
        <p:sp>
          <p:nvSpPr>
            <p:cNvPr id="123" name="Oval 37"/>
            <p:cNvSpPr>
              <a:spLocks noChangeArrowheads="1"/>
            </p:cNvSpPr>
            <p:nvPr/>
          </p:nvSpPr>
          <p:spPr bwMode="auto">
            <a:xfrm>
              <a:off x="5127669" y="3172673"/>
              <a:ext cx="308112" cy="262054"/>
            </a:xfrm>
            <a:prstGeom prst="ellipse">
              <a:avLst/>
            </a:prstGeom>
            <a:solidFill>
              <a:srgbClr val="0000FF"/>
            </a:solidFill>
            <a:ln w="38100">
              <a:solidFill>
                <a:schemeClr val="tx1"/>
              </a:solidFill>
              <a:round/>
              <a:headEnd/>
              <a:tailEnd/>
            </a:ln>
            <a:effectLst/>
          </p:spPr>
          <p:txBody>
            <a:bodyPr wrap="none" anchor="ctr"/>
            <a:lstStyle/>
            <a:p>
              <a:pPr algn="ctr" eaLnBrk="0" hangingPunct="0">
                <a:defRPr/>
              </a:pPr>
              <a:endParaRPr lang="en-US" dirty="0">
                <a:latin typeface="Arial" pitchFamily="34" charset="0"/>
                <a:ea typeface="+mn-ea"/>
                <a:cs typeface="+mn-cs"/>
              </a:endParaRPr>
            </a:p>
          </p:txBody>
        </p:sp>
        <p:sp>
          <p:nvSpPr>
            <p:cNvPr id="124" name="Oval 38"/>
            <p:cNvSpPr>
              <a:spLocks noChangeArrowheads="1"/>
            </p:cNvSpPr>
            <p:nvPr/>
          </p:nvSpPr>
          <p:spPr bwMode="auto">
            <a:xfrm>
              <a:off x="5334136" y="3236202"/>
              <a:ext cx="44470" cy="90527"/>
            </a:xfrm>
            <a:prstGeom prst="ellipse">
              <a:avLst/>
            </a:prstGeom>
            <a:solidFill>
              <a:schemeClr val="folHlink"/>
            </a:solidFill>
            <a:ln w="3175">
              <a:solidFill>
                <a:schemeClr val="tx1"/>
              </a:solidFill>
              <a:round/>
              <a:headEnd/>
              <a:tailEnd/>
            </a:ln>
            <a:effectLst/>
          </p:spPr>
          <p:txBody>
            <a:bodyPr wrap="none" anchor="ctr"/>
            <a:lstStyle/>
            <a:p>
              <a:pPr algn="ctr" eaLnBrk="0" hangingPunct="0">
                <a:defRPr/>
              </a:pPr>
              <a:endParaRPr lang="en-US" dirty="0">
                <a:latin typeface="Arial" pitchFamily="34" charset="0"/>
                <a:ea typeface="+mn-ea"/>
                <a:cs typeface="+mn-cs"/>
              </a:endParaRPr>
            </a:p>
          </p:txBody>
        </p:sp>
        <p:sp>
          <p:nvSpPr>
            <p:cNvPr id="125" name="Oval 39"/>
            <p:cNvSpPr>
              <a:spLocks noChangeArrowheads="1"/>
            </p:cNvSpPr>
            <p:nvPr/>
          </p:nvSpPr>
          <p:spPr bwMode="auto">
            <a:xfrm>
              <a:off x="3626811" y="3171085"/>
              <a:ext cx="308112" cy="262055"/>
            </a:xfrm>
            <a:prstGeom prst="ellipse">
              <a:avLst/>
            </a:prstGeom>
            <a:solidFill>
              <a:schemeClr val="bg1"/>
            </a:solidFill>
            <a:ln w="38100">
              <a:solidFill>
                <a:schemeClr val="tx1"/>
              </a:solidFill>
              <a:round/>
              <a:headEnd/>
              <a:tailEnd/>
            </a:ln>
            <a:effectLst/>
          </p:spPr>
          <p:txBody>
            <a:bodyPr wrap="none" anchor="ctr"/>
            <a:lstStyle/>
            <a:p>
              <a:pPr algn="ctr" eaLnBrk="0" hangingPunct="0">
                <a:defRPr/>
              </a:pPr>
              <a:endParaRPr lang="en-US" dirty="0">
                <a:latin typeface="Arial" pitchFamily="34" charset="0"/>
                <a:ea typeface="+mn-ea"/>
                <a:cs typeface="+mn-cs"/>
              </a:endParaRPr>
            </a:p>
          </p:txBody>
        </p:sp>
        <p:sp>
          <p:nvSpPr>
            <p:cNvPr id="130" name="Oval 40"/>
            <p:cNvSpPr>
              <a:spLocks noChangeArrowheads="1"/>
            </p:cNvSpPr>
            <p:nvPr/>
          </p:nvSpPr>
          <p:spPr bwMode="auto">
            <a:xfrm>
              <a:off x="3833279" y="3234613"/>
              <a:ext cx="44470" cy="90528"/>
            </a:xfrm>
            <a:prstGeom prst="ellipse">
              <a:avLst/>
            </a:prstGeom>
            <a:solidFill>
              <a:schemeClr val="bg1"/>
            </a:solidFill>
            <a:ln w="3175">
              <a:solidFill>
                <a:schemeClr val="tx1"/>
              </a:solidFill>
              <a:round/>
              <a:headEnd/>
              <a:tailEnd/>
            </a:ln>
            <a:effectLst/>
          </p:spPr>
          <p:txBody>
            <a:bodyPr wrap="none" anchor="ctr"/>
            <a:lstStyle/>
            <a:p>
              <a:pPr algn="ctr" eaLnBrk="0" hangingPunct="0">
                <a:defRPr/>
              </a:pPr>
              <a:endParaRPr lang="en-US" dirty="0">
                <a:latin typeface="Arial" pitchFamily="34" charset="0"/>
                <a:ea typeface="+mn-ea"/>
                <a:cs typeface="+mn-cs"/>
              </a:endParaRPr>
            </a:p>
          </p:txBody>
        </p:sp>
        <p:sp>
          <p:nvSpPr>
            <p:cNvPr id="131" name="Oval 15"/>
            <p:cNvSpPr>
              <a:spLocks noChangeArrowheads="1"/>
            </p:cNvSpPr>
            <p:nvPr/>
          </p:nvSpPr>
          <p:spPr bwMode="auto">
            <a:xfrm>
              <a:off x="5014906" y="5186521"/>
              <a:ext cx="308112" cy="262054"/>
            </a:xfrm>
            <a:prstGeom prst="ellipse">
              <a:avLst/>
            </a:prstGeom>
            <a:solidFill>
              <a:schemeClr val="bg1"/>
            </a:solidFill>
            <a:ln w="38100">
              <a:solidFill>
                <a:schemeClr val="tx1"/>
              </a:solidFill>
              <a:round/>
              <a:headEnd/>
              <a:tailEnd/>
            </a:ln>
            <a:effectLst/>
          </p:spPr>
          <p:txBody>
            <a:bodyPr wrap="none" anchor="ctr"/>
            <a:lstStyle/>
            <a:p>
              <a:pPr algn="ctr" eaLnBrk="0" hangingPunct="0">
                <a:defRPr/>
              </a:pPr>
              <a:endParaRPr lang="en-US" dirty="0">
                <a:latin typeface="Arial" pitchFamily="34" charset="0"/>
                <a:ea typeface="+mn-ea"/>
                <a:cs typeface="+mn-cs"/>
              </a:endParaRPr>
            </a:p>
          </p:txBody>
        </p:sp>
        <p:sp>
          <p:nvSpPr>
            <p:cNvPr id="132" name="Oval 17"/>
            <p:cNvSpPr>
              <a:spLocks noChangeArrowheads="1"/>
            </p:cNvSpPr>
            <p:nvPr/>
          </p:nvSpPr>
          <p:spPr bwMode="auto">
            <a:xfrm>
              <a:off x="3909513" y="5186521"/>
              <a:ext cx="308112" cy="262054"/>
            </a:xfrm>
            <a:prstGeom prst="ellipse">
              <a:avLst/>
            </a:prstGeom>
            <a:solidFill>
              <a:srgbClr val="0000FF"/>
            </a:solidFill>
            <a:ln w="38100">
              <a:solidFill>
                <a:schemeClr val="tx1"/>
              </a:solidFill>
              <a:round/>
              <a:headEnd/>
              <a:tailEnd/>
            </a:ln>
            <a:effectLst/>
          </p:spPr>
          <p:txBody>
            <a:bodyPr wrap="none" anchor="ctr"/>
            <a:lstStyle/>
            <a:p>
              <a:pPr algn="ctr" eaLnBrk="0" hangingPunct="0">
                <a:defRPr/>
              </a:pPr>
              <a:endParaRPr lang="en-US" dirty="0">
                <a:latin typeface="Arial" pitchFamily="34" charset="0"/>
                <a:ea typeface="+mn-ea"/>
                <a:cs typeface="+mn-cs"/>
              </a:endParaRPr>
            </a:p>
          </p:txBody>
        </p:sp>
        <p:sp>
          <p:nvSpPr>
            <p:cNvPr id="133" name="Oval 22"/>
            <p:cNvSpPr>
              <a:spLocks noChangeArrowheads="1"/>
            </p:cNvSpPr>
            <p:nvPr/>
          </p:nvSpPr>
          <p:spPr bwMode="auto">
            <a:xfrm>
              <a:off x="4554325" y="4525827"/>
              <a:ext cx="44470" cy="90527"/>
            </a:xfrm>
            <a:prstGeom prst="ellipse">
              <a:avLst/>
            </a:prstGeom>
            <a:solidFill>
              <a:schemeClr val="bg1"/>
            </a:solidFill>
            <a:ln w="3175">
              <a:solidFill>
                <a:schemeClr val="tx1"/>
              </a:solidFill>
              <a:round/>
              <a:headEnd/>
              <a:tailEnd/>
            </a:ln>
            <a:effectLst/>
          </p:spPr>
          <p:txBody>
            <a:bodyPr wrap="none" anchor="ctr"/>
            <a:lstStyle/>
            <a:p>
              <a:pPr algn="ctr" eaLnBrk="0" hangingPunct="0">
                <a:defRPr/>
              </a:pPr>
              <a:endParaRPr lang="en-US" dirty="0">
                <a:latin typeface="Arial" pitchFamily="34" charset="0"/>
                <a:ea typeface="+mn-ea"/>
                <a:cs typeface="+mn-cs"/>
              </a:endParaRPr>
            </a:p>
          </p:txBody>
        </p:sp>
        <p:sp>
          <p:nvSpPr>
            <p:cNvPr id="134" name="Oval 22"/>
            <p:cNvSpPr>
              <a:spLocks noChangeArrowheads="1"/>
            </p:cNvSpPr>
            <p:nvPr/>
          </p:nvSpPr>
          <p:spPr bwMode="auto">
            <a:xfrm>
              <a:off x="5208667" y="5250049"/>
              <a:ext cx="44470" cy="90527"/>
            </a:xfrm>
            <a:prstGeom prst="ellipse">
              <a:avLst/>
            </a:prstGeom>
            <a:solidFill>
              <a:schemeClr val="bg1"/>
            </a:solidFill>
            <a:ln w="3175">
              <a:solidFill>
                <a:schemeClr val="tx1"/>
              </a:solidFill>
              <a:round/>
              <a:headEnd/>
              <a:tailEnd/>
            </a:ln>
            <a:effectLst/>
          </p:spPr>
          <p:txBody>
            <a:bodyPr wrap="none" anchor="ctr"/>
            <a:lstStyle/>
            <a:p>
              <a:pPr algn="ctr" eaLnBrk="0" hangingPunct="0">
                <a:defRPr/>
              </a:pPr>
              <a:endParaRPr lang="en-US" dirty="0">
                <a:latin typeface="Arial" pitchFamily="34" charset="0"/>
                <a:ea typeface="+mn-ea"/>
                <a:cs typeface="+mn-cs"/>
              </a:endParaRPr>
            </a:p>
          </p:txBody>
        </p:sp>
        <p:sp>
          <p:nvSpPr>
            <p:cNvPr id="135" name="Oval 22"/>
            <p:cNvSpPr>
              <a:spLocks noChangeArrowheads="1"/>
            </p:cNvSpPr>
            <p:nvPr/>
          </p:nvSpPr>
          <p:spPr bwMode="auto">
            <a:xfrm>
              <a:off x="4099455" y="5262755"/>
              <a:ext cx="44470" cy="90527"/>
            </a:xfrm>
            <a:prstGeom prst="ellipse">
              <a:avLst/>
            </a:prstGeom>
            <a:solidFill>
              <a:schemeClr val="bg1"/>
            </a:solidFill>
            <a:ln w="3175">
              <a:solidFill>
                <a:schemeClr val="tx1"/>
              </a:solidFill>
              <a:round/>
              <a:headEnd/>
              <a:tailEnd/>
            </a:ln>
            <a:effectLst/>
          </p:spPr>
          <p:txBody>
            <a:bodyPr wrap="none" anchor="ctr"/>
            <a:lstStyle/>
            <a:p>
              <a:pPr algn="ctr" eaLnBrk="0" hangingPunct="0">
                <a:defRPr/>
              </a:pPr>
              <a:endParaRPr lang="en-US" dirty="0">
                <a:latin typeface="Arial" pitchFamily="34" charset="0"/>
                <a:ea typeface="+mn-ea"/>
                <a:cs typeface="+mn-cs"/>
              </a:endParaRPr>
            </a:p>
          </p:txBody>
        </p:sp>
      </p:grpSp>
      <p:sp>
        <p:nvSpPr>
          <p:cNvPr id="136" name="Oval 17"/>
          <p:cNvSpPr>
            <a:spLocks noChangeArrowheads="1"/>
          </p:cNvSpPr>
          <p:nvPr/>
        </p:nvSpPr>
        <p:spPr bwMode="auto">
          <a:xfrm>
            <a:off x="6371645" y="5180482"/>
            <a:ext cx="308112" cy="262054"/>
          </a:xfrm>
          <a:prstGeom prst="ellipse">
            <a:avLst/>
          </a:prstGeom>
          <a:solidFill>
            <a:srgbClr val="0000FF"/>
          </a:solidFill>
          <a:ln w="38100">
            <a:solidFill>
              <a:schemeClr val="tx1"/>
            </a:solidFill>
            <a:round/>
            <a:headEnd/>
            <a:tailEnd/>
          </a:ln>
          <a:effectLst/>
        </p:spPr>
        <p:txBody>
          <a:bodyPr wrap="none" anchor="ctr"/>
          <a:lstStyle/>
          <a:p>
            <a:pPr algn="ctr" eaLnBrk="0" hangingPunct="0">
              <a:defRPr/>
            </a:pPr>
            <a:endParaRPr lang="en-US" dirty="0">
              <a:latin typeface="Arial" pitchFamily="34" charset="0"/>
              <a:ea typeface="+mn-ea"/>
              <a:cs typeface="+mn-cs"/>
            </a:endParaRPr>
          </a:p>
        </p:txBody>
      </p:sp>
      <p:sp>
        <p:nvSpPr>
          <p:cNvPr id="2" name="Title 1"/>
          <p:cNvSpPr>
            <a:spLocks noGrp="1"/>
          </p:cNvSpPr>
          <p:nvPr>
            <p:ph type="title"/>
          </p:nvPr>
        </p:nvSpPr>
        <p:spPr/>
        <p:txBody>
          <a:bodyPr/>
          <a:lstStyle/>
          <a:p>
            <a:r>
              <a:rPr lang="en-US" dirty="0" smtClean="0"/>
              <a:t>Standard Chromatic Subdivision</a:t>
            </a:r>
            <a:endParaRPr lang="en-US" dirty="0"/>
          </a:p>
        </p:txBody>
      </p:sp>
      <p:sp>
        <p:nvSpPr>
          <p:cNvPr id="109" name="Oval 19"/>
          <p:cNvSpPr>
            <a:spLocks noChangeArrowheads="1"/>
          </p:cNvSpPr>
          <p:nvPr/>
        </p:nvSpPr>
        <p:spPr bwMode="auto">
          <a:xfrm>
            <a:off x="2464243" y="5186521"/>
            <a:ext cx="308112" cy="262054"/>
          </a:xfrm>
          <a:prstGeom prst="ellipse">
            <a:avLst/>
          </a:prstGeom>
          <a:solidFill>
            <a:schemeClr val="bg1"/>
          </a:solidFill>
          <a:ln w="38100">
            <a:solidFill>
              <a:schemeClr val="tx1"/>
            </a:solidFill>
            <a:round/>
            <a:headEnd/>
            <a:tailEnd/>
          </a:ln>
          <a:effectLst/>
        </p:spPr>
        <p:txBody>
          <a:bodyPr wrap="none" anchor="ctr"/>
          <a:lstStyle/>
          <a:p>
            <a:pPr algn="ctr" eaLnBrk="0" hangingPunct="0">
              <a:defRPr/>
            </a:pPr>
            <a:endParaRPr lang="en-US" dirty="0">
              <a:latin typeface="Arial" pitchFamily="34" charset="0"/>
              <a:ea typeface="+mn-ea"/>
              <a:cs typeface="+mn-cs"/>
            </a:endParaRPr>
          </a:p>
        </p:txBody>
      </p:sp>
      <p:sp>
        <p:nvSpPr>
          <p:cNvPr id="121" name="Oval 35"/>
          <p:cNvSpPr>
            <a:spLocks noChangeArrowheads="1"/>
          </p:cNvSpPr>
          <p:nvPr/>
        </p:nvSpPr>
        <p:spPr bwMode="auto">
          <a:xfrm>
            <a:off x="4378034" y="2079986"/>
            <a:ext cx="308112" cy="262054"/>
          </a:xfrm>
          <a:prstGeom prst="ellipse">
            <a:avLst/>
          </a:prstGeom>
          <a:solidFill>
            <a:srgbClr val="FF0000"/>
          </a:solidFill>
          <a:ln w="38100">
            <a:solidFill>
              <a:schemeClr val="tx1"/>
            </a:solidFill>
            <a:round/>
            <a:headEnd/>
            <a:tailEnd/>
          </a:ln>
          <a:effectLst/>
        </p:spPr>
        <p:txBody>
          <a:bodyPr wrap="none" anchor="ctr"/>
          <a:lstStyle/>
          <a:p>
            <a:pPr algn="ctr" eaLnBrk="0" hangingPunct="0">
              <a:defRPr/>
            </a:pPr>
            <a:endParaRPr lang="en-US" dirty="0">
              <a:latin typeface="Arial" pitchFamily="34" charset="0"/>
              <a:ea typeface="+mn-ea"/>
              <a:cs typeface="+mn-cs"/>
            </a:endParaRPr>
          </a:p>
        </p:txBody>
      </p:sp>
    </p:spTree>
    <p:extLst>
      <p:ext uri="{BB962C8B-B14F-4D97-AF65-F5344CB8AC3E}">
        <p14:creationId xmlns:p14="http://schemas.microsoft.com/office/powerpoint/2010/main" val="1411991271"/>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TextBox 91"/>
          <p:cNvSpPr txBox="1"/>
          <p:nvPr/>
        </p:nvSpPr>
        <p:spPr>
          <a:xfrm>
            <a:off x="4140892" y="5603260"/>
            <a:ext cx="898003" cy="523220"/>
          </a:xfrm>
          <a:prstGeom prst="rect">
            <a:avLst/>
          </a:prstGeom>
          <a:noFill/>
        </p:spPr>
        <p:txBody>
          <a:bodyPr wrap="none" rtlCol="0">
            <a:spAutoFit/>
          </a:bodyPr>
          <a:lstStyle/>
          <a:p>
            <a:r>
              <a:rPr lang="en-US" sz="2800" dirty="0" smtClean="0">
                <a:solidFill>
                  <a:schemeClr val="tx1"/>
                </a:solidFill>
                <a:latin typeface="Times New Roman" pitchFamily="18" charset="0"/>
                <a:ea typeface="Tahoma" pitchFamily="34" charset="0"/>
                <a:cs typeface="Times New Roman" pitchFamily="18" charset="0"/>
              </a:rPr>
              <a:t>Ch </a:t>
            </a:r>
            <a:r>
              <a:rPr lang="en-US" sz="2800" dirty="0" smtClean="0">
                <a:solidFill>
                  <a:schemeClr val="tx1"/>
                </a:solidFill>
                <a:latin typeface="cmmi10"/>
                <a:cs typeface="Arial" pitchFamily="34" charset="0"/>
              </a:rPr>
              <a:t>¾</a:t>
            </a:r>
          </a:p>
        </p:txBody>
      </p:sp>
      <p:sp>
        <p:nvSpPr>
          <p:cNvPr id="95" name="AutoShape 2"/>
          <p:cNvSpPr>
            <a:spLocks noChangeArrowheads="1"/>
          </p:cNvSpPr>
          <p:nvPr/>
        </p:nvSpPr>
        <p:spPr bwMode="auto">
          <a:xfrm>
            <a:off x="2523007" y="2111750"/>
            <a:ext cx="4014991" cy="3203415"/>
          </a:xfrm>
          <a:prstGeom prst="triangle">
            <a:avLst>
              <a:gd name="adj" fmla="val 50000"/>
            </a:avLst>
          </a:prstGeom>
          <a:solidFill>
            <a:schemeClr val="accent6">
              <a:lumMod val="20000"/>
              <a:lumOff val="80000"/>
            </a:schemeClr>
          </a:solidFill>
          <a:ln w="38100" cmpd="sng">
            <a:solidFill>
              <a:schemeClr val="tx1"/>
            </a:solidFill>
            <a:miter lim="800000"/>
            <a:headEnd/>
            <a:tailEnd/>
          </a:ln>
          <a:effectLst/>
        </p:spPr>
        <p:txBody>
          <a:bodyPr wrap="none" anchor="ctr"/>
          <a:lstStyle/>
          <a:p>
            <a:pPr algn="ctr" eaLnBrk="0" hangingPunct="0">
              <a:defRPr/>
            </a:pPr>
            <a:endParaRPr lang="en-US" dirty="0">
              <a:latin typeface="Arial" pitchFamily="34" charset="0"/>
              <a:ea typeface="+mn-ea"/>
              <a:cs typeface="+mn-cs"/>
            </a:endParaRPr>
          </a:p>
        </p:txBody>
      </p:sp>
      <p:sp>
        <p:nvSpPr>
          <p:cNvPr id="101" name="Line 7"/>
          <p:cNvSpPr>
            <a:spLocks noChangeShapeType="1"/>
          </p:cNvSpPr>
          <p:nvPr/>
        </p:nvSpPr>
        <p:spPr bwMode="auto">
          <a:xfrm>
            <a:off x="4446327" y="4586178"/>
            <a:ext cx="609872" cy="686106"/>
          </a:xfrm>
          <a:prstGeom prst="line">
            <a:avLst/>
          </a:prstGeom>
          <a:noFill/>
          <a:ln w="38100">
            <a:solidFill>
              <a:schemeClr val="tx1"/>
            </a:solidFill>
            <a:round/>
            <a:headEnd/>
            <a:tailEnd/>
          </a:ln>
          <a:effectLst/>
        </p:spPr>
        <p:txBody>
          <a:bodyPr wrap="none" anchor="ctr"/>
          <a:lstStyle/>
          <a:p>
            <a:pPr algn="ctr" eaLnBrk="0" hangingPunct="0">
              <a:defRPr/>
            </a:pPr>
            <a:endParaRPr lang="en-US" dirty="0">
              <a:latin typeface="Arial" pitchFamily="34" charset="0"/>
              <a:ea typeface="+mn-ea"/>
              <a:cs typeface="+mn-cs"/>
            </a:endParaRPr>
          </a:p>
        </p:txBody>
      </p:sp>
      <p:sp>
        <p:nvSpPr>
          <p:cNvPr id="102" name="Line 8"/>
          <p:cNvSpPr>
            <a:spLocks noChangeShapeType="1"/>
          </p:cNvSpPr>
          <p:nvPr/>
        </p:nvSpPr>
        <p:spPr bwMode="auto">
          <a:xfrm flipH="1">
            <a:off x="4006394" y="4586178"/>
            <a:ext cx="439933" cy="762340"/>
          </a:xfrm>
          <a:prstGeom prst="line">
            <a:avLst/>
          </a:prstGeom>
          <a:noFill/>
          <a:ln w="38100">
            <a:solidFill>
              <a:schemeClr val="tx1"/>
            </a:solidFill>
            <a:round/>
            <a:headEnd/>
            <a:tailEnd/>
          </a:ln>
          <a:effectLst/>
        </p:spPr>
        <p:txBody>
          <a:bodyPr wrap="none" anchor="ctr"/>
          <a:lstStyle/>
          <a:p>
            <a:pPr algn="ctr" eaLnBrk="0" hangingPunct="0">
              <a:defRPr/>
            </a:pPr>
            <a:endParaRPr lang="en-US" dirty="0">
              <a:latin typeface="Arial" pitchFamily="34" charset="0"/>
              <a:ea typeface="+mn-ea"/>
              <a:cs typeface="+mn-cs"/>
            </a:endParaRPr>
          </a:p>
        </p:txBody>
      </p:sp>
      <p:sp>
        <p:nvSpPr>
          <p:cNvPr id="110" name="Oval 20"/>
          <p:cNvSpPr>
            <a:spLocks noChangeArrowheads="1"/>
          </p:cNvSpPr>
          <p:nvPr/>
        </p:nvSpPr>
        <p:spPr bwMode="auto">
          <a:xfrm>
            <a:off x="2670710" y="5250049"/>
            <a:ext cx="44470" cy="90527"/>
          </a:xfrm>
          <a:prstGeom prst="ellipse">
            <a:avLst/>
          </a:prstGeom>
          <a:solidFill>
            <a:schemeClr val="bg1"/>
          </a:solidFill>
          <a:ln w="3175">
            <a:solidFill>
              <a:schemeClr val="tx1"/>
            </a:solidFill>
            <a:round/>
            <a:headEnd/>
            <a:tailEnd/>
          </a:ln>
          <a:effectLst/>
        </p:spPr>
        <p:txBody>
          <a:bodyPr wrap="none" anchor="ctr"/>
          <a:lstStyle/>
          <a:p>
            <a:pPr algn="ctr" eaLnBrk="0" hangingPunct="0">
              <a:defRPr/>
            </a:pPr>
            <a:endParaRPr lang="en-US" dirty="0">
              <a:latin typeface="Arial" pitchFamily="34" charset="0"/>
              <a:ea typeface="+mn-ea"/>
              <a:cs typeface="+mn-cs"/>
            </a:endParaRPr>
          </a:p>
        </p:txBody>
      </p:sp>
      <p:sp>
        <p:nvSpPr>
          <p:cNvPr id="122" name="Oval 36"/>
          <p:cNvSpPr>
            <a:spLocks noChangeArrowheads="1"/>
          </p:cNvSpPr>
          <p:nvPr/>
        </p:nvSpPr>
        <p:spPr bwMode="auto">
          <a:xfrm>
            <a:off x="4584502" y="2143514"/>
            <a:ext cx="44470" cy="90527"/>
          </a:xfrm>
          <a:prstGeom prst="ellipse">
            <a:avLst/>
          </a:prstGeom>
          <a:solidFill>
            <a:schemeClr val="bg1"/>
          </a:solidFill>
          <a:ln w="3175">
            <a:solidFill>
              <a:schemeClr val="tx1"/>
            </a:solidFill>
            <a:round/>
            <a:headEnd/>
            <a:tailEnd/>
          </a:ln>
          <a:effectLst/>
        </p:spPr>
        <p:txBody>
          <a:bodyPr wrap="none" anchor="ctr"/>
          <a:lstStyle/>
          <a:p>
            <a:pPr algn="ctr" eaLnBrk="0" hangingPunct="0">
              <a:defRPr/>
            </a:pPr>
            <a:endParaRPr lang="en-US" dirty="0">
              <a:latin typeface="Arial" pitchFamily="34" charset="0"/>
              <a:ea typeface="+mn-ea"/>
              <a:cs typeface="+mn-cs"/>
            </a:endParaRPr>
          </a:p>
        </p:txBody>
      </p:sp>
      <p:grpSp>
        <p:nvGrpSpPr>
          <p:cNvPr id="3" name="Group 2"/>
          <p:cNvGrpSpPr/>
          <p:nvPr/>
        </p:nvGrpSpPr>
        <p:grpSpPr>
          <a:xfrm>
            <a:off x="2616711" y="2129220"/>
            <a:ext cx="3968933" cy="3319355"/>
            <a:chOff x="2616711" y="2129220"/>
            <a:chExt cx="3968933" cy="3319355"/>
          </a:xfrm>
        </p:grpSpPr>
        <p:sp>
          <p:nvSpPr>
            <p:cNvPr id="96" name="Freeform 4"/>
            <p:cNvSpPr>
              <a:spLocks/>
            </p:cNvSpPr>
            <p:nvPr/>
          </p:nvSpPr>
          <p:spPr bwMode="auto">
            <a:xfrm>
              <a:off x="2616711" y="3823839"/>
              <a:ext cx="1877262" cy="1478621"/>
            </a:xfrm>
            <a:custGeom>
              <a:avLst/>
              <a:gdLst/>
              <a:ahLst/>
              <a:cxnLst>
                <a:cxn ang="0">
                  <a:pos x="1182" y="471"/>
                </a:cxn>
                <a:cxn ang="0">
                  <a:pos x="941" y="0"/>
                </a:cxn>
                <a:cxn ang="0">
                  <a:pos x="920" y="2"/>
                </a:cxn>
                <a:cxn ang="0">
                  <a:pos x="0" y="931"/>
                </a:cxn>
                <a:cxn ang="0">
                  <a:pos x="1182" y="471"/>
                </a:cxn>
              </a:cxnLst>
              <a:rect l="0" t="0" r="r" b="b"/>
              <a:pathLst>
                <a:path w="1182" h="931">
                  <a:moveTo>
                    <a:pt x="1182" y="471"/>
                  </a:moveTo>
                  <a:lnTo>
                    <a:pt x="941" y="0"/>
                  </a:lnTo>
                  <a:lnTo>
                    <a:pt x="920" y="2"/>
                  </a:lnTo>
                  <a:lnTo>
                    <a:pt x="0" y="931"/>
                  </a:lnTo>
                  <a:lnTo>
                    <a:pt x="1182" y="471"/>
                  </a:lnTo>
                  <a:close/>
                </a:path>
              </a:pathLst>
            </a:custGeom>
            <a:noFill/>
            <a:ln w="38100" cap="flat" cmpd="sng">
              <a:solidFill>
                <a:schemeClr val="tx1"/>
              </a:solidFill>
              <a:prstDash val="solid"/>
              <a:round/>
              <a:headEnd type="none" w="med" len="med"/>
              <a:tailEnd type="none" w="med" len="med"/>
            </a:ln>
            <a:effectLst/>
          </p:spPr>
          <p:txBody>
            <a:bodyPr wrap="none" anchor="ctr"/>
            <a:lstStyle/>
            <a:p>
              <a:pPr algn="ctr" eaLnBrk="0" hangingPunct="0">
                <a:defRPr/>
              </a:pPr>
              <a:endParaRPr lang="en-US" dirty="0">
                <a:latin typeface="Arial" pitchFamily="34" charset="0"/>
                <a:ea typeface="+mn-ea"/>
                <a:cs typeface="+mn-cs"/>
              </a:endParaRPr>
            </a:p>
          </p:txBody>
        </p:sp>
        <p:sp>
          <p:nvSpPr>
            <p:cNvPr id="98" name="Freeform 5"/>
            <p:cNvSpPr>
              <a:spLocks/>
            </p:cNvSpPr>
            <p:nvPr/>
          </p:nvSpPr>
          <p:spPr bwMode="auto">
            <a:xfrm>
              <a:off x="4460621" y="3827015"/>
              <a:ext cx="2125023" cy="1475445"/>
            </a:xfrm>
            <a:custGeom>
              <a:avLst/>
              <a:gdLst/>
              <a:ahLst/>
              <a:cxnLst>
                <a:cxn ang="0">
                  <a:pos x="296" y="0"/>
                </a:cxn>
                <a:cxn ang="0">
                  <a:pos x="0" y="469"/>
                </a:cxn>
                <a:cxn ang="0">
                  <a:pos x="1338" y="929"/>
                </a:cxn>
                <a:cxn ang="0">
                  <a:pos x="296" y="0"/>
                </a:cxn>
              </a:cxnLst>
              <a:rect l="0" t="0" r="r" b="b"/>
              <a:pathLst>
                <a:path w="1338" h="929">
                  <a:moveTo>
                    <a:pt x="296" y="0"/>
                  </a:moveTo>
                  <a:lnTo>
                    <a:pt x="0" y="469"/>
                  </a:lnTo>
                  <a:lnTo>
                    <a:pt x="1338" y="929"/>
                  </a:lnTo>
                  <a:lnTo>
                    <a:pt x="296" y="0"/>
                  </a:lnTo>
                  <a:close/>
                </a:path>
              </a:pathLst>
            </a:custGeom>
            <a:noFill/>
            <a:ln w="38100" cap="flat" cmpd="sng">
              <a:solidFill>
                <a:schemeClr val="tx1"/>
              </a:solidFill>
              <a:prstDash val="solid"/>
              <a:round/>
              <a:headEnd type="none" w="med" len="med"/>
              <a:tailEnd type="none" w="med" len="med"/>
            </a:ln>
            <a:effectLst/>
          </p:spPr>
          <p:txBody>
            <a:bodyPr wrap="none" anchor="ctr"/>
            <a:lstStyle/>
            <a:p>
              <a:pPr algn="ctr" eaLnBrk="0" hangingPunct="0">
                <a:defRPr/>
              </a:pPr>
              <a:endParaRPr lang="en-US" dirty="0">
                <a:latin typeface="Arial" pitchFamily="34" charset="0"/>
                <a:ea typeface="+mn-ea"/>
                <a:cs typeface="+mn-cs"/>
              </a:endParaRPr>
            </a:p>
          </p:txBody>
        </p:sp>
        <p:sp>
          <p:nvSpPr>
            <p:cNvPr id="99" name="Freeform 6"/>
            <p:cNvSpPr>
              <a:spLocks/>
            </p:cNvSpPr>
            <p:nvPr/>
          </p:nvSpPr>
          <p:spPr bwMode="auto">
            <a:xfrm>
              <a:off x="4096921" y="2129220"/>
              <a:ext cx="833810" cy="1686677"/>
            </a:xfrm>
            <a:custGeom>
              <a:avLst/>
              <a:gdLst/>
              <a:ahLst/>
              <a:cxnLst>
                <a:cxn ang="0">
                  <a:pos x="0" y="1062"/>
                </a:cxn>
                <a:cxn ang="0">
                  <a:pos x="525" y="1062"/>
                </a:cxn>
                <a:cxn ang="0">
                  <a:pos x="263" y="0"/>
                </a:cxn>
                <a:cxn ang="0">
                  <a:pos x="0" y="1062"/>
                </a:cxn>
              </a:cxnLst>
              <a:rect l="0" t="0" r="r" b="b"/>
              <a:pathLst>
                <a:path w="525" h="1062">
                  <a:moveTo>
                    <a:pt x="0" y="1062"/>
                  </a:moveTo>
                  <a:lnTo>
                    <a:pt x="525" y="1062"/>
                  </a:lnTo>
                  <a:lnTo>
                    <a:pt x="263" y="0"/>
                  </a:lnTo>
                  <a:lnTo>
                    <a:pt x="0" y="1062"/>
                  </a:lnTo>
                  <a:close/>
                </a:path>
              </a:pathLst>
            </a:custGeom>
            <a:noFill/>
            <a:ln w="38100" cap="flat" cmpd="sng">
              <a:solidFill>
                <a:schemeClr val="tx1"/>
              </a:solidFill>
              <a:prstDash val="solid"/>
              <a:round/>
              <a:headEnd type="none" w="med" len="med"/>
              <a:tailEnd type="none" w="med" len="med"/>
            </a:ln>
            <a:effectLst/>
          </p:spPr>
          <p:txBody>
            <a:bodyPr wrap="none" anchor="ctr"/>
            <a:lstStyle/>
            <a:p>
              <a:pPr algn="ctr" eaLnBrk="0" hangingPunct="0">
                <a:defRPr/>
              </a:pPr>
              <a:endParaRPr lang="en-US" dirty="0">
                <a:latin typeface="Arial" pitchFamily="34" charset="0"/>
                <a:ea typeface="+mn-ea"/>
                <a:cs typeface="+mn-cs"/>
              </a:endParaRPr>
            </a:p>
          </p:txBody>
        </p:sp>
        <p:sp>
          <p:nvSpPr>
            <p:cNvPr id="103" name="Line 9"/>
            <p:cNvSpPr>
              <a:spLocks noChangeShapeType="1"/>
            </p:cNvSpPr>
            <p:nvPr/>
          </p:nvSpPr>
          <p:spPr bwMode="auto">
            <a:xfrm>
              <a:off x="4903731" y="3823839"/>
              <a:ext cx="838574" cy="228702"/>
            </a:xfrm>
            <a:prstGeom prst="line">
              <a:avLst/>
            </a:prstGeom>
            <a:noFill/>
            <a:ln w="38100">
              <a:solidFill>
                <a:schemeClr val="tx1"/>
              </a:solidFill>
              <a:round/>
              <a:headEnd/>
              <a:tailEnd/>
            </a:ln>
            <a:effectLst/>
          </p:spPr>
          <p:txBody>
            <a:bodyPr wrap="none" anchor="ctr"/>
            <a:lstStyle/>
            <a:p>
              <a:pPr algn="ctr" eaLnBrk="0" hangingPunct="0">
                <a:defRPr/>
              </a:pPr>
              <a:endParaRPr lang="en-US" dirty="0">
                <a:latin typeface="Arial" pitchFamily="34" charset="0"/>
                <a:ea typeface="+mn-ea"/>
                <a:cs typeface="+mn-cs"/>
              </a:endParaRPr>
            </a:p>
          </p:txBody>
        </p:sp>
        <p:sp>
          <p:nvSpPr>
            <p:cNvPr id="104" name="Line 10"/>
            <p:cNvSpPr>
              <a:spLocks noChangeShapeType="1"/>
            </p:cNvSpPr>
            <p:nvPr/>
          </p:nvSpPr>
          <p:spPr bwMode="auto">
            <a:xfrm flipV="1">
              <a:off x="4903731" y="3290201"/>
              <a:ext cx="304936" cy="533638"/>
            </a:xfrm>
            <a:prstGeom prst="line">
              <a:avLst/>
            </a:prstGeom>
            <a:noFill/>
            <a:ln w="38100">
              <a:solidFill>
                <a:schemeClr val="tx1"/>
              </a:solidFill>
              <a:round/>
              <a:headEnd/>
              <a:tailEnd/>
            </a:ln>
            <a:effectLst/>
          </p:spPr>
          <p:txBody>
            <a:bodyPr wrap="none" anchor="ctr"/>
            <a:lstStyle/>
            <a:p>
              <a:pPr algn="ctr" eaLnBrk="0" hangingPunct="0">
                <a:defRPr/>
              </a:pPr>
              <a:endParaRPr lang="en-US" dirty="0">
                <a:latin typeface="Arial" pitchFamily="34" charset="0"/>
                <a:ea typeface="+mn-ea"/>
                <a:cs typeface="+mn-cs"/>
              </a:endParaRPr>
            </a:p>
          </p:txBody>
        </p:sp>
        <p:sp>
          <p:nvSpPr>
            <p:cNvPr id="105" name="Line 11"/>
            <p:cNvSpPr>
              <a:spLocks noChangeShapeType="1"/>
            </p:cNvSpPr>
            <p:nvPr/>
          </p:nvSpPr>
          <p:spPr bwMode="auto">
            <a:xfrm flipH="1" flipV="1">
              <a:off x="3760221" y="3366435"/>
              <a:ext cx="304936" cy="457404"/>
            </a:xfrm>
            <a:prstGeom prst="line">
              <a:avLst/>
            </a:prstGeom>
            <a:noFill/>
            <a:ln w="38100">
              <a:solidFill>
                <a:schemeClr val="tx1"/>
              </a:solidFill>
              <a:round/>
              <a:headEnd/>
              <a:tailEnd/>
            </a:ln>
            <a:effectLst/>
          </p:spPr>
          <p:txBody>
            <a:bodyPr wrap="none" anchor="ctr"/>
            <a:lstStyle/>
            <a:p>
              <a:pPr algn="ctr" eaLnBrk="0" hangingPunct="0">
                <a:defRPr/>
              </a:pPr>
              <a:endParaRPr lang="en-US" dirty="0">
                <a:latin typeface="Arial" pitchFamily="34" charset="0"/>
                <a:ea typeface="+mn-ea"/>
                <a:cs typeface="+mn-cs"/>
              </a:endParaRPr>
            </a:p>
          </p:txBody>
        </p:sp>
        <p:sp>
          <p:nvSpPr>
            <p:cNvPr id="106" name="Line 12"/>
            <p:cNvSpPr>
              <a:spLocks noChangeShapeType="1"/>
            </p:cNvSpPr>
            <p:nvPr/>
          </p:nvSpPr>
          <p:spPr bwMode="auto">
            <a:xfrm flipH="1">
              <a:off x="3302817" y="3823839"/>
              <a:ext cx="762340" cy="304936"/>
            </a:xfrm>
            <a:prstGeom prst="line">
              <a:avLst/>
            </a:prstGeom>
            <a:noFill/>
            <a:ln w="38100">
              <a:solidFill>
                <a:schemeClr val="tx1"/>
              </a:solidFill>
              <a:round/>
              <a:headEnd/>
              <a:tailEnd/>
            </a:ln>
            <a:effectLst/>
          </p:spPr>
          <p:txBody>
            <a:bodyPr wrap="none" anchor="ctr"/>
            <a:lstStyle/>
            <a:p>
              <a:pPr algn="ctr" eaLnBrk="0" hangingPunct="0">
                <a:defRPr/>
              </a:pPr>
              <a:endParaRPr lang="en-US" dirty="0">
                <a:latin typeface="Arial" pitchFamily="34" charset="0"/>
                <a:ea typeface="+mn-ea"/>
                <a:cs typeface="+mn-cs"/>
              </a:endParaRPr>
            </a:p>
          </p:txBody>
        </p:sp>
        <p:sp>
          <p:nvSpPr>
            <p:cNvPr id="107" name="Oval 16"/>
            <p:cNvSpPr>
              <a:spLocks noChangeArrowheads="1"/>
            </p:cNvSpPr>
            <p:nvPr/>
          </p:nvSpPr>
          <p:spPr bwMode="auto">
            <a:xfrm>
              <a:off x="5221373" y="5250049"/>
              <a:ext cx="44470" cy="90527"/>
            </a:xfrm>
            <a:prstGeom prst="ellipse">
              <a:avLst/>
            </a:prstGeom>
            <a:solidFill>
              <a:schemeClr val="folHlink"/>
            </a:solidFill>
            <a:ln w="3175">
              <a:solidFill>
                <a:schemeClr val="tx1"/>
              </a:solidFill>
              <a:round/>
              <a:headEnd/>
              <a:tailEnd/>
            </a:ln>
            <a:effectLst/>
          </p:spPr>
          <p:txBody>
            <a:bodyPr wrap="none" anchor="ctr"/>
            <a:lstStyle/>
            <a:p>
              <a:pPr algn="ctr" eaLnBrk="0" hangingPunct="0">
                <a:defRPr/>
              </a:pPr>
              <a:endParaRPr lang="en-US" dirty="0">
                <a:latin typeface="Arial" pitchFamily="34" charset="0"/>
                <a:ea typeface="+mn-ea"/>
                <a:cs typeface="+mn-cs"/>
              </a:endParaRPr>
            </a:p>
          </p:txBody>
        </p:sp>
        <p:sp>
          <p:nvSpPr>
            <p:cNvPr id="108" name="Oval 18"/>
            <p:cNvSpPr>
              <a:spLocks noChangeArrowheads="1"/>
            </p:cNvSpPr>
            <p:nvPr/>
          </p:nvSpPr>
          <p:spPr bwMode="auto">
            <a:xfrm>
              <a:off x="4115980" y="5250049"/>
              <a:ext cx="44470" cy="90527"/>
            </a:xfrm>
            <a:prstGeom prst="ellipse">
              <a:avLst/>
            </a:prstGeom>
            <a:solidFill>
              <a:schemeClr val="bg1"/>
            </a:solidFill>
            <a:ln w="3175">
              <a:solidFill>
                <a:schemeClr val="tx1"/>
              </a:solidFill>
              <a:round/>
              <a:headEnd/>
              <a:tailEnd/>
            </a:ln>
            <a:effectLst/>
          </p:spPr>
          <p:txBody>
            <a:bodyPr wrap="none" anchor="ctr"/>
            <a:lstStyle/>
            <a:p>
              <a:pPr algn="ctr" eaLnBrk="0" hangingPunct="0">
                <a:defRPr/>
              </a:pPr>
              <a:endParaRPr lang="en-US" dirty="0">
                <a:latin typeface="Arial" pitchFamily="34" charset="0"/>
                <a:ea typeface="+mn-ea"/>
                <a:cs typeface="+mn-cs"/>
              </a:endParaRPr>
            </a:p>
          </p:txBody>
        </p:sp>
        <p:sp>
          <p:nvSpPr>
            <p:cNvPr id="112" name="Oval 21"/>
            <p:cNvSpPr>
              <a:spLocks noChangeArrowheads="1"/>
            </p:cNvSpPr>
            <p:nvPr/>
          </p:nvSpPr>
          <p:spPr bwMode="auto">
            <a:xfrm>
              <a:off x="5572367" y="3957248"/>
              <a:ext cx="308112" cy="262054"/>
            </a:xfrm>
            <a:prstGeom prst="ellipse">
              <a:avLst/>
            </a:prstGeom>
            <a:solidFill>
              <a:srgbClr val="FF0000"/>
            </a:solidFill>
            <a:ln w="38100">
              <a:solidFill>
                <a:schemeClr val="tx1"/>
              </a:solidFill>
              <a:round/>
              <a:headEnd/>
              <a:tailEnd/>
            </a:ln>
            <a:effectLst/>
          </p:spPr>
          <p:txBody>
            <a:bodyPr wrap="none" anchor="ctr"/>
            <a:lstStyle/>
            <a:p>
              <a:pPr algn="ctr" eaLnBrk="0" hangingPunct="0">
                <a:defRPr/>
              </a:pPr>
              <a:endParaRPr lang="en-US" dirty="0">
                <a:latin typeface="Arial" pitchFamily="34" charset="0"/>
                <a:ea typeface="+mn-ea"/>
                <a:cs typeface="+mn-cs"/>
              </a:endParaRPr>
            </a:p>
          </p:txBody>
        </p:sp>
        <p:sp>
          <p:nvSpPr>
            <p:cNvPr id="115" name="Oval 22"/>
            <p:cNvSpPr>
              <a:spLocks noChangeArrowheads="1"/>
            </p:cNvSpPr>
            <p:nvPr/>
          </p:nvSpPr>
          <p:spPr bwMode="auto">
            <a:xfrm>
              <a:off x="5778834" y="4020776"/>
              <a:ext cx="44470" cy="90527"/>
            </a:xfrm>
            <a:prstGeom prst="ellipse">
              <a:avLst/>
            </a:prstGeom>
            <a:solidFill>
              <a:schemeClr val="bg1"/>
            </a:solidFill>
            <a:ln w="3175">
              <a:solidFill>
                <a:schemeClr val="tx1"/>
              </a:solidFill>
              <a:round/>
              <a:headEnd/>
              <a:tailEnd/>
            </a:ln>
            <a:effectLst/>
          </p:spPr>
          <p:txBody>
            <a:bodyPr wrap="none" anchor="ctr"/>
            <a:lstStyle/>
            <a:p>
              <a:pPr algn="ctr" eaLnBrk="0" hangingPunct="0">
                <a:defRPr/>
              </a:pPr>
              <a:endParaRPr lang="en-US" dirty="0">
                <a:latin typeface="Arial" pitchFamily="34" charset="0"/>
                <a:ea typeface="+mn-ea"/>
                <a:cs typeface="+mn-cs"/>
              </a:endParaRPr>
            </a:p>
          </p:txBody>
        </p:sp>
        <p:sp>
          <p:nvSpPr>
            <p:cNvPr id="116" name="Oval 23"/>
            <p:cNvSpPr>
              <a:spLocks noChangeArrowheads="1"/>
            </p:cNvSpPr>
            <p:nvPr/>
          </p:nvSpPr>
          <p:spPr bwMode="auto">
            <a:xfrm>
              <a:off x="3110644" y="4014424"/>
              <a:ext cx="308112" cy="262054"/>
            </a:xfrm>
            <a:prstGeom prst="ellipse">
              <a:avLst/>
            </a:prstGeom>
            <a:solidFill>
              <a:srgbClr val="FF0000"/>
            </a:solidFill>
            <a:ln w="38100">
              <a:solidFill>
                <a:schemeClr val="tx1"/>
              </a:solidFill>
              <a:round/>
              <a:headEnd/>
              <a:tailEnd/>
            </a:ln>
            <a:effectLst/>
          </p:spPr>
          <p:txBody>
            <a:bodyPr wrap="none" anchor="ctr"/>
            <a:lstStyle/>
            <a:p>
              <a:pPr algn="ctr" eaLnBrk="0" hangingPunct="0">
                <a:defRPr/>
              </a:pPr>
              <a:endParaRPr lang="en-US" dirty="0">
                <a:latin typeface="Arial" pitchFamily="34" charset="0"/>
                <a:ea typeface="+mn-ea"/>
                <a:cs typeface="+mn-cs"/>
              </a:endParaRPr>
            </a:p>
          </p:txBody>
        </p:sp>
        <p:sp>
          <p:nvSpPr>
            <p:cNvPr id="117" name="Oval 24"/>
            <p:cNvSpPr>
              <a:spLocks noChangeArrowheads="1"/>
            </p:cNvSpPr>
            <p:nvPr/>
          </p:nvSpPr>
          <p:spPr bwMode="auto">
            <a:xfrm>
              <a:off x="3317111" y="4077952"/>
              <a:ext cx="44470" cy="90527"/>
            </a:xfrm>
            <a:prstGeom prst="ellipse">
              <a:avLst/>
            </a:prstGeom>
            <a:solidFill>
              <a:schemeClr val="bg1"/>
            </a:solidFill>
            <a:ln w="3175">
              <a:solidFill>
                <a:schemeClr val="tx1"/>
              </a:solidFill>
              <a:round/>
              <a:headEnd/>
              <a:tailEnd/>
            </a:ln>
            <a:effectLst/>
          </p:spPr>
          <p:txBody>
            <a:bodyPr wrap="none" anchor="ctr"/>
            <a:lstStyle/>
            <a:p>
              <a:pPr algn="ctr" eaLnBrk="0" hangingPunct="0">
                <a:defRPr/>
              </a:pPr>
              <a:endParaRPr lang="en-US" dirty="0">
                <a:latin typeface="Arial" pitchFamily="34" charset="0"/>
                <a:ea typeface="+mn-ea"/>
                <a:cs typeface="+mn-cs"/>
              </a:endParaRPr>
            </a:p>
          </p:txBody>
        </p:sp>
        <p:grpSp>
          <p:nvGrpSpPr>
            <p:cNvPr id="118" name="Group 25"/>
            <p:cNvGrpSpPr>
              <a:grpSpLocks/>
            </p:cNvGrpSpPr>
            <p:nvPr/>
          </p:nvGrpSpPr>
          <p:grpSpPr bwMode="auto">
            <a:xfrm>
              <a:off x="4347449" y="4447954"/>
              <a:ext cx="308112" cy="262055"/>
              <a:chOff x="3366" y="2963"/>
              <a:chExt cx="432" cy="384"/>
            </a:xfrm>
            <a:solidFill>
              <a:schemeClr val="tx1"/>
            </a:solidFill>
          </p:grpSpPr>
          <p:sp>
            <p:nvSpPr>
              <p:cNvPr id="142" name="Oval 26"/>
              <p:cNvSpPr>
                <a:spLocks noChangeArrowheads="1"/>
              </p:cNvSpPr>
              <p:nvPr/>
            </p:nvSpPr>
            <p:spPr bwMode="auto">
              <a:xfrm>
                <a:off x="3366" y="2963"/>
                <a:ext cx="432" cy="384"/>
              </a:xfrm>
              <a:prstGeom prst="ellipse">
                <a:avLst/>
              </a:prstGeom>
              <a:solidFill>
                <a:srgbClr val="FF0000"/>
              </a:solidFill>
              <a:ln w="38100">
                <a:solidFill>
                  <a:schemeClr val="tx1"/>
                </a:solidFill>
                <a:round/>
                <a:headEnd/>
                <a:tailEnd/>
              </a:ln>
              <a:effectLst/>
            </p:spPr>
            <p:txBody>
              <a:bodyPr wrap="none" anchor="ctr"/>
              <a:lstStyle/>
              <a:p>
                <a:pPr algn="ctr" eaLnBrk="0" hangingPunct="0">
                  <a:defRPr/>
                </a:pPr>
                <a:endParaRPr lang="en-US" dirty="0">
                  <a:latin typeface="Arial" pitchFamily="34" charset="0"/>
                  <a:ea typeface="+mn-ea"/>
                  <a:cs typeface="+mn-cs"/>
                </a:endParaRPr>
              </a:p>
            </p:txBody>
          </p:sp>
          <p:sp>
            <p:nvSpPr>
              <p:cNvPr id="143" name="Oval 27"/>
              <p:cNvSpPr>
                <a:spLocks noChangeArrowheads="1"/>
              </p:cNvSpPr>
              <p:nvPr/>
            </p:nvSpPr>
            <p:spPr bwMode="auto">
              <a:xfrm>
                <a:off x="3655" y="3055"/>
                <a:ext cx="62" cy="134"/>
              </a:xfrm>
              <a:prstGeom prst="ellipse">
                <a:avLst/>
              </a:prstGeom>
              <a:grpFill/>
              <a:ln w="3175">
                <a:solidFill>
                  <a:schemeClr val="tx1"/>
                </a:solidFill>
                <a:round/>
                <a:headEnd/>
                <a:tailEnd/>
              </a:ln>
              <a:effectLst/>
            </p:spPr>
            <p:txBody>
              <a:bodyPr wrap="none" anchor="ctr"/>
              <a:lstStyle/>
              <a:p>
                <a:pPr algn="ctr" eaLnBrk="0" hangingPunct="0">
                  <a:defRPr/>
                </a:pPr>
                <a:endParaRPr lang="en-US" dirty="0">
                  <a:latin typeface="Arial" pitchFamily="34" charset="0"/>
                  <a:ea typeface="+mn-ea"/>
                  <a:cs typeface="+mn-cs"/>
                </a:endParaRPr>
              </a:p>
            </p:txBody>
          </p:sp>
        </p:grpSp>
        <p:grpSp>
          <p:nvGrpSpPr>
            <p:cNvPr id="119" name="Group 29"/>
            <p:cNvGrpSpPr>
              <a:grpSpLocks/>
            </p:cNvGrpSpPr>
            <p:nvPr/>
          </p:nvGrpSpPr>
          <p:grpSpPr bwMode="auto">
            <a:xfrm>
              <a:off x="4832774" y="3699242"/>
              <a:ext cx="308112" cy="262055"/>
              <a:chOff x="3366" y="2963"/>
              <a:chExt cx="432" cy="384"/>
            </a:xfrm>
            <a:solidFill>
              <a:schemeClr val="bg1"/>
            </a:solidFill>
          </p:grpSpPr>
          <p:sp>
            <p:nvSpPr>
              <p:cNvPr id="140" name="Oval 30"/>
              <p:cNvSpPr>
                <a:spLocks noChangeArrowheads="1"/>
              </p:cNvSpPr>
              <p:nvPr/>
            </p:nvSpPr>
            <p:spPr bwMode="auto">
              <a:xfrm>
                <a:off x="3366" y="2963"/>
                <a:ext cx="432" cy="384"/>
              </a:xfrm>
              <a:prstGeom prst="ellipse">
                <a:avLst/>
              </a:prstGeom>
              <a:grpFill/>
              <a:ln w="38100">
                <a:solidFill>
                  <a:schemeClr val="tx1"/>
                </a:solidFill>
                <a:round/>
                <a:headEnd/>
                <a:tailEnd/>
              </a:ln>
              <a:effectLst/>
            </p:spPr>
            <p:txBody>
              <a:bodyPr wrap="none" anchor="ctr"/>
              <a:lstStyle/>
              <a:p>
                <a:pPr algn="ctr" eaLnBrk="0" hangingPunct="0">
                  <a:defRPr/>
                </a:pPr>
                <a:endParaRPr lang="en-US" dirty="0">
                  <a:latin typeface="Arial" pitchFamily="34" charset="0"/>
                  <a:ea typeface="+mn-ea"/>
                  <a:cs typeface="+mn-cs"/>
                </a:endParaRPr>
              </a:p>
            </p:txBody>
          </p:sp>
          <p:sp>
            <p:nvSpPr>
              <p:cNvPr id="141" name="Oval 31"/>
              <p:cNvSpPr>
                <a:spLocks noChangeArrowheads="1"/>
              </p:cNvSpPr>
              <p:nvPr/>
            </p:nvSpPr>
            <p:spPr bwMode="auto">
              <a:xfrm>
                <a:off x="3655" y="3055"/>
                <a:ext cx="62" cy="134"/>
              </a:xfrm>
              <a:prstGeom prst="ellipse">
                <a:avLst/>
              </a:prstGeom>
              <a:grpFill/>
              <a:ln w="3175">
                <a:solidFill>
                  <a:schemeClr val="tx1"/>
                </a:solidFill>
                <a:round/>
                <a:headEnd/>
                <a:tailEnd/>
              </a:ln>
              <a:effectLst/>
            </p:spPr>
            <p:txBody>
              <a:bodyPr wrap="none" anchor="ctr"/>
              <a:lstStyle/>
              <a:p>
                <a:pPr algn="ctr" eaLnBrk="0" hangingPunct="0">
                  <a:defRPr/>
                </a:pPr>
                <a:endParaRPr lang="en-US" dirty="0">
                  <a:latin typeface="Arial" pitchFamily="34" charset="0"/>
                  <a:ea typeface="+mn-ea"/>
                  <a:cs typeface="+mn-cs"/>
                </a:endParaRPr>
              </a:p>
            </p:txBody>
          </p:sp>
        </p:grpSp>
        <p:grpSp>
          <p:nvGrpSpPr>
            <p:cNvPr id="120" name="Group 32"/>
            <p:cNvGrpSpPr>
              <a:grpSpLocks/>
            </p:cNvGrpSpPr>
            <p:nvPr/>
          </p:nvGrpSpPr>
          <p:grpSpPr bwMode="auto">
            <a:xfrm>
              <a:off x="3921143" y="3697653"/>
              <a:ext cx="308112" cy="262055"/>
              <a:chOff x="3366" y="2963"/>
              <a:chExt cx="432" cy="384"/>
            </a:xfrm>
            <a:solidFill>
              <a:schemeClr val="accent1"/>
            </a:solidFill>
          </p:grpSpPr>
          <p:sp>
            <p:nvSpPr>
              <p:cNvPr id="137" name="Oval 33"/>
              <p:cNvSpPr>
                <a:spLocks noChangeArrowheads="1"/>
              </p:cNvSpPr>
              <p:nvPr/>
            </p:nvSpPr>
            <p:spPr bwMode="auto">
              <a:xfrm>
                <a:off x="3366" y="2963"/>
                <a:ext cx="432" cy="384"/>
              </a:xfrm>
              <a:prstGeom prst="ellipse">
                <a:avLst/>
              </a:prstGeom>
              <a:solidFill>
                <a:srgbClr val="0000FF"/>
              </a:solidFill>
              <a:ln w="38100">
                <a:solidFill>
                  <a:schemeClr val="tx1"/>
                </a:solidFill>
                <a:round/>
                <a:headEnd/>
                <a:tailEnd/>
              </a:ln>
              <a:effectLst/>
            </p:spPr>
            <p:txBody>
              <a:bodyPr wrap="none" anchor="ctr"/>
              <a:lstStyle/>
              <a:p>
                <a:pPr algn="ctr" eaLnBrk="0" hangingPunct="0">
                  <a:defRPr/>
                </a:pPr>
                <a:endParaRPr lang="en-US" dirty="0">
                  <a:latin typeface="Arial" pitchFamily="34" charset="0"/>
                  <a:ea typeface="+mn-ea"/>
                  <a:cs typeface="+mn-cs"/>
                </a:endParaRPr>
              </a:p>
            </p:txBody>
          </p:sp>
          <p:sp>
            <p:nvSpPr>
              <p:cNvPr id="138" name="Oval 34"/>
              <p:cNvSpPr>
                <a:spLocks noChangeArrowheads="1"/>
              </p:cNvSpPr>
              <p:nvPr/>
            </p:nvSpPr>
            <p:spPr bwMode="auto">
              <a:xfrm>
                <a:off x="3655" y="3055"/>
                <a:ext cx="62" cy="134"/>
              </a:xfrm>
              <a:prstGeom prst="ellipse">
                <a:avLst/>
              </a:prstGeom>
              <a:solidFill>
                <a:schemeClr val="bg1"/>
              </a:solidFill>
              <a:ln w="3175">
                <a:solidFill>
                  <a:schemeClr val="tx1"/>
                </a:solidFill>
                <a:round/>
                <a:headEnd/>
                <a:tailEnd/>
              </a:ln>
              <a:effectLst/>
            </p:spPr>
            <p:txBody>
              <a:bodyPr wrap="none" anchor="ctr"/>
              <a:lstStyle/>
              <a:p>
                <a:pPr algn="ctr" eaLnBrk="0" hangingPunct="0">
                  <a:defRPr/>
                </a:pPr>
                <a:endParaRPr lang="en-US" dirty="0">
                  <a:latin typeface="Arial" pitchFamily="34" charset="0"/>
                  <a:ea typeface="+mn-ea"/>
                  <a:cs typeface="+mn-cs"/>
                </a:endParaRPr>
              </a:p>
            </p:txBody>
          </p:sp>
        </p:grpSp>
        <p:sp>
          <p:nvSpPr>
            <p:cNvPr id="123" name="Oval 37"/>
            <p:cNvSpPr>
              <a:spLocks noChangeArrowheads="1"/>
            </p:cNvSpPr>
            <p:nvPr/>
          </p:nvSpPr>
          <p:spPr bwMode="auto">
            <a:xfrm>
              <a:off x="5127669" y="3172673"/>
              <a:ext cx="308112" cy="262054"/>
            </a:xfrm>
            <a:prstGeom prst="ellipse">
              <a:avLst/>
            </a:prstGeom>
            <a:solidFill>
              <a:srgbClr val="0000FF"/>
            </a:solidFill>
            <a:ln w="38100">
              <a:solidFill>
                <a:schemeClr val="tx1"/>
              </a:solidFill>
              <a:round/>
              <a:headEnd/>
              <a:tailEnd/>
            </a:ln>
            <a:effectLst/>
          </p:spPr>
          <p:txBody>
            <a:bodyPr wrap="none" anchor="ctr"/>
            <a:lstStyle/>
            <a:p>
              <a:pPr algn="ctr" eaLnBrk="0" hangingPunct="0">
                <a:defRPr/>
              </a:pPr>
              <a:endParaRPr lang="en-US" dirty="0">
                <a:latin typeface="Arial" pitchFamily="34" charset="0"/>
                <a:ea typeface="+mn-ea"/>
                <a:cs typeface="+mn-cs"/>
              </a:endParaRPr>
            </a:p>
          </p:txBody>
        </p:sp>
        <p:sp>
          <p:nvSpPr>
            <p:cNvPr id="124" name="Oval 38"/>
            <p:cNvSpPr>
              <a:spLocks noChangeArrowheads="1"/>
            </p:cNvSpPr>
            <p:nvPr/>
          </p:nvSpPr>
          <p:spPr bwMode="auto">
            <a:xfrm>
              <a:off x="5334136" y="3236202"/>
              <a:ext cx="44470" cy="90527"/>
            </a:xfrm>
            <a:prstGeom prst="ellipse">
              <a:avLst/>
            </a:prstGeom>
            <a:solidFill>
              <a:schemeClr val="folHlink"/>
            </a:solidFill>
            <a:ln w="3175">
              <a:solidFill>
                <a:schemeClr val="tx1"/>
              </a:solidFill>
              <a:round/>
              <a:headEnd/>
              <a:tailEnd/>
            </a:ln>
            <a:effectLst/>
          </p:spPr>
          <p:txBody>
            <a:bodyPr wrap="none" anchor="ctr"/>
            <a:lstStyle/>
            <a:p>
              <a:pPr algn="ctr" eaLnBrk="0" hangingPunct="0">
                <a:defRPr/>
              </a:pPr>
              <a:endParaRPr lang="en-US" dirty="0">
                <a:latin typeface="Arial" pitchFamily="34" charset="0"/>
                <a:ea typeface="+mn-ea"/>
                <a:cs typeface="+mn-cs"/>
              </a:endParaRPr>
            </a:p>
          </p:txBody>
        </p:sp>
        <p:sp>
          <p:nvSpPr>
            <p:cNvPr id="125" name="Oval 39"/>
            <p:cNvSpPr>
              <a:spLocks noChangeArrowheads="1"/>
            </p:cNvSpPr>
            <p:nvPr/>
          </p:nvSpPr>
          <p:spPr bwMode="auto">
            <a:xfrm>
              <a:off x="3626811" y="3171085"/>
              <a:ext cx="308112" cy="262055"/>
            </a:xfrm>
            <a:prstGeom prst="ellipse">
              <a:avLst/>
            </a:prstGeom>
            <a:solidFill>
              <a:schemeClr val="bg1"/>
            </a:solidFill>
            <a:ln w="38100">
              <a:solidFill>
                <a:schemeClr val="tx1"/>
              </a:solidFill>
              <a:round/>
              <a:headEnd/>
              <a:tailEnd/>
            </a:ln>
            <a:effectLst/>
          </p:spPr>
          <p:txBody>
            <a:bodyPr wrap="none" anchor="ctr"/>
            <a:lstStyle/>
            <a:p>
              <a:pPr algn="ctr" eaLnBrk="0" hangingPunct="0">
                <a:defRPr/>
              </a:pPr>
              <a:endParaRPr lang="en-US" dirty="0">
                <a:latin typeface="Arial" pitchFamily="34" charset="0"/>
                <a:ea typeface="+mn-ea"/>
                <a:cs typeface="+mn-cs"/>
              </a:endParaRPr>
            </a:p>
          </p:txBody>
        </p:sp>
        <p:sp>
          <p:nvSpPr>
            <p:cNvPr id="130" name="Oval 40"/>
            <p:cNvSpPr>
              <a:spLocks noChangeArrowheads="1"/>
            </p:cNvSpPr>
            <p:nvPr/>
          </p:nvSpPr>
          <p:spPr bwMode="auto">
            <a:xfrm>
              <a:off x="3833279" y="3234613"/>
              <a:ext cx="44470" cy="90528"/>
            </a:xfrm>
            <a:prstGeom prst="ellipse">
              <a:avLst/>
            </a:prstGeom>
            <a:solidFill>
              <a:schemeClr val="bg1"/>
            </a:solidFill>
            <a:ln w="3175">
              <a:solidFill>
                <a:schemeClr val="tx1"/>
              </a:solidFill>
              <a:round/>
              <a:headEnd/>
              <a:tailEnd/>
            </a:ln>
            <a:effectLst/>
          </p:spPr>
          <p:txBody>
            <a:bodyPr wrap="none" anchor="ctr"/>
            <a:lstStyle/>
            <a:p>
              <a:pPr algn="ctr" eaLnBrk="0" hangingPunct="0">
                <a:defRPr/>
              </a:pPr>
              <a:endParaRPr lang="en-US" dirty="0">
                <a:latin typeface="Arial" pitchFamily="34" charset="0"/>
                <a:ea typeface="+mn-ea"/>
                <a:cs typeface="+mn-cs"/>
              </a:endParaRPr>
            </a:p>
          </p:txBody>
        </p:sp>
        <p:sp>
          <p:nvSpPr>
            <p:cNvPr id="131" name="Oval 15"/>
            <p:cNvSpPr>
              <a:spLocks noChangeArrowheads="1"/>
            </p:cNvSpPr>
            <p:nvPr/>
          </p:nvSpPr>
          <p:spPr bwMode="auto">
            <a:xfrm>
              <a:off x="5014906" y="5186521"/>
              <a:ext cx="308112" cy="262054"/>
            </a:xfrm>
            <a:prstGeom prst="ellipse">
              <a:avLst/>
            </a:prstGeom>
            <a:solidFill>
              <a:schemeClr val="bg1"/>
            </a:solidFill>
            <a:ln w="38100">
              <a:solidFill>
                <a:schemeClr val="tx1"/>
              </a:solidFill>
              <a:round/>
              <a:headEnd/>
              <a:tailEnd/>
            </a:ln>
            <a:effectLst/>
          </p:spPr>
          <p:txBody>
            <a:bodyPr wrap="none" anchor="ctr"/>
            <a:lstStyle/>
            <a:p>
              <a:pPr algn="ctr" eaLnBrk="0" hangingPunct="0">
                <a:defRPr/>
              </a:pPr>
              <a:endParaRPr lang="en-US" dirty="0">
                <a:latin typeface="Arial" pitchFamily="34" charset="0"/>
                <a:ea typeface="+mn-ea"/>
                <a:cs typeface="+mn-cs"/>
              </a:endParaRPr>
            </a:p>
          </p:txBody>
        </p:sp>
        <p:sp>
          <p:nvSpPr>
            <p:cNvPr id="132" name="Oval 17"/>
            <p:cNvSpPr>
              <a:spLocks noChangeArrowheads="1"/>
            </p:cNvSpPr>
            <p:nvPr/>
          </p:nvSpPr>
          <p:spPr bwMode="auto">
            <a:xfrm>
              <a:off x="3909513" y="5186521"/>
              <a:ext cx="308112" cy="262054"/>
            </a:xfrm>
            <a:prstGeom prst="ellipse">
              <a:avLst/>
            </a:prstGeom>
            <a:solidFill>
              <a:srgbClr val="0000FF"/>
            </a:solidFill>
            <a:ln w="38100">
              <a:solidFill>
                <a:schemeClr val="tx1"/>
              </a:solidFill>
              <a:round/>
              <a:headEnd/>
              <a:tailEnd/>
            </a:ln>
            <a:effectLst/>
          </p:spPr>
          <p:txBody>
            <a:bodyPr wrap="none" anchor="ctr"/>
            <a:lstStyle/>
            <a:p>
              <a:pPr algn="ctr" eaLnBrk="0" hangingPunct="0">
                <a:defRPr/>
              </a:pPr>
              <a:endParaRPr lang="en-US" dirty="0">
                <a:latin typeface="Arial" pitchFamily="34" charset="0"/>
                <a:ea typeface="+mn-ea"/>
                <a:cs typeface="+mn-cs"/>
              </a:endParaRPr>
            </a:p>
          </p:txBody>
        </p:sp>
        <p:sp>
          <p:nvSpPr>
            <p:cNvPr id="133" name="Oval 22"/>
            <p:cNvSpPr>
              <a:spLocks noChangeArrowheads="1"/>
            </p:cNvSpPr>
            <p:nvPr/>
          </p:nvSpPr>
          <p:spPr bwMode="auto">
            <a:xfrm>
              <a:off x="4554325" y="4525827"/>
              <a:ext cx="44470" cy="90527"/>
            </a:xfrm>
            <a:prstGeom prst="ellipse">
              <a:avLst/>
            </a:prstGeom>
            <a:solidFill>
              <a:schemeClr val="bg1"/>
            </a:solidFill>
            <a:ln w="3175">
              <a:solidFill>
                <a:schemeClr val="tx1"/>
              </a:solidFill>
              <a:round/>
              <a:headEnd/>
              <a:tailEnd/>
            </a:ln>
            <a:effectLst/>
          </p:spPr>
          <p:txBody>
            <a:bodyPr wrap="none" anchor="ctr"/>
            <a:lstStyle/>
            <a:p>
              <a:pPr algn="ctr" eaLnBrk="0" hangingPunct="0">
                <a:defRPr/>
              </a:pPr>
              <a:endParaRPr lang="en-US" dirty="0">
                <a:latin typeface="Arial" pitchFamily="34" charset="0"/>
                <a:ea typeface="+mn-ea"/>
                <a:cs typeface="+mn-cs"/>
              </a:endParaRPr>
            </a:p>
          </p:txBody>
        </p:sp>
        <p:sp>
          <p:nvSpPr>
            <p:cNvPr id="134" name="Oval 22"/>
            <p:cNvSpPr>
              <a:spLocks noChangeArrowheads="1"/>
            </p:cNvSpPr>
            <p:nvPr/>
          </p:nvSpPr>
          <p:spPr bwMode="auto">
            <a:xfrm>
              <a:off x="5208667" y="5250049"/>
              <a:ext cx="44470" cy="90527"/>
            </a:xfrm>
            <a:prstGeom prst="ellipse">
              <a:avLst/>
            </a:prstGeom>
            <a:solidFill>
              <a:schemeClr val="bg1"/>
            </a:solidFill>
            <a:ln w="3175">
              <a:solidFill>
                <a:schemeClr val="tx1"/>
              </a:solidFill>
              <a:round/>
              <a:headEnd/>
              <a:tailEnd/>
            </a:ln>
            <a:effectLst/>
          </p:spPr>
          <p:txBody>
            <a:bodyPr wrap="none" anchor="ctr"/>
            <a:lstStyle/>
            <a:p>
              <a:pPr algn="ctr" eaLnBrk="0" hangingPunct="0">
                <a:defRPr/>
              </a:pPr>
              <a:endParaRPr lang="en-US" dirty="0">
                <a:latin typeface="Arial" pitchFamily="34" charset="0"/>
                <a:ea typeface="+mn-ea"/>
                <a:cs typeface="+mn-cs"/>
              </a:endParaRPr>
            </a:p>
          </p:txBody>
        </p:sp>
        <p:sp>
          <p:nvSpPr>
            <p:cNvPr id="135" name="Oval 22"/>
            <p:cNvSpPr>
              <a:spLocks noChangeArrowheads="1"/>
            </p:cNvSpPr>
            <p:nvPr/>
          </p:nvSpPr>
          <p:spPr bwMode="auto">
            <a:xfrm>
              <a:off x="4099455" y="5262755"/>
              <a:ext cx="44470" cy="90527"/>
            </a:xfrm>
            <a:prstGeom prst="ellipse">
              <a:avLst/>
            </a:prstGeom>
            <a:solidFill>
              <a:schemeClr val="bg1"/>
            </a:solidFill>
            <a:ln w="3175">
              <a:solidFill>
                <a:schemeClr val="tx1"/>
              </a:solidFill>
              <a:round/>
              <a:headEnd/>
              <a:tailEnd/>
            </a:ln>
            <a:effectLst/>
          </p:spPr>
          <p:txBody>
            <a:bodyPr wrap="none" anchor="ctr"/>
            <a:lstStyle/>
            <a:p>
              <a:pPr algn="ctr" eaLnBrk="0" hangingPunct="0">
                <a:defRPr/>
              </a:pPr>
              <a:endParaRPr lang="en-US" dirty="0">
                <a:latin typeface="Arial" pitchFamily="34" charset="0"/>
                <a:ea typeface="+mn-ea"/>
                <a:cs typeface="+mn-cs"/>
              </a:endParaRPr>
            </a:p>
          </p:txBody>
        </p:sp>
      </p:grpSp>
      <p:sp>
        <p:nvSpPr>
          <p:cNvPr id="136" name="Oval 17"/>
          <p:cNvSpPr>
            <a:spLocks noChangeArrowheads="1"/>
          </p:cNvSpPr>
          <p:nvPr/>
        </p:nvSpPr>
        <p:spPr bwMode="auto">
          <a:xfrm>
            <a:off x="6371645" y="5180482"/>
            <a:ext cx="308112" cy="262054"/>
          </a:xfrm>
          <a:prstGeom prst="ellipse">
            <a:avLst/>
          </a:prstGeom>
          <a:solidFill>
            <a:srgbClr val="0000FF"/>
          </a:solidFill>
          <a:ln w="38100">
            <a:solidFill>
              <a:schemeClr val="tx1"/>
            </a:solidFill>
            <a:round/>
            <a:headEnd/>
            <a:tailEnd/>
          </a:ln>
          <a:effectLst/>
        </p:spPr>
        <p:txBody>
          <a:bodyPr wrap="none" anchor="ctr"/>
          <a:lstStyle/>
          <a:p>
            <a:pPr algn="ctr" eaLnBrk="0" hangingPunct="0">
              <a:defRPr/>
            </a:pPr>
            <a:endParaRPr lang="en-US" dirty="0">
              <a:latin typeface="Arial" pitchFamily="34" charset="0"/>
              <a:ea typeface="+mn-ea"/>
              <a:cs typeface="+mn-cs"/>
            </a:endParaRPr>
          </a:p>
        </p:txBody>
      </p:sp>
      <p:sp>
        <p:nvSpPr>
          <p:cNvPr id="2" name="Title 1"/>
          <p:cNvSpPr>
            <a:spLocks noGrp="1"/>
          </p:cNvSpPr>
          <p:nvPr>
            <p:ph type="title"/>
          </p:nvPr>
        </p:nvSpPr>
        <p:spPr/>
        <p:txBody>
          <a:bodyPr/>
          <a:lstStyle/>
          <a:p>
            <a:r>
              <a:rPr lang="en-US" dirty="0" smtClean="0"/>
              <a:t>Standard Chromatic Subdivision</a:t>
            </a:r>
            <a:endParaRPr lang="en-US" dirty="0"/>
          </a:p>
        </p:txBody>
      </p:sp>
      <p:sp>
        <p:nvSpPr>
          <p:cNvPr id="144" name="Text Box 122"/>
          <p:cNvSpPr txBox="1">
            <a:spLocks noChangeArrowheads="1"/>
          </p:cNvSpPr>
          <p:nvPr/>
        </p:nvSpPr>
        <p:spPr bwMode="auto">
          <a:xfrm>
            <a:off x="5131816" y="5649426"/>
            <a:ext cx="3663028" cy="954107"/>
          </a:xfrm>
          <a:prstGeom prst="rect">
            <a:avLst/>
          </a:prstGeom>
          <a:solidFill>
            <a:schemeClr val="bg1">
              <a:alpha val="89999"/>
            </a:schemeClr>
          </a:solidFill>
          <a:ln w="38100" algn="ctr">
            <a:solidFill>
              <a:srgbClr val="FF0000"/>
            </a:solidFill>
            <a:miter lim="800000"/>
            <a:headEnd/>
            <a:tailEnd/>
          </a:ln>
          <a:effectLst>
            <a:outerShdw blurRad="50800" dist="38100" dir="2700000" algn="tl" rotWithShape="0">
              <a:prstClr val="black">
                <a:alpha val="40000"/>
              </a:prstClr>
            </a:outerShdw>
          </a:effectLst>
        </p:spPr>
        <p:txBody>
          <a:bodyPr wrap="square">
            <a:spAutoFit/>
          </a:bodyPr>
          <a:lstStyle/>
          <a:p>
            <a:r>
              <a:rPr lang="en-US" sz="2800" dirty="0" smtClean="0">
                <a:latin typeface="Arial" pitchFamily="34" charset="0"/>
                <a:cs typeface="Arial" pitchFamily="34" charset="0"/>
              </a:rPr>
              <a:t>Chromatic form of </a:t>
            </a:r>
            <a:r>
              <a:rPr lang="en-US" sz="2800" dirty="0" err="1" smtClean="0">
                <a:latin typeface="Arial" pitchFamily="34" charset="0"/>
                <a:cs typeface="Arial" pitchFamily="34" charset="0"/>
              </a:rPr>
              <a:t>Barycentric</a:t>
            </a:r>
            <a:endParaRPr lang="en-US" sz="2800" dirty="0" smtClean="0">
              <a:solidFill>
                <a:schemeClr val="tx2"/>
              </a:solidFill>
              <a:latin typeface="cmmi10"/>
            </a:endParaRPr>
          </a:p>
        </p:txBody>
      </p:sp>
      <p:sp>
        <p:nvSpPr>
          <p:cNvPr id="109" name="Oval 19"/>
          <p:cNvSpPr>
            <a:spLocks noChangeArrowheads="1"/>
          </p:cNvSpPr>
          <p:nvPr/>
        </p:nvSpPr>
        <p:spPr bwMode="auto">
          <a:xfrm>
            <a:off x="2464243" y="5186521"/>
            <a:ext cx="308112" cy="262054"/>
          </a:xfrm>
          <a:prstGeom prst="ellipse">
            <a:avLst/>
          </a:prstGeom>
          <a:solidFill>
            <a:schemeClr val="bg1"/>
          </a:solidFill>
          <a:ln w="38100">
            <a:solidFill>
              <a:schemeClr val="tx1"/>
            </a:solidFill>
            <a:round/>
            <a:headEnd/>
            <a:tailEnd/>
          </a:ln>
          <a:effectLst/>
        </p:spPr>
        <p:txBody>
          <a:bodyPr wrap="none" anchor="ctr"/>
          <a:lstStyle/>
          <a:p>
            <a:pPr algn="ctr" eaLnBrk="0" hangingPunct="0">
              <a:defRPr/>
            </a:pPr>
            <a:endParaRPr lang="en-US" dirty="0">
              <a:latin typeface="Arial" pitchFamily="34" charset="0"/>
              <a:ea typeface="+mn-ea"/>
              <a:cs typeface="+mn-cs"/>
            </a:endParaRPr>
          </a:p>
        </p:txBody>
      </p:sp>
      <p:sp>
        <p:nvSpPr>
          <p:cNvPr id="121" name="Oval 35"/>
          <p:cNvSpPr>
            <a:spLocks noChangeArrowheads="1"/>
          </p:cNvSpPr>
          <p:nvPr/>
        </p:nvSpPr>
        <p:spPr bwMode="auto">
          <a:xfrm>
            <a:off x="4378034" y="2079986"/>
            <a:ext cx="308112" cy="262054"/>
          </a:xfrm>
          <a:prstGeom prst="ellipse">
            <a:avLst/>
          </a:prstGeom>
          <a:solidFill>
            <a:srgbClr val="FF0000"/>
          </a:solidFill>
          <a:ln w="38100">
            <a:solidFill>
              <a:schemeClr val="tx1"/>
            </a:solidFill>
            <a:round/>
            <a:headEnd/>
            <a:tailEnd/>
          </a:ln>
          <a:effectLst/>
        </p:spPr>
        <p:txBody>
          <a:bodyPr wrap="none" anchor="ctr"/>
          <a:lstStyle/>
          <a:p>
            <a:pPr algn="ctr" eaLnBrk="0" hangingPunct="0">
              <a:defRPr/>
            </a:pPr>
            <a:endParaRPr lang="en-US" dirty="0">
              <a:latin typeface="Arial" pitchFamily="34" charset="0"/>
              <a:ea typeface="+mn-ea"/>
              <a:cs typeface="+mn-cs"/>
            </a:endParaRPr>
          </a:p>
        </p:txBody>
      </p:sp>
    </p:spTree>
    <p:extLst>
      <p:ext uri="{BB962C8B-B14F-4D97-AF65-F5344CB8AC3E}">
        <p14:creationId xmlns:p14="http://schemas.microsoft.com/office/powerpoint/2010/main" val="3462939939"/>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Road Map</a:t>
            </a:r>
            <a:endParaRPr lang="en-US" dirty="0"/>
          </a:p>
        </p:txBody>
      </p:sp>
      <p:sp>
        <p:nvSpPr>
          <p:cNvPr id="6" name="Text Box 122"/>
          <p:cNvSpPr txBox="1">
            <a:spLocks noChangeArrowheads="1"/>
          </p:cNvSpPr>
          <p:nvPr/>
        </p:nvSpPr>
        <p:spPr bwMode="auto">
          <a:xfrm>
            <a:off x="904422" y="1686764"/>
            <a:ext cx="3603872" cy="523220"/>
          </a:xfrm>
          <a:prstGeom prst="rect">
            <a:avLst/>
          </a:prstGeom>
          <a:solidFill>
            <a:schemeClr val="bg1">
              <a:alpha val="89999"/>
            </a:schemeClr>
          </a:solidFill>
          <a:ln w="38100" algn="ctr">
            <a:solidFill>
              <a:schemeClr val="bg1">
                <a:lumMod val="85000"/>
              </a:schemeClr>
            </a:solidFill>
            <a:miter lim="800000"/>
            <a:headEnd/>
            <a:tailEnd/>
          </a:ln>
          <a:effectLst>
            <a:outerShdw blurRad="50800" dist="38100" dir="2700000" algn="tl" rotWithShape="0">
              <a:prstClr val="black">
                <a:alpha val="40000"/>
              </a:prstClr>
            </a:outerShdw>
          </a:effectLst>
        </p:spPr>
        <p:txBody>
          <a:bodyPr wrap="none">
            <a:spAutoFit/>
          </a:bodyPr>
          <a:lstStyle/>
          <a:p>
            <a:pPr algn="l"/>
            <a:r>
              <a:rPr lang="en-US" sz="2800" dirty="0" smtClean="0">
                <a:solidFill>
                  <a:schemeClr val="bg1">
                    <a:lumMod val="75000"/>
                  </a:schemeClr>
                </a:solidFill>
                <a:latin typeface="Arial" pitchFamily="34" charset="0"/>
                <a:cs typeface="Arial" pitchFamily="34" charset="0"/>
              </a:rPr>
              <a:t>Simplicial Complexes</a:t>
            </a:r>
          </a:p>
        </p:txBody>
      </p:sp>
      <p:sp>
        <p:nvSpPr>
          <p:cNvPr id="12" name="Text Box 122"/>
          <p:cNvSpPr txBox="1">
            <a:spLocks noChangeArrowheads="1"/>
          </p:cNvSpPr>
          <p:nvPr/>
        </p:nvSpPr>
        <p:spPr bwMode="auto">
          <a:xfrm>
            <a:off x="904422" y="2484218"/>
            <a:ext cx="3943708" cy="523220"/>
          </a:xfrm>
          <a:prstGeom prst="rect">
            <a:avLst/>
          </a:prstGeom>
          <a:solidFill>
            <a:schemeClr val="bg1">
              <a:alpha val="89999"/>
            </a:schemeClr>
          </a:solidFill>
          <a:ln w="38100" algn="ctr">
            <a:solidFill>
              <a:schemeClr val="bg1">
                <a:lumMod val="85000"/>
              </a:schemeClr>
            </a:solidFill>
            <a:miter lim="800000"/>
            <a:headEnd/>
            <a:tailEnd/>
          </a:ln>
          <a:effectLst>
            <a:outerShdw blurRad="50800" dist="38100" dir="2700000" algn="tl" rotWithShape="0">
              <a:prstClr val="black">
                <a:alpha val="40000"/>
              </a:prstClr>
            </a:outerShdw>
          </a:effectLst>
        </p:spPr>
        <p:txBody>
          <a:bodyPr wrap="none">
            <a:spAutoFit/>
          </a:bodyPr>
          <a:lstStyle/>
          <a:p>
            <a:pPr algn="l"/>
            <a:r>
              <a:rPr lang="en-US" sz="2800" dirty="0" smtClean="0">
                <a:solidFill>
                  <a:schemeClr val="bg1">
                    <a:lumMod val="75000"/>
                  </a:schemeClr>
                </a:solidFill>
                <a:latin typeface="Arial" pitchFamily="34" charset="0"/>
                <a:cs typeface="Arial" pitchFamily="34" charset="0"/>
              </a:rPr>
              <a:t>Standard Constructions</a:t>
            </a:r>
          </a:p>
        </p:txBody>
      </p:sp>
      <p:sp>
        <p:nvSpPr>
          <p:cNvPr id="13" name="Text Box 122"/>
          <p:cNvSpPr txBox="1">
            <a:spLocks noChangeArrowheads="1"/>
          </p:cNvSpPr>
          <p:nvPr/>
        </p:nvSpPr>
        <p:spPr bwMode="auto">
          <a:xfrm>
            <a:off x="904422" y="3281672"/>
            <a:ext cx="2265364" cy="523220"/>
          </a:xfrm>
          <a:prstGeom prst="rect">
            <a:avLst/>
          </a:prstGeom>
          <a:solidFill>
            <a:schemeClr val="bg1">
              <a:alpha val="89999"/>
            </a:schemeClr>
          </a:solidFill>
          <a:ln w="38100" algn="ctr">
            <a:solidFill>
              <a:schemeClr val="bg1">
                <a:lumMod val="85000"/>
              </a:schemeClr>
            </a:solidFill>
            <a:miter lim="800000"/>
            <a:headEnd/>
            <a:tailEnd/>
          </a:ln>
          <a:effectLst>
            <a:outerShdw blurRad="50800" dist="38100" dir="2700000" algn="tl" rotWithShape="0">
              <a:prstClr val="black">
                <a:alpha val="40000"/>
              </a:prstClr>
            </a:outerShdw>
          </a:effectLst>
        </p:spPr>
        <p:txBody>
          <a:bodyPr wrap="none">
            <a:spAutoFit/>
          </a:bodyPr>
          <a:lstStyle/>
          <a:p>
            <a:pPr algn="l"/>
            <a:r>
              <a:rPr lang="en-US" sz="2800" dirty="0" smtClean="0">
                <a:solidFill>
                  <a:schemeClr val="bg1">
                    <a:lumMod val="75000"/>
                  </a:schemeClr>
                </a:solidFill>
                <a:latin typeface="Arial" pitchFamily="34" charset="0"/>
                <a:cs typeface="Arial" pitchFamily="34" charset="0"/>
              </a:rPr>
              <a:t>Carrier Maps</a:t>
            </a:r>
          </a:p>
        </p:txBody>
      </p:sp>
      <p:sp>
        <p:nvSpPr>
          <p:cNvPr id="14" name="Text Box 122"/>
          <p:cNvSpPr txBox="1">
            <a:spLocks noChangeArrowheads="1"/>
          </p:cNvSpPr>
          <p:nvPr/>
        </p:nvSpPr>
        <p:spPr bwMode="auto">
          <a:xfrm>
            <a:off x="904422" y="4079126"/>
            <a:ext cx="2143536" cy="523220"/>
          </a:xfrm>
          <a:prstGeom prst="rect">
            <a:avLst/>
          </a:prstGeom>
          <a:solidFill>
            <a:schemeClr val="bg1">
              <a:alpha val="89999"/>
            </a:schemeClr>
          </a:solidFill>
          <a:ln w="38100" algn="ctr">
            <a:solidFill>
              <a:schemeClr val="bg1">
                <a:lumMod val="85000"/>
              </a:schemeClr>
            </a:solidFill>
            <a:miter lim="800000"/>
            <a:headEnd/>
            <a:tailEnd/>
          </a:ln>
          <a:effectLst>
            <a:outerShdw blurRad="50800" dist="38100" dir="2700000" algn="tl" rotWithShape="0">
              <a:prstClr val="black">
                <a:alpha val="40000"/>
              </a:prstClr>
            </a:outerShdw>
          </a:effectLst>
        </p:spPr>
        <p:txBody>
          <a:bodyPr wrap="none">
            <a:spAutoFit/>
          </a:bodyPr>
          <a:lstStyle/>
          <a:p>
            <a:pPr algn="l"/>
            <a:r>
              <a:rPr lang="en-US" sz="2800" dirty="0" smtClean="0">
                <a:solidFill>
                  <a:schemeClr val="bg1">
                    <a:lumMod val="75000"/>
                  </a:schemeClr>
                </a:solidFill>
                <a:latin typeface="Arial" pitchFamily="34" charset="0"/>
                <a:cs typeface="Arial" pitchFamily="34" charset="0"/>
              </a:rPr>
              <a:t>Connectivity</a:t>
            </a:r>
          </a:p>
        </p:txBody>
      </p:sp>
      <p:sp>
        <p:nvSpPr>
          <p:cNvPr id="15" name="Text Box 122"/>
          <p:cNvSpPr txBox="1">
            <a:spLocks noChangeArrowheads="1"/>
          </p:cNvSpPr>
          <p:nvPr/>
        </p:nvSpPr>
        <p:spPr bwMode="auto">
          <a:xfrm>
            <a:off x="904422" y="4876580"/>
            <a:ext cx="2204450" cy="523220"/>
          </a:xfrm>
          <a:prstGeom prst="rect">
            <a:avLst/>
          </a:prstGeom>
          <a:solidFill>
            <a:schemeClr val="bg1">
              <a:alpha val="89999"/>
            </a:schemeClr>
          </a:solidFill>
          <a:ln w="38100" algn="ctr">
            <a:solidFill>
              <a:schemeClr val="bg1">
                <a:lumMod val="85000"/>
              </a:schemeClr>
            </a:solidFill>
            <a:miter lim="800000"/>
            <a:headEnd/>
            <a:tailEnd/>
          </a:ln>
          <a:effectLst>
            <a:outerShdw blurRad="50800" dist="38100" dir="2700000" algn="tl" rotWithShape="0">
              <a:prstClr val="black">
                <a:alpha val="40000"/>
              </a:prstClr>
            </a:outerShdw>
          </a:effectLst>
        </p:spPr>
        <p:txBody>
          <a:bodyPr wrap="none">
            <a:spAutoFit/>
          </a:bodyPr>
          <a:lstStyle/>
          <a:p>
            <a:pPr algn="l"/>
            <a:r>
              <a:rPr lang="en-US" sz="2800" dirty="0" smtClean="0">
                <a:solidFill>
                  <a:schemeClr val="bg1">
                    <a:lumMod val="75000"/>
                  </a:schemeClr>
                </a:solidFill>
                <a:latin typeface="Arial" pitchFamily="34" charset="0"/>
                <a:cs typeface="Arial" pitchFamily="34" charset="0"/>
              </a:rPr>
              <a:t>Subdivisions</a:t>
            </a:r>
          </a:p>
        </p:txBody>
      </p:sp>
      <p:sp>
        <p:nvSpPr>
          <p:cNvPr id="16" name="Footer Placeholder 15"/>
          <p:cNvSpPr>
            <a:spLocks noGrp="1"/>
          </p:cNvSpPr>
          <p:nvPr>
            <p:ph type="ftr" sz="quarter" idx="4294967295"/>
          </p:nvPr>
        </p:nvSpPr>
        <p:spPr>
          <a:xfrm>
            <a:off x="3124200" y="6248400"/>
            <a:ext cx="2895600" cy="457200"/>
          </a:xfrm>
          <a:prstGeom prst="rect">
            <a:avLst/>
          </a:prstGeom>
        </p:spPr>
        <p:txBody>
          <a:bodyPr/>
          <a:lstStyle/>
          <a:p>
            <a:pPr algn="ctr">
              <a:defRPr/>
            </a:pPr>
            <a:r>
              <a:rPr lang="en-US" sz="1400" smtClean="0">
                <a:solidFill>
                  <a:schemeClr val="tx1"/>
                </a:solidFill>
                <a:latin typeface="Arial" panose="020B0604020202020204" pitchFamily="34" charset="0"/>
              </a:rPr>
              <a:t>Distributed Computing through Combinatorial Topology</a:t>
            </a:r>
            <a:endParaRPr lang="en-US" sz="1400" dirty="0">
              <a:solidFill>
                <a:schemeClr val="tx1"/>
              </a:solidFill>
              <a:latin typeface="Arial" panose="020B0604020202020204" pitchFamily="34" charset="0"/>
            </a:endParaRPr>
          </a:p>
        </p:txBody>
      </p:sp>
      <p:sp>
        <p:nvSpPr>
          <p:cNvPr id="9" name="Text Box 122"/>
          <p:cNvSpPr txBox="1">
            <a:spLocks noChangeArrowheads="1"/>
          </p:cNvSpPr>
          <p:nvPr/>
        </p:nvSpPr>
        <p:spPr bwMode="auto">
          <a:xfrm>
            <a:off x="904422" y="5674032"/>
            <a:ext cx="6522363" cy="523220"/>
          </a:xfrm>
          <a:prstGeom prst="rect">
            <a:avLst/>
          </a:prstGeom>
          <a:solidFill>
            <a:schemeClr val="bg1">
              <a:alpha val="89999"/>
            </a:schemeClr>
          </a:solidFill>
          <a:ln w="38100" algn="ctr">
            <a:solidFill>
              <a:srgbClr val="FF0000"/>
            </a:solidFill>
            <a:miter lim="800000"/>
            <a:headEnd/>
            <a:tailEnd/>
          </a:ln>
          <a:effectLst>
            <a:outerShdw blurRad="50800" dist="38100" dir="2700000" algn="tl" rotWithShape="0">
              <a:prstClr val="black">
                <a:alpha val="40000"/>
              </a:prstClr>
            </a:outerShdw>
          </a:effectLst>
        </p:spPr>
        <p:txBody>
          <a:bodyPr wrap="none">
            <a:spAutoFit/>
          </a:bodyPr>
          <a:lstStyle/>
          <a:p>
            <a:pPr algn="l"/>
            <a:r>
              <a:rPr lang="en-US" sz="2800" dirty="0" smtClean="0">
                <a:latin typeface="Arial" pitchFamily="34" charset="0"/>
                <a:cs typeface="Arial" pitchFamily="34" charset="0"/>
              </a:rPr>
              <a:t>Simplicial &amp; Continuous Approximations</a:t>
            </a:r>
          </a:p>
        </p:txBody>
      </p:sp>
      <p:sp>
        <p:nvSpPr>
          <p:cNvPr id="4" name="Slide Number Placeholder 3"/>
          <p:cNvSpPr>
            <a:spLocks noGrp="1"/>
          </p:cNvSpPr>
          <p:nvPr>
            <p:ph type="sldNum" sz="quarter" idx="12"/>
          </p:nvPr>
        </p:nvSpPr>
        <p:spPr/>
        <p:txBody>
          <a:bodyPr/>
          <a:lstStyle/>
          <a:p>
            <a:fld id="{E43608CE-920D-4F6F-98C9-0491388AB413}" type="slidenum">
              <a:rPr lang="en-US" smtClean="0"/>
              <a:pPr/>
              <a:t>109</a:t>
            </a:fld>
            <a:endParaRPr lang="en-US"/>
          </a:p>
        </p:txBody>
      </p:sp>
    </p:spTree>
    <p:extLst>
      <p:ext uri="{BB962C8B-B14F-4D97-AF65-F5344CB8AC3E}">
        <p14:creationId xmlns:p14="http://schemas.microsoft.com/office/powerpoint/2010/main" val="38714046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Rectangle 68"/>
          <p:cNvSpPr/>
          <p:nvPr/>
        </p:nvSpPr>
        <p:spPr bwMode="auto">
          <a:xfrm>
            <a:off x="8539089" y="2851445"/>
            <a:ext cx="393896" cy="509493"/>
          </a:xfrm>
          <a:prstGeom prst="rect">
            <a:avLst/>
          </a:prstGeom>
          <a:solidFill>
            <a:schemeClr val="bg1">
              <a:lumMod val="95000"/>
            </a:schemeClr>
          </a:solidFill>
          <a:ln w="38100" cap="flat" cmpd="sng" algn="ctr">
            <a:solidFill>
              <a:schemeClr val="bg1">
                <a:lumMod val="50000"/>
              </a:schemeClr>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600" b="0" i="0" u="none" strike="noStrike" cap="none" normalizeH="0" baseline="0" dirty="0" smtClean="0">
              <a:ln>
                <a:noFill/>
              </a:ln>
              <a:solidFill>
                <a:srgbClr val="0000FF"/>
              </a:solidFill>
              <a:effectLst/>
              <a:latin typeface="Arial" pitchFamily="34" charset="0"/>
              <a:cs typeface="Arial" pitchFamily="34" charset="0"/>
            </a:endParaRPr>
          </a:p>
        </p:txBody>
      </p:sp>
      <p:sp>
        <p:nvSpPr>
          <p:cNvPr id="6" name="Title 5"/>
          <p:cNvSpPr>
            <a:spLocks noGrp="1"/>
          </p:cNvSpPr>
          <p:nvPr>
            <p:ph type="title"/>
          </p:nvPr>
        </p:nvSpPr>
        <p:spPr/>
        <p:txBody>
          <a:bodyPr/>
          <a:lstStyle/>
          <a:p>
            <a:r>
              <a:rPr lang="en-US" dirty="0" smtClean="0"/>
              <a:t>Muddy Children</a:t>
            </a:r>
            <a:endParaRPr lang="en-US" dirty="0"/>
          </a:p>
        </p:txBody>
      </p:sp>
      <p:sp>
        <p:nvSpPr>
          <p:cNvPr id="3" name="Slide Number Placeholder 2"/>
          <p:cNvSpPr>
            <a:spLocks noGrp="1"/>
          </p:cNvSpPr>
          <p:nvPr>
            <p:ph type="sldNum" sz="quarter" idx="11"/>
          </p:nvPr>
        </p:nvSpPr>
        <p:spPr/>
        <p:txBody>
          <a:bodyPr/>
          <a:lstStyle/>
          <a:p>
            <a:fld id="{0278A794-4692-4779-9EBA-A0B3349CB0A1}" type="slidenum">
              <a:rPr lang="en-US" smtClean="0"/>
              <a:pPr/>
              <a:t>11</a:t>
            </a:fld>
            <a:endParaRPr lang="en-US"/>
          </a:p>
        </p:txBody>
      </p:sp>
      <p:sp>
        <p:nvSpPr>
          <p:cNvPr id="2" name="Footer Placeholder 1"/>
          <p:cNvSpPr>
            <a:spLocks noGrp="1"/>
          </p:cNvSpPr>
          <p:nvPr>
            <p:ph type="ftr" sz="quarter" idx="4294967295"/>
          </p:nvPr>
        </p:nvSpPr>
        <p:spPr>
          <a:xfrm>
            <a:off x="3124200" y="6248400"/>
            <a:ext cx="2895600" cy="457200"/>
          </a:xfrm>
        </p:spPr>
        <p:txBody>
          <a:bodyPr/>
          <a:lstStyle/>
          <a:p>
            <a:r>
              <a:rPr lang="en-US" dirty="0" smtClean="0"/>
              <a:t>Distributed Computing though Combinatorial Topology</a:t>
            </a:r>
            <a:endParaRPr lang="en-US" dirty="0"/>
          </a:p>
        </p:txBody>
      </p:sp>
      <p:grpSp>
        <p:nvGrpSpPr>
          <p:cNvPr id="7" name="Group 50"/>
          <p:cNvGrpSpPr>
            <a:grpSpLocks/>
          </p:cNvGrpSpPr>
          <p:nvPr/>
        </p:nvGrpSpPr>
        <p:grpSpPr bwMode="auto">
          <a:xfrm>
            <a:off x="2461999" y="2936282"/>
            <a:ext cx="1447800" cy="1295400"/>
            <a:chOff x="3168" y="1824"/>
            <a:chExt cx="912" cy="816"/>
          </a:xfrm>
          <a:gradFill>
            <a:gsLst>
              <a:gs pos="10000">
                <a:schemeClr val="bg1"/>
              </a:gs>
              <a:gs pos="87000">
                <a:schemeClr val="tx1"/>
              </a:gs>
              <a:gs pos="100000">
                <a:schemeClr val="accent1">
                  <a:tint val="23500"/>
                  <a:satMod val="160000"/>
                </a:schemeClr>
              </a:gs>
            </a:gsLst>
            <a:lin ang="5400000" scaled="0"/>
          </a:gradFill>
        </p:grpSpPr>
        <p:sp>
          <p:nvSpPr>
            <p:cNvPr id="8" name="Freeform 51"/>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9" name="Freeform 52"/>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0" name="Freeform 53"/>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1" name="Freeform 54"/>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grpFill/>
            <a:ln w="38100">
              <a:solidFill>
                <a:schemeClr val="tx1"/>
              </a:solidFill>
              <a:round/>
              <a:headEnd/>
              <a:tailEnd/>
            </a:ln>
          </p:spPr>
          <p:txBody>
            <a:bodyPr wrap="none" anchor="ctr"/>
            <a:lstStyle/>
            <a:p>
              <a:endParaRPr lang="en-US" dirty="0">
                <a:latin typeface="Arial" pitchFamily="34" charset="0"/>
              </a:endParaRPr>
            </a:p>
          </p:txBody>
        </p:sp>
        <p:sp>
          <p:nvSpPr>
            <p:cNvPr id="12" name="Freeform 55"/>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grpFill/>
            <a:ln w="38100">
              <a:solidFill>
                <a:schemeClr val="tx1"/>
              </a:solidFill>
              <a:round/>
              <a:headEnd/>
              <a:tailEnd/>
            </a:ln>
          </p:spPr>
          <p:txBody>
            <a:bodyPr wrap="none" anchor="ctr"/>
            <a:lstStyle/>
            <a:p>
              <a:endParaRPr lang="en-US" dirty="0">
                <a:latin typeface="Arial" pitchFamily="34" charset="0"/>
              </a:endParaRPr>
            </a:p>
          </p:txBody>
        </p:sp>
        <p:sp>
          <p:nvSpPr>
            <p:cNvPr id="13" name="Freeform 56"/>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grpFill/>
            <a:ln w="38100">
              <a:solidFill>
                <a:schemeClr val="tx1"/>
              </a:solidFill>
              <a:round/>
              <a:headEnd/>
              <a:tailEnd/>
            </a:ln>
          </p:spPr>
          <p:txBody>
            <a:bodyPr wrap="none" anchor="ctr"/>
            <a:lstStyle/>
            <a:p>
              <a:endParaRPr lang="en-US" dirty="0">
                <a:latin typeface="Arial" pitchFamily="34" charset="0"/>
              </a:endParaRPr>
            </a:p>
          </p:txBody>
        </p:sp>
        <p:sp>
          <p:nvSpPr>
            <p:cNvPr id="14" name="Freeform 57"/>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5" name="Freeform 58"/>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6" name="Freeform 59"/>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grpSp>
      <p:grpSp>
        <p:nvGrpSpPr>
          <p:cNvPr id="27" name="Group 50"/>
          <p:cNvGrpSpPr>
            <a:grpSpLocks/>
          </p:cNvGrpSpPr>
          <p:nvPr/>
        </p:nvGrpSpPr>
        <p:grpSpPr bwMode="auto">
          <a:xfrm>
            <a:off x="1132005" y="3623575"/>
            <a:ext cx="1447800" cy="1295400"/>
            <a:chOff x="3168" y="1824"/>
            <a:chExt cx="912" cy="816"/>
          </a:xfrm>
        </p:grpSpPr>
        <p:sp>
          <p:nvSpPr>
            <p:cNvPr id="28" name="Freeform 51"/>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29" name="Freeform 52"/>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30" name="Freeform 53"/>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31" name="Freeform 54"/>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00FFFF"/>
            </a:solidFill>
            <a:ln w="38100">
              <a:solidFill>
                <a:schemeClr val="tx1"/>
              </a:solidFill>
              <a:round/>
              <a:headEnd/>
              <a:tailEnd/>
            </a:ln>
          </p:spPr>
          <p:txBody>
            <a:bodyPr wrap="none" anchor="ctr"/>
            <a:lstStyle/>
            <a:p>
              <a:endParaRPr lang="en-US" dirty="0">
                <a:latin typeface="Arial" pitchFamily="34" charset="0"/>
              </a:endParaRPr>
            </a:p>
          </p:txBody>
        </p:sp>
        <p:sp>
          <p:nvSpPr>
            <p:cNvPr id="32" name="Freeform 55"/>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00FFFF"/>
            </a:solidFill>
            <a:ln w="38100">
              <a:solidFill>
                <a:schemeClr val="tx1"/>
              </a:solidFill>
              <a:round/>
              <a:headEnd/>
              <a:tailEnd/>
            </a:ln>
          </p:spPr>
          <p:txBody>
            <a:bodyPr wrap="none" anchor="ctr"/>
            <a:lstStyle/>
            <a:p>
              <a:endParaRPr lang="en-US" dirty="0">
                <a:latin typeface="Arial" pitchFamily="34" charset="0"/>
              </a:endParaRPr>
            </a:p>
          </p:txBody>
        </p:sp>
        <p:sp>
          <p:nvSpPr>
            <p:cNvPr id="33" name="Freeform 56"/>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00FFFF"/>
            </a:solidFill>
            <a:ln w="38100">
              <a:solidFill>
                <a:schemeClr val="tx1"/>
              </a:solidFill>
              <a:round/>
              <a:headEnd/>
              <a:tailEnd/>
            </a:ln>
          </p:spPr>
          <p:txBody>
            <a:bodyPr wrap="none" anchor="ctr"/>
            <a:lstStyle/>
            <a:p>
              <a:endParaRPr lang="en-US" dirty="0">
                <a:latin typeface="Arial" pitchFamily="34" charset="0"/>
              </a:endParaRPr>
            </a:p>
          </p:txBody>
        </p:sp>
        <p:sp>
          <p:nvSpPr>
            <p:cNvPr id="34" name="Freeform 57"/>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35" name="Freeform 58"/>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36" name="Freeform 59"/>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grpSp>
      <p:grpSp>
        <p:nvGrpSpPr>
          <p:cNvPr id="39" name="Group 50"/>
          <p:cNvGrpSpPr>
            <a:grpSpLocks/>
          </p:cNvGrpSpPr>
          <p:nvPr/>
        </p:nvGrpSpPr>
        <p:grpSpPr bwMode="auto">
          <a:xfrm>
            <a:off x="3791992" y="2248989"/>
            <a:ext cx="1447800" cy="1295400"/>
            <a:chOff x="3168" y="1824"/>
            <a:chExt cx="912" cy="816"/>
          </a:xfrm>
          <a:gradFill>
            <a:gsLst>
              <a:gs pos="10000">
                <a:srgbClr val="FF7C80"/>
              </a:gs>
              <a:gs pos="87000">
                <a:schemeClr val="tx1"/>
              </a:gs>
              <a:gs pos="100000">
                <a:schemeClr val="accent1">
                  <a:tint val="23500"/>
                  <a:satMod val="160000"/>
                </a:schemeClr>
              </a:gs>
            </a:gsLst>
            <a:lin ang="5400000" scaled="0"/>
          </a:gradFill>
        </p:grpSpPr>
        <p:sp>
          <p:nvSpPr>
            <p:cNvPr id="40" name="Freeform 51"/>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41" name="Freeform 52"/>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42" name="Freeform 53"/>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43" name="Freeform 54"/>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grpFill/>
            <a:ln w="38100">
              <a:solidFill>
                <a:schemeClr val="tx1"/>
              </a:solidFill>
              <a:round/>
              <a:headEnd/>
              <a:tailEnd/>
            </a:ln>
          </p:spPr>
          <p:txBody>
            <a:bodyPr wrap="none" anchor="ctr"/>
            <a:lstStyle/>
            <a:p>
              <a:endParaRPr lang="en-US" dirty="0">
                <a:latin typeface="Arial" pitchFamily="34" charset="0"/>
              </a:endParaRPr>
            </a:p>
          </p:txBody>
        </p:sp>
        <p:sp>
          <p:nvSpPr>
            <p:cNvPr id="44" name="Freeform 55"/>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grpFill/>
            <a:ln w="38100">
              <a:solidFill>
                <a:schemeClr val="tx1"/>
              </a:solidFill>
              <a:round/>
              <a:headEnd/>
              <a:tailEnd/>
            </a:ln>
          </p:spPr>
          <p:txBody>
            <a:bodyPr wrap="none" anchor="ctr"/>
            <a:lstStyle/>
            <a:p>
              <a:endParaRPr lang="en-US" dirty="0">
                <a:latin typeface="Arial" pitchFamily="34" charset="0"/>
              </a:endParaRPr>
            </a:p>
          </p:txBody>
        </p:sp>
        <p:sp>
          <p:nvSpPr>
            <p:cNvPr id="45" name="Freeform 56"/>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grpFill/>
            <a:ln w="38100">
              <a:solidFill>
                <a:schemeClr val="tx1"/>
              </a:solidFill>
              <a:round/>
              <a:headEnd/>
              <a:tailEnd/>
            </a:ln>
          </p:spPr>
          <p:txBody>
            <a:bodyPr wrap="none" anchor="ctr"/>
            <a:lstStyle/>
            <a:p>
              <a:endParaRPr lang="en-US" dirty="0">
                <a:latin typeface="Arial" pitchFamily="34" charset="0"/>
              </a:endParaRPr>
            </a:p>
          </p:txBody>
        </p:sp>
        <p:sp>
          <p:nvSpPr>
            <p:cNvPr id="46" name="Freeform 57"/>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47" name="Freeform 58"/>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48" name="Freeform 59"/>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grpSp>
      <p:grpSp>
        <p:nvGrpSpPr>
          <p:cNvPr id="49" name="Group 60"/>
          <p:cNvGrpSpPr>
            <a:grpSpLocks/>
          </p:cNvGrpSpPr>
          <p:nvPr/>
        </p:nvGrpSpPr>
        <p:grpSpPr bwMode="auto">
          <a:xfrm flipH="1">
            <a:off x="6578399" y="4129063"/>
            <a:ext cx="1447800" cy="1295400"/>
            <a:chOff x="3168" y="1824"/>
            <a:chExt cx="912" cy="816"/>
          </a:xfrm>
        </p:grpSpPr>
        <p:sp>
          <p:nvSpPr>
            <p:cNvPr id="50" name="Freeform 61"/>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51" name="Freeform 62"/>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52" name="Freeform 63"/>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53" name="Freeform 64"/>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1"/>
            </a:solidFill>
            <a:ln w="38100">
              <a:solidFill>
                <a:schemeClr val="tx1"/>
              </a:solidFill>
              <a:round/>
              <a:headEnd/>
              <a:tailEnd/>
            </a:ln>
          </p:spPr>
          <p:txBody>
            <a:bodyPr wrap="none" anchor="ctr"/>
            <a:lstStyle/>
            <a:p>
              <a:endParaRPr lang="en-US" dirty="0">
                <a:latin typeface="Arial" pitchFamily="34" charset="0"/>
              </a:endParaRPr>
            </a:p>
          </p:txBody>
        </p:sp>
        <p:sp>
          <p:nvSpPr>
            <p:cNvPr id="54" name="Freeform 65"/>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1"/>
            </a:solidFill>
            <a:ln w="38100">
              <a:solidFill>
                <a:schemeClr val="tx1"/>
              </a:solidFill>
              <a:round/>
              <a:headEnd/>
              <a:tailEnd/>
            </a:ln>
          </p:spPr>
          <p:txBody>
            <a:bodyPr wrap="none" anchor="ctr"/>
            <a:lstStyle/>
            <a:p>
              <a:endParaRPr lang="en-US" dirty="0">
                <a:latin typeface="Arial" pitchFamily="34" charset="0"/>
              </a:endParaRPr>
            </a:p>
          </p:txBody>
        </p:sp>
        <p:sp>
          <p:nvSpPr>
            <p:cNvPr id="55" name="Freeform 66"/>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1"/>
            </a:solidFill>
            <a:ln w="38100">
              <a:solidFill>
                <a:schemeClr val="tx1"/>
              </a:solidFill>
              <a:round/>
              <a:headEnd/>
              <a:tailEnd/>
            </a:ln>
          </p:spPr>
          <p:txBody>
            <a:bodyPr wrap="none" anchor="ctr"/>
            <a:lstStyle/>
            <a:p>
              <a:endParaRPr lang="en-US" dirty="0">
                <a:latin typeface="Arial" pitchFamily="34" charset="0"/>
              </a:endParaRPr>
            </a:p>
          </p:txBody>
        </p:sp>
        <p:sp>
          <p:nvSpPr>
            <p:cNvPr id="56" name="Freeform 67"/>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57" name="Freeform 68"/>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58" name="Freeform 69"/>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grpSp>
      <p:sp>
        <p:nvSpPr>
          <p:cNvPr id="65" name="Rounded Rectangle 64"/>
          <p:cNvSpPr/>
          <p:nvPr/>
        </p:nvSpPr>
        <p:spPr bwMode="auto">
          <a:xfrm>
            <a:off x="6348099" y="1991100"/>
            <a:ext cx="1449057" cy="715089"/>
          </a:xfrm>
          <a:prstGeom prst="roundRect">
            <a:avLst/>
          </a:prstGeom>
          <a:solidFill>
            <a:schemeClr val="tx1"/>
          </a:solidFill>
          <a:ln w="38100" cap="flat" cmpd="sng" algn="ctr">
            <a:solidFill>
              <a:srgbClr val="0000FF"/>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600" b="0" i="0" u="none" strike="noStrike" cap="none" normalizeH="0" baseline="0" dirty="0" smtClean="0">
                <a:ln>
                  <a:noFill/>
                </a:ln>
                <a:solidFill>
                  <a:srgbClr val="FF0000"/>
                </a:solidFill>
                <a:effectLst/>
                <a:latin typeface="Arial" pitchFamily="34" charset="0"/>
                <a:cs typeface="Arial" pitchFamily="34" charset="0"/>
              </a:rPr>
              <a:t>2:00</a:t>
            </a:r>
          </a:p>
        </p:txBody>
      </p:sp>
      <p:sp>
        <p:nvSpPr>
          <p:cNvPr id="67" name="Freeform 66"/>
          <p:cNvSpPr/>
          <p:nvPr/>
        </p:nvSpPr>
        <p:spPr bwMode="auto">
          <a:xfrm>
            <a:off x="7568418" y="2743200"/>
            <a:ext cx="1069145" cy="416377"/>
          </a:xfrm>
          <a:custGeom>
            <a:avLst/>
            <a:gdLst>
              <a:gd name="connsiteX0" fmla="*/ 0 w 1069145"/>
              <a:gd name="connsiteY0" fmla="*/ 0 h 416377"/>
              <a:gd name="connsiteX1" fmla="*/ 534573 w 1069145"/>
              <a:gd name="connsiteY1" fmla="*/ 379828 h 416377"/>
              <a:gd name="connsiteX2" fmla="*/ 1069145 w 1069145"/>
              <a:gd name="connsiteY2" fmla="*/ 379828 h 416377"/>
            </a:gdLst>
            <a:ahLst/>
            <a:cxnLst>
              <a:cxn ang="0">
                <a:pos x="connsiteX0" y="connsiteY0"/>
              </a:cxn>
              <a:cxn ang="0">
                <a:pos x="connsiteX1" y="connsiteY1"/>
              </a:cxn>
              <a:cxn ang="0">
                <a:pos x="connsiteX2" y="connsiteY2"/>
              </a:cxn>
            </a:cxnLst>
            <a:rect l="l" t="t" r="r" b="b"/>
            <a:pathLst>
              <a:path w="1069145" h="416377">
                <a:moveTo>
                  <a:pt x="0" y="0"/>
                </a:moveTo>
                <a:cubicBezTo>
                  <a:pt x="178191" y="158261"/>
                  <a:pt x="356382" y="316523"/>
                  <a:pt x="534573" y="379828"/>
                </a:cubicBezTo>
                <a:cubicBezTo>
                  <a:pt x="712764" y="443133"/>
                  <a:pt x="890954" y="411480"/>
                  <a:pt x="1069145" y="379828"/>
                </a:cubicBezTo>
              </a:path>
            </a:pathLst>
          </a:custGeom>
          <a:noFill/>
          <a:ln w="38100" cap="flat" cmpd="sng" algn="ctr">
            <a:solidFill>
              <a:schemeClr val="bg1">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dirty="0" smtClean="0">
              <a:ln>
                <a:noFill/>
              </a:ln>
              <a:solidFill>
                <a:srgbClr val="0000FF"/>
              </a:solidFill>
              <a:effectLst/>
              <a:latin typeface="Arial" pitchFamily="34" charset="0"/>
            </a:endParaRPr>
          </a:p>
        </p:txBody>
      </p:sp>
      <p:sp>
        <p:nvSpPr>
          <p:cNvPr id="68" name="Chord 67"/>
          <p:cNvSpPr/>
          <p:nvPr/>
        </p:nvSpPr>
        <p:spPr bwMode="auto">
          <a:xfrm>
            <a:off x="8637563" y="2987543"/>
            <a:ext cx="175846" cy="175846"/>
          </a:xfrm>
          <a:prstGeom prst="chord">
            <a:avLst/>
          </a:prstGeom>
          <a:solidFill>
            <a:schemeClr val="bg1">
              <a:lumMod val="95000"/>
            </a:schemeClr>
          </a:solidFill>
          <a:ln w="38100" cap="flat" cmpd="sng" algn="ctr">
            <a:solidFill>
              <a:schemeClr val="bg1">
                <a:lumMod val="50000"/>
              </a:schemeClr>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600" b="0" i="0" u="none" strike="noStrike" cap="none" normalizeH="0" baseline="0" dirty="0" smtClean="0">
              <a:ln>
                <a:noFill/>
              </a:ln>
              <a:solidFill>
                <a:srgbClr val="0000FF"/>
              </a:solidFill>
              <a:effectLst/>
              <a:latin typeface="Arial" pitchFamily="34" charset="0"/>
              <a:cs typeface="Arial" pitchFamily="34" charset="0"/>
            </a:endParaRPr>
          </a:p>
        </p:txBody>
      </p:sp>
      <p:sp>
        <p:nvSpPr>
          <p:cNvPr id="4" name="Rounded Rectangular Callout 3"/>
          <p:cNvSpPr/>
          <p:nvPr/>
        </p:nvSpPr>
        <p:spPr bwMode="auto">
          <a:xfrm>
            <a:off x="5239792" y="3585562"/>
            <a:ext cx="1108307" cy="715089"/>
          </a:xfrm>
          <a:prstGeom prst="wedgeRoundRectCallout">
            <a:avLst>
              <a:gd name="adj1" fmla="val -63932"/>
              <a:gd name="adj2" fmla="val -88275"/>
              <a:gd name="adj3" fmla="val 16667"/>
            </a:avLst>
          </a:prstGeom>
          <a:solidFill>
            <a:schemeClr val="bg1">
              <a:lumMod val="95000"/>
            </a:schemeClr>
          </a:solidFill>
          <a:ln w="38100" cap="flat" cmpd="sng" algn="ctr">
            <a:solidFill>
              <a:srgbClr val="FF7C8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600" b="0" i="0" u="none" strike="noStrike" cap="none" normalizeH="0" baseline="0" dirty="0" smtClean="0">
                <a:ln>
                  <a:noFill/>
                </a:ln>
                <a:solidFill>
                  <a:srgbClr val="FF7C80"/>
                </a:solidFill>
                <a:effectLst/>
                <a:latin typeface="Arial" pitchFamily="34" charset="0"/>
                <a:cs typeface="Arial" pitchFamily="34" charset="0"/>
              </a:rPr>
              <a:t>Me!</a:t>
            </a:r>
          </a:p>
        </p:txBody>
      </p:sp>
      <p:sp>
        <p:nvSpPr>
          <p:cNvPr id="59" name="Rounded Rectangular Callout 58"/>
          <p:cNvSpPr/>
          <p:nvPr/>
        </p:nvSpPr>
        <p:spPr bwMode="auto">
          <a:xfrm>
            <a:off x="3999838" y="4294730"/>
            <a:ext cx="1108307" cy="715089"/>
          </a:xfrm>
          <a:prstGeom prst="wedgeRoundRectCallout">
            <a:avLst>
              <a:gd name="adj1" fmla="val -63932"/>
              <a:gd name="adj2" fmla="val -88275"/>
              <a:gd name="adj3" fmla="val 16667"/>
            </a:avLst>
          </a:prstGeom>
          <a:solidFill>
            <a:schemeClr val="bg1">
              <a:lumMod val="95000"/>
            </a:schemeClr>
          </a:solidFill>
          <a:ln w="38100" cap="flat" cmpd="sng" algn="ctr">
            <a:solidFill>
              <a:schemeClr val="tx1"/>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600" b="0" i="0" u="none" strike="noStrike" cap="none" normalizeH="0" baseline="0" dirty="0" smtClean="0">
                <a:ln>
                  <a:noFill/>
                </a:ln>
                <a:solidFill>
                  <a:schemeClr val="tx1"/>
                </a:solidFill>
                <a:effectLst/>
                <a:latin typeface="Arial" pitchFamily="34" charset="0"/>
                <a:cs typeface="Arial" pitchFamily="34" charset="0"/>
              </a:rPr>
              <a:t>Me!</a:t>
            </a:r>
          </a:p>
        </p:txBody>
      </p:sp>
    </p:spTree>
    <p:extLst>
      <p:ext uri="{BB962C8B-B14F-4D97-AF65-F5344CB8AC3E}">
        <p14:creationId xmlns:p14="http://schemas.microsoft.com/office/powerpoint/2010/main" val="680961020"/>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From Simplicial to Continuous</a:t>
            </a:r>
            <a:endParaRPr lang="en-US" dirty="0"/>
          </a:p>
        </p:txBody>
      </p:sp>
      <p:sp>
        <p:nvSpPr>
          <p:cNvPr id="7" name="Date Placeholder 6"/>
          <p:cNvSpPr>
            <a:spLocks noGrp="1"/>
          </p:cNvSpPr>
          <p:nvPr>
            <p:ph type="dt" sz="half" idx="10"/>
          </p:nvPr>
        </p:nvSpPr>
        <p:spPr/>
        <p:txBody>
          <a:bodyPr/>
          <a:lstStyle/>
          <a:p>
            <a:fld id="{3787A651-A933-4FA8-B239-8C4A625EA919}" type="datetime5">
              <a:rPr lang="en-US" smtClean="0"/>
              <a:pPr/>
              <a:t>14-May-16</a:t>
            </a:fld>
            <a:endParaRPr lang="en-US"/>
          </a:p>
        </p:txBody>
      </p:sp>
      <p:sp>
        <p:nvSpPr>
          <p:cNvPr id="8" name="Slide Number Placeholder 7"/>
          <p:cNvSpPr>
            <a:spLocks noGrp="1"/>
          </p:cNvSpPr>
          <p:nvPr>
            <p:ph type="sldNum" sz="quarter" idx="11"/>
          </p:nvPr>
        </p:nvSpPr>
        <p:spPr/>
        <p:txBody>
          <a:bodyPr/>
          <a:lstStyle/>
          <a:p>
            <a:fld id="{5542E9E5-46F2-4C50-9D07-D407555D9628}" type="slidenum">
              <a:rPr lang="en-US" smtClean="0"/>
              <a:pPr/>
              <a:t>110</a:t>
            </a:fld>
            <a:endParaRPr lang="en-US"/>
          </a:p>
        </p:txBody>
      </p:sp>
      <p:pic>
        <p:nvPicPr>
          <p:cNvPr id="16" name="Picture 15" descr="TP_tmp.emf"/>
          <p:cNvPicPr>
            <a:picLocks noChangeAspect="1"/>
          </p:cNvPicPr>
          <p:nvPr>
            <p:custDataLst>
              <p:tags r:id="rId1"/>
            </p:custDataLst>
          </p:nvPr>
        </p:nvPicPr>
        <p:blipFill>
          <a:blip r:embed="rId4" cstate="print"/>
          <a:stretch>
            <a:fillRect/>
          </a:stretch>
        </p:blipFill>
        <p:spPr bwMode="auto">
          <a:xfrm>
            <a:off x="1645746" y="2526071"/>
            <a:ext cx="2034553" cy="2714071"/>
          </a:xfrm>
          <a:prstGeom prst="rect">
            <a:avLst/>
          </a:prstGeom>
          <a:noFill/>
          <a:ln/>
          <a:effectLst/>
        </p:spPr>
      </p:pic>
      <p:sp>
        <p:nvSpPr>
          <p:cNvPr id="10" name="TextBox 9"/>
          <p:cNvSpPr txBox="1"/>
          <p:nvPr/>
        </p:nvSpPr>
        <p:spPr>
          <a:xfrm>
            <a:off x="1585364" y="1902542"/>
            <a:ext cx="1645002" cy="523220"/>
          </a:xfrm>
          <a:prstGeom prst="rect">
            <a:avLst/>
          </a:prstGeom>
          <a:noFill/>
        </p:spPr>
        <p:txBody>
          <a:bodyPr wrap="none" rtlCol="0">
            <a:spAutoFit/>
          </a:bodyPr>
          <a:lstStyle/>
          <a:p>
            <a:r>
              <a:rPr lang="en-US" sz="2800" dirty="0" smtClean="0">
                <a:latin typeface="Arial" pitchFamily="34" charset="0"/>
                <a:cs typeface="Arial" pitchFamily="34" charset="0"/>
              </a:rPr>
              <a:t>simplicial</a:t>
            </a:r>
          </a:p>
        </p:txBody>
      </p:sp>
      <p:sp>
        <p:nvSpPr>
          <p:cNvPr id="12" name="TextBox 11"/>
          <p:cNvSpPr txBox="1"/>
          <p:nvPr/>
        </p:nvSpPr>
        <p:spPr>
          <a:xfrm>
            <a:off x="1585364" y="4016478"/>
            <a:ext cx="1925528" cy="523220"/>
          </a:xfrm>
          <a:prstGeom prst="rect">
            <a:avLst/>
          </a:prstGeom>
          <a:noFill/>
        </p:spPr>
        <p:txBody>
          <a:bodyPr wrap="none" rtlCol="0">
            <a:spAutoFit/>
          </a:bodyPr>
          <a:lstStyle/>
          <a:p>
            <a:r>
              <a:rPr lang="en-US" sz="2800" dirty="0" smtClean="0">
                <a:latin typeface="Arial" pitchFamily="34" charset="0"/>
                <a:cs typeface="Arial" pitchFamily="34" charset="0"/>
              </a:rPr>
              <a:t>continuous</a:t>
            </a:r>
          </a:p>
        </p:txBody>
      </p:sp>
    </p:spTree>
    <p:extLst>
      <p:ext uri="{BB962C8B-B14F-4D97-AF65-F5344CB8AC3E}">
        <p14:creationId xmlns:p14="http://schemas.microsoft.com/office/powerpoint/2010/main" val="164306698"/>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From Simplicial to Continuous</a:t>
            </a:r>
            <a:endParaRPr lang="en-US" dirty="0"/>
          </a:p>
        </p:txBody>
      </p:sp>
      <p:sp>
        <p:nvSpPr>
          <p:cNvPr id="7" name="Date Placeholder 6"/>
          <p:cNvSpPr>
            <a:spLocks noGrp="1"/>
          </p:cNvSpPr>
          <p:nvPr>
            <p:ph type="dt" sz="half" idx="10"/>
          </p:nvPr>
        </p:nvSpPr>
        <p:spPr/>
        <p:txBody>
          <a:bodyPr/>
          <a:lstStyle/>
          <a:p>
            <a:fld id="{3787A651-A933-4FA8-B239-8C4A625EA919}" type="datetime5">
              <a:rPr lang="en-US" smtClean="0"/>
              <a:pPr/>
              <a:t>14-May-16</a:t>
            </a:fld>
            <a:endParaRPr lang="en-US"/>
          </a:p>
        </p:txBody>
      </p:sp>
      <p:sp>
        <p:nvSpPr>
          <p:cNvPr id="8" name="Slide Number Placeholder 7"/>
          <p:cNvSpPr>
            <a:spLocks noGrp="1"/>
          </p:cNvSpPr>
          <p:nvPr>
            <p:ph type="sldNum" sz="quarter" idx="11"/>
          </p:nvPr>
        </p:nvSpPr>
        <p:spPr/>
        <p:txBody>
          <a:bodyPr/>
          <a:lstStyle/>
          <a:p>
            <a:fld id="{5542E9E5-46F2-4C50-9D07-D407555D9628}" type="slidenum">
              <a:rPr lang="en-US" smtClean="0"/>
              <a:pPr/>
              <a:t>111</a:t>
            </a:fld>
            <a:endParaRPr lang="en-US"/>
          </a:p>
        </p:txBody>
      </p:sp>
      <p:pic>
        <p:nvPicPr>
          <p:cNvPr id="16" name="Picture 15" descr="TP_tmp.emf"/>
          <p:cNvPicPr>
            <a:picLocks noChangeAspect="1"/>
          </p:cNvPicPr>
          <p:nvPr>
            <p:custDataLst>
              <p:tags r:id="rId1"/>
            </p:custDataLst>
          </p:nvPr>
        </p:nvPicPr>
        <p:blipFill>
          <a:blip r:embed="rId4" cstate="print"/>
          <a:stretch>
            <a:fillRect/>
          </a:stretch>
        </p:blipFill>
        <p:spPr bwMode="auto">
          <a:xfrm>
            <a:off x="1645746" y="2526071"/>
            <a:ext cx="2034553" cy="2714071"/>
          </a:xfrm>
          <a:prstGeom prst="rect">
            <a:avLst/>
          </a:prstGeom>
          <a:noFill/>
          <a:ln/>
          <a:effectLst/>
        </p:spPr>
      </p:pic>
      <p:sp>
        <p:nvSpPr>
          <p:cNvPr id="10" name="TextBox 9"/>
          <p:cNvSpPr txBox="1"/>
          <p:nvPr/>
        </p:nvSpPr>
        <p:spPr>
          <a:xfrm>
            <a:off x="1585364" y="1902542"/>
            <a:ext cx="1645002" cy="523220"/>
          </a:xfrm>
          <a:prstGeom prst="rect">
            <a:avLst/>
          </a:prstGeom>
          <a:noFill/>
        </p:spPr>
        <p:txBody>
          <a:bodyPr wrap="none" rtlCol="0">
            <a:spAutoFit/>
          </a:bodyPr>
          <a:lstStyle/>
          <a:p>
            <a:r>
              <a:rPr lang="en-US" sz="2800" dirty="0" smtClean="0">
                <a:latin typeface="Arial" pitchFamily="34" charset="0"/>
                <a:cs typeface="Arial" pitchFamily="34" charset="0"/>
              </a:rPr>
              <a:t>simplicial</a:t>
            </a:r>
          </a:p>
        </p:txBody>
      </p:sp>
      <p:sp>
        <p:nvSpPr>
          <p:cNvPr id="12" name="TextBox 11"/>
          <p:cNvSpPr txBox="1"/>
          <p:nvPr/>
        </p:nvSpPr>
        <p:spPr>
          <a:xfrm>
            <a:off x="1585364" y="4016478"/>
            <a:ext cx="1925528" cy="523220"/>
          </a:xfrm>
          <a:prstGeom prst="rect">
            <a:avLst/>
          </a:prstGeom>
          <a:noFill/>
        </p:spPr>
        <p:txBody>
          <a:bodyPr wrap="none" rtlCol="0">
            <a:spAutoFit/>
          </a:bodyPr>
          <a:lstStyle/>
          <a:p>
            <a:r>
              <a:rPr lang="en-US" sz="2800" dirty="0" smtClean="0">
                <a:latin typeface="Arial" pitchFamily="34" charset="0"/>
                <a:cs typeface="Arial" pitchFamily="34" charset="0"/>
              </a:rPr>
              <a:t>continuous</a:t>
            </a:r>
          </a:p>
        </p:txBody>
      </p:sp>
      <p:sp>
        <p:nvSpPr>
          <p:cNvPr id="13" name="Curved Left Arrow 12"/>
          <p:cNvSpPr/>
          <p:nvPr/>
        </p:nvSpPr>
        <p:spPr>
          <a:xfrm>
            <a:off x="3819865" y="2610464"/>
            <a:ext cx="1371590" cy="2669459"/>
          </a:xfrm>
          <a:prstGeom prst="curvedLeftArrow">
            <a:avLst/>
          </a:prstGeom>
          <a:ln w="38100">
            <a:solidFill>
              <a:srgbClr val="0000FF"/>
            </a:solidFill>
          </a:ln>
        </p:spPr>
        <p:txBody>
          <a:bodyPr rtlCol="0" anchor="ctr">
            <a:noAutofit/>
          </a:bodyPr>
          <a:lstStyle/>
          <a:p>
            <a:pPr algn="ctr">
              <a:buNone/>
            </a:pPr>
            <a:endParaRPr lang="en-US" sz="2800" dirty="0" smtClean="0">
              <a:latin typeface="Arial" pitchFamily="34" charset="0"/>
              <a:cs typeface="Arial" pitchFamily="34" charset="0"/>
            </a:endParaRPr>
          </a:p>
        </p:txBody>
      </p:sp>
    </p:spTree>
    <p:extLst>
      <p:ext uri="{BB962C8B-B14F-4D97-AF65-F5344CB8AC3E}">
        <p14:creationId xmlns:p14="http://schemas.microsoft.com/office/powerpoint/2010/main" val="3345300402"/>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From Simplicial to Continuous</a:t>
            </a:r>
            <a:endParaRPr lang="en-US" dirty="0"/>
          </a:p>
        </p:txBody>
      </p:sp>
      <p:sp>
        <p:nvSpPr>
          <p:cNvPr id="7" name="Date Placeholder 6"/>
          <p:cNvSpPr>
            <a:spLocks noGrp="1"/>
          </p:cNvSpPr>
          <p:nvPr>
            <p:ph type="dt" sz="half" idx="10"/>
          </p:nvPr>
        </p:nvSpPr>
        <p:spPr/>
        <p:txBody>
          <a:bodyPr/>
          <a:lstStyle/>
          <a:p>
            <a:fld id="{3787A651-A933-4FA8-B239-8C4A625EA919}" type="datetime5">
              <a:rPr lang="en-US" smtClean="0"/>
              <a:pPr/>
              <a:t>14-May-16</a:t>
            </a:fld>
            <a:endParaRPr lang="en-US"/>
          </a:p>
        </p:txBody>
      </p:sp>
      <p:sp>
        <p:nvSpPr>
          <p:cNvPr id="8" name="Slide Number Placeholder 7"/>
          <p:cNvSpPr>
            <a:spLocks noGrp="1"/>
          </p:cNvSpPr>
          <p:nvPr>
            <p:ph type="sldNum" sz="quarter" idx="11"/>
          </p:nvPr>
        </p:nvSpPr>
        <p:spPr/>
        <p:txBody>
          <a:bodyPr/>
          <a:lstStyle/>
          <a:p>
            <a:fld id="{5542E9E5-46F2-4C50-9D07-D407555D9628}" type="slidenum">
              <a:rPr lang="en-US" smtClean="0"/>
              <a:pPr/>
              <a:t>112</a:t>
            </a:fld>
            <a:endParaRPr lang="en-US"/>
          </a:p>
        </p:txBody>
      </p:sp>
      <p:pic>
        <p:nvPicPr>
          <p:cNvPr id="16" name="Picture 15" descr="TP_tmp.emf"/>
          <p:cNvPicPr>
            <a:picLocks noChangeAspect="1"/>
          </p:cNvPicPr>
          <p:nvPr>
            <p:custDataLst>
              <p:tags r:id="rId1"/>
            </p:custDataLst>
          </p:nvPr>
        </p:nvPicPr>
        <p:blipFill>
          <a:blip r:embed="rId5" cstate="print"/>
          <a:stretch>
            <a:fillRect/>
          </a:stretch>
        </p:blipFill>
        <p:spPr bwMode="auto">
          <a:xfrm>
            <a:off x="1645746" y="2526071"/>
            <a:ext cx="2034553" cy="2714071"/>
          </a:xfrm>
          <a:prstGeom prst="rect">
            <a:avLst/>
          </a:prstGeom>
          <a:noFill/>
          <a:ln/>
          <a:effectLst/>
        </p:spPr>
      </p:pic>
      <p:sp>
        <p:nvSpPr>
          <p:cNvPr id="10" name="TextBox 9"/>
          <p:cNvSpPr txBox="1"/>
          <p:nvPr/>
        </p:nvSpPr>
        <p:spPr>
          <a:xfrm>
            <a:off x="1585364" y="1902542"/>
            <a:ext cx="1645002" cy="523220"/>
          </a:xfrm>
          <a:prstGeom prst="rect">
            <a:avLst/>
          </a:prstGeom>
          <a:noFill/>
        </p:spPr>
        <p:txBody>
          <a:bodyPr wrap="none" rtlCol="0">
            <a:spAutoFit/>
          </a:bodyPr>
          <a:lstStyle/>
          <a:p>
            <a:r>
              <a:rPr lang="en-US" sz="2800" dirty="0" smtClean="0">
                <a:latin typeface="Arial" pitchFamily="34" charset="0"/>
                <a:cs typeface="Arial" pitchFamily="34" charset="0"/>
              </a:rPr>
              <a:t>simplicial</a:t>
            </a:r>
          </a:p>
        </p:txBody>
      </p:sp>
      <p:sp>
        <p:nvSpPr>
          <p:cNvPr id="12" name="TextBox 11"/>
          <p:cNvSpPr txBox="1"/>
          <p:nvPr/>
        </p:nvSpPr>
        <p:spPr>
          <a:xfrm>
            <a:off x="1585364" y="4016478"/>
            <a:ext cx="1925528" cy="523220"/>
          </a:xfrm>
          <a:prstGeom prst="rect">
            <a:avLst/>
          </a:prstGeom>
          <a:noFill/>
        </p:spPr>
        <p:txBody>
          <a:bodyPr wrap="none" rtlCol="0">
            <a:spAutoFit/>
          </a:bodyPr>
          <a:lstStyle/>
          <a:p>
            <a:r>
              <a:rPr lang="en-US" sz="2800" dirty="0" smtClean="0">
                <a:latin typeface="Arial" pitchFamily="34" charset="0"/>
                <a:cs typeface="Arial" pitchFamily="34" charset="0"/>
              </a:rPr>
              <a:t>continuous</a:t>
            </a:r>
          </a:p>
        </p:txBody>
      </p:sp>
      <p:sp>
        <p:nvSpPr>
          <p:cNvPr id="13" name="Curved Left Arrow 12"/>
          <p:cNvSpPr/>
          <p:nvPr/>
        </p:nvSpPr>
        <p:spPr>
          <a:xfrm>
            <a:off x="3819865" y="2610464"/>
            <a:ext cx="1371590" cy="2669459"/>
          </a:xfrm>
          <a:prstGeom prst="curvedLeftArrow">
            <a:avLst/>
          </a:prstGeom>
          <a:ln w="38100">
            <a:solidFill>
              <a:srgbClr val="0000FF"/>
            </a:solidFill>
          </a:ln>
        </p:spPr>
        <p:txBody>
          <a:bodyPr rtlCol="0" anchor="ctr">
            <a:noAutofit/>
          </a:bodyPr>
          <a:lstStyle/>
          <a:p>
            <a:pPr algn="ctr">
              <a:buNone/>
            </a:pPr>
            <a:endParaRPr lang="en-US" sz="2800" dirty="0" smtClean="0">
              <a:latin typeface="Arial" pitchFamily="34" charset="0"/>
              <a:cs typeface="Arial" pitchFamily="34" charset="0"/>
            </a:endParaRPr>
          </a:p>
        </p:txBody>
      </p:sp>
      <p:pic>
        <p:nvPicPr>
          <p:cNvPr id="18" name="Picture 17" descr="TP_tmp.emf"/>
          <p:cNvPicPr>
            <a:picLocks noChangeAspect="1"/>
          </p:cNvPicPr>
          <p:nvPr>
            <p:custDataLst>
              <p:tags r:id="rId2"/>
            </p:custDataLst>
          </p:nvPr>
        </p:nvPicPr>
        <p:blipFill>
          <a:blip r:embed="rId6" cstate="print"/>
          <a:stretch>
            <a:fillRect/>
          </a:stretch>
        </p:blipFill>
        <p:spPr bwMode="auto">
          <a:xfrm>
            <a:off x="5484664" y="3145501"/>
            <a:ext cx="3249483" cy="857429"/>
          </a:xfrm>
          <a:prstGeom prst="rect">
            <a:avLst/>
          </a:prstGeom>
          <a:noFill/>
          <a:ln/>
          <a:effectLst/>
        </p:spPr>
      </p:pic>
      <p:sp>
        <p:nvSpPr>
          <p:cNvPr id="17" name="TextBox 16"/>
          <p:cNvSpPr txBox="1"/>
          <p:nvPr/>
        </p:nvSpPr>
        <p:spPr>
          <a:xfrm>
            <a:off x="5478252" y="4380271"/>
            <a:ext cx="3356032" cy="830997"/>
          </a:xfrm>
          <a:prstGeom prst="rect">
            <a:avLst/>
          </a:prstGeom>
          <a:noFill/>
        </p:spPr>
        <p:txBody>
          <a:bodyPr wrap="square" rtlCol="0">
            <a:spAutoFit/>
          </a:bodyPr>
          <a:lstStyle/>
          <a:p>
            <a:r>
              <a:rPr lang="en-US" sz="2400" dirty="0" smtClean="0">
                <a:latin typeface="Arial" pitchFamily="34" charset="0"/>
                <a:cs typeface="Arial" pitchFamily="34" charset="0"/>
              </a:rPr>
              <a:t>extend over barycentric coordinates</a:t>
            </a:r>
          </a:p>
        </p:txBody>
      </p:sp>
      <p:sp>
        <p:nvSpPr>
          <p:cNvPr id="14" name="TextBox 13"/>
          <p:cNvSpPr txBox="1"/>
          <p:nvPr/>
        </p:nvSpPr>
        <p:spPr>
          <a:xfrm>
            <a:off x="5367891" y="5191433"/>
            <a:ext cx="3371436" cy="461665"/>
          </a:xfrm>
          <a:prstGeom prst="rect">
            <a:avLst/>
          </a:prstGeom>
          <a:noFill/>
        </p:spPr>
        <p:txBody>
          <a:bodyPr wrap="none" rtlCol="0">
            <a:spAutoFit/>
          </a:bodyPr>
          <a:lstStyle/>
          <a:p>
            <a:r>
              <a:rPr lang="en-US" sz="2400" dirty="0" smtClean="0">
                <a:latin typeface="Arial" pitchFamily="34" charset="0"/>
                <a:cs typeface="Arial" pitchFamily="34" charset="0"/>
              </a:rPr>
              <a:t>(piece-wise linear map)</a:t>
            </a:r>
          </a:p>
        </p:txBody>
      </p:sp>
    </p:spTree>
    <p:extLst>
      <p:ext uri="{BB962C8B-B14F-4D97-AF65-F5344CB8AC3E}">
        <p14:creationId xmlns:p14="http://schemas.microsoft.com/office/powerpoint/2010/main" val="2053282510"/>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Maps</a:t>
            </a:r>
            <a:endParaRPr lang="en-US" dirty="0"/>
          </a:p>
        </p:txBody>
      </p:sp>
      <p:sp>
        <p:nvSpPr>
          <p:cNvPr id="7" name="Date Placeholder 6"/>
          <p:cNvSpPr>
            <a:spLocks noGrp="1"/>
          </p:cNvSpPr>
          <p:nvPr>
            <p:ph type="dt" sz="half" idx="10"/>
          </p:nvPr>
        </p:nvSpPr>
        <p:spPr/>
        <p:txBody>
          <a:bodyPr/>
          <a:lstStyle/>
          <a:p>
            <a:fld id="{3787A651-A933-4FA8-B239-8C4A625EA919}" type="datetime5">
              <a:rPr lang="en-US" smtClean="0"/>
              <a:pPr/>
              <a:t>14-May-16</a:t>
            </a:fld>
            <a:endParaRPr lang="en-US"/>
          </a:p>
        </p:txBody>
      </p:sp>
      <p:sp>
        <p:nvSpPr>
          <p:cNvPr id="8" name="Slide Number Placeholder 7"/>
          <p:cNvSpPr>
            <a:spLocks noGrp="1"/>
          </p:cNvSpPr>
          <p:nvPr>
            <p:ph type="sldNum" sz="quarter" idx="11"/>
          </p:nvPr>
        </p:nvSpPr>
        <p:spPr/>
        <p:txBody>
          <a:bodyPr/>
          <a:lstStyle/>
          <a:p>
            <a:fld id="{5542E9E5-46F2-4C50-9D07-D407555D9628}" type="slidenum">
              <a:rPr lang="en-US" smtClean="0"/>
              <a:pPr/>
              <a:t>113</a:t>
            </a:fld>
            <a:endParaRPr lang="en-US"/>
          </a:p>
        </p:txBody>
      </p:sp>
      <p:sp>
        <p:nvSpPr>
          <p:cNvPr id="10" name="TextBox 9"/>
          <p:cNvSpPr txBox="1"/>
          <p:nvPr/>
        </p:nvSpPr>
        <p:spPr>
          <a:xfrm>
            <a:off x="1585364" y="1902542"/>
            <a:ext cx="1645002" cy="523220"/>
          </a:xfrm>
          <a:prstGeom prst="rect">
            <a:avLst/>
          </a:prstGeom>
          <a:noFill/>
        </p:spPr>
        <p:txBody>
          <a:bodyPr wrap="none" rtlCol="0">
            <a:spAutoFit/>
          </a:bodyPr>
          <a:lstStyle/>
          <a:p>
            <a:r>
              <a:rPr lang="en-US" sz="2800" dirty="0" smtClean="0">
                <a:latin typeface="Arial" pitchFamily="34" charset="0"/>
                <a:cs typeface="Arial" pitchFamily="34" charset="0"/>
              </a:rPr>
              <a:t>simplicial</a:t>
            </a:r>
          </a:p>
        </p:txBody>
      </p:sp>
      <p:sp>
        <p:nvSpPr>
          <p:cNvPr id="12" name="TextBox 11"/>
          <p:cNvSpPr txBox="1"/>
          <p:nvPr/>
        </p:nvSpPr>
        <p:spPr>
          <a:xfrm>
            <a:off x="1585364" y="4016478"/>
            <a:ext cx="1925528" cy="523220"/>
          </a:xfrm>
          <a:prstGeom prst="rect">
            <a:avLst/>
          </a:prstGeom>
          <a:noFill/>
        </p:spPr>
        <p:txBody>
          <a:bodyPr wrap="none" rtlCol="0">
            <a:spAutoFit/>
          </a:bodyPr>
          <a:lstStyle/>
          <a:p>
            <a:r>
              <a:rPr lang="en-US" sz="2800" dirty="0" smtClean="0">
                <a:latin typeface="Arial" pitchFamily="34" charset="0"/>
                <a:cs typeface="Arial" pitchFamily="34" charset="0"/>
              </a:rPr>
              <a:t>continuous</a:t>
            </a:r>
          </a:p>
        </p:txBody>
      </p:sp>
      <p:pic>
        <p:nvPicPr>
          <p:cNvPr id="14" name="Picture 13" descr="TP_tmp.emf"/>
          <p:cNvPicPr>
            <a:picLocks noChangeAspect="1"/>
          </p:cNvPicPr>
          <p:nvPr>
            <p:custDataLst>
              <p:tags r:id="rId1"/>
            </p:custDataLst>
          </p:nvPr>
        </p:nvPicPr>
        <p:blipFill>
          <a:blip r:embed="rId4" cstate="print"/>
          <a:stretch>
            <a:fillRect/>
          </a:stretch>
        </p:blipFill>
        <p:spPr bwMode="auto">
          <a:xfrm>
            <a:off x="1645746" y="2526071"/>
            <a:ext cx="2034553" cy="2714071"/>
          </a:xfrm>
          <a:prstGeom prst="rect">
            <a:avLst/>
          </a:prstGeom>
          <a:noFill/>
          <a:ln/>
          <a:effectLst/>
        </p:spPr>
      </p:pic>
    </p:spTree>
    <p:extLst>
      <p:ext uri="{BB962C8B-B14F-4D97-AF65-F5344CB8AC3E}">
        <p14:creationId xmlns:p14="http://schemas.microsoft.com/office/powerpoint/2010/main" val="3613587968"/>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Maps</a:t>
            </a:r>
            <a:endParaRPr lang="en-US" dirty="0"/>
          </a:p>
        </p:txBody>
      </p:sp>
      <p:sp>
        <p:nvSpPr>
          <p:cNvPr id="7" name="Date Placeholder 6"/>
          <p:cNvSpPr>
            <a:spLocks noGrp="1"/>
          </p:cNvSpPr>
          <p:nvPr>
            <p:ph type="dt" sz="half" idx="10"/>
          </p:nvPr>
        </p:nvSpPr>
        <p:spPr/>
        <p:txBody>
          <a:bodyPr/>
          <a:lstStyle/>
          <a:p>
            <a:fld id="{3787A651-A933-4FA8-B239-8C4A625EA919}" type="datetime5">
              <a:rPr lang="en-US" smtClean="0"/>
              <a:pPr/>
              <a:t>14-May-16</a:t>
            </a:fld>
            <a:endParaRPr lang="en-US"/>
          </a:p>
        </p:txBody>
      </p:sp>
      <p:sp>
        <p:nvSpPr>
          <p:cNvPr id="8" name="Slide Number Placeholder 7"/>
          <p:cNvSpPr>
            <a:spLocks noGrp="1"/>
          </p:cNvSpPr>
          <p:nvPr>
            <p:ph type="sldNum" sz="quarter" idx="11"/>
          </p:nvPr>
        </p:nvSpPr>
        <p:spPr/>
        <p:txBody>
          <a:bodyPr/>
          <a:lstStyle/>
          <a:p>
            <a:fld id="{5542E9E5-46F2-4C50-9D07-D407555D9628}" type="slidenum">
              <a:rPr lang="en-US" smtClean="0"/>
              <a:pPr/>
              <a:t>114</a:t>
            </a:fld>
            <a:endParaRPr lang="en-US"/>
          </a:p>
        </p:txBody>
      </p:sp>
      <p:sp>
        <p:nvSpPr>
          <p:cNvPr id="10" name="TextBox 9"/>
          <p:cNvSpPr txBox="1"/>
          <p:nvPr/>
        </p:nvSpPr>
        <p:spPr>
          <a:xfrm>
            <a:off x="1585364" y="1902542"/>
            <a:ext cx="1645002" cy="523220"/>
          </a:xfrm>
          <a:prstGeom prst="rect">
            <a:avLst/>
          </a:prstGeom>
          <a:noFill/>
        </p:spPr>
        <p:txBody>
          <a:bodyPr wrap="none" rtlCol="0">
            <a:spAutoFit/>
          </a:bodyPr>
          <a:lstStyle/>
          <a:p>
            <a:r>
              <a:rPr lang="en-US" sz="2800" dirty="0" smtClean="0">
                <a:latin typeface="Arial" pitchFamily="34" charset="0"/>
                <a:cs typeface="Arial" pitchFamily="34" charset="0"/>
              </a:rPr>
              <a:t>simplicial</a:t>
            </a:r>
          </a:p>
        </p:txBody>
      </p:sp>
      <p:sp>
        <p:nvSpPr>
          <p:cNvPr id="12" name="TextBox 11"/>
          <p:cNvSpPr txBox="1"/>
          <p:nvPr/>
        </p:nvSpPr>
        <p:spPr>
          <a:xfrm>
            <a:off x="1585364" y="4016478"/>
            <a:ext cx="1925528" cy="523220"/>
          </a:xfrm>
          <a:prstGeom prst="rect">
            <a:avLst/>
          </a:prstGeom>
          <a:noFill/>
        </p:spPr>
        <p:txBody>
          <a:bodyPr wrap="none" rtlCol="0">
            <a:spAutoFit/>
          </a:bodyPr>
          <a:lstStyle/>
          <a:p>
            <a:r>
              <a:rPr lang="en-US" sz="2800" dirty="0" smtClean="0">
                <a:latin typeface="Arial" pitchFamily="34" charset="0"/>
                <a:cs typeface="Arial" pitchFamily="34" charset="0"/>
              </a:rPr>
              <a:t>continuous</a:t>
            </a:r>
          </a:p>
        </p:txBody>
      </p:sp>
      <p:sp>
        <p:nvSpPr>
          <p:cNvPr id="13" name="Curved Left Arrow 12"/>
          <p:cNvSpPr/>
          <p:nvPr/>
        </p:nvSpPr>
        <p:spPr>
          <a:xfrm flipV="1">
            <a:off x="3819865" y="2610464"/>
            <a:ext cx="1371590" cy="2669459"/>
          </a:xfrm>
          <a:prstGeom prst="curvedLeftArrow">
            <a:avLst/>
          </a:prstGeom>
          <a:ln w="38100">
            <a:solidFill>
              <a:srgbClr val="0000FF"/>
            </a:solidFill>
          </a:ln>
        </p:spPr>
        <p:txBody>
          <a:bodyPr rtlCol="0" anchor="ctr">
            <a:noAutofit/>
          </a:bodyPr>
          <a:lstStyle/>
          <a:p>
            <a:pPr algn="ctr">
              <a:buNone/>
            </a:pPr>
            <a:endParaRPr lang="en-US" sz="2800" dirty="0" smtClean="0">
              <a:latin typeface="Arial" pitchFamily="34" charset="0"/>
              <a:cs typeface="Arial" pitchFamily="34" charset="0"/>
            </a:endParaRPr>
          </a:p>
        </p:txBody>
      </p:sp>
      <p:sp>
        <p:nvSpPr>
          <p:cNvPr id="17" name="TextBox 16"/>
          <p:cNvSpPr txBox="1"/>
          <p:nvPr/>
        </p:nvSpPr>
        <p:spPr>
          <a:xfrm>
            <a:off x="5389761" y="3583858"/>
            <a:ext cx="3547761" cy="830997"/>
          </a:xfrm>
          <a:prstGeom prst="rect">
            <a:avLst/>
          </a:prstGeom>
          <a:noFill/>
        </p:spPr>
        <p:txBody>
          <a:bodyPr wrap="square" rtlCol="0">
            <a:spAutoFit/>
          </a:bodyPr>
          <a:lstStyle/>
          <a:p>
            <a:r>
              <a:rPr lang="en-US" sz="2400" dirty="0" smtClean="0">
                <a:latin typeface="Arial" pitchFamily="34" charset="0"/>
                <a:cs typeface="Arial" pitchFamily="34" charset="0"/>
              </a:rPr>
              <a:t>Simplicial Approximation Theorem</a:t>
            </a:r>
          </a:p>
        </p:txBody>
      </p:sp>
      <p:pic>
        <p:nvPicPr>
          <p:cNvPr id="14" name="Picture 13" descr="TP_tmp.emf"/>
          <p:cNvPicPr>
            <a:picLocks noChangeAspect="1"/>
          </p:cNvPicPr>
          <p:nvPr>
            <p:custDataLst>
              <p:tags r:id="rId1"/>
            </p:custDataLst>
          </p:nvPr>
        </p:nvPicPr>
        <p:blipFill>
          <a:blip r:embed="rId4" cstate="print"/>
          <a:stretch>
            <a:fillRect/>
          </a:stretch>
        </p:blipFill>
        <p:spPr bwMode="auto">
          <a:xfrm>
            <a:off x="1645746" y="2526071"/>
            <a:ext cx="2034553" cy="2714071"/>
          </a:xfrm>
          <a:prstGeom prst="rect">
            <a:avLst/>
          </a:prstGeom>
          <a:noFill/>
          <a:ln/>
          <a:effectLst/>
        </p:spPr>
      </p:pic>
    </p:spTree>
    <p:extLst>
      <p:ext uri="{BB962C8B-B14F-4D97-AF65-F5344CB8AC3E}">
        <p14:creationId xmlns:p14="http://schemas.microsoft.com/office/powerpoint/2010/main" val="757309814"/>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Title 74"/>
          <p:cNvSpPr>
            <a:spLocks noGrp="1"/>
          </p:cNvSpPr>
          <p:nvPr>
            <p:ph type="title"/>
          </p:nvPr>
        </p:nvSpPr>
        <p:spPr/>
        <p:txBody>
          <a:bodyPr/>
          <a:lstStyle/>
          <a:p>
            <a:r>
              <a:rPr lang="en-US" dirty="0" smtClean="0"/>
              <a:t>Simplicial Approximation</a:t>
            </a:r>
            <a:endParaRPr lang="en-US" dirty="0"/>
          </a:p>
        </p:txBody>
      </p:sp>
      <p:sp>
        <p:nvSpPr>
          <p:cNvPr id="79" name="Decagon 78"/>
          <p:cNvSpPr/>
          <p:nvPr/>
        </p:nvSpPr>
        <p:spPr>
          <a:xfrm>
            <a:off x="5001466" y="2000865"/>
            <a:ext cx="4142534" cy="3642850"/>
          </a:xfrm>
          <a:prstGeom prst="decagon">
            <a:avLst/>
          </a:prstGeom>
          <a:solidFill>
            <a:schemeClr val="accent5">
              <a:lumMod val="40000"/>
              <a:lumOff val="60000"/>
            </a:schemeClr>
          </a:solidFill>
          <a:ln w="38100">
            <a:solidFill>
              <a:schemeClr val="accent5">
                <a:lumMod val="40000"/>
                <a:lumOff val="60000"/>
              </a:schemeClr>
            </a:solidFill>
          </a:ln>
        </p:spPr>
        <p:txBody>
          <a:bodyPr rtlCol="0" anchor="ctr">
            <a:noAutofit/>
          </a:bodyPr>
          <a:lstStyle/>
          <a:p>
            <a:pPr algn="ctr">
              <a:buNone/>
            </a:pPr>
            <a:endParaRPr lang="en-US" sz="2800" dirty="0" smtClean="0">
              <a:latin typeface="Arial" pitchFamily="34" charset="0"/>
              <a:cs typeface="Arial" pitchFamily="34" charset="0"/>
            </a:endParaRPr>
          </a:p>
        </p:txBody>
      </p:sp>
      <p:sp>
        <p:nvSpPr>
          <p:cNvPr id="78" name="Decagon 77"/>
          <p:cNvSpPr/>
          <p:nvPr/>
        </p:nvSpPr>
        <p:spPr>
          <a:xfrm>
            <a:off x="191729" y="2000865"/>
            <a:ext cx="4142534" cy="3642850"/>
          </a:xfrm>
          <a:prstGeom prst="decagon">
            <a:avLst/>
          </a:prstGeom>
          <a:solidFill>
            <a:schemeClr val="accent2">
              <a:lumMod val="20000"/>
              <a:lumOff val="80000"/>
            </a:schemeClr>
          </a:solidFill>
          <a:ln w="38100">
            <a:solidFill>
              <a:schemeClr val="accent6">
                <a:lumMod val="20000"/>
                <a:lumOff val="80000"/>
              </a:schemeClr>
            </a:solidFill>
          </a:ln>
        </p:spPr>
        <p:txBody>
          <a:bodyPr rtlCol="0" anchor="ctr">
            <a:noAutofit/>
          </a:bodyPr>
          <a:lstStyle/>
          <a:p>
            <a:pPr algn="ctr">
              <a:buNone/>
            </a:pPr>
            <a:endParaRPr lang="en-US" sz="2800" dirty="0" smtClean="0">
              <a:latin typeface="Arial" pitchFamily="34" charset="0"/>
              <a:cs typeface="Arial" pitchFamily="34" charset="0"/>
            </a:endParaRPr>
          </a:p>
        </p:txBody>
      </p:sp>
      <p:sp>
        <p:nvSpPr>
          <p:cNvPr id="7" name="Date Placeholder 6"/>
          <p:cNvSpPr>
            <a:spLocks noGrp="1"/>
          </p:cNvSpPr>
          <p:nvPr>
            <p:ph type="dt" sz="half" idx="10"/>
          </p:nvPr>
        </p:nvSpPr>
        <p:spPr/>
        <p:txBody>
          <a:bodyPr/>
          <a:lstStyle/>
          <a:p>
            <a:fld id="{3787A651-A933-4FA8-B239-8C4A625EA919}" type="datetime5">
              <a:rPr lang="en-US" smtClean="0"/>
              <a:pPr/>
              <a:t>14-May-16</a:t>
            </a:fld>
            <a:endParaRPr lang="en-US"/>
          </a:p>
        </p:txBody>
      </p:sp>
      <p:sp>
        <p:nvSpPr>
          <p:cNvPr id="8" name="Slide Number Placeholder 7"/>
          <p:cNvSpPr>
            <a:spLocks noGrp="1"/>
          </p:cNvSpPr>
          <p:nvPr>
            <p:ph type="sldNum" sz="quarter" idx="12"/>
          </p:nvPr>
        </p:nvSpPr>
        <p:spPr/>
        <p:txBody>
          <a:bodyPr/>
          <a:lstStyle/>
          <a:p>
            <a:fld id="{5542E9E5-46F2-4C50-9D07-D407555D9628}" type="slidenum">
              <a:rPr lang="en-US" smtClean="0"/>
              <a:pPr/>
              <a:t>115</a:t>
            </a:fld>
            <a:endParaRPr lang="en-US"/>
          </a:p>
        </p:txBody>
      </p:sp>
      <p:pic>
        <p:nvPicPr>
          <p:cNvPr id="42" name="Picture 41" descr="TP_tmp.emf"/>
          <p:cNvPicPr>
            <a:picLocks noChangeAspect="1"/>
          </p:cNvPicPr>
          <p:nvPr>
            <p:custDataLst>
              <p:tags r:id="rId1"/>
            </p:custDataLst>
          </p:nvPr>
        </p:nvPicPr>
        <p:blipFill>
          <a:blip r:embed="rId7" cstate="print"/>
          <a:stretch>
            <a:fillRect/>
          </a:stretch>
        </p:blipFill>
        <p:spPr>
          <a:xfrm>
            <a:off x="3784021" y="5387256"/>
            <a:ext cx="1659485" cy="438355"/>
          </a:xfrm>
          <a:prstGeom prst="rect">
            <a:avLst/>
          </a:prstGeom>
        </p:spPr>
      </p:pic>
      <p:pic>
        <p:nvPicPr>
          <p:cNvPr id="44" name="Picture 43" descr="TP_tmp.emf"/>
          <p:cNvPicPr>
            <a:picLocks noChangeAspect="1"/>
          </p:cNvPicPr>
          <p:nvPr>
            <p:custDataLst>
              <p:tags r:id="rId2"/>
            </p:custDataLst>
          </p:nvPr>
        </p:nvPicPr>
        <p:blipFill>
          <a:blip r:embed="rId8" cstate="print"/>
          <a:stretch>
            <a:fillRect/>
          </a:stretch>
        </p:blipFill>
        <p:spPr>
          <a:xfrm>
            <a:off x="3719264" y="6124676"/>
            <a:ext cx="1933238" cy="453103"/>
          </a:xfrm>
          <a:prstGeom prst="rect">
            <a:avLst/>
          </a:prstGeom>
        </p:spPr>
      </p:pic>
      <p:pic>
        <p:nvPicPr>
          <p:cNvPr id="74" name="Picture 73" descr="TP_tmp.emf"/>
          <p:cNvPicPr>
            <a:picLocks noChangeAspect="1"/>
          </p:cNvPicPr>
          <p:nvPr>
            <p:custDataLst>
              <p:tags r:id="rId3"/>
            </p:custDataLst>
          </p:nvPr>
        </p:nvPicPr>
        <p:blipFill>
          <a:blip r:embed="rId9" cstate="print"/>
          <a:stretch>
            <a:fillRect/>
          </a:stretch>
        </p:blipFill>
        <p:spPr>
          <a:xfrm>
            <a:off x="1885528" y="3521587"/>
            <a:ext cx="644831" cy="644831"/>
          </a:xfrm>
          <a:prstGeom prst="rect">
            <a:avLst/>
          </a:prstGeom>
        </p:spPr>
      </p:pic>
      <p:pic>
        <p:nvPicPr>
          <p:cNvPr id="81" name="Picture 80" descr="TP_tmp.emf"/>
          <p:cNvPicPr>
            <a:picLocks noChangeAspect="1"/>
          </p:cNvPicPr>
          <p:nvPr>
            <p:custDataLst>
              <p:tags r:id="rId4"/>
            </p:custDataLst>
          </p:nvPr>
        </p:nvPicPr>
        <p:blipFill>
          <a:blip r:embed="rId10" cstate="print"/>
          <a:stretch>
            <a:fillRect/>
          </a:stretch>
        </p:blipFill>
        <p:spPr bwMode="auto">
          <a:xfrm>
            <a:off x="6779474" y="3482257"/>
            <a:ext cx="571208" cy="571208"/>
          </a:xfrm>
          <a:prstGeom prst="rect">
            <a:avLst/>
          </a:prstGeom>
          <a:noFill/>
          <a:ln/>
          <a:effectLst/>
        </p:spPr>
      </p:pic>
      <p:sp>
        <p:nvSpPr>
          <p:cNvPr id="82" name="TextBox 81"/>
          <p:cNvSpPr txBox="1"/>
          <p:nvPr/>
        </p:nvSpPr>
        <p:spPr>
          <a:xfrm>
            <a:off x="4020762" y="4984954"/>
            <a:ext cx="1228220" cy="400110"/>
          </a:xfrm>
          <a:prstGeom prst="rect">
            <a:avLst/>
          </a:prstGeom>
          <a:noFill/>
        </p:spPr>
        <p:txBody>
          <a:bodyPr wrap="none" rtlCol="0">
            <a:spAutoFit/>
          </a:bodyPr>
          <a:lstStyle/>
          <a:p>
            <a:r>
              <a:rPr lang="en-US" sz="2000" dirty="0" smtClean="0">
                <a:latin typeface="Arial" pitchFamily="34" charset="0"/>
                <a:cs typeface="Arial" pitchFamily="34" charset="0"/>
              </a:rPr>
              <a:t>simplicial</a:t>
            </a:r>
          </a:p>
        </p:txBody>
      </p:sp>
      <p:sp>
        <p:nvSpPr>
          <p:cNvPr id="84" name="TextBox 83"/>
          <p:cNvSpPr txBox="1"/>
          <p:nvPr/>
        </p:nvSpPr>
        <p:spPr>
          <a:xfrm>
            <a:off x="3912346" y="5697793"/>
            <a:ext cx="1425390" cy="400110"/>
          </a:xfrm>
          <a:prstGeom prst="rect">
            <a:avLst/>
          </a:prstGeom>
          <a:noFill/>
        </p:spPr>
        <p:txBody>
          <a:bodyPr wrap="none" rtlCol="0">
            <a:spAutoFit/>
          </a:bodyPr>
          <a:lstStyle/>
          <a:p>
            <a:r>
              <a:rPr lang="en-US" sz="2000" dirty="0" smtClean="0">
                <a:latin typeface="Arial" pitchFamily="34" charset="0"/>
                <a:cs typeface="Arial" pitchFamily="34" charset="0"/>
              </a:rPr>
              <a:t>continuous</a:t>
            </a:r>
          </a:p>
        </p:txBody>
      </p:sp>
    </p:spTree>
    <p:extLst>
      <p:ext uri="{BB962C8B-B14F-4D97-AF65-F5344CB8AC3E}">
        <p14:creationId xmlns:p14="http://schemas.microsoft.com/office/powerpoint/2010/main" val="3220373945"/>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Decagon 78"/>
          <p:cNvSpPr/>
          <p:nvPr/>
        </p:nvSpPr>
        <p:spPr>
          <a:xfrm>
            <a:off x="5001466" y="2000865"/>
            <a:ext cx="4142534" cy="3642850"/>
          </a:xfrm>
          <a:prstGeom prst="decagon">
            <a:avLst/>
          </a:prstGeom>
          <a:solidFill>
            <a:schemeClr val="accent5">
              <a:lumMod val="40000"/>
              <a:lumOff val="60000"/>
            </a:schemeClr>
          </a:solidFill>
          <a:ln w="38100">
            <a:solidFill>
              <a:schemeClr val="accent5">
                <a:lumMod val="40000"/>
                <a:lumOff val="60000"/>
              </a:schemeClr>
            </a:solidFill>
          </a:ln>
        </p:spPr>
        <p:txBody>
          <a:bodyPr rtlCol="0" anchor="ctr">
            <a:noAutofit/>
          </a:bodyPr>
          <a:lstStyle/>
          <a:p>
            <a:pPr algn="ctr">
              <a:buNone/>
            </a:pPr>
            <a:endParaRPr lang="en-US" sz="2800" dirty="0" smtClean="0">
              <a:latin typeface="Arial" pitchFamily="34" charset="0"/>
              <a:cs typeface="Arial" pitchFamily="34" charset="0"/>
            </a:endParaRPr>
          </a:p>
        </p:txBody>
      </p:sp>
      <p:sp>
        <p:nvSpPr>
          <p:cNvPr id="78" name="Decagon 77"/>
          <p:cNvSpPr/>
          <p:nvPr/>
        </p:nvSpPr>
        <p:spPr>
          <a:xfrm>
            <a:off x="191729" y="2000865"/>
            <a:ext cx="4142534" cy="3642850"/>
          </a:xfrm>
          <a:prstGeom prst="decagon">
            <a:avLst/>
          </a:prstGeom>
          <a:solidFill>
            <a:schemeClr val="accent2">
              <a:lumMod val="20000"/>
              <a:lumOff val="80000"/>
            </a:schemeClr>
          </a:solidFill>
          <a:ln w="38100">
            <a:solidFill>
              <a:schemeClr val="accent6">
                <a:lumMod val="20000"/>
                <a:lumOff val="80000"/>
              </a:schemeClr>
            </a:solidFill>
          </a:ln>
        </p:spPr>
        <p:txBody>
          <a:bodyPr rtlCol="0" anchor="ctr">
            <a:noAutofit/>
          </a:bodyPr>
          <a:lstStyle/>
          <a:p>
            <a:pPr algn="ctr">
              <a:buNone/>
            </a:pPr>
            <a:endParaRPr lang="en-US" sz="2800" dirty="0" smtClean="0">
              <a:latin typeface="Arial" pitchFamily="34" charset="0"/>
              <a:cs typeface="Arial" pitchFamily="34" charset="0"/>
            </a:endParaRPr>
          </a:p>
        </p:txBody>
      </p:sp>
      <p:sp>
        <p:nvSpPr>
          <p:cNvPr id="7" name="Date Placeholder 6"/>
          <p:cNvSpPr>
            <a:spLocks noGrp="1"/>
          </p:cNvSpPr>
          <p:nvPr>
            <p:ph type="dt" sz="half" idx="10"/>
          </p:nvPr>
        </p:nvSpPr>
        <p:spPr/>
        <p:txBody>
          <a:bodyPr/>
          <a:lstStyle/>
          <a:p>
            <a:fld id="{3787A651-A933-4FA8-B239-8C4A625EA919}" type="datetime5">
              <a:rPr lang="en-US" smtClean="0"/>
              <a:pPr/>
              <a:t>14-May-16</a:t>
            </a:fld>
            <a:endParaRPr lang="en-US"/>
          </a:p>
        </p:txBody>
      </p:sp>
      <p:sp>
        <p:nvSpPr>
          <p:cNvPr id="8" name="Slide Number Placeholder 7"/>
          <p:cNvSpPr>
            <a:spLocks noGrp="1"/>
          </p:cNvSpPr>
          <p:nvPr>
            <p:ph type="sldNum" sz="quarter" idx="12"/>
          </p:nvPr>
        </p:nvSpPr>
        <p:spPr/>
        <p:txBody>
          <a:bodyPr/>
          <a:lstStyle/>
          <a:p>
            <a:fld id="{5542E9E5-46F2-4C50-9D07-D407555D9628}" type="slidenum">
              <a:rPr lang="en-US" smtClean="0"/>
              <a:pPr/>
              <a:t>116</a:t>
            </a:fld>
            <a:endParaRPr lang="en-US"/>
          </a:p>
        </p:txBody>
      </p:sp>
      <p:grpSp>
        <p:nvGrpSpPr>
          <p:cNvPr id="2" name="Group 14"/>
          <p:cNvGrpSpPr/>
          <p:nvPr/>
        </p:nvGrpSpPr>
        <p:grpSpPr>
          <a:xfrm>
            <a:off x="2145582" y="3671662"/>
            <a:ext cx="307975" cy="261938"/>
            <a:chOff x="2662238" y="2362200"/>
            <a:chExt cx="307975" cy="261938"/>
          </a:xfrm>
          <a:solidFill>
            <a:schemeClr val="accent5">
              <a:lumMod val="40000"/>
              <a:lumOff val="60000"/>
            </a:schemeClr>
          </a:solidFill>
        </p:grpSpPr>
        <p:sp>
          <p:nvSpPr>
            <p:cNvPr id="13" name="Oval 11"/>
            <p:cNvSpPr>
              <a:spLocks noChangeArrowheads="1"/>
            </p:cNvSpPr>
            <p:nvPr/>
          </p:nvSpPr>
          <p:spPr bwMode="auto">
            <a:xfrm>
              <a:off x="2662238" y="2362200"/>
              <a:ext cx="307975" cy="261938"/>
            </a:xfrm>
            <a:prstGeom prst="ellipse">
              <a:avLst/>
            </a:prstGeom>
            <a:grpFill/>
            <a:ln w="38100">
              <a:solidFill>
                <a:schemeClr val="tx1"/>
              </a:solidFill>
              <a:round/>
              <a:headEnd/>
              <a:tailEnd/>
            </a:ln>
            <a:effectLst/>
          </p:spPr>
          <p:txBody>
            <a:bodyPr wrap="none" anchor="ctr"/>
            <a:lstStyle/>
            <a:p>
              <a:endParaRPr lang="en-US"/>
            </a:p>
          </p:txBody>
        </p:sp>
        <p:sp>
          <p:nvSpPr>
            <p:cNvPr id="14" name="Oval 12"/>
            <p:cNvSpPr>
              <a:spLocks noChangeArrowheads="1"/>
            </p:cNvSpPr>
            <p:nvPr/>
          </p:nvSpPr>
          <p:spPr bwMode="auto">
            <a:xfrm>
              <a:off x="2868613" y="2425700"/>
              <a:ext cx="44450" cy="90488"/>
            </a:xfrm>
            <a:prstGeom prst="ellipse">
              <a:avLst/>
            </a:prstGeom>
            <a:grpFill/>
            <a:ln w="3175">
              <a:solidFill>
                <a:schemeClr val="tx1"/>
              </a:solidFill>
              <a:round/>
              <a:headEnd/>
              <a:tailEnd/>
            </a:ln>
            <a:effectLst/>
          </p:spPr>
          <p:txBody>
            <a:bodyPr wrap="none" anchor="ctr"/>
            <a:lstStyle/>
            <a:p>
              <a:endParaRPr lang="en-US"/>
            </a:p>
          </p:txBody>
        </p:sp>
      </p:grpSp>
      <p:grpSp>
        <p:nvGrpSpPr>
          <p:cNvPr id="3" name="Group 50"/>
          <p:cNvGrpSpPr/>
          <p:nvPr/>
        </p:nvGrpSpPr>
        <p:grpSpPr>
          <a:xfrm>
            <a:off x="6901542" y="3686403"/>
            <a:ext cx="307975" cy="261938"/>
            <a:chOff x="2662238" y="2362200"/>
            <a:chExt cx="307975" cy="261938"/>
          </a:xfrm>
          <a:solidFill>
            <a:schemeClr val="accent6">
              <a:lumMod val="20000"/>
              <a:lumOff val="80000"/>
            </a:schemeClr>
          </a:solidFill>
        </p:grpSpPr>
        <p:sp>
          <p:nvSpPr>
            <p:cNvPr id="52" name="Oval 11"/>
            <p:cNvSpPr>
              <a:spLocks noChangeArrowheads="1"/>
            </p:cNvSpPr>
            <p:nvPr/>
          </p:nvSpPr>
          <p:spPr bwMode="auto">
            <a:xfrm>
              <a:off x="2662238" y="2362200"/>
              <a:ext cx="307975" cy="261938"/>
            </a:xfrm>
            <a:prstGeom prst="ellipse">
              <a:avLst/>
            </a:prstGeom>
            <a:grpFill/>
            <a:ln w="38100">
              <a:solidFill>
                <a:schemeClr val="tx1"/>
              </a:solidFill>
              <a:round/>
              <a:headEnd/>
              <a:tailEnd/>
            </a:ln>
            <a:effectLst/>
          </p:spPr>
          <p:txBody>
            <a:bodyPr wrap="none" anchor="ctr"/>
            <a:lstStyle/>
            <a:p>
              <a:endParaRPr lang="en-US"/>
            </a:p>
          </p:txBody>
        </p:sp>
        <p:sp>
          <p:nvSpPr>
            <p:cNvPr id="53" name="Oval 12"/>
            <p:cNvSpPr>
              <a:spLocks noChangeArrowheads="1"/>
            </p:cNvSpPr>
            <p:nvPr/>
          </p:nvSpPr>
          <p:spPr bwMode="auto">
            <a:xfrm>
              <a:off x="2868613" y="2425700"/>
              <a:ext cx="44450" cy="90488"/>
            </a:xfrm>
            <a:prstGeom prst="ellipse">
              <a:avLst/>
            </a:prstGeom>
            <a:solidFill>
              <a:schemeClr val="bg1"/>
            </a:solidFill>
            <a:ln w="3175">
              <a:solidFill>
                <a:schemeClr val="tx1"/>
              </a:solidFill>
              <a:round/>
              <a:headEnd/>
              <a:tailEnd/>
            </a:ln>
            <a:effectLst/>
          </p:spPr>
          <p:txBody>
            <a:bodyPr wrap="none" anchor="ctr"/>
            <a:lstStyle/>
            <a:p>
              <a:endParaRPr lang="en-US"/>
            </a:p>
          </p:txBody>
        </p:sp>
      </p:grpSp>
      <p:pic>
        <p:nvPicPr>
          <p:cNvPr id="74" name="Picture 73" descr="TP_tmp.emf"/>
          <p:cNvPicPr>
            <a:picLocks noChangeAspect="1"/>
          </p:cNvPicPr>
          <p:nvPr>
            <p:custDataLst>
              <p:tags r:id="rId1"/>
            </p:custDataLst>
          </p:nvPr>
        </p:nvPicPr>
        <p:blipFill>
          <a:blip r:embed="rId8" cstate="print"/>
          <a:stretch>
            <a:fillRect/>
          </a:stretch>
        </p:blipFill>
        <p:spPr>
          <a:xfrm>
            <a:off x="1929773" y="5704348"/>
            <a:ext cx="644831" cy="644831"/>
          </a:xfrm>
          <a:prstGeom prst="rect">
            <a:avLst/>
          </a:prstGeom>
        </p:spPr>
      </p:pic>
      <p:pic>
        <p:nvPicPr>
          <p:cNvPr id="81" name="Picture 80" descr="TP_tmp.emf"/>
          <p:cNvPicPr>
            <a:picLocks noChangeAspect="1"/>
          </p:cNvPicPr>
          <p:nvPr>
            <p:custDataLst>
              <p:tags r:id="rId2"/>
            </p:custDataLst>
          </p:nvPr>
        </p:nvPicPr>
        <p:blipFill>
          <a:blip r:embed="rId9" cstate="print"/>
          <a:stretch>
            <a:fillRect/>
          </a:stretch>
        </p:blipFill>
        <p:spPr bwMode="auto">
          <a:xfrm>
            <a:off x="6779474" y="5768257"/>
            <a:ext cx="571208" cy="571208"/>
          </a:xfrm>
          <a:prstGeom prst="rect">
            <a:avLst/>
          </a:prstGeom>
          <a:noFill/>
          <a:ln/>
          <a:effectLst/>
        </p:spPr>
      </p:pic>
      <p:cxnSp>
        <p:nvCxnSpPr>
          <p:cNvPr id="84" name="Curved Connector 83"/>
          <p:cNvCxnSpPr>
            <a:stCxn id="13" idx="4"/>
            <a:endCxn id="52" idx="4"/>
          </p:cNvCxnSpPr>
          <p:nvPr/>
        </p:nvCxnSpPr>
        <p:spPr bwMode="auto">
          <a:xfrm rot="16200000" flipH="1">
            <a:off x="4670180" y="1562990"/>
            <a:ext cx="14741" cy="4755960"/>
          </a:xfrm>
          <a:prstGeom prst="curvedConnector3">
            <a:avLst>
              <a:gd name="adj1" fmla="val 8554239"/>
            </a:avLst>
          </a:prstGeom>
          <a:noFill/>
          <a:ln w="38100" cap="flat" cmpd="sng" algn="ctr">
            <a:solidFill>
              <a:schemeClr val="tx1"/>
            </a:solidFill>
            <a:prstDash val="solid"/>
            <a:round/>
            <a:headEnd type="none" w="med" len="med"/>
            <a:tailEnd type="arrow"/>
          </a:ln>
          <a:effectLst/>
        </p:spPr>
      </p:cxnSp>
      <p:pic>
        <p:nvPicPr>
          <p:cNvPr id="95" name="Picture 94" descr="TP_tmp.emf"/>
          <p:cNvPicPr>
            <a:picLocks noChangeAspect="1"/>
          </p:cNvPicPr>
          <p:nvPr>
            <p:custDataLst>
              <p:tags r:id="rId3"/>
            </p:custDataLst>
          </p:nvPr>
        </p:nvPicPr>
        <p:blipFill>
          <a:blip r:embed="rId10" cstate="print"/>
          <a:stretch>
            <a:fillRect/>
          </a:stretch>
        </p:blipFill>
        <p:spPr bwMode="auto">
          <a:xfrm>
            <a:off x="4461397" y="4625258"/>
            <a:ext cx="277272" cy="431312"/>
          </a:xfrm>
          <a:prstGeom prst="rect">
            <a:avLst/>
          </a:prstGeom>
          <a:noFill/>
          <a:ln/>
          <a:effectLst/>
        </p:spPr>
      </p:pic>
      <p:sp>
        <p:nvSpPr>
          <p:cNvPr id="19" name="Title 18"/>
          <p:cNvSpPr>
            <a:spLocks noGrp="1"/>
          </p:cNvSpPr>
          <p:nvPr>
            <p:ph type="title"/>
          </p:nvPr>
        </p:nvSpPr>
        <p:spPr/>
        <p:txBody>
          <a:bodyPr/>
          <a:lstStyle/>
          <a:p>
            <a:r>
              <a:rPr lang="en-US" dirty="0" smtClean="0"/>
              <a:t>Simplicial Approximation</a:t>
            </a:r>
            <a:endParaRPr lang="en-US" dirty="0"/>
          </a:p>
        </p:txBody>
      </p:sp>
      <p:pic>
        <p:nvPicPr>
          <p:cNvPr id="20" name="Picture 19" descr="TP_tmp.emf"/>
          <p:cNvPicPr>
            <a:picLocks noChangeAspect="1"/>
          </p:cNvPicPr>
          <p:nvPr>
            <p:custDataLst>
              <p:tags r:id="rId4"/>
            </p:custDataLst>
          </p:nvPr>
        </p:nvPicPr>
        <p:blipFill>
          <a:blip r:embed="rId11" cstate="print"/>
          <a:stretch>
            <a:fillRect/>
          </a:stretch>
        </p:blipFill>
        <p:spPr bwMode="auto">
          <a:xfrm>
            <a:off x="2133600" y="3200400"/>
            <a:ext cx="316212" cy="351519"/>
          </a:xfrm>
          <a:prstGeom prst="rect">
            <a:avLst/>
          </a:prstGeom>
          <a:noFill/>
          <a:ln/>
          <a:effectLst/>
        </p:spPr>
      </p:pic>
      <p:pic>
        <p:nvPicPr>
          <p:cNvPr id="22" name="Picture 21" descr="TP_tmp.emf"/>
          <p:cNvPicPr>
            <a:picLocks noChangeAspect="1"/>
          </p:cNvPicPr>
          <p:nvPr>
            <p:custDataLst>
              <p:tags r:id="rId5"/>
            </p:custDataLst>
          </p:nvPr>
        </p:nvPicPr>
        <p:blipFill>
          <a:blip r:embed="rId12" cstate="print"/>
          <a:stretch>
            <a:fillRect/>
          </a:stretch>
        </p:blipFill>
        <p:spPr bwMode="auto">
          <a:xfrm>
            <a:off x="7305847" y="3638550"/>
            <a:ext cx="702346" cy="456750"/>
          </a:xfrm>
          <a:prstGeom prst="rect">
            <a:avLst/>
          </a:prstGeom>
          <a:noFill/>
          <a:ln/>
          <a:effectLst/>
        </p:spPr>
      </p:pic>
    </p:spTree>
    <p:extLst>
      <p:ext uri="{BB962C8B-B14F-4D97-AF65-F5344CB8AC3E}">
        <p14:creationId xmlns:p14="http://schemas.microsoft.com/office/powerpoint/2010/main" val="2741866150"/>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Title 74"/>
          <p:cNvSpPr>
            <a:spLocks noGrp="1"/>
          </p:cNvSpPr>
          <p:nvPr>
            <p:ph type="title"/>
          </p:nvPr>
        </p:nvSpPr>
        <p:spPr/>
        <p:txBody>
          <a:bodyPr/>
          <a:lstStyle/>
          <a:p>
            <a:r>
              <a:rPr lang="en-US" dirty="0" smtClean="0"/>
              <a:t>Simplicial Approximation</a:t>
            </a:r>
            <a:endParaRPr lang="en-US" dirty="0"/>
          </a:p>
        </p:txBody>
      </p:sp>
      <p:sp>
        <p:nvSpPr>
          <p:cNvPr id="79" name="Decagon 78"/>
          <p:cNvSpPr/>
          <p:nvPr/>
        </p:nvSpPr>
        <p:spPr>
          <a:xfrm>
            <a:off x="5001466" y="2000865"/>
            <a:ext cx="4142534" cy="3642850"/>
          </a:xfrm>
          <a:prstGeom prst="decagon">
            <a:avLst/>
          </a:prstGeom>
          <a:solidFill>
            <a:schemeClr val="accent5">
              <a:lumMod val="40000"/>
              <a:lumOff val="60000"/>
            </a:schemeClr>
          </a:solidFill>
          <a:ln w="38100">
            <a:solidFill>
              <a:schemeClr val="accent5">
                <a:lumMod val="40000"/>
                <a:lumOff val="60000"/>
              </a:schemeClr>
            </a:solidFill>
          </a:ln>
        </p:spPr>
        <p:txBody>
          <a:bodyPr rtlCol="0" anchor="ctr">
            <a:noAutofit/>
          </a:bodyPr>
          <a:lstStyle/>
          <a:p>
            <a:pPr algn="ctr">
              <a:buNone/>
            </a:pPr>
            <a:endParaRPr lang="en-US" sz="2800" dirty="0" smtClean="0">
              <a:latin typeface="Arial" pitchFamily="34" charset="0"/>
              <a:cs typeface="Arial" pitchFamily="34" charset="0"/>
            </a:endParaRPr>
          </a:p>
        </p:txBody>
      </p:sp>
      <p:sp>
        <p:nvSpPr>
          <p:cNvPr id="78" name="Decagon 77"/>
          <p:cNvSpPr/>
          <p:nvPr/>
        </p:nvSpPr>
        <p:spPr>
          <a:xfrm>
            <a:off x="191729" y="2000865"/>
            <a:ext cx="4142534" cy="3642850"/>
          </a:xfrm>
          <a:prstGeom prst="decagon">
            <a:avLst/>
          </a:prstGeom>
          <a:solidFill>
            <a:schemeClr val="accent2">
              <a:lumMod val="20000"/>
              <a:lumOff val="80000"/>
            </a:schemeClr>
          </a:solidFill>
          <a:ln w="38100">
            <a:solidFill>
              <a:schemeClr val="accent6">
                <a:lumMod val="20000"/>
                <a:lumOff val="80000"/>
              </a:schemeClr>
            </a:solidFill>
          </a:ln>
        </p:spPr>
        <p:txBody>
          <a:bodyPr rtlCol="0" anchor="ctr">
            <a:noAutofit/>
          </a:bodyPr>
          <a:lstStyle/>
          <a:p>
            <a:pPr algn="ctr">
              <a:buNone/>
            </a:pPr>
            <a:endParaRPr lang="en-US" sz="2800" dirty="0" smtClean="0">
              <a:latin typeface="Arial" pitchFamily="34" charset="0"/>
              <a:cs typeface="Arial" pitchFamily="34" charset="0"/>
            </a:endParaRPr>
          </a:p>
        </p:txBody>
      </p:sp>
      <p:sp>
        <p:nvSpPr>
          <p:cNvPr id="7" name="Date Placeholder 6"/>
          <p:cNvSpPr>
            <a:spLocks noGrp="1"/>
          </p:cNvSpPr>
          <p:nvPr>
            <p:ph type="dt" sz="half" idx="10"/>
          </p:nvPr>
        </p:nvSpPr>
        <p:spPr/>
        <p:txBody>
          <a:bodyPr/>
          <a:lstStyle/>
          <a:p>
            <a:fld id="{3787A651-A933-4FA8-B239-8C4A625EA919}" type="datetime5">
              <a:rPr lang="en-US" smtClean="0"/>
              <a:pPr/>
              <a:t>14-May-16</a:t>
            </a:fld>
            <a:endParaRPr lang="en-US"/>
          </a:p>
        </p:txBody>
      </p:sp>
      <p:sp>
        <p:nvSpPr>
          <p:cNvPr id="8" name="Slide Number Placeholder 7"/>
          <p:cNvSpPr>
            <a:spLocks noGrp="1"/>
          </p:cNvSpPr>
          <p:nvPr>
            <p:ph type="sldNum" sz="quarter" idx="12"/>
          </p:nvPr>
        </p:nvSpPr>
        <p:spPr/>
        <p:txBody>
          <a:bodyPr/>
          <a:lstStyle/>
          <a:p>
            <a:fld id="{5542E9E5-46F2-4C50-9D07-D407555D9628}" type="slidenum">
              <a:rPr lang="en-US" smtClean="0"/>
              <a:pPr/>
              <a:t>117</a:t>
            </a:fld>
            <a:endParaRPr lang="en-US"/>
          </a:p>
        </p:txBody>
      </p:sp>
      <p:grpSp>
        <p:nvGrpSpPr>
          <p:cNvPr id="2" name="Group 14"/>
          <p:cNvGrpSpPr/>
          <p:nvPr/>
        </p:nvGrpSpPr>
        <p:grpSpPr>
          <a:xfrm>
            <a:off x="2145582" y="3671662"/>
            <a:ext cx="307975" cy="261938"/>
            <a:chOff x="2662238" y="2362200"/>
            <a:chExt cx="307975" cy="261938"/>
          </a:xfrm>
          <a:solidFill>
            <a:schemeClr val="accent5">
              <a:lumMod val="40000"/>
              <a:lumOff val="60000"/>
            </a:schemeClr>
          </a:solidFill>
        </p:grpSpPr>
        <p:sp>
          <p:nvSpPr>
            <p:cNvPr id="13" name="Oval 11"/>
            <p:cNvSpPr>
              <a:spLocks noChangeArrowheads="1"/>
            </p:cNvSpPr>
            <p:nvPr/>
          </p:nvSpPr>
          <p:spPr bwMode="auto">
            <a:xfrm>
              <a:off x="2662238" y="2362200"/>
              <a:ext cx="307975" cy="261938"/>
            </a:xfrm>
            <a:prstGeom prst="ellipse">
              <a:avLst/>
            </a:prstGeom>
            <a:grpFill/>
            <a:ln w="38100">
              <a:solidFill>
                <a:schemeClr val="tx1"/>
              </a:solidFill>
              <a:round/>
              <a:headEnd/>
              <a:tailEnd/>
            </a:ln>
            <a:effectLst/>
          </p:spPr>
          <p:txBody>
            <a:bodyPr wrap="none" anchor="ctr"/>
            <a:lstStyle/>
            <a:p>
              <a:endParaRPr lang="en-US"/>
            </a:p>
          </p:txBody>
        </p:sp>
        <p:sp>
          <p:nvSpPr>
            <p:cNvPr id="14" name="Oval 12"/>
            <p:cNvSpPr>
              <a:spLocks noChangeArrowheads="1"/>
            </p:cNvSpPr>
            <p:nvPr/>
          </p:nvSpPr>
          <p:spPr bwMode="auto">
            <a:xfrm>
              <a:off x="2868613" y="2425700"/>
              <a:ext cx="44450" cy="90488"/>
            </a:xfrm>
            <a:prstGeom prst="ellipse">
              <a:avLst/>
            </a:prstGeom>
            <a:grpFill/>
            <a:ln w="3175">
              <a:solidFill>
                <a:schemeClr val="tx1"/>
              </a:solidFill>
              <a:round/>
              <a:headEnd/>
              <a:tailEnd/>
            </a:ln>
            <a:effectLst/>
          </p:spPr>
          <p:txBody>
            <a:bodyPr wrap="none" anchor="ctr"/>
            <a:lstStyle/>
            <a:p>
              <a:endParaRPr lang="en-US"/>
            </a:p>
          </p:txBody>
        </p:sp>
      </p:grpSp>
      <p:grpSp>
        <p:nvGrpSpPr>
          <p:cNvPr id="3" name="Group 50"/>
          <p:cNvGrpSpPr/>
          <p:nvPr/>
        </p:nvGrpSpPr>
        <p:grpSpPr>
          <a:xfrm>
            <a:off x="6901542" y="3686403"/>
            <a:ext cx="307975" cy="261938"/>
            <a:chOff x="2662238" y="2362200"/>
            <a:chExt cx="307975" cy="261938"/>
          </a:xfrm>
          <a:solidFill>
            <a:schemeClr val="accent6">
              <a:lumMod val="20000"/>
              <a:lumOff val="80000"/>
            </a:schemeClr>
          </a:solidFill>
        </p:grpSpPr>
        <p:sp>
          <p:nvSpPr>
            <p:cNvPr id="52" name="Oval 11"/>
            <p:cNvSpPr>
              <a:spLocks noChangeArrowheads="1"/>
            </p:cNvSpPr>
            <p:nvPr/>
          </p:nvSpPr>
          <p:spPr bwMode="auto">
            <a:xfrm>
              <a:off x="2662238" y="2362200"/>
              <a:ext cx="307975" cy="261938"/>
            </a:xfrm>
            <a:prstGeom prst="ellipse">
              <a:avLst/>
            </a:prstGeom>
            <a:grpFill/>
            <a:ln w="38100">
              <a:solidFill>
                <a:schemeClr val="tx1"/>
              </a:solidFill>
              <a:round/>
              <a:headEnd/>
              <a:tailEnd/>
            </a:ln>
            <a:effectLst/>
          </p:spPr>
          <p:txBody>
            <a:bodyPr wrap="none" anchor="ctr"/>
            <a:lstStyle/>
            <a:p>
              <a:endParaRPr lang="en-US"/>
            </a:p>
          </p:txBody>
        </p:sp>
        <p:sp>
          <p:nvSpPr>
            <p:cNvPr id="53" name="Oval 12"/>
            <p:cNvSpPr>
              <a:spLocks noChangeArrowheads="1"/>
            </p:cNvSpPr>
            <p:nvPr/>
          </p:nvSpPr>
          <p:spPr bwMode="auto">
            <a:xfrm>
              <a:off x="2868613" y="2425700"/>
              <a:ext cx="44450" cy="90488"/>
            </a:xfrm>
            <a:prstGeom prst="ellipse">
              <a:avLst/>
            </a:prstGeom>
            <a:solidFill>
              <a:schemeClr val="bg1"/>
            </a:solidFill>
            <a:ln w="3175">
              <a:solidFill>
                <a:schemeClr val="tx1"/>
              </a:solidFill>
              <a:round/>
              <a:headEnd/>
              <a:tailEnd/>
            </a:ln>
            <a:effectLst/>
          </p:spPr>
          <p:txBody>
            <a:bodyPr wrap="none" anchor="ctr"/>
            <a:lstStyle/>
            <a:p>
              <a:endParaRPr lang="en-US"/>
            </a:p>
          </p:txBody>
        </p:sp>
      </p:grpSp>
      <p:pic>
        <p:nvPicPr>
          <p:cNvPr id="74" name="Picture 73" descr="TP_tmp.emf"/>
          <p:cNvPicPr>
            <a:picLocks noChangeAspect="1"/>
          </p:cNvPicPr>
          <p:nvPr>
            <p:custDataLst>
              <p:tags r:id="rId1"/>
            </p:custDataLst>
          </p:nvPr>
        </p:nvPicPr>
        <p:blipFill>
          <a:blip r:embed="rId10" cstate="print"/>
          <a:stretch>
            <a:fillRect/>
          </a:stretch>
        </p:blipFill>
        <p:spPr>
          <a:xfrm>
            <a:off x="1929773" y="5704348"/>
            <a:ext cx="644831" cy="644831"/>
          </a:xfrm>
          <a:prstGeom prst="rect">
            <a:avLst/>
          </a:prstGeom>
        </p:spPr>
      </p:pic>
      <p:pic>
        <p:nvPicPr>
          <p:cNvPr id="81" name="Picture 80" descr="TP_tmp.emf"/>
          <p:cNvPicPr>
            <a:picLocks noChangeAspect="1"/>
          </p:cNvPicPr>
          <p:nvPr>
            <p:custDataLst>
              <p:tags r:id="rId2"/>
            </p:custDataLst>
          </p:nvPr>
        </p:nvPicPr>
        <p:blipFill>
          <a:blip r:embed="rId11" cstate="print"/>
          <a:stretch>
            <a:fillRect/>
          </a:stretch>
        </p:blipFill>
        <p:spPr bwMode="auto">
          <a:xfrm>
            <a:off x="6779474" y="5768257"/>
            <a:ext cx="571208" cy="571208"/>
          </a:xfrm>
          <a:prstGeom prst="rect">
            <a:avLst/>
          </a:prstGeom>
          <a:noFill/>
          <a:ln/>
          <a:effectLst/>
        </p:spPr>
      </p:pic>
      <p:sp>
        <p:nvSpPr>
          <p:cNvPr id="66" name="Oval 11"/>
          <p:cNvSpPr>
            <a:spLocks noChangeArrowheads="1"/>
          </p:cNvSpPr>
          <p:nvPr/>
        </p:nvSpPr>
        <p:spPr bwMode="auto">
          <a:xfrm>
            <a:off x="6891703" y="3234119"/>
            <a:ext cx="307975" cy="261938"/>
          </a:xfrm>
          <a:prstGeom prst="ellipse">
            <a:avLst/>
          </a:prstGeom>
          <a:solidFill>
            <a:schemeClr val="bg1">
              <a:lumMod val="65000"/>
            </a:schemeClr>
          </a:solidFill>
          <a:ln w="38100">
            <a:solidFill>
              <a:schemeClr val="tx1"/>
            </a:solidFill>
            <a:round/>
            <a:headEnd/>
            <a:tailEnd/>
          </a:ln>
          <a:effectLst/>
        </p:spPr>
        <p:txBody>
          <a:bodyPr wrap="none" anchor="ctr"/>
          <a:lstStyle/>
          <a:p>
            <a:endParaRPr lang="en-US"/>
          </a:p>
        </p:txBody>
      </p:sp>
      <p:sp>
        <p:nvSpPr>
          <p:cNvPr id="69" name="Oval 12"/>
          <p:cNvSpPr>
            <a:spLocks noChangeArrowheads="1"/>
          </p:cNvSpPr>
          <p:nvPr/>
        </p:nvSpPr>
        <p:spPr bwMode="auto">
          <a:xfrm>
            <a:off x="7098078" y="3297619"/>
            <a:ext cx="44450" cy="90488"/>
          </a:xfrm>
          <a:prstGeom prst="ellipse">
            <a:avLst/>
          </a:prstGeom>
          <a:solidFill>
            <a:schemeClr val="accent5">
              <a:lumMod val="40000"/>
              <a:lumOff val="60000"/>
            </a:schemeClr>
          </a:solidFill>
          <a:ln w="3175">
            <a:solidFill>
              <a:schemeClr val="tx1"/>
            </a:solidFill>
            <a:round/>
            <a:headEnd/>
            <a:tailEnd/>
          </a:ln>
          <a:effectLst/>
        </p:spPr>
        <p:txBody>
          <a:bodyPr wrap="none" anchor="ctr"/>
          <a:lstStyle/>
          <a:p>
            <a:endParaRPr lang="en-US"/>
          </a:p>
        </p:txBody>
      </p:sp>
      <p:cxnSp>
        <p:nvCxnSpPr>
          <p:cNvPr id="73" name="Curved Connector 72"/>
          <p:cNvCxnSpPr>
            <a:stCxn id="13" idx="0"/>
            <a:endCxn id="66" idx="0"/>
          </p:cNvCxnSpPr>
          <p:nvPr/>
        </p:nvCxnSpPr>
        <p:spPr bwMode="auto">
          <a:xfrm rot="5400000" flipH="1" flipV="1">
            <a:off x="4453859" y="1079831"/>
            <a:ext cx="437543" cy="4746121"/>
          </a:xfrm>
          <a:prstGeom prst="curvedConnector3">
            <a:avLst>
              <a:gd name="adj1" fmla="val 263480"/>
            </a:avLst>
          </a:prstGeom>
          <a:noFill/>
          <a:ln w="38100" cap="flat" cmpd="sng" algn="ctr">
            <a:solidFill>
              <a:schemeClr val="tx1"/>
            </a:solidFill>
            <a:prstDash val="solid"/>
            <a:round/>
            <a:headEnd type="none" w="med" len="med"/>
            <a:tailEnd type="arrow"/>
          </a:ln>
          <a:effectLst/>
        </p:spPr>
      </p:cxnSp>
      <p:cxnSp>
        <p:nvCxnSpPr>
          <p:cNvPr id="84" name="Curved Connector 83"/>
          <p:cNvCxnSpPr>
            <a:stCxn id="13" idx="4"/>
            <a:endCxn id="52" idx="4"/>
          </p:cNvCxnSpPr>
          <p:nvPr/>
        </p:nvCxnSpPr>
        <p:spPr bwMode="auto">
          <a:xfrm rot="16200000" flipH="1">
            <a:off x="4670180" y="1562990"/>
            <a:ext cx="14741" cy="4755960"/>
          </a:xfrm>
          <a:prstGeom prst="curvedConnector3">
            <a:avLst>
              <a:gd name="adj1" fmla="val 8554239"/>
            </a:avLst>
          </a:prstGeom>
          <a:noFill/>
          <a:ln w="38100" cap="flat" cmpd="sng" algn="ctr">
            <a:solidFill>
              <a:schemeClr val="tx1"/>
            </a:solidFill>
            <a:prstDash val="solid"/>
            <a:round/>
            <a:headEnd type="none" w="med" len="med"/>
            <a:tailEnd type="arrow"/>
          </a:ln>
          <a:effectLst/>
        </p:spPr>
      </p:cxnSp>
      <p:pic>
        <p:nvPicPr>
          <p:cNvPr id="93" name="Picture 92" descr="TP_tmp.emf"/>
          <p:cNvPicPr>
            <a:picLocks noChangeAspect="1"/>
          </p:cNvPicPr>
          <p:nvPr>
            <p:custDataLst>
              <p:tags r:id="rId3"/>
            </p:custDataLst>
          </p:nvPr>
        </p:nvPicPr>
        <p:blipFill>
          <a:blip r:embed="rId12" cstate="print"/>
          <a:stretch>
            <a:fillRect/>
          </a:stretch>
        </p:blipFill>
        <p:spPr>
          <a:xfrm>
            <a:off x="4573989" y="2009876"/>
            <a:ext cx="278231" cy="432803"/>
          </a:xfrm>
          <a:prstGeom prst="rect">
            <a:avLst/>
          </a:prstGeom>
        </p:spPr>
      </p:pic>
      <p:pic>
        <p:nvPicPr>
          <p:cNvPr id="95" name="Picture 94" descr="TP_tmp.emf"/>
          <p:cNvPicPr>
            <a:picLocks noChangeAspect="1"/>
          </p:cNvPicPr>
          <p:nvPr>
            <p:custDataLst>
              <p:tags r:id="rId4"/>
            </p:custDataLst>
          </p:nvPr>
        </p:nvPicPr>
        <p:blipFill>
          <a:blip r:embed="rId13" cstate="print"/>
          <a:stretch>
            <a:fillRect/>
          </a:stretch>
        </p:blipFill>
        <p:spPr bwMode="auto">
          <a:xfrm>
            <a:off x="4461397" y="4625258"/>
            <a:ext cx="277272" cy="431312"/>
          </a:xfrm>
          <a:prstGeom prst="rect">
            <a:avLst/>
          </a:prstGeom>
          <a:noFill/>
          <a:ln/>
          <a:effectLst/>
        </p:spPr>
      </p:pic>
      <p:pic>
        <p:nvPicPr>
          <p:cNvPr id="24" name="Picture 23" descr="TP_tmp.emf"/>
          <p:cNvPicPr>
            <a:picLocks noChangeAspect="1"/>
          </p:cNvPicPr>
          <p:nvPr>
            <p:custDataLst>
              <p:tags r:id="rId5"/>
            </p:custDataLst>
          </p:nvPr>
        </p:nvPicPr>
        <p:blipFill>
          <a:blip r:embed="rId14" cstate="print"/>
          <a:stretch>
            <a:fillRect/>
          </a:stretch>
        </p:blipFill>
        <p:spPr bwMode="auto">
          <a:xfrm>
            <a:off x="7296150" y="3114675"/>
            <a:ext cx="702692" cy="456975"/>
          </a:xfrm>
          <a:prstGeom prst="rect">
            <a:avLst/>
          </a:prstGeom>
          <a:noFill/>
          <a:ln/>
          <a:effectLst/>
        </p:spPr>
      </p:pic>
      <p:pic>
        <p:nvPicPr>
          <p:cNvPr id="25" name="Picture 24" descr="TP_tmp.emf"/>
          <p:cNvPicPr>
            <a:picLocks noChangeAspect="1"/>
          </p:cNvPicPr>
          <p:nvPr>
            <p:custDataLst>
              <p:tags r:id="rId6"/>
            </p:custDataLst>
          </p:nvPr>
        </p:nvPicPr>
        <p:blipFill>
          <a:blip r:embed="rId15" cstate="print"/>
          <a:stretch>
            <a:fillRect/>
          </a:stretch>
        </p:blipFill>
        <p:spPr bwMode="auto">
          <a:xfrm>
            <a:off x="7305847" y="3638550"/>
            <a:ext cx="702346" cy="456750"/>
          </a:xfrm>
          <a:prstGeom prst="rect">
            <a:avLst/>
          </a:prstGeom>
          <a:noFill/>
          <a:ln/>
          <a:effectLst/>
        </p:spPr>
      </p:pic>
      <p:pic>
        <p:nvPicPr>
          <p:cNvPr id="26" name="Picture 25" descr="TP_tmp.emf"/>
          <p:cNvPicPr>
            <a:picLocks noChangeAspect="1"/>
          </p:cNvPicPr>
          <p:nvPr>
            <p:custDataLst>
              <p:tags r:id="rId7"/>
            </p:custDataLst>
          </p:nvPr>
        </p:nvPicPr>
        <p:blipFill>
          <a:blip r:embed="rId16" cstate="print"/>
          <a:stretch>
            <a:fillRect/>
          </a:stretch>
        </p:blipFill>
        <p:spPr bwMode="auto">
          <a:xfrm>
            <a:off x="1752600" y="3619500"/>
            <a:ext cx="316212" cy="351519"/>
          </a:xfrm>
          <a:prstGeom prst="rect">
            <a:avLst/>
          </a:prstGeom>
          <a:noFill/>
          <a:ln/>
          <a:effectLst/>
        </p:spPr>
      </p:pic>
    </p:spTree>
    <p:extLst>
      <p:ext uri="{BB962C8B-B14F-4D97-AF65-F5344CB8AC3E}">
        <p14:creationId xmlns:p14="http://schemas.microsoft.com/office/powerpoint/2010/main" val="4246208374"/>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Title 74"/>
          <p:cNvSpPr>
            <a:spLocks noGrp="1"/>
          </p:cNvSpPr>
          <p:nvPr>
            <p:ph type="title"/>
          </p:nvPr>
        </p:nvSpPr>
        <p:spPr/>
        <p:txBody>
          <a:bodyPr/>
          <a:lstStyle/>
          <a:p>
            <a:r>
              <a:rPr lang="en-US" dirty="0" smtClean="0"/>
              <a:t>Simplicial Approximation</a:t>
            </a:r>
            <a:endParaRPr lang="en-US" dirty="0"/>
          </a:p>
        </p:txBody>
      </p:sp>
      <p:sp>
        <p:nvSpPr>
          <p:cNvPr id="79" name="Decagon 78"/>
          <p:cNvSpPr/>
          <p:nvPr/>
        </p:nvSpPr>
        <p:spPr>
          <a:xfrm>
            <a:off x="5001466" y="2000865"/>
            <a:ext cx="4142534" cy="3642850"/>
          </a:xfrm>
          <a:prstGeom prst="decagon">
            <a:avLst/>
          </a:prstGeom>
          <a:solidFill>
            <a:schemeClr val="accent5">
              <a:lumMod val="40000"/>
              <a:lumOff val="60000"/>
            </a:schemeClr>
          </a:solidFill>
          <a:ln w="38100">
            <a:solidFill>
              <a:schemeClr val="accent5">
                <a:lumMod val="40000"/>
                <a:lumOff val="60000"/>
              </a:schemeClr>
            </a:solidFill>
          </a:ln>
        </p:spPr>
        <p:txBody>
          <a:bodyPr rtlCol="0" anchor="ctr">
            <a:noAutofit/>
          </a:bodyPr>
          <a:lstStyle/>
          <a:p>
            <a:pPr algn="ctr">
              <a:buNone/>
            </a:pPr>
            <a:endParaRPr lang="en-US" sz="2800" dirty="0" smtClean="0">
              <a:latin typeface="Arial" pitchFamily="34" charset="0"/>
              <a:cs typeface="Arial" pitchFamily="34" charset="0"/>
            </a:endParaRPr>
          </a:p>
        </p:txBody>
      </p:sp>
      <p:sp>
        <p:nvSpPr>
          <p:cNvPr id="78" name="Decagon 77"/>
          <p:cNvSpPr/>
          <p:nvPr/>
        </p:nvSpPr>
        <p:spPr>
          <a:xfrm>
            <a:off x="191729" y="2000865"/>
            <a:ext cx="4142534" cy="3642850"/>
          </a:xfrm>
          <a:prstGeom prst="decagon">
            <a:avLst/>
          </a:prstGeom>
          <a:solidFill>
            <a:schemeClr val="accent2">
              <a:lumMod val="20000"/>
              <a:lumOff val="80000"/>
            </a:schemeClr>
          </a:solidFill>
          <a:ln w="38100">
            <a:solidFill>
              <a:schemeClr val="accent6">
                <a:lumMod val="20000"/>
                <a:lumOff val="80000"/>
              </a:schemeClr>
            </a:solidFill>
          </a:ln>
        </p:spPr>
        <p:txBody>
          <a:bodyPr rtlCol="0" anchor="ctr">
            <a:noAutofit/>
          </a:bodyPr>
          <a:lstStyle/>
          <a:p>
            <a:pPr algn="ctr">
              <a:buNone/>
            </a:pPr>
            <a:endParaRPr lang="en-US" sz="2800" dirty="0" smtClean="0">
              <a:latin typeface="Arial" pitchFamily="34" charset="0"/>
              <a:cs typeface="Arial" pitchFamily="34" charset="0"/>
            </a:endParaRPr>
          </a:p>
        </p:txBody>
      </p:sp>
      <p:sp>
        <p:nvSpPr>
          <p:cNvPr id="7" name="Date Placeholder 6"/>
          <p:cNvSpPr>
            <a:spLocks noGrp="1"/>
          </p:cNvSpPr>
          <p:nvPr>
            <p:ph type="dt" sz="half" idx="10"/>
          </p:nvPr>
        </p:nvSpPr>
        <p:spPr/>
        <p:txBody>
          <a:bodyPr/>
          <a:lstStyle/>
          <a:p>
            <a:fld id="{3787A651-A933-4FA8-B239-8C4A625EA919}" type="datetime5">
              <a:rPr lang="en-US" smtClean="0"/>
              <a:pPr/>
              <a:t>14-May-16</a:t>
            </a:fld>
            <a:endParaRPr lang="en-US"/>
          </a:p>
        </p:txBody>
      </p:sp>
      <p:sp>
        <p:nvSpPr>
          <p:cNvPr id="8" name="Slide Number Placeholder 7"/>
          <p:cNvSpPr>
            <a:spLocks noGrp="1"/>
          </p:cNvSpPr>
          <p:nvPr>
            <p:ph type="sldNum" sz="quarter" idx="12"/>
          </p:nvPr>
        </p:nvSpPr>
        <p:spPr/>
        <p:txBody>
          <a:bodyPr/>
          <a:lstStyle/>
          <a:p>
            <a:fld id="{5542E9E5-46F2-4C50-9D07-D407555D9628}" type="slidenum">
              <a:rPr lang="en-US" smtClean="0"/>
              <a:pPr/>
              <a:t>118</a:t>
            </a:fld>
            <a:endParaRPr lang="en-US"/>
          </a:p>
        </p:txBody>
      </p:sp>
      <p:grpSp>
        <p:nvGrpSpPr>
          <p:cNvPr id="2" name="Group 14"/>
          <p:cNvGrpSpPr/>
          <p:nvPr/>
        </p:nvGrpSpPr>
        <p:grpSpPr>
          <a:xfrm>
            <a:off x="2145582" y="3671662"/>
            <a:ext cx="307975" cy="261938"/>
            <a:chOff x="2662238" y="2362200"/>
            <a:chExt cx="307975" cy="261938"/>
          </a:xfrm>
          <a:solidFill>
            <a:schemeClr val="accent5">
              <a:lumMod val="40000"/>
              <a:lumOff val="60000"/>
            </a:schemeClr>
          </a:solidFill>
        </p:grpSpPr>
        <p:sp>
          <p:nvSpPr>
            <p:cNvPr id="13" name="Oval 11"/>
            <p:cNvSpPr>
              <a:spLocks noChangeArrowheads="1"/>
            </p:cNvSpPr>
            <p:nvPr/>
          </p:nvSpPr>
          <p:spPr bwMode="auto">
            <a:xfrm>
              <a:off x="2662238" y="2362200"/>
              <a:ext cx="307975" cy="261938"/>
            </a:xfrm>
            <a:prstGeom prst="ellipse">
              <a:avLst/>
            </a:prstGeom>
            <a:grpFill/>
            <a:ln w="38100">
              <a:solidFill>
                <a:schemeClr val="tx1"/>
              </a:solidFill>
              <a:round/>
              <a:headEnd/>
              <a:tailEnd/>
            </a:ln>
            <a:effectLst/>
          </p:spPr>
          <p:txBody>
            <a:bodyPr wrap="none" anchor="ctr"/>
            <a:lstStyle/>
            <a:p>
              <a:endParaRPr lang="en-US"/>
            </a:p>
          </p:txBody>
        </p:sp>
        <p:sp>
          <p:nvSpPr>
            <p:cNvPr id="14" name="Oval 12"/>
            <p:cNvSpPr>
              <a:spLocks noChangeArrowheads="1"/>
            </p:cNvSpPr>
            <p:nvPr/>
          </p:nvSpPr>
          <p:spPr bwMode="auto">
            <a:xfrm>
              <a:off x="2868613" y="2425700"/>
              <a:ext cx="44450" cy="90488"/>
            </a:xfrm>
            <a:prstGeom prst="ellipse">
              <a:avLst/>
            </a:prstGeom>
            <a:grpFill/>
            <a:ln w="3175">
              <a:solidFill>
                <a:schemeClr val="tx1"/>
              </a:solidFill>
              <a:round/>
              <a:headEnd/>
              <a:tailEnd/>
            </a:ln>
            <a:effectLst/>
          </p:spPr>
          <p:txBody>
            <a:bodyPr wrap="none" anchor="ctr"/>
            <a:lstStyle/>
            <a:p>
              <a:endParaRPr lang="en-US"/>
            </a:p>
          </p:txBody>
        </p:sp>
      </p:grpSp>
      <p:grpSp>
        <p:nvGrpSpPr>
          <p:cNvPr id="3" name="Group 50"/>
          <p:cNvGrpSpPr/>
          <p:nvPr/>
        </p:nvGrpSpPr>
        <p:grpSpPr>
          <a:xfrm>
            <a:off x="6901542" y="3686403"/>
            <a:ext cx="307975" cy="261938"/>
            <a:chOff x="2662238" y="2362200"/>
            <a:chExt cx="307975" cy="261938"/>
          </a:xfrm>
          <a:solidFill>
            <a:schemeClr val="accent5">
              <a:lumMod val="40000"/>
              <a:lumOff val="60000"/>
            </a:schemeClr>
          </a:solidFill>
        </p:grpSpPr>
        <p:sp>
          <p:nvSpPr>
            <p:cNvPr id="52" name="Oval 11"/>
            <p:cNvSpPr>
              <a:spLocks noChangeArrowheads="1"/>
            </p:cNvSpPr>
            <p:nvPr/>
          </p:nvSpPr>
          <p:spPr bwMode="auto">
            <a:xfrm>
              <a:off x="2662238" y="2362200"/>
              <a:ext cx="307975" cy="261938"/>
            </a:xfrm>
            <a:prstGeom prst="ellipse">
              <a:avLst/>
            </a:prstGeom>
            <a:grpFill/>
            <a:ln w="38100">
              <a:solidFill>
                <a:schemeClr val="tx1"/>
              </a:solidFill>
              <a:round/>
              <a:headEnd/>
              <a:tailEnd/>
            </a:ln>
            <a:effectLst/>
          </p:spPr>
          <p:txBody>
            <a:bodyPr wrap="none" anchor="ctr"/>
            <a:lstStyle/>
            <a:p>
              <a:endParaRPr lang="en-US"/>
            </a:p>
          </p:txBody>
        </p:sp>
        <p:sp>
          <p:nvSpPr>
            <p:cNvPr id="53" name="Oval 12"/>
            <p:cNvSpPr>
              <a:spLocks noChangeArrowheads="1"/>
            </p:cNvSpPr>
            <p:nvPr/>
          </p:nvSpPr>
          <p:spPr bwMode="auto">
            <a:xfrm>
              <a:off x="2868613" y="2425700"/>
              <a:ext cx="44450" cy="90488"/>
            </a:xfrm>
            <a:prstGeom prst="ellipse">
              <a:avLst/>
            </a:prstGeom>
            <a:grpFill/>
            <a:ln w="3175">
              <a:solidFill>
                <a:schemeClr val="tx1"/>
              </a:solidFill>
              <a:round/>
              <a:headEnd/>
              <a:tailEnd/>
            </a:ln>
            <a:effectLst/>
          </p:spPr>
          <p:txBody>
            <a:bodyPr wrap="none" anchor="ctr"/>
            <a:lstStyle/>
            <a:p>
              <a:endParaRPr lang="en-US"/>
            </a:p>
          </p:txBody>
        </p:sp>
      </p:grpSp>
      <p:pic>
        <p:nvPicPr>
          <p:cNvPr id="74" name="Picture 73" descr="TP_tmp.emf"/>
          <p:cNvPicPr>
            <a:picLocks noChangeAspect="1"/>
          </p:cNvPicPr>
          <p:nvPr>
            <p:custDataLst>
              <p:tags r:id="rId1"/>
            </p:custDataLst>
          </p:nvPr>
        </p:nvPicPr>
        <p:blipFill>
          <a:blip r:embed="rId10" cstate="print"/>
          <a:stretch>
            <a:fillRect/>
          </a:stretch>
        </p:blipFill>
        <p:spPr>
          <a:xfrm>
            <a:off x="1929773" y="5704348"/>
            <a:ext cx="644831" cy="644831"/>
          </a:xfrm>
          <a:prstGeom prst="rect">
            <a:avLst/>
          </a:prstGeom>
        </p:spPr>
      </p:pic>
      <p:pic>
        <p:nvPicPr>
          <p:cNvPr id="81" name="Picture 80" descr="TP_tmp.emf"/>
          <p:cNvPicPr>
            <a:picLocks noChangeAspect="1"/>
          </p:cNvPicPr>
          <p:nvPr>
            <p:custDataLst>
              <p:tags r:id="rId2"/>
            </p:custDataLst>
          </p:nvPr>
        </p:nvPicPr>
        <p:blipFill>
          <a:blip r:embed="rId11" cstate="print"/>
          <a:stretch>
            <a:fillRect/>
          </a:stretch>
        </p:blipFill>
        <p:spPr bwMode="auto">
          <a:xfrm>
            <a:off x="6779474" y="5768257"/>
            <a:ext cx="571208" cy="571208"/>
          </a:xfrm>
          <a:prstGeom prst="rect">
            <a:avLst/>
          </a:prstGeom>
          <a:noFill/>
          <a:ln/>
          <a:effectLst/>
        </p:spPr>
      </p:pic>
      <p:sp>
        <p:nvSpPr>
          <p:cNvPr id="24" name="Hexagon 23"/>
          <p:cNvSpPr/>
          <p:nvPr/>
        </p:nvSpPr>
        <p:spPr>
          <a:xfrm>
            <a:off x="5567122" y="2551467"/>
            <a:ext cx="2976814" cy="2566219"/>
          </a:xfrm>
          <a:prstGeom prst="hexagon">
            <a:avLst/>
          </a:prstGeom>
          <a:solidFill>
            <a:schemeClr val="accent6">
              <a:lumMod val="20000"/>
              <a:lumOff val="80000"/>
            </a:schemeClr>
          </a:solidFill>
          <a:ln w="38100">
            <a:solidFill>
              <a:srgbClr val="0000FF"/>
            </a:solidFill>
          </a:ln>
        </p:spPr>
        <p:txBody>
          <a:bodyPr rtlCol="0" anchor="ctr">
            <a:spAutoFit/>
          </a:bodyPr>
          <a:lstStyle/>
          <a:p>
            <a:pPr algn="ctr">
              <a:buNone/>
            </a:pPr>
            <a:endParaRPr lang="en-US" sz="2800" dirty="0" smtClean="0">
              <a:latin typeface="Arial" pitchFamily="34" charset="0"/>
              <a:cs typeface="Arial" pitchFamily="34" charset="0"/>
            </a:endParaRPr>
          </a:p>
        </p:txBody>
      </p:sp>
      <p:cxnSp>
        <p:nvCxnSpPr>
          <p:cNvPr id="25" name="Straight Connector 24"/>
          <p:cNvCxnSpPr>
            <a:stCxn id="24" idx="4"/>
            <a:endCxn id="24" idx="1"/>
          </p:cNvCxnSpPr>
          <p:nvPr/>
        </p:nvCxnSpPr>
        <p:spPr bwMode="auto">
          <a:xfrm rot="16200000" flipH="1">
            <a:off x="5772419" y="2987724"/>
            <a:ext cx="2566219" cy="1693704"/>
          </a:xfrm>
          <a:prstGeom prst="line">
            <a:avLst/>
          </a:prstGeom>
          <a:solidFill>
            <a:schemeClr val="accent5">
              <a:lumMod val="40000"/>
              <a:lumOff val="60000"/>
            </a:schemeClr>
          </a:solidFill>
          <a:ln w="38100" cap="flat" cmpd="sng" algn="ctr">
            <a:solidFill>
              <a:srgbClr val="0000FF"/>
            </a:solidFill>
            <a:prstDash val="solid"/>
            <a:round/>
            <a:headEnd type="none" w="med" len="med"/>
            <a:tailEnd type="none" w="med" len="med"/>
          </a:ln>
          <a:effectLst/>
        </p:spPr>
      </p:cxnSp>
      <p:cxnSp>
        <p:nvCxnSpPr>
          <p:cNvPr id="26" name="Straight Connector 25"/>
          <p:cNvCxnSpPr>
            <a:stCxn id="24" idx="0"/>
            <a:endCxn id="24" idx="3"/>
          </p:cNvCxnSpPr>
          <p:nvPr/>
        </p:nvCxnSpPr>
        <p:spPr bwMode="auto">
          <a:xfrm flipH="1">
            <a:off x="5567122" y="3834577"/>
            <a:ext cx="2976814" cy="0"/>
          </a:xfrm>
          <a:prstGeom prst="line">
            <a:avLst/>
          </a:prstGeom>
          <a:solidFill>
            <a:schemeClr val="accent5">
              <a:lumMod val="40000"/>
              <a:lumOff val="60000"/>
            </a:schemeClr>
          </a:solidFill>
          <a:ln w="38100" cap="flat" cmpd="sng" algn="ctr">
            <a:solidFill>
              <a:srgbClr val="0000FF"/>
            </a:solidFill>
            <a:prstDash val="solid"/>
            <a:round/>
            <a:headEnd type="none" w="med" len="med"/>
            <a:tailEnd type="none" w="med" len="med"/>
          </a:ln>
          <a:effectLst/>
        </p:spPr>
      </p:cxnSp>
      <p:cxnSp>
        <p:nvCxnSpPr>
          <p:cNvPr id="27" name="Straight Connector 26"/>
          <p:cNvCxnSpPr>
            <a:stCxn id="24" idx="5"/>
            <a:endCxn id="24" idx="2"/>
          </p:cNvCxnSpPr>
          <p:nvPr/>
        </p:nvCxnSpPr>
        <p:spPr bwMode="auto">
          <a:xfrm rot="16200000" flipH="1" flipV="1">
            <a:off x="5772419" y="2987724"/>
            <a:ext cx="2566219" cy="1693704"/>
          </a:xfrm>
          <a:prstGeom prst="line">
            <a:avLst/>
          </a:prstGeom>
          <a:solidFill>
            <a:schemeClr val="accent5">
              <a:lumMod val="40000"/>
              <a:lumOff val="60000"/>
            </a:schemeClr>
          </a:solidFill>
          <a:ln w="38100" cap="flat" cmpd="sng" algn="ctr">
            <a:solidFill>
              <a:srgbClr val="0000FF"/>
            </a:solidFill>
            <a:prstDash val="solid"/>
            <a:round/>
            <a:headEnd type="none" w="med" len="med"/>
            <a:tailEnd type="none" w="med" len="med"/>
          </a:ln>
          <a:effectLst/>
        </p:spPr>
      </p:cxnSp>
      <p:grpSp>
        <p:nvGrpSpPr>
          <p:cNvPr id="4" name="Group 50"/>
          <p:cNvGrpSpPr/>
          <p:nvPr/>
        </p:nvGrpSpPr>
        <p:grpSpPr>
          <a:xfrm>
            <a:off x="6901542" y="3686403"/>
            <a:ext cx="307975" cy="261938"/>
            <a:chOff x="2662238" y="2362200"/>
            <a:chExt cx="307975" cy="261938"/>
          </a:xfrm>
          <a:solidFill>
            <a:schemeClr val="accent5">
              <a:lumMod val="40000"/>
              <a:lumOff val="60000"/>
            </a:schemeClr>
          </a:solidFill>
        </p:grpSpPr>
        <p:sp>
          <p:nvSpPr>
            <p:cNvPr id="47" name="Oval 11"/>
            <p:cNvSpPr>
              <a:spLocks noChangeArrowheads="1"/>
            </p:cNvSpPr>
            <p:nvPr/>
          </p:nvSpPr>
          <p:spPr bwMode="auto">
            <a:xfrm>
              <a:off x="2662238" y="2362200"/>
              <a:ext cx="307975" cy="261938"/>
            </a:xfrm>
            <a:prstGeom prst="ellipse">
              <a:avLst/>
            </a:prstGeom>
            <a:grpFill/>
            <a:ln w="38100">
              <a:solidFill>
                <a:schemeClr val="tx1"/>
              </a:solidFill>
              <a:round/>
              <a:headEnd/>
              <a:tailEnd/>
            </a:ln>
            <a:effectLst/>
          </p:spPr>
          <p:txBody>
            <a:bodyPr wrap="none" anchor="ctr"/>
            <a:lstStyle/>
            <a:p>
              <a:endParaRPr lang="en-US"/>
            </a:p>
          </p:txBody>
        </p:sp>
        <p:sp>
          <p:nvSpPr>
            <p:cNvPr id="48" name="Oval 12"/>
            <p:cNvSpPr>
              <a:spLocks noChangeArrowheads="1"/>
            </p:cNvSpPr>
            <p:nvPr/>
          </p:nvSpPr>
          <p:spPr bwMode="auto">
            <a:xfrm>
              <a:off x="2868613" y="2425700"/>
              <a:ext cx="44450" cy="90488"/>
            </a:xfrm>
            <a:prstGeom prst="ellipse">
              <a:avLst/>
            </a:prstGeom>
            <a:grpFill/>
            <a:ln w="3175">
              <a:solidFill>
                <a:schemeClr val="tx1"/>
              </a:solidFill>
              <a:round/>
              <a:headEnd/>
              <a:tailEnd/>
            </a:ln>
            <a:effectLst/>
          </p:spPr>
          <p:txBody>
            <a:bodyPr wrap="none" anchor="ctr"/>
            <a:lstStyle/>
            <a:p>
              <a:endParaRPr lang="en-US"/>
            </a:p>
          </p:txBody>
        </p:sp>
      </p:grpSp>
      <p:grpSp>
        <p:nvGrpSpPr>
          <p:cNvPr id="5" name="Group 53"/>
          <p:cNvGrpSpPr/>
          <p:nvPr/>
        </p:nvGrpSpPr>
        <p:grpSpPr>
          <a:xfrm>
            <a:off x="7747116" y="2422958"/>
            <a:ext cx="307975" cy="261938"/>
            <a:chOff x="2662238" y="2362200"/>
            <a:chExt cx="307975" cy="261938"/>
          </a:xfrm>
          <a:solidFill>
            <a:schemeClr val="accent5">
              <a:lumMod val="40000"/>
              <a:lumOff val="60000"/>
            </a:schemeClr>
          </a:solidFill>
        </p:grpSpPr>
        <p:sp>
          <p:nvSpPr>
            <p:cNvPr id="45" name="Oval 11"/>
            <p:cNvSpPr>
              <a:spLocks noChangeArrowheads="1"/>
            </p:cNvSpPr>
            <p:nvPr/>
          </p:nvSpPr>
          <p:spPr bwMode="auto">
            <a:xfrm>
              <a:off x="2662238" y="2362200"/>
              <a:ext cx="307975" cy="261938"/>
            </a:xfrm>
            <a:prstGeom prst="ellipse">
              <a:avLst/>
            </a:prstGeom>
            <a:grpFill/>
            <a:ln w="38100">
              <a:solidFill>
                <a:schemeClr val="tx1"/>
              </a:solidFill>
              <a:round/>
              <a:headEnd/>
              <a:tailEnd/>
            </a:ln>
            <a:effectLst/>
          </p:spPr>
          <p:txBody>
            <a:bodyPr wrap="none" anchor="ctr"/>
            <a:lstStyle/>
            <a:p>
              <a:endParaRPr lang="en-US"/>
            </a:p>
          </p:txBody>
        </p:sp>
        <p:sp>
          <p:nvSpPr>
            <p:cNvPr id="46" name="Oval 12"/>
            <p:cNvSpPr>
              <a:spLocks noChangeArrowheads="1"/>
            </p:cNvSpPr>
            <p:nvPr/>
          </p:nvSpPr>
          <p:spPr bwMode="auto">
            <a:xfrm>
              <a:off x="2868613" y="2425700"/>
              <a:ext cx="44450" cy="90488"/>
            </a:xfrm>
            <a:prstGeom prst="ellipse">
              <a:avLst/>
            </a:prstGeom>
            <a:grpFill/>
            <a:ln w="3175">
              <a:solidFill>
                <a:schemeClr val="tx1"/>
              </a:solidFill>
              <a:round/>
              <a:headEnd/>
              <a:tailEnd/>
            </a:ln>
            <a:effectLst/>
          </p:spPr>
          <p:txBody>
            <a:bodyPr wrap="none" anchor="ctr"/>
            <a:lstStyle/>
            <a:p>
              <a:endParaRPr lang="en-US"/>
            </a:p>
          </p:txBody>
        </p:sp>
      </p:grpSp>
      <p:grpSp>
        <p:nvGrpSpPr>
          <p:cNvPr id="6" name="Group 56"/>
          <p:cNvGrpSpPr/>
          <p:nvPr/>
        </p:nvGrpSpPr>
        <p:grpSpPr>
          <a:xfrm>
            <a:off x="8430457" y="3686403"/>
            <a:ext cx="307975" cy="261938"/>
            <a:chOff x="2662238" y="2362200"/>
            <a:chExt cx="307975" cy="261938"/>
          </a:xfrm>
          <a:solidFill>
            <a:schemeClr val="accent5">
              <a:lumMod val="40000"/>
              <a:lumOff val="60000"/>
            </a:schemeClr>
          </a:solidFill>
        </p:grpSpPr>
        <p:sp>
          <p:nvSpPr>
            <p:cNvPr id="43" name="Oval 11"/>
            <p:cNvSpPr>
              <a:spLocks noChangeArrowheads="1"/>
            </p:cNvSpPr>
            <p:nvPr/>
          </p:nvSpPr>
          <p:spPr bwMode="auto">
            <a:xfrm>
              <a:off x="2662238" y="2362200"/>
              <a:ext cx="307975" cy="261938"/>
            </a:xfrm>
            <a:prstGeom prst="ellipse">
              <a:avLst/>
            </a:prstGeom>
            <a:grpFill/>
            <a:ln w="38100">
              <a:solidFill>
                <a:schemeClr val="tx1"/>
              </a:solidFill>
              <a:round/>
              <a:headEnd/>
              <a:tailEnd/>
            </a:ln>
            <a:effectLst/>
          </p:spPr>
          <p:txBody>
            <a:bodyPr wrap="none" anchor="ctr"/>
            <a:lstStyle/>
            <a:p>
              <a:endParaRPr lang="en-US"/>
            </a:p>
          </p:txBody>
        </p:sp>
        <p:sp>
          <p:nvSpPr>
            <p:cNvPr id="44" name="Oval 12"/>
            <p:cNvSpPr>
              <a:spLocks noChangeArrowheads="1"/>
            </p:cNvSpPr>
            <p:nvPr/>
          </p:nvSpPr>
          <p:spPr bwMode="auto">
            <a:xfrm>
              <a:off x="2868613" y="2425700"/>
              <a:ext cx="44450" cy="90488"/>
            </a:xfrm>
            <a:prstGeom prst="ellipse">
              <a:avLst/>
            </a:prstGeom>
            <a:grpFill/>
            <a:ln w="3175">
              <a:solidFill>
                <a:schemeClr val="tx1"/>
              </a:solidFill>
              <a:round/>
              <a:headEnd/>
              <a:tailEnd/>
            </a:ln>
            <a:effectLst/>
          </p:spPr>
          <p:txBody>
            <a:bodyPr wrap="none" anchor="ctr"/>
            <a:lstStyle/>
            <a:p>
              <a:endParaRPr lang="en-US"/>
            </a:p>
          </p:txBody>
        </p:sp>
      </p:grpSp>
      <p:grpSp>
        <p:nvGrpSpPr>
          <p:cNvPr id="9" name="Group 59"/>
          <p:cNvGrpSpPr/>
          <p:nvPr/>
        </p:nvGrpSpPr>
        <p:grpSpPr>
          <a:xfrm>
            <a:off x="7712701" y="4959681"/>
            <a:ext cx="307975" cy="261938"/>
            <a:chOff x="2662238" y="2362200"/>
            <a:chExt cx="307975" cy="261938"/>
          </a:xfrm>
          <a:solidFill>
            <a:schemeClr val="accent5">
              <a:lumMod val="40000"/>
              <a:lumOff val="60000"/>
            </a:schemeClr>
          </a:solidFill>
        </p:grpSpPr>
        <p:sp>
          <p:nvSpPr>
            <p:cNvPr id="41" name="Oval 11"/>
            <p:cNvSpPr>
              <a:spLocks noChangeArrowheads="1"/>
            </p:cNvSpPr>
            <p:nvPr/>
          </p:nvSpPr>
          <p:spPr bwMode="auto">
            <a:xfrm>
              <a:off x="2662238" y="2362200"/>
              <a:ext cx="307975" cy="261938"/>
            </a:xfrm>
            <a:prstGeom prst="ellipse">
              <a:avLst/>
            </a:prstGeom>
            <a:grpFill/>
            <a:ln w="38100">
              <a:solidFill>
                <a:schemeClr val="tx1"/>
              </a:solidFill>
              <a:round/>
              <a:headEnd/>
              <a:tailEnd/>
            </a:ln>
            <a:effectLst/>
          </p:spPr>
          <p:txBody>
            <a:bodyPr wrap="none" anchor="ctr"/>
            <a:lstStyle/>
            <a:p>
              <a:endParaRPr lang="en-US"/>
            </a:p>
          </p:txBody>
        </p:sp>
        <p:sp>
          <p:nvSpPr>
            <p:cNvPr id="42" name="Oval 12"/>
            <p:cNvSpPr>
              <a:spLocks noChangeArrowheads="1"/>
            </p:cNvSpPr>
            <p:nvPr/>
          </p:nvSpPr>
          <p:spPr bwMode="auto">
            <a:xfrm>
              <a:off x="2868613" y="2425700"/>
              <a:ext cx="44450" cy="90488"/>
            </a:xfrm>
            <a:prstGeom prst="ellipse">
              <a:avLst/>
            </a:prstGeom>
            <a:grpFill/>
            <a:ln w="3175">
              <a:solidFill>
                <a:schemeClr val="tx1"/>
              </a:solidFill>
              <a:round/>
              <a:headEnd/>
              <a:tailEnd/>
            </a:ln>
            <a:effectLst/>
          </p:spPr>
          <p:txBody>
            <a:bodyPr wrap="none" anchor="ctr"/>
            <a:lstStyle/>
            <a:p>
              <a:endParaRPr lang="en-US"/>
            </a:p>
          </p:txBody>
        </p:sp>
      </p:grpSp>
      <p:grpSp>
        <p:nvGrpSpPr>
          <p:cNvPr id="10" name="Group 62"/>
          <p:cNvGrpSpPr/>
          <p:nvPr/>
        </p:nvGrpSpPr>
        <p:grpSpPr>
          <a:xfrm>
            <a:off x="6036300" y="4959681"/>
            <a:ext cx="307975" cy="261938"/>
            <a:chOff x="2662238" y="2362200"/>
            <a:chExt cx="307975" cy="261938"/>
          </a:xfrm>
          <a:solidFill>
            <a:schemeClr val="accent5">
              <a:lumMod val="40000"/>
              <a:lumOff val="60000"/>
            </a:schemeClr>
          </a:solidFill>
        </p:grpSpPr>
        <p:sp>
          <p:nvSpPr>
            <p:cNvPr id="39" name="Oval 11"/>
            <p:cNvSpPr>
              <a:spLocks noChangeArrowheads="1"/>
            </p:cNvSpPr>
            <p:nvPr/>
          </p:nvSpPr>
          <p:spPr bwMode="auto">
            <a:xfrm>
              <a:off x="2662238" y="2362200"/>
              <a:ext cx="307975" cy="261938"/>
            </a:xfrm>
            <a:prstGeom prst="ellipse">
              <a:avLst/>
            </a:prstGeom>
            <a:grpFill/>
            <a:ln w="38100">
              <a:solidFill>
                <a:schemeClr val="tx1"/>
              </a:solidFill>
              <a:round/>
              <a:headEnd/>
              <a:tailEnd/>
            </a:ln>
            <a:effectLst/>
          </p:spPr>
          <p:txBody>
            <a:bodyPr wrap="none" anchor="ctr"/>
            <a:lstStyle/>
            <a:p>
              <a:endParaRPr lang="en-US"/>
            </a:p>
          </p:txBody>
        </p:sp>
        <p:sp>
          <p:nvSpPr>
            <p:cNvPr id="40" name="Oval 12"/>
            <p:cNvSpPr>
              <a:spLocks noChangeArrowheads="1"/>
            </p:cNvSpPr>
            <p:nvPr/>
          </p:nvSpPr>
          <p:spPr bwMode="auto">
            <a:xfrm>
              <a:off x="2868613" y="2425700"/>
              <a:ext cx="44450" cy="90488"/>
            </a:xfrm>
            <a:prstGeom prst="ellipse">
              <a:avLst/>
            </a:prstGeom>
            <a:grpFill/>
            <a:ln w="3175">
              <a:solidFill>
                <a:schemeClr val="tx1"/>
              </a:solidFill>
              <a:round/>
              <a:headEnd/>
              <a:tailEnd/>
            </a:ln>
            <a:effectLst/>
          </p:spPr>
          <p:txBody>
            <a:bodyPr wrap="none" anchor="ctr"/>
            <a:lstStyle/>
            <a:p>
              <a:endParaRPr lang="en-US"/>
            </a:p>
          </p:txBody>
        </p:sp>
      </p:grpSp>
      <p:grpSp>
        <p:nvGrpSpPr>
          <p:cNvPr id="11" name="Group 65"/>
          <p:cNvGrpSpPr/>
          <p:nvPr/>
        </p:nvGrpSpPr>
        <p:grpSpPr>
          <a:xfrm>
            <a:off x="5407034" y="3686403"/>
            <a:ext cx="307975" cy="261938"/>
            <a:chOff x="2662238" y="2362200"/>
            <a:chExt cx="307975" cy="261938"/>
          </a:xfrm>
          <a:solidFill>
            <a:schemeClr val="accent5">
              <a:lumMod val="40000"/>
              <a:lumOff val="60000"/>
            </a:schemeClr>
          </a:solidFill>
        </p:grpSpPr>
        <p:sp>
          <p:nvSpPr>
            <p:cNvPr id="37" name="Oval 11"/>
            <p:cNvSpPr>
              <a:spLocks noChangeArrowheads="1"/>
            </p:cNvSpPr>
            <p:nvPr/>
          </p:nvSpPr>
          <p:spPr bwMode="auto">
            <a:xfrm>
              <a:off x="2662238" y="2362200"/>
              <a:ext cx="307975" cy="261938"/>
            </a:xfrm>
            <a:prstGeom prst="ellipse">
              <a:avLst/>
            </a:prstGeom>
            <a:grpFill/>
            <a:ln w="38100">
              <a:solidFill>
                <a:schemeClr val="tx1"/>
              </a:solidFill>
              <a:round/>
              <a:headEnd/>
              <a:tailEnd/>
            </a:ln>
            <a:effectLst/>
          </p:spPr>
          <p:txBody>
            <a:bodyPr wrap="none" anchor="ctr"/>
            <a:lstStyle/>
            <a:p>
              <a:endParaRPr lang="en-US"/>
            </a:p>
          </p:txBody>
        </p:sp>
        <p:sp>
          <p:nvSpPr>
            <p:cNvPr id="38" name="Oval 12"/>
            <p:cNvSpPr>
              <a:spLocks noChangeArrowheads="1"/>
            </p:cNvSpPr>
            <p:nvPr/>
          </p:nvSpPr>
          <p:spPr bwMode="auto">
            <a:xfrm>
              <a:off x="2868613" y="2425700"/>
              <a:ext cx="44450" cy="90488"/>
            </a:xfrm>
            <a:prstGeom prst="ellipse">
              <a:avLst/>
            </a:prstGeom>
            <a:grpFill/>
            <a:ln w="3175">
              <a:solidFill>
                <a:schemeClr val="tx1"/>
              </a:solidFill>
              <a:round/>
              <a:headEnd/>
              <a:tailEnd/>
            </a:ln>
            <a:effectLst/>
          </p:spPr>
          <p:txBody>
            <a:bodyPr wrap="none" anchor="ctr"/>
            <a:lstStyle/>
            <a:p>
              <a:endParaRPr lang="en-US"/>
            </a:p>
          </p:txBody>
        </p:sp>
      </p:grpSp>
      <p:grpSp>
        <p:nvGrpSpPr>
          <p:cNvPr id="12" name="Group 68"/>
          <p:cNvGrpSpPr/>
          <p:nvPr/>
        </p:nvGrpSpPr>
        <p:grpSpPr>
          <a:xfrm>
            <a:off x="6060878" y="2422958"/>
            <a:ext cx="307975" cy="261938"/>
            <a:chOff x="2662238" y="2362200"/>
            <a:chExt cx="307975" cy="261938"/>
          </a:xfrm>
          <a:solidFill>
            <a:schemeClr val="accent5">
              <a:lumMod val="40000"/>
              <a:lumOff val="60000"/>
            </a:schemeClr>
          </a:solidFill>
        </p:grpSpPr>
        <p:sp>
          <p:nvSpPr>
            <p:cNvPr id="35" name="Oval 11"/>
            <p:cNvSpPr>
              <a:spLocks noChangeArrowheads="1"/>
            </p:cNvSpPr>
            <p:nvPr/>
          </p:nvSpPr>
          <p:spPr bwMode="auto">
            <a:xfrm>
              <a:off x="2662238" y="2362200"/>
              <a:ext cx="307975" cy="261938"/>
            </a:xfrm>
            <a:prstGeom prst="ellipse">
              <a:avLst/>
            </a:prstGeom>
            <a:grpFill/>
            <a:ln w="38100">
              <a:solidFill>
                <a:schemeClr val="tx1"/>
              </a:solidFill>
              <a:round/>
              <a:headEnd/>
              <a:tailEnd/>
            </a:ln>
            <a:effectLst/>
          </p:spPr>
          <p:txBody>
            <a:bodyPr wrap="none" anchor="ctr"/>
            <a:lstStyle/>
            <a:p>
              <a:endParaRPr lang="en-US"/>
            </a:p>
          </p:txBody>
        </p:sp>
        <p:sp>
          <p:nvSpPr>
            <p:cNvPr id="36" name="Oval 12"/>
            <p:cNvSpPr>
              <a:spLocks noChangeArrowheads="1"/>
            </p:cNvSpPr>
            <p:nvPr/>
          </p:nvSpPr>
          <p:spPr bwMode="auto">
            <a:xfrm>
              <a:off x="2868613" y="2425700"/>
              <a:ext cx="44450" cy="90488"/>
            </a:xfrm>
            <a:prstGeom prst="ellipse">
              <a:avLst/>
            </a:prstGeom>
            <a:grpFill/>
            <a:ln w="3175">
              <a:solidFill>
                <a:schemeClr val="tx1"/>
              </a:solidFill>
              <a:round/>
              <a:headEnd/>
              <a:tailEnd/>
            </a:ln>
            <a:effectLst/>
          </p:spPr>
          <p:txBody>
            <a:bodyPr wrap="none" anchor="ctr"/>
            <a:lstStyle/>
            <a:p>
              <a:endParaRPr lang="en-US"/>
            </a:p>
          </p:txBody>
        </p:sp>
      </p:grpSp>
      <p:sp>
        <p:nvSpPr>
          <p:cNvPr id="49" name="Oval 11"/>
          <p:cNvSpPr>
            <a:spLocks noChangeArrowheads="1"/>
          </p:cNvSpPr>
          <p:nvPr/>
        </p:nvSpPr>
        <p:spPr bwMode="auto">
          <a:xfrm>
            <a:off x="6891703" y="3234119"/>
            <a:ext cx="307975" cy="261938"/>
          </a:xfrm>
          <a:prstGeom prst="ellipse">
            <a:avLst/>
          </a:prstGeom>
          <a:solidFill>
            <a:schemeClr val="bg1">
              <a:lumMod val="65000"/>
            </a:schemeClr>
          </a:solidFill>
          <a:ln w="38100">
            <a:solidFill>
              <a:schemeClr val="tx1"/>
            </a:solidFill>
            <a:round/>
            <a:headEnd/>
            <a:tailEnd/>
          </a:ln>
          <a:effectLst/>
        </p:spPr>
        <p:txBody>
          <a:bodyPr wrap="none" anchor="ctr"/>
          <a:lstStyle/>
          <a:p>
            <a:endParaRPr lang="en-US"/>
          </a:p>
        </p:txBody>
      </p:sp>
      <p:cxnSp>
        <p:nvCxnSpPr>
          <p:cNvPr id="50" name="Curved Connector 49"/>
          <p:cNvCxnSpPr>
            <a:stCxn id="78" idx="1"/>
            <a:endCxn id="79" idx="6"/>
          </p:cNvCxnSpPr>
          <p:nvPr/>
        </p:nvCxnSpPr>
        <p:spPr bwMode="auto">
          <a:xfrm>
            <a:off x="4334263" y="3822290"/>
            <a:ext cx="667203" cy="1588"/>
          </a:xfrm>
          <a:prstGeom prst="curvedConnector3">
            <a:avLst>
              <a:gd name="adj1" fmla="val 50000"/>
            </a:avLst>
          </a:prstGeom>
          <a:noFill/>
          <a:ln w="38100" cap="flat" cmpd="sng" algn="ctr">
            <a:solidFill>
              <a:schemeClr val="tx1"/>
            </a:solidFill>
            <a:prstDash val="solid"/>
            <a:round/>
            <a:headEnd type="none" w="med" len="med"/>
            <a:tailEnd type="arrow"/>
          </a:ln>
          <a:effectLst/>
        </p:spPr>
      </p:cxnSp>
      <p:pic>
        <p:nvPicPr>
          <p:cNvPr id="92" name="Picture 91" descr="TP_tmp.emf"/>
          <p:cNvPicPr>
            <a:picLocks noChangeAspect="1"/>
          </p:cNvPicPr>
          <p:nvPr>
            <p:custDataLst>
              <p:tags r:id="rId3"/>
            </p:custDataLst>
          </p:nvPr>
        </p:nvPicPr>
        <p:blipFill>
          <a:blip r:embed="rId12" cstate="print"/>
          <a:stretch>
            <a:fillRect/>
          </a:stretch>
        </p:blipFill>
        <p:spPr>
          <a:xfrm>
            <a:off x="4347000" y="3175000"/>
            <a:ext cx="668360" cy="467852"/>
          </a:xfrm>
          <a:prstGeom prst="rect">
            <a:avLst/>
          </a:prstGeom>
        </p:spPr>
      </p:pic>
      <p:cxnSp>
        <p:nvCxnSpPr>
          <p:cNvPr id="54" name="Curved Connector 53"/>
          <p:cNvCxnSpPr/>
          <p:nvPr/>
        </p:nvCxnSpPr>
        <p:spPr bwMode="auto">
          <a:xfrm rot="5400000" flipH="1" flipV="1">
            <a:off x="4876866" y="4194928"/>
            <a:ext cx="1350062" cy="1494606"/>
          </a:xfrm>
          <a:prstGeom prst="curvedConnector2">
            <a:avLst/>
          </a:prstGeom>
          <a:noFill/>
          <a:ln w="57150" cap="flat" cmpd="sng" algn="ctr">
            <a:solidFill>
              <a:schemeClr val="tx1"/>
            </a:solidFill>
            <a:prstDash val="solid"/>
            <a:round/>
            <a:headEnd type="none" w="med" len="med"/>
            <a:tailEnd type="arrow"/>
          </a:ln>
          <a:effectLst/>
        </p:spPr>
      </p:cxnSp>
      <p:pic>
        <p:nvPicPr>
          <p:cNvPr id="51" name="Picture 50" descr="TP_tmp.emf"/>
          <p:cNvPicPr>
            <a:picLocks noChangeAspect="1"/>
          </p:cNvPicPr>
          <p:nvPr>
            <p:custDataLst>
              <p:tags r:id="rId4"/>
            </p:custDataLst>
          </p:nvPr>
        </p:nvPicPr>
        <p:blipFill>
          <a:blip r:embed="rId13" cstate="print"/>
          <a:stretch>
            <a:fillRect/>
          </a:stretch>
        </p:blipFill>
        <p:spPr bwMode="auto">
          <a:xfrm>
            <a:off x="6667500" y="2771775"/>
            <a:ext cx="702692" cy="456975"/>
          </a:xfrm>
          <a:prstGeom prst="rect">
            <a:avLst/>
          </a:prstGeom>
          <a:noFill/>
          <a:ln/>
          <a:effectLst/>
        </p:spPr>
      </p:pic>
      <p:pic>
        <p:nvPicPr>
          <p:cNvPr id="55" name="Picture 54" descr="TP_tmp.emf"/>
          <p:cNvPicPr>
            <a:picLocks noChangeAspect="1"/>
          </p:cNvPicPr>
          <p:nvPr>
            <p:custDataLst>
              <p:tags r:id="rId5"/>
            </p:custDataLst>
          </p:nvPr>
        </p:nvPicPr>
        <p:blipFill>
          <a:blip r:embed="rId14" cstate="print"/>
          <a:stretch>
            <a:fillRect/>
          </a:stretch>
        </p:blipFill>
        <p:spPr bwMode="auto">
          <a:xfrm>
            <a:off x="6724822" y="4229100"/>
            <a:ext cx="702346" cy="456750"/>
          </a:xfrm>
          <a:prstGeom prst="rect">
            <a:avLst/>
          </a:prstGeom>
          <a:noFill/>
          <a:ln/>
          <a:effectLst/>
        </p:spPr>
      </p:pic>
      <p:pic>
        <p:nvPicPr>
          <p:cNvPr id="56" name="Picture 55" descr="TP_tmp.emf"/>
          <p:cNvPicPr>
            <a:picLocks noChangeAspect="1"/>
          </p:cNvPicPr>
          <p:nvPr>
            <p:custDataLst>
              <p:tags r:id="rId6"/>
            </p:custDataLst>
          </p:nvPr>
        </p:nvPicPr>
        <p:blipFill>
          <a:blip r:embed="rId15" cstate="print"/>
          <a:stretch>
            <a:fillRect/>
          </a:stretch>
        </p:blipFill>
        <p:spPr bwMode="auto">
          <a:xfrm>
            <a:off x="1752600" y="3619500"/>
            <a:ext cx="316212" cy="351519"/>
          </a:xfrm>
          <a:prstGeom prst="rect">
            <a:avLst/>
          </a:prstGeom>
          <a:noFill/>
          <a:ln/>
          <a:effectLst/>
        </p:spPr>
      </p:pic>
      <p:pic>
        <p:nvPicPr>
          <p:cNvPr id="57" name="Picture 56" descr="TP_tmp.emf"/>
          <p:cNvPicPr>
            <a:picLocks noChangeAspect="1"/>
          </p:cNvPicPr>
          <p:nvPr>
            <p:custDataLst>
              <p:tags r:id="rId7"/>
            </p:custDataLst>
          </p:nvPr>
        </p:nvPicPr>
        <p:blipFill>
          <a:blip r:embed="rId16" cstate="print"/>
          <a:stretch>
            <a:fillRect/>
          </a:stretch>
        </p:blipFill>
        <p:spPr bwMode="auto">
          <a:xfrm>
            <a:off x="4181475" y="5715000"/>
            <a:ext cx="1299981" cy="456975"/>
          </a:xfrm>
          <a:prstGeom prst="rect">
            <a:avLst/>
          </a:prstGeom>
          <a:noFill/>
          <a:ln/>
          <a:effectLst/>
        </p:spPr>
      </p:pic>
    </p:spTree>
    <p:extLst>
      <p:ext uri="{BB962C8B-B14F-4D97-AF65-F5344CB8AC3E}">
        <p14:creationId xmlns:p14="http://schemas.microsoft.com/office/powerpoint/2010/main" val="224243298"/>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Title 74"/>
          <p:cNvSpPr>
            <a:spLocks noGrp="1"/>
          </p:cNvSpPr>
          <p:nvPr>
            <p:ph type="title"/>
          </p:nvPr>
        </p:nvSpPr>
        <p:spPr/>
        <p:txBody>
          <a:bodyPr/>
          <a:lstStyle/>
          <a:p>
            <a:r>
              <a:rPr lang="en-US" dirty="0" smtClean="0"/>
              <a:t>Simplicial Approximation</a:t>
            </a:r>
            <a:endParaRPr lang="en-US" dirty="0"/>
          </a:p>
        </p:txBody>
      </p:sp>
      <p:sp>
        <p:nvSpPr>
          <p:cNvPr id="79" name="Decagon 78"/>
          <p:cNvSpPr/>
          <p:nvPr/>
        </p:nvSpPr>
        <p:spPr>
          <a:xfrm>
            <a:off x="5001466" y="2000865"/>
            <a:ext cx="4142534" cy="3642850"/>
          </a:xfrm>
          <a:prstGeom prst="decagon">
            <a:avLst/>
          </a:prstGeom>
          <a:solidFill>
            <a:schemeClr val="accent5">
              <a:lumMod val="40000"/>
              <a:lumOff val="60000"/>
            </a:schemeClr>
          </a:solidFill>
          <a:ln w="38100">
            <a:solidFill>
              <a:schemeClr val="accent5">
                <a:lumMod val="40000"/>
                <a:lumOff val="60000"/>
              </a:schemeClr>
            </a:solidFill>
          </a:ln>
        </p:spPr>
        <p:txBody>
          <a:bodyPr rtlCol="0" anchor="ctr">
            <a:noAutofit/>
          </a:bodyPr>
          <a:lstStyle/>
          <a:p>
            <a:pPr algn="ctr">
              <a:buNone/>
            </a:pPr>
            <a:endParaRPr lang="en-US" sz="2800" dirty="0" smtClean="0">
              <a:latin typeface="Arial" pitchFamily="34" charset="0"/>
              <a:cs typeface="Arial" pitchFamily="34" charset="0"/>
            </a:endParaRPr>
          </a:p>
        </p:txBody>
      </p:sp>
      <p:sp>
        <p:nvSpPr>
          <p:cNvPr id="78" name="Decagon 77"/>
          <p:cNvSpPr/>
          <p:nvPr/>
        </p:nvSpPr>
        <p:spPr>
          <a:xfrm>
            <a:off x="191729" y="2000865"/>
            <a:ext cx="4142534" cy="3642850"/>
          </a:xfrm>
          <a:prstGeom prst="decagon">
            <a:avLst/>
          </a:prstGeom>
          <a:solidFill>
            <a:schemeClr val="accent2">
              <a:lumMod val="20000"/>
              <a:lumOff val="80000"/>
            </a:schemeClr>
          </a:solidFill>
          <a:ln w="38100">
            <a:solidFill>
              <a:schemeClr val="accent6">
                <a:lumMod val="20000"/>
                <a:lumOff val="80000"/>
              </a:schemeClr>
            </a:solidFill>
          </a:ln>
        </p:spPr>
        <p:txBody>
          <a:bodyPr rtlCol="0" anchor="ctr">
            <a:noAutofit/>
          </a:bodyPr>
          <a:lstStyle/>
          <a:p>
            <a:pPr algn="ctr">
              <a:buNone/>
            </a:pPr>
            <a:endParaRPr lang="en-US" sz="2800" dirty="0" smtClean="0">
              <a:latin typeface="Arial" pitchFamily="34" charset="0"/>
              <a:cs typeface="Arial" pitchFamily="34" charset="0"/>
            </a:endParaRPr>
          </a:p>
        </p:txBody>
      </p:sp>
      <p:sp>
        <p:nvSpPr>
          <p:cNvPr id="7" name="Date Placeholder 6"/>
          <p:cNvSpPr>
            <a:spLocks noGrp="1"/>
          </p:cNvSpPr>
          <p:nvPr>
            <p:ph type="dt" sz="half" idx="10"/>
          </p:nvPr>
        </p:nvSpPr>
        <p:spPr/>
        <p:txBody>
          <a:bodyPr/>
          <a:lstStyle/>
          <a:p>
            <a:fld id="{3787A651-A933-4FA8-B239-8C4A625EA919}" type="datetime5">
              <a:rPr lang="en-US" smtClean="0"/>
              <a:pPr/>
              <a:t>14-May-16</a:t>
            </a:fld>
            <a:endParaRPr lang="en-US"/>
          </a:p>
        </p:txBody>
      </p:sp>
      <p:sp>
        <p:nvSpPr>
          <p:cNvPr id="8" name="Slide Number Placeholder 7"/>
          <p:cNvSpPr>
            <a:spLocks noGrp="1"/>
          </p:cNvSpPr>
          <p:nvPr>
            <p:ph type="sldNum" sz="quarter" idx="12"/>
          </p:nvPr>
        </p:nvSpPr>
        <p:spPr/>
        <p:txBody>
          <a:bodyPr/>
          <a:lstStyle/>
          <a:p>
            <a:fld id="{5542E9E5-46F2-4C50-9D07-D407555D9628}" type="slidenum">
              <a:rPr lang="en-US" smtClean="0"/>
              <a:pPr/>
              <a:t>119</a:t>
            </a:fld>
            <a:endParaRPr lang="en-US"/>
          </a:p>
        </p:txBody>
      </p:sp>
      <p:grpSp>
        <p:nvGrpSpPr>
          <p:cNvPr id="2" name="Group 14"/>
          <p:cNvGrpSpPr/>
          <p:nvPr/>
        </p:nvGrpSpPr>
        <p:grpSpPr>
          <a:xfrm>
            <a:off x="2145582" y="3671662"/>
            <a:ext cx="307975" cy="261938"/>
            <a:chOff x="2662238" y="2362200"/>
            <a:chExt cx="307975" cy="261938"/>
          </a:xfrm>
          <a:solidFill>
            <a:schemeClr val="accent5">
              <a:lumMod val="40000"/>
              <a:lumOff val="60000"/>
            </a:schemeClr>
          </a:solidFill>
        </p:grpSpPr>
        <p:sp>
          <p:nvSpPr>
            <p:cNvPr id="13" name="Oval 11"/>
            <p:cNvSpPr>
              <a:spLocks noChangeArrowheads="1"/>
            </p:cNvSpPr>
            <p:nvPr/>
          </p:nvSpPr>
          <p:spPr bwMode="auto">
            <a:xfrm>
              <a:off x="2662238" y="2362200"/>
              <a:ext cx="307975" cy="261938"/>
            </a:xfrm>
            <a:prstGeom prst="ellipse">
              <a:avLst/>
            </a:prstGeom>
            <a:grpFill/>
            <a:ln w="38100">
              <a:solidFill>
                <a:schemeClr val="tx1"/>
              </a:solidFill>
              <a:round/>
              <a:headEnd/>
              <a:tailEnd/>
            </a:ln>
            <a:effectLst/>
          </p:spPr>
          <p:txBody>
            <a:bodyPr wrap="none" anchor="ctr"/>
            <a:lstStyle/>
            <a:p>
              <a:endParaRPr lang="en-US"/>
            </a:p>
          </p:txBody>
        </p:sp>
        <p:sp>
          <p:nvSpPr>
            <p:cNvPr id="14" name="Oval 12"/>
            <p:cNvSpPr>
              <a:spLocks noChangeArrowheads="1"/>
            </p:cNvSpPr>
            <p:nvPr/>
          </p:nvSpPr>
          <p:spPr bwMode="auto">
            <a:xfrm>
              <a:off x="2868613" y="2425700"/>
              <a:ext cx="44450" cy="90488"/>
            </a:xfrm>
            <a:prstGeom prst="ellipse">
              <a:avLst/>
            </a:prstGeom>
            <a:grpFill/>
            <a:ln w="3175">
              <a:solidFill>
                <a:schemeClr val="tx1"/>
              </a:solidFill>
              <a:round/>
              <a:headEnd/>
              <a:tailEnd/>
            </a:ln>
            <a:effectLst/>
          </p:spPr>
          <p:txBody>
            <a:bodyPr wrap="none" anchor="ctr"/>
            <a:lstStyle/>
            <a:p>
              <a:endParaRPr lang="en-US"/>
            </a:p>
          </p:txBody>
        </p:sp>
      </p:grpSp>
      <p:grpSp>
        <p:nvGrpSpPr>
          <p:cNvPr id="3" name="Group 50"/>
          <p:cNvGrpSpPr/>
          <p:nvPr/>
        </p:nvGrpSpPr>
        <p:grpSpPr>
          <a:xfrm>
            <a:off x="6901542" y="3686403"/>
            <a:ext cx="307975" cy="261938"/>
            <a:chOff x="2662238" y="2362200"/>
            <a:chExt cx="307975" cy="261938"/>
          </a:xfrm>
          <a:solidFill>
            <a:schemeClr val="accent5">
              <a:lumMod val="40000"/>
              <a:lumOff val="60000"/>
            </a:schemeClr>
          </a:solidFill>
        </p:grpSpPr>
        <p:sp>
          <p:nvSpPr>
            <p:cNvPr id="52" name="Oval 11"/>
            <p:cNvSpPr>
              <a:spLocks noChangeArrowheads="1"/>
            </p:cNvSpPr>
            <p:nvPr/>
          </p:nvSpPr>
          <p:spPr bwMode="auto">
            <a:xfrm>
              <a:off x="2662238" y="2362200"/>
              <a:ext cx="307975" cy="261938"/>
            </a:xfrm>
            <a:prstGeom prst="ellipse">
              <a:avLst/>
            </a:prstGeom>
            <a:grpFill/>
            <a:ln w="38100">
              <a:solidFill>
                <a:schemeClr val="tx1"/>
              </a:solidFill>
              <a:round/>
              <a:headEnd/>
              <a:tailEnd/>
            </a:ln>
            <a:effectLst/>
          </p:spPr>
          <p:txBody>
            <a:bodyPr wrap="none" anchor="ctr"/>
            <a:lstStyle/>
            <a:p>
              <a:endParaRPr lang="en-US"/>
            </a:p>
          </p:txBody>
        </p:sp>
        <p:sp>
          <p:nvSpPr>
            <p:cNvPr id="53" name="Oval 12"/>
            <p:cNvSpPr>
              <a:spLocks noChangeArrowheads="1"/>
            </p:cNvSpPr>
            <p:nvPr/>
          </p:nvSpPr>
          <p:spPr bwMode="auto">
            <a:xfrm>
              <a:off x="2868613" y="2425700"/>
              <a:ext cx="44450" cy="90488"/>
            </a:xfrm>
            <a:prstGeom prst="ellipse">
              <a:avLst/>
            </a:prstGeom>
            <a:grpFill/>
            <a:ln w="3175">
              <a:solidFill>
                <a:schemeClr val="tx1"/>
              </a:solidFill>
              <a:round/>
              <a:headEnd/>
              <a:tailEnd/>
            </a:ln>
            <a:effectLst/>
          </p:spPr>
          <p:txBody>
            <a:bodyPr wrap="none" anchor="ctr"/>
            <a:lstStyle/>
            <a:p>
              <a:endParaRPr lang="en-US"/>
            </a:p>
          </p:txBody>
        </p:sp>
      </p:grpSp>
      <p:pic>
        <p:nvPicPr>
          <p:cNvPr id="74" name="Picture 73" descr="TP_tmp.emf"/>
          <p:cNvPicPr>
            <a:picLocks noChangeAspect="1"/>
          </p:cNvPicPr>
          <p:nvPr>
            <p:custDataLst>
              <p:tags r:id="rId1"/>
            </p:custDataLst>
          </p:nvPr>
        </p:nvPicPr>
        <p:blipFill>
          <a:blip r:embed="rId9" cstate="print"/>
          <a:stretch>
            <a:fillRect/>
          </a:stretch>
        </p:blipFill>
        <p:spPr>
          <a:xfrm>
            <a:off x="1929773" y="5704348"/>
            <a:ext cx="644831" cy="644831"/>
          </a:xfrm>
          <a:prstGeom prst="rect">
            <a:avLst/>
          </a:prstGeom>
        </p:spPr>
      </p:pic>
      <p:pic>
        <p:nvPicPr>
          <p:cNvPr id="81" name="Picture 80" descr="TP_tmp.emf"/>
          <p:cNvPicPr>
            <a:picLocks noChangeAspect="1"/>
          </p:cNvPicPr>
          <p:nvPr>
            <p:custDataLst>
              <p:tags r:id="rId2"/>
            </p:custDataLst>
          </p:nvPr>
        </p:nvPicPr>
        <p:blipFill>
          <a:blip r:embed="rId10" cstate="print"/>
          <a:stretch>
            <a:fillRect/>
          </a:stretch>
        </p:blipFill>
        <p:spPr bwMode="auto">
          <a:xfrm>
            <a:off x="6779474" y="5768257"/>
            <a:ext cx="571208" cy="571208"/>
          </a:xfrm>
          <a:prstGeom prst="rect">
            <a:avLst/>
          </a:prstGeom>
          <a:noFill/>
          <a:ln/>
          <a:effectLst/>
        </p:spPr>
      </p:pic>
      <p:sp>
        <p:nvSpPr>
          <p:cNvPr id="24" name="Hexagon 23"/>
          <p:cNvSpPr/>
          <p:nvPr/>
        </p:nvSpPr>
        <p:spPr>
          <a:xfrm>
            <a:off x="5567122" y="2551467"/>
            <a:ext cx="2976814" cy="2566219"/>
          </a:xfrm>
          <a:prstGeom prst="hexagon">
            <a:avLst/>
          </a:prstGeom>
          <a:solidFill>
            <a:schemeClr val="accent6">
              <a:lumMod val="20000"/>
              <a:lumOff val="80000"/>
            </a:schemeClr>
          </a:solidFill>
          <a:ln w="38100">
            <a:solidFill>
              <a:srgbClr val="0000FF"/>
            </a:solidFill>
          </a:ln>
        </p:spPr>
        <p:txBody>
          <a:bodyPr rtlCol="0" anchor="ctr">
            <a:spAutoFit/>
          </a:bodyPr>
          <a:lstStyle/>
          <a:p>
            <a:pPr algn="ctr">
              <a:buNone/>
            </a:pPr>
            <a:endParaRPr lang="en-US" sz="2800" dirty="0" smtClean="0">
              <a:latin typeface="Arial" pitchFamily="34" charset="0"/>
              <a:cs typeface="Arial" pitchFamily="34" charset="0"/>
            </a:endParaRPr>
          </a:p>
        </p:txBody>
      </p:sp>
      <p:grpSp>
        <p:nvGrpSpPr>
          <p:cNvPr id="4" name="Group 53"/>
          <p:cNvGrpSpPr/>
          <p:nvPr/>
        </p:nvGrpSpPr>
        <p:grpSpPr>
          <a:xfrm>
            <a:off x="7747116" y="2422958"/>
            <a:ext cx="307975" cy="261938"/>
            <a:chOff x="2662238" y="2362200"/>
            <a:chExt cx="307975" cy="261938"/>
          </a:xfrm>
          <a:solidFill>
            <a:schemeClr val="accent5">
              <a:lumMod val="40000"/>
              <a:lumOff val="60000"/>
            </a:schemeClr>
          </a:solidFill>
        </p:grpSpPr>
        <p:sp>
          <p:nvSpPr>
            <p:cNvPr id="45" name="Oval 11"/>
            <p:cNvSpPr>
              <a:spLocks noChangeArrowheads="1"/>
            </p:cNvSpPr>
            <p:nvPr/>
          </p:nvSpPr>
          <p:spPr bwMode="auto">
            <a:xfrm>
              <a:off x="2662238" y="2362200"/>
              <a:ext cx="307975" cy="261938"/>
            </a:xfrm>
            <a:prstGeom prst="ellipse">
              <a:avLst/>
            </a:prstGeom>
            <a:grpFill/>
            <a:ln w="38100">
              <a:solidFill>
                <a:schemeClr val="tx1"/>
              </a:solidFill>
              <a:round/>
              <a:headEnd/>
              <a:tailEnd/>
            </a:ln>
            <a:effectLst/>
          </p:spPr>
          <p:txBody>
            <a:bodyPr wrap="none" anchor="ctr"/>
            <a:lstStyle/>
            <a:p>
              <a:endParaRPr lang="en-US"/>
            </a:p>
          </p:txBody>
        </p:sp>
        <p:sp>
          <p:nvSpPr>
            <p:cNvPr id="46" name="Oval 12"/>
            <p:cNvSpPr>
              <a:spLocks noChangeArrowheads="1"/>
            </p:cNvSpPr>
            <p:nvPr/>
          </p:nvSpPr>
          <p:spPr bwMode="auto">
            <a:xfrm>
              <a:off x="2868613" y="2425700"/>
              <a:ext cx="44450" cy="90488"/>
            </a:xfrm>
            <a:prstGeom prst="ellipse">
              <a:avLst/>
            </a:prstGeom>
            <a:grpFill/>
            <a:ln w="3175">
              <a:solidFill>
                <a:schemeClr val="tx1"/>
              </a:solidFill>
              <a:round/>
              <a:headEnd/>
              <a:tailEnd/>
            </a:ln>
            <a:effectLst/>
          </p:spPr>
          <p:txBody>
            <a:bodyPr wrap="none" anchor="ctr"/>
            <a:lstStyle/>
            <a:p>
              <a:endParaRPr lang="en-US"/>
            </a:p>
          </p:txBody>
        </p:sp>
      </p:grpSp>
      <p:grpSp>
        <p:nvGrpSpPr>
          <p:cNvPr id="5" name="Group 56"/>
          <p:cNvGrpSpPr/>
          <p:nvPr/>
        </p:nvGrpSpPr>
        <p:grpSpPr>
          <a:xfrm>
            <a:off x="8430457" y="3686403"/>
            <a:ext cx="307975" cy="261938"/>
            <a:chOff x="2662238" y="2362200"/>
            <a:chExt cx="307975" cy="261938"/>
          </a:xfrm>
          <a:solidFill>
            <a:schemeClr val="accent5">
              <a:lumMod val="40000"/>
              <a:lumOff val="60000"/>
            </a:schemeClr>
          </a:solidFill>
        </p:grpSpPr>
        <p:sp>
          <p:nvSpPr>
            <p:cNvPr id="43" name="Oval 11"/>
            <p:cNvSpPr>
              <a:spLocks noChangeArrowheads="1"/>
            </p:cNvSpPr>
            <p:nvPr/>
          </p:nvSpPr>
          <p:spPr bwMode="auto">
            <a:xfrm>
              <a:off x="2662238" y="2362200"/>
              <a:ext cx="307975" cy="261938"/>
            </a:xfrm>
            <a:prstGeom prst="ellipse">
              <a:avLst/>
            </a:prstGeom>
            <a:grpFill/>
            <a:ln w="38100">
              <a:solidFill>
                <a:schemeClr val="tx1"/>
              </a:solidFill>
              <a:round/>
              <a:headEnd/>
              <a:tailEnd/>
            </a:ln>
            <a:effectLst/>
          </p:spPr>
          <p:txBody>
            <a:bodyPr wrap="none" anchor="ctr"/>
            <a:lstStyle/>
            <a:p>
              <a:endParaRPr lang="en-US"/>
            </a:p>
          </p:txBody>
        </p:sp>
        <p:sp>
          <p:nvSpPr>
            <p:cNvPr id="44" name="Oval 12"/>
            <p:cNvSpPr>
              <a:spLocks noChangeArrowheads="1"/>
            </p:cNvSpPr>
            <p:nvPr/>
          </p:nvSpPr>
          <p:spPr bwMode="auto">
            <a:xfrm>
              <a:off x="2868613" y="2425700"/>
              <a:ext cx="44450" cy="90488"/>
            </a:xfrm>
            <a:prstGeom prst="ellipse">
              <a:avLst/>
            </a:prstGeom>
            <a:grpFill/>
            <a:ln w="3175">
              <a:solidFill>
                <a:schemeClr val="tx1"/>
              </a:solidFill>
              <a:round/>
              <a:headEnd/>
              <a:tailEnd/>
            </a:ln>
            <a:effectLst/>
          </p:spPr>
          <p:txBody>
            <a:bodyPr wrap="none" anchor="ctr"/>
            <a:lstStyle/>
            <a:p>
              <a:endParaRPr lang="en-US"/>
            </a:p>
          </p:txBody>
        </p:sp>
      </p:grpSp>
      <p:grpSp>
        <p:nvGrpSpPr>
          <p:cNvPr id="6" name="Group 59"/>
          <p:cNvGrpSpPr/>
          <p:nvPr/>
        </p:nvGrpSpPr>
        <p:grpSpPr>
          <a:xfrm>
            <a:off x="7712701" y="4959681"/>
            <a:ext cx="307975" cy="261938"/>
            <a:chOff x="2662238" y="2362200"/>
            <a:chExt cx="307975" cy="261938"/>
          </a:xfrm>
          <a:solidFill>
            <a:schemeClr val="accent5">
              <a:lumMod val="40000"/>
              <a:lumOff val="60000"/>
            </a:schemeClr>
          </a:solidFill>
        </p:grpSpPr>
        <p:sp>
          <p:nvSpPr>
            <p:cNvPr id="41" name="Oval 11"/>
            <p:cNvSpPr>
              <a:spLocks noChangeArrowheads="1"/>
            </p:cNvSpPr>
            <p:nvPr/>
          </p:nvSpPr>
          <p:spPr bwMode="auto">
            <a:xfrm>
              <a:off x="2662238" y="2362200"/>
              <a:ext cx="307975" cy="261938"/>
            </a:xfrm>
            <a:prstGeom prst="ellipse">
              <a:avLst/>
            </a:prstGeom>
            <a:grpFill/>
            <a:ln w="38100">
              <a:solidFill>
                <a:schemeClr val="tx1"/>
              </a:solidFill>
              <a:round/>
              <a:headEnd/>
              <a:tailEnd/>
            </a:ln>
            <a:effectLst/>
          </p:spPr>
          <p:txBody>
            <a:bodyPr wrap="none" anchor="ctr"/>
            <a:lstStyle/>
            <a:p>
              <a:endParaRPr lang="en-US"/>
            </a:p>
          </p:txBody>
        </p:sp>
        <p:sp>
          <p:nvSpPr>
            <p:cNvPr id="42" name="Oval 12"/>
            <p:cNvSpPr>
              <a:spLocks noChangeArrowheads="1"/>
            </p:cNvSpPr>
            <p:nvPr/>
          </p:nvSpPr>
          <p:spPr bwMode="auto">
            <a:xfrm>
              <a:off x="2868613" y="2425700"/>
              <a:ext cx="44450" cy="90488"/>
            </a:xfrm>
            <a:prstGeom prst="ellipse">
              <a:avLst/>
            </a:prstGeom>
            <a:grpFill/>
            <a:ln w="3175">
              <a:solidFill>
                <a:schemeClr val="tx1"/>
              </a:solidFill>
              <a:round/>
              <a:headEnd/>
              <a:tailEnd/>
            </a:ln>
            <a:effectLst/>
          </p:spPr>
          <p:txBody>
            <a:bodyPr wrap="none" anchor="ctr"/>
            <a:lstStyle/>
            <a:p>
              <a:endParaRPr lang="en-US"/>
            </a:p>
          </p:txBody>
        </p:sp>
      </p:grpSp>
      <p:grpSp>
        <p:nvGrpSpPr>
          <p:cNvPr id="9" name="Group 62"/>
          <p:cNvGrpSpPr/>
          <p:nvPr/>
        </p:nvGrpSpPr>
        <p:grpSpPr>
          <a:xfrm>
            <a:off x="6036300" y="4959681"/>
            <a:ext cx="307975" cy="261938"/>
            <a:chOff x="2662238" y="2362200"/>
            <a:chExt cx="307975" cy="261938"/>
          </a:xfrm>
          <a:solidFill>
            <a:schemeClr val="accent5">
              <a:lumMod val="40000"/>
              <a:lumOff val="60000"/>
            </a:schemeClr>
          </a:solidFill>
        </p:grpSpPr>
        <p:sp>
          <p:nvSpPr>
            <p:cNvPr id="39" name="Oval 11"/>
            <p:cNvSpPr>
              <a:spLocks noChangeArrowheads="1"/>
            </p:cNvSpPr>
            <p:nvPr/>
          </p:nvSpPr>
          <p:spPr bwMode="auto">
            <a:xfrm>
              <a:off x="2662238" y="2362200"/>
              <a:ext cx="307975" cy="261938"/>
            </a:xfrm>
            <a:prstGeom prst="ellipse">
              <a:avLst/>
            </a:prstGeom>
            <a:grpFill/>
            <a:ln w="38100">
              <a:solidFill>
                <a:schemeClr val="tx1"/>
              </a:solidFill>
              <a:round/>
              <a:headEnd/>
              <a:tailEnd/>
            </a:ln>
            <a:effectLst/>
          </p:spPr>
          <p:txBody>
            <a:bodyPr wrap="none" anchor="ctr"/>
            <a:lstStyle/>
            <a:p>
              <a:endParaRPr lang="en-US"/>
            </a:p>
          </p:txBody>
        </p:sp>
        <p:sp>
          <p:nvSpPr>
            <p:cNvPr id="40" name="Oval 12"/>
            <p:cNvSpPr>
              <a:spLocks noChangeArrowheads="1"/>
            </p:cNvSpPr>
            <p:nvPr/>
          </p:nvSpPr>
          <p:spPr bwMode="auto">
            <a:xfrm>
              <a:off x="2868613" y="2425700"/>
              <a:ext cx="44450" cy="90488"/>
            </a:xfrm>
            <a:prstGeom prst="ellipse">
              <a:avLst/>
            </a:prstGeom>
            <a:grpFill/>
            <a:ln w="3175">
              <a:solidFill>
                <a:schemeClr val="tx1"/>
              </a:solidFill>
              <a:round/>
              <a:headEnd/>
              <a:tailEnd/>
            </a:ln>
            <a:effectLst/>
          </p:spPr>
          <p:txBody>
            <a:bodyPr wrap="none" anchor="ctr"/>
            <a:lstStyle/>
            <a:p>
              <a:endParaRPr lang="en-US"/>
            </a:p>
          </p:txBody>
        </p:sp>
      </p:grpSp>
      <p:grpSp>
        <p:nvGrpSpPr>
          <p:cNvPr id="10" name="Group 65"/>
          <p:cNvGrpSpPr/>
          <p:nvPr/>
        </p:nvGrpSpPr>
        <p:grpSpPr>
          <a:xfrm>
            <a:off x="5407034" y="3686403"/>
            <a:ext cx="307975" cy="261938"/>
            <a:chOff x="2662238" y="2362200"/>
            <a:chExt cx="307975" cy="261938"/>
          </a:xfrm>
          <a:solidFill>
            <a:schemeClr val="accent5">
              <a:lumMod val="40000"/>
              <a:lumOff val="60000"/>
            </a:schemeClr>
          </a:solidFill>
        </p:grpSpPr>
        <p:sp>
          <p:nvSpPr>
            <p:cNvPr id="37" name="Oval 11"/>
            <p:cNvSpPr>
              <a:spLocks noChangeArrowheads="1"/>
            </p:cNvSpPr>
            <p:nvPr/>
          </p:nvSpPr>
          <p:spPr bwMode="auto">
            <a:xfrm>
              <a:off x="2662238" y="2362200"/>
              <a:ext cx="307975" cy="261938"/>
            </a:xfrm>
            <a:prstGeom prst="ellipse">
              <a:avLst/>
            </a:prstGeom>
            <a:grpFill/>
            <a:ln w="38100">
              <a:solidFill>
                <a:schemeClr val="tx1"/>
              </a:solidFill>
              <a:round/>
              <a:headEnd/>
              <a:tailEnd/>
            </a:ln>
            <a:effectLst/>
          </p:spPr>
          <p:txBody>
            <a:bodyPr wrap="none" anchor="ctr"/>
            <a:lstStyle/>
            <a:p>
              <a:endParaRPr lang="en-US"/>
            </a:p>
          </p:txBody>
        </p:sp>
        <p:sp>
          <p:nvSpPr>
            <p:cNvPr id="38" name="Oval 12"/>
            <p:cNvSpPr>
              <a:spLocks noChangeArrowheads="1"/>
            </p:cNvSpPr>
            <p:nvPr/>
          </p:nvSpPr>
          <p:spPr bwMode="auto">
            <a:xfrm>
              <a:off x="2868613" y="2425700"/>
              <a:ext cx="44450" cy="90488"/>
            </a:xfrm>
            <a:prstGeom prst="ellipse">
              <a:avLst/>
            </a:prstGeom>
            <a:grpFill/>
            <a:ln w="3175">
              <a:solidFill>
                <a:schemeClr val="tx1"/>
              </a:solidFill>
              <a:round/>
              <a:headEnd/>
              <a:tailEnd/>
            </a:ln>
            <a:effectLst/>
          </p:spPr>
          <p:txBody>
            <a:bodyPr wrap="none" anchor="ctr"/>
            <a:lstStyle/>
            <a:p>
              <a:endParaRPr lang="en-US"/>
            </a:p>
          </p:txBody>
        </p:sp>
      </p:grpSp>
      <p:grpSp>
        <p:nvGrpSpPr>
          <p:cNvPr id="11" name="Group 68"/>
          <p:cNvGrpSpPr/>
          <p:nvPr/>
        </p:nvGrpSpPr>
        <p:grpSpPr>
          <a:xfrm>
            <a:off x="6060878" y="2422958"/>
            <a:ext cx="307975" cy="261938"/>
            <a:chOff x="2662238" y="2362200"/>
            <a:chExt cx="307975" cy="261938"/>
          </a:xfrm>
          <a:solidFill>
            <a:schemeClr val="accent5">
              <a:lumMod val="40000"/>
              <a:lumOff val="60000"/>
            </a:schemeClr>
          </a:solidFill>
        </p:grpSpPr>
        <p:sp>
          <p:nvSpPr>
            <p:cNvPr id="35" name="Oval 11"/>
            <p:cNvSpPr>
              <a:spLocks noChangeArrowheads="1"/>
            </p:cNvSpPr>
            <p:nvPr/>
          </p:nvSpPr>
          <p:spPr bwMode="auto">
            <a:xfrm>
              <a:off x="2662238" y="2362200"/>
              <a:ext cx="307975" cy="261938"/>
            </a:xfrm>
            <a:prstGeom prst="ellipse">
              <a:avLst/>
            </a:prstGeom>
            <a:grpFill/>
            <a:ln w="38100">
              <a:solidFill>
                <a:schemeClr val="tx1"/>
              </a:solidFill>
              <a:round/>
              <a:headEnd/>
              <a:tailEnd/>
            </a:ln>
            <a:effectLst/>
          </p:spPr>
          <p:txBody>
            <a:bodyPr wrap="none" anchor="ctr"/>
            <a:lstStyle/>
            <a:p>
              <a:endParaRPr lang="en-US"/>
            </a:p>
          </p:txBody>
        </p:sp>
        <p:sp>
          <p:nvSpPr>
            <p:cNvPr id="36" name="Oval 12"/>
            <p:cNvSpPr>
              <a:spLocks noChangeArrowheads="1"/>
            </p:cNvSpPr>
            <p:nvPr/>
          </p:nvSpPr>
          <p:spPr bwMode="auto">
            <a:xfrm>
              <a:off x="2868613" y="2425700"/>
              <a:ext cx="44450" cy="90488"/>
            </a:xfrm>
            <a:prstGeom prst="ellipse">
              <a:avLst/>
            </a:prstGeom>
            <a:grpFill/>
            <a:ln w="3175">
              <a:solidFill>
                <a:schemeClr val="tx1"/>
              </a:solidFill>
              <a:round/>
              <a:headEnd/>
              <a:tailEnd/>
            </a:ln>
            <a:effectLst/>
          </p:spPr>
          <p:txBody>
            <a:bodyPr wrap="none" anchor="ctr"/>
            <a:lstStyle/>
            <a:p>
              <a:endParaRPr lang="en-US"/>
            </a:p>
          </p:txBody>
        </p:sp>
      </p:grpSp>
      <p:sp>
        <p:nvSpPr>
          <p:cNvPr id="49" name="Oval 11"/>
          <p:cNvSpPr>
            <a:spLocks noChangeArrowheads="1"/>
          </p:cNvSpPr>
          <p:nvPr/>
        </p:nvSpPr>
        <p:spPr bwMode="auto">
          <a:xfrm>
            <a:off x="6891703" y="3234119"/>
            <a:ext cx="307975" cy="261938"/>
          </a:xfrm>
          <a:prstGeom prst="ellipse">
            <a:avLst/>
          </a:prstGeom>
          <a:solidFill>
            <a:schemeClr val="bg1">
              <a:lumMod val="65000"/>
            </a:schemeClr>
          </a:solidFill>
          <a:ln w="38100">
            <a:solidFill>
              <a:schemeClr val="tx1"/>
            </a:solidFill>
            <a:round/>
            <a:headEnd/>
            <a:tailEnd/>
          </a:ln>
          <a:effectLst/>
        </p:spPr>
        <p:txBody>
          <a:bodyPr wrap="none" anchor="ctr"/>
          <a:lstStyle/>
          <a:p>
            <a:endParaRPr lang="en-US"/>
          </a:p>
        </p:txBody>
      </p:sp>
      <p:cxnSp>
        <p:nvCxnSpPr>
          <p:cNvPr id="72" name="Curved Connector 71"/>
          <p:cNvCxnSpPr/>
          <p:nvPr/>
        </p:nvCxnSpPr>
        <p:spPr bwMode="auto">
          <a:xfrm>
            <a:off x="4334263" y="3822290"/>
            <a:ext cx="667203" cy="1588"/>
          </a:xfrm>
          <a:prstGeom prst="curvedConnector3">
            <a:avLst>
              <a:gd name="adj1" fmla="val 50000"/>
            </a:avLst>
          </a:prstGeom>
          <a:noFill/>
          <a:ln w="38100" cap="flat" cmpd="sng" algn="ctr">
            <a:solidFill>
              <a:schemeClr val="tx1"/>
            </a:solidFill>
            <a:prstDash val="solid"/>
            <a:round/>
            <a:headEnd type="none" w="med" len="med"/>
            <a:tailEnd type="arrow"/>
          </a:ln>
          <a:effectLst/>
        </p:spPr>
      </p:cxnSp>
      <p:pic>
        <p:nvPicPr>
          <p:cNvPr id="73" name="Picture 72" descr="TP_tmp.emf"/>
          <p:cNvPicPr>
            <a:picLocks noChangeAspect="1"/>
          </p:cNvPicPr>
          <p:nvPr>
            <p:custDataLst>
              <p:tags r:id="rId3"/>
            </p:custDataLst>
          </p:nvPr>
        </p:nvPicPr>
        <p:blipFill>
          <a:blip r:embed="rId11" cstate="print"/>
          <a:stretch>
            <a:fillRect/>
          </a:stretch>
        </p:blipFill>
        <p:spPr>
          <a:xfrm>
            <a:off x="4347000" y="3175000"/>
            <a:ext cx="668360" cy="467852"/>
          </a:xfrm>
          <a:prstGeom prst="rect">
            <a:avLst/>
          </a:prstGeom>
        </p:spPr>
      </p:pic>
      <p:cxnSp>
        <p:nvCxnSpPr>
          <p:cNvPr id="48" name="Curved Connector 53"/>
          <p:cNvCxnSpPr/>
          <p:nvPr/>
        </p:nvCxnSpPr>
        <p:spPr bwMode="auto">
          <a:xfrm rot="5400000" flipH="1" flipV="1">
            <a:off x="4876866" y="4194928"/>
            <a:ext cx="1350062" cy="1494606"/>
          </a:xfrm>
          <a:prstGeom prst="curvedConnector2">
            <a:avLst/>
          </a:prstGeom>
          <a:noFill/>
          <a:ln w="57150" cap="flat" cmpd="sng" algn="ctr">
            <a:solidFill>
              <a:schemeClr val="tx1"/>
            </a:solidFill>
            <a:prstDash val="solid"/>
            <a:round/>
            <a:headEnd type="none" w="med" len="med"/>
            <a:tailEnd type="arrow"/>
          </a:ln>
          <a:effectLst/>
        </p:spPr>
      </p:cxnSp>
      <p:pic>
        <p:nvPicPr>
          <p:cNvPr id="51" name="Picture 50" descr="TP_tmp.emf"/>
          <p:cNvPicPr>
            <a:picLocks noChangeAspect="1"/>
          </p:cNvPicPr>
          <p:nvPr>
            <p:custDataLst>
              <p:tags r:id="rId4"/>
            </p:custDataLst>
          </p:nvPr>
        </p:nvPicPr>
        <p:blipFill>
          <a:blip r:embed="rId12" cstate="print"/>
          <a:stretch>
            <a:fillRect/>
          </a:stretch>
        </p:blipFill>
        <p:spPr bwMode="auto">
          <a:xfrm>
            <a:off x="2133600" y="3200400"/>
            <a:ext cx="316212" cy="351519"/>
          </a:xfrm>
          <a:prstGeom prst="rect">
            <a:avLst/>
          </a:prstGeom>
          <a:noFill/>
          <a:ln/>
          <a:effectLst/>
        </p:spPr>
      </p:pic>
      <p:pic>
        <p:nvPicPr>
          <p:cNvPr id="54" name="Picture 53" descr="TP_tmp.emf"/>
          <p:cNvPicPr>
            <a:picLocks noChangeAspect="1"/>
          </p:cNvPicPr>
          <p:nvPr>
            <p:custDataLst>
              <p:tags r:id="rId5"/>
            </p:custDataLst>
          </p:nvPr>
        </p:nvPicPr>
        <p:blipFill>
          <a:blip r:embed="rId13" cstate="print"/>
          <a:stretch>
            <a:fillRect/>
          </a:stretch>
        </p:blipFill>
        <p:spPr bwMode="auto">
          <a:xfrm>
            <a:off x="6667500" y="2771775"/>
            <a:ext cx="702692" cy="456975"/>
          </a:xfrm>
          <a:prstGeom prst="rect">
            <a:avLst/>
          </a:prstGeom>
          <a:noFill/>
          <a:ln/>
          <a:effectLst/>
        </p:spPr>
      </p:pic>
      <p:pic>
        <p:nvPicPr>
          <p:cNvPr id="55" name="Picture 54" descr="TP_tmp.emf"/>
          <p:cNvPicPr>
            <a:picLocks noChangeAspect="1"/>
          </p:cNvPicPr>
          <p:nvPr>
            <p:custDataLst>
              <p:tags r:id="rId6"/>
            </p:custDataLst>
          </p:nvPr>
        </p:nvPicPr>
        <p:blipFill>
          <a:blip r:embed="rId14" cstate="print"/>
          <a:stretch>
            <a:fillRect/>
          </a:stretch>
        </p:blipFill>
        <p:spPr bwMode="auto">
          <a:xfrm>
            <a:off x="4181475" y="5715000"/>
            <a:ext cx="1299981" cy="456975"/>
          </a:xfrm>
          <a:prstGeom prst="rect">
            <a:avLst/>
          </a:prstGeom>
          <a:noFill/>
          <a:ln/>
          <a:effectLst/>
        </p:spPr>
      </p:pic>
    </p:spTree>
    <p:extLst>
      <p:ext uri="{BB962C8B-B14F-4D97-AF65-F5344CB8AC3E}">
        <p14:creationId xmlns:p14="http://schemas.microsoft.com/office/powerpoint/2010/main" val="37873300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Rectangle 68"/>
          <p:cNvSpPr/>
          <p:nvPr/>
        </p:nvSpPr>
        <p:spPr bwMode="auto">
          <a:xfrm>
            <a:off x="8539089" y="2851445"/>
            <a:ext cx="393896" cy="509493"/>
          </a:xfrm>
          <a:prstGeom prst="rect">
            <a:avLst/>
          </a:prstGeom>
          <a:solidFill>
            <a:schemeClr val="bg1">
              <a:lumMod val="95000"/>
            </a:schemeClr>
          </a:solidFill>
          <a:ln w="38100" cap="flat" cmpd="sng" algn="ctr">
            <a:solidFill>
              <a:schemeClr val="bg1">
                <a:lumMod val="50000"/>
              </a:schemeClr>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600" b="0" i="0" u="none" strike="noStrike" cap="none" normalizeH="0" baseline="0" dirty="0" smtClean="0">
              <a:ln>
                <a:noFill/>
              </a:ln>
              <a:solidFill>
                <a:srgbClr val="0000FF"/>
              </a:solidFill>
              <a:effectLst/>
              <a:latin typeface="Arial" pitchFamily="34" charset="0"/>
              <a:cs typeface="Arial" pitchFamily="34" charset="0"/>
            </a:endParaRPr>
          </a:p>
        </p:txBody>
      </p:sp>
      <p:sp>
        <p:nvSpPr>
          <p:cNvPr id="6" name="Title 5"/>
          <p:cNvSpPr>
            <a:spLocks noGrp="1"/>
          </p:cNvSpPr>
          <p:nvPr>
            <p:ph type="title"/>
          </p:nvPr>
        </p:nvSpPr>
        <p:spPr/>
        <p:txBody>
          <a:bodyPr/>
          <a:lstStyle/>
          <a:p>
            <a:r>
              <a:rPr lang="en-US" dirty="0" smtClean="0"/>
              <a:t>Operational Explanation</a:t>
            </a:r>
            <a:endParaRPr lang="en-US" dirty="0"/>
          </a:p>
        </p:txBody>
      </p:sp>
      <p:sp>
        <p:nvSpPr>
          <p:cNvPr id="3" name="Slide Number Placeholder 2"/>
          <p:cNvSpPr>
            <a:spLocks noGrp="1"/>
          </p:cNvSpPr>
          <p:nvPr>
            <p:ph type="sldNum" sz="quarter" idx="11"/>
          </p:nvPr>
        </p:nvSpPr>
        <p:spPr/>
        <p:txBody>
          <a:bodyPr/>
          <a:lstStyle/>
          <a:p>
            <a:fld id="{0278A794-4692-4779-9EBA-A0B3349CB0A1}" type="slidenum">
              <a:rPr lang="en-US" smtClean="0"/>
              <a:pPr/>
              <a:t>12</a:t>
            </a:fld>
            <a:endParaRPr lang="en-US"/>
          </a:p>
        </p:txBody>
      </p:sp>
      <p:sp>
        <p:nvSpPr>
          <p:cNvPr id="2" name="Footer Placeholder 1"/>
          <p:cNvSpPr>
            <a:spLocks noGrp="1"/>
          </p:cNvSpPr>
          <p:nvPr>
            <p:ph type="ftr" sz="quarter" idx="4294967295"/>
          </p:nvPr>
        </p:nvSpPr>
        <p:spPr>
          <a:xfrm>
            <a:off x="3124200" y="6248400"/>
            <a:ext cx="2895600" cy="457200"/>
          </a:xfrm>
        </p:spPr>
        <p:txBody>
          <a:bodyPr/>
          <a:lstStyle/>
          <a:p>
            <a:r>
              <a:rPr lang="en-US" dirty="0" smtClean="0"/>
              <a:t>Distributed Computing though Combinatorial Topology</a:t>
            </a:r>
            <a:endParaRPr lang="en-US" dirty="0"/>
          </a:p>
        </p:txBody>
      </p:sp>
      <p:grpSp>
        <p:nvGrpSpPr>
          <p:cNvPr id="7" name="Group 50"/>
          <p:cNvGrpSpPr>
            <a:grpSpLocks/>
          </p:cNvGrpSpPr>
          <p:nvPr/>
        </p:nvGrpSpPr>
        <p:grpSpPr bwMode="auto">
          <a:xfrm>
            <a:off x="2461999" y="2936282"/>
            <a:ext cx="1447800" cy="1295400"/>
            <a:chOff x="3168" y="1824"/>
            <a:chExt cx="912" cy="816"/>
          </a:xfrm>
          <a:gradFill>
            <a:gsLst>
              <a:gs pos="10000">
                <a:schemeClr val="bg1"/>
              </a:gs>
              <a:gs pos="87000">
                <a:schemeClr val="tx1"/>
              </a:gs>
              <a:gs pos="100000">
                <a:schemeClr val="accent1">
                  <a:tint val="23500"/>
                  <a:satMod val="160000"/>
                </a:schemeClr>
              </a:gs>
            </a:gsLst>
            <a:lin ang="5400000" scaled="0"/>
          </a:gradFill>
        </p:grpSpPr>
        <p:sp>
          <p:nvSpPr>
            <p:cNvPr id="8" name="Freeform 51"/>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9" name="Freeform 52"/>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0" name="Freeform 53"/>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1" name="Freeform 54"/>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grpFill/>
            <a:ln w="38100">
              <a:solidFill>
                <a:schemeClr val="tx1"/>
              </a:solidFill>
              <a:round/>
              <a:headEnd/>
              <a:tailEnd/>
            </a:ln>
          </p:spPr>
          <p:txBody>
            <a:bodyPr wrap="none" anchor="ctr"/>
            <a:lstStyle/>
            <a:p>
              <a:endParaRPr lang="en-US" dirty="0">
                <a:latin typeface="Arial" pitchFamily="34" charset="0"/>
              </a:endParaRPr>
            </a:p>
          </p:txBody>
        </p:sp>
        <p:sp>
          <p:nvSpPr>
            <p:cNvPr id="12" name="Freeform 55"/>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grpFill/>
            <a:ln w="38100">
              <a:solidFill>
                <a:schemeClr val="tx1"/>
              </a:solidFill>
              <a:round/>
              <a:headEnd/>
              <a:tailEnd/>
            </a:ln>
          </p:spPr>
          <p:txBody>
            <a:bodyPr wrap="none" anchor="ctr"/>
            <a:lstStyle/>
            <a:p>
              <a:endParaRPr lang="en-US" dirty="0">
                <a:latin typeface="Arial" pitchFamily="34" charset="0"/>
              </a:endParaRPr>
            </a:p>
          </p:txBody>
        </p:sp>
        <p:sp>
          <p:nvSpPr>
            <p:cNvPr id="13" name="Freeform 56"/>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grpFill/>
            <a:ln w="38100">
              <a:solidFill>
                <a:schemeClr val="tx1"/>
              </a:solidFill>
              <a:round/>
              <a:headEnd/>
              <a:tailEnd/>
            </a:ln>
          </p:spPr>
          <p:txBody>
            <a:bodyPr wrap="none" anchor="ctr"/>
            <a:lstStyle/>
            <a:p>
              <a:endParaRPr lang="en-US" dirty="0">
                <a:latin typeface="Arial" pitchFamily="34" charset="0"/>
              </a:endParaRPr>
            </a:p>
          </p:txBody>
        </p:sp>
        <p:sp>
          <p:nvSpPr>
            <p:cNvPr id="14" name="Freeform 57"/>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5" name="Freeform 58"/>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6" name="Freeform 59"/>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grpSp>
      <p:grpSp>
        <p:nvGrpSpPr>
          <p:cNvPr id="27" name="Group 50"/>
          <p:cNvGrpSpPr>
            <a:grpSpLocks/>
          </p:cNvGrpSpPr>
          <p:nvPr/>
        </p:nvGrpSpPr>
        <p:grpSpPr bwMode="auto">
          <a:xfrm>
            <a:off x="1132005" y="3623575"/>
            <a:ext cx="1447800" cy="1295400"/>
            <a:chOff x="3168" y="1824"/>
            <a:chExt cx="912" cy="816"/>
          </a:xfrm>
        </p:grpSpPr>
        <p:sp>
          <p:nvSpPr>
            <p:cNvPr id="28" name="Freeform 51"/>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29" name="Freeform 52"/>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30" name="Freeform 53"/>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31" name="Freeform 54"/>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00FFFF"/>
            </a:solidFill>
            <a:ln w="38100">
              <a:solidFill>
                <a:schemeClr val="tx1"/>
              </a:solidFill>
              <a:round/>
              <a:headEnd/>
              <a:tailEnd/>
            </a:ln>
          </p:spPr>
          <p:txBody>
            <a:bodyPr wrap="none" anchor="ctr"/>
            <a:lstStyle/>
            <a:p>
              <a:endParaRPr lang="en-US" dirty="0">
                <a:latin typeface="Arial" pitchFamily="34" charset="0"/>
              </a:endParaRPr>
            </a:p>
          </p:txBody>
        </p:sp>
        <p:sp>
          <p:nvSpPr>
            <p:cNvPr id="32" name="Freeform 55"/>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00FFFF"/>
            </a:solidFill>
            <a:ln w="38100">
              <a:solidFill>
                <a:schemeClr val="tx1"/>
              </a:solidFill>
              <a:round/>
              <a:headEnd/>
              <a:tailEnd/>
            </a:ln>
          </p:spPr>
          <p:txBody>
            <a:bodyPr wrap="none" anchor="ctr"/>
            <a:lstStyle/>
            <a:p>
              <a:endParaRPr lang="en-US" dirty="0">
                <a:latin typeface="Arial" pitchFamily="34" charset="0"/>
              </a:endParaRPr>
            </a:p>
          </p:txBody>
        </p:sp>
        <p:sp>
          <p:nvSpPr>
            <p:cNvPr id="33" name="Freeform 56"/>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00FFFF"/>
            </a:solidFill>
            <a:ln w="38100">
              <a:solidFill>
                <a:schemeClr val="tx1"/>
              </a:solidFill>
              <a:round/>
              <a:headEnd/>
              <a:tailEnd/>
            </a:ln>
          </p:spPr>
          <p:txBody>
            <a:bodyPr wrap="none" anchor="ctr"/>
            <a:lstStyle/>
            <a:p>
              <a:endParaRPr lang="en-US" dirty="0">
                <a:latin typeface="Arial" pitchFamily="34" charset="0"/>
              </a:endParaRPr>
            </a:p>
          </p:txBody>
        </p:sp>
        <p:sp>
          <p:nvSpPr>
            <p:cNvPr id="34" name="Freeform 57"/>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35" name="Freeform 58"/>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36" name="Freeform 59"/>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grpSp>
      <p:grpSp>
        <p:nvGrpSpPr>
          <p:cNvPr id="49" name="Group 60"/>
          <p:cNvGrpSpPr>
            <a:grpSpLocks/>
          </p:cNvGrpSpPr>
          <p:nvPr/>
        </p:nvGrpSpPr>
        <p:grpSpPr bwMode="auto">
          <a:xfrm flipH="1">
            <a:off x="6578399" y="4129063"/>
            <a:ext cx="1447800" cy="1295400"/>
            <a:chOff x="3168" y="1824"/>
            <a:chExt cx="912" cy="816"/>
          </a:xfrm>
        </p:grpSpPr>
        <p:sp>
          <p:nvSpPr>
            <p:cNvPr id="50" name="Freeform 61"/>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51" name="Freeform 62"/>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52" name="Freeform 63"/>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53" name="Freeform 64"/>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1"/>
            </a:solidFill>
            <a:ln w="38100">
              <a:solidFill>
                <a:schemeClr val="tx1"/>
              </a:solidFill>
              <a:round/>
              <a:headEnd/>
              <a:tailEnd/>
            </a:ln>
          </p:spPr>
          <p:txBody>
            <a:bodyPr wrap="none" anchor="ctr"/>
            <a:lstStyle/>
            <a:p>
              <a:endParaRPr lang="en-US" dirty="0">
                <a:latin typeface="Arial" pitchFamily="34" charset="0"/>
              </a:endParaRPr>
            </a:p>
          </p:txBody>
        </p:sp>
        <p:sp>
          <p:nvSpPr>
            <p:cNvPr id="54" name="Freeform 65"/>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1"/>
            </a:solidFill>
            <a:ln w="38100">
              <a:solidFill>
                <a:schemeClr val="tx1"/>
              </a:solidFill>
              <a:round/>
              <a:headEnd/>
              <a:tailEnd/>
            </a:ln>
          </p:spPr>
          <p:txBody>
            <a:bodyPr wrap="none" anchor="ctr"/>
            <a:lstStyle/>
            <a:p>
              <a:endParaRPr lang="en-US" dirty="0">
                <a:latin typeface="Arial" pitchFamily="34" charset="0"/>
              </a:endParaRPr>
            </a:p>
          </p:txBody>
        </p:sp>
        <p:sp>
          <p:nvSpPr>
            <p:cNvPr id="55" name="Freeform 66"/>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1"/>
            </a:solidFill>
            <a:ln w="38100">
              <a:solidFill>
                <a:schemeClr val="tx1"/>
              </a:solidFill>
              <a:round/>
              <a:headEnd/>
              <a:tailEnd/>
            </a:ln>
          </p:spPr>
          <p:txBody>
            <a:bodyPr wrap="none" anchor="ctr"/>
            <a:lstStyle/>
            <a:p>
              <a:endParaRPr lang="en-US" dirty="0">
                <a:latin typeface="Arial" pitchFamily="34" charset="0"/>
              </a:endParaRPr>
            </a:p>
          </p:txBody>
        </p:sp>
        <p:sp>
          <p:nvSpPr>
            <p:cNvPr id="56" name="Freeform 67"/>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57" name="Freeform 68"/>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58" name="Freeform 69"/>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grpSp>
      <p:sp>
        <p:nvSpPr>
          <p:cNvPr id="65" name="Rounded Rectangle 64"/>
          <p:cNvSpPr/>
          <p:nvPr/>
        </p:nvSpPr>
        <p:spPr bwMode="auto">
          <a:xfrm>
            <a:off x="6348099" y="1991100"/>
            <a:ext cx="1449057" cy="715089"/>
          </a:xfrm>
          <a:prstGeom prst="roundRect">
            <a:avLst/>
          </a:prstGeom>
          <a:solidFill>
            <a:schemeClr val="tx1"/>
          </a:solidFill>
          <a:ln w="38100" cap="flat" cmpd="sng" algn="ctr">
            <a:solidFill>
              <a:srgbClr val="0000FF"/>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600" b="0" i="0" u="none" strike="noStrike" cap="none" normalizeH="0" baseline="0" dirty="0" smtClean="0">
                <a:ln>
                  <a:noFill/>
                </a:ln>
                <a:solidFill>
                  <a:srgbClr val="FF0000"/>
                </a:solidFill>
                <a:effectLst/>
                <a:latin typeface="Arial" pitchFamily="34" charset="0"/>
                <a:cs typeface="Arial" pitchFamily="34" charset="0"/>
              </a:rPr>
              <a:t>1:00</a:t>
            </a:r>
          </a:p>
        </p:txBody>
      </p:sp>
      <p:sp>
        <p:nvSpPr>
          <p:cNvPr id="67" name="Freeform 66"/>
          <p:cNvSpPr/>
          <p:nvPr/>
        </p:nvSpPr>
        <p:spPr bwMode="auto">
          <a:xfrm>
            <a:off x="7568418" y="2743200"/>
            <a:ext cx="1069145" cy="416377"/>
          </a:xfrm>
          <a:custGeom>
            <a:avLst/>
            <a:gdLst>
              <a:gd name="connsiteX0" fmla="*/ 0 w 1069145"/>
              <a:gd name="connsiteY0" fmla="*/ 0 h 416377"/>
              <a:gd name="connsiteX1" fmla="*/ 534573 w 1069145"/>
              <a:gd name="connsiteY1" fmla="*/ 379828 h 416377"/>
              <a:gd name="connsiteX2" fmla="*/ 1069145 w 1069145"/>
              <a:gd name="connsiteY2" fmla="*/ 379828 h 416377"/>
            </a:gdLst>
            <a:ahLst/>
            <a:cxnLst>
              <a:cxn ang="0">
                <a:pos x="connsiteX0" y="connsiteY0"/>
              </a:cxn>
              <a:cxn ang="0">
                <a:pos x="connsiteX1" y="connsiteY1"/>
              </a:cxn>
              <a:cxn ang="0">
                <a:pos x="connsiteX2" y="connsiteY2"/>
              </a:cxn>
            </a:cxnLst>
            <a:rect l="l" t="t" r="r" b="b"/>
            <a:pathLst>
              <a:path w="1069145" h="416377">
                <a:moveTo>
                  <a:pt x="0" y="0"/>
                </a:moveTo>
                <a:cubicBezTo>
                  <a:pt x="178191" y="158261"/>
                  <a:pt x="356382" y="316523"/>
                  <a:pt x="534573" y="379828"/>
                </a:cubicBezTo>
                <a:cubicBezTo>
                  <a:pt x="712764" y="443133"/>
                  <a:pt x="890954" y="411480"/>
                  <a:pt x="1069145" y="379828"/>
                </a:cubicBezTo>
              </a:path>
            </a:pathLst>
          </a:custGeom>
          <a:noFill/>
          <a:ln w="38100" cap="flat" cmpd="sng" algn="ctr">
            <a:solidFill>
              <a:schemeClr val="bg1">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dirty="0" smtClean="0">
              <a:ln>
                <a:noFill/>
              </a:ln>
              <a:solidFill>
                <a:srgbClr val="0000FF"/>
              </a:solidFill>
              <a:effectLst/>
              <a:latin typeface="Arial" pitchFamily="34" charset="0"/>
            </a:endParaRPr>
          </a:p>
        </p:txBody>
      </p:sp>
      <p:sp>
        <p:nvSpPr>
          <p:cNvPr id="68" name="Chord 67"/>
          <p:cNvSpPr/>
          <p:nvPr/>
        </p:nvSpPr>
        <p:spPr bwMode="auto">
          <a:xfrm>
            <a:off x="8637563" y="2987543"/>
            <a:ext cx="175846" cy="175846"/>
          </a:xfrm>
          <a:prstGeom prst="chord">
            <a:avLst/>
          </a:prstGeom>
          <a:solidFill>
            <a:schemeClr val="bg1">
              <a:lumMod val="95000"/>
            </a:schemeClr>
          </a:solidFill>
          <a:ln w="38100" cap="flat" cmpd="sng" algn="ctr">
            <a:solidFill>
              <a:schemeClr val="bg1">
                <a:lumMod val="50000"/>
              </a:schemeClr>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600" b="0" i="0" u="none" strike="noStrike" cap="none" normalizeH="0" baseline="0" dirty="0" smtClean="0">
              <a:ln>
                <a:noFill/>
              </a:ln>
              <a:solidFill>
                <a:srgbClr val="0000FF"/>
              </a:solidFill>
              <a:effectLst/>
              <a:latin typeface="Arial" pitchFamily="34" charset="0"/>
              <a:cs typeface="Arial" pitchFamily="34" charset="0"/>
            </a:endParaRPr>
          </a:p>
        </p:txBody>
      </p:sp>
      <p:grpSp>
        <p:nvGrpSpPr>
          <p:cNvPr id="39" name="Group 50"/>
          <p:cNvGrpSpPr>
            <a:grpSpLocks/>
          </p:cNvGrpSpPr>
          <p:nvPr/>
        </p:nvGrpSpPr>
        <p:grpSpPr bwMode="auto">
          <a:xfrm>
            <a:off x="3791992" y="2248989"/>
            <a:ext cx="1447800" cy="1295400"/>
            <a:chOff x="3168" y="1824"/>
            <a:chExt cx="912" cy="816"/>
          </a:xfrm>
          <a:gradFill>
            <a:gsLst>
              <a:gs pos="10000">
                <a:srgbClr val="FF7C80"/>
              </a:gs>
              <a:gs pos="87000">
                <a:schemeClr val="tx1"/>
              </a:gs>
              <a:gs pos="100000">
                <a:schemeClr val="accent1">
                  <a:tint val="23500"/>
                  <a:satMod val="160000"/>
                </a:schemeClr>
              </a:gs>
            </a:gsLst>
            <a:lin ang="5400000" scaled="0"/>
          </a:gradFill>
        </p:grpSpPr>
        <p:sp>
          <p:nvSpPr>
            <p:cNvPr id="40" name="Freeform 51"/>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41" name="Freeform 52"/>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42" name="Freeform 53"/>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43" name="Freeform 54"/>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7C80"/>
            </a:solidFill>
            <a:ln w="38100">
              <a:solidFill>
                <a:schemeClr val="tx1"/>
              </a:solidFill>
              <a:round/>
              <a:headEnd/>
              <a:tailEnd/>
            </a:ln>
          </p:spPr>
          <p:txBody>
            <a:bodyPr wrap="none" anchor="ctr"/>
            <a:lstStyle/>
            <a:p>
              <a:endParaRPr lang="en-US" dirty="0">
                <a:latin typeface="Arial" pitchFamily="34" charset="0"/>
              </a:endParaRPr>
            </a:p>
          </p:txBody>
        </p:sp>
        <p:sp>
          <p:nvSpPr>
            <p:cNvPr id="44" name="Freeform 55"/>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7C80"/>
            </a:solidFill>
            <a:ln w="38100">
              <a:solidFill>
                <a:schemeClr val="tx1"/>
              </a:solidFill>
              <a:round/>
              <a:headEnd/>
              <a:tailEnd/>
            </a:ln>
          </p:spPr>
          <p:txBody>
            <a:bodyPr wrap="none" anchor="ctr"/>
            <a:lstStyle/>
            <a:p>
              <a:endParaRPr lang="en-US" dirty="0">
                <a:latin typeface="Arial" pitchFamily="34" charset="0"/>
              </a:endParaRPr>
            </a:p>
          </p:txBody>
        </p:sp>
        <p:sp>
          <p:nvSpPr>
            <p:cNvPr id="45" name="Freeform 56"/>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7C80"/>
            </a:solidFill>
            <a:ln w="38100">
              <a:solidFill>
                <a:schemeClr val="tx1"/>
              </a:solidFill>
              <a:round/>
              <a:headEnd/>
              <a:tailEnd/>
            </a:ln>
          </p:spPr>
          <p:txBody>
            <a:bodyPr wrap="none" anchor="ctr"/>
            <a:lstStyle/>
            <a:p>
              <a:endParaRPr lang="en-US" dirty="0">
                <a:latin typeface="Arial" pitchFamily="34" charset="0"/>
              </a:endParaRPr>
            </a:p>
          </p:txBody>
        </p:sp>
        <p:sp>
          <p:nvSpPr>
            <p:cNvPr id="46" name="Freeform 57"/>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47" name="Freeform 58"/>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48" name="Freeform 59"/>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grpSp>
    </p:spTree>
    <p:extLst>
      <p:ext uri="{BB962C8B-B14F-4D97-AF65-F5344CB8AC3E}">
        <p14:creationId xmlns:p14="http://schemas.microsoft.com/office/powerpoint/2010/main" val="164448724"/>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Title 74"/>
          <p:cNvSpPr>
            <a:spLocks noGrp="1"/>
          </p:cNvSpPr>
          <p:nvPr>
            <p:ph type="title"/>
          </p:nvPr>
        </p:nvSpPr>
        <p:spPr/>
        <p:txBody>
          <a:bodyPr/>
          <a:lstStyle/>
          <a:p>
            <a:r>
              <a:rPr lang="en-US" dirty="0" smtClean="0"/>
              <a:t>Simplicial Approximation</a:t>
            </a:r>
            <a:endParaRPr lang="en-US" dirty="0"/>
          </a:p>
        </p:txBody>
      </p:sp>
      <p:sp>
        <p:nvSpPr>
          <p:cNvPr id="79" name="Decagon 78"/>
          <p:cNvSpPr/>
          <p:nvPr/>
        </p:nvSpPr>
        <p:spPr>
          <a:xfrm>
            <a:off x="5001466" y="2000865"/>
            <a:ext cx="4142534" cy="3642850"/>
          </a:xfrm>
          <a:prstGeom prst="decagon">
            <a:avLst/>
          </a:prstGeom>
          <a:solidFill>
            <a:schemeClr val="accent5">
              <a:lumMod val="40000"/>
              <a:lumOff val="60000"/>
            </a:schemeClr>
          </a:solidFill>
          <a:ln w="38100">
            <a:solidFill>
              <a:schemeClr val="accent5">
                <a:lumMod val="40000"/>
                <a:lumOff val="60000"/>
              </a:schemeClr>
            </a:solidFill>
          </a:ln>
        </p:spPr>
        <p:txBody>
          <a:bodyPr rtlCol="0" anchor="ctr">
            <a:noAutofit/>
          </a:bodyPr>
          <a:lstStyle/>
          <a:p>
            <a:pPr algn="ctr">
              <a:buNone/>
            </a:pPr>
            <a:endParaRPr lang="en-US" sz="2800" dirty="0" smtClean="0">
              <a:latin typeface="Arial" pitchFamily="34" charset="0"/>
              <a:cs typeface="Arial" pitchFamily="34" charset="0"/>
            </a:endParaRPr>
          </a:p>
        </p:txBody>
      </p:sp>
      <p:sp>
        <p:nvSpPr>
          <p:cNvPr id="78" name="Decagon 77"/>
          <p:cNvSpPr/>
          <p:nvPr/>
        </p:nvSpPr>
        <p:spPr>
          <a:xfrm>
            <a:off x="191729" y="2000865"/>
            <a:ext cx="4142534" cy="3642850"/>
          </a:xfrm>
          <a:prstGeom prst="decagon">
            <a:avLst/>
          </a:prstGeom>
          <a:solidFill>
            <a:schemeClr val="accent2">
              <a:lumMod val="20000"/>
              <a:lumOff val="80000"/>
            </a:schemeClr>
          </a:solidFill>
          <a:ln w="38100">
            <a:solidFill>
              <a:schemeClr val="accent6">
                <a:lumMod val="20000"/>
                <a:lumOff val="80000"/>
              </a:schemeClr>
            </a:solidFill>
          </a:ln>
        </p:spPr>
        <p:txBody>
          <a:bodyPr rtlCol="0" anchor="ctr">
            <a:noAutofit/>
          </a:bodyPr>
          <a:lstStyle/>
          <a:p>
            <a:pPr algn="ctr">
              <a:buNone/>
            </a:pPr>
            <a:endParaRPr lang="en-US" sz="2800" dirty="0" smtClean="0">
              <a:latin typeface="Arial" pitchFamily="34" charset="0"/>
              <a:cs typeface="Arial" pitchFamily="34" charset="0"/>
            </a:endParaRPr>
          </a:p>
        </p:txBody>
      </p:sp>
      <p:sp>
        <p:nvSpPr>
          <p:cNvPr id="7" name="Date Placeholder 6"/>
          <p:cNvSpPr>
            <a:spLocks noGrp="1"/>
          </p:cNvSpPr>
          <p:nvPr>
            <p:ph type="dt" sz="half" idx="10"/>
          </p:nvPr>
        </p:nvSpPr>
        <p:spPr/>
        <p:txBody>
          <a:bodyPr/>
          <a:lstStyle/>
          <a:p>
            <a:fld id="{3787A651-A933-4FA8-B239-8C4A625EA919}" type="datetime5">
              <a:rPr lang="en-US" smtClean="0"/>
              <a:pPr/>
              <a:t>14-May-16</a:t>
            </a:fld>
            <a:endParaRPr lang="en-US"/>
          </a:p>
        </p:txBody>
      </p:sp>
      <p:sp>
        <p:nvSpPr>
          <p:cNvPr id="8" name="Slide Number Placeholder 7"/>
          <p:cNvSpPr>
            <a:spLocks noGrp="1"/>
          </p:cNvSpPr>
          <p:nvPr>
            <p:ph type="sldNum" sz="quarter" idx="12"/>
          </p:nvPr>
        </p:nvSpPr>
        <p:spPr/>
        <p:txBody>
          <a:bodyPr/>
          <a:lstStyle/>
          <a:p>
            <a:fld id="{5542E9E5-46F2-4C50-9D07-D407555D9628}" type="slidenum">
              <a:rPr lang="en-US" smtClean="0"/>
              <a:pPr/>
              <a:t>120</a:t>
            </a:fld>
            <a:endParaRPr lang="en-US"/>
          </a:p>
        </p:txBody>
      </p:sp>
      <p:grpSp>
        <p:nvGrpSpPr>
          <p:cNvPr id="2" name="Group 14"/>
          <p:cNvGrpSpPr/>
          <p:nvPr/>
        </p:nvGrpSpPr>
        <p:grpSpPr>
          <a:xfrm>
            <a:off x="2145582" y="3671662"/>
            <a:ext cx="307975" cy="261938"/>
            <a:chOff x="2662238" y="2362200"/>
            <a:chExt cx="307975" cy="261938"/>
          </a:xfrm>
          <a:solidFill>
            <a:schemeClr val="accent5">
              <a:lumMod val="40000"/>
              <a:lumOff val="60000"/>
            </a:schemeClr>
          </a:solidFill>
        </p:grpSpPr>
        <p:sp>
          <p:nvSpPr>
            <p:cNvPr id="13" name="Oval 11"/>
            <p:cNvSpPr>
              <a:spLocks noChangeArrowheads="1"/>
            </p:cNvSpPr>
            <p:nvPr/>
          </p:nvSpPr>
          <p:spPr bwMode="auto">
            <a:xfrm>
              <a:off x="2662238" y="2362200"/>
              <a:ext cx="307975" cy="261938"/>
            </a:xfrm>
            <a:prstGeom prst="ellipse">
              <a:avLst/>
            </a:prstGeom>
            <a:grpFill/>
            <a:ln w="38100">
              <a:solidFill>
                <a:schemeClr val="tx1"/>
              </a:solidFill>
              <a:round/>
              <a:headEnd/>
              <a:tailEnd/>
            </a:ln>
            <a:effectLst/>
          </p:spPr>
          <p:txBody>
            <a:bodyPr wrap="none" anchor="ctr"/>
            <a:lstStyle/>
            <a:p>
              <a:endParaRPr lang="en-US"/>
            </a:p>
          </p:txBody>
        </p:sp>
        <p:sp>
          <p:nvSpPr>
            <p:cNvPr id="14" name="Oval 12"/>
            <p:cNvSpPr>
              <a:spLocks noChangeArrowheads="1"/>
            </p:cNvSpPr>
            <p:nvPr/>
          </p:nvSpPr>
          <p:spPr bwMode="auto">
            <a:xfrm>
              <a:off x="2868613" y="2425700"/>
              <a:ext cx="44450" cy="90488"/>
            </a:xfrm>
            <a:prstGeom prst="ellipse">
              <a:avLst/>
            </a:prstGeom>
            <a:grpFill/>
            <a:ln w="3175">
              <a:solidFill>
                <a:schemeClr val="tx1"/>
              </a:solidFill>
              <a:round/>
              <a:headEnd/>
              <a:tailEnd/>
            </a:ln>
            <a:effectLst/>
          </p:spPr>
          <p:txBody>
            <a:bodyPr wrap="none" anchor="ctr"/>
            <a:lstStyle/>
            <a:p>
              <a:endParaRPr lang="en-US"/>
            </a:p>
          </p:txBody>
        </p:sp>
      </p:grpSp>
      <p:grpSp>
        <p:nvGrpSpPr>
          <p:cNvPr id="3" name="Group 50"/>
          <p:cNvGrpSpPr/>
          <p:nvPr/>
        </p:nvGrpSpPr>
        <p:grpSpPr>
          <a:xfrm>
            <a:off x="6901542" y="3686403"/>
            <a:ext cx="307975" cy="261938"/>
            <a:chOff x="2662238" y="2362200"/>
            <a:chExt cx="307975" cy="261938"/>
          </a:xfrm>
          <a:solidFill>
            <a:schemeClr val="accent5">
              <a:lumMod val="40000"/>
              <a:lumOff val="60000"/>
            </a:schemeClr>
          </a:solidFill>
        </p:grpSpPr>
        <p:sp>
          <p:nvSpPr>
            <p:cNvPr id="52" name="Oval 11"/>
            <p:cNvSpPr>
              <a:spLocks noChangeArrowheads="1"/>
            </p:cNvSpPr>
            <p:nvPr/>
          </p:nvSpPr>
          <p:spPr bwMode="auto">
            <a:xfrm>
              <a:off x="2662238" y="2362200"/>
              <a:ext cx="307975" cy="261938"/>
            </a:xfrm>
            <a:prstGeom prst="ellipse">
              <a:avLst/>
            </a:prstGeom>
            <a:grpFill/>
            <a:ln w="38100">
              <a:solidFill>
                <a:schemeClr val="tx1"/>
              </a:solidFill>
              <a:round/>
              <a:headEnd/>
              <a:tailEnd/>
            </a:ln>
            <a:effectLst/>
          </p:spPr>
          <p:txBody>
            <a:bodyPr wrap="none" anchor="ctr"/>
            <a:lstStyle/>
            <a:p>
              <a:endParaRPr lang="en-US"/>
            </a:p>
          </p:txBody>
        </p:sp>
        <p:sp>
          <p:nvSpPr>
            <p:cNvPr id="53" name="Oval 12"/>
            <p:cNvSpPr>
              <a:spLocks noChangeArrowheads="1"/>
            </p:cNvSpPr>
            <p:nvPr/>
          </p:nvSpPr>
          <p:spPr bwMode="auto">
            <a:xfrm>
              <a:off x="2868613" y="2425700"/>
              <a:ext cx="44450" cy="90488"/>
            </a:xfrm>
            <a:prstGeom prst="ellipse">
              <a:avLst/>
            </a:prstGeom>
            <a:grpFill/>
            <a:ln w="3175">
              <a:solidFill>
                <a:schemeClr val="tx1"/>
              </a:solidFill>
              <a:round/>
              <a:headEnd/>
              <a:tailEnd/>
            </a:ln>
            <a:effectLst/>
          </p:spPr>
          <p:txBody>
            <a:bodyPr wrap="none" anchor="ctr"/>
            <a:lstStyle/>
            <a:p>
              <a:endParaRPr lang="en-US"/>
            </a:p>
          </p:txBody>
        </p:sp>
      </p:grpSp>
      <p:pic>
        <p:nvPicPr>
          <p:cNvPr id="74" name="Picture 73" descr="TP_tmp.emf"/>
          <p:cNvPicPr>
            <a:picLocks noChangeAspect="1"/>
          </p:cNvPicPr>
          <p:nvPr>
            <p:custDataLst>
              <p:tags r:id="rId1"/>
            </p:custDataLst>
          </p:nvPr>
        </p:nvPicPr>
        <p:blipFill>
          <a:blip r:embed="rId10" cstate="print"/>
          <a:stretch>
            <a:fillRect/>
          </a:stretch>
        </p:blipFill>
        <p:spPr>
          <a:xfrm>
            <a:off x="1929773" y="5704348"/>
            <a:ext cx="644831" cy="644831"/>
          </a:xfrm>
          <a:prstGeom prst="rect">
            <a:avLst/>
          </a:prstGeom>
        </p:spPr>
      </p:pic>
      <p:pic>
        <p:nvPicPr>
          <p:cNvPr id="81" name="Picture 80" descr="TP_tmp.emf"/>
          <p:cNvPicPr>
            <a:picLocks noChangeAspect="1"/>
          </p:cNvPicPr>
          <p:nvPr>
            <p:custDataLst>
              <p:tags r:id="rId2"/>
            </p:custDataLst>
          </p:nvPr>
        </p:nvPicPr>
        <p:blipFill>
          <a:blip r:embed="rId11" cstate="print"/>
          <a:stretch>
            <a:fillRect/>
          </a:stretch>
        </p:blipFill>
        <p:spPr bwMode="auto">
          <a:xfrm>
            <a:off x="6779474" y="5768257"/>
            <a:ext cx="571208" cy="571208"/>
          </a:xfrm>
          <a:prstGeom prst="rect">
            <a:avLst/>
          </a:prstGeom>
          <a:noFill/>
          <a:ln/>
          <a:effectLst/>
        </p:spPr>
      </p:pic>
      <p:sp>
        <p:nvSpPr>
          <p:cNvPr id="24" name="Hexagon 23"/>
          <p:cNvSpPr/>
          <p:nvPr/>
        </p:nvSpPr>
        <p:spPr>
          <a:xfrm>
            <a:off x="5567122" y="2551467"/>
            <a:ext cx="2976814" cy="2566219"/>
          </a:xfrm>
          <a:prstGeom prst="hexagon">
            <a:avLst/>
          </a:prstGeom>
          <a:solidFill>
            <a:schemeClr val="accent6">
              <a:lumMod val="20000"/>
              <a:lumOff val="80000"/>
            </a:schemeClr>
          </a:solidFill>
          <a:ln w="38100">
            <a:solidFill>
              <a:srgbClr val="0000FF"/>
            </a:solidFill>
          </a:ln>
        </p:spPr>
        <p:txBody>
          <a:bodyPr rtlCol="0" anchor="ctr">
            <a:spAutoFit/>
          </a:bodyPr>
          <a:lstStyle/>
          <a:p>
            <a:pPr algn="ctr">
              <a:buNone/>
            </a:pPr>
            <a:endParaRPr lang="en-US" sz="2800" dirty="0" smtClean="0">
              <a:latin typeface="Arial" pitchFamily="34" charset="0"/>
              <a:cs typeface="Arial" pitchFamily="34" charset="0"/>
            </a:endParaRPr>
          </a:p>
        </p:txBody>
      </p:sp>
      <p:grpSp>
        <p:nvGrpSpPr>
          <p:cNvPr id="4" name="Group 53"/>
          <p:cNvGrpSpPr/>
          <p:nvPr/>
        </p:nvGrpSpPr>
        <p:grpSpPr>
          <a:xfrm>
            <a:off x="7747116" y="2422958"/>
            <a:ext cx="307975" cy="261938"/>
            <a:chOff x="2662238" y="2362200"/>
            <a:chExt cx="307975" cy="261938"/>
          </a:xfrm>
          <a:solidFill>
            <a:schemeClr val="accent5">
              <a:lumMod val="40000"/>
              <a:lumOff val="60000"/>
            </a:schemeClr>
          </a:solidFill>
        </p:grpSpPr>
        <p:sp>
          <p:nvSpPr>
            <p:cNvPr id="45" name="Oval 11"/>
            <p:cNvSpPr>
              <a:spLocks noChangeArrowheads="1"/>
            </p:cNvSpPr>
            <p:nvPr/>
          </p:nvSpPr>
          <p:spPr bwMode="auto">
            <a:xfrm>
              <a:off x="2662238" y="2362200"/>
              <a:ext cx="307975" cy="261938"/>
            </a:xfrm>
            <a:prstGeom prst="ellipse">
              <a:avLst/>
            </a:prstGeom>
            <a:grpFill/>
            <a:ln w="38100">
              <a:solidFill>
                <a:schemeClr val="tx1"/>
              </a:solidFill>
              <a:round/>
              <a:headEnd/>
              <a:tailEnd/>
            </a:ln>
            <a:effectLst/>
          </p:spPr>
          <p:txBody>
            <a:bodyPr wrap="none" anchor="ctr"/>
            <a:lstStyle/>
            <a:p>
              <a:endParaRPr lang="en-US"/>
            </a:p>
          </p:txBody>
        </p:sp>
        <p:sp>
          <p:nvSpPr>
            <p:cNvPr id="46" name="Oval 12"/>
            <p:cNvSpPr>
              <a:spLocks noChangeArrowheads="1"/>
            </p:cNvSpPr>
            <p:nvPr/>
          </p:nvSpPr>
          <p:spPr bwMode="auto">
            <a:xfrm>
              <a:off x="2868613" y="2425700"/>
              <a:ext cx="44450" cy="90488"/>
            </a:xfrm>
            <a:prstGeom prst="ellipse">
              <a:avLst/>
            </a:prstGeom>
            <a:grpFill/>
            <a:ln w="3175">
              <a:solidFill>
                <a:schemeClr val="tx1"/>
              </a:solidFill>
              <a:round/>
              <a:headEnd/>
              <a:tailEnd/>
            </a:ln>
            <a:effectLst/>
          </p:spPr>
          <p:txBody>
            <a:bodyPr wrap="none" anchor="ctr"/>
            <a:lstStyle/>
            <a:p>
              <a:endParaRPr lang="en-US"/>
            </a:p>
          </p:txBody>
        </p:sp>
      </p:grpSp>
      <p:grpSp>
        <p:nvGrpSpPr>
          <p:cNvPr id="5" name="Group 56"/>
          <p:cNvGrpSpPr/>
          <p:nvPr/>
        </p:nvGrpSpPr>
        <p:grpSpPr>
          <a:xfrm>
            <a:off x="8430457" y="3686403"/>
            <a:ext cx="307975" cy="261938"/>
            <a:chOff x="2662238" y="2362200"/>
            <a:chExt cx="307975" cy="261938"/>
          </a:xfrm>
          <a:solidFill>
            <a:schemeClr val="accent5">
              <a:lumMod val="40000"/>
              <a:lumOff val="60000"/>
            </a:schemeClr>
          </a:solidFill>
        </p:grpSpPr>
        <p:sp>
          <p:nvSpPr>
            <p:cNvPr id="43" name="Oval 11"/>
            <p:cNvSpPr>
              <a:spLocks noChangeArrowheads="1"/>
            </p:cNvSpPr>
            <p:nvPr/>
          </p:nvSpPr>
          <p:spPr bwMode="auto">
            <a:xfrm>
              <a:off x="2662238" y="2362200"/>
              <a:ext cx="307975" cy="261938"/>
            </a:xfrm>
            <a:prstGeom prst="ellipse">
              <a:avLst/>
            </a:prstGeom>
            <a:grpFill/>
            <a:ln w="38100">
              <a:solidFill>
                <a:schemeClr val="tx1"/>
              </a:solidFill>
              <a:round/>
              <a:headEnd/>
              <a:tailEnd/>
            </a:ln>
            <a:effectLst/>
          </p:spPr>
          <p:txBody>
            <a:bodyPr wrap="none" anchor="ctr"/>
            <a:lstStyle/>
            <a:p>
              <a:endParaRPr lang="en-US"/>
            </a:p>
          </p:txBody>
        </p:sp>
        <p:sp>
          <p:nvSpPr>
            <p:cNvPr id="44" name="Oval 12"/>
            <p:cNvSpPr>
              <a:spLocks noChangeArrowheads="1"/>
            </p:cNvSpPr>
            <p:nvPr/>
          </p:nvSpPr>
          <p:spPr bwMode="auto">
            <a:xfrm>
              <a:off x="2868613" y="2425700"/>
              <a:ext cx="44450" cy="90488"/>
            </a:xfrm>
            <a:prstGeom prst="ellipse">
              <a:avLst/>
            </a:prstGeom>
            <a:grpFill/>
            <a:ln w="3175">
              <a:solidFill>
                <a:schemeClr val="tx1"/>
              </a:solidFill>
              <a:round/>
              <a:headEnd/>
              <a:tailEnd/>
            </a:ln>
            <a:effectLst/>
          </p:spPr>
          <p:txBody>
            <a:bodyPr wrap="none" anchor="ctr"/>
            <a:lstStyle/>
            <a:p>
              <a:endParaRPr lang="en-US"/>
            </a:p>
          </p:txBody>
        </p:sp>
      </p:grpSp>
      <p:grpSp>
        <p:nvGrpSpPr>
          <p:cNvPr id="6" name="Group 59"/>
          <p:cNvGrpSpPr/>
          <p:nvPr/>
        </p:nvGrpSpPr>
        <p:grpSpPr>
          <a:xfrm>
            <a:off x="7712701" y="4959681"/>
            <a:ext cx="307975" cy="261938"/>
            <a:chOff x="2662238" y="2362200"/>
            <a:chExt cx="307975" cy="261938"/>
          </a:xfrm>
          <a:solidFill>
            <a:schemeClr val="accent5">
              <a:lumMod val="40000"/>
              <a:lumOff val="60000"/>
            </a:schemeClr>
          </a:solidFill>
        </p:grpSpPr>
        <p:sp>
          <p:nvSpPr>
            <p:cNvPr id="41" name="Oval 11"/>
            <p:cNvSpPr>
              <a:spLocks noChangeArrowheads="1"/>
            </p:cNvSpPr>
            <p:nvPr/>
          </p:nvSpPr>
          <p:spPr bwMode="auto">
            <a:xfrm>
              <a:off x="2662238" y="2362200"/>
              <a:ext cx="307975" cy="261938"/>
            </a:xfrm>
            <a:prstGeom prst="ellipse">
              <a:avLst/>
            </a:prstGeom>
            <a:grpFill/>
            <a:ln w="38100">
              <a:solidFill>
                <a:schemeClr val="tx1"/>
              </a:solidFill>
              <a:round/>
              <a:headEnd/>
              <a:tailEnd/>
            </a:ln>
            <a:effectLst/>
          </p:spPr>
          <p:txBody>
            <a:bodyPr wrap="none" anchor="ctr"/>
            <a:lstStyle/>
            <a:p>
              <a:endParaRPr lang="en-US"/>
            </a:p>
          </p:txBody>
        </p:sp>
        <p:sp>
          <p:nvSpPr>
            <p:cNvPr id="42" name="Oval 12"/>
            <p:cNvSpPr>
              <a:spLocks noChangeArrowheads="1"/>
            </p:cNvSpPr>
            <p:nvPr/>
          </p:nvSpPr>
          <p:spPr bwMode="auto">
            <a:xfrm>
              <a:off x="2868613" y="2425700"/>
              <a:ext cx="44450" cy="90488"/>
            </a:xfrm>
            <a:prstGeom prst="ellipse">
              <a:avLst/>
            </a:prstGeom>
            <a:grpFill/>
            <a:ln w="3175">
              <a:solidFill>
                <a:schemeClr val="tx1"/>
              </a:solidFill>
              <a:round/>
              <a:headEnd/>
              <a:tailEnd/>
            </a:ln>
            <a:effectLst/>
          </p:spPr>
          <p:txBody>
            <a:bodyPr wrap="none" anchor="ctr"/>
            <a:lstStyle/>
            <a:p>
              <a:endParaRPr lang="en-US"/>
            </a:p>
          </p:txBody>
        </p:sp>
      </p:grpSp>
      <p:grpSp>
        <p:nvGrpSpPr>
          <p:cNvPr id="9" name="Group 62"/>
          <p:cNvGrpSpPr/>
          <p:nvPr/>
        </p:nvGrpSpPr>
        <p:grpSpPr>
          <a:xfrm>
            <a:off x="6036300" y="4959681"/>
            <a:ext cx="307975" cy="261938"/>
            <a:chOff x="2662238" y="2362200"/>
            <a:chExt cx="307975" cy="261938"/>
          </a:xfrm>
          <a:solidFill>
            <a:schemeClr val="accent5">
              <a:lumMod val="40000"/>
              <a:lumOff val="60000"/>
            </a:schemeClr>
          </a:solidFill>
        </p:grpSpPr>
        <p:sp>
          <p:nvSpPr>
            <p:cNvPr id="39" name="Oval 11"/>
            <p:cNvSpPr>
              <a:spLocks noChangeArrowheads="1"/>
            </p:cNvSpPr>
            <p:nvPr/>
          </p:nvSpPr>
          <p:spPr bwMode="auto">
            <a:xfrm>
              <a:off x="2662238" y="2362200"/>
              <a:ext cx="307975" cy="261938"/>
            </a:xfrm>
            <a:prstGeom prst="ellipse">
              <a:avLst/>
            </a:prstGeom>
            <a:grpFill/>
            <a:ln w="38100">
              <a:solidFill>
                <a:schemeClr val="tx1"/>
              </a:solidFill>
              <a:round/>
              <a:headEnd/>
              <a:tailEnd/>
            </a:ln>
            <a:effectLst/>
          </p:spPr>
          <p:txBody>
            <a:bodyPr wrap="none" anchor="ctr"/>
            <a:lstStyle/>
            <a:p>
              <a:endParaRPr lang="en-US"/>
            </a:p>
          </p:txBody>
        </p:sp>
        <p:sp>
          <p:nvSpPr>
            <p:cNvPr id="40" name="Oval 12"/>
            <p:cNvSpPr>
              <a:spLocks noChangeArrowheads="1"/>
            </p:cNvSpPr>
            <p:nvPr/>
          </p:nvSpPr>
          <p:spPr bwMode="auto">
            <a:xfrm>
              <a:off x="2868613" y="2425700"/>
              <a:ext cx="44450" cy="90488"/>
            </a:xfrm>
            <a:prstGeom prst="ellipse">
              <a:avLst/>
            </a:prstGeom>
            <a:grpFill/>
            <a:ln w="3175">
              <a:solidFill>
                <a:schemeClr val="tx1"/>
              </a:solidFill>
              <a:round/>
              <a:headEnd/>
              <a:tailEnd/>
            </a:ln>
            <a:effectLst/>
          </p:spPr>
          <p:txBody>
            <a:bodyPr wrap="none" anchor="ctr"/>
            <a:lstStyle/>
            <a:p>
              <a:endParaRPr lang="en-US"/>
            </a:p>
          </p:txBody>
        </p:sp>
      </p:grpSp>
      <p:grpSp>
        <p:nvGrpSpPr>
          <p:cNvPr id="10" name="Group 65"/>
          <p:cNvGrpSpPr/>
          <p:nvPr/>
        </p:nvGrpSpPr>
        <p:grpSpPr>
          <a:xfrm>
            <a:off x="5407034" y="3686403"/>
            <a:ext cx="307975" cy="261938"/>
            <a:chOff x="2662238" y="2362200"/>
            <a:chExt cx="307975" cy="261938"/>
          </a:xfrm>
          <a:solidFill>
            <a:schemeClr val="accent5">
              <a:lumMod val="40000"/>
              <a:lumOff val="60000"/>
            </a:schemeClr>
          </a:solidFill>
        </p:grpSpPr>
        <p:sp>
          <p:nvSpPr>
            <p:cNvPr id="37" name="Oval 11"/>
            <p:cNvSpPr>
              <a:spLocks noChangeArrowheads="1"/>
            </p:cNvSpPr>
            <p:nvPr/>
          </p:nvSpPr>
          <p:spPr bwMode="auto">
            <a:xfrm>
              <a:off x="2662238" y="2362200"/>
              <a:ext cx="307975" cy="261938"/>
            </a:xfrm>
            <a:prstGeom prst="ellipse">
              <a:avLst/>
            </a:prstGeom>
            <a:grpFill/>
            <a:ln w="38100">
              <a:solidFill>
                <a:schemeClr val="tx1"/>
              </a:solidFill>
              <a:round/>
              <a:headEnd/>
              <a:tailEnd/>
            </a:ln>
            <a:effectLst/>
          </p:spPr>
          <p:txBody>
            <a:bodyPr wrap="none" anchor="ctr"/>
            <a:lstStyle/>
            <a:p>
              <a:endParaRPr lang="en-US"/>
            </a:p>
          </p:txBody>
        </p:sp>
        <p:sp>
          <p:nvSpPr>
            <p:cNvPr id="38" name="Oval 12"/>
            <p:cNvSpPr>
              <a:spLocks noChangeArrowheads="1"/>
            </p:cNvSpPr>
            <p:nvPr/>
          </p:nvSpPr>
          <p:spPr bwMode="auto">
            <a:xfrm>
              <a:off x="2868613" y="2425700"/>
              <a:ext cx="44450" cy="90488"/>
            </a:xfrm>
            <a:prstGeom prst="ellipse">
              <a:avLst/>
            </a:prstGeom>
            <a:grpFill/>
            <a:ln w="3175">
              <a:solidFill>
                <a:schemeClr val="tx1"/>
              </a:solidFill>
              <a:round/>
              <a:headEnd/>
              <a:tailEnd/>
            </a:ln>
            <a:effectLst/>
          </p:spPr>
          <p:txBody>
            <a:bodyPr wrap="none" anchor="ctr"/>
            <a:lstStyle/>
            <a:p>
              <a:endParaRPr lang="en-US"/>
            </a:p>
          </p:txBody>
        </p:sp>
      </p:grpSp>
      <p:grpSp>
        <p:nvGrpSpPr>
          <p:cNvPr id="11" name="Group 68"/>
          <p:cNvGrpSpPr/>
          <p:nvPr/>
        </p:nvGrpSpPr>
        <p:grpSpPr>
          <a:xfrm>
            <a:off x="6060878" y="2422958"/>
            <a:ext cx="307975" cy="261938"/>
            <a:chOff x="2662238" y="2362200"/>
            <a:chExt cx="307975" cy="261938"/>
          </a:xfrm>
          <a:solidFill>
            <a:schemeClr val="accent5">
              <a:lumMod val="40000"/>
              <a:lumOff val="60000"/>
            </a:schemeClr>
          </a:solidFill>
        </p:grpSpPr>
        <p:sp>
          <p:nvSpPr>
            <p:cNvPr id="35" name="Oval 11"/>
            <p:cNvSpPr>
              <a:spLocks noChangeArrowheads="1"/>
            </p:cNvSpPr>
            <p:nvPr/>
          </p:nvSpPr>
          <p:spPr bwMode="auto">
            <a:xfrm>
              <a:off x="2662238" y="2362200"/>
              <a:ext cx="307975" cy="261938"/>
            </a:xfrm>
            <a:prstGeom prst="ellipse">
              <a:avLst/>
            </a:prstGeom>
            <a:grpFill/>
            <a:ln w="38100">
              <a:solidFill>
                <a:schemeClr val="tx1"/>
              </a:solidFill>
              <a:round/>
              <a:headEnd/>
              <a:tailEnd/>
            </a:ln>
            <a:effectLst/>
          </p:spPr>
          <p:txBody>
            <a:bodyPr wrap="none" anchor="ctr"/>
            <a:lstStyle/>
            <a:p>
              <a:endParaRPr lang="en-US"/>
            </a:p>
          </p:txBody>
        </p:sp>
        <p:sp>
          <p:nvSpPr>
            <p:cNvPr id="36" name="Oval 12"/>
            <p:cNvSpPr>
              <a:spLocks noChangeArrowheads="1"/>
            </p:cNvSpPr>
            <p:nvPr/>
          </p:nvSpPr>
          <p:spPr bwMode="auto">
            <a:xfrm>
              <a:off x="2868613" y="2425700"/>
              <a:ext cx="44450" cy="90488"/>
            </a:xfrm>
            <a:prstGeom prst="ellipse">
              <a:avLst/>
            </a:prstGeom>
            <a:grpFill/>
            <a:ln w="3175">
              <a:solidFill>
                <a:schemeClr val="tx1"/>
              </a:solidFill>
              <a:round/>
              <a:headEnd/>
              <a:tailEnd/>
            </a:ln>
            <a:effectLst/>
          </p:spPr>
          <p:txBody>
            <a:bodyPr wrap="none" anchor="ctr"/>
            <a:lstStyle/>
            <a:p>
              <a:endParaRPr lang="en-US"/>
            </a:p>
          </p:txBody>
        </p:sp>
      </p:grpSp>
      <p:sp>
        <p:nvSpPr>
          <p:cNvPr id="49" name="Oval 11"/>
          <p:cNvSpPr>
            <a:spLocks noChangeArrowheads="1"/>
          </p:cNvSpPr>
          <p:nvPr/>
        </p:nvSpPr>
        <p:spPr bwMode="auto">
          <a:xfrm>
            <a:off x="6891703" y="3234119"/>
            <a:ext cx="307975" cy="261938"/>
          </a:xfrm>
          <a:prstGeom prst="ellipse">
            <a:avLst/>
          </a:prstGeom>
          <a:solidFill>
            <a:schemeClr val="bg1">
              <a:lumMod val="65000"/>
            </a:schemeClr>
          </a:solidFill>
          <a:ln w="38100">
            <a:solidFill>
              <a:schemeClr val="tx1"/>
            </a:solidFill>
            <a:round/>
            <a:headEnd/>
            <a:tailEnd/>
          </a:ln>
          <a:effectLst/>
        </p:spPr>
        <p:txBody>
          <a:bodyPr wrap="none" anchor="ctr"/>
          <a:lstStyle/>
          <a:p>
            <a:endParaRPr lang="en-US"/>
          </a:p>
        </p:txBody>
      </p:sp>
      <p:sp>
        <p:nvSpPr>
          <p:cNvPr id="56" name="Hexagon 55"/>
          <p:cNvSpPr/>
          <p:nvPr/>
        </p:nvSpPr>
        <p:spPr>
          <a:xfrm>
            <a:off x="774589" y="2539181"/>
            <a:ext cx="2976814" cy="2566219"/>
          </a:xfrm>
          <a:prstGeom prst="hexagon">
            <a:avLst/>
          </a:prstGeom>
          <a:solidFill>
            <a:schemeClr val="accent5">
              <a:lumMod val="40000"/>
              <a:lumOff val="60000"/>
            </a:schemeClr>
          </a:solidFill>
          <a:ln w="38100">
            <a:solidFill>
              <a:srgbClr val="0000FF"/>
            </a:solidFill>
          </a:ln>
        </p:spPr>
        <p:txBody>
          <a:bodyPr rtlCol="0" anchor="ctr">
            <a:spAutoFit/>
          </a:bodyPr>
          <a:lstStyle/>
          <a:p>
            <a:pPr algn="ctr">
              <a:buNone/>
            </a:pPr>
            <a:endParaRPr lang="en-US" sz="2800" dirty="0" smtClean="0">
              <a:latin typeface="Arial" pitchFamily="34" charset="0"/>
              <a:cs typeface="Arial" pitchFamily="34" charset="0"/>
            </a:endParaRPr>
          </a:p>
        </p:txBody>
      </p:sp>
      <p:cxnSp>
        <p:nvCxnSpPr>
          <p:cNvPr id="59" name="Straight Connector 58"/>
          <p:cNvCxnSpPr/>
          <p:nvPr/>
        </p:nvCxnSpPr>
        <p:spPr bwMode="auto">
          <a:xfrm rot="16200000" flipH="1">
            <a:off x="979886" y="2975438"/>
            <a:ext cx="2566219" cy="1693704"/>
          </a:xfrm>
          <a:prstGeom prst="line">
            <a:avLst/>
          </a:prstGeom>
          <a:noFill/>
          <a:ln w="38100" cap="flat" cmpd="sng" algn="ctr">
            <a:solidFill>
              <a:srgbClr val="0000FF"/>
            </a:solidFill>
            <a:prstDash val="solid"/>
            <a:round/>
            <a:headEnd type="none" w="med" len="med"/>
            <a:tailEnd type="none" w="med" len="med"/>
          </a:ln>
          <a:effectLst/>
        </p:spPr>
      </p:cxnSp>
      <p:cxnSp>
        <p:nvCxnSpPr>
          <p:cNvPr id="60" name="Straight Connector 59"/>
          <p:cNvCxnSpPr/>
          <p:nvPr/>
        </p:nvCxnSpPr>
        <p:spPr bwMode="auto">
          <a:xfrm flipH="1">
            <a:off x="774589" y="3822291"/>
            <a:ext cx="2976814" cy="0"/>
          </a:xfrm>
          <a:prstGeom prst="line">
            <a:avLst/>
          </a:prstGeom>
          <a:noFill/>
          <a:ln w="38100" cap="flat" cmpd="sng" algn="ctr">
            <a:solidFill>
              <a:srgbClr val="0000FF"/>
            </a:solidFill>
            <a:prstDash val="solid"/>
            <a:round/>
            <a:headEnd type="none" w="med" len="med"/>
            <a:tailEnd type="none" w="med" len="med"/>
          </a:ln>
          <a:effectLst/>
        </p:spPr>
      </p:cxnSp>
      <p:cxnSp>
        <p:nvCxnSpPr>
          <p:cNvPr id="61" name="Straight Connector 60"/>
          <p:cNvCxnSpPr/>
          <p:nvPr/>
        </p:nvCxnSpPr>
        <p:spPr bwMode="auto">
          <a:xfrm rot="16200000" flipH="1" flipV="1">
            <a:off x="979886" y="2975438"/>
            <a:ext cx="2566219" cy="1693704"/>
          </a:xfrm>
          <a:prstGeom prst="line">
            <a:avLst/>
          </a:prstGeom>
          <a:noFill/>
          <a:ln w="38100" cap="flat" cmpd="sng" algn="ctr">
            <a:solidFill>
              <a:srgbClr val="0000FF"/>
            </a:solidFill>
            <a:prstDash val="solid"/>
            <a:round/>
            <a:headEnd type="none" w="med" len="med"/>
            <a:tailEnd type="none" w="med" len="med"/>
          </a:ln>
          <a:effectLst/>
        </p:spPr>
      </p:cxnSp>
      <p:grpSp>
        <p:nvGrpSpPr>
          <p:cNvPr id="12" name="Group 14"/>
          <p:cNvGrpSpPr/>
          <p:nvPr/>
        </p:nvGrpSpPr>
        <p:grpSpPr>
          <a:xfrm>
            <a:off x="2145582" y="3671662"/>
            <a:ext cx="307975" cy="261938"/>
            <a:chOff x="2662238" y="2362200"/>
            <a:chExt cx="307975" cy="261938"/>
          </a:xfrm>
          <a:solidFill>
            <a:schemeClr val="accent5">
              <a:lumMod val="40000"/>
              <a:lumOff val="60000"/>
            </a:schemeClr>
          </a:solidFill>
        </p:grpSpPr>
        <p:sp>
          <p:nvSpPr>
            <p:cNvPr id="63" name="Oval 11"/>
            <p:cNvSpPr>
              <a:spLocks noChangeArrowheads="1"/>
            </p:cNvSpPr>
            <p:nvPr/>
          </p:nvSpPr>
          <p:spPr bwMode="auto">
            <a:xfrm>
              <a:off x="2662238" y="2362200"/>
              <a:ext cx="307975" cy="261938"/>
            </a:xfrm>
            <a:prstGeom prst="ellipse">
              <a:avLst/>
            </a:prstGeom>
            <a:grpFill/>
            <a:ln w="38100">
              <a:solidFill>
                <a:schemeClr val="tx1"/>
              </a:solidFill>
              <a:round/>
              <a:headEnd/>
              <a:tailEnd/>
            </a:ln>
            <a:effectLst/>
          </p:spPr>
          <p:txBody>
            <a:bodyPr wrap="none" anchor="ctr"/>
            <a:lstStyle/>
            <a:p>
              <a:endParaRPr lang="en-US"/>
            </a:p>
          </p:txBody>
        </p:sp>
        <p:sp>
          <p:nvSpPr>
            <p:cNvPr id="66" name="Oval 12"/>
            <p:cNvSpPr>
              <a:spLocks noChangeArrowheads="1"/>
            </p:cNvSpPr>
            <p:nvPr/>
          </p:nvSpPr>
          <p:spPr bwMode="auto">
            <a:xfrm>
              <a:off x="2868613" y="2425700"/>
              <a:ext cx="44450" cy="90488"/>
            </a:xfrm>
            <a:prstGeom prst="ellipse">
              <a:avLst/>
            </a:prstGeom>
            <a:grpFill/>
            <a:ln w="3175">
              <a:solidFill>
                <a:schemeClr val="tx1"/>
              </a:solidFill>
              <a:round/>
              <a:headEnd/>
              <a:tailEnd/>
            </a:ln>
            <a:effectLst/>
          </p:spPr>
          <p:txBody>
            <a:bodyPr wrap="none" anchor="ctr"/>
            <a:lstStyle/>
            <a:p>
              <a:endParaRPr lang="en-US"/>
            </a:p>
          </p:txBody>
        </p:sp>
      </p:grpSp>
      <p:grpSp>
        <p:nvGrpSpPr>
          <p:cNvPr id="15" name="Group 22"/>
          <p:cNvGrpSpPr/>
          <p:nvPr/>
        </p:nvGrpSpPr>
        <p:grpSpPr>
          <a:xfrm>
            <a:off x="2991156" y="2408217"/>
            <a:ext cx="307975" cy="261938"/>
            <a:chOff x="2662238" y="2362200"/>
            <a:chExt cx="307975" cy="261938"/>
          </a:xfrm>
          <a:solidFill>
            <a:schemeClr val="accent5">
              <a:lumMod val="40000"/>
              <a:lumOff val="60000"/>
            </a:schemeClr>
          </a:solidFill>
        </p:grpSpPr>
        <p:sp>
          <p:nvSpPr>
            <p:cNvPr id="69" name="Oval 11"/>
            <p:cNvSpPr>
              <a:spLocks noChangeArrowheads="1"/>
            </p:cNvSpPr>
            <p:nvPr/>
          </p:nvSpPr>
          <p:spPr bwMode="auto">
            <a:xfrm>
              <a:off x="2662238" y="2362200"/>
              <a:ext cx="307975" cy="261938"/>
            </a:xfrm>
            <a:prstGeom prst="ellipse">
              <a:avLst/>
            </a:prstGeom>
            <a:grpFill/>
            <a:ln w="38100">
              <a:solidFill>
                <a:schemeClr val="tx1"/>
              </a:solidFill>
              <a:round/>
              <a:headEnd/>
              <a:tailEnd/>
            </a:ln>
            <a:effectLst/>
          </p:spPr>
          <p:txBody>
            <a:bodyPr wrap="none" anchor="ctr"/>
            <a:lstStyle/>
            <a:p>
              <a:endParaRPr lang="en-US"/>
            </a:p>
          </p:txBody>
        </p:sp>
        <p:sp>
          <p:nvSpPr>
            <p:cNvPr id="70" name="Oval 12"/>
            <p:cNvSpPr>
              <a:spLocks noChangeArrowheads="1"/>
            </p:cNvSpPr>
            <p:nvPr/>
          </p:nvSpPr>
          <p:spPr bwMode="auto">
            <a:xfrm>
              <a:off x="2868613" y="2425700"/>
              <a:ext cx="44450" cy="90488"/>
            </a:xfrm>
            <a:prstGeom prst="ellipse">
              <a:avLst/>
            </a:prstGeom>
            <a:grpFill/>
            <a:ln w="3175">
              <a:solidFill>
                <a:schemeClr val="tx1"/>
              </a:solidFill>
              <a:round/>
              <a:headEnd/>
              <a:tailEnd/>
            </a:ln>
            <a:effectLst/>
          </p:spPr>
          <p:txBody>
            <a:bodyPr wrap="none" anchor="ctr"/>
            <a:lstStyle/>
            <a:p>
              <a:endParaRPr lang="en-US"/>
            </a:p>
          </p:txBody>
        </p:sp>
      </p:grpSp>
      <p:grpSp>
        <p:nvGrpSpPr>
          <p:cNvPr id="16" name="Group 25"/>
          <p:cNvGrpSpPr/>
          <p:nvPr/>
        </p:nvGrpSpPr>
        <p:grpSpPr>
          <a:xfrm>
            <a:off x="3586009" y="3671662"/>
            <a:ext cx="307975" cy="261938"/>
            <a:chOff x="2662238" y="2362200"/>
            <a:chExt cx="307975" cy="261938"/>
          </a:xfrm>
          <a:solidFill>
            <a:schemeClr val="accent5">
              <a:lumMod val="40000"/>
              <a:lumOff val="60000"/>
            </a:schemeClr>
          </a:solidFill>
        </p:grpSpPr>
        <p:sp>
          <p:nvSpPr>
            <p:cNvPr id="72" name="Oval 11"/>
            <p:cNvSpPr>
              <a:spLocks noChangeArrowheads="1"/>
            </p:cNvSpPr>
            <p:nvPr/>
          </p:nvSpPr>
          <p:spPr bwMode="auto">
            <a:xfrm>
              <a:off x="2662238" y="2362200"/>
              <a:ext cx="307975" cy="261938"/>
            </a:xfrm>
            <a:prstGeom prst="ellipse">
              <a:avLst/>
            </a:prstGeom>
            <a:grpFill/>
            <a:ln w="38100">
              <a:solidFill>
                <a:schemeClr val="tx1"/>
              </a:solidFill>
              <a:round/>
              <a:headEnd/>
              <a:tailEnd/>
            </a:ln>
            <a:effectLst/>
          </p:spPr>
          <p:txBody>
            <a:bodyPr wrap="none" anchor="ctr"/>
            <a:lstStyle/>
            <a:p>
              <a:endParaRPr lang="en-US"/>
            </a:p>
          </p:txBody>
        </p:sp>
        <p:sp>
          <p:nvSpPr>
            <p:cNvPr id="73" name="Oval 12"/>
            <p:cNvSpPr>
              <a:spLocks noChangeArrowheads="1"/>
            </p:cNvSpPr>
            <p:nvPr/>
          </p:nvSpPr>
          <p:spPr bwMode="auto">
            <a:xfrm>
              <a:off x="2868613" y="2425700"/>
              <a:ext cx="44450" cy="90488"/>
            </a:xfrm>
            <a:prstGeom prst="ellipse">
              <a:avLst/>
            </a:prstGeom>
            <a:grpFill/>
            <a:ln w="3175">
              <a:solidFill>
                <a:schemeClr val="tx1"/>
              </a:solidFill>
              <a:round/>
              <a:headEnd/>
              <a:tailEnd/>
            </a:ln>
            <a:effectLst/>
          </p:spPr>
          <p:txBody>
            <a:bodyPr wrap="none" anchor="ctr"/>
            <a:lstStyle/>
            <a:p>
              <a:endParaRPr lang="en-US"/>
            </a:p>
          </p:txBody>
        </p:sp>
      </p:grpSp>
      <p:grpSp>
        <p:nvGrpSpPr>
          <p:cNvPr id="17" name="Group 28"/>
          <p:cNvGrpSpPr/>
          <p:nvPr/>
        </p:nvGrpSpPr>
        <p:grpSpPr>
          <a:xfrm>
            <a:off x="2956741" y="4944940"/>
            <a:ext cx="307975" cy="261938"/>
            <a:chOff x="2662238" y="2362200"/>
            <a:chExt cx="307975" cy="261938"/>
          </a:xfrm>
          <a:solidFill>
            <a:schemeClr val="accent5">
              <a:lumMod val="40000"/>
              <a:lumOff val="60000"/>
            </a:schemeClr>
          </a:solidFill>
        </p:grpSpPr>
        <p:sp>
          <p:nvSpPr>
            <p:cNvPr id="77" name="Oval 11"/>
            <p:cNvSpPr>
              <a:spLocks noChangeArrowheads="1"/>
            </p:cNvSpPr>
            <p:nvPr/>
          </p:nvSpPr>
          <p:spPr bwMode="auto">
            <a:xfrm>
              <a:off x="2662238" y="2362200"/>
              <a:ext cx="307975" cy="261938"/>
            </a:xfrm>
            <a:prstGeom prst="ellipse">
              <a:avLst/>
            </a:prstGeom>
            <a:grpFill/>
            <a:ln w="38100">
              <a:solidFill>
                <a:schemeClr val="tx1"/>
              </a:solidFill>
              <a:round/>
              <a:headEnd/>
              <a:tailEnd/>
            </a:ln>
            <a:effectLst/>
          </p:spPr>
          <p:txBody>
            <a:bodyPr wrap="none" anchor="ctr"/>
            <a:lstStyle/>
            <a:p>
              <a:endParaRPr lang="en-US"/>
            </a:p>
          </p:txBody>
        </p:sp>
        <p:sp>
          <p:nvSpPr>
            <p:cNvPr id="80" name="Oval 12"/>
            <p:cNvSpPr>
              <a:spLocks noChangeArrowheads="1"/>
            </p:cNvSpPr>
            <p:nvPr/>
          </p:nvSpPr>
          <p:spPr bwMode="auto">
            <a:xfrm>
              <a:off x="2868613" y="2425700"/>
              <a:ext cx="44450" cy="90488"/>
            </a:xfrm>
            <a:prstGeom prst="ellipse">
              <a:avLst/>
            </a:prstGeom>
            <a:grpFill/>
            <a:ln w="3175">
              <a:solidFill>
                <a:schemeClr val="tx1"/>
              </a:solidFill>
              <a:round/>
              <a:headEnd/>
              <a:tailEnd/>
            </a:ln>
            <a:effectLst/>
          </p:spPr>
          <p:txBody>
            <a:bodyPr wrap="none" anchor="ctr"/>
            <a:lstStyle/>
            <a:p>
              <a:endParaRPr lang="en-US"/>
            </a:p>
          </p:txBody>
        </p:sp>
      </p:grpSp>
      <p:grpSp>
        <p:nvGrpSpPr>
          <p:cNvPr id="18" name="Group 31"/>
          <p:cNvGrpSpPr/>
          <p:nvPr/>
        </p:nvGrpSpPr>
        <p:grpSpPr>
          <a:xfrm>
            <a:off x="1280340" y="4944940"/>
            <a:ext cx="307975" cy="261938"/>
            <a:chOff x="2662238" y="2362200"/>
            <a:chExt cx="307975" cy="261938"/>
          </a:xfrm>
          <a:solidFill>
            <a:schemeClr val="accent5">
              <a:lumMod val="40000"/>
              <a:lumOff val="60000"/>
            </a:schemeClr>
          </a:solidFill>
        </p:grpSpPr>
        <p:sp>
          <p:nvSpPr>
            <p:cNvPr id="83" name="Oval 11"/>
            <p:cNvSpPr>
              <a:spLocks noChangeArrowheads="1"/>
            </p:cNvSpPr>
            <p:nvPr/>
          </p:nvSpPr>
          <p:spPr bwMode="auto">
            <a:xfrm>
              <a:off x="2662238" y="2362200"/>
              <a:ext cx="307975" cy="261938"/>
            </a:xfrm>
            <a:prstGeom prst="ellipse">
              <a:avLst/>
            </a:prstGeom>
            <a:grpFill/>
            <a:ln w="38100">
              <a:solidFill>
                <a:schemeClr val="tx1"/>
              </a:solidFill>
              <a:round/>
              <a:headEnd/>
              <a:tailEnd/>
            </a:ln>
            <a:effectLst/>
          </p:spPr>
          <p:txBody>
            <a:bodyPr wrap="none" anchor="ctr"/>
            <a:lstStyle/>
            <a:p>
              <a:endParaRPr lang="en-US"/>
            </a:p>
          </p:txBody>
        </p:sp>
        <p:sp>
          <p:nvSpPr>
            <p:cNvPr id="85" name="Oval 12"/>
            <p:cNvSpPr>
              <a:spLocks noChangeArrowheads="1"/>
            </p:cNvSpPr>
            <p:nvPr/>
          </p:nvSpPr>
          <p:spPr bwMode="auto">
            <a:xfrm>
              <a:off x="2868613" y="2425700"/>
              <a:ext cx="44450" cy="90488"/>
            </a:xfrm>
            <a:prstGeom prst="ellipse">
              <a:avLst/>
            </a:prstGeom>
            <a:grpFill/>
            <a:ln w="3175">
              <a:solidFill>
                <a:schemeClr val="tx1"/>
              </a:solidFill>
              <a:round/>
              <a:headEnd/>
              <a:tailEnd/>
            </a:ln>
            <a:effectLst/>
          </p:spPr>
          <p:txBody>
            <a:bodyPr wrap="none" anchor="ctr"/>
            <a:lstStyle/>
            <a:p>
              <a:endParaRPr lang="en-US"/>
            </a:p>
          </p:txBody>
        </p:sp>
      </p:grpSp>
      <p:grpSp>
        <p:nvGrpSpPr>
          <p:cNvPr id="19" name="Group 34"/>
          <p:cNvGrpSpPr/>
          <p:nvPr/>
        </p:nvGrpSpPr>
        <p:grpSpPr>
          <a:xfrm>
            <a:off x="651074" y="3671662"/>
            <a:ext cx="307975" cy="261938"/>
            <a:chOff x="2662238" y="2362200"/>
            <a:chExt cx="307975" cy="261938"/>
          </a:xfrm>
          <a:solidFill>
            <a:schemeClr val="accent5">
              <a:lumMod val="40000"/>
              <a:lumOff val="60000"/>
            </a:schemeClr>
          </a:solidFill>
        </p:grpSpPr>
        <p:sp>
          <p:nvSpPr>
            <p:cNvPr id="87" name="Oval 11"/>
            <p:cNvSpPr>
              <a:spLocks noChangeArrowheads="1"/>
            </p:cNvSpPr>
            <p:nvPr/>
          </p:nvSpPr>
          <p:spPr bwMode="auto">
            <a:xfrm>
              <a:off x="2662238" y="2362200"/>
              <a:ext cx="307975" cy="261938"/>
            </a:xfrm>
            <a:prstGeom prst="ellipse">
              <a:avLst/>
            </a:prstGeom>
            <a:grpFill/>
            <a:ln w="38100">
              <a:solidFill>
                <a:schemeClr val="tx1"/>
              </a:solidFill>
              <a:round/>
              <a:headEnd/>
              <a:tailEnd/>
            </a:ln>
            <a:effectLst/>
          </p:spPr>
          <p:txBody>
            <a:bodyPr wrap="none" anchor="ctr"/>
            <a:lstStyle/>
            <a:p>
              <a:endParaRPr lang="en-US"/>
            </a:p>
          </p:txBody>
        </p:sp>
        <p:sp>
          <p:nvSpPr>
            <p:cNvPr id="88" name="Oval 12"/>
            <p:cNvSpPr>
              <a:spLocks noChangeArrowheads="1"/>
            </p:cNvSpPr>
            <p:nvPr/>
          </p:nvSpPr>
          <p:spPr bwMode="auto">
            <a:xfrm>
              <a:off x="2868613" y="2425700"/>
              <a:ext cx="44450" cy="90488"/>
            </a:xfrm>
            <a:prstGeom prst="ellipse">
              <a:avLst/>
            </a:prstGeom>
            <a:grpFill/>
            <a:ln w="3175">
              <a:solidFill>
                <a:schemeClr val="tx1"/>
              </a:solidFill>
              <a:round/>
              <a:headEnd/>
              <a:tailEnd/>
            </a:ln>
            <a:effectLst/>
          </p:spPr>
          <p:txBody>
            <a:bodyPr wrap="none" anchor="ctr"/>
            <a:lstStyle/>
            <a:p>
              <a:endParaRPr lang="en-US"/>
            </a:p>
          </p:txBody>
        </p:sp>
      </p:grpSp>
      <p:grpSp>
        <p:nvGrpSpPr>
          <p:cNvPr id="20" name="Group 37"/>
          <p:cNvGrpSpPr/>
          <p:nvPr/>
        </p:nvGrpSpPr>
        <p:grpSpPr>
          <a:xfrm>
            <a:off x="1304918" y="2408217"/>
            <a:ext cx="307975" cy="261938"/>
            <a:chOff x="2662238" y="2362200"/>
            <a:chExt cx="307975" cy="261938"/>
          </a:xfrm>
          <a:solidFill>
            <a:schemeClr val="accent5">
              <a:lumMod val="40000"/>
              <a:lumOff val="60000"/>
            </a:schemeClr>
          </a:solidFill>
        </p:grpSpPr>
        <p:sp>
          <p:nvSpPr>
            <p:cNvPr id="90" name="Oval 11"/>
            <p:cNvSpPr>
              <a:spLocks noChangeArrowheads="1"/>
            </p:cNvSpPr>
            <p:nvPr/>
          </p:nvSpPr>
          <p:spPr bwMode="auto">
            <a:xfrm>
              <a:off x="2662238" y="2362200"/>
              <a:ext cx="307975" cy="261938"/>
            </a:xfrm>
            <a:prstGeom prst="ellipse">
              <a:avLst/>
            </a:prstGeom>
            <a:grpFill/>
            <a:ln w="38100">
              <a:solidFill>
                <a:schemeClr val="tx1"/>
              </a:solidFill>
              <a:round/>
              <a:headEnd/>
              <a:tailEnd/>
            </a:ln>
            <a:effectLst/>
          </p:spPr>
          <p:txBody>
            <a:bodyPr wrap="none" anchor="ctr"/>
            <a:lstStyle/>
            <a:p>
              <a:endParaRPr lang="en-US"/>
            </a:p>
          </p:txBody>
        </p:sp>
        <p:sp>
          <p:nvSpPr>
            <p:cNvPr id="91" name="Oval 12"/>
            <p:cNvSpPr>
              <a:spLocks noChangeArrowheads="1"/>
            </p:cNvSpPr>
            <p:nvPr/>
          </p:nvSpPr>
          <p:spPr bwMode="auto">
            <a:xfrm>
              <a:off x="2868613" y="2425700"/>
              <a:ext cx="44450" cy="90488"/>
            </a:xfrm>
            <a:prstGeom prst="ellipse">
              <a:avLst/>
            </a:prstGeom>
            <a:grpFill/>
            <a:ln w="3175">
              <a:solidFill>
                <a:schemeClr val="tx1"/>
              </a:solidFill>
              <a:round/>
              <a:headEnd/>
              <a:tailEnd/>
            </a:ln>
            <a:effectLst/>
          </p:spPr>
          <p:txBody>
            <a:bodyPr wrap="none" anchor="ctr"/>
            <a:lstStyle/>
            <a:p>
              <a:endParaRPr lang="en-US"/>
            </a:p>
          </p:txBody>
        </p:sp>
      </p:grpSp>
      <p:cxnSp>
        <p:nvCxnSpPr>
          <p:cNvPr id="101" name="Curved Connector 100"/>
          <p:cNvCxnSpPr/>
          <p:nvPr/>
        </p:nvCxnSpPr>
        <p:spPr bwMode="auto">
          <a:xfrm>
            <a:off x="4334263" y="3822290"/>
            <a:ext cx="667203" cy="1588"/>
          </a:xfrm>
          <a:prstGeom prst="curvedConnector3">
            <a:avLst>
              <a:gd name="adj1" fmla="val 50000"/>
            </a:avLst>
          </a:prstGeom>
          <a:noFill/>
          <a:ln w="38100" cap="flat" cmpd="sng" algn="ctr">
            <a:solidFill>
              <a:schemeClr val="tx1"/>
            </a:solidFill>
            <a:prstDash val="solid"/>
            <a:round/>
            <a:headEnd type="none" w="med" len="med"/>
            <a:tailEnd type="arrow"/>
          </a:ln>
          <a:effectLst/>
        </p:spPr>
      </p:cxnSp>
      <p:pic>
        <p:nvPicPr>
          <p:cNvPr id="102" name="Picture 101" descr="TP_tmp.emf"/>
          <p:cNvPicPr>
            <a:picLocks noChangeAspect="1"/>
          </p:cNvPicPr>
          <p:nvPr>
            <p:custDataLst>
              <p:tags r:id="rId3"/>
            </p:custDataLst>
          </p:nvPr>
        </p:nvPicPr>
        <p:blipFill>
          <a:blip r:embed="rId12" cstate="print"/>
          <a:stretch>
            <a:fillRect/>
          </a:stretch>
        </p:blipFill>
        <p:spPr>
          <a:xfrm>
            <a:off x="4347000" y="3175000"/>
            <a:ext cx="668360" cy="467852"/>
          </a:xfrm>
          <a:prstGeom prst="rect">
            <a:avLst/>
          </a:prstGeom>
        </p:spPr>
      </p:pic>
      <p:cxnSp>
        <p:nvCxnSpPr>
          <p:cNvPr id="68" name="Curved Connector 53"/>
          <p:cNvCxnSpPr/>
          <p:nvPr/>
        </p:nvCxnSpPr>
        <p:spPr bwMode="auto">
          <a:xfrm rot="5400000" flipH="1" flipV="1">
            <a:off x="4876866" y="4194928"/>
            <a:ext cx="1350062" cy="1494606"/>
          </a:xfrm>
          <a:prstGeom prst="curvedConnector2">
            <a:avLst/>
          </a:prstGeom>
          <a:noFill/>
          <a:ln w="57150" cap="flat" cmpd="sng" algn="ctr">
            <a:solidFill>
              <a:schemeClr val="tx1"/>
            </a:solidFill>
            <a:prstDash val="solid"/>
            <a:round/>
            <a:headEnd type="none" w="med" len="med"/>
            <a:tailEnd type="arrow"/>
          </a:ln>
          <a:effectLst/>
        </p:spPr>
      </p:cxnSp>
      <p:cxnSp>
        <p:nvCxnSpPr>
          <p:cNvPr id="76" name="Curved Connector 75"/>
          <p:cNvCxnSpPr/>
          <p:nvPr/>
        </p:nvCxnSpPr>
        <p:spPr bwMode="auto">
          <a:xfrm rot="16200000" flipV="1">
            <a:off x="2259144" y="4794799"/>
            <a:ext cx="1435744" cy="1193346"/>
          </a:xfrm>
          <a:prstGeom prst="curvedConnector3">
            <a:avLst>
              <a:gd name="adj1" fmla="val 50000"/>
            </a:avLst>
          </a:prstGeom>
          <a:noFill/>
          <a:ln w="57150" cap="flat" cmpd="sng" algn="ctr">
            <a:solidFill>
              <a:schemeClr val="tx1"/>
            </a:solidFill>
            <a:prstDash val="solid"/>
            <a:round/>
            <a:headEnd type="none" w="med" len="med"/>
            <a:tailEnd type="arrow"/>
          </a:ln>
          <a:effectLst/>
        </p:spPr>
      </p:cxnSp>
      <p:pic>
        <p:nvPicPr>
          <p:cNvPr id="71" name="Picture 70" descr="TP_tmp.emf"/>
          <p:cNvPicPr>
            <a:picLocks noChangeAspect="1"/>
          </p:cNvPicPr>
          <p:nvPr>
            <p:custDataLst>
              <p:tags r:id="rId4"/>
            </p:custDataLst>
          </p:nvPr>
        </p:nvPicPr>
        <p:blipFill>
          <a:blip r:embed="rId13" cstate="print"/>
          <a:stretch>
            <a:fillRect/>
          </a:stretch>
        </p:blipFill>
        <p:spPr>
          <a:xfrm>
            <a:off x="3200400" y="6172200"/>
            <a:ext cx="843646" cy="457200"/>
          </a:xfrm>
          <a:prstGeom prst="rect">
            <a:avLst/>
          </a:prstGeom>
        </p:spPr>
      </p:pic>
      <p:pic>
        <p:nvPicPr>
          <p:cNvPr id="82" name="Picture 81" descr="TP_tmp.emf"/>
          <p:cNvPicPr>
            <a:picLocks noChangeAspect="1"/>
          </p:cNvPicPr>
          <p:nvPr>
            <p:custDataLst>
              <p:tags r:id="rId5"/>
            </p:custDataLst>
          </p:nvPr>
        </p:nvPicPr>
        <p:blipFill>
          <a:blip r:embed="rId14" cstate="print"/>
          <a:stretch>
            <a:fillRect/>
          </a:stretch>
        </p:blipFill>
        <p:spPr bwMode="auto">
          <a:xfrm>
            <a:off x="2133600" y="3200400"/>
            <a:ext cx="316212" cy="351519"/>
          </a:xfrm>
          <a:prstGeom prst="rect">
            <a:avLst/>
          </a:prstGeom>
          <a:noFill/>
          <a:ln/>
          <a:effectLst/>
        </p:spPr>
      </p:pic>
      <p:pic>
        <p:nvPicPr>
          <p:cNvPr id="86" name="Picture 85" descr="TP_tmp.emf"/>
          <p:cNvPicPr>
            <a:picLocks noChangeAspect="1"/>
          </p:cNvPicPr>
          <p:nvPr>
            <p:custDataLst>
              <p:tags r:id="rId6"/>
            </p:custDataLst>
          </p:nvPr>
        </p:nvPicPr>
        <p:blipFill>
          <a:blip r:embed="rId15" cstate="print"/>
          <a:stretch>
            <a:fillRect/>
          </a:stretch>
        </p:blipFill>
        <p:spPr bwMode="auto">
          <a:xfrm>
            <a:off x="6667500" y="2771775"/>
            <a:ext cx="702692" cy="456975"/>
          </a:xfrm>
          <a:prstGeom prst="rect">
            <a:avLst/>
          </a:prstGeom>
          <a:noFill/>
          <a:ln/>
          <a:effectLst/>
        </p:spPr>
      </p:pic>
      <p:pic>
        <p:nvPicPr>
          <p:cNvPr id="89" name="Picture 88" descr="TP_tmp.emf"/>
          <p:cNvPicPr>
            <a:picLocks noChangeAspect="1"/>
          </p:cNvPicPr>
          <p:nvPr>
            <p:custDataLst>
              <p:tags r:id="rId7"/>
            </p:custDataLst>
          </p:nvPr>
        </p:nvPicPr>
        <p:blipFill>
          <a:blip r:embed="rId16" cstate="print"/>
          <a:stretch>
            <a:fillRect/>
          </a:stretch>
        </p:blipFill>
        <p:spPr bwMode="auto">
          <a:xfrm>
            <a:off x="4181475" y="5715000"/>
            <a:ext cx="1299981" cy="456975"/>
          </a:xfrm>
          <a:prstGeom prst="rect">
            <a:avLst/>
          </a:prstGeom>
          <a:noFill/>
          <a:ln/>
          <a:effectLst/>
        </p:spPr>
      </p:pic>
    </p:spTree>
    <p:extLst>
      <p:ext uri="{BB962C8B-B14F-4D97-AF65-F5344CB8AC3E}">
        <p14:creationId xmlns:p14="http://schemas.microsoft.com/office/powerpoint/2010/main" val="1960033328"/>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Title 74"/>
          <p:cNvSpPr>
            <a:spLocks noGrp="1"/>
          </p:cNvSpPr>
          <p:nvPr>
            <p:ph type="title"/>
          </p:nvPr>
        </p:nvSpPr>
        <p:spPr/>
        <p:txBody>
          <a:bodyPr/>
          <a:lstStyle/>
          <a:p>
            <a:r>
              <a:rPr lang="en-US" dirty="0" smtClean="0"/>
              <a:t>Simplicial Approximation</a:t>
            </a:r>
            <a:endParaRPr lang="en-US" dirty="0"/>
          </a:p>
        </p:txBody>
      </p:sp>
      <p:sp>
        <p:nvSpPr>
          <p:cNvPr id="79" name="Decagon 78"/>
          <p:cNvSpPr/>
          <p:nvPr/>
        </p:nvSpPr>
        <p:spPr>
          <a:xfrm>
            <a:off x="5001466" y="2000865"/>
            <a:ext cx="4142534" cy="3642850"/>
          </a:xfrm>
          <a:prstGeom prst="decagon">
            <a:avLst/>
          </a:prstGeom>
          <a:solidFill>
            <a:schemeClr val="accent5">
              <a:lumMod val="40000"/>
              <a:lumOff val="60000"/>
            </a:schemeClr>
          </a:solidFill>
          <a:ln w="38100">
            <a:solidFill>
              <a:schemeClr val="accent5">
                <a:lumMod val="40000"/>
                <a:lumOff val="60000"/>
              </a:schemeClr>
            </a:solidFill>
          </a:ln>
        </p:spPr>
        <p:txBody>
          <a:bodyPr rtlCol="0" anchor="ctr">
            <a:noAutofit/>
          </a:bodyPr>
          <a:lstStyle/>
          <a:p>
            <a:pPr algn="ctr">
              <a:buNone/>
            </a:pPr>
            <a:endParaRPr lang="en-US" sz="2800" dirty="0" smtClean="0">
              <a:latin typeface="Arial" pitchFamily="34" charset="0"/>
              <a:cs typeface="Arial" pitchFamily="34" charset="0"/>
            </a:endParaRPr>
          </a:p>
        </p:txBody>
      </p:sp>
      <p:sp>
        <p:nvSpPr>
          <p:cNvPr id="78" name="Decagon 77"/>
          <p:cNvSpPr/>
          <p:nvPr/>
        </p:nvSpPr>
        <p:spPr>
          <a:xfrm>
            <a:off x="191729" y="2000865"/>
            <a:ext cx="4142534" cy="3642850"/>
          </a:xfrm>
          <a:prstGeom prst="decagon">
            <a:avLst/>
          </a:prstGeom>
          <a:solidFill>
            <a:schemeClr val="accent2">
              <a:lumMod val="20000"/>
              <a:lumOff val="80000"/>
            </a:schemeClr>
          </a:solidFill>
          <a:ln w="38100">
            <a:solidFill>
              <a:schemeClr val="accent6">
                <a:lumMod val="20000"/>
                <a:lumOff val="80000"/>
              </a:schemeClr>
            </a:solidFill>
          </a:ln>
        </p:spPr>
        <p:txBody>
          <a:bodyPr rtlCol="0" anchor="ctr">
            <a:noAutofit/>
          </a:bodyPr>
          <a:lstStyle/>
          <a:p>
            <a:pPr algn="ctr">
              <a:buNone/>
            </a:pPr>
            <a:endParaRPr lang="en-US" sz="2800" dirty="0" smtClean="0">
              <a:latin typeface="Arial" pitchFamily="34" charset="0"/>
              <a:cs typeface="Arial" pitchFamily="34" charset="0"/>
            </a:endParaRPr>
          </a:p>
        </p:txBody>
      </p:sp>
      <p:sp>
        <p:nvSpPr>
          <p:cNvPr id="7" name="Date Placeholder 6"/>
          <p:cNvSpPr>
            <a:spLocks noGrp="1"/>
          </p:cNvSpPr>
          <p:nvPr>
            <p:ph type="dt" sz="half" idx="10"/>
          </p:nvPr>
        </p:nvSpPr>
        <p:spPr/>
        <p:txBody>
          <a:bodyPr/>
          <a:lstStyle/>
          <a:p>
            <a:fld id="{3787A651-A933-4FA8-B239-8C4A625EA919}" type="datetime5">
              <a:rPr lang="en-US" smtClean="0"/>
              <a:pPr/>
              <a:t>14-May-16</a:t>
            </a:fld>
            <a:endParaRPr lang="en-US"/>
          </a:p>
        </p:txBody>
      </p:sp>
      <p:sp>
        <p:nvSpPr>
          <p:cNvPr id="8" name="Slide Number Placeholder 7"/>
          <p:cNvSpPr>
            <a:spLocks noGrp="1"/>
          </p:cNvSpPr>
          <p:nvPr>
            <p:ph type="sldNum" sz="quarter" idx="12"/>
          </p:nvPr>
        </p:nvSpPr>
        <p:spPr/>
        <p:txBody>
          <a:bodyPr/>
          <a:lstStyle/>
          <a:p>
            <a:fld id="{5542E9E5-46F2-4C50-9D07-D407555D9628}" type="slidenum">
              <a:rPr lang="en-US" smtClean="0"/>
              <a:pPr/>
              <a:t>121</a:t>
            </a:fld>
            <a:endParaRPr lang="en-US"/>
          </a:p>
        </p:txBody>
      </p:sp>
      <p:grpSp>
        <p:nvGrpSpPr>
          <p:cNvPr id="2" name="Group 14"/>
          <p:cNvGrpSpPr/>
          <p:nvPr/>
        </p:nvGrpSpPr>
        <p:grpSpPr>
          <a:xfrm>
            <a:off x="2145582" y="3671662"/>
            <a:ext cx="307975" cy="261938"/>
            <a:chOff x="2662238" y="2362200"/>
            <a:chExt cx="307975" cy="261938"/>
          </a:xfrm>
          <a:solidFill>
            <a:schemeClr val="accent5">
              <a:lumMod val="40000"/>
              <a:lumOff val="60000"/>
            </a:schemeClr>
          </a:solidFill>
        </p:grpSpPr>
        <p:sp>
          <p:nvSpPr>
            <p:cNvPr id="13" name="Oval 11"/>
            <p:cNvSpPr>
              <a:spLocks noChangeArrowheads="1"/>
            </p:cNvSpPr>
            <p:nvPr/>
          </p:nvSpPr>
          <p:spPr bwMode="auto">
            <a:xfrm>
              <a:off x="2662238" y="2362200"/>
              <a:ext cx="307975" cy="261938"/>
            </a:xfrm>
            <a:prstGeom prst="ellipse">
              <a:avLst/>
            </a:prstGeom>
            <a:grpFill/>
            <a:ln w="38100">
              <a:solidFill>
                <a:schemeClr val="tx1"/>
              </a:solidFill>
              <a:round/>
              <a:headEnd/>
              <a:tailEnd/>
            </a:ln>
            <a:effectLst/>
          </p:spPr>
          <p:txBody>
            <a:bodyPr wrap="none" anchor="ctr"/>
            <a:lstStyle/>
            <a:p>
              <a:endParaRPr lang="en-US"/>
            </a:p>
          </p:txBody>
        </p:sp>
        <p:sp>
          <p:nvSpPr>
            <p:cNvPr id="14" name="Oval 12"/>
            <p:cNvSpPr>
              <a:spLocks noChangeArrowheads="1"/>
            </p:cNvSpPr>
            <p:nvPr/>
          </p:nvSpPr>
          <p:spPr bwMode="auto">
            <a:xfrm>
              <a:off x="2868613" y="2425700"/>
              <a:ext cx="44450" cy="90488"/>
            </a:xfrm>
            <a:prstGeom prst="ellipse">
              <a:avLst/>
            </a:prstGeom>
            <a:grpFill/>
            <a:ln w="3175">
              <a:solidFill>
                <a:schemeClr val="tx1"/>
              </a:solidFill>
              <a:round/>
              <a:headEnd/>
              <a:tailEnd/>
            </a:ln>
            <a:effectLst/>
          </p:spPr>
          <p:txBody>
            <a:bodyPr wrap="none" anchor="ctr"/>
            <a:lstStyle/>
            <a:p>
              <a:endParaRPr lang="en-US"/>
            </a:p>
          </p:txBody>
        </p:sp>
      </p:grpSp>
      <p:grpSp>
        <p:nvGrpSpPr>
          <p:cNvPr id="3" name="Group 50"/>
          <p:cNvGrpSpPr/>
          <p:nvPr/>
        </p:nvGrpSpPr>
        <p:grpSpPr>
          <a:xfrm>
            <a:off x="6901542" y="3686403"/>
            <a:ext cx="307975" cy="261938"/>
            <a:chOff x="2662238" y="2362200"/>
            <a:chExt cx="307975" cy="261938"/>
          </a:xfrm>
          <a:solidFill>
            <a:schemeClr val="accent5">
              <a:lumMod val="40000"/>
              <a:lumOff val="60000"/>
            </a:schemeClr>
          </a:solidFill>
        </p:grpSpPr>
        <p:sp>
          <p:nvSpPr>
            <p:cNvPr id="52" name="Oval 11"/>
            <p:cNvSpPr>
              <a:spLocks noChangeArrowheads="1"/>
            </p:cNvSpPr>
            <p:nvPr/>
          </p:nvSpPr>
          <p:spPr bwMode="auto">
            <a:xfrm>
              <a:off x="2662238" y="2362200"/>
              <a:ext cx="307975" cy="261938"/>
            </a:xfrm>
            <a:prstGeom prst="ellipse">
              <a:avLst/>
            </a:prstGeom>
            <a:grpFill/>
            <a:ln w="38100">
              <a:solidFill>
                <a:schemeClr val="tx1"/>
              </a:solidFill>
              <a:round/>
              <a:headEnd/>
              <a:tailEnd/>
            </a:ln>
            <a:effectLst/>
          </p:spPr>
          <p:txBody>
            <a:bodyPr wrap="none" anchor="ctr"/>
            <a:lstStyle/>
            <a:p>
              <a:endParaRPr lang="en-US"/>
            </a:p>
          </p:txBody>
        </p:sp>
        <p:sp>
          <p:nvSpPr>
            <p:cNvPr id="53" name="Oval 12"/>
            <p:cNvSpPr>
              <a:spLocks noChangeArrowheads="1"/>
            </p:cNvSpPr>
            <p:nvPr/>
          </p:nvSpPr>
          <p:spPr bwMode="auto">
            <a:xfrm>
              <a:off x="2868613" y="2425700"/>
              <a:ext cx="44450" cy="90488"/>
            </a:xfrm>
            <a:prstGeom prst="ellipse">
              <a:avLst/>
            </a:prstGeom>
            <a:grpFill/>
            <a:ln w="3175">
              <a:solidFill>
                <a:schemeClr val="tx1"/>
              </a:solidFill>
              <a:round/>
              <a:headEnd/>
              <a:tailEnd/>
            </a:ln>
            <a:effectLst/>
          </p:spPr>
          <p:txBody>
            <a:bodyPr wrap="none" anchor="ctr"/>
            <a:lstStyle/>
            <a:p>
              <a:endParaRPr lang="en-US"/>
            </a:p>
          </p:txBody>
        </p:sp>
      </p:grpSp>
      <p:pic>
        <p:nvPicPr>
          <p:cNvPr id="74" name="Picture 73" descr="TP_tmp.emf"/>
          <p:cNvPicPr>
            <a:picLocks noChangeAspect="1"/>
          </p:cNvPicPr>
          <p:nvPr>
            <p:custDataLst>
              <p:tags r:id="rId1"/>
            </p:custDataLst>
          </p:nvPr>
        </p:nvPicPr>
        <p:blipFill>
          <a:blip r:embed="rId9" cstate="print"/>
          <a:stretch>
            <a:fillRect/>
          </a:stretch>
        </p:blipFill>
        <p:spPr>
          <a:xfrm>
            <a:off x="1929773" y="5704348"/>
            <a:ext cx="644831" cy="644831"/>
          </a:xfrm>
          <a:prstGeom prst="rect">
            <a:avLst/>
          </a:prstGeom>
        </p:spPr>
      </p:pic>
      <p:pic>
        <p:nvPicPr>
          <p:cNvPr id="81" name="Picture 80" descr="TP_tmp.emf"/>
          <p:cNvPicPr>
            <a:picLocks noChangeAspect="1"/>
          </p:cNvPicPr>
          <p:nvPr>
            <p:custDataLst>
              <p:tags r:id="rId2"/>
            </p:custDataLst>
          </p:nvPr>
        </p:nvPicPr>
        <p:blipFill>
          <a:blip r:embed="rId10" cstate="print"/>
          <a:stretch>
            <a:fillRect/>
          </a:stretch>
        </p:blipFill>
        <p:spPr bwMode="auto">
          <a:xfrm>
            <a:off x="6779474" y="5768257"/>
            <a:ext cx="571208" cy="571208"/>
          </a:xfrm>
          <a:prstGeom prst="rect">
            <a:avLst/>
          </a:prstGeom>
          <a:noFill/>
          <a:ln/>
          <a:effectLst/>
        </p:spPr>
      </p:pic>
      <p:sp>
        <p:nvSpPr>
          <p:cNvPr id="24" name="Hexagon 23"/>
          <p:cNvSpPr/>
          <p:nvPr/>
        </p:nvSpPr>
        <p:spPr>
          <a:xfrm>
            <a:off x="5567122" y="2551467"/>
            <a:ext cx="2976814" cy="2566219"/>
          </a:xfrm>
          <a:prstGeom prst="hexagon">
            <a:avLst/>
          </a:prstGeom>
          <a:solidFill>
            <a:schemeClr val="accent6">
              <a:lumMod val="20000"/>
              <a:lumOff val="80000"/>
            </a:schemeClr>
          </a:solidFill>
          <a:ln w="38100">
            <a:solidFill>
              <a:srgbClr val="0000FF"/>
            </a:solidFill>
          </a:ln>
        </p:spPr>
        <p:txBody>
          <a:bodyPr rtlCol="0" anchor="ctr">
            <a:spAutoFit/>
          </a:bodyPr>
          <a:lstStyle/>
          <a:p>
            <a:pPr algn="ctr">
              <a:buNone/>
            </a:pPr>
            <a:endParaRPr lang="en-US" sz="2800" dirty="0" smtClean="0">
              <a:latin typeface="Arial" pitchFamily="34" charset="0"/>
              <a:cs typeface="Arial" pitchFamily="34" charset="0"/>
            </a:endParaRPr>
          </a:p>
        </p:txBody>
      </p:sp>
      <p:grpSp>
        <p:nvGrpSpPr>
          <p:cNvPr id="4" name="Group 53"/>
          <p:cNvGrpSpPr/>
          <p:nvPr/>
        </p:nvGrpSpPr>
        <p:grpSpPr>
          <a:xfrm>
            <a:off x="7747116" y="2422958"/>
            <a:ext cx="307975" cy="261938"/>
            <a:chOff x="2662238" y="2362200"/>
            <a:chExt cx="307975" cy="261938"/>
          </a:xfrm>
          <a:solidFill>
            <a:schemeClr val="accent5">
              <a:lumMod val="40000"/>
              <a:lumOff val="60000"/>
            </a:schemeClr>
          </a:solidFill>
        </p:grpSpPr>
        <p:sp>
          <p:nvSpPr>
            <p:cNvPr id="45" name="Oval 11"/>
            <p:cNvSpPr>
              <a:spLocks noChangeArrowheads="1"/>
            </p:cNvSpPr>
            <p:nvPr/>
          </p:nvSpPr>
          <p:spPr bwMode="auto">
            <a:xfrm>
              <a:off x="2662238" y="2362200"/>
              <a:ext cx="307975" cy="261938"/>
            </a:xfrm>
            <a:prstGeom prst="ellipse">
              <a:avLst/>
            </a:prstGeom>
            <a:grpFill/>
            <a:ln w="38100">
              <a:solidFill>
                <a:schemeClr val="tx1"/>
              </a:solidFill>
              <a:round/>
              <a:headEnd/>
              <a:tailEnd/>
            </a:ln>
            <a:effectLst/>
          </p:spPr>
          <p:txBody>
            <a:bodyPr wrap="none" anchor="ctr"/>
            <a:lstStyle/>
            <a:p>
              <a:endParaRPr lang="en-US"/>
            </a:p>
          </p:txBody>
        </p:sp>
        <p:sp>
          <p:nvSpPr>
            <p:cNvPr id="46" name="Oval 12"/>
            <p:cNvSpPr>
              <a:spLocks noChangeArrowheads="1"/>
            </p:cNvSpPr>
            <p:nvPr/>
          </p:nvSpPr>
          <p:spPr bwMode="auto">
            <a:xfrm>
              <a:off x="2868613" y="2425700"/>
              <a:ext cx="44450" cy="90488"/>
            </a:xfrm>
            <a:prstGeom prst="ellipse">
              <a:avLst/>
            </a:prstGeom>
            <a:grpFill/>
            <a:ln w="3175">
              <a:solidFill>
                <a:schemeClr val="tx1"/>
              </a:solidFill>
              <a:round/>
              <a:headEnd/>
              <a:tailEnd/>
            </a:ln>
            <a:effectLst/>
          </p:spPr>
          <p:txBody>
            <a:bodyPr wrap="none" anchor="ctr"/>
            <a:lstStyle/>
            <a:p>
              <a:endParaRPr lang="en-US"/>
            </a:p>
          </p:txBody>
        </p:sp>
      </p:grpSp>
      <p:grpSp>
        <p:nvGrpSpPr>
          <p:cNvPr id="5" name="Group 56"/>
          <p:cNvGrpSpPr/>
          <p:nvPr/>
        </p:nvGrpSpPr>
        <p:grpSpPr>
          <a:xfrm>
            <a:off x="8430457" y="3686403"/>
            <a:ext cx="307975" cy="261938"/>
            <a:chOff x="2662238" y="2362200"/>
            <a:chExt cx="307975" cy="261938"/>
          </a:xfrm>
          <a:solidFill>
            <a:schemeClr val="accent5">
              <a:lumMod val="40000"/>
              <a:lumOff val="60000"/>
            </a:schemeClr>
          </a:solidFill>
        </p:grpSpPr>
        <p:sp>
          <p:nvSpPr>
            <p:cNvPr id="43" name="Oval 11"/>
            <p:cNvSpPr>
              <a:spLocks noChangeArrowheads="1"/>
            </p:cNvSpPr>
            <p:nvPr/>
          </p:nvSpPr>
          <p:spPr bwMode="auto">
            <a:xfrm>
              <a:off x="2662238" y="2362200"/>
              <a:ext cx="307975" cy="261938"/>
            </a:xfrm>
            <a:prstGeom prst="ellipse">
              <a:avLst/>
            </a:prstGeom>
            <a:grpFill/>
            <a:ln w="38100">
              <a:solidFill>
                <a:schemeClr val="tx1"/>
              </a:solidFill>
              <a:round/>
              <a:headEnd/>
              <a:tailEnd/>
            </a:ln>
            <a:effectLst/>
          </p:spPr>
          <p:txBody>
            <a:bodyPr wrap="none" anchor="ctr"/>
            <a:lstStyle/>
            <a:p>
              <a:endParaRPr lang="en-US"/>
            </a:p>
          </p:txBody>
        </p:sp>
        <p:sp>
          <p:nvSpPr>
            <p:cNvPr id="44" name="Oval 12"/>
            <p:cNvSpPr>
              <a:spLocks noChangeArrowheads="1"/>
            </p:cNvSpPr>
            <p:nvPr/>
          </p:nvSpPr>
          <p:spPr bwMode="auto">
            <a:xfrm>
              <a:off x="2868613" y="2425700"/>
              <a:ext cx="44450" cy="90488"/>
            </a:xfrm>
            <a:prstGeom prst="ellipse">
              <a:avLst/>
            </a:prstGeom>
            <a:grpFill/>
            <a:ln w="3175">
              <a:solidFill>
                <a:schemeClr val="tx1"/>
              </a:solidFill>
              <a:round/>
              <a:headEnd/>
              <a:tailEnd/>
            </a:ln>
            <a:effectLst/>
          </p:spPr>
          <p:txBody>
            <a:bodyPr wrap="none" anchor="ctr"/>
            <a:lstStyle/>
            <a:p>
              <a:endParaRPr lang="en-US"/>
            </a:p>
          </p:txBody>
        </p:sp>
      </p:grpSp>
      <p:grpSp>
        <p:nvGrpSpPr>
          <p:cNvPr id="6" name="Group 59"/>
          <p:cNvGrpSpPr/>
          <p:nvPr/>
        </p:nvGrpSpPr>
        <p:grpSpPr>
          <a:xfrm>
            <a:off x="7712701" y="4959681"/>
            <a:ext cx="307975" cy="261938"/>
            <a:chOff x="2662238" y="2362200"/>
            <a:chExt cx="307975" cy="261938"/>
          </a:xfrm>
          <a:solidFill>
            <a:schemeClr val="accent5">
              <a:lumMod val="40000"/>
              <a:lumOff val="60000"/>
            </a:schemeClr>
          </a:solidFill>
        </p:grpSpPr>
        <p:sp>
          <p:nvSpPr>
            <p:cNvPr id="41" name="Oval 11"/>
            <p:cNvSpPr>
              <a:spLocks noChangeArrowheads="1"/>
            </p:cNvSpPr>
            <p:nvPr/>
          </p:nvSpPr>
          <p:spPr bwMode="auto">
            <a:xfrm>
              <a:off x="2662238" y="2362200"/>
              <a:ext cx="307975" cy="261938"/>
            </a:xfrm>
            <a:prstGeom prst="ellipse">
              <a:avLst/>
            </a:prstGeom>
            <a:grpFill/>
            <a:ln w="38100">
              <a:solidFill>
                <a:schemeClr val="tx1"/>
              </a:solidFill>
              <a:round/>
              <a:headEnd/>
              <a:tailEnd/>
            </a:ln>
            <a:effectLst/>
          </p:spPr>
          <p:txBody>
            <a:bodyPr wrap="none" anchor="ctr"/>
            <a:lstStyle/>
            <a:p>
              <a:endParaRPr lang="en-US"/>
            </a:p>
          </p:txBody>
        </p:sp>
        <p:sp>
          <p:nvSpPr>
            <p:cNvPr id="42" name="Oval 12"/>
            <p:cNvSpPr>
              <a:spLocks noChangeArrowheads="1"/>
            </p:cNvSpPr>
            <p:nvPr/>
          </p:nvSpPr>
          <p:spPr bwMode="auto">
            <a:xfrm>
              <a:off x="2868613" y="2425700"/>
              <a:ext cx="44450" cy="90488"/>
            </a:xfrm>
            <a:prstGeom prst="ellipse">
              <a:avLst/>
            </a:prstGeom>
            <a:grpFill/>
            <a:ln w="3175">
              <a:solidFill>
                <a:schemeClr val="tx1"/>
              </a:solidFill>
              <a:round/>
              <a:headEnd/>
              <a:tailEnd/>
            </a:ln>
            <a:effectLst/>
          </p:spPr>
          <p:txBody>
            <a:bodyPr wrap="none" anchor="ctr"/>
            <a:lstStyle/>
            <a:p>
              <a:endParaRPr lang="en-US"/>
            </a:p>
          </p:txBody>
        </p:sp>
      </p:grpSp>
      <p:grpSp>
        <p:nvGrpSpPr>
          <p:cNvPr id="9" name="Group 62"/>
          <p:cNvGrpSpPr/>
          <p:nvPr/>
        </p:nvGrpSpPr>
        <p:grpSpPr>
          <a:xfrm>
            <a:off x="6036300" y="4959681"/>
            <a:ext cx="307975" cy="261938"/>
            <a:chOff x="2662238" y="2362200"/>
            <a:chExt cx="307975" cy="261938"/>
          </a:xfrm>
          <a:solidFill>
            <a:schemeClr val="accent5">
              <a:lumMod val="40000"/>
              <a:lumOff val="60000"/>
            </a:schemeClr>
          </a:solidFill>
        </p:grpSpPr>
        <p:sp>
          <p:nvSpPr>
            <p:cNvPr id="39" name="Oval 11"/>
            <p:cNvSpPr>
              <a:spLocks noChangeArrowheads="1"/>
            </p:cNvSpPr>
            <p:nvPr/>
          </p:nvSpPr>
          <p:spPr bwMode="auto">
            <a:xfrm>
              <a:off x="2662238" y="2362200"/>
              <a:ext cx="307975" cy="261938"/>
            </a:xfrm>
            <a:prstGeom prst="ellipse">
              <a:avLst/>
            </a:prstGeom>
            <a:grpFill/>
            <a:ln w="38100">
              <a:solidFill>
                <a:schemeClr val="tx1"/>
              </a:solidFill>
              <a:round/>
              <a:headEnd/>
              <a:tailEnd/>
            </a:ln>
            <a:effectLst/>
          </p:spPr>
          <p:txBody>
            <a:bodyPr wrap="none" anchor="ctr"/>
            <a:lstStyle/>
            <a:p>
              <a:endParaRPr lang="en-US"/>
            </a:p>
          </p:txBody>
        </p:sp>
        <p:sp>
          <p:nvSpPr>
            <p:cNvPr id="40" name="Oval 12"/>
            <p:cNvSpPr>
              <a:spLocks noChangeArrowheads="1"/>
            </p:cNvSpPr>
            <p:nvPr/>
          </p:nvSpPr>
          <p:spPr bwMode="auto">
            <a:xfrm>
              <a:off x="2868613" y="2425700"/>
              <a:ext cx="44450" cy="90488"/>
            </a:xfrm>
            <a:prstGeom prst="ellipse">
              <a:avLst/>
            </a:prstGeom>
            <a:grpFill/>
            <a:ln w="3175">
              <a:solidFill>
                <a:schemeClr val="tx1"/>
              </a:solidFill>
              <a:round/>
              <a:headEnd/>
              <a:tailEnd/>
            </a:ln>
            <a:effectLst/>
          </p:spPr>
          <p:txBody>
            <a:bodyPr wrap="none" anchor="ctr"/>
            <a:lstStyle/>
            <a:p>
              <a:endParaRPr lang="en-US"/>
            </a:p>
          </p:txBody>
        </p:sp>
      </p:grpSp>
      <p:grpSp>
        <p:nvGrpSpPr>
          <p:cNvPr id="10" name="Group 65"/>
          <p:cNvGrpSpPr/>
          <p:nvPr/>
        </p:nvGrpSpPr>
        <p:grpSpPr>
          <a:xfrm>
            <a:off x="5407034" y="3686403"/>
            <a:ext cx="307975" cy="261938"/>
            <a:chOff x="2662238" y="2362200"/>
            <a:chExt cx="307975" cy="261938"/>
          </a:xfrm>
          <a:solidFill>
            <a:schemeClr val="accent5">
              <a:lumMod val="40000"/>
              <a:lumOff val="60000"/>
            </a:schemeClr>
          </a:solidFill>
        </p:grpSpPr>
        <p:sp>
          <p:nvSpPr>
            <p:cNvPr id="37" name="Oval 11"/>
            <p:cNvSpPr>
              <a:spLocks noChangeArrowheads="1"/>
            </p:cNvSpPr>
            <p:nvPr/>
          </p:nvSpPr>
          <p:spPr bwMode="auto">
            <a:xfrm>
              <a:off x="2662238" y="2362200"/>
              <a:ext cx="307975" cy="261938"/>
            </a:xfrm>
            <a:prstGeom prst="ellipse">
              <a:avLst/>
            </a:prstGeom>
            <a:grpFill/>
            <a:ln w="38100">
              <a:solidFill>
                <a:schemeClr val="tx1"/>
              </a:solidFill>
              <a:round/>
              <a:headEnd/>
              <a:tailEnd/>
            </a:ln>
            <a:effectLst/>
          </p:spPr>
          <p:txBody>
            <a:bodyPr wrap="none" anchor="ctr"/>
            <a:lstStyle/>
            <a:p>
              <a:endParaRPr lang="en-US"/>
            </a:p>
          </p:txBody>
        </p:sp>
        <p:sp>
          <p:nvSpPr>
            <p:cNvPr id="38" name="Oval 12"/>
            <p:cNvSpPr>
              <a:spLocks noChangeArrowheads="1"/>
            </p:cNvSpPr>
            <p:nvPr/>
          </p:nvSpPr>
          <p:spPr bwMode="auto">
            <a:xfrm>
              <a:off x="2868613" y="2425700"/>
              <a:ext cx="44450" cy="90488"/>
            </a:xfrm>
            <a:prstGeom prst="ellipse">
              <a:avLst/>
            </a:prstGeom>
            <a:grpFill/>
            <a:ln w="3175">
              <a:solidFill>
                <a:schemeClr val="tx1"/>
              </a:solidFill>
              <a:round/>
              <a:headEnd/>
              <a:tailEnd/>
            </a:ln>
            <a:effectLst/>
          </p:spPr>
          <p:txBody>
            <a:bodyPr wrap="none" anchor="ctr"/>
            <a:lstStyle/>
            <a:p>
              <a:endParaRPr lang="en-US"/>
            </a:p>
          </p:txBody>
        </p:sp>
      </p:grpSp>
      <p:grpSp>
        <p:nvGrpSpPr>
          <p:cNvPr id="11" name="Group 68"/>
          <p:cNvGrpSpPr/>
          <p:nvPr/>
        </p:nvGrpSpPr>
        <p:grpSpPr>
          <a:xfrm>
            <a:off x="6060878" y="2422958"/>
            <a:ext cx="307975" cy="261938"/>
            <a:chOff x="2662238" y="2362200"/>
            <a:chExt cx="307975" cy="261938"/>
          </a:xfrm>
          <a:solidFill>
            <a:schemeClr val="accent5">
              <a:lumMod val="40000"/>
              <a:lumOff val="60000"/>
            </a:schemeClr>
          </a:solidFill>
        </p:grpSpPr>
        <p:sp>
          <p:nvSpPr>
            <p:cNvPr id="35" name="Oval 11"/>
            <p:cNvSpPr>
              <a:spLocks noChangeArrowheads="1"/>
            </p:cNvSpPr>
            <p:nvPr/>
          </p:nvSpPr>
          <p:spPr bwMode="auto">
            <a:xfrm>
              <a:off x="2662238" y="2362200"/>
              <a:ext cx="307975" cy="261938"/>
            </a:xfrm>
            <a:prstGeom prst="ellipse">
              <a:avLst/>
            </a:prstGeom>
            <a:grpFill/>
            <a:ln w="38100">
              <a:solidFill>
                <a:schemeClr val="tx1"/>
              </a:solidFill>
              <a:round/>
              <a:headEnd/>
              <a:tailEnd/>
            </a:ln>
            <a:effectLst/>
          </p:spPr>
          <p:txBody>
            <a:bodyPr wrap="none" anchor="ctr"/>
            <a:lstStyle/>
            <a:p>
              <a:endParaRPr lang="en-US"/>
            </a:p>
          </p:txBody>
        </p:sp>
        <p:sp>
          <p:nvSpPr>
            <p:cNvPr id="36" name="Oval 12"/>
            <p:cNvSpPr>
              <a:spLocks noChangeArrowheads="1"/>
            </p:cNvSpPr>
            <p:nvPr/>
          </p:nvSpPr>
          <p:spPr bwMode="auto">
            <a:xfrm>
              <a:off x="2868613" y="2425700"/>
              <a:ext cx="44450" cy="90488"/>
            </a:xfrm>
            <a:prstGeom prst="ellipse">
              <a:avLst/>
            </a:prstGeom>
            <a:grpFill/>
            <a:ln w="3175">
              <a:solidFill>
                <a:schemeClr val="tx1"/>
              </a:solidFill>
              <a:round/>
              <a:headEnd/>
              <a:tailEnd/>
            </a:ln>
            <a:effectLst/>
          </p:spPr>
          <p:txBody>
            <a:bodyPr wrap="none" anchor="ctr"/>
            <a:lstStyle/>
            <a:p>
              <a:endParaRPr lang="en-US"/>
            </a:p>
          </p:txBody>
        </p:sp>
      </p:grpSp>
      <p:sp>
        <p:nvSpPr>
          <p:cNvPr id="49" name="Oval 11"/>
          <p:cNvSpPr>
            <a:spLocks noChangeArrowheads="1"/>
          </p:cNvSpPr>
          <p:nvPr/>
        </p:nvSpPr>
        <p:spPr bwMode="auto">
          <a:xfrm>
            <a:off x="6891703" y="3234119"/>
            <a:ext cx="307975" cy="261938"/>
          </a:xfrm>
          <a:prstGeom prst="ellipse">
            <a:avLst/>
          </a:prstGeom>
          <a:solidFill>
            <a:schemeClr val="bg1">
              <a:lumMod val="65000"/>
            </a:schemeClr>
          </a:solidFill>
          <a:ln w="38100">
            <a:solidFill>
              <a:schemeClr val="tx1"/>
            </a:solidFill>
            <a:round/>
            <a:headEnd/>
            <a:tailEnd/>
          </a:ln>
          <a:effectLst/>
        </p:spPr>
        <p:txBody>
          <a:bodyPr wrap="none" anchor="ctr"/>
          <a:lstStyle/>
          <a:p>
            <a:endParaRPr lang="en-US"/>
          </a:p>
        </p:txBody>
      </p:sp>
      <p:sp>
        <p:nvSpPr>
          <p:cNvPr id="56" name="Hexagon 55"/>
          <p:cNvSpPr/>
          <p:nvPr/>
        </p:nvSpPr>
        <p:spPr>
          <a:xfrm>
            <a:off x="774589" y="2539181"/>
            <a:ext cx="2976814" cy="2566219"/>
          </a:xfrm>
          <a:prstGeom prst="hexagon">
            <a:avLst/>
          </a:prstGeom>
          <a:solidFill>
            <a:schemeClr val="accent5">
              <a:lumMod val="40000"/>
              <a:lumOff val="60000"/>
            </a:schemeClr>
          </a:solidFill>
          <a:ln w="38100">
            <a:solidFill>
              <a:srgbClr val="0000FF"/>
            </a:solidFill>
          </a:ln>
        </p:spPr>
        <p:txBody>
          <a:bodyPr rtlCol="0" anchor="ctr">
            <a:spAutoFit/>
          </a:bodyPr>
          <a:lstStyle/>
          <a:p>
            <a:pPr algn="ctr">
              <a:buNone/>
            </a:pPr>
            <a:endParaRPr lang="en-US" sz="2800" dirty="0" smtClean="0">
              <a:latin typeface="Arial" pitchFamily="34" charset="0"/>
              <a:cs typeface="Arial" pitchFamily="34" charset="0"/>
            </a:endParaRPr>
          </a:p>
        </p:txBody>
      </p:sp>
      <p:grpSp>
        <p:nvGrpSpPr>
          <p:cNvPr id="12" name="Group 22"/>
          <p:cNvGrpSpPr/>
          <p:nvPr/>
        </p:nvGrpSpPr>
        <p:grpSpPr>
          <a:xfrm>
            <a:off x="2991156" y="2408217"/>
            <a:ext cx="307975" cy="261938"/>
            <a:chOff x="2662238" y="2362200"/>
            <a:chExt cx="307975" cy="261938"/>
          </a:xfrm>
          <a:solidFill>
            <a:schemeClr val="accent5">
              <a:lumMod val="40000"/>
              <a:lumOff val="60000"/>
            </a:schemeClr>
          </a:solidFill>
        </p:grpSpPr>
        <p:sp>
          <p:nvSpPr>
            <p:cNvPr id="69" name="Oval 11"/>
            <p:cNvSpPr>
              <a:spLocks noChangeArrowheads="1"/>
            </p:cNvSpPr>
            <p:nvPr/>
          </p:nvSpPr>
          <p:spPr bwMode="auto">
            <a:xfrm>
              <a:off x="2662238" y="2362200"/>
              <a:ext cx="307975" cy="261938"/>
            </a:xfrm>
            <a:prstGeom prst="ellipse">
              <a:avLst/>
            </a:prstGeom>
            <a:grpFill/>
            <a:ln w="38100">
              <a:solidFill>
                <a:schemeClr val="tx1"/>
              </a:solidFill>
              <a:round/>
              <a:headEnd/>
              <a:tailEnd/>
            </a:ln>
            <a:effectLst/>
          </p:spPr>
          <p:txBody>
            <a:bodyPr wrap="none" anchor="ctr"/>
            <a:lstStyle/>
            <a:p>
              <a:endParaRPr lang="en-US"/>
            </a:p>
          </p:txBody>
        </p:sp>
        <p:sp>
          <p:nvSpPr>
            <p:cNvPr id="70" name="Oval 12"/>
            <p:cNvSpPr>
              <a:spLocks noChangeArrowheads="1"/>
            </p:cNvSpPr>
            <p:nvPr/>
          </p:nvSpPr>
          <p:spPr bwMode="auto">
            <a:xfrm>
              <a:off x="2868613" y="2425700"/>
              <a:ext cx="44450" cy="90488"/>
            </a:xfrm>
            <a:prstGeom prst="ellipse">
              <a:avLst/>
            </a:prstGeom>
            <a:grpFill/>
            <a:ln w="3175">
              <a:solidFill>
                <a:schemeClr val="tx1"/>
              </a:solidFill>
              <a:round/>
              <a:headEnd/>
              <a:tailEnd/>
            </a:ln>
            <a:effectLst/>
          </p:spPr>
          <p:txBody>
            <a:bodyPr wrap="none" anchor="ctr"/>
            <a:lstStyle/>
            <a:p>
              <a:endParaRPr lang="en-US"/>
            </a:p>
          </p:txBody>
        </p:sp>
      </p:grpSp>
      <p:grpSp>
        <p:nvGrpSpPr>
          <p:cNvPr id="15" name="Group 25"/>
          <p:cNvGrpSpPr/>
          <p:nvPr/>
        </p:nvGrpSpPr>
        <p:grpSpPr>
          <a:xfrm>
            <a:off x="3586009" y="3671662"/>
            <a:ext cx="307975" cy="261938"/>
            <a:chOff x="2662238" y="2362200"/>
            <a:chExt cx="307975" cy="261938"/>
          </a:xfrm>
          <a:solidFill>
            <a:schemeClr val="accent5">
              <a:lumMod val="40000"/>
              <a:lumOff val="60000"/>
            </a:schemeClr>
          </a:solidFill>
        </p:grpSpPr>
        <p:sp>
          <p:nvSpPr>
            <p:cNvPr id="72" name="Oval 11"/>
            <p:cNvSpPr>
              <a:spLocks noChangeArrowheads="1"/>
            </p:cNvSpPr>
            <p:nvPr/>
          </p:nvSpPr>
          <p:spPr bwMode="auto">
            <a:xfrm>
              <a:off x="2662238" y="2362200"/>
              <a:ext cx="307975" cy="261938"/>
            </a:xfrm>
            <a:prstGeom prst="ellipse">
              <a:avLst/>
            </a:prstGeom>
            <a:grpFill/>
            <a:ln w="38100">
              <a:solidFill>
                <a:schemeClr val="tx1"/>
              </a:solidFill>
              <a:round/>
              <a:headEnd/>
              <a:tailEnd/>
            </a:ln>
            <a:effectLst/>
          </p:spPr>
          <p:txBody>
            <a:bodyPr wrap="none" anchor="ctr"/>
            <a:lstStyle/>
            <a:p>
              <a:endParaRPr lang="en-US"/>
            </a:p>
          </p:txBody>
        </p:sp>
        <p:sp>
          <p:nvSpPr>
            <p:cNvPr id="73" name="Oval 12"/>
            <p:cNvSpPr>
              <a:spLocks noChangeArrowheads="1"/>
            </p:cNvSpPr>
            <p:nvPr/>
          </p:nvSpPr>
          <p:spPr bwMode="auto">
            <a:xfrm>
              <a:off x="2868613" y="2425700"/>
              <a:ext cx="44450" cy="90488"/>
            </a:xfrm>
            <a:prstGeom prst="ellipse">
              <a:avLst/>
            </a:prstGeom>
            <a:grpFill/>
            <a:ln w="3175">
              <a:solidFill>
                <a:schemeClr val="tx1"/>
              </a:solidFill>
              <a:round/>
              <a:headEnd/>
              <a:tailEnd/>
            </a:ln>
            <a:effectLst/>
          </p:spPr>
          <p:txBody>
            <a:bodyPr wrap="none" anchor="ctr"/>
            <a:lstStyle/>
            <a:p>
              <a:endParaRPr lang="en-US"/>
            </a:p>
          </p:txBody>
        </p:sp>
      </p:grpSp>
      <p:grpSp>
        <p:nvGrpSpPr>
          <p:cNvPr id="16" name="Group 28"/>
          <p:cNvGrpSpPr/>
          <p:nvPr/>
        </p:nvGrpSpPr>
        <p:grpSpPr>
          <a:xfrm>
            <a:off x="2956741" y="4944940"/>
            <a:ext cx="307975" cy="261938"/>
            <a:chOff x="2662238" y="2362200"/>
            <a:chExt cx="307975" cy="261938"/>
          </a:xfrm>
          <a:solidFill>
            <a:schemeClr val="accent5">
              <a:lumMod val="40000"/>
              <a:lumOff val="60000"/>
            </a:schemeClr>
          </a:solidFill>
        </p:grpSpPr>
        <p:sp>
          <p:nvSpPr>
            <p:cNvPr id="77" name="Oval 11"/>
            <p:cNvSpPr>
              <a:spLocks noChangeArrowheads="1"/>
            </p:cNvSpPr>
            <p:nvPr/>
          </p:nvSpPr>
          <p:spPr bwMode="auto">
            <a:xfrm>
              <a:off x="2662238" y="2362200"/>
              <a:ext cx="307975" cy="261938"/>
            </a:xfrm>
            <a:prstGeom prst="ellipse">
              <a:avLst/>
            </a:prstGeom>
            <a:grpFill/>
            <a:ln w="38100">
              <a:solidFill>
                <a:schemeClr val="tx1"/>
              </a:solidFill>
              <a:round/>
              <a:headEnd/>
              <a:tailEnd/>
            </a:ln>
            <a:effectLst/>
          </p:spPr>
          <p:txBody>
            <a:bodyPr wrap="none" anchor="ctr"/>
            <a:lstStyle/>
            <a:p>
              <a:endParaRPr lang="en-US"/>
            </a:p>
          </p:txBody>
        </p:sp>
        <p:sp>
          <p:nvSpPr>
            <p:cNvPr id="80" name="Oval 12"/>
            <p:cNvSpPr>
              <a:spLocks noChangeArrowheads="1"/>
            </p:cNvSpPr>
            <p:nvPr/>
          </p:nvSpPr>
          <p:spPr bwMode="auto">
            <a:xfrm>
              <a:off x="2868613" y="2425700"/>
              <a:ext cx="44450" cy="90488"/>
            </a:xfrm>
            <a:prstGeom prst="ellipse">
              <a:avLst/>
            </a:prstGeom>
            <a:grpFill/>
            <a:ln w="3175">
              <a:solidFill>
                <a:schemeClr val="tx1"/>
              </a:solidFill>
              <a:round/>
              <a:headEnd/>
              <a:tailEnd/>
            </a:ln>
            <a:effectLst/>
          </p:spPr>
          <p:txBody>
            <a:bodyPr wrap="none" anchor="ctr"/>
            <a:lstStyle/>
            <a:p>
              <a:endParaRPr lang="en-US"/>
            </a:p>
          </p:txBody>
        </p:sp>
      </p:grpSp>
      <p:grpSp>
        <p:nvGrpSpPr>
          <p:cNvPr id="17" name="Group 31"/>
          <p:cNvGrpSpPr/>
          <p:nvPr/>
        </p:nvGrpSpPr>
        <p:grpSpPr>
          <a:xfrm>
            <a:off x="1280340" y="4944940"/>
            <a:ext cx="307975" cy="261938"/>
            <a:chOff x="2662238" y="2362200"/>
            <a:chExt cx="307975" cy="261938"/>
          </a:xfrm>
          <a:solidFill>
            <a:schemeClr val="accent5">
              <a:lumMod val="40000"/>
              <a:lumOff val="60000"/>
            </a:schemeClr>
          </a:solidFill>
        </p:grpSpPr>
        <p:sp>
          <p:nvSpPr>
            <p:cNvPr id="83" name="Oval 11"/>
            <p:cNvSpPr>
              <a:spLocks noChangeArrowheads="1"/>
            </p:cNvSpPr>
            <p:nvPr/>
          </p:nvSpPr>
          <p:spPr bwMode="auto">
            <a:xfrm>
              <a:off x="2662238" y="2362200"/>
              <a:ext cx="307975" cy="261938"/>
            </a:xfrm>
            <a:prstGeom prst="ellipse">
              <a:avLst/>
            </a:prstGeom>
            <a:grpFill/>
            <a:ln w="38100">
              <a:solidFill>
                <a:schemeClr val="tx1"/>
              </a:solidFill>
              <a:round/>
              <a:headEnd/>
              <a:tailEnd/>
            </a:ln>
            <a:effectLst/>
          </p:spPr>
          <p:txBody>
            <a:bodyPr wrap="none" anchor="ctr"/>
            <a:lstStyle/>
            <a:p>
              <a:endParaRPr lang="en-US"/>
            </a:p>
          </p:txBody>
        </p:sp>
        <p:sp>
          <p:nvSpPr>
            <p:cNvPr id="85" name="Oval 12"/>
            <p:cNvSpPr>
              <a:spLocks noChangeArrowheads="1"/>
            </p:cNvSpPr>
            <p:nvPr/>
          </p:nvSpPr>
          <p:spPr bwMode="auto">
            <a:xfrm>
              <a:off x="2868613" y="2425700"/>
              <a:ext cx="44450" cy="90488"/>
            </a:xfrm>
            <a:prstGeom prst="ellipse">
              <a:avLst/>
            </a:prstGeom>
            <a:grpFill/>
            <a:ln w="3175">
              <a:solidFill>
                <a:schemeClr val="tx1"/>
              </a:solidFill>
              <a:round/>
              <a:headEnd/>
              <a:tailEnd/>
            </a:ln>
            <a:effectLst/>
          </p:spPr>
          <p:txBody>
            <a:bodyPr wrap="none" anchor="ctr"/>
            <a:lstStyle/>
            <a:p>
              <a:endParaRPr lang="en-US"/>
            </a:p>
          </p:txBody>
        </p:sp>
      </p:grpSp>
      <p:grpSp>
        <p:nvGrpSpPr>
          <p:cNvPr id="18" name="Group 34"/>
          <p:cNvGrpSpPr/>
          <p:nvPr/>
        </p:nvGrpSpPr>
        <p:grpSpPr>
          <a:xfrm>
            <a:off x="651074" y="3671662"/>
            <a:ext cx="307975" cy="261938"/>
            <a:chOff x="2662238" y="2362200"/>
            <a:chExt cx="307975" cy="261938"/>
          </a:xfrm>
          <a:solidFill>
            <a:schemeClr val="accent5">
              <a:lumMod val="40000"/>
              <a:lumOff val="60000"/>
            </a:schemeClr>
          </a:solidFill>
        </p:grpSpPr>
        <p:sp>
          <p:nvSpPr>
            <p:cNvPr id="87" name="Oval 11"/>
            <p:cNvSpPr>
              <a:spLocks noChangeArrowheads="1"/>
            </p:cNvSpPr>
            <p:nvPr/>
          </p:nvSpPr>
          <p:spPr bwMode="auto">
            <a:xfrm>
              <a:off x="2662238" y="2362200"/>
              <a:ext cx="307975" cy="261938"/>
            </a:xfrm>
            <a:prstGeom prst="ellipse">
              <a:avLst/>
            </a:prstGeom>
            <a:grpFill/>
            <a:ln w="38100">
              <a:solidFill>
                <a:schemeClr val="tx1"/>
              </a:solidFill>
              <a:round/>
              <a:headEnd/>
              <a:tailEnd/>
            </a:ln>
            <a:effectLst/>
          </p:spPr>
          <p:txBody>
            <a:bodyPr wrap="none" anchor="ctr"/>
            <a:lstStyle/>
            <a:p>
              <a:endParaRPr lang="en-US"/>
            </a:p>
          </p:txBody>
        </p:sp>
        <p:sp>
          <p:nvSpPr>
            <p:cNvPr id="88" name="Oval 12"/>
            <p:cNvSpPr>
              <a:spLocks noChangeArrowheads="1"/>
            </p:cNvSpPr>
            <p:nvPr/>
          </p:nvSpPr>
          <p:spPr bwMode="auto">
            <a:xfrm>
              <a:off x="2868613" y="2425700"/>
              <a:ext cx="44450" cy="90488"/>
            </a:xfrm>
            <a:prstGeom prst="ellipse">
              <a:avLst/>
            </a:prstGeom>
            <a:grpFill/>
            <a:ln w="3175">
              <a:solidFill>
                <a:schemeClr val="tx1"/>
              </a:solidFill>
              <a:round/>
              <a:headEnd/>
              <a:tailEnd/>
            </a:ln>
            <a:effectLst/>
          </p:spPr>
          <p:txBody>
            <a:bodyPr wrap="none" anchor="ctr"/>
            <a:lstStyle/>
            <a:p>
              <a:endParaRPr lang="en-US"/>
            </a:p>
          </p:txBody>
        </p:sp>
      </p:grpSp>
      <p:grpSp>
        <p:nvGrpSpPr>
          <p:cNvPr id="19" name="Group 37"/>
          <p:cNvGrpSpPr/>
          <p:nvPr/>
        </p:nvGrpSpPr>
        <p:grpSpPr>
          <a:xfrm>
            <a:off x="1304918" y="2408217"/>
            <a:ext cx="307975" cy="261938"/>
            <a:chOff x="2662238" y="2362200"/>
            <a:chExt cx="307975" cy="261938"/>
          </a:xfrm>
          <a:solidFill>
            <a:schemeClr val="accent5">
              <a:lumMod val="40000"/>
              <a:lumOff val="60000"/>
            </a:schemeClr>
          </a:solidFill>
        </p:grpSpPr>
        <p:sp>
          <p:nvSpPr>
            <p:cNvPr id="90" name="Oval 11"/>
            <p:cNvSpPr>
              <a:spLocks noChangeArrowheads="1"/>
            </p:cNvSpPr>
            <p:nvPr/>
          </p:nvSpPr>
          <p:spPr bwMode="auto">
            <a:xfrm>
              <a:off x="2662238" y="2362200"/>
              <a:ext cx="307975" cy="261938"/>
            </a:xfrm>
            <a:prstGeom prst="ellipse">
              <a:avLst/>
            </a:prstGeom>
            <a:grpFill/>
            <a:ln w="38100">
              <a:solidFill>
                <a:schemeClr val="tx1"/>
              </a:solidFill>
              <a:round/>
              <a:headEnd/>
              <a:tailEnd/>
            </a:ln>
            <a:effectLst/>
          </p:spPr>
          <p:txBody>
            <a:bodyPr wrap="none" anchor="ctr"/>
            <a:lstStyle/>
            <a:p>
              <a:endParaRPr lang="en-US"/>
            </a:p>
          </p:txBody>
        </p:sp>
        <p:sp>
          <p:nvSpPr>
            <p:cNvPr id="91" name="Oval 12"/>
            <p:cNvSpPr>
              <a:spLocks noChangeArrowheads="1"/>
            </p:cNvSpPr>
            <p:nvPr/>
          </p:nvSpPr>
          <p:spPr bwMode="auto">
            <a:xfrm>
              <a:off x="2868613" y="2425700"/>
              <a:ext cx="44450" cy="90488"/>
            </a:xfrm>
            <a:prstGeom prst="ellipse">
              <a:avLst/>
            </a:prstGeom>
            <a:grpFill/>
            <a:ln w="3175">
              <a:solidFill>
                <a:schemeClr val="tx1"/>
              </a:solidFill>
              <a:round/>
              <a:headEnd/>
              <a:tailEnd/>
            </a:ln>
            <a:effectLst/>
          </p:spPr>
          <p:txBody>
            <a:bodyPr wrap="none" anchor="ctr"/>
            <a:lstStyle/>
            <a:p>
              <a:endParaRPr lang="en-US"/>
            </a:p>
          </p:txBody>
        </p:sp>
      </p:grpSp>
      <p:cxnSp>
        <p:nvCxnSpPr>
          <p:cNvPr id="97" name="Curved Connector 96"/>
          <p:cNvCxnSpPr/>
          <p:nvPr/>
        </p:nvCxnSpPr>
        <p:spPr bwMode="auto">
          <a:xfrm>
            <a:off x="4334263" y="3822290"/>
            <a:ext cx="667203" cy="1588"/>
          </a:xfrm>
          <a:prstGeom prst="curvedConnector3">
            <a:avLst>
              <a:gd name="adj1" fmla="val 50000"/>
            </a:avLst>
          </a:prstGeom>
          <a:noFill/>
          <a:ln w="38100" cap="flat" cmpd="sng" algn="ctr">
            <a:solidFill>
              <a:schemeClr val="tx1"/>
            </a:solidFill>
            <a:prstDash val="solid"/>
            <a:round/>
            <a:headEnd type="none" w="med" len="med"/>
            <a:tailEnd type="arrow"/>
          </a:ln>
          <a:effectLst/>
        </p:spPr>
      </p:cxnSp>
      <p:pic>
        <p:nvPicPr>
          <p:cNvPr id="98" name="Picture 97" descr="TP_tmp.emf"/>
          <p:cNvPicPr>
            <a:picLocks noChangeAspect="1"/>
          </p:cNvPicPr>
          <p:nvPr>
            <p:custDataLst>
              <p:tags r:id="rId3"/>
            </p:custDataLst>
          </p:nvPr>
        </p:nvPicPr>
        <p:blipFill>
          <a:blip r:embed="rId11" cstate="print"/>
          <a:stretch>
            <a:fillRect/>
          </a:stretch>
        </p:blipFill>
        <p:spPr>
          <a:xfrm>
            <a:off x="4347000" y="3175000"/>
            <a:ext cx="668360" cy="467852"/>
          </a:xfrm>
          <a:prstGeom prst="rect">
            <a:avLst/>
          </a:prstGeom>
        </p:spPr>
      </p:pic>
      <p:cxnSp>
        <p:nvCxnSpPr>
          <p:cNvPr id="61" name="Curved Connector 53"/>
          <p:cNvCxnSpPr/>
          <p:nvPr/>
        </p:nvCxnSpPr>
        <p:spPr bwMode="auto">
          <a:xfrm rot="5400000" flipH="1" flipV="1">
            <a:off x="4876866" y="4194928"/>
            <a:ext cx="1350062" cy="1494606"/>
          </a:xfrm>
          <a:prstGeom prst="curvedConnector2">
            <a:avLst/>
          </a:prstGeom>
          <a:noFill/>
          <a:ln w="57150" cap="flat" cmpd="sng" algn="ctr">
            <a:solidFill>
              <a:schemeClr val="tx1"/>
            </a:solidFill>
            <a:prstDash val="solid"/>
            <a:round/>
            <a:headEnd type="none" w="med" len="med"/>
            <a:tailEnd type="arrow"/>
          </a:ln>
          <a:effectLst/>
        </p:spPr>
      </p:cxnSp>
      <p:cxnSp>
        <p:nvCxnSpPr>
          <p:cNvPr id="62" name="Curved Connector 61"/>
          <p:cNvCxnSpPr/>
          <p:nvPr/>
        </p:nvCxnSpPr>
        <p:spPr bwMode="auto">
          <a:xfrm rot="16200000" flipV="1">
            <a:off x="2259144" y="4794799"/>
            <a:ext cx="1435744" cy="1193346"/>
          </a:xfrm>
          <a:prstGeom prst="curvedConnector3">
            <a:avLst>
              <a:gd name="adj1" fmla="val 50000"/>
            </a:avLst>
          </a:prstGeom>
          <a:noFill/>
          <a:ln w="57150" cap="flat" cmpd="sng" algn="ctr">
            <a:solidFill>
              <a:schemeClr val="tx1"/>
            </a:solidFill>
            <a:prstDash val="solid"/>
            <a:round/>
            <a:headEnd type="none" w="med" len="med"/>
            <a:tailEnd type="arrow"/>
          </a:ln>
          <a:effectLst/>
        </p:spPr>
      </p:cxnSp>
      <p:pic>
        <p:nvPicPr>
          <p:cNvPr id="63" name="Picture 62" descr="TP_tmp.emf"/>
          <p:cNvPicPr>
            <a:picLocks noChangeAspect="1"/>
          </p:cNvPicPr>
          <p:nvPr>
            <p:custDataLst>
              <p:tags r:id="rId4"/>
            </p:custDataLst>
          </p:nvPr>
        </p:nvPicPr>
        <p:blipFill>
          <a:blip r:embed="rId12" cstate="print"/>
          <a:stretch>
            <a:fillRect/>
          </a:stretch>
        </p:blipFill>
        <p:spPr>
          <a:xfrm>
            <a:off x="3200400" y="6172200"/>
            <a:ext cx="843646" cy="457200"/>
          </a:xfrm>
          <a:prstGeom prst="rect">
            <a:avLst/>
          </a:prstGeom>
        </p:spPr>
      </p:pic>
      <p:pic>
        <p:nvPicPr>
          <p:cNvPr id="65" name="Picture 64" descr="TP_tmp.emf"/>
          <p:cNvPicPr>
            <a:picLocks noChangeAspect="1"/>
          </p:cNvPicPr>
          <p:nvPr>
            <p:custDataLst>
              <p:tags r:id="rId5"/>
            </p:custDataLst>
          </p:nvPr>
        </p:nvPicPr>
        <p:blipFill>
          <a:blip r:embed="rId13" cstate="print"/>
          <a:stretch>
            <a:fillRect/>
          </a:stretch>
        </p:blipFill>
        <p:spPr bwMode="auto">
          <a:xfrm>
            <a:off x="6667500" y="2771775"/>
            <a:ext cx="702692" cy="456975"/>
          </a:xfrm>
          <a:prstGeom prst="rect">
            <a:avLst/>
          </a:prstGeom>
          <a:noFill/>
          <a:ln/>
          <a:effectLst/>
        </p:spPr>
      </p:pic>
      <p:pic>
        <p:nvPicPr>
          <p:cNvPr id="66" name="Picture 65" descr="TP_tmp.emf"/>
          <p:cNvPicPr>
            <a:picLocks noChangeAspect="1"/>
          </p:cNvPicPr>
          <p:nvPr>
            <p:custDataLst>
              <p:tags r:id="rId6"/>
            </p:custDataLst>
          </p:nvPr>
        </p:nvPicPr>
        <p:blipFill>
          <a:blip r:embed="rId14" cstate="print"/>
          <a:stretch>
            <a:fillRect/>
          </a:stretch>
        </p:blipFill>
        <p:spPr bwMode="auto">
          <a:xfrm>
            <a:off x="4181475" y="5715000"/>
            <a:ext cx="1299981" cy="456975"/>
          </a:xfrm>
          <a:prstGeom prst="rect">
            <a:avLst/>
          </a:prstGeom>
          <a:noFill/>
          <a:ln/>
          <a:effectLst/>
        </p:spPr>
      </p:pic>
    </p:spTree>
    <p:extLst>
      <p:ext uri="{BB962C8B-B14F-4D97-AF65-F5344CB8AC3E}">
        <p14:creationId xmlns:p14="http://schemas.microsoft.com/office/powerpoint/2010/main" val="2154570468"/>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Decagon 78"/>
          <p:cNvSpPr/>
          <p:nvPr/>
        </p:nvSpPr>
        <p:spPr>
          <a:xfrm>
            <a:off x="5001466" y="2000865"/>
            <a:ext cx="4142534" cy="3642850"/>
          </a:xfrm>
          <a:prstGeom prst="decagon">
            <a:avLst/>
          </a:prstGeom>
          <a:solidFill>
            <a:schemeClr val="accent5">
              <a:lumMod val="40000"/>
              <a:lumOff val="60000"/>
            </a:schemeClr>
          </a:solidFill>
          <a:ln w="38100">
            <a:solidFill>
              <a:schemeClr val="accent5">
                <a:lumMod val="40000"/>
                <a:lumOff val="60000"/>
              </a:schemeClr>
            </a:solidFill>
          </a:ln>
        </p:spPr>
        <p:txBody>
          <a:bodyPr rtlCol="0" anchor="ctr">
            <a:noAutofit/>
          </a:bodyPr>
          <a:lstStyle/>
          <a:p>
            <a:pPr algn="ctr">
              <a:buNone/>
            </a:pPr>
            <a:endParaRPr lang="en-US" sz="2800" dirty="0" smtClean="0">
              <a:latin typeface="Arial" pitchFamily="34" charset="0"/>
              <a:cs typeface="Arial" pitchFamily="34" charset="0"/>
            </a:endParaRPr>
          </a:p>
        </p:txBody>
      </p:sp>
      <p:sp>
        <p:nvSpPr>
          <p:cNvPr id="24" name="Hexagon 23"/>
          <p:cNvSpPr/>
          <p:nvPr/>
        </p:nvSpPr>
        <p:spPr>
          <a:xfrm>
            <a:off x="5567122" y="2551467"/>
            <a:ext cx="2976814" cy="2566219"/>
          </a:xfrm>
          <a:prstGeom prst="hexagon">
            <a:avLst/>
          </a:prstGeom>
          <a:solidFill>
            <a:schemeClr val="accent6">
              <a:lumMod val="20000"/>
              <a:lumOff val="80000"/>
            </a:schemeClr>
          </a:solidFill>
          <a:ln w="38100">
            <a:solidFill>
              <a:srgbClr val="0000FF"/>
            </a:solidFill>
          </a:ln>
        </p:spPr>
        <p:txBody>
          <a:bodyPr rtlCol="0" anchor="ctr">
            <a:spAutoFit/>
          </a:bodyPr>
          <a:lstStyle/>
          <a:p>
            <a:pPr algn="ctr">
              <a:buNone/>
            </a:pPr>
            <a:endParaRPr lang="en-US" sz="2800" dirty="0" smtClean="0">
              <a:latin typeface="Arial" pitchFamily="34" charset="0"/>
              <a:cs typeface="Arial" pitchFamily="34" charset="0"/>
            </a:endParaRPr>
          </a:p>
        </p:txBody>
      </p:sp>
      <p:sp>
        <p:nvSpPr>
          <p:cNvPr id="82" name="Freeform 81"/>
          <p:cNvSpPr/>
          <p:nvPr/>
        </p:nvSpPr>
        <p:spPr>
          <a:xfrm>
            <a:off x="6241027" y="2770239"/>
            <a:ext cx="1811594" cy="1784555"/>
          </a:xfrm>
          <a:custGeom>
            <a:avLst/>
            <a:gdLst>
              <a:gd name="connsiteX0" fmla="*/ 427703 w 1489587"/>
              <a:gd name="connsiteY0" fmla="*/ 0 h 1755058"/>
              <a:gd name="connsiteX1" fmla="*/ 0 w 1489587"/>
              <a:gd name="connsiteY1" fmla="*/ 619432 h 1755058"/>
              <a:gd name="connsiteX2" fmla="*/ 88490 w 1489587"/>
              <a:gd name="connsiteY2" fmla="*/ 958645 h 1755058"/>
              <a:gd name="connsiteX3" fmla="*/ 265471 w 1489587"/>
              <a:gd name="connsiteY3" fmla="*/ 1238864 h 1755058"/>
              <a:gd name="connsiteX4" fmla="*/ 899651 w 1489587"/>
              <a:gd name="connsiteY4" fmla="*/ 1755058 h 1755058"/>
              <a:gd name="connsiteX5" fmla="*/ 1489587 w 1489587"/>
              <a:gd name="connsiteY5" fmla="*/ 1356851 h 1755058"/>
              <a:gd name="connsiteX6" fmla="*/ 1489587 w 1489587"/>
              <a:gd name="connsiteY6" fmla="*/ 634180 h 1755058"/>
              <a:gd name="connsiteX7" fmla="*/ 427703 w 1489587"/>
              <a:gd name="connsiteY7" fmla="*/ 0 h 1755058"/>
              <a:gd name="connsiteX0" fmla="*/ 427703 w 1489587"/>
              <a:gd name="connsiteY0" fmla="*/ 2458 h 1757516"/>
              <a:gd name="connsiteX1" fmla="*/ 0 w 1489587"/>
              <a:gd name="connsiteY1" fmla="*/ 621890 h 1757516"/>
              <a:gd name="connsiteX2" fmla="*/ 88490 w 1489587"/>
              <a:gd name="connsiteY2" fmla="*/ 961103 h 1757516"/>
              <a:gd name="connsiteX3" fmla="*/ 265471 w 1489587"/>
              <a:gd name="connsiteY3" fmla="*/ 1241322 h 1757516"/>
              <a:gd name="connsiteX4" fmla="*/ 899651 w 1489587"/>
              <a:gd name="connsiteY4" fmla="*/ 1757516 h 1757516"/>
              <a:gd name="connsiteX5" fmla="*/ 1489587 w 1489587"/>
              <a:gd name="connsiteY5" fmla="*/ 1359309 h 1757516"/>
              <a:gd name="connsiteX6" fmla="*/ 1489587 w 1489587"/>
              <a:gd name="connsiteY6" fmla="*/ 636638 h 1757516"/>
              <a:gd name="connsiteX7" fmla="*/ 427703 w 1489587"/>
              <a:gd name="connsiteY7" fmla="*/ 2458 h 1757516"/>
              <a:gd name="connsiteX0" fmla="*/ 427703 w 1666568"/>
              <a:gd name="connsiteY0" fmla="*/ 2458 h 1757516"/>
              <a:gd name="connsiteX1" fmla="*/ 0 w 1666568"/>
              <a:gd name="connsiteY1" fmla="*/ 621890 h 1757516"/>
              <a:gd name="connsiteX2" fmla="*/ 88490 w 1666568"/>
              <a:gd name="connsiteY2" fmla="*/ 961103 h 1757516"/>
              <a:gd name="connsiteX3" fmla="*/ 265471 w 1666568"/>
              <a:gd name="connsiteY3" fmla="*/ 1241322 h 1757516"/>
              <a:gd name="connsiteX4" fmla="*/ 899651 w 1666568"/>
              <a:gd name="connsiteY4" fmla="*/ 1757516 h 1757516"/>
              <a:gd name="connsiteX5" fmla="*/ 1489587 w 1666568"/>
              <a:gd name="connsiteY5" fmla="*/ 1359309 h 1757516"/>
              <a:gd name="connsiteX6" fmla="*/ 1489587 w 1666568"/>
              <a:gd name="connsiteY6" fmla="*/ 636638 h 1757516"/>
              <a:gd name="connsiteX7" fmla="*/ 427703 w 1666568"/>
              <a:gd name="connsiteY7" fmla="*/ 2458 h 1757516"/>
              <a:gd name="connsiteX0" fmla="*/ 427703 w 1666568"/>
              <a:gd name="connsiteY0" fmla="*/ 2458 h 1777181"/>
              <a:gd name="connsiteX1" fmla="*/ 0 w 1666568"/>
              <a:gd name="connsiteY1" fmla="*/ 621890 h 1777181"/>
              <a:gd name="connsiteX2" fmla="*/ 88490 w 1666568"/>
              <a:gd name="connsiteY2" fmla="*/ 961103 h 1777181"/>
              <a:gd name="connsiteX3" fmla="*/ 265471 w 1666568"/>
              <a:gd name="connsiteY3" fmla="*/ 1241322 h 1777181"/>
              <a:gd name="connsiteX4" fmla="*/ 899651 w 1666568"/>
              <a:gd name="connsiteY4" fmla="*/ 1757516 h 1777181"/>
              <a:gd name="connsiteX5" fmla="*/ 1489587 w 1666568"/>
              <a:gd name="connsiteY5" fmla="*/ 1359309 h 1777181"/>
              <a:gd name="connsiteX6" fmla="*/ 1489587 w 1666568"/>
              <a:gd name="connsiteY6" fmla="*/ 636638 h 1777181"/>
              <a:gd name="connsiteX7" fmla="*/ 427703 w 1666568"/>
              <a:gd name="connsiteY7" fmla="*/ 2458 h 1777181"/>
              <a:gd name="connsiteX0" fmla="*/ 427703 w 1666568"/>
              <a:gd name="connsiteY0" fmla="*/ 2458 h 1777181"/>
              <a:gd name="connsiteX1" fmla="*/ 0 w 1666568"/>
              <a:gd name="connsiteY1" fmla="*/ 621890 h 1777181"/>
              <a:gd name="connsiteX2" fmla="*/ 88490 w 1666568"/>
              <a:gd name="connsiteY2" fmla="*/ 961103 h 1777181"/>
              <a:gd name="connsiteX3" fmla="*/ 265471 w 1666568"/>
              <a:gd name="connsiteY3" fmla="*/ 1241322 h 1777181"/>
              <a:gd name="connsiteX4" fmla="*/ 899651 w 1666568"/>
              <a:gd name="connsiteY4" fmla="*/ 1757516 h 1777181"/>
              <a:gd name="connsiteX5" fmla="*/ 1489587 w 1666568"/>
              <a:gd name="connsiteY5" fmla="*/ 1359309 h 1777181"/>
              <a:gd name="connsiteX6" fmla="*/ 1489587 w 1666568"/>
              <a:gd name="connsiteY6" fmla="*/ 636638 h 1777181"/>
              <a:gd name="connsiteX7" fmla="*/ 427703 w 1666568"/>
              <a:gd name="connsiteY7" fmla="*/ 2458 h 1777181"/>
              <a:gd name="connsiteX0" fmla="*/ 427703 w 1666568"/>
              <a:gd name="connsiteY0" fmla="*/ 2458 h 1784555"/>
              <a:gd name="connsiteX1" fmla="*/ 0 w 1666568"/>
              <a:gd name="connsiteY1" fmla="*/ 621890 h 1784555"/>
              <a:gd name="connsiteX2" fmla="*/ 88490 w 1666568"/>
              <a:gd name="connsiteY2" fmla="*/ 961103 h 1784555"/>
              <a:gd name="connsiteX3" fmla="*/ 206477 w 1666568"/>
              <a:gd name="connsiteY3" fmla="*/ 1197077 h 1784555"/>
              <a:gd name="connsiteX4" fmla="*/ 899651 w 1666568"/>
              <a:gd name="connsiteY4" fmla="*/ 1757516 h 1784555"/>
              <a:gd name="connsiteX5" fmla="*/ 1489587 w 1666568"/>
              <a:gd name="connsiteY5" fmla="*/ 1359309 h 1784555"/>
              <a:gd name="connsiteX6" fmla="*/ 1489587 w 1666568"/>
              <a:gd name="connsiteY6" fmla="*/ 636638 h 1784555"/>
              <a:gd name="connsiteX7" fmla="*/ 427703 w 1666568"/>
              <a:gd name="connsiteY7" fmla="*/ 2458 h 1784555"/>
              <a:gd name="connsiteX0" fmla="*/ 560439 w 1799304"/>
              <a:gd name="connsiteY0" fmla="*/ 2458 h 1784555"/>
              <a:gd name="connsiteX1" fmla="*/ 132736 w 1799304"/>
              <a:gd name="connsiteY1" fmla="*/ 621890 h 1784555"/>
              <a:gd name="connsiteX2" fmla="*/ 0 w 1799304"/>
              <a:gd name="connsiteY2" fmla="*/ 1020097 h 1784555"/>
              <a:gd name="connsiteX3" fmla="*/ 339213 w 1799304"/>
              <a:gd name="connsiteY3" fmla="*/ 1197077 h 1784555"/>
              <a:gd name="connsiteX4" fmla="*/ 1032387 w 1799304"/>
              <a:gd name="connsiteY4" fmla="*/ 1757516 h 1784555"/>
              <a:gd name="connsiteX5" fmla="*/ 1622323 w 1799304"/>
              <a:gd name="connsiteY5" fmla="*/ 1359309 h 1784555"/>
              <a:gd name="connsiteX6" fmla="*/ 1622323 w 1799304"/>
              <a:gd name="connsiteY6" fmla="*/ 636638 h 1784555"/>
              <a:gd name="connsiteX7" fmla="*/ 560439 w 1799304"/>
              <a:gd name="connsiteY7" fmla="*/ 2458 h 1784555"/>
              <a:gd name="connsiteX0" fmla="*/ 594852 w 1833717"/>
              <a:gd name="connsiteY0" fmla="*/ 2458 h 1784555"/>
              <a:gd name="connsiteX1" fmla="*/ 167149 w 1833717"/>
              <a:gd name="connsiteY1" fmla="*/ 621890 h 1784555"/>
              <a:gd name="connsiteX2" fmla="*/ 34413 w 1833717"/>
              <a:gd name="connsiteY2" fmla="*/ 1020097 h 1784555"/>
              <a:gd name="connsiteX3" fmla="*/ 373626 w 1833717"/>
              <a:gd name="connsiteY3" fmla="*/ 1197077 h 1784555"/>
              <a:gd name="connsiteX4" fmla="*/ 1066800 w 1833717"/>
              <a:gd name="connsiteY4" fmla="*/ 1757516 h 1784555"/>
              <a:gd name="connsiteX5" fmla="*/ 1656736 w 1833717"/>
              <a:gd name="connsiteY5" fmla="*/ 1359309 h 1784555"/>
              <a:gd name="connsiteX6" fmla="*/ 1656736 w 1833717"/>
              <a:gd name="connsiteY6" fmla="*/ 636638 h 1784555"/>
              <a:gd name="connsiteX7" fmla="*/ 594852 w 1833717"/>
              <a:gd name="connsiteY7" fmla="*/ 2458 h 1784555"/>
              <a:gd name="connsiteX0" fmla="*/ 572729 w 1811594"/>
              <a:gd name="connsiteY0" fmla="*/ 2458 h 1784555"/>
              <a:gd name="connsiteX1" fmla="*/ 277762 w 1811594"/>
              <a:gd name="connsiteY1" fmla="*/ 621890 h 1784555"/>
              <a:gd name="connsiteX2" fmla="*/ 12290 w 1811594"/>
              <a:gd name="connsiteY2" fmla="*/ 1020097 h 1784555"/>
              <a:gd name="connsiteX3" fmla="*/ 351503 w 1811594"/>
              <a:gd name="connsiteY3" fmla="*/ 1197077 h 1784555"/>
              <a:gd name="connsiteX4" fmla="*/ 1044677 w 1811594"/>
              <a:gd name="connsiteY4" fmla="*/ 1757516 h 1784555"/>
              <a:gd name="connsiteX5" fmla="*/ 1634613 w 1811594"/>
              <a:gd name="connsiteY5" fmla="*/ 1359309 h 1784555"/>
              <a:gd name="connsiteX6" fmla="*/ 1634613 w 1811594"/>
              <a:gd name="connsiteY6" fmla="*/ 636638 h 1784555"/>
              <a:gd name="connsiteX7" fmla="*/ 572729 w 1811594"/>
              <a:gd name="connsiteY7" fmla="*/ 2458 h 1784555"/>
              <a:gd name="connsiteX0" fmla="*/ 572729 w 1811594"/>
              <a:gd name="connsiteY0" fmla="*/ 2458 h 1784555"/>
              <a:gd name="connsiteX1" fmla="*/ 277762 w 1811594"/>
              <a:gd name="connsiteY1" fmla="*/ 621890 h 1784555"/>
              <a:gd name="connsiteX2" fmla="*/ 12290 w 1811594"/>
              <a:gd name="connsiteY2" fmla="*/ 1020097 h 1784555"/>
              <a:gd name="connsiteX3" fmla="*/ 351503 w 1811594"/>
              <a:gd name="connsiteY3" fmla="*/ 1197077 h 1784555"/>
              <a:gd name="connsiteX4" fmla="*/ 1044677 w 1811594"/>
              <a:gd name="connsiteY4" fmla="*/ 1757516 h 1784555"/>
              <a:gd name="connsiteX5" fmla="*/ 1634613 w 1811594"/>
              <a:gd name="connsiteY5" fmla="*/ 1359309 h 1784555"/>
              <a:gd name="connsiteX6" fmla="*/ 1634613 w 1811594"/>
              <a:gd name="connsiteY6" fmla="*/ 636638 h 1784555"/>
              <a:gd name="connsiteX7" fmla="*/ 572729 w 1811594"/>
              <a:gd name="connsiteY7" fmla="*/ 2458 h 1784555"/>
              <a:gd name="connsiteX0" fmla="*/ 572729 w 1811594"/>
              <a:gd name="connsiteY0" fmla="*/ 2458 h 1784555"/>
              <a:gd name="connsiteX1" fmla="*/ 277762 w 1811594"/>
              <a:gd name="connsiteY1" fmla="*/ 621890 h 1784555"/>
              <a:gd name="connsiteX2" fmla="*/ 12290 w 1811594"/>
              <a:gd name="connsiteY2" fmla="*/ 1020097 h 1784555"/>
              <a:gd name="connsiteX3" fmla="*/ 351503 w 1811594"/>
              <a:gd name="connsiteY3" fmla="*/ 1197077 h 1784555"/>
              <a:gd name="connsiteX4" fmla="*/ 1044677 w 1811594"/>
              <a:gd name="connsiteY4" fmla="*/ 1757516 h 1784555"/>
              <a:gd name="connsiteX5" fmla="*/ 1634613 w 1811594"/>
              <a:gd name="connsiteY5" fmla="*/ 1359309 h 1784555"/>
              <a:gd name="connsiteX6" fmla="*/ 1634613 w 1811594"/>
              <a:gd name="connsiteY6" fmla="*/ 636638 h 1784555"/>
              <a:gd name="connsiteX7" fmla="*/ 572729 w 1811594"/>
              <a:gd name="connsiteY7" fmla="*/ 2458 h 1784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11594" h="1784555">
                <a:moveTo>
                  <a:pt x="572729" y="2458"/>
                </a:moveTo>
                <a:cubicBezTo>
                  <a:pt x="346587" y="0"/>
                  <a:pt x="371168" y="452284"/>
                  <a:pt x="277762" y="621890"/>
                </a:cubicBezTo>
                <a:cubicBezTo>
                  <a:pt x="184356" y="791496"/>
                  <a:pt x="0" y="924233"/>
                  <a:pt x="12290" y="1020097"/>
                </a:cubicBezTo>
                <a:cubicBezTo>
                  <a:pt x="24580" y="1115961"/>
                  <a:pt x="216310" y="1064342"/>
                  <a:pt x="351503" y="1197077"/>
                </a:cubicBezTo>
                <a:cubicBezTo>
                  <a:pt x="486696" y="1329812"/>
                  <a:pt x="830825" y="1730477"/>
                  <a:pt x="1044677" y="1757516"/>
                </a:cubicBezTo>
                <a:cubicBezTo>
                  <a:pt x="1258529" y="1784555"/>
                  <a:pt x="1536290" y="1546122"/>
                  <a:pt x="1634613" y="1359309"/>
                </a:cubicBezTo>
                <a:cubicBezTo>
                  <a:pt x="1732936" y="1172496"/>
                  <a:pt x="1811594" y="862780"/>
                  <a:pt x="1634613" y="636638"/>
                </a:cubicBezTo>
                <a:cubicBezTo>
                  <a:pt x="1457632" y="410496"/>
                  <a:pt x="798871" y="4916"/>
                  <a:pt x="572729" y="2458"/>
                </a:cubicBezTo>
                <a:close/>
              </a:path>
            </a:pathLst>
          </a:custGeom>
          <a:solidFill>
            <a:schemeClr val="accent5">
              <a:lumMod val="40000"/>
              <a:lumOff val="60000"/>
            </a:schemeClr>
          </a:solidFill>
          <a:ln w="38100">
            <a:solidFill>
              <a:schemeClr val="accent6">
                <a:lumMod val="75000"/>
              </a:schemeClr>
            </a:solidFill>
          </a:ln>
        </p:spPr>
        <p:txBody>
          <a:bodyPr rtlCol="0" anchor="ctr">
            <a:noAutofit/>
          </a:bodyPr>
          <a:lstStyle/>
          <a:p>
            <a:pPr algn="ctr">
              <a:buNone/>
            </a:pPr>
            <a:endParaRPr lang="en-US" sz="2800" dirty="0" smtClean="0">
              <a:latin typeface="Arial" pitchFamily="34" charset="0"/>
              <a:cs typeface="Arial" pitchFamily="34" charset="0"/>
            </a:endParaRPr>
          </a:p>
        </p:txBody>
      </p:sp>
      <p:sp>
        <p:nvSpPr>
          <p:cNvPr id="75" name="Title 74"/>
          <p:cNvSpPr>
            <a:spLocks noGrp="1"/>
          </p:cNvSpPr>
          <p:nvPr>
            <p:ph type="title"/>
          </p:nvPr>
        </p:nvSpPr>
        <p:spPr/>
        <p:txBody>
          <a:bodyPr/>
          <a:lstStyle/>
          <a:p>
            <a:r>
              <a:rPr lang="en-US" dirty="0" smtClean="0"/>
              <a:t>Simplicial Approximation</a:t>
            </a:r>
            <a:endParaRPr lang="en-US" dirty="0"/>
          </a:p>
        </p:txBody>
      </p:sp>
      <p:sp>
        <p:nvSpPr>
          <p:cNvPr id="78" name="Decagon 77"/>
          <p:cNvSpPr/>
          <p:nvPr/>
        </p:nvSpPr>
        <p:spPr>
          <a:xfrm>
            <a:off x="191729" y="2000865"/>
            <a:ext cx="4142534" cy="3642850"/>
          </a:xfrm>
          <a:prstGeom prst="decagon">
            <a:avLst/>
          </a:prstGeom>
          <a:solidFill>
            <a:schemeClr val="accent2">
              <a:lumMod val="20000"/>
              <a:lumOff val="80000"/>
            </a:schemeClr>
          </a:solidFill>
          <a:ln w="38100">
            <a:solidFill>
              <a:schemeClr val="accent6">
                <a:lumMod val="20000"/>
                <a:lumOff val="80000"/>
              </a:schemeClr>
            </a:solidFill>
          </a:ln>
        </p:spPr>
        <p:txBody>
          <a:bodyPr rtlCol="0" anchor="ctr">
            <a:noAutofit/>
          </a:bodyPr>
          <a:lstStyle/>
          <a:p>
            <a:pPr algn="ctr">
              <a:buNone/>
            </a:pPr>
            <a:endParaRPr lang="en-US" sz="2800" dirty="0" smtClean="0">
              <a:latin typeface="Arial" pitchFamily="34" charset="0"/>
              <a:cs typeface="Arial" pitchFamily="34" charset="0"/>
            </a:endParaRPr>
          </a:p>
        </p:txBody>
      </p:sp>
      <p:sp>
        <p:nvSpPr>
          <p:cNvPr id="7" name="Date Placeholder 6"/>
          <p:cNvSpPr>
            <a:spLocks noGrp="1"/>
          </p:cNvSpPr>
          <p:nvPr>
            <p:ph type="dt" sz="half" idx="10"/>
          </p:nvPr>
        </p:nvSpPr>
        <p:spPr/>
        <p:txBody>
          <a:bodyPr/>
          <a:lstStyle/>
          <a:p>
            <a:fld id="{3787A651-A933-4FA8-B239-8C4A625EA919}" type="datetime5">
              <a:rPr lang="en-US" smtClean="0"/>
              <a:pPr/>
              <a:t>14-May-16</a:t>
            </a:fld>
            <a:endParaRPr lang="en-US"/>
          </a:p>
        </p:txBody>
      </p:sp>
      <p:sp>
        <p:nvSpPr>
          <p:cNvPr id="8" name="Slide Number Placeholder 7"/>
          <p:cNvSpPr>
            <a:spLocks noGrp="1"/>
          </p:cNvSpPr>
          <p:nvPr>
            <p:ph type="sldNum" sz="quarter" idx="12"/>
          </p:nvPr>
        </p:nvSpPr>
        <p:spPr/>
        <p:txBody>
          <a:bodyPr/>
          <a:lstStyle/>
          <a:p>
            <a:fld id="{5542E9E5-46F2-4C50-9D07-D407555D9628}" type="slidenum">
              <a:rPr lang="en-US" smtClean="0"/>
              <a:pPr/>
              <a:t>122</a:t>
            </a:fld>
            <a:endParaRPr lang="en-US"/>
          </a:p>
        </p:txBody>
      </p:sp>
      <p:grpSp>
        <p:nvGrpSpPr>
          <p:cNvPr id="2" name="Group 14"/>
          <p:cNvGrpSpPr/>
          <p:nvPr/>
        </p:nvGrpSpPr>
        <p:grpSpPr>
          <a:xfrm>
            <a:off x="2145582" y="3671662"/>
            <a:ext cx="307975" cy="261938"/>
            <a:chOff x="2662238" y="2362200"/>
            <a:chExt cx="307975" cy="261938"/>
          </a:xfrm>
          <a:solidFill>
            <a:schemeClr val="accent5">
              <a:lumMod val="40000"/>
              <a:lumOff val="60000"/>
            </a:schemeClr>
          </a:solidFill>
        </p:grpSpPr>
        <p:sp>
          <p:nvSpPr>
            <p:cNvPr id="13" name="Oval 11"/>
            <p:cNvSpPr>
              <a:spLocks noChangeArrowheads="1"/>
            </p:cNvSpPr>
            <p:nvPr/>
          </p:nvSpPr>
          <p:spPr bwMode="auto">
            <a:xfrm>
              <a:off x="2662238" y="2362200"/>
              <a:ext cx="307975" cy="261938"/>
            </a:xfrm>
            <a:prstGeom prst="ellipse">
              <a:avLst/>
            </a:prstGeom>
            <a:grpFill/>
            <a:ln w="38100">
              <a:solidFill>
                <a:schemeClr val="tx1"/>
              </a:solidFill>
              <a:round/>
              <a:headEnd/>
              <a:tailEnd/>
            </a:ln>
            <a:effectLst/>
          </p:spPr>
          <p:txBody>
            <a:bodyPr wrap="none" anchor="ctr"/>
            <a:lstStyle/>
            <a:p>
              <a:endParaRPr lang="en-US"/>
            </a:p>
          </p:txBody>
        </p:sp>
        <p:sp>
          <p:nvSpPr>
            <p:cNvPr id="14" name="Oval 12"/>
            <p:cNvSpPr>
              <a:spLocks noChangeArrowheads="1"/>
            </p:cNvSpPr>
            <p:nvPr/>
          </p:nvSpPr>
          <p:spPr bwMode="auto">
            <a:xfrm>
              <a:off x="2868613" y="2425700"/>
              <a:ext cx="44450" cy="90488"/>
            </a:xfrm>
            <a:prstGeom prst="ellipse">
              <a:avLst/>
            </a:prstGeom>
            <a:grpFill/>
            <a:ln w="3175">
              <a:solidFill>
                <a:schemeClr val="tx1"/>
              </a:solidFill>
              <a:round/>
              <a:headEnd/>
              <a:tailEnd/>
            </a:ln>
            <a:effectLst/>
          </p:spPr>
          <p:txBody>
            <a:bodyPr wrap="none" anchor="ctr"/>
            <a:lstStyle/>
            <a:p>
              <a:endParaRPr lang="en-US"/>
            </a:p>
          </p:txBody>
        </p:sp>
      </p:grpSp>
      <p:pic>
        <p:nvPicPr>
          <p:cNvPr id="74" name="Picture 73" descr="TP_tmp.emf"/>
          <p:cNvPicPr>
            <a:picLocks noChangeAspect="1"/>
          </p:cNvPicPr>
          <p:nvPr>
            <p:custDataLst>
              <p:tags r:id="rId1"/>
            </p:custDataLst>
          </p:nvPr>
        </p:nvPicPr>
        <p:blipFill>
          <a:blip r:embed="rId9" cstate="print"/>
          <a:stretch>
            <a:fillRect/>
          </a:stretch>
        </p:blipFill>
        <p:spPr>
          <a:xfrm>
            <a:off x="1929773" y="5704348"/>
            <a:ext cx="644831" cy="644831"/>
          </a:xfrm>
          <a:prstGeom prst="rect">
            <a:avLst/>
          </a:prstGeom>
        </p:spPr>
      </p:pic>
      <p:pic>
        <p:nvPicPr>
          <p:cNvPr id="81" name="Picture 80" descr="TP_tmp.emf"/>
          <p:cNvPicPr>
            <a:picLocks noChangeAspect="1"/>
          </p:cNvPicPr>
          <p:nvPr>
            <p:custDataLst>
              <p:tags r:id="rId2"/>
            </p:custDataLst>
          </p:nvPr>
        </p:nvPicPr>
        <p:blipFill>
          <a:blip r:embed="rId10" cstate="print"/>
          <a:stretch>
            <a:fillRect/>
          </a:stretch>
        </p:blipFill>
        <p:spPr bwMode="auto">
          <a:xfrm>
            <a:off x="6779474" y="5768257"/>
            <a:ext cx="571208" cy="571208"/>
          </a:xfrm>
          <a:prstGeom prst="rect">
            <a:avLst/>
          </a:prstGeom>
          <a:noFill/>
          <a:ln/>
          <a:effectLst/>
        </p:spPr>
      </p:pic>
      <p:grpSp>
        <p:nvGrpSpPr>
          <p:cNvPr id="3" name="Group 53"/>
          <p:cNvGrpSpPr/>
          <p:nvPr/>
        </p:nvGrpSpPr>
        <p:grpSpPr>
          <a:xfrm>
            <a:off x="7747116" y="2422958"/>
            <a:ext cx="307975" cy="261938"/>
            <a:chOff x="2662238" y="2362200"/>
            <a:chExt cx="307975" cy="261938"/>
          </a:xfrm>
          <a:solidFill>
            <a:schemeClr val="accent5">
              <a:lumMod val="40000"/>
              <a:lumOff val="60000"/>
            </a:schemeClr>
          </a:solidFill>
        </p:grpSpPr>
        <p:sp>
          <p:nvSpPr>
            <p:cNvPr id="45" name="Oval 11"/>
            <p:cNvSpPr>
              <a:spLocks noChangeArrowheads="1"/>
            </p:cNvSpPr>
            <p:nvPr/>
          </p:nvSpPr>
          <p:spPr bwMode="auto">
            <a:xfrm>
              <a:off x="2662238" y="2362200"/>
              <a:ext cx="307975" cy="261938"/>
            </a:xfrm>
            <a:prstGeom prst="ellipse">
              <a:avLst/>
            </a:prstGeom>
            <a:grpFill/>
            <a:ln w="38100">
              <a:solidFill>
                <a:schemeClr val="tx1"/>
              </a:solidFill>
              <a:round/>
              <a:headEnd/>
              <a:tailEnd/>
            </a:ln>
            <a:effectLst/>
          </p:spPr>
          <p:txBody>
            <a:bodyPr wrap="none" anchor="ctr"/>
            <a:lstStyle/>
            <a:p>
              <a:endParaRPr lang="en-US"/>
            </a:p>
          </p:txBody>
        </p:sp>
        <p:sp>
          <p:nvSpPr>
            <p:cNvPr id="46" name="Oval 12"/>
            <p:cNvSpPr>
              <a:spLocks noChangeArrowheads="1"/>
            </p:cNvSpPr>
            <p:nvPr/>
          </p:nvSpPr>
          <p:spPr bwMode="auto">
            <a:xfrm>
              <a:off x="2868613" y="2425700"/>
              <a:ext cx="44450" cy="90488"/>
            </a:xfrm>
            <a:prstGeom prst="ellipse">
              <a:avLst/>
            </a:prstGeom>
            <a:grpFill/>
            <a:ln w="3175">
              <a:solidFill>
                <a:schemeClr val="tx1"/>
              </a:solidFill>
              <a:round/>
              <a:headEnd/>
              <a:tailEnd/>
            </a:ln>
            <a:effectLst/>
          </p:spPr>
          <p:txBody>
            <a:bodyPr wrap="none" anchor="ctr"/>
            <a:lstStyle/>
            <a:p>
              <a:endParaRPr lang="en-US"/>
            </a:p>
          </p:txBody>
        </p:sp>
      </p:grpSp>
      <p:grpSp>
        <p:nvGrpSpPr>
          <p:cNvPr id="4" name="Group 56"/>
          <p:cNvGrpSpPr/>
          <p:nvPr/>
        </p:nvGrpSpPr>
        <p:grpSpPr>
          <a:xfrm>
            <a:off x="8430457" y="3686403"/>
            <a:ext cx="307975" cy="261938"/>
            <a:chOff x="2662238" y="2362200"/>
            <a:chExt cx="307975" cy="261938"/>
          </a:xfrm>
          <a:solidFill>
            <a:schemeClr val="accent5">
              <a:lumMod val="40000"/>
              <a:lumOff val="60000"/>
            </a:schemeClr>
          </a:solidFill>
        </p:grpSpPr>
        <p:sp>
          <p:nvSpPr>
            <p:cNvPr id="43" name="Oval 11"/>
            <p:cNvSpPr>
              <a:spLocks noChangeArrowheads="1"/>
            </p:cNvSpPr>
            <p:nvPr/>
          </p:nvSpPr>
          <p:spPr bwMode="auto">
            <a:xfrm>
              <a:off x="2662238" y="2362200"/>
              <a:ext cx="307975" cy="261938"/>
            </a:xfrm>
            <a:prstGeom prst="ellipse">
              <a:avLst/>
            </a:prstGeom>
            <a:grpFill/>
            <a:ln w="38100">
              <a:solidFill>
                <a:schemeClr val="tx1"/>
              </a:solidFill>
              <a:round/>
              <a:headEnd/>
              <a:tailEnd/>
            </a:ln>
            <a:effectLst/>
          </p:spPr>
          <p:txBody>
            <a:bodyPr wrap="none" anchor="ctr"/>
            <a:lstStyle/>
            <a:p>
              <a:endParaRPr lang="en-US"/>
            </a:p>
          </p:txBody>
        </p:sp>
        <p:sp>
          <p:nvSpPr>
            <p:cNvPr id="44" name="Oval 12"/>
            <p:cNvSpPr>
              <a:spLocks noChangeArrowheads="1"/>
            </p:cNvSpPr>
            <p:nvPr/>
          </p:nvSpPr>
          <p:spPr bwMode="auto">
            <a:xfrm>
              <a:off x="2868613" y="2425700"/>
              <a:ext cx="44450" cy="90488"/>
            </a:xfrm>
            <a:prstGeom prst="ellipse">
              <a:avLst/>
            </a:prstGeom>
            <a:grpFill/>
            <a:ln w="3175">
              <a:solidFill>
                <a:schemeClr val="tx1"/>
              </a:solidFill>
              <a:round/>
              <a:headEnd/>
              <a:tailEnd/>
            </a:ln>
            <a:effectLst/>
          </p:spPr>
          <p:txBody>
            <a:bodyPr wrap="none" anchor="ctr"/>
            <a:lstStyle/>
            <a:p>
              <a:endParaRPr lang="en-US"/>
            </a:p>
          </p:txBody>
        </p:sp>
      </p:grpSp>
      <p:grpSp>
        <p:nvGrpSpPr>
          <p:cNvPr id="5" name="Group 59"/>
          <p:cNvGrpSpPr/>
          <p:nvPr/>
        </p:nvGrpSpPr>
        <p:grpSpPr>
          <a:xfrm>
            <a:off x="7712701" y="4959681"/>
            <a:ext cx="307975" cy="261938"/>
            <a:chOff x="2662238" y="2362200"/>
            <a:chExt cx="307975" cy="261938"/>
          </a:xfrm>
          <a:solidFill>
            <a:schemeClr val="accent5">
              <a:lumMod val="40000"/>
              <a:lumOff val="60000"/>
            </a:schemeClr>
          </a:solidFill>
        </p:grpSpPr>
        <p:sp>
          <p:nvSpPr>
            <p:cNvPr id="41" name="Oval 11"/>
            <p:cNvSpPr>
              <a:spLocks noChangeArrowheads="1"/>
            </p:cNvSpPr>
            <p:nvPr/>
          </p:nvSpPr>
          <p:spPr bwMode="auto">
            <a:xfrm>
              <a:off x="2662238" y="2362200"/>
              <a:ext cx="307975" cy="261938"/>
            </a:xfrm>
            <a:prstGeom prst="ellipse">
              <a:avLst/>
            </a:prstGeom>
            <a:grpFill/>
            <a:ln w="38100">
              <a:solidFill>
                <a:schemeClr val="tx1"/>
              </a:solidFill>
              <a:round/>
              <a:headEnd/>
              <a:tailEnd/>
            </a:ln>
            <a:effectLst/>
          </p:spPr>
          <p:txBody>
            <a:bodyPr wrap="none" anchor="ctr"/>
            <a:lstStyle/>
            <a:p>
              <a:endParaRPr lang="en-US"/>
            </a:p>
          </p:txBody>
        </p:sp>
        <p:sp>
          <p:nvSpPr>
            <p:cNvPr id="42" name="Oval 12"/>
            <p:cNvSpPr>
              <a:spLocks noChangeArrowheads="1"/>
            </p:cNvSpPr>
            <p:nvPr/>
          </p:nvSpPr>
          <p:spPr bwMode="auto">
            <a:xfrm>
              <a:off x="2868613" y="2425700"/>
              <a:ext cx="44450" cy="90488"/>
            </a:xfrm>
            <a:prstGeom prst="ellipse">
              <a:avLst/>
            </a:prstGeom>
            <a:grpFill/>
            <a:ln w="3175">
              <a:solidFill>
                <a:schemeClr val="tx1"/>
              </a:solidFill>
              <a:round/>
              <a:headEnd/>
              <a:tailEnd/>
            </a:ln>
            <a:effectLst/>
          </p:spPr>
          <p:txBody>
            <a:bodyPr wrap="none" anchor="ctr"/>
            <a:lstStyle/>
            <a:p>
              <a:endParaRPr lang="en-US"/>
            </a:p>
          </p:txBody>
        </p:sp>
      </p:grpSp>
      <p:grpSp>
        <p:nvGrpSpPr>
          <p:cNvPr id="6" name="Group 62"/>
          <p:cNvGrpSpPr/>
          <p:nvPr/>
        </p:nvGrpSpPr>
        <p:grpSpPr>
          <a:xfrm>
            <a:off x="6036300" y="4959681"/>
            <a:ext cx="307975" cy="261938"/>
            <a:chOff x="2662238" y="2362200"/>
            <a:chExt cx="307975" cy="261938"/>
          </a:xfrm>
          <a:solidFill>
            <a:schemeClr val="accent5">
              <a:lumMod val="40000"/>
              <a:lumOff val="60000"/>
            </a:schemeClr>
          </a:solidFill>
        </p:grpSpPr>
        <p:sp>
          <p:nvSpPr>
            <p:cNvPr id="39" name="Oval 11"/>
            <p:cNvSpPr>
              <a:spLocks noChangeArrowheads="1"/>
            </p:cNvSpPr>
            <p:nvPr/>
          </p:nvSpPr>
          <p:spPr bwMode="auto">
            <a:xfrm>
              <a:off x="2662238" y="2362200"/>
              <a:ext cx="307975" cy="261938"/>
            </a:xfrm>
            <a:prstGeom prst="ellipse">
              <a:avLst/>
            </a:prstGeom>
            <a:grpFill/>
            <a:ln w="38100">
              <a:solidFill>
                <a:schemeClr val="tx1"/>
              </a:solidFill>
              <a:round/>
              <a:headEnd/>
              <a:tailEnd/>
            </a:ln>
            <a:effectLst/>
          </p:spPr>
          <p:txBody>
            <a:bodyPr wrap="none" anchor="ctr"/>
            <a:lstStyle/>
            <a:p>
              <a:endParaRPr lang="en-US"/>
            </a:p>
          </p:txBody>
        </p:sp>
        <p:sp>
          <p:nvSpPr>
            <p:cNvPr id="40" name="Oval 12"/>
            <p:cNvSpPr>
              <a:spLocks noChangeArrowheads="1"/>
            </p:cNvSpPr>
            <p:nvPr/>
          </p:nvSpPr>
          <p:spPr bwMode="auto">
            <a:xfrm>
              <a:off x="2868613" y="2425700"/>
              <a:ext cx="44450" cy="90488"/>
            </a:xfrm>
            <a:prstGeom prst="ellipse">
              <a:avLst/>
            </a:prstGeom>
            <a:grpFill/>
            <a:ln w="3175">
              <a:solidFill>
                <a:schemeClr val="tx1"/>
              </a:solidFill>
              <a:round/>
              <a:headEnd/>
              <a:tailEnd/>
            </a:ln>
            <a:effectLst/>
          </p:spPr>
          <p:txBody>
            <a:bodyPr wrap="none" anchor="ctr"/>
            <a:lstStyle/>
            <a:p>
              <a:endParaRPr lang="en-US"/>
            </a:p>
          </p:txBody>
        </p:sp>
      </p:grpSp>
      <p:grpSp>
        <p:nvGrpSpPr>
          <p:cNvPr id="9" name="Group 65"/>
          <p:cNvGrpSpPr/>
          <p:nvPr/>
        </p:nvGrpSpPr>
        <p:grpSpPr>
          <a:xfrm>
            <a:off x="5407034" y="3686403"/>
            <a:ext cx="307975" cy="261938"/>
            <a:chOff x="2662238" y="2362200"/>
            <a:chExt cx="307975" cy="261938"/>
          </a:xfrm>
          <a:solidFill>
            <a:schemeClr val="accent5">
              <a:lumMod val="40000"/>
              <a:lumOff val="60000"/>
            </a:schemeClr>
          </a:solidFill>
        </p:grpSpPr>
        <p:sp>
          <p:nvSpPr>
            <p:cNvPr id="37" name="Oval 11"/>
            <p:cNvSpPr>
              <a:spLocks noChangeArrowheads="1"/>
            </p:cNvSpPr>
            <p:nvPr/>
          </p:nvSpPr>
          <p:spPr bwMode="auto">
            <a:xfrm>
              <a:off x="2662238" y="2362200"/>
              <a:ext cx="307975" cy="261938"/>
            </a:xfrm>
            <a:prstGeom prst="ellipse">
              <a:avLst/>
            </a:prstGeom>
            <a:grpFill/>
            <a:ln w="38100">
              <a:solidFill>
                <a:schemeClr val="tx1"/>
              </a:solidFill>
              <a:round/>
              <a:headEnd/>
              <a:tailEnd/>
            </a:ln>
            <a:effectLst/>
          </p:spPr>
          <p:txBody>
            <a:bodyPr wrap="none" anchor="ctr"/>
            <a:lstStyle/>
            <a:p>
              <a:endParaRPr lang="en-US"/>
            </a:p>
          </p:txBody>
        </p:sp>
        <p:sp>
          <p:nvSpPr>
            <p:cNvPr id="38" name="Oval 12"/>
            <p:cNvSpPr>
              <a:spLocks noChangeArrowheads="1"/>
            </p:cNvSpPr>
            <p:nvPr/>
          </p:nvSpPr>
          <p:spPr bwMode="auto">
            <a:xfrm>
              <a:off x="2868613" y="2425700"/>
              <a:ext cx="44450" cy="90488"/>
            </a:xfrm>
            <a:prstGeom prst="ellipse">
              <a:avLst/>
            </a:prstGeom>
            <a:grpFill/>
            <a:ln w="3175">
              <a:solidFill>
                <a:schemeClr val="tx1"/>
              </a:solidFill>
              <a:round/>
              <a:headEnd/>
              <a:tailEnd/>
            </a:ln>
            <a:effectLst/>
          </p:spPr>
          <p:txBody>
            <a:bodyPr wrap="none" anchor="ctr"/>
            <a:lstStyle/>
            <a:p>
              <a:endParaRPr lang="en-US"/>
            </a:p>
          </p:txBody>
        </p:sp>
      </p:grpSp>
      <p:grpSp>
        <p:nvGrpSpPr>
          <p:cNvPr id="10" name="Group 68"/>
          <p:cNvGrpSpPr/>
          <p:nvPr/>
        </p:nvGrpSpPr>
        <p:grpSpPr>
          <a:xfrm>
            <a:off x="6060878" y="2422958"/>
            <a:ext cx="307975" cy="261938"/>
            <a:chOff x="2662238" y="2362200"/>
            <a:chExt cx="307975" cy="261938"/>
          </a:xfrm>
          <a:solidFill>
            <a:schemeClr val="accent5">
              <a:lumMod val="40000"/>
              <a:lumOff val="60000"/>
            </a:schemeClr>
          </a:solidFill>
        </p:grpSpPr>
        <p:sp>
          <p:nvSpPr>
            <p:cNvPr id="35" name="Oval 11"/>
            <p:cNvSpPr>
              <a:spLocks noChangeArrowheads="1"/>
            </p:cNvSpPr>
            <p:nvPr/>
          </p:nvSpPr>
          <p:spPr bwMode="auto">
            <a:xfrm>
              <a:off x="2662238" y="2362200"/>
              <a:ext cx="307975" cy="261938"/>
            </a:xfrm>
            <a:prstGeom prst="ellipse">
              <a:avLst/>
            </a:prstGeom>
            <a:grpFill/>
            <a:ln w="38100">
              <a:solidFill>
                <a:schemeClr val="tx1"/>
              </a:solidFill>
              <a:round/>
              <a:headEnd/>
              <a:tailEnd/>
            </a:ln>
            <a:effectLst/>
          </p:spPr>
          <p:txBody>
            <a:bodyPr wrap="none" anchor="ctr"/>
            <a:lstStyle/>
            <a:p>
              <a:endParaRPr lang="en-US"/>
            </a:p>
          </p:txBody>
        </p:sp>
        <p:sp>
          <p:nvSpPr>
            <p:cNvPr id="36" name="Oval 12"/>
            <p:cNvSpPr>
              <a:spLocks noChangeArrowheads="1"/>
            </p:cNvSpPr>
            <p:nvPr/>
          </p:nvSpPr>
          <p:spPr bwMode="auto">
            <a:xfrm>
              <a:off x="2868613" y="2425700"/>
              <a:ext cx="44450" cy="90488"/>
            </a:xfrm>
            <a:prstGeom prst="ellipse">
              <a:avLst/>
            </a:prstGeom>
            <a:grpFill/>
            <a:ln w="3175">
              <a:solidFill>
                <a:schemeClr val="tx1"/>
              </a:solidFill>
              <a:round/>
              <a:headEnd/>
              <a:tailEnd/>
            </a:ln>
            <a:effectLst/>
          </p:spPr>
          <p:txBody>
            <a:bodyPr wrap="none" anchor="ctr"/>
            <a:lstStyle/>
            <a:p>
              <a:endParaRPr lang="en-US"/>
            </a:p>
          </p:txBody>
        </p:sp>
      </p:grpSp>
      <p:sp>
        <p:nvSpPr>
          <p:cNvPr id="56" name="Hexagon 55"/>
          <p:cNvSpPr/>
          <p:nvPr/>
        </p:nvSpPr>
        <p:spPr>
          <a:xfrm>
            <a:off x="774589" y="2539181"/>
            <a:ext cx="2976814" cy="2566219"/>
          </a:xfrm>
          <a:prstGeom prst="hexagon">
            <a:avLst/>
          </a:prstGeom>
          <a:solidFill>
            <a:schemeClr val="accent5">
              <a:lumMod val="40000"/>
              <a:lumOff val="60000"/>
            </a:schemeClr>
          </a:solidFill>
          <a:ln w="38100">
            <a:solidFill>
              <a:srgbClr val="0000FF"/>
            </a:solidFill>
          </a:ln>
        </p:spPr>
        <p:txBody>
          <a:bodyPr rtlCol="0" anchor="ctr">
            <a:spAutoFit/>
          </a:bodyPr>
          <a:lstStyle/>
          <a:p>
            <a:pPr algn="ctr">
              <a:buNone/>
            </a:pPr>
            <a:endParaRPr lang="en-US" sz="2800" dirty="0" smtClean="0">
              <a:latin typeface="Arial" pitchFamily="34" charset="0"/>
              <a:cs typeface="Arial" pitchFamily="34" charset="0"/>
            </a:endParaRPr>
          </a:p>
        </p:txBody>
      </p:sp>
      <p:grpSp>
        <p:nvGrpSpPr>
          <p:cNvPr id="11" name="Group 22"/>
          <p:cNvGrpSpPr/>
          <p:nvPr/>
        </p:nvGrpSpPr>
        <p:grpSpPr>
          <a:xfrm>
            <a:off x="2991156" y="2408217"/>
            <a:ext cx="307975" cy="261938"/>
            <a:chOff x="2662238" y="2362200"/>
            <a:chExt cx="307975" cy="261938"/>
          </a:xfrm>
          <a:solidFill>
            <a:schemeClr val="accent5">
              <a:lumMod val="40000"/>
              <a:lumOff val="60000"/>
            </a:schemeClr>
          </a:solidFill>
        </p:grpSpPr>
        <p:sp>
          <p:nvSpPr>
            <p:cNvPr id="69" name="Oval 11"/>
            <p:cNvSpPr>
              <a:spLocks noChangeArrowheads="1"/>
            </p:cNvSpPr>
            <p:nvPr/>
          </p:nvSpPr>
          <p:spPr bwMode="auto">
            <a:xfrm>
              <a:off x="2662238" y="2362200"/>
              <a:ext cx="307975" cy="261938"/>
            </a:xfrm>
            <a:prstGeom prst="ellipse">
              <a:avLst/>
            </a:prstGeom>
            <a:grpFill/>
            <a:ln w="38100">
              <a:solidFill>
                <a:schemeClr val="tx1"/>
              </a:solidFill>
              <a:round/>
              <a:headEnd/>
              <a:tailEnd/>
            </a:ln>
            <a:effectLst/>
          </p:spPr>
          <p:txBody>
            <a:bodyPr wrap="none" anchor="ctr"/>
            <a:lstStyle/>
            <a:p>
              <a:endParaRPr lang="en-US"/>
            </a:p>
          </p:txBody>
        </p:sp>
        <p:sp>
          <p:nvSpPr>
            <p:cNvPr id="70" name="Oval 12"/>
            <p:cNvSpPr>
              <a:spLocks noChangeArrowheads="1"/>
            </p:cNvSpPr>
            <p:nvPr/>
          </p:nvSpPr>
          <p:spPr bwMode="auto">
            <a:xfrm>
              <a:off x="2868613" y="2425700"/>
              <a:ext cx="44450" cy="90488"/>
            </a:xfrm>
            <a:prstGeom prst="ellipse">
              <a:avLst/>
            </a:prstGeom>
            <a:grpFill/>
            <a:ln w="3175">
              <a:solidFill>
                <a:schemeClr val="tx1"/>
              </a:solidFill>
              <a:round/>
              <a:headEnd/>
              <a:tailEnd/>
            </a:ln>
            <a:effectLst/>
          </p:spPr>
          <p:txBody>
            <a:bodyPr wrap="none" anchor="ctr"/>
            <a:lstStyle/>
            <a:p>
              <a:endParaRPr lang="en-US"/>
            </a:p>
          </p:txBody>
        </p:sp>
      </p:grpSp>
      <p:grpSp>
        <p:nvGrpSpPr>
          <p:cNvPr id="12" name="Group 25"/>
          <p:cNvGrpSpPr/>
          <p:nvPr/>
        </p:nvGrpSpPr>
        <p:grpSpPr>
          <a:xfrm>
            <a:off x="3586009" y="3671662"/>
            <a:ext cx="307975" cy="261938"/>
            <a:chOff x="2662238" y="2362200"/>
            <a:chExt cx="307975" cy="261938"/>
          </a:xfrm>
          <a:solidFill>
            <a:schemeClr val="accent5">
              <a:lumMod val="40000"/>
              <a:lumOff val="60000"/>
            </a:schemeClr>
          </a:solidFill>
        </p:grpSpPr>
        <p:sp>
          <p:nvSpPr>
            <p:cNvPr id="72" name="Oval 11"/>
            <p:cNvSpPr>
              <a:spLocks noChangeArrowheads="1"/>
            </p:cNvSpPr>
            <p:nvPr/>
          </p:nvSpPr>
          <p:spPr bwMode="auto">
            <a:xfrm>
              <a:off x="2662238" y="2362200"/>
              <a:ext cx="307975" cy="261938"/>
            </a:xfrm>
            <a:prstGeom prst="ellipse">
              <a:avLst/>
            </a:prstGeom>
            <a:grpFill/>
            <a:ln w="38100">
              <a:solidFill>
                <a:schemeClr val="tx1"/>
              </a:solidFill>
              <a:round/>
              <a:headEnd/>
              <a:tailEnd/>
            </a:ln>
            <a:effectLst/>
          </p:spPr>
          <p:txBody>
            <a:bodyPr wrap="none" anchor="ctr"/>
            <a:lstStyle/>
            <a:p>
              <a:endParaRPr lang="en-US"/>
            </a:p>
          </p:txBody>
        </p:sp>
        <p:sp>
          <p:nvSpPr>
            <p:cNvPr id="73" name="Oval 12"/>
            <p:cNvSpPr>
              <a:spLocks noChangeArrowheads="1"/>
            </p:cNvSpPr>
            <p:nvPr/>
          </p:nvSpPr>
          <p:spPr bwMode="auto">
            <a:xfrm>
              <a:off x="2868613" y="2425700"/>
              <a:ext cx="44450" cy="90488"/>
            </a:xfrm>
            <a:prstGeom prst="ellipse">
              <a:avLst/>
            </a:prstGeom>
            <a:grpFill/>
            <a:ln w="3175">
              <a:solidFill>
                <a:schemeClr val="tx1"/>
              </a:solidFill>
              <a:round/>
              <a:headEnd/>
              <a:tailEnd/>
            </a:ln>
            <a:effectLst/>
          </p:spPr>
          <p:txBody>
            <a:bodyPr wrap="none" anchor="ctr"/>
            <a:lstStyle/>
            <a:p>
              <a:endParaRPr lang="en-US"/>
            </a:p>
          </p:txBody>
        </p:sp>
      </p:grpSp>
      <p:grpSp>
        <p:nvGrpSpPr>
          <p:cNvPr id="15" name="Group 28"/>
          <p:cNvGrpSpPr/>
          <p:nvPr/>
        </p:nvGrpSpPr>
        <p:grpSpPr>
          <a:xfrm>
            <a:off x="2956741" y="4944940"/>
            <a:ext cx="307975" cy="261938"/>
            <a:chOff x="2662238" y="2362200"/>
            <a:chExt cx="307975" cy="261938"/>
          </a:xfrm>
          <a:solidFill>
            <a:schemeClr val="accent5">
              <a:lumMod val="40000"/>
              <a:lumOff val="60000"/>
            </a:schemeClr>
          </a:solidFill>
        </p:grpSpPr>
        <p:sp>
          <p:nvSpPr>
            <p:cNvPr id="77" name="Oval 11"/>
            <p:cNvSpPr>
              <a:spLocks noChangeArrowheads="1"/>
            </p:cNvSpPr>
            <p:nvPr/>
          </p:nvSpPr>
          <p:spPr bwMode="auto">
            <a:xfrm>
              <a:off x="2662238" y="2362200"/>
              <a:ext cx="307975" cy="261938"/>
            </a:xfrm>
            <a:prstGeom prst="ellipse">
              <a:avLst/>
            </a:prstGeom>
            <a:grpFill/>
            <a:ln w="38100">
              <a:solidFill>
                <a:schemeClr val="tx1"/>
              </a:solidFill>
              <a:round/>
              <a:headEnd/>
              <a:tailEnd/>
            </a:ln>
            <a:effectLst/>
          </p:spPr>
          <p:txBody>
            <a:bodyPr wrap="none" anchor="ctr"/>
            <a:lstStyle/>
            <a:p>
              <a:endParaRPr lang="en-US"/>
            </a:p>
          </p:txBody>
        </p:sp>
        <p:sp>
          <p:nvSpPr>
            <p:cNvPr id="80" name="Oval 12"/>
            <p:cNvSpPr>
              <a:spLocks noChangeArrowheads="1"/>
            </p:cNvSpPr>
            <p:nvPr/>
          </p:nvSpPr>
          <p:spPr bwMode="auto">
            <a:xfrm>
              <a:off x="2868613" y="2425700"/>
              <a:ext cx="44450" cy="90488"/>
            </a:xfrm>
            <a:prstGeom prst="ellipse">
              <a:avLst/>
            </a:prstGeom>
            <a:grpFill/>
            <a:ln w="3175">
              <a:solidFill>
                <a:schemeClr val="tx1"/>
              </a:solidFill>
              <a:round/>
              <a:headEnd/>
              <a:tailEnd/>
            </a:ln>
            <a:effectLst/>
          </p:spPr>
          <p:txBody>
            <a:bodyPr wrap="none" anchor="ctr"/>
            <a:lstStyle/>
            <a:p>
              <a:endParaRPr lang="en-US"/>
            </a:p>
          </p:txBody>
        </p:sp>
      </p:grpSp>
      <p:grpSp>
        <p:nvGrpSpPr>
          <p:cNvPr id="16" name="Group 31"/>
          <p:cNvGrpSpPr/>
          <p:nvPr/>
        </p:nvGrpSpPr>
        <p:grpSpPr>
          <a:xfrm>
            <a:off x="1280340" y="4944940"/>
            <a:ext cx="307975" cy="261938"/>
            <a:chOff x="2662238" y="2362200"/>
            <a:chExt cx="307975" cy="261938"/>
          </a:xfrm>
          <a:solidFill>
            <a:schemeClr val="accent5">
              <a:lumMod val="40000"/>
              <a:lumOff val="60000"/>
            </a:schemeClr>
          </a:solidFill>
        </p:grpSpPr>
        <p:sp>
          <p:nvSpPr>
            <p:cNvPr id="83" name="Oval 11"/>
            <p:cNvSpPr>
              <a:spLocks noChangeArrowheads="1"/>
            </p:cNvSpPr>
            <p:nvPr/>
          </p:nvSpPr>
          <p:spPr bwMode="auto">
            <a:xfrm>
              <a:off x="2662238" y="2362200"/>
              <a:ext cx="307975" cy="261938"/>
            </a:xfrm>
            <a:prstGeom prst="ellipse">
              <a:avLst/>
            </a:prstGeom>
            <a:grpFill/>
            <a:ln w="38100">
              <a:solidFill>
                <a:schemeClr val="tx1"/>
              </a:solidFill>
              <a:round/>
              <a:headEnd/>
              <a:tailEnd/>
            </a:ln>
            <a:effectLst/>
          </p:spPr>
          <p:txBody>
            <a:bodyPr wrap="none" anchor="ctr"/>
            <a:lstStyle/>
            <a:p>
              <a:endParaRPr lang="en-US"/>
            </a:p>
          </p:txBody>
        </p:sp>
        <p:sp>
          <p:nvSpPr>
            <p:cNvPr id="85" name="Oval 12"/>
            <p:cNvSpPr>
              <a:spLocks noChangeArrowheads="1"/>
            </p:cNvSpPr>
            <p:nvPr/>
          </p:nvSpPr>
          <p:spPr bwMode="auto">
            <a:xfrm>
              <a:off x="2868613" y="2425700"/>
              <a:ext cx="44450" cy="90488"/>
            </a:xfrm>
            <a:prstGeom prst="ellipse">
              <a:avLst/>
            </a:prstGeom>
            <a:grpFill/>
            <a:ln w="3175">
              <a:solidFill>
                <a:schemeClr val="tx1"/>
              </a:solidFill>
              <a:round/>
              <a:headEnd/>
              <a:tailEnd/>
            </a:ln>
            <a:effectLst/>
          </p:spPr>
          <p:txBody>
            <a:bodyPr wrap="none" anchor="ctr"/>
            <a:lstStyle/>
            <a:p>
              <a:endParaRPr lang="en-US"/>
            </a:p>
          </p:txBody>
        </p:sp>
      </p:grpSp>
      <p:grpSp>
        <p:nvGrpSpPr>
          <p:cNvPr id="17" name="Group 34"/>
          <p:cNvGrpSpPr/>
          <p:nvPr/>
        </p:nvGrpSpPr>
        <p:grpSpPr>
          <a:xfrm>
            <a:off x="651074" y="3671662"/>
            <a:ext cx="307975" cy="261938"/>
            <a:chOff x="2662238" y="2362200"/>
            <a:chExt cx="307975" cy="261938"/>
          </a:xfrm>
          <a:solidFill>
            <a:schemeClr val="accent5">
              <a:lumMod val="40000"/>
              <a:lumOff val="60000"/>
            </a:schemeClr>
          </a:solidFill>
        </p:grpSpPr>
        <p:sp>
          <p:nvSpPr>
            <p:cNvPr id="87" name="Oval 11"/>
            <p:cNvSpPr>
              <a:spLocks noChangeArrowheads="1"/>
            </p:cNvSpPr>
            <p:nvPr/>
          </p:nvSpPr>
          <p:spPr bwMode="auto">
            <a:xfrm>
              <a:off x="2662238" y="2362200"/>
              <a:ext cx="307975" cy="261938"/>
            </a:xfrm>
            <a:prstGeom prst="ellipse">
              <a:avLst/>
            </a:prstGeom>
            <a:grpFill/>
            <a:ln w="38100">
              <a:solidFill>
                <a:schemeClr val="tx1"/>
              </a:solidFill>
              <a:round/>
              <a:headEnd/>
              <a:tailEnd/>
            </a:ln>
            <a:effectLst/>
          </p:spPr>
          <p:txBody>
            <a:bodyPr wrap="none" anchor="ctr"/>
            <a:lstStyle/>
            <a:p>
              <a:endParaRPr lang="en-US"/>
            </a:p>
          </p:txBody>
        </p:sp>
        <p:sp>
          <p:nvSpPr>
            <p:cNvPr id="88" name="Oval 12"/>
            <p:cNvSpPr>
              <a:spLocks noChangeArrowheads="1"/>
            </p:cNvSpPr>
            <p:nvPr/>
          </p:nvSpPr>
          <p:spPr bwMode="auto">
            <a:xfrm>
              <a:off x="2868613" y="2425700"/>
              <a:ext cx="44450" cy="90488"/>
            </a:xfrm>
            <a:prstGeom prst="ellipse">
              <a:avLst/>
            </a:prstGeom>
            <a:grpFill/>
            <a:ln w="3175">
              <a:solidFill>
                <a:schemeClr val="tx1"/>
              </a:solidFill>
              <a:round/>
              <a:headEnd/>
              <a:tailEnd/>
            </a:ln>
            <a:effectLst/>
          </p:spPr>
          <p:txBody>
            <a:bodyPr wrap="none" anchor="ctr"/>
            <a:lstStyle/>
            <a:p>
              <a:endParaRPr lang="en-US"/>
            </a:p>
          </p:txBody>
        </p:sp>
      </p:grpSp>
      <p:grpSp>
        <p:nvGrpSpPr>
          <p:cNvPr id="18" name="Group 37"/>
          <p:cNvGrpSpPr/>
          <p:nvPr/>
        </p:nvGrpSpPr>
        <p:grpSpPr>
          <a:xfrm>
            <a:off x="1304918" y="2408217"/>
            <a:ext cx="307975" cy="261938"/>
            <a:chOff x="2662238" y="2362200"/>
            <a:chExt cx="307975" cy="261938"/>
          </a:xfrm>
          <a:solidFill>
            <a:schemeClr val="accent5">
              <a:lumMod val="40000"/>
              <a:lumOff val="60000"/>
            </a:schemeClr>
          </a:solidFill>
        </p:grpSpPr>
        <p:sp>
          <p:nvSpPr>
            <p:cNvPr id="90" name="Oval 11"/>
            <p:cNvSpPr>
              <a:spLocks noChangeArrowheads="1"/>
            </p:cNvSpPr>
            <p:nvPr/>
          </p:nvSpPr>
          <p:spPr bwMode="auto">
            <a:xfrm>
              <a:off x="2662238" y="2362200"/>
              <a:ext cx="307975" cy="261938"/>
            </a:xfrm>
            <a:prstGeom prst="ellipse">
              <a:avLst/>
            </a:prstGeom>
            <a:grpFill/>
            <a:ln w="38100">
              <a:solidFill>
                <a:schemeClr val="tx1"/>
              </a:solidFill>
              <a:round/>
              <a:headEnd/>
              <a:tailEnd/>
            </a:ln>
            <a:effectLst/>
          </p:spPr>
          <p:txBody>
            <a:bodyPr wrap="none" anchor="ctr"/>
            <a:lstStyle/>
            <a:p>
              <a:endParaRPr lang="en-US"/>
            </a:p>
          </p:txBody>
        </p:sp>
        <p:sp>
          <p:nvSpPr>
            <p:cNvPr id="91" name="Oval 12"/>
            <p:cNvSpPr>
              <a:spLocks noChangeArrowheads="1"/>
            </p:cNvSpPr>
            <p:nvPr/>
          </p:nvSpPr>
          <p:spPr bwMode="auto">
            <a:xfrm>
              <a:off x="2868613" y="2425700"/>
              <a:ext cx="44450" cy="90488"/>
            </a:xfrm>
            <a:prstGeom prst="ellipse">
              <a:avLst/>
            </a:prstGeom>
            <a:grpFill/>
            <a:ln w="3175">
              <a:solidFill>
                <a:schemeClr val="tx1"/>
              </a:solidFill>
              <a:round/>
              <a:headEnd/>
              <a:tailEnd/>
            </a:ln>
            <a:effectLst/>
          </p:spPr>
          <p:txBody>
            <a:bodyPr wrap="none" anchor="ctr"/>
            <a:lstStyle/>
            <a:p>
              <a:endParaRPr lang="en-US"/>
            </a:p>
          </p:txBody>
        </p:sp>
      </p:grpSp>
      <p:cxnSp>
        <p:nvCxnSpPr>
          <p:cNvPr id="118" name="Curved Connector 117"/>
          <p:cNvCxnSpPr/>
          <p:nvPr/>
        </p:nvCxnSpPr>
        <p:spPr bwMode="auto">
          <a:xfrm flipV="1">
            <a:off x="3937819" y="3185652"/>
            <a:ext cx="2595716" cy="619432"/>
          </a:xfrm>
          <a:prstGeom prst="curvedConnector3">
            <a:avLst>
              <a:gd name="adj1" fmla="val 50000"/>
            </a:avLst>
          </a:prstGeom>
          <a:noFill/>
          <a:ln w="38100" cap="flat" cmpd="sng" algn="ctr">
            <a:solidFill>
              <a:schemeClr val="tx1"/>
            </a:solidFill>
            <a:prstDash val="solid"/>
            <a:round/>
            <a:headEnd type="none" w="med" len="med"/>
            <a:tailEnd type="arrow"/>
          </a:ln>
          <a:effectLst/>
        </p:spPr>
      </p:cxnSp>
      <p:pic>
        <p:nvPicPr>
          <p:cNvPr id="119" name="Picture 118" descr="TP_tmp.emf"/>
          <p:cNvPicPr>
            <a:picLocks noChangeAspect="1"/>
          </p:cNvPicPr>
          <p:nvPr>
            <p:custDataLst>
              <p:tags r:id="rId3"/>
            </p:custDataLst>
          </p:nvPr>
        </p:nvPicPr>
        <p:blipFill>
          <a:blip r:embed="rId11" cstate="print"/>
          <a:stretch>
            <a:fillRect/>
          </a:stretch>
        </p:blipFill>
        <p:spPr>
          <a:xfrm>
            <a:off x="4573989" y="3086508"/>
            <a:ext cx="278231" cy="432803"/>
          </a:xfrm>
          <a:prstGeom prst="rect">
            <a:avLst/>
          </a:prstGeom>
        </p:spPr>
      </p:pic>
      <p:pic>
        <p:nvPicPr>
          <p:cNvPr id="58" name="Picture 57" descr="TP_tmp.emf"/>
          <p:cNvPicPr>
            <a:picLocks noChangeAspect="1"/>
          </p:cNvPicPr>
          <p:nvPr>
            <p:custDataLst>
              <p:tags r:id="rId4"/>
            </p:custDataLst>
          </p:nvPr>
        </p:nvPicPr>
        <p:blipFill>
          <a:blip r:embed="rId12" cstate="print"/>
          <a:stretch>
            <a:fillRect/>
          </a:stretch>
        </p:blipFill>
        <p:spPr>
          <a:xfrm>
            <a:off x="1866900" y="3619500"/>
            <a:ext cx="843646" cy="457200"/>
          </a:xfrm>
          <a:prstGeom prst="rect">
            <a:avLst/>
          </a:prstGeom>
        </p:spPr>
      </p:pic>
      <p:pic>
        <p:nvPicPr>
          <p:cNvPr id="59" name="Picture 58" descr="TP_tmp.emf"/>
          <p:cNvPicPr>
            <a:picLocks noChangeAspect="1"/>
          </p:cNvPicPr>
          <p:nvPr>
            <p:custDataLst>
              <p:tags r:id="rId5"/>
            </p:custDataLst>
          </p:nvPr>
        </p:nvPicPr>
        <p:blipFill>
          <a:blip r:embed="rId13" cstate="print"/>
          <a:stretch>
            <a:fillRect/>
          </a:stretch>
        </p:blipFill>
        <p:spPr bwMode="auto">
          <a:xfrm>
            <a:off x="6438900" y="4581525"/>
            <a:ext cx="1299981" cy="456975"/>
          </a:xfrm>
          <a:prstGeom prst="rect">
            <a:avLst/>
          </a:prstGeom>
          <a:noFill/>
          <a:ln/>
          <a:effectLst/>
        </p:spPr>
      </p:pic>
      <p:pic>
        <p:nvPicPr>
          <p:cNvPr id="60" name="Picture 59" descr="TP_tmp.emf"/>
          <p:cNvPicPr>
            <a:picLocks noChangeAspect="1"/>
          </p:cNvPicPr>
          <p:nvPr>
            <p:custDataLst>
              <p:tags r:id="rId6"/>
            </p:custDataLst>
          </p:nvPr>
        </p:nvPicPr>
        <p:blipFill>
          <a:blip r:embed="rId14" cstate="print"/>
          <a:stretch>
            <a:fillRect/>
          </a:stretch>
        </p:blipFill>
        <p:spPr bwMode="auto">
          <a:xfrm>
            <a:off x="6496050" y="3381375"/>
            <a:ext cx="1299981" cy="456975"/>
          </a:xfrm>
          <a:prstGeom prst="rect">
            <a:avLst/>
          </a:prstGeom>
          <a:noFill/>
          <a:ln/>
          <a:effectLst/>
        </p:spPr>
      </p:pic>
    </p:spTree>
    <p:extLst>
      <p:ext uri="{BB962C8B-B14F-4D97-AF65-F5344CB8AC3E}">
        <p14:creationId xmlns:p14="http://schemas.microsoft.com/office/powerpoint/2010/main" val="473320978"/>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Title 53"/>
          <p:cNvSpPr>
            <a:spLocks noGrp="1"/>
          </p:cNvSpPr>
          <p:nvPr>
            <p:ph type="title"/>
          </p:nvPr>
        </p:nvSpPr>
        <p:spPr/>
        <p:txBody>
          <a:bodyPr/>
          <a:lstStyle/>
          <a:p>
            <a:r>
              <a:rPr lang="en-US" dirty="0" smtClean="0"/>
              <a:t>Simplicial Approximation</a:t>
            </a:r>
            <a:endParaRPr lang="en-US" dirty="0"/>
          </a:p>
        </p:txBody>
      </p:sp>
      <p:sp>
        <p:nvSpPr>
          <p:cNvPr id="4" name="Date Placeholder 3"/>
          <p:cNvSpPr>
            <a:spLocks noGrp="1"/>
          </p:cNvSpPr>
          <p:nvPr>
            <p:ph type="dt" sz="half" idx="10"/>
          </p:nvPr>
        </p:nvSpPr>
        <p:spPr/>
        <p:txBody>
          <a:bodyPr/>
          <a:lstStyle/>
          <a:p>
            <a:fld id="{AAE97061-BA2E-4D6F-B15F-ACB42A044AC7}" type="datetime5">
              <a:rPr lang="en-US" smtClean="0"/>
              <a:pPr/>
              <a:t>14-May-16</a:t>
            </a:fld>
            <a:endParaRPr lang="en-US" dirty="0"/>
          </a:p>
        </p:txBody>
      </p:sp>
      <p:sp>
        <p:nvSpPr>
          <p:cNvPr id="5" name="Slide Number Placeholder 4"/>
          <p:cNvSpPr>
            <a:spLocks noGrp="1"/>
          </p:cNvSpPr>
          <p:nvPr>
            <p:ph type="sldNum" sz="quarter" idx="11"/>
          </p:nvPr>
        </p:nvSpPr>
        <p:spPr/>
        <p:txBody>
          <a:bodyPr/>
          <a:lstStyle/>
          <a:p>
            <a:fld id="{8F295F75-C4A9-44C0-BFBB-F9713B270148}" type="slidenum">
              <a:rPr lang="en-US" smtClean="0"/>
              <a:pPr/>
              <a:t>123</a:t>
            </a:fld>
            <a:endParaRPr lang="en-US"/>
          </a:p>
        </p:txBody>
      </p:sp>
      <p:sp>
        <p:nvSpPr>
          <p:cNvPr id="14" name="Decagon 13"/>
          <p:cNvSpPr/>
          <p:nvPr/>
        </p:nvSpPr>
        <p:spPr>
          <a:xfrm>
            <a:off x="4721254" y="2000865"/>
            <a:ext cx="4142534" cy="3642850"/>
          </a:xfrm>
          <a:prstGeom prst="decagon">
            <a:avLst/>
          </a:prstGeom>
          <a:solidFill>
            <a:schemeClr val="accent5">
              <a:lumMod val="40000"/>
              <a:lumOff val="60000"/>
            </a:schemeClr>
          </a:solidFill>
          <a:ln w="38100">
            <a:solidFill>
              <a:schemeClr val="accent5">
                <a:lumMod val="40000"/>
                <a:lumOff val="60000"/>
              </a:schemeClr>
            </a:solidFill>
          </a:ln>
        </p:spPr>
        <p:txBody>
          <a:bodyPr rtlCol="0" anchor="ctr">
            <a:noAutofit/>
          </a:bodyPr>
          <a:lstStyle/>
          <a:p>
            <a:pPr algn="ctr">
              <a:buNone/>
            </a:pPr>
            <a:endParaRPr lang="en-US" sz="2800" dirty="0" smtClean="0">
              <a:latin typeface="Arial" pitchFamily="34" charset="0"/>
              <a:cs typeface="Arial" pitchFamily="34" charset="0"/>
            </a:endParaRPr>
          </a:p>
        </p:txBody>
      </p:sp>
      <p:sp>
        <p:nvSpPr>
          <p:cNvPr id="15" name="Hexagon 14"/>
          <p:cNvSpPr/>
          <p:nvPr/>
        </p:nvSpPr>
        <p:spPr>
          <a:xfrm>
            <a:off x="5286910" y="2551467"/>
            <a:ext cx="2976814" cy="2566219"/>
          </a:xfrm>
          <a:prstGeom prst="hexagon">
            <a:avLst/>
          </a:prstGeom>
          <a:solidFill>
            <a:schemeClr val="accent6">
              <a:lumMod val="20000"/>
              <a:lumOff val="80000"/>
            </a:schemeClr>
          </a:solidFill>
          <a:ln w="38100">
            <a:solidFill>
              <a:srgbClr val="0000FF"/>
            </a:solidFill>
          </a:ln>
        </p:spPr>
        <p:txBody>
          <a:bodyPr rtlCol="0" anchor="ctr">
            <a:spAutoFit/>
          </a:bodyPr>
          <a:lstStyle/>
          <a:p>
            <a:pPr algn="ctr">
              <a:buNone/>
            </a:pPr>
            <a:endParaRPr lang="en-US" sz="2800" dirty="0" smtClean="0">
              <a:latin typeface="Arial" pitchFamily="34" charset="0"/>
              <a:cs typeface="Arial" pitchFamily="34" charset="0"/>
            </a:endParaRPr>
          </a:p>
        </p:txBody>
      </p:sp>
      <p:sp>
        <p:nvSpPr>
          <p:cNvPr id="16" name="Freeform 15"/>
          <p:cNvSpPr/>
          <p:nvPr/>
        </p:nvSpPr>
        <p:spPr>
          <a:xfrm>
            <a:off x="5960815" y="2770239"/>
            <a:ext cx="1811594" cy="1784555"/>
          </a:xfrm>
          <a:custGeom>
            <a:avLst/>
            <a:gdLst>
              <a:gd name="connsiteX0" fmla="*/ 427703 w 1489587"/>
              <a:gd name="connsiteY0" fmla="*/ 0 h 1755058"/>
              <a:gd name="connsiteX1" fmla="*/ 0 w 1489587"/>
              <a:gd name="connsiteY1" fmla="*/ 619432 h 1755058"/>
              <a:gd name="connsiteX2" fmla="*/ 88490 w 1489587"/>
              <a:gd name="connsiteY2" fmla="*/ 958645 h 1755058"/>
              <a:gd name="connsiteX3" fmla="*/ 265471 w 1489587"/>
              <a:gd name="connsiteY3" fmla="*/ 1238864 h 1755058"/>
              <a:gd name="connsiteX4" fmla="*/ 899651 w 1489587"/>
              <a:gd name="connsiteY4" fmla="*/ 1755058 h 1755058"/>
              <a:gd name="connsiteX5" fmla="*/ 1489587 w 1489587"/>
              <a:gd name="connsiteY5" fmla="*/ 1356851 h 1755058"/>
              <a:gd name="connsiteX6" fmla="*/ 1489587 w 1489587"/>
              <a:gd name="connsiteY6" fmla="*/ 634180 h 1755058"/>
              <a:gd name="connsiteX7" fmla="*/ 427703 w 1489587"/>
              <a:gd name="connsiteY7" fmla="*/ 0 h 1755058"/>
              <a:gd name="connsiteX0" fmla="*/ 427703 w 1489587"/>
              <a:gd name="connsiteY0" fmla="*/ 2458 h 1757516"/>
              <a:gd name="connsiteX1" fmla="*/ 0 w 1489587"/>
              <a:gd name="connsiteY1" fmla="*/ 621890 h 1757516"/>
              <a:gd name="connsiteX2" fmla="*/ 88490 w 1489587"/>
              <a:gd name="connsiteY2" fmla="*/ 961103 h 1757516"/>
              <a:gd name="connsiteX3" fmla="*/ 265471 w 1489587"/>
              <a:gd name="connsiteY3" fmla="*/ 1241322 h 1757516"/>
              <a:gd name="connsiteX4" fmla="*/ 899651 w 1489587"/>
              <a:gd name="connsiteY4" fmla="*/ 1757516 h 1757516"/>
              <a:gd name="connsiteX5" fmla="*/ 1489587 w 1489587"/>
              <a:gd name="connsiteY5" fmla="*/ 1359309 h 1757516"/>
              <a:gd name="connsiteX6" fmla="*/ 1489587 w 1489587"/>
              <a:gd name="connsiteY6" fmla="*/ 636638 h 1757516"/>
              <a:gd name="connsiteX7" fmla="*/ 427703 w 1489587"/>
              <a:gd name="connsiteY7" fmla="*/ 2458 h 1757516"/>
              <a:gd name="connsiteX0" fmla="*/ 427703 w 1666568"/>
              <a:gd name="connsiteY0" fmla="*/ 2458 h 1757516"/>
              <a:gd name="connsiteX1" fmla="*/ 0 w 1666568"/>
              <a:gd name="connsiteY1" fmla="*/ 621890 h 1757516"/>
              <a:gd name="connsiteX2" fmla="*/ 88490 w 1666568"/>
              <a:gd name="connsiteY2" fmla="*/ 961103 h 1757516"/>
              <a:gd name="connsiteX3" fmla="*/ 265471 w 1666568"/>
              <a:gd name="connsiteY3" fmla="*/ 1241322 h 1757516"/>
              <a:gd name="connsiteX4" fmla="*/ 899651 w 1666568"/>
              <a:gd name="connsiteY4" fmla="*/ 1757516 h 1757516"/>
              <a:gd name="connsiteX5" fmla="*/ 1489587 w 1666568"/>
              <a:gd name="connsiteY5" fmla="*/ 1359309 h 1757516"/>
              <a:gd name="connsiteX6" fmla="*/ 1489587 w 1666568"/>
              <a:gd name="connsiteY6" fmla="*/ 636638 h 1757516"/>
              <a:gd name="connsiteX7" fmla="*/ 427703 w 1666568"/>
              <a:gd name="connsiteY7" fmla="*/ 2458 h 1757516"/>
              <a:gd name="connsiteX0" fmla="*/ 427703 w 1666568"/>
              <a:gd name="connsiteY0" fmla="*/ 2458 h 1777181"/>
              <a:gd name="connsiteX1" fmla="*/ 0 w 1666568"/>
              <a:gd name="connsiteY1" fmla="*/ 621890 h 1777181"/>
              <a:gd name="connsiteX2" fmla="*/ 88490 w 1666568"/>
              <a:gd name="connsiteY2" fmla="*/ 961103 h 1777181"/>
              <a:gd name="connsiteX3" fmla="*/ 265471 w 1666568"/>
              <a:gd name="connsiteY3" fmla="*/ 1241322 h 1777181"/>
              <a:gd name="connsiteX4" fmla="*/ 899651 w 1666568"/>
              <a:gd name="connsiteY4" fmla="*/ 1757516 h 1777181"/>
              <a:gd name="connsiteX5" fmla="*/ 1489587 w 1666568"/>
              <a:gd name="connsiteY5" fmla="*/ 1359309 h 1777181"/>
              <a:gd name="connsiteX6" fmla="*/ 1489587 w 1666568"/>
              <a:gd name="connsiteY6" fmla="*/ 636638 h 1777181"/>
              <a:gd name="connsiteX7" fmla="*/ 427703 w 1666568"/>
              <a:gd name="connsiteY7" fmla="*/ 2458 h 1777181"/>
              <a:gd name="connsiteX0" fmla="*/ 427703 w 1666568"/>
              <a:gd name="connsiteY0" fmla="*/ 2458 h 1777181"/>
              <a:gd name="connsiteX1" fmla="*/ 0 w 1666568"/>
              <a:gd name="connsiteY1" fmla="*/ 621890 h 1777181"/>
              <a:gd name="connsiteX2" fmla="*/ 88490 w 1666568"/>
              <a:gd name="connsiteY2" fmla="*/ 961103 h 1777181"/>
              <a:gd name="connsiteX3" fmla="*/ 265471 w 1666568"/>
              <a:gd name="connsiteY3" fmla="*/ 1241322 h 1777181"/>
              <a:gd name="connsiteX4" fmla="*/ 899651 w 1666568"/>
              <a:gd name="connsiteY4" fmla="*/ 1757516 h 1777181"/>
              <a:gd name="connsiteX5" fmla="*/ 1489587 w 1666568"/>
              <a:gd name="connsiteY5" fmla="*/ 1359309 h 1777181"/>
              <a:gd name="connsiteX6" fmla="*/ 1489587 w 1666568"/>
              <a:gd name="connsiteY6" fmla="*/ 636638 h 1777181"/>
              <a:gd name="connsiteX7" fmla="*/ 427703 w 1666568"/>
              <a:gd name="connsiteY7" fmla="*/ 2458 h 1777181"/>
              <a:gd name="connsiteX0" fmla="*/ 427703 w 1666568"/>
              <a:gd name="connsiteY0" fmla="*/ 2458 h 1784555"/>
              <a:gd name="connsiteX1" fmla="*/ 0 w 1666568"/>
              <a:gd name="connsiteY1" fmla="*/ 621890 h 1784555"/>
              <a:gd name="connsiteX2" fmla="*/ 88490 w 1666568"/>
              <a:gd name="connsiteY2" fmla="*/ 961103 h 1784555"/>
              <a:gd name="connsiteX3" fmla="*/ 206477 w 1666568"/>
              <a:gd name="connsiteY3" fmla="*/ 1197077 h 1784555"/>
              <a:gd name="connsiteX4" fmla="*/ 899651 w 1666568"/>
              <a:gd name="connsiteY4" fmla="*/ 1757516 h 1784555"/>
              <a:gd name="connsiteX5" fmla="*/ 1489587 w 1666568"/>
              <a:gd name="connsiteY5" fmla="*/ 1359309 h 1784555"/>
              <a:gd name="connsiteX6" fmla="*/ 1489587 w 1666568"/>
              <a:gd name="connsiteY6" fmla="*/ 636638 h 1784555"/>
              <a:gd name="connsiteX7" fmla="*/ 427703 w 1666568"/>
              <a:gd name="connsiteY7" fmla="*/ 2458 h 1784555"/>
              <a:gd name="connsiteX0" fmla="*/ 560439 w 1799304"/>
              <a:gd name="connsiteY0" fmla="*/ 2458 h 1784555"/>
              <a:gd name="connsiteX1" fmla="*/ 132736 w 1799304"/>
              <a:gd name="connsiteY1" fmla="*/ 621890 h 1784555"/>
              <a:gd name="connsiteX2" fmla="*/ 0 w 1799304"/>
              <a:gd name="connsiteY2" fmla="*/ 1020097 h 1784555"/>
              <a:gd name="connsiteX3" fmla="*/ 339213 w 1799304"/>
              <a:gd name="connsiteY3" fmla="*/ 1197077 h 1784555"/>
              <a:gd name="connsiteX4" fmla="*/ 1032387 w 1799304"/>
              <a:gd name="connsiteY4" fmla="*/ 1757516 h 1784555"/>
              <a:gd name="connsiteX5" fmla="*/ 1622323 w 1799304"/>
              <a:gd name="connsiteY5" fmla="*/ 1359309 h 1784555"/>
              <a:gd name="connsiteX6" fmla="*/ 1622323 w 1799304"/>
              <a:gd name="connsiteY6" fmla="*/ 636638 h 1784555"/>
              <a:gd name="connsiteX7" fmla="*/ 560439 w 1799304"/>
              <a:gd name="connsiteY7" fmla="*/ 2458 h 1784555"/>
              <a:gd name="connsiteX0" fmla="*/ 594852 w 1833717"/>
              <a:gd name="connsiteY0" fmla="*/ 2458 h 1784555"/>
              <a:gd name="connsiteX1" fmla="*/ 167149 w 1833717"/>
              <a:gd name="connsiteY1" fmla="*/ 621890 h 1784555"/>
              <a:gd name="connsiteX2" fmla="*/ 34413 w 1833717"/>
              <a:gd name="connsiteY2" fmla="*/ 1020097 h 1784555"/>
              <a:gd name="connsiteX3" fmla="*/ 373626 w 1833717"/>
              <a:gd name="connsiteY3" fmla="*/ 1197077 h 1784555"/>
              <a:gd name="connsiteX4" fmla="*/ 1066800 w 1833717"/>
              <a:gd name="connsiteY4" fmla="*/ 1757516 h 1784555"/>
              <a:gd name="connsiteX5" fmla="*/ 1656736 w 1833717"/>
              <a:gd name="connsiteY5" fmla="*/ 1359309 h 1784555"/>
              <a:gd name="connsiteX6" fmla="*/ 1656736 w 1833717"/>
              <a:gd name="connsiteY6" fmla="*/ 636638 h 1784555"/>
              <a:gd name="connsiteX7" fmla="*/ 594852 w 1833717"/>
              <a:gd name="connsiteY7" fmla="*/ 2458 h 1784555"/>
              <a:gd name="connsiteX0" fmla="*/ 572729 w 1811594"/>
              <a:gd name="connsiteY0" fmla="*/ 2458 h 1784555"/>
              <a:gd name="connsiteX1" fmla="*/ 277762 w 1811594"/>
              <a:gd name="connsiteY1" fmla="*/ 621890 h 1784555"/>
              <a:gd name="connsiteX2" fmla="*/ 12290 w 1811594"/>
              <a:gd name="connsiteY2" fmla="*/ 1020097 h 1784555"/>
              <a:gd name="connsiteX3" fmla="*/ 351503 w 1811594"/>
              <a:gd name="connsiteY3" fmla="*/ 1197077 h 1784555"/>
              <a:gd name="connsiteX4" fmla="*/ 1044677 w 1811594"/>
              <a:gd name="connsiteY4" fmla="*/ 1757516 h 1784555"/>
              <a:gd name="connsiteX5" fmla="*/ 1634613 w 1811594"/>
              <a:gd name="connsiteY5" fmla="*/ 1359309 h 1784555"/>
              <a:gd name="connsiteX6" fmla="*/ 1634613 w 1811594"/>
              <a:gd name="connsiteY6" fmla="*/ 636638 h 1784555"/>
              <a:gd name="connsiteX7" fmla="*/ 572729 w 1811594"/>
              <a:gd name="connsiteY7" fmla="*/ 2458 h 1784555"/>
              <a:gd name="connsiteX0" fmla="*/ 572729 w 1811594"/>
              <a:gd name="connsiteY0" fmla="*/ 2458 h 1784555"/>
              <a:gd name="connsiteX1" fmla="*/ 277762 w 1811594"/>
              <a:gd name="connsiteY1" fmla="*/ 621890 h 1784555"/>
              <a:gd name="connsiteX2" fmla="*/ 12290 w 1811594"/>
              <a:gd name="connsiteY2" fmla="*/ 1020097 h 1784555"/>
              <a:gd name="connsiteX3" fmla="*/ 351503 w 1811594"/>
              <a:gd name="connsiteY3" fmla="*/ 1197077 h 1784555"/>
              <a:gd name="connsiteX4" fmla="*/ 1044677 w 1811594"/>
              <a:gd name="connsiteY4" fmla="*/ 1757516 h 1784555"/>
              <a:gd name="connsiteX5" fmla="*/ 1634613 w 1811594"/>
              <a:gd name="connsiteY5" fmla="*/ 1359309 h 1784555"/>
              <a:gd name="connsiteX6" fmla="*/ 1634613 w 1811594"/>
              <a:gd name="connsiteY6" fmla="*/ 636638 h 1784555"/>
              <a:gd name="connsiteX7" fmla="*/ 572729 w 1811594"/>
              <a:gd name="connsiteY7" fmla="*/ 2458 h 1784555"/>
              <a:gd name="connsiteX0" fmla="*/ 572729 w 1811594"/>
              <a:gd name="connsiteY0" fmla="*/ 2458 h 1784555"/>
              <a:gd name="connsiteX1" fmla="*/ 277762 w 1811594"/>
              <a:gd name="connsiteY1" fmla="*/ 621890 h 1784555"/>
              <a:gd name="connsiteX2" fmla="*/ 12290 w 1811594"/>
              <a:gd name="connsiteY2" fmla="*/ 1020097 h 1784555"/>
              <a:gd name="connsiteX3" fmla="*/ 351503 w 1811594"/>
              <a:gd name="connsiteY3" fmla="*/ 1197077 h 1784555"/>
              <a:gd name="connsiteX4" fmla="*/ 1044677 w 1811594"/>
              <a:gd name="connsiteY4" fmla="*/ 1757516 h 1784555"/>
              <a:gd name="connsiteX5" fmla="*/ 1634613 w 1811594"/>
              <a:gd name="connsiteY5" fmla="*/ 1359309 h 1784555"/>
              <a:gd name="connsiteX6" fmla="*/ 1634613 w 1811594"/>
              <a:gd name="connsiteY6" fmla="*/ 636638 h 1784555"/>
              <a:gd name="connsiteX7" fmla="*/ 572729 w 1811594"/>
              <a:gd name="connsiteY7" fmla="*/ 2458 h 1784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11594" h="1784555">
                <a:moveTo>
                  <a:pt x="572729" y="2458"/>
                </a:moveTo>
                <a:cubicBezTo>
                  <a:pt x="346587" y="0"/>
                  <a:pt x="371168" y="452284"/>
                  <a:pt x="277762" y="621890"/>
                </a:cubicBezTo>
                <a:cubicBezTo>
                  <a:pt x="184356" y="791496"/>
                  <a:pt x="0" y="924233"/>
                  <a:pt x="12290" y="1020097"/>
                </a:cubicBezTo>
                <a:cubicBezTo>
                  <a:pt x="24580" y="1115961"/>
                  <a:pt x="216310" y="1064342"/>
                  <a:pt x="351503" y="1197077"/>
                </a:cubicBezTo>
                <a:cubicBezTo>
                  <a:pt x="486696" y="1329812"/>
                  <a:pt x="830825" y="1730477"/>
                  <a:pt x="1044677" y="1757516"/>
                </a:cubicBezTo>
                <a:cubicBezTo>
                  <a:pt x="1258529" y="1784555"/>
                  <a:pt x="1536290" y="1546122"/>
                  <a:pt x="1634613" y="1359309"/>
                </a:cubicBezTo>
                <a:cubicBezTo>
                  <a:pt x="1732936" y="1172496"/>
                  <a:pt x="1811594" y="862780"/>
                  <a:pt x="1634613" y="636638"/>
                </a:cubicBezTo>
                <a:cubicBezTo>
                  <a:pt x="1457632" y="410496"/>
                  <a:pt x="798871" y="4916"/>
                  <a:pt x="572729" y="2458"/>
                </a:cubicBezTo>
                <a:close/>
              </a:path>
            </a:pathLst>
          </a:custGeom>
          <a:solidFill>
            <a:schemeClr val="accent5">
              <a:lumMod val="40000"/>
              <a:lumOff val="60000"/>
            </a:schemeClr>
          </a:solidFill>
          <a:ln w="38100">
            <a:solidFill>
              <a:schemeClr val="accent6">
                <a:lumMod val="75000"/>
              </a:schemeClr>
            </a:solidFill>
          </a:ln>
        </p:spPr>
        <p:txBody>
          <a:bodyPr rtlCol="0" anchor="ctr">
            <a:noAutofit/>
          </a:bodyPr>
          <a:lstStyle/>
          <a:p>
            <a:pPr algn="ctr">
              <a:buNone/>
            </a:pPr>
            <a:endParaRPr lang="en-US" sz="2800" dirty="0" smtClean="0">
              <a:latin typeface="Arial" pitchFamily="34" charset="0"/>
              <a:cs typeface="Arial" pitchFamily="34" charset="0"/>
            </a:endParaRPr>
          </a:p>
        </p:txBody>
      </p:sp>
      <p:pic>
        <p:nvPicPr>
          <p:cNvPr id="20" name="Picture 19" descr="TP_tmp.emf"/>
          <p:cNvPicPr>
            <a:picLocks noChangeAspect="1"/>
          </p:cNvPicPr>
          <p:nvPr>
            <p:custDataLst>
              <p:tags r:id="rId1"/>
            </p:custDataLst>
          </p:nvPr>
        </p:nvPicPr>
        <p:blipFill>
          <a:blip r:embed="rId5" cstate="print"/>
          <a:stretch>
            <a:fillRect/>
          </a:stretch>
        </p:blipFill>
        <p:spPr bwMode="auto">
          <a:xfrm>
            <a:off x="6499262" y="5768257"/>
            <a:ext cx="571208" cy="571208"/>
          </a:xfrm>
          <a:prstGeom prst="rect">
            <a:avLst/>
          </a:prstGeom>
          <a:noFill/>
          <a:ln/>
          <a:effectLst/>
        </p:spPr>
      </p:pic>
      <p:grpSp>
        <p:nvGrpSpPr>
          <p:cNvPr id="2" name="Group 53"/>
          <p:cNvGrpSpPr/>
          <p:nvPr/>
        </p:nvGrpSpPr>
        <p:grpSpPr>
          <a:xfrm>
            <a:off x="7466904" y="2422958"/>
            <a:ext cx="307975" cy="261938"/>
            <a:chOff x="2662238" y="2362200"/>
            <a:chExt cx="307975" cy="261938"/>
          </a:xfrm>
          <a:solidFill>
            <a:schemeClr val="accent5">
              <a:lumMod val="40000"/>
              <a:lumOff val="60000"/>
            </a:schemeClr>
          </a:solidFill>
        </p:grpSpPr>
        <p:sp>
          <p:nvSpPr>
            <p:cNvPr id="26" name="Oval 11"/>
            <p:cNvSpPr>
              <a:spLocks noChangeArrowheads="1"/>
            </p:cNvSpPr>
            <p:nvPr/>
          </p:nvSpPr>
          <p:spPr bwMode="auto">
            <a:xfrm>
              <a:off x="2662238" y="2362200"/>
              <a:ext cx="307975" cy="261938"/>
            </a:xfrm>
            <a:prstGeom prst="ellipse">
              <a:avLst/>
            </a:prstGeom>
            <a:grpFill/>
            <a:ln w="38100">
              <a:solidFill>
                <a:schemeClr val="tx1"/>
              </a:solidFill>
              <a:round/>
              <a:headEnd/>
              <a:tailEnd/>
            </a:ln>
            <a:effectLst/>
          </p:spPr>
          <p:txBody>
            <a:bodyPr wrap="none" anchor="ctr"/>
            <a:lstStyle/>
            <a:p>
              <a:endParaRPr lang="en-US"/>
            </a:p>
          </p:txBody>
        </p:sp>
        <p:sp>
          <p:nvSpPr>
            <p:cNvPr id="27" name="Oval 12"/>
            <p:cNvSpPr>
              <a:spLocks noChangeArrowheads="1"/>
            </p:cNvSpPr>
            <p:nvPr/>
          </p:nvSpPr>
          <p:spPr bwMode="auto">
            <a:xfrm>
              <a:off x="2868613" y="2425700"/>
              <a:ext cx="44450" cy="90488"/>
            </a:xfrm>
            <a:prstGeom prst="ellipse">
              <a:avLst/>
            </a:prstGeom>
            <a:grpFill/>
            <a:ln w="3175">
              <a:solidFill>
                <a:schemeClr val="tx1"/>
              </a:solidFill>
              <a:round/>
              <a:headEnd/>
              <a:tailEnd/>
            </a:ln>
            <a:effectLst/>
          </p:spPr>
          <p:txBody>
            <a:bodyPr wrap="none" anchor="ctr"/>
            <a:lstStyle/>
            <a:p>
              <a:endParaRPr lang="en-US"/>
            </a:p>
          </p:txBody>
        </p:sp>
      </p:grpSp>
      <p:grpSp>
        <p:nvGrpSpPr>
          <p:cNvPr id="6" name="Group 56"/>
          <p:cNvGrpSpPr/>
          <p:nvPr/>
        </p:nvGrpSpPr>
        <p:grpSpPr>
          <a:xfrm>
            <a:off x="8150245" y="3686403"/>
            <a:ext cx="307975" cy="261938"/>
            <a:chOff x="2662238" y="2362200"/>
            <a:chExt cx="307975" cy="261938"/>
          </a:xfrm>
          <a:solidFill>
            <a:schemeClr val="accent5">
              <a:lumMod val="40000"/>
              <a:lumOff val="60000"/>
            </a:schemeClr>
          </a:solidFill>
        </p:grpSpPr>
        <p:sp>
          <p:nvSpPr>
            <p:cNvPr id="29" name="Oval 11"/>
            <p:cNvSpPr>
              <a:spLocks noChangeArrowheads="1"/>
            </p:cNvSpPr>
            <p:nvPr/>
          </p:nvSpPr>
          <p:spPr bwMode="auto">
            <a:xfrm>
              <a:off x="2662238" y="2362200"/>
              <a:ext cx="307975" cy="261938"/>
            </a:xfrm>
            <a:prstGeom prst="ellipse">
              <a:avLst/>
            </a:prstGeom>
            <a:grpFill/>
            <a:ln w="38100">
              <a:solidFill>
                <a:schemeClr val="tx1"/>
              </a:solidFill>
              <a:round/>
              <a:headEnd/>
              <a:tailEnd/>
            </a:ln>
            <a:effectLst/>
          </p:spPr>
          <p:txBody>
            <a:bodyPr wrap="none" anchor="ctr"/>
            <a:lstStyle/>
            <a:p>
              <a:endParaRPr lang="en-US"/>
            </a:p>
          </p:txBody>
        </p:sp>
        <p:sp>
          <p:nvSpPr>
            <p:cNvPr id="30" name="Oval 12"/>
            <p:cNvSpPr>
              <a:spLocks noChangeArrowheads="1"/>
            </p:cNvSpPr>
            <p:nvPr/>
          </p:nvSpPr>
          <p:spPr bwMode="auto">
            <a:xfrm>
              <a:off x="2868613" y="2425700"/>
              <a:ext cx="44450" cy="90488"/>
            </a:xfrm>
            <a:prstGeom prst="ellipse">
              <a:avLst/>
            </a:prstGeom>
            <a:grpFill/>
            <a:ln w="3175">
              <a:solidFill>
                <a:schemeClr val="tx1"/>
              </a:solidFill>
              <a:round/>
              <a:headEnd/>
              <a:tailEnd/>
            </a:ln>
            <a:effectLst/>
          </p:spPr>
          <p:txBody>
            <a:bodyPr wrap="none" anchor="ctr"/>
            <a:lstStyle/>
            <a:p>
              <a:endParaRPr lang="en-US"/>
            </a:p>
          </p:txBody>
        </p:sp>
      </p:grpSp>
      <p:grpSp>
        <p:nvGrpSpPr>
          <p:cNvPr id="7" name="Group 59"/>
          <p:cNvGrpSpPr/>
          <p:nvPr/>
        </p:nvGrpSpPr>
        <p:grpSpPr>
          <a:xfrm>
            <a:off x="7432489" y="4959681"/>
            <a:ext cx="307975" cy="261938"/>
            <a:chOff x="2662238" y="2362200"/>
            <a:chExt cx="307975" cy="261938"/>
          </a:xfrm>
          <a:solidFill>
            <a:schemeClr val="accent5">
              <a:lumMod val="40000"/>
              <a:lumOff val="60000"/>
            </a:schemeClr>
          </a:solidFill>
        </p:grpSpPr>
        <p:sp>
          <p:nvSpPr>
            <p:cNvPr id="32" name="Oval 11"/>
            <p:cNvSpPr>
              <a:spLocks noChangeArrowheads="1"/>
            </p:cNvSpPr>
            <p:nvPr/>
          </p:nvSpPr>
          <p:spPr bwMode="auto">
            <a:xfrm>
              <a:off x="2662238" y="2362200"/>
              <a:ext cx="307975" cy="261938"/>
            </a:xfrm>
            <a:prstGeom prst="ellipse">
              <a:avLst/>
            </a:prstGeom>
            <a:grpFill/>
            <a:ln w="38100">
              <a:solidFill>
                <a:schemeClr val="tx1"/>
              </a:solidFill>
              <a:round/>
              <a:headEnd/>
              <a:tailEnd/>
            </a:ln>
            <a:effectLst/>
          </p:spPr>
          <p:txBody>
            <a:bodyPr wrap="none" anchor="ctr"/>
            <a:lstStyle/>
            <a:p>
              <a:endParaRPr lang="en-US"/>
            </a:p>
          </p:txBody>
        </p:sp>
        <p:sp>
          <p:nvSpPr>
            <p:cNvPr id="33" name="Oval 12"/>
            <p:cNvSpPr>
              <a:spLocks noChangeArrowheads="1"/>
            </p:cNvSpPr>
            <p:nvPr/>
          </p:nvSpPr>
          <p:spPr bwMode="auto">
            <a:xfrm>
              <a:off x="2868613" y="2425700"/>
              <a:ext cx="44450" cy="90488"/>
            </a:xfrm>
            <a:prstGeom prst="ellipse">
              <a:avLst/>
            </a:prstGeom>
            <a:grpFill/>
            <a:ln w="3175">
              <a:solidFill>
                <a:schemeClr val="tx1"/>
              </a:solidFill>
              <a:round/>
              <a:headEnd/>
              <a:tailEnd/>
            </a:ln>
            <a:effectLst/>
          </p:spPr>
          <p:txBody>
            <a:bodyPr wrap="none" anchor="ctr"/>
            <a:lstStyle/>
            <a:p>
              <a:endParaRPr lang="en-US"/>
            </a:p>
          </p:txBody>
        </p:sp>
      </p:grpSp>
      <p:grpSp>
        <p:nvGrpSpPr>
          <p:cNvPr id="8" name="Group 62"/>
          <p:cNvGrpSpPr/>
          <p:nvPr/>
        </p:nvGrpSpPr>
        <p:grpSpPr>
          <a:xfrm>
            <a:off x="5756088" y="4959681"/>
            <a:ext cx="307975" cy="261938"/>
            <a:chOff x="2662238" y="2362200"/>
            <a:chExt cx="307975" cy="261938"/>
          </a:xfrm>
          <a:solidFill>
            <a:schemeClr val="accent5">
              <a:lumMod val="40000"/>
              <a:lumOff val="60000"/>
            </a:schemeClr>
          </a:solidFill>
        </p:grpSpPr>
        <p:sp>
          <p:nvSpPr>
            <p:cNvPr id="35" name="Oval 11"/>
            <p:cNvSpPr>
              <a:spLocks noChangeArrowheads="1"/>
            </p:cNvSpPr>
            <p:nvPr/>
          </p:nvSpPr>
          <p:spPr bwMode="auto">
            <a:xfrm>
              <a:off x="2662238" y="2362200"/>
              <a:ext cx="307975" cy="261938"/>
            </a:xfrm>
            <a:prstGeom prst="ellipse">
              <a:avLst/>
            </a:prstGeom>
            <a:grpFill/>
            <a:ln w="38100">
              <a:solidFill>
                <a:schemeClr val="tx1"/>
              </a:solidFill>
              <a:round/>
              <a:headEnd/>
              <a:tailEnd/>
            </a:ln>
            <a:effectLst/>
          </p:spPr>
          <p:txBody>
            <a:bodyPr wrap="none" anchor="ctr"/>
            <a:lstStyle/>
            <a:p>
              <a:endParaRPr lang="en-US"/>
            </a:p>
          </p:txBody>
        </p:sp>
        <p:sp>
          <p:nvSpPr>
            <p:cNvPr id="36" name="Oval 12"/>
            <p:cNvSpPr>
              <a:spLocks noChangeArrowheads="1"/>
            </p:cNvSpPr>
            <p:nvPr/>
          </p:nvSpPr>
          <p:spPr bwMode="auto">
            <a:xfrm>
              <a:off x="2868613" y="2425700"/>
              <a:ext cx="44450" cy="90488"/>
            </a:xfrm>
            <a:prstGeom prst="ellipse">
              <a:avLst/>
            </a:prstGeom>
            <a:grpFill/>
            <a:ln w="3175">
              <a:solidFill>
                <a:schemeClr val="tx1"/>
              </a:solidFill>
              <a:round/>
              <a:headEnd/>
              <a:tailEnd/>
            </a:ln>
            <a:effectLst/>
          </p:spPr>
          <p:txBody>
            <a:bodyPr wrap="none" anchor="ctr"/>
            <a:lstStyle/>
            <a:p>
              <a:endParaRPr lang="en-US"/>
            </a:p>
          </p:txBody>
        </p:sp>
      </p:grpSp>
      <p:grpSp>
        <p:nvGrpSpPr>
          <p:cNvPr id="9" name="Group 65"/>
          <p:cNvGrpSpPr/>
          <p:nvPr/>
        </p:nvGrpSpPr>
        <p:grpSpPr>
          <a:xfrm>
            <a:off x="5126822" y="3686403"/>
            <a:ext cx="307975" cy="261938"/>
            <a:chOff x="2662238" y="2362200"/>
            <a:chExt cx="307975" cy="261938"/>
          </a:xfrm>
          <a:solidFill>
            <a:schemeClr val="accent5">
              <a:lumMod val="40000"/>
              <a:lumOff val="60000"/>
            </a:schemeClr>
          </a:solidFill>
        </p:grpSpPr>
        <p:sp>
          <p:nvSpPr>
            <p:cNvPr id="38" name="Oval 11"/>
            <p:cNvSpPr>
              <a:spLocks noChangeArrowheads="1"/>
            </p:cNvSpPr>
            <p:nvPr/>
          </p:nvSpPr>
          <p:spPr bwMode="auto">
            <a:xfrm>
              <a:off x="2662238" y="2362200"/>
              <a:ext cx="307975" cy="261938"/>
            </a:xfrm>
            <a:prstGeom prst="ellipse">
              <a:avLst/>
            </a:prstGeom>
            <a:grpFill/>
            <a:ln w="38100">
              <a:solidFill>
                <a:schemeClr val="tx1"/>
              </a:solidFill>
              <a:round/>
              <a:headEnd/>
              <a:tailEnd/>
            </a:ln>
            <a:effectLst/>
          </p:spPr>
          <p:txBody>
            <a:bodyPr wrap="none" anchor="ctr"/>
            <a:lstStyle/>
            <a:p>
              <a:endParaRPr lang="en-US"/>
            </a:p>
          </p:txBody>
        </p:sp>
        <p:sp>
          <p:nvSpPr>
            <p:cNvPr id="39" name="Oval 12"/>
            <p:cNvSpPr>
              <a:spLocks noChangeArrowheads="1"/>
            </p:cNvSpPr>
            <p:nvPr/>
          </p:nvSpPr>
          <p:spPr bwMode="auto">
            <a:xfrm>
              <a:off x="2868613" y="2425700"/>
              <a:ext cx="44450" cy="90488"/>
            </a:xfrm>
            <a:prstGeom prst="ellipse">
              <a:avLst/>
            </a:prstGeom>
            <a:grpFill/>
            <a:ln w="3175">
              <a:solidFill>
                <a:schemeClr val="tx1"/>
              </a:solidFill>
              <a:round/>
              <a:headEnd/>
              <a:tailEnd/>
            </a:ln>
            <a:effectLst/>
          </p:spPr>
          <p:txBody>
            <a:bodyPr wrap="none" anchor="ctr"/>
            <a:lstStyle/>
            <a:p>
              <a:endParaRPr lang="en-US"/>
            </a:p>
          </p:txBody>
        </p:sp>
      </p:grpSp>
      <p:grpSp>
        <p:nvGrpSpPr>
          <p:cNvPr id="10" name="Group 68"/>
          <p:cNvGrpSpPr/>
          <p:nvPr/>
        </p:nvGrpSpPr>
        <p:grpSpPr>
          <a:xfrm>
            <a:off x="5780666" y="2422958"/>
            <a:ext cx="307975" cy="261938"/>
            <a:chOff x="2662238" y="2362200"/>
            <a:chExt cx="307975" cy="261938"/>
          </a:xfrm>
          <a:solidFill>
            <a:schemeClr val="accent5">
              <a:lumMod val="40000"/>
              <a:lumOff val="60000"/>
            </a:schemeClr>
          </a:solidFill>
        </p:grpSpPr>
        <p:sp>
          <p:nvSpPr>
            <p:cNvPr id="41" name="Oval 11"/>
            <p:cNvSpPr>
              <a:spLocks noChangeArrowheads="1"/>
            </p:cNvSpPr>
            <p:nvPr/>
          </p:nvSpPr>
          <p:spPr bwMode="auto">
            <a:xfrm>
              <a:off x="2662238" y="2362200"/>
              <a:ext cx="307975" cy="261938"/>
            </a:xfrm>
            <a:prstGeom prst="ellipse">
              <a:avLst/>
            </a:prstGeom>
            <a:grpFill/>
            <a:ln w="38100">
              <a:solidFill>
                <a:schemeClr val="tx1"/>
              </a:solidFill>
              <a:round/>
              <a:headEnd/>
              <a:tailEnd/>
            </a:ln>
            <a:effectLst/>
          </p:spPr>
          <p:txBody>
            <a:bodyPr wrap="none" anchor="ctr"/>
            <a:lstStyle/>
            <a:p>
              <a:endParaRPr lang="en-US"/>
            </a:p>
          </p:txBody>
        </p:sp>
        <p:sp>
          <p:nvSpPr>
            <p:cNvPr id="42" name="Oval 12"/>
            <p:cNvSpPr>
              <a:spLocks noChangeArrowheads="1"/>
            </p:cNvSpPr>
            <p:nvPr/>
          </p:nvSpPr>
          <p:spPr bwMode="auto">
            <a:xfrm>
              <a:off x="2868613" y="2425700"/>
              <a:ext cx="44450" cy="90488"/>
            </a:xfrm>
            <a:prstGeom prst="ellipse">
              <a:avLst/>
            </a:prstGeom>
            <a:grpFill/>
            <a:ln w="3175">
              <a:solidFill>
                <a:schemeClr val="tx1"/>
              </a:solidFill>
              <a:round/>
              <a:headEnd/>
              <a:tailEnd/>
            </a:ln>
            <a:effectLst/>
          </p:spPr>
          <p:txBody>
            <a:bodyPr wrap="none" anchor="ctr"/>
            <a:lstStyle/>
            <a:p>
              <a:endParaRPr lang="en-US"/>
            </a:p>
          </p:txBody>
        </p:sp>
      </p:grpSp>
      <p:pic>
        <p:nvPicPr>
          <p:cNvPr id="45" name="Picture 44" descr="TP_tmp.emf"/>
          <p:cNvPicPr>
            <a:picLocks noChangeAspect="1"/>
          </p:cNvPicPr>
          <p:nvPr>
            <p:custDataLst>
              <p:tags r:id="rId2"/>
            </p:custDataLst>
          </p:nvPr>
        </p:nvPicPr>
        <p:blipFill>
          <a:blip r:embed="rId6" cstate="print"/>
          <a:stretch>
            <a:fillRect/>
          </a:stretch>
        </p:blipFill>
        <p:spPr bwMode="auto">
          <a:xfrm>
            <a:off x="6267450" y="3409950"/>
            <a:ext cx="1299981" cy="456975"/>
          </a:xfrm>
          <a:prstGeom prst="rect">
            <a:avLst/>
          </a:prstGeom>
          <a:noFill/>
          <a:ln/>
          <a:effectLst/>
        </p:spPr>
      </p:pic>
    </p:spTree>
    <p:extLst>
      <p:ext uri="{BB962C8B-B14F-4D97-AF65-F5344CB8AC3E}">
        <p14:creationId xmlns:p14="http://schemas.microsoft.com/office/powerpoint/2010/main" val="1248458267"/>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Title 53"/>
          <p:cNvSpPr>
            <a:spLocks noGrp="1"/>
          </p:cNvSpPr>
          <p:nvPr>
            <p:ph type="title"/>
          </p:nvPr>
        </p:nvSpPr>
        <p:spPr/>
        <p:txBody>
          <a:bodyPr/>
          <a:lstStyle/>
          <a:p>
            <a:r>
              <a:rPr lang="en-US" dirty="0" smtClean="0"/>
              <a:t>Simplicial Approximation</a:t>
            </a:r>
            <a:endParaRPr lang="en-US" dirty="0"/>
          </a:p>
        </p:txBody>
      </p:sp>
      <p:sp>
        <p:nvSpPr>
          <p:cNvPr id="4" name="Date Placeholder 3"/>
          <p:cNvSpPr>
            <a:spLocks noGrp="1"/>
          </p:cNvSpPr>
          <p:nvPr>
            <p:ph type="dt" sz="half" idx="10"/>
          </p:nvPr>
        </p:nvSpPr>
        <p:spPr/>
        <p:txBody>
          <a:bodyPr/>
          <a:lstStyle/>
          <a:p>
            <a:fld id="{AAE97061-BA2E-4D6F-B15F-ACB42A044AC7}" type="datetime5">
              <a:rPr lang="en-US" smtClean="0"/>
              <a:pPr/>
              <a:t>14-May-16</a:t>
            </a:fld>
            <a:endParaRPr lang="en-US" dirty="0"/>
          </a:p>
        </p:txBody>
      </p:sp>
      <p:sp>
        <p:nvSpPr>
          <p:cNvPr id="5" name="Slide Number Placeholder 4"/>
          <p:cNvSpPr>
            <a:spLocks noGrp="1"/>
          </p:cNvSpPr>
          <p:nvPr>
            <p:ph type="sldNum" sz="quarter" idx="11"/>
          </p:nvPr>
        </p:nvSpPr>
        <p:spPr/>
        <p:txBody>
          <a:bodyPr/>
          <a:lstStyle/>
          <a:p>
            <a:fld id="{8F295F75-C4A9-44C0-BFBB-F9713B270148}" type="slidenum">
              <a:rPr lang="en-US" smtClean="0"/>
              <a:pPr/>
              <a:t>124</a:t>
            </a:fld>
            <a:endParaRPr lang="en-US"/>
          </a:p>
        </p:txBody>
      </p:sp>
      <p:sp>
        <p:nvSpPr>
          <p:cNvPr id="14" name="Decagon 13"/>
          <p:cNvSpPr/>
          <p:nvPr/>
        </p:nvSpPr>
        <p:spPr>
          <a:xfrm>
            <a:off x="4721254" y="2000865"/>
            <a:ext cx="4142534" cy="3642850"/>
          </a:xfrm>
          <a:prstGeom prst="decagon">
            <a:avLst/>
          </a:prstGeom>
          <a:solidFill>
            <a:schemeClr val="accent5">
              <a:lumMod val="40000"/>
              <a:lumOff val="60000"/>
            </a:schemeClr>
          </a:solidFill>
          <a:ln w="38100">
            <a:solidFill>
              <a:schemeClr val="accent5">
                <a:lumMod val="40000"/>
                <a:lumOff val="60000"/>
              </a:schemeClr>
            </a:solidFill>
          </a:ln>
        </p:spPr>
        <p:txBody>
          <a:bodyPr rtlCol="0" anchor="ctr">
            <a:noAutofit/>
          </a:bodyPr>
          <a:lstStyle/>
          <a:p>
            <a:pPr algn="ctr">
              <a:buNone/>
            </a:pPr>
            <a:endParaRPr lang="en-US" sz="2800" dirty="0" smtClean="0">
              <a:latin typeface="Arial" pitchFamily="34" charset="0"/>
              <a:cs typeface="Arial" pitchFamily="34" charset="0"/>
            </a:endParaRPr>
          </a:p>
        </p:txBody>
      </p:sp>
      <p:sp>
        <p:nvSpPr>
          <p:cNvPr id="15" name="Hexagon 14"/>
          <p:cNvSpPr/>
          <p:nvPr/>
        </p:nvSpPr>
        <p:spPr>
          <a:xfrm>
            <a:off x="5286910" y="2551467"/>
            <a:ext cx="2976814" cy="2566219"/>
          </a:xfrm>
          <a:prstGeom prst="hexagon">
            <a:avLst/>
          </a:prstGeom>
          <a:solidFill>
            <a:schemeClr val="accent6">
              <a:lumMod val="20000"/>
              <a:lumOff val="80000"/>
            </a:schemeClr>
          </a:solidFill>
          <a:ln w="38100">
            <a:solidFill>
              <a:srgbClr val="0000FF"/>
            </a:solidFill>
          </a:ln>
        </p:spPr>
        <p:txBody>
          <a:bodyPr rtlCol="0" anchor="ctr">
            <a:spAutoFit/>
          </a:bodyPr>
          <a:lstStyle/>
          <a:p>
            <a:pPr algn="ctr">
              <a:buNone/>
            </a:pPr>
            <a:endParaRPr lang="en-US" sz="2800" dirty="0" smtClean="0">
              <a:latin typeface="Arial" pitchFamily="34" charset="0"/>
              <a:cs typeface="Arial" pitchFamily="34" charset="0"/>
            </a:endParaRPr>
          </a:p>
        </p:txBody>
      </p:sp>
      <p:sp>
        <p:nvSpPr>
          <p:cNvPr id="16" name="Freeform 15"/>
          <p:cNvSpPr/>
          <p:nvPr/>
        </p:nvSpPr>
        <p:spPr>
          <a:xfrm>
            <a:off x="5960815" y="2770239"/>
            <a:ext cx="1811594" cy="1784555"/>
          </a:xfrm>
          <a:custGeom>
            <a:avLst/>
            <a:gdLst>
              <a:gd name="connsiteX0" fmla="*/ 427703 w 1489587"/>
              <a:gd name="connsiteY0" fmla="*/ 0 h 1755058"/>
              <a:gd name="connsiteX1" fmla="*/ 0 w 1489587"/>
              <a:gd name="connsiteY1" fmla="*/ 619432 h 1755058"/>
              <a:gd name="connsiteX2" fmla="*/ 88490 w 1489587"/>
              <a:gd name="connsiteY2" fmla="*/ 958645 h 1755058"/>
              <a:gd name="connsiteX3" fmla="*/ 265471 w 1489587"/>
              <a:gd name="connsiteY3" fmla="*/ 1238864 h 1755058"/>
              <a:gd name="connsiteX4" fmla="*/ 899651 w 1489587"/>
              <a:gd name="connsiteY4" fmla="*/ 1755058 h 1755058"/>
              <a:gd name="connsiteX5" fmla="*/ 1489587 w 1489587"/>
              <a:gd name="connsiteY5" fmla="*/ 1356851 h 1755058"/>
              <a:gd name="connsiteX6" fmla="*/ 1489587 w 1489587"/>
              <a:gd name="connsiteY6" fmla="*/ 634180 h 1755058"/>
              <a:gd name="connsiteX7" fmla="*/ 427703 w 1489587"/>
              <a:gd name="connsiteY7" fmla="*/ 0 h 1755058"/>
              <a:gd name="connsiteX0" fmla="*/ 427703 w 1489587"/>
              <a:gd name="connsiteY0" fmla="*/ 2458 h 1757516"/>
              <a:gd name="connsiteX1" fmla="*/ 0 w 1489587"/>
              <a:gd name="connsiteY1" fmla="*/ 621890 h 1757516"/>
              <a:gd name="connsiteX2" fmla="*/ 88490 w 1489587"/>
              <a:gd name="connsiteY2" fmla="*/ 961103 h 1757516"/>
              <a:gd name="connsiteX3" fmla="*/ 265471 w 1489587"/>
              <a:gd name="connsiteY3" fmla="*/ 1241322 h 1757516"/>
              <a:gd name="connsiteX4" fmla="*/ 899651 w 1489587"/>
              <a:gd name="connsiteY4" fmla="*/ 1757516 h 1757516"/>
              <a:gd name="connsiteX5" fmla="*/ 1489587 w 1489587"/>
              <a:gd name="connsiteY5" fmla="*/ 1359309 h 1757516"/>
              <a:gd name="connsiteX6" fmla="*/ 1489587 w 1489587"/>
              <a:gd name="connsiteY6" fmla="*/ 636638 h 1757516"/>
              <a:gd name="connsiteX7" fmla="*/ 427703 w 1489587"/>
              <a:gd name="connsiteY7" fmla="*/ 2458 h 1757516"/>
              <a:gd name="connsiteX0" fmla="*/ 427703 w 1666568"/>
              <a:gd name="connsiteY0" fmla="*/ 2458 h 1757516"/>
              <a:gd name="connsiteX1" fmla="*/ 0 w 1666568"/>
              <a:gd name="connsiteY1" fmla="*/ 621890 h 1757516"/>
              <a:gd name="connsiteX2" fmla="*/ 88490 w 1666568"/>
              <a:gd name="connsiteY2" fmla="*/ 961103 h 1757516"/>
              <a:gd name="connsiteX3" fmla="*/ 265471 w 1666568"/>
              <a:gd name="connsiteY3" fmla="*/ 1241322 h 1757516"/>
              <a:gd name="connsiteX4" fmla="*/ 899651 w 1666568"/>
              <a:gd name="connsiteY4" fmla="*/ 1757516 h 1757516"/>
              <a:gd name="connsiteX5" fmla="*/ 1489587 w 1666568"/>
              <a:gd name="connsiteY5" fmla="*/ 1359309 h 1757516"/>
              <a:gd name="connsiteX6" fmla="*/ 1489587 w 1666568"/>
              <a:gd name="connsiteY6" fmla="*/ 636638 h 1757516"/>
              <a:gd name="connsiteX7" fmla="*/ 427703 w 1666568"/>
              <a:gd name="connsiteY7" fmla="*/ 2458 h 1757516"/>
              <a:gd name="connsiteX0" fmla="*/ 427703 w 1666568"/>
              <a:gd name="connsiteY0" fmla="*/ 2458 h 1777181"/>
              <a:gd name="connsiteX1" fmla="*/ 0 w 1666568"/>
              <a:gd name="connsiteY1" fmla="*/ 621890 h 1777181"/>
              <a:gd name="connsiteX2" fmla="*/ 88490 w 1666568"/>
              <a:gd name="connsiteY2" fmla="*/ 961103 h 1777181"/>
              <a:gd name="connsiteX3" fmla="*/ 265471 w 1666568"/>
              <a:gd name="connsiteY3" fmla="*/ 1241322 h 1777181"/>
              <a:gd name="connsiteX4" fmla="*/ 899651 w 1666568"/>
              <a:gd name="connsiteY4" fmla="*/ 1757516 h 1777181"/>
              <a:gd name="connsiteX5" fmla="*/ 1489587 w 1666568"/>
              <a:gd name="connsiteY5" fmla="*/ 1359309 h 1777181"/>
              <a:gd name="connsiteX6" fmla="*/ 1489587 w 1666568"/>
              <a:gd name="connsiteY6" fmla="*/ 636638 h 1777181"/>
              <a:gd name="connsiteX7" fmla="*/ 427703 w 1666568"/>
              <a:gd name="connsiteY7" fmla="*/ 2458 h 1777181"/>
              <a:gd name="connsiteX0" fmla="*/ 427703 w 1666568"/>
              <a:gd name="connsiteY0" fmla="*/ 2458 h 1777181"/>
              <a:gd name="connsiteX1" fmla="*/ 0 w 1666568"/>
              <a:gd name="connsiteY1" fmla="*/ 621890 h 1777181"/>
              <a:gd name="connsiteX2" fmla="*/ 88490 w 1666568"/>
              <a:gd name="connsiteY2" fmla="*/ 961103 h 1777181"/>
              <a:gd name="connsiteX3" fmla="*/ 265471 w 1666568"/>
              <a:gd name="connsiteY3" fmla="*/ 1241322 h 1777181"/>
              <a:gd name="connsiteX4" fmla="*/ 899651 w 1666568"/>
              <a:gd name="connsiteY4" fmla="*/ 1757516 h 1777181"/>
              <a:gd name="connsiteX5" fmla="*/ 1489587 w 1666568"/>
              <a:gd name="connsiteY5" fmla="*/ 1359309 h 1777181"/>
              <a:gd name="connsiteX6" fmla="*/ 1489587 w 1666568"/>
              <a:gd name="connsiteY6" fmla="*/ 636638 h 1777181"/>
              <a:gd name="connsiteX7" fmla="*/ 427703 w 1666568"/>
              <a:gd name="connsiteY7" fmla="*/ 2458 h 1777181"/>
              <a:gd name="connsiteX0" fmla="*/ 427703 w 1666568"/>
              <a:gd name="connsiteY0" fmla="*/ 2458 h 1784555"/>
              <a:gd name="connsiteX1" fmla="*/ 0 w 1666568"/>
              <a:gd name="connsiteY1" fmla="*/ 621890 h 1784555"/>
              <a:gd name="connsiteX2" fmla="*/ 88490 w 1666568"/>
              <a:gd name="connsiteY2" fmla="*/ 961103 h 1784555"/>
              <a:gd name="connsiteX3" fmla="*/ 206477 w 1666568"/>
              <a:gd name="connsiteY3" fmla="*/ 1197077 h 1784555"/>
              <a:gd name="connsiteX4" fmla="*/ 899651 w 1666568"/>
              <a:gd name="connsiteY4" fmla="*/ 1757516 h 1784555"/>
              <a:gd name="connsiteX5" fmla="*/ 1489587 w 1666568"/>
              <a:gd name="connsiteY5" fmla="*/ 1359309 h 1784555"/>
              <a:gd name="connsiteX6" fmla="*/ 1489587 w 1666568"/>
              <a:gd name="connsiteY6" fmla="*/ 636638 h 1784555"/>
              <a:gd name="connsiteX7" fmla="*/ 427703 w 1666568"/>
              <a:gd name="connsiteY7" fmla="*/ 2458 h 1784555"/>
              <a:gd name="connsiteX0" fmla="*/ 560439 w 1799304"/>
              <a:gd name="connsiteY0" fmla="*/ 2458 h 1784555"/>
              <a:gd name="connsiteX1" fmla="*/ 132736 w 1799304"/>
              <a:gd name="connsiteY1" fmla="*/ 621890 h 1784555"/>
              <a:gd name="connsiteX2" fmla="*/ 0 w 1799304"/>
              <a:gd name="connsiteY2" fmla="*/ 1020097 h 1784555"/>
              <a:gd name="connsiteX3" fmla="*/ 339213 w 1799304"/>
              <a:gd name="connsiteY3" fmla="*/ 1197077 h 1784555"/>
              <a:gd name="connsiteX4" fmla="*/ 1032387 w 1799304"/>
              <a:gd name="connsiteY4" fmla="*/ 1757516 h 1784555"/>
              <a:gd name="connsiteX5" fmla="*/ 1622323 w 1799304"/>
              <a:gd name="connsiteY5" fmla="*/ 1359309 h 1784555"/>
              <a:gd name="connsiteX6" fmla="*/ 1622323 w 1799304"/>
              <a:gd name="connsiteY6" fmla="*/ 636638 h 1784555"/>
              <a:gd name="connsiteX7" fmla="*/ 560439 w 1799304"/>
              <a:gd name="connsiteY7" fmla="*/ 2458 h 1784555"/>
              <a:gd name="connsiteX0" fmla="*/ 594852 w 1833717"/>
              <a:gd name="connsiteY0" fmla="*/ 2458 h 1784555"/>
              <a:gd name="connsiteX1" fmla="*/ 167149 w 1833717"/>
              <a:gd name="connsiteY1" fmla="*/ 621890 h 1784555"/>
              <a:gd name="connsiteX2" fmla="*/ 34413 w 1833717"/>
              <a:gd name="connsiteY2" fmla="*/ 1020097 h 1784555"/>
              <a:gd name="connsiteX3" fmla="*/ 373626 w 1833717"/>
              <a:gd name="connsiteY3" fmla="*/ 1197077 h 1784555"/>
              <a:gd name="connsiteX4" fmla="*/ 1066800 w 1833717"/>
              <a:gd name="connsiteY4" fmla="*/ 1757516 h 1784555"/>
              <a:gd name="connsiteX5" fmla="*/ 1656736 w 1833717"/>
              <a:gd name="connsiteY5" fmla="*/ 1359309 h 1784555"/>
              <a:gd name="connsiteX6" fmla="*/ 1656736 w 1833717"/>
              <a:gd name="connsiteY6" fmla="*/ 636638 h 1784555"/>
              <a:gd name="connsiteX7" fmla="*/ 594852 w 1833717"/>
              <a:gd name="connsiteY7" fmla="*/ 2458 h 1784555"/>
              <a:gd name="connsiteX0" fmla="*/ 572729 w 1811594"/>
              <a:gd name="connsiteY0" fmla="*/ 2458 h 1784555"/>
              <a:gd name="connsiteX1" fmla="*/ 277762 w 1811594"/>
              <a:gd name="connsiteY1" fmla="*/ 621890 h 1784555"/>
              <a:gd name="connsiteX2" fmla="*/ 12290 w 1811594"/>
              <a:gd name="connsiteY2" fmla="*/ 1020097 h 1784555"/>
              <a:gd name="connsiteX3" fmla="*/ 351503 w 1811594"/>
              <a:gd name="connsiteY3" fmla="*/ 1197077 h 1784555"/>
              <a:gd name="connsiteX4" fmla="*/ 1044677 w 1811594"/>
              <a:gd name="connsiteY4" fmla="*/ 1757516 h 1784555"/>
              <a:gd name="connsiteX5" fmla="*/ 1634613 w 1811594"/>
              <a:gd name="connsiteY5" fmla="*/ 1359309 h 1784555"/>
              <a:gd name="connsiteX6" fmla="*/ 1634613 w 1811594"/>
              <a:gd name="connsiteY6" fmla="*/ 636638 h 1784555"/>
              <a:gd name="connsiteX7" fmla="*/ 572729 w 1811594"/>
              <a:gd name="connsiteY7" fmla="*/ 2458 h 1784555"/>
              <a:gd name="connsiteX0" fmla="*/ 572729 w 1811594"/>
              <a:gd name="connsiteY0" fmla="*/ 2458 h 1784555"/>
              <a:gd name="connsiteX1" fmla="*/ 277762 w 1811594"/>
              <a:gd name="connsiteY1" fmla="*/ 621890 h 1784555"/>
              <a:gd name="connsiteX2" fmla="*/ 12290 w 1811594"/>
              <a:gd name="connsiteY2" fmla="*/ 1020097 h 1784555"/>
              <a:gd name="connsiteX3" fmla="*/ 351503 w 1811594"/>
              <a:gd name="connsiteY3" fmla="*/ 1197077 h 1784555"/>
              <a:gd name="connsiteX4" fmla="*/ 1044677 w 1811594"/>
              <a:gd name="connsiteY4" fmla="*/ 1757516 h 1784555"/>
              <a:gd name="connsiteX5" fmla="*/ 1634613 w 1811594"/>
              <a:gd name="connsiteY5" fmla="*/ 1359309 h 1784555"/>
              <a:gd name="connsiteX6" fmla="*/ 1634613 w 1811594"/>
              <a:gd name="connsiteY6" fmla="*/ 636638 h 1784555"/>
              <a:gd name="connsiteX7" fmla="*/ 572729 w 1811594"/>
              <a:gd name="connsiteY7" fmla="*/ 2458 h 1784555"/>
              <a:gd name="connsiteX0" fmla="*/ 572729 w 1811594"/>
              <a:gd name="connsiteY0" fmla="*/ 2458 h 1784555"/>
              <a:gd name="connsiteX1" fmla="*/ 277762 w 1811594"/>
              <a:gd name="connsiteY1" fmla="*/ 621890 h 1784555"/>
              <a:gd name="connsiteX2" fmla="*/ 12290 w 1811594"/>
              <a:gd name="connsiteY2" fmla="*/ 1020097 h 1784555"/>
              <a:gd name="connsiteX3" fmla="*/ 351503 w 1811594"/>
              <a:gd name="connsiteY3" fmla="*/ 1197077 h 1784555"/>
              <a:gd name="connsiteX4" fmla="*/ 1044677 w 1811594"/>
              <a:gd name="connsiteY4" fmla="*/ 1757516 h 1784555"/>
              <a:gd name="connsiteX5" fmla="*/ 1634613 w 1811594"/>
              <a:gd name="connsiteY5" fmla="*/ 1359309 h 1784555"/>
              <a:gd name="connsiteX6" fmla="*/ 1634613 w 1811594"/>
              <a:gd name="connsiteY6" fmla="*/ 636638 h 1784555"/>
              <a:gd name="connsiteX7" fmla="*/ 572729 w 1811594"/>
              <a:gd name="connsiteY7" fmla="*/ 2458 h 1784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11594" h="1784555">
                <a:moveTo>
                  <a:pt x="572729" y="2458"/>
                </a:moveTo>
                <a:cubicBezTo>
                  <a:pt x="346587" y="0"/>
                  <a:pt x="371168" y="452284"/>
                  <a:pt x="277762" y="621890"/>
                </a:cubicBezTo>
                <a:cubicBezTo>
                  <a:pt x="184356" y="791496"/>
                  <a:pt x="0" y="924233"/>
                  <a:pt x="12290" y="1020097"/>
                </a:cubicBezTo>
                <a:cubicBezTo>
                  <a:pt x="24580" y="1115961"/>
                  <a:pt x="216310" y="1064342"/>
                  <a:pt x="351503" y="1197077"/>
                </a:cubicBezTo>
                <a:cubicBezTo>
                  <a:pt x="486696" y="1329812"/>
                  <a:pt x="830825" y="1730477"/>
                  <a:pt x="1044677" y="1757516"/>
                </a:cubicBezTo>
                <a:cubicBezTo>
                  <a:pt x="1258529" y="1784555"/>
                  <a:pt x="1536290" y="1546122"/>
                  <a:pt x="1634613" y="1359309"/>
                </a:cubicBezTo>
                <a:cubicBezTo>
                  <a:pt x="1732936" y="1172496"/>
                  <a:pt x="1811594" y="862780"/>
                  <a:pt x="1634613" y="636638"/>
                </a:cubicBezTo>
                <a:cubicBezTo>
                  <a:pt x="1457632" y="410496"/>
                  <a:pt x="798871" y="4916"/>
                  <a:pt x="572729" y="2458"/>
                </a:cubicBezTo>
                <a:close/>
              </a:path>
            </a:pathLst>
          </a:custGeom>
          <a:solidFill>
            <a:schemeClr val="accent5">
              <a:lumMod val="40000"/>
              <a:lumOff val="60000"/>
            </a:schemeClr>
          </a:solidFill>
          <a:ln w="38100">
            <a:solidFill>
              <a:schemeClr val="accent6">
                <a:lumMod val="75000"/>
              </a:schemeClr>
            </a:solidFill>
          </a:ln>
        </p:spPr>
        <p:txBody>
          <a:bodyPr rtlCol="0" anchor="ctr">
            <a:noAutofit/>
          </a:bodyPr>
          <a:lstStyle/>
          <a:p>
            <a:pPr algn="ctr">
              <a:buNone/>
            </a:pPr>
            <a:endParaRPr lang="en-US" sz="2800" dirty="0" smtClean="0">
              <a:latin typeface="Arial" pitchFamily="34" charset="0"/>
              <a:cs typeface="Arial" pitchFamily="34" charset="0"/>
            </a:endParaRPr>
          </a:p>
        </p:txBody>
      </p:sp>
      <p:pic>
        <p:nvPicPr>
          <p:cNvPr id="20" name="Picture 19" descr="TP_tmp.emf"/>
          <p:cNvPicPr>
            <a:picLocks noChangeAspect="1"/>
          </p:cNvPicPr>
          <p:nvPr>
            <p:custDataLst>
              <p:tags r:id="rId1"/>
            </p:custDataLst>
          </p:nvPr>
        </p:nvPicPr>
        <p:blipFill>
          <a:blip r:embed="rId5" cstate="print"/>
          <a:stretch>
            <a:fillRect/>
          </a:stretch>
        </p:blipFill>
        <p:spPr bwMode="auto">
          <a:xfrm>
            <a:off x="6499262" y="5768257"/>
            <a:ext cx="571208" cy="571208"/>
          </a:xfrm>
          <a:prstGeom prst="rect">
            <a:avLst/>
          </a:prstGeom>
          <a:noFill/>
          <a:ln/>
          <a:effectLst/>
        </p:spPr>
      </p:pic>
      <p:grpSp>
        <p:nvGrpSpPr>
          <p:cNvPr id="2" name="Group 53"/>
          <p:cNvGrpSpPr/>
          <p:nvPr/>
        </p:nvGrpSpPr>
        <p:grpSpPr>
          <a:xfrm>
            <a:off x="7466904" y="2422958"/>
            <a:ext cx="307975" cy="261938"/>
            <a:chOff x="2662238" y="2362200"/>
            <a:chExt cx="307975" cy="261938"/>
          </a:xfrm>
          <a:solidFill>
            <a:schemeClr val="accent5">
              <a:lumMod val="40000"/>
              <a:lumOff val="60000"/>
            </a:schemeClr>
          </a:solidFill>
        </p:grpSpPr>
        <p:sp>
          <p:nvSpPr>
            <p:cNvPr id="26" name="Oval 11"/>
            <p:cNvSpPr>
              <a:spLocks noChangeArrowheads="1"/>
            </p:cNvSpPr>
            <p:nvPr/>
          </p:nvSpPr>
          <p:spPr bwMode="auto">
            <a:xfrm>
              <a:off x="2662238" y="2362200"/>
              <a:ext cx="307975" cy="261938"/>
            </a:xfrm>
            <a:prstGeom prst="ellipse">
              <a:avLst/>
            </a:prstGeom>
            <a:grpFill/>
            <a:ln w="38100">
              <a:solidFill>
                <a:schemeClr val="tx1"/>
              </a:solidFill>
              <a:round/>
              <a:headEnd/>
              <a:tailEnd/>
            </a:ln>
            <a:effectLst/>
          </p:spPr>
          <p:txBody>
            <a:bodyPr wrap="none" anchor="ctr"/>
            <a:lstStyle/>
            <a:p>
              <a:endParaRPr lang="en-US"/>
            </a:p>
          </p:txBody>
        </p:sp>
        <p:sp>
          <p:nvSpPr>
            <p:cNvPr id="27" name="Oval 12"/>
            <p:cNvSpPr>
              <a:spLocks noChangeArrowheads="1"/>
            </p:cNvSpPr>
            <p:nvPr/>
          </p:nvSpPr>
          <p:spPr bwMode="auto">
            <a:xfrm>
              <a:off x="2868613" y="2425700"/>
              <a:ext cx="44450" cy="90488"/>
            </a:xfrm>
            <a:prstGeom prst="ellipse">
              <a:avLst/>
            </a:prstGeom>
            <a:grpFill/>
            <a:ln w="3175">
              <a:solidFill>
                <a:schemeClr val="tx1"/>
              </a:solidFill>
              <a:round/>
              <a:headEnd/>
              <a:tailEnd/>
            </a:ln>
            <a:effectLst/>
          </p:spPr>
          <p:txBody>
            <a:bodyPr wrap="none" anchor="ctr"/>
            <a:lstStyle/>
            <a:p>
              <a:endParaRPr lang="en-US"/>
            </a:p>
          </p:txBody>
        </p:sp>
      </p:grpSp>
      <p:grpSp>
        <p:nvGrpSpPr>
          <p:cNvPr id="6" name="Group 56"/>
          <p:cNvGrpSpPr/>
          <p:nvPr/>
        </p:nvGrpSpPr>
        <p:grpSpPr>
          <a:xfrm>
            <a:off x="8150245" y="3686403"/>
            <a:ext cx="307975" cy="261938"/>
            <a:chOff x="2662238" y="2362200"/>
            <a:chExt cx="307975" cy="261938"/>
          </a:xfrm>
          <a:solidFill>
            <a:schemeClr val="accent5">
              <a:lumMod val="40000"/>
              <a:lumOff val="60000"/>
            </a:schemeClr>
          </a:solidFill>
        </p:grpSpPr>
        <p:sp>
          <p:nvSpPr>
            <p:cNvPr id="29" name="Oval 11"/>
            <p:cNvSpPr>
              <a:spLocks noChangeArrowheads="1"/>
            </p:cNvSpPr>
            <p:nvPr/>
          </p:nvSpPr>
          <p:spPr bwMode="auto">
            <a:xfrm>
              <a:off x="2662238" y="2362200"/>
              <a:ext cx="307975" cy="261938"/>
            </a:xfrm>
            <a:prstGeom prst="ellipse">
              <a:avLst/>
            </a:prstGeom>
            <a:grpFill/>
            <a:ln w="38100">
              <a:solidFill>
                <a:schemeClr val="tx1"/>
              </a:solidFill>
              <a:round/>
              <a:headEnd/>
              <a:tailEnd/>
            </a:ln>
            <a:effectLst/>
          </p:spPr>
          <p:txBody>
            <a:bodyPr wrap="none" anchor="ctr"/>
            <a:lstStyle/>
            <a:p>
              <a:endParaRPr lang="en-US"/>
            </a:p>
          </p:txBody>
        </p:sp>
        <p:sp>
          <p:nvSpPr>
            <p:cNvPr id="30" name="Oval 12"/>
            <p:cNvSpPr>
              <a:spLocks noChangeArrowheads="1"/>
            </p:cNvSpPr>
            <p:nvPr/>
          </p:nvSpPr>
          <p:spPr bwMode="auto">
            <a:xfrm>
              <a:off x="2868613" y="2425700"/>
              <a:ext cx="44450" cy="90488"/>
            </a:xfrm>
            <a:prstGeom prst="ellipse">
              <a:avLst/>
            </a:prstGeom>
            <a:grpFill/>
            <a:ln w="3175">
              <a:solidFill>
                <a:schemeClr val="tx1"/>
              </a:solidFill>
              <a:round/>
              <a:headEnd/>
              <a:tailEnd/>
            </a:ln>
            <a:effectLst/>
          </p:spPr>
          <p:txBody>
            <a:bodyPr wrap="none" anchor="ctr"/>
            <a:lstStyle/>
            <a:p>
              <a:endParaRPr lang="en-US"/>
            </a:p>
          </p:txBody>
        </p:sp>
      </p:grpSp>
      <p:grpSp>
        <p:nvGrpSpPr>
          <p:cNvPr id="7" name="Group 59"/>
          <p:cNvGrpSpPr/>
          <p:nvPr/>
        </p:nvGrpSpPr>
        <p:grpSpPr>
          <a:xfrm>
            <a:off x="7432489" y="4959681"/>
            <a:ext cx="307975" cy="261938"/>
            <a:chOff x="2662238" y="2362200"/>
            <a:chExt cx="307975" cy="261938"/>
          </a:xfrm>
          <a:solidFill>
            <a:schemeClr val="accent5">
              <a:lumMod val="40000"/>
              <a:lumOff val="60000"/>
            </a:schemeClr>
          </a:solidFill>
        </p:grpSpPr>
        <p:sp>
          <p:nvSpPr>
            <p:cNvPr id="32" name="Oval 11"/>
            <p:cNvSpPr>
              <a:spLocks noChangeArrowheads="1"/>
            </p:cNvSpPr>
            <p:nvPr/>
          </p:nvSpPr>
          <p:spPr bwMode="auto">
            <a:xfrm>
              <a:off x="2662238" y="2362200"/>
              <a:ext cx="307975" cy="261938"/>
            </a:xfrm>
            <a:prstGeom prst="ellipse">
              <a:avLst/>
            </a:prstGeom>
            <a:grpFill/>
            <a:ln w="38100">
              <a:solidFill>
                <a:schemeClr val="tx1"/>
              </a:solidFill>
              <a:round/>
              <a:headEnd/>
              <a:tailEnd/>
            </a:ln>
            <a:effectLst/>
          </p:spPr>
          <p:txBody>
            <a:bodyPr wrap="none" anchor="ctr"/>
            <a:lstStyle/>
            <a:p>
              <a:endParaRPr lang="en-US"/>
            </a:p>
          </p:txBody>
        </p:sp>
        <p:sp>
          <p:nvSpPr>
            <p:cNvPr id="33" name="Oval 12"/>
            <p:cNvSpPr>
              <a:spLocks noChangeArrowheads="1"/>
            </p:cNvSpPr>
            <p:nvPr/>
          </p:nvSpPr>
          <p:spPr bwMode="auto">
            <a:xfrm>
              <a:off x="2868613" y="2425700"/>
              <a:ext cx="44450" cy="90488"/>
            </a:xfrm>
            <a:prstGeom prst="ellipse">
              <a:avLst/>
            </a:prstGeom>
            <a:grpFill/>
            <a:ln w="3175">
              <a:solidFill>
                <a:schemeClr val="tx1"/>
              </a:solidFill>
              <a:round/>
              <a:headEnd/>
              <a:tailEnd/>
            </a:ln>
            <a:effectLst/>
          </p:spPr>
          <p:txBody>
            <a:bodyPr wrap="none" anchor="ctr"/>
            <a:lstStyle/>
            <a:p>
              <a:endParaRPr lang="en-US"/>
            </a:p>
          </p:txBody>
        </p:sp>
      </p:grpSp>
      <p:grpSp>
        <p:nvGrpSpPr>
          <p:cNvPr id="8" name="Group 62"/>
          <p:cNvGrpSpPr/>
          <p:nvPr/>
        </p:nvGrpSpPr>
        <p:grpSpPr>
          <a:xfrm>
            <a:off x="5756088" y="4959681"/>
            <a:ext cx="307975" cy="261938"/>
            <a:chOff x="2662238" y="2362200"/>
            <a:chExt cx="307975" cy="261938"/>
          </a:xfrm>
          <a:solidFill>
            <a:schemeClr val="accent5">
              <a:lumMod val="40000"/>
              <a:lumOff val="60000"/>
            </a:schemeClr>
          </a:solidFill>
        </p:grpSpPr>
        <p:sp>
          <p:nvSpPr>
            <p:cNvPr id="35" name="Oval 11"/>
            <p:cNvSpPr>
              <a:spLocks noChangeArrowheads="1"/>
            </p:cNvSpPr>
            <p:nvPr/>
          </p:nvSpPr>
          <p:spPr bwMode="auto">
            <a:xfrm>
              <a:off x="2662238" y="2362200"/>
              <a:ext cx="307975" cy="261938"/>
            </a:xfrm>
            <a:prstGeom prst="ellipse">
              <a:avLst/>
            </a:prstGeom>
            <a:grpFill/>
            <a:ln w="38100">
              <a:solidFill>
                <a:schemeClr val="tx1"/>
              </a:solidFill>
              <a:round/>
              <a:headEnd/>
              <a:tailEnd/>
            </a:ln>
            <a:effectLst/>
          </p:spPr>
          <p:txBody>
            <a:bodyPr wrap="none" anchor="ctr"/>
            <a:lstStyle/>
            <a:p>
              <a:endParaRPr lang="en-US"/>
            </a:p>
          </p:txBody>
        </p:sp>
        <p:sp>
          <p:nvSpPr>
            <p:cNvPr id="36" name="Oval 12"/>
            <p:cNvSpPr>
              <a:spLocks noChangeArrowheads="1"/>
            </p:cNvSpPr>
            <p:nvPr/>
          </p:nvSpPr>
          <p:spPr bwMode="auto">
            <a:xfrm>
              <a:off x="2868613" y="2425700"/>
              <a:ext cx="44450" cy="90488"/>
            </a:xfrm>
            <a:prstGeom prst="ellipse">
              <a:avLst/>
            </a:prstGeom>
            <a:grpFill/>
            <a:ln w="3175">
              <a:solidFill>
                <a:schemeClr val="tx1"/>
              </a:solidFill>
              <a:round/>
              <a:headEnd/>
              <a:tailEnd/>
            </a:ln>
            <a:effectLst/>
          </p:spPr>
          <p:txBody>
            <a:bodyPr wrap="none" anchor="ctr"/>
            <a:lstStyle/>
            <a:p>
              <a:endParaRPr lang="en-US"/>
            </a:p>
          </p:txBody>
        </p:sp>
      </p:grpSp>
      <p:grpSp>
        <p:nvGrpSpPr>
          <p:cNvPr id="9" name="Group 65"/>
          <p:cNvGrpSpPr/>
          <p:nvPr/>
        </p:nvGrpSpPr>
        <p:grpSpPr>
          <a:xfrm>
            <a:off x="5126822" y="3686403"/>
            <a:ext cx="307975" cy="261938"/>
            <a:chOff x="2662238" y="2362200"/>
            <a:chExt cx="307975" cy="261938"/>
          </a:xfrm>
          <a:solidFill>
            <a:schemeClr val="accent5">
              <a:lumMod val="40000"/>
              <a:lumOff val="60000"/>
            </a:schemeClr>
          </a:solidFill>
        </p:grpSpPr>
        <p:sp>
          <p:nvSpPr>
            <p:cNvPr id="38" name="Oval 11"/>
            <p:cNvSpPr>
              <a:spLocks noChangeArrowheads="1"/>
            </p:cNvSpPr>
            <p:nvPr/>
          </p:nvSpPr>
          <p:spPr bwMode="auto">
            <a:xfrm>
              <a:off x="2662238" y="2362200"/>
              <a:ext cx="307975" cy="261938"/>
            </a:xfrm>
            <a:prstGeom prst="ellipse">
              <a:avLst/>
            </a:prstGeom>
            <a:grpFill/>
            <a:ln w="38100">
              <a:solidFill>
                <a:schemeClr val="tx1"/>
              </a:solidFill>
              <a:round/>
              <a:headEnd/>
              <a:tailEnd/>
            </a:ln>
            <a:effectLst/>
          </p:spPr>
          <p:txBody>
            <a:bodyPr wrap="none" anchor="ctr"/>
            <a:lstStyle/>
            <a:p>
              <a:endParaRPr lang="en-US"/>
            </a:p>
          </p:txBody>
        </p:sp>
        <p:sp>
          <p:nvSpPr>
            <p:cNvPr id="39" name="Oval 12"/>
            <p:cNvSpPr>
              <a:spLocks noChangeArrowheads="1"/>
            </p:cNvSpPr>
            <p:nvPr/>
          </p:nvSpPr>
          <p:spPr bwMode="auto">
            <a:xfrm>
              <a:off x="2868613" y="2425700"/>
              <a:ext cx="44450" cy="90488"/>
            </a:xfrm>
            <a:prstGeom prst="ellipse">
              <a:avLst/>
            </a:prstGeom>
            <a:grpFill/>
            <a:ln w="3175">
              <a:solidFill>
                <a:schemeClr val="tx1"/>
              </a:solidFill>
              <a:round/>
              <a:headEnd/>
              <a:tailEnd/>
            </a:ln>
            <a:effectLst/>
          </p:spPr>
          <p:txBody>
            <a:bodyPr wrap="none" anchor="ctr"/>
            <a:lstStyle/>
            <a:p>
              <a:endParaRPr lang="en-US"/>
            </a:p>
          </p:txBody>
        </p:sp>
      </p:grpSp>
      <p:grpSp>
        <p:nvGrpSpPr>
          <p:cNvPr id="10" name="Group 68"/>
          <p:cNvGrpSpPr/>
          <p:nvPr/>
        </p:nvGrpSpPr>
        <p:grpSpPr>
          <a:xfrm>
            <a:off x="5780666" y="2422958"/>
            <a:ext cx="307975" cy="261938"/>
            <a:chOff x="2662238" y="2362200"/>
            <a:chExt cx="307975" cy="261938"/>
          </a:xfrm>
          <a:solidFill>
            <a:schemeClr val="accent5">
              <a:lumMod val="40000"/>
              <a:lumOff val="60000"/>
            </a:schemeClr>
          </a:solidFill>
        </p:grpSpPr>
        <p:sp>
          <p:nvSpPr>
            <p:cNvPr id="41" name="Oval 11"/>
            <p:cNvSpPr>
              <a:spLocks noChangeArrowheads="1"/>
            </p:cNvSpPr>
            <p:nvPr/>
          </p:nvSpPr>
          <p:spPr bwMode="auto">
            <a:xfrm>
              <a:off x="2662238" y="2362200"/>
              <a:ext cx="307975" cy="261938"/>
            </a:xfrm>
            <a:prstGeom prst="ellipse">
              <a:avLst/>
            </a:prstGeom>
            <a:grpFill/>
            <a:ln w="38100">
              <a:solidFill>
                <a:schemeClr val="tx1"/>
              </a:solidFill>
              <a:round/>
              <a:headEnd/>
              <a:tailEnd/>
            </a:ln>
            <a:effectLst/>
          </p:spPr>
          <p:txBody>
            <a:bodyPr wrap="none" anchor="ctr"/>
            <a:lstStyle/>
            <a:p>
              <a:endParaRPr lang="en-US"/>
            </a:p>
          </p:txBody>
        </p:sp>
        <p:sp>
          <p:nvSpPr>
            <p:cNvPr id="42" name="Oval 12"/>
            <p:cNvSpPr>
              <a:spLocks noChangeArrowheads="1"/>
            </p:cNvSpPr>
            <p:nvPr/>
          </p:nvSpPr>
          <p:spPr bwMode="auto">
            <a:xfrm>
              <a:off x="2868613" y="2425700"/>
              <a:ext cx="44450" cy="90488"/>
            </a:xfrm>
            <a:prstGeom prst="ellipse">
              <a:avLst/>
            </a:prstGeom>
            <a:grpFill/>
            <a:ln w="3175">
              <a:solidFill>
                <a:schemeClr val="tx1"/>
              </a:solidFill>
              <a:round/>
              <a:headEnd/>
              <a:tailEnd/>
            </a:ln>
            <a:effectLst/>
          </p:spPr>
          <p:txBody>
            <a:bodyPr wrap="none" anchor="ctr"/>
            <a:lstStyle/>
            <a:p>
              <a:endParaRPr lang="en-US"/>
            </a:p>
          </p:txBody>
        </p:sp>
      </p:grpSp>
      <p:sp>
        <p:nvSpPr>
          <p:cNvPr id="31" name="Text Box 122"/>
          <p:cNvSpPr txBox="1">
            <a:spLocks noChangeArrowheads="1"/>
          </p:cNvSpPr>
          <p:nvPr/>
        </p:nvSpPr>
        <p:spPr bwMode="auto">
          <a:xfrm>
            <a:off x="391885" y="2584033"/>
            <a:ext cx="4641851" cy="1015663"/>
          </a:xfrm>
          <a:prstGeom prst="rect">
            <a:avLst/>
          </a:prstGeom>
          <a:solidFill>
            <a:schemeClr val="bg1">
              <a:alpha val="89999"/>
            </a:schemeClr>
          </a:solidFill>
          <a:ln w="38100" algn="ctr">
            <a:solidFill>
              <a:srgbClr val="FF0000"/>
            </a:solidFill>
            <a:miter lim="800000"/>
            <a:headEnd/>
            <a:tailEnd/>
          </a:ln>
          <a:effectLst>
            <a:outerShdw blurRad="50800" dist="38100" dir="2700000" algn="tl" rotWithShape="0">
              <a:prstClr val="black">
                <a:alpha val="40000"/>
              </a:prstClr>
            </a:outerShdw>
          </a:effectLst>
        </p:spPr>
        <p:txBody>
          <a:bodyPr wrap="square">
            <a:spAutoFit/>
          </a:bodyPr>
          <a:lstStyle/>
          <a:p>
            <a:r>
              <a:rPr lang="en-US" sz="3200" dirty="0" smtClean="0">
                <a:solidFill>
                  <a:schemeClr val="tx1"/>
                </a:solidFill>
                <a:latin typeface="cmmi10"/>
                <a:cs typeface="Arial" pitchFamily="34" charset="0"/>
              </a:rPr>
              <a:t>Á</a:t>
            </a:r>
            <a:r>
              <a:rPr lang="en-US" sz="2800" dirty="0" smtClean="0">
                <a:latin typeface="Arial" pitchFamily="34" charset="0"/>
                <a:cs typeface="Arial" pitchFamily="34" charset="0"/>
              </a:rPr>
              <a:t> is a simplicial approximation of </a:t>
            </a:r>
            <a:r>
              <a:rPr lang="en-US" sz="2800" dirty="0" smtClean="0">
                <a:solidFill>
                  <a:schemeClr val="tx1"/>
                </a:solidFill>
                <a:latin typeface="cmmi10" pitchFamily="34" charset="0"/>
                <a:cs typeface="Arial" pitchFamily="34" charset="0"/>
              </a:rPr>
              <a:t>f</a:t>
            </a:r>
            <a:r>
              <a:rPr lang="en-US" sz="2800" dirty="0" smtClean="0">
                <a:solidFill>
                  <a:schemeClr val="tx1"/>
                </a:solidFill>
                <a:latin typeface="Arial" pitchFamily="34" charset="0"/>
                <a:cs typeface="Arial" pitchFamily="34" charset="0"/>
              </a:rPr>
              <a:t> </a:t>
            </a:r>
            <a:r>
              <a:rPr lang="en-US" sz="2800" dirty="0" smtClean="0">
                <a:latin typeface="Arial" pitchFamily="34" charset="0"/>
                <a:cs typeface="Arial" pitchFamily="34" charset="0"/>
              </a:rPr>
              <a:t>if …</a:t>
            </a:r>
            <a:endParaRPr lang="en-US" sz="2800" dirty="0" smtClean="0">
              <a:solidFill>
                <a:schemeClr val="tx2"/>
              </a:solidFill>
              <a:latin typeface="cmmi10"/>
            </a:endParaRPr>
          </a:p>
        </p:txBody>
      </p:sp>
      <p:pic>
        <p:nvPicPr>
          <p:cNvPr id="45" name="Picture 44" descr="TP_tmp.emf"/>
          <p:cNvPicPr>
            <a:picLocks noChangeAspect="1"/>
          </p:cNvPicPr>
          <p:nvPr>
            <p:custDataLst>
              <p:tags r:id="rId2"/>
            </p:custDataLst>
          </p:nvPr>
        </p:nvPicPr>
        <p:blipFill>
          <a:blip r:embed="rId6" cstate="print"/>
          <a:stretch>
            <a:fillRect/>
          </a:stretch>
        </p:blipFill>
        <p:spPr bwMode="auto">
          <a:xfrm>
            <a:off x="6267450" y="3409950"/>
            <a:ext cx="1299981" cy="456975"/>
          </a:xfrm>
          <a:prstGeom prst="rect">
            <a:avLst/>
          </a:prstGeom>
          <a:noFill/>
          <a:ln/>
          <a:effectLst/>
        </p:spPr>
      </p:pic>
    </p:spTree>
    <p:extLst>
      <p:ext uri="{BB962C8B-B14F-4D97-AF65-F5344CB8AC3E}">
        <p14:creationId xmlns:p14="http://schemas.microsoft.com/office/powerpoint/2010/main" val="1824893288"/>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Title 53"/>
          <p:cNvSpPr>
            <a:spLocks noGrp="1"/>
          </p:cNvSpPr>
          <p:nvPr>
            <p:ph type="title"/>
          </p:nvPr>
        </p:nvSpPr>
        <p:spPr/>
        <p:txBody>
          <a:bodyPr/>
          <a:lstStyle/>
          <a:p>
            <a:r>
              <a:rPr lang="en-US" dirty="0" smtClean="0"/>
              <a:t>Simplicial Approximation</a:t>
            </a:r>
            <a:endParaRPr lang="en-US" dirty="0"/>
          </a:p>
        </p:txBody>
      </p:sp>
      <p:sp>
        <p:nvSpPr>
          <p:cNvPr id="4" name="Date Placeholder 3"/>
          <p:cNvSpPr>
            <a:spLocks noGrp="1"/>
          </p:cNvSpPr>
          <p:nvPr>
            <p:ph type="dt" sz="half" idx="10"/>
          </p:nvPr>
        </p:nvSpPr>
        <p:spPr/>
        <p:txBody>
          <a:bodyPr/>
          <a:lstStyle/>
          <a:p>
            <a:fld id="{AAE97061-BA2E-4D6F-B15F-ACB42A044AC7}" type="datetime5">
              <a:rPr lang="en-US" smtClean="0"/>
              <a:pPr/>
              <a:t>14-May-16</a:t>
            </a:fld>
            <a:endParaRPr lang="en-US" dirty="0"/>
          </a:p>
        </p:txBody>
      </p:sp>
      <p:sp>
        <p:nvSpPr>
          <p:cNvPr id="5" name="Slide Number Placeholder 4"/>
          <p:cNvSpPr>
            <a:spLocks noGrp="1"/>
          </p:cNvSpPr>
          <p:nvPr>
            <p:ph type="sldNum" sz="quarter" idx="11"/>
          </p:nvPr>
        </p:nvSpPr>
        <p:spPr/>
        <p:txBody>
          <a:bodyPr/>
          <a:lstStyle/>
          <a:p>
            <a:fld id="{8F295F75-C4A9-44C0-BFBB-F9713B270148}" type="slidenum">
              <a:rPr lang="en-US" smtClean="0"/>
              <a:pPr/>
              <a:t>125</a:t>
            </a:fld>
            <a:endParaRPr lang="en-US"/>
          </a:p>
        </p:txBody>
      </p:sp>
      <p:sp>
        <p:nvSpPr>
          <p:cNvPr id="14" name="Decagon 13"/>
          <p:cNvSpPr/>
          <p:nvPr/>
        </p:nvSpPr>
        <p:spPr>
          <a:xfrm>
            <a:off x="4721254" y="2000865"/>
            <a:ext cx="4142534" cy="3642850"/>
          </a:xfrm>
          <a:prstGeom prst="decagon">
            <a:avLst/>
          </a:prstGeom>
          <a:solidFill>
            <a:schemeClr val="accent5">
              <a:lumMod val="40000"/>
              <a:lumOff val="60000"/>
            </a:schemeClr>
          </a:solidFill>
          <a:ln w="38100">
            <a:solidFill>
              <a:schemeClr val="accent5">
                <a:lumMod val="40000"/>
                <a:lumOff val="60000"/>
              </a:schemeClr>
            </a:solidFill>
          </a:ln>
        </p:spPr>
        <p:txBody>
          <a:bodyPr rtlCol="0" anchor="ctr">
            <a:noAutofit/>
          </a:bodyPr>
          <a:lstStyle/>
          <a:p>
            <a:pPr algn="ctr">
              <a:buNone/>
            </a:pPr>
            <a:endParaRPr lang="en-US" sz="2800" dirty="0" smtClean="0">
              <a:latin typeface="Arial" pitchFamily="34" charset="0"/>
              <a:cs typeface="Arial" pitchFamily="34" charset="0"/>
            </a:endParaRPr>
          </a:p>
        </p:txBody>
      </p:sp>
      <p:sp>
        <p:nvSpPr>
          <p:cNvPr id="15" name="Hexagon 14"/>
          <p:cNvSpPr/>
          <p:nvPr/>
        </p:nvSpPr>
        <p:spPr>
          <a:xfrm>
            <a:off x="5286910" y="2551467"/>
            <a:ext cx="2976814" cy="2566219"/>
          </a:xfrm>
          <a:prstGeom prst="hexagon">
            <a:avLst/>
          </a:prstGeom>
          <a:solidFill>
            <a:schemeClr val="accent6">
              <a:lumMod val="20000"/>
              <a:lumOff val="80000"/>
            </a:schemeClr>
          </a:solidFill>
          <a:ln w="38100">
            <a:solidFill>
              <a:srgbClr val="0000FF"/>
            </a:solidFill>
          </a:ln>
        </p:spPr>
        <p:txBody>
          <a:bodyPr rtlCol="0" anchor="ctr">
            <a:spAutoFit/>
          </a:bodyPr>
          <a:lstStyle/>
          <a:p>
            <a:pPr algn="ctr">
              <a:buNone/>
            </a:pPr>
            <a:endParaRPr lang="en-US" sz="2800" dirty="0" smtClean="0">
              <a:latin typeface="Arial" pitchFamily="34" charset="0"/>
              <a:cs typeface="Arial" pitchFamily="34" charset="0"/>
            </a:endParaRPr>
          </a:p>
        </p:txBody>
      </p:sp>
      <p:sp>
        <p:nvSpPr>
          <p:cNvPr id="16" name="Freeform 15"/>
          <p:cNvSpPr/>
          <p:nvPr/>
        </p:nvSpPr>
        <p:spPr>
          <a:xfrm>
            <a:off x="5960815" y="2770239"/>
            <a:ext cx="1811594" cy="1784555"/>
          </a:xfrm>
          <a:custGeom>
            <a:avLst/>
            <a:gdLst>
              <a:gd name="connsiteX0" fmla="*/ 427703 w 1489587"/>
              <a:gd name="connsiteY0" fmla="*/ 0 h 1755058"/>
              <a:gd name="connsiteX1" fmla="*/ 0 w 1489587"/>
              <a:gd name="connsiteY1" fmla="*/ 619432 h 1755058"/>
              <a:gd name="connsiteX2" fmla="*/ 88490 w 1489587"/>
              <a:gd name="connsiteY2" fmla="*/ 958645 h 1755058"/>
              <a:gd name="connsiteX3" fmla="*/ 265471 w 1489587"/>
              <a:gd name="connsiteY3" fmla="*/ 1238864 h 1755058"/>
              <a:gd name="connsiteX4" fmla="*/ 899651 w 1489587"/>
              <a:gd name="connsiteY4" fmla="*/ 1755058 h 1755058"/>
              <a:gd name="connsiteX5" fmla="*/ 1489587 w 1489587"/>
              <a:gd name="connsiteY5" fmla="*/ 1356851 h 1755058"/>
              <a:gd name="connsiteX6" fmla="*/ 1489587 w 1489587"/>
              <a:gd name="connsiteY6" fmla="*/ 634180 h 1755058"/>
              <a:gd name="connsiteX7" fmla="*/ 427703 w 1489587"/>
              <a:gd name="connsiteY7" fmla="*/ 0 h 1755058"/>
              <a:gd name="connsiteX0" fmla="*/ 427703 w 1489587"/>
              <a:gd name="connsiteY0" fmla="*/ 2458 h 1757516"/>
              <a:gd name="connsiteX1" fmla="*/ 0 w 1489587"/>
              <a:gd name="connsiteY1" fmla="*/ 621890 h 1757516"/>
              <a:gd name="connsiteX2" fmla="*/ 88490 w 1489587"/>
              <a:gd name="connsiteY2" fmla="*/ 961103 h 1757516"/>
              <a:gd name="connsiteX3" fmla="*/ 265471 w 1489587"/>
              <a:gd name="connsiteY3" fmla="*/ 1241322 h 1757516"/>
              <a:gd name="connsiteX4" fmla="*/ 899651 w 1489587"/>
              <a:gd name="connsiteY4" fmla="*/ 1757516 h 1757516"/>
              <a:gd name="connsiteX5" fmla="*/ 1489587 w 1489587"/>
              <a:gd name="connsiteY5" fmla="*/ 1359309 h 1757516"/>
              <a:gd name="connsiteX6" fmla="*/ 1489587 w 1489587"/>
              <a:gd name="connsiteY6" fmla="*/ 636638 h 1757516"/>
              <a:gd name="connsiteX7" fmla="*/ 427703 w 1489587"/>
              <a:gd name="connsiteY7" fmla="*/ 2458 h 1757516"/>
              <a:gd name="connsiteX0" fmla="*/ 427703 w 1666568"/>
              <a:gd name="connsiteY0" fmla="*/ 2458 h 1757516"/>
              <a:gd name="connsiteX1" fmla="*/ 0 w 1666568"/>
              <a:gd name="connsiteY1" fmla="*/ 621890 h 1757516"/>
              <a:gd name="connsiteX2" fmla="*/ 88490 w 1666568"/>
              <a:gd name="connsiteY2" fmla="*/ 961103 h 1757516"/>
              <a:gd name="connsiteX3" fmla="*/ 265471 w 1666568"/>
              <a:gd name="connsiteY3" fmla="*/ 1241322 h 1757516"/>
              <a:gd name="connsiteX4" fmla="*/ 899651 w 1666568"/>
              <a:gd name="connsiteY4" fmla="*/ 1757516 h 1757516"/>
              <a:gd name="connsiteX5" fmla="*/ 1489587 w 1666568"/>
              <a:gd name="connsiteY5" fmla="*/ 1359309 h 1757516"/>
              <a:gd name="connsiteX6" fmla="*/ 1489587 w 1666568"/>
              <a:gd name="connsiteY6" fmla="*/ 636638 h 1757516"/>
              <a:gd name="connsiteX7" fmla="*/ 427703 w 1666568"/>
              <a:gd name="connsiteY7" fmla="*/ 2458 h 1757516"/>
              <a:gd name="connsiteX0" fmla="*/ 427703 w 1666568"/>
              <a:gd name="connsiteY0" fmla="*/ 2458 h 1777181"/>
              <a:gd name="connsiteX1" fmla="*/ 0 w 1666568"/>
              <a:gd name="connsiteY1" fmla="*/ 621890 h 1777181"/>
              <a:gd name="connsiteX2" fmla="*/ 88490 w 1666568"/>
              <a:gd name="connsiteY2" fmla="*/ 961103 h 1777181"/>
              <a:gd name="connsiteX3" fmla="*/ 265471 w 1666568"/>
              <a:gd name="connsiteY3" fmla="*/ 1241322 h 1777181"/>
              <a:gd name="connsiteX4" fmla="*/ 899651 w 1666568"/>
              <a:gd name="connsiteY4" fmla="*/ 1757516 h 1777181"/>
              <a:gd name="connsiteX5" fmla="*/ 1489587 w 1666568"/>
              <a:gd name="connsiteY5" fmla="*/ 1359309 h 1777181"/>
              <a:gd name="connsiteX6" fmla="*/ 1489587 w 1666568"/>
              <a:gd name="connsiteY6" fmla="*/ 636638 h 1777181"/>
              <a:gd name="connsiteX7" fmla="*/ 427703 w 1666568"/>
              <a:gd name="connsiteY7" fmla="*/ 2458 h 1777181"/>
              <a:gd name="connsiteX0" fmla="*/ 427703 w 1666568"/>
              <a:gd name="connsiteY0" fmla="*/ 2458 h 1777181"/>
              <a:gd name="connsiteX1" fmla="*/ 0 w 1666568"/>
              <a:gd name="connsiteY1" fmla="*/ 621890 h 1777181"/>
              <a:gd name="connsiteX2" fmla="*/ 88490 w 1666568"/>
              <a:gd name="connsiteY2" fmla="*/ 961103 h 1777181"/>
              <a:gd name="connsiteX3" fmla="*/ 265471 w 1666568"/>
              <a:gd name="connsiteY3" fmla="*/ 1241322 h 1777181"/>
              <a:gd name="connsiteX4" fmla="*/ 899651 w 1666568"/>
              <a:gd name="connsiteY4" fmla="*/ 1757516 h 1777181"/>
              <a:gd name="connsiteX5" fmla="*/ 1489587 w 1666568"/>
              <a:gd name="connsiteY5" fmla="*/ 1359309 h 1777181"/>
              <a:gd name="connsiteX6" fmla="*/ 1489587 w 1666568"/>
              <a:gd name="connsiteY6" fmla="*/ 636638 h 1777181"/>
              <a:gd name="connsiteX7" fmla="*/ 427703 w 1666568"/>
              <a:gd name="connsiteY7" fmla="*/ 2458 h 1777181"/>
              <a:gd name="connsiteX0" fmla="*/ 427703 w 1666568"/>
              <a:gd name="connsiteY0" fmla="*/ 2458 h 1784555"/>
              <a:gd name="connsiteX1" fmla="*/ 0 w 1666568"/>
              <a:gd name="connsiteY1" fmla="*/ 621890 h 1784555"/>
              <a:gd name="connsiteX2" fmla="*/ 88490 w 1666568"/>
              <a:gd name="connsiteY2" fmla="*/ 961103 h 1784555"/>
              <a:gd name="connsiteX3" fmla="*/ 206477 w 1666568"/>
              <a:gd name="connsiteY3" fmla="*/ 1197077 h 1784555"/>
              <a:gd name="connsiteX4" fmla="*/ 899651 w 1666568"/>
              <a:gd name="connsiteY4" fmla="*/ 1757516 h 1784555"/>
              <a:gd name="connsiteX5" fmla="*/ 1489587 w 1666568"/>
              <a:gd name="connsiteY5" fmla="*/ 1359309 h 1784555"/>
              <a:gd name="connsiteX6" fmla="*/ 1489587 w 1666568"/>
              <a:gd name="connsiteY6" fmla="*/ 636638 h 1784555"/>
              <a:gd name="connsiteX7" fmla="*/ 427703 w 1666568"/>
              <a:gd name="connsiteY7" fmla="*/ 2458 h 1784555"/>
              <a:gd name="connsiteX0" fmla="*/ 560439 w 1799304"/>
              <a:gd name="connsiteY0" fmla="*/ 2458 h 1784555"/>
              <a:gd name="connsiteX1" fmla="*/ 132736 w 1799304"/>
              <a:gd name="connsiteY1" fmla="*/ 621890 h 1784555"/>
              <a:gd name="connsiteX2" fmla="*/ 0 w 1799304"/>
              <a:gd name="connsiteY2" fmla="*/ 1020097 h 1784555"/>
              <a:gd name="connsiteX3" fmla="*/ 339213 w 1799304"/>
              <a:gd name="connsiteY3" fmla="*/ 1197077 h 1784555"/>
              <a:gd name="connsiteX4" fmla="*/ 1032387 w 1799304"/>
              <a:gd name="connsiteY4" fmla="*/ 1757516 h 1784555"/>
              <a:gd name="connsiteX5" fmla="*/ 1622323 w 1799304"/>
              <a:gd name="connsiteY5" fmla="*/ 1359309 h 1784555"/>
              <a:gd name="connsiteX6" fmla="*/ 1622323 w 1799304"/>
              <a:gd name="connsiteY6" fmla="*/ 636638 h 1784555"/>
              <a:gd name="connsiteX7" fmla="*/ 560439 w 1799304"/>
              <a:gd name="connsiteY7" fmla="*/ 2458 h 1784555"/>
              <a:gd name="connsiteX0" fmla="*/ 594852 w 1833717"/>
              <a:gd name="connsiteY0" fmla="*/ 2458 h 1784555"/>
              <a:gd name="connsiteX1" fmla="*/ 167149 w 1833717"/>
              <a:gd name="connsiteY1" fmla="*/ 621890 h 1784555"/>
              <a:gd name="connsiteX2" fmla="*/ 34413 w 1833717"/>
              <a:gd name="connsiteY2" fmla="*/ 1020097 h 1784555"/>
              <a:gd name="connsiteX3" fmla="*/ 373626 w 1833717"/>
              <a:gd name="connsiteY3" fmla="*/ 1197077 h 1784555"/>
              <a:gd name="connsiteX4" fmla="*/ 1066800 w 1833717"/>
              <a:gd name="connsiteY4" fmla="*/ 1757516 h 1784555"/>
              <a:gd name="connsiteX5" fmla="*/ 1656736 w 1833717"/>
              <a:gd name="connsiteY5" fmla="*/ 1359309 h 1784555"/>
              <a:gd name="connsiteX6" fmla="*/ 1656736 w 1833717"/>
              <a:gd name="connsiteY6" fmla="*/ 636638 h 1784555"/>
              <a:gd name="connsiteX7" fmla="*/ 594852 w 1833717"/>
              <a:gd name="connsiteY7" fmla="*/ 2458 h 1784555"/>
              <a:gd name="connsiteX0" fmla="*/ 572729 w 1811594"/>
              <a:gd name="connsiteY0" fmla="*/ 2458 h 1784555"/>
              <a:gd name="connsiteX1" fmla="*/ 277762 w 1811594"/>
              <a:gd name="connsiteY1" fmla="*/ 621890 h 1784555"/>
              <a:gd name="connsiteX2" fmla="*/ 12290 w 1811594"/>
              <a:gd name="connsiteY2" fmla="*/ 1020097 h 1784555"/>
              <a:gd name="connsiteX3" fmla="*/ 351503 w 1811594"/>
              <a:gd name="connsiteY3" fmla="*/ 1197077 h 1784555"/>
              <a:gd name="connsiteX4" fmla="*/ 1044677 w 1811594"/>
              <a:gd name="connsiteY4" fmla="*/ 1757516 h 1784555"/>
              <a:gd name="connsiteX5" fmla="*/ 1634613 w 1811594"/>
              <a:gd name="connsiteY5" fmla="*/ 1359309 h 1784555"/>
              <a:gd name="connsiteX6" fmla="*/ 1634613 w 1811594"/>
              <a:gd name="connsiteY6" fmla="*/ 636638 h 1784555"/>
              <a:gd name="connsiteX7" fmla="*/ 572729 w 1811594"/>
              <a:gd name="connsiteY7" fmla="*/ 2458 h 1784555"/>
              <a:gd name="connsiteX0" fmla="*/ 572729 w 1811594"/>
              <a:gd name="connsiteY0" fmla="*/ 2458 h 1784555"/>
              <a:gd name="connsiteX1" fmla="*/ 277762 w 1811594"/>
              <a:gd name="connsiteY1" fmla="*/ 621890 h 1784555"/>
              <a:gd name="connsiteX2" fmla="*/ 12290 w 1811594"/>
              <a:gd name="connsiteY2" fmla="*/ 1020097 h 1784555"/>
              <a:gd name="connsiteX3" fmla="*/ 351503 w 1811594"/>
              <a:gd name="connsiteY3" fmla="*/ 1197077 h 1784555"/>
              <a:gd name="connsiteX4" fmla="*/ 1044677 w 1811594"/>
              <a:gd name="connsiteY4" fmla="*/ 1757516 h 1784555"/>
              <a:gd name="connsiteX5" fmla="*/ 1634613 w 1811594"/>
              <a:gd name="connsiteY5" fmla="*/ 1359309 h 1784555"/>
              <a:gd name="connsiteX6" fmla="*/ 1634613 w 1811594"/>
              <a:gd name="connsiteY6" fmla="*/ 636638 h 1784555"/>
              <a:gd name="connsiteX7" fmla="*/ 572729 w 1811594"/>
              <a:gd name="connsiteY7" fmla="*/ 2458 h 1784555"/>
              <a:gd name="connsiteX0" fmla="*/ 572729 w 1811594"/>
              <a:gd name="connsiteY0" fmla="*/ 2458 h 1784555"/>
              <a:gd name="connsiteX1" fmla="*/ 277762 w 1811594"/>
              <a:gd name="connsiteY1" fmla="*/ 621890 h 1784555"/>
              <a:gd name="connsiteX2" fmla="*/ 12290 w 1811594"/>
              <a:gd name="connsiteY2" fmla="*/ 1020097 h 1784555"/>
              <a:gd name="connsiteX3" fmla="*/ 351503 w 1811594"/>
              <a:gd name="connsiteY3" fmla="*/ 1197077 h 1784555"/>
              <a:gd name="connsiteX4" fmla="*/ 1044677 w 1811594"/>
              <a:gd name="connsiteY4" fmla="*/ 1757516 h 1784555"/>
              <a:gd name="connsiteX5" fmla="*/ 1634613 w 1811594"/>
              <a:gd name="connsiteY5" fmla="*/ 1359309 h 1784555"/>
              <a:gd name="connsiteX6" fmla="*/ 1634613 w 1811594"/>
              <a:gd name="connsiteY6" fmla="*/ 636638 h 1784555"/>
              <a:gd name="connsiteX7" fmla="*/ 572729 w 1811594"/>
              <a:gd name="connsiteY7" fmla="*/ 2458 h 1784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11594" h="1784555">
                <a:moveTo>
                  <a:pt x="572729" y="2458"/>
                </a:moveTo>
                <a:cubicBezTo>
                  <a:pt x="346587" y="0"/>
                  <a:pt x="371168" y="452284"/>
                  <a:pt x="277762" y="621890"/>
                </a:cubicBezTo>
                <a:cubicBezTo>
                  <a:pt x="184356" y="791496"/>
                  <a:pt x="0" y="924233"/>
                  <a:pt x="12290" y="1020097"/>
                </a:cubicBezTo>
                <a:cubicBezTo>
                  <a:pt x="24580" y="1115961"/>
                  <a:pt x="216310" y="1064342"/>
                  <a:pt x="351503" y="1197077"/>
                </a:cubicBezTo>
                <a:cubicBezTo>
                  <a:pt x="486696" y="1329812"/>
                  <a:pt x="830825" y="1730477"/>
                  <a:pt x="1044677" y="1757516"/>
                </a:cubicBezTo>
                <a:cubicBezTo>
                  <a:pt x="1258529" y="1784555"/>
                  <a:pt x="1536290" y="1546122"/>
                  <a:pt x="1634613" y="1359309"/>
                </a:cubicBezTo>
                <a:cubicBezTo>
                  <a:pt x="1732936" y="1172496"/>
                  <a:pt x="1811594" y="862780"/>
                  <a:pt x="1634613" y="636638"/>
                </a:cubicBezTo>
                <a:cubicBezTo>
                  <a:pt x="1457632" y="410496"/>
                  <a:pt x="798871" y="4916"/>
                  <a:pt x="572729" y="2458"/>
                </a:cubicBezTo>
                <a:close/>
              </a:path>
            </a:pathLst>
          </a:custGeom>
          <a:solidFill>
            <a:schemeClr val="accent5">
              <a:lumMod val="40000"/>
              <a:lumOff val="60000"/>
            </a:schemeClr>
          </a:solidFill>
          <a:ln w="38100">
            <a:solidFill>
              <a:schemeClr val="accent6">
                <a:lumMod val="75000"/>
              </a:schemeClr>
            </a:solidFill>
          </a:ln>
        </p:spPr>
        <p:txBody>
          <a:bodyPr rtlCol="0" anchor="ctr">
            <a:noAutofit/>
          </a:bodyPr>
          <a:lstStyle/>
          <a:p>
            <a:pPr algn="ctr">
              <a:buNone/>
            </a:pPr>
            <a:endParaRPr lang="en-US" sz="2800" dirty="0" smtClean="0">
              <a:latin typeface="Arial" pitchFamily="34" charset="0"/>
              <a:cs typeface="Arial" pitchFamily="34" charset="0"/>
            </a:endParaRPr>
          </a:p>
        </p:txBody>
      </p:sp>
      <p:pic>
        <p:nvPicPr>
          <p:cNvPr id="20" name="Picture 19" descr="TP_tmp.emf"/>
          <p:cNvPicPr>
            <a:picLocks noChangeAspect="1"/>
          </p:cNvPicPr>
          <p:nvPr>
            <p:custDataLst>
              <p:tags r:id="rId1"/>
            </p:custDataLst>
          </p:nvPr>
        </p:nvPicPr>
        <p:blipFill>
          <a:blip r:embed="rId6" cstate="print"/>
          <a:stretch>
            <a:fillRect/>
          </a:stretch>
        </p:blipFill>
        <p:spPr bwMode="auto">
          <a:xfrm>
            <a:off x="6499262" y="5768257"/>
            <a:ext cx="571208" cy="571208"/>
          </a:xfrm>
          <a:prstGeom prst="rect">
            <a:avLst/>
          </a:prstGeom>
          <a:noFill/>
          <a:ln/>
          <a:effectLst/>
        </p:spPr>
      </p:pic>
      <p:grpSp>
        <p:nvGrpSpPr>
          <p:cNvPr id="2" name="Group 53"/>
          <p:cNvGrpSpPr/>
          <p:nvPr/>
        </p:nvGrpSpPr>
        <p:grpSpPr>
          <a:xfrm>
            <a:off x="7466904" y="2422958"/>
            <a:ext cx="307975" cy="261938"/>
            <a:chOff x="2662238" y="2362200"/>
            <a:chExt cx="307975" cy="261938"/>
          </a:xfrm>
          <a:solidFill>
            <a:schemeClr val="accent5">
              <a:lumMod val="40000"/>
              <a:lumOff val="60000"/>
            </a:schemeClr>
          </a:solidFill>
        </p:grpSpPr>
        <p:sp>
          <p:nvSpPr>
            <p:cNvPr id="26" name="Oval 11"/>
            <p:cNvSpPr>
              <a:spLocks noChangeArrowheads="1"/>
            </p:cNvSpPr>
            <p:nvPr/>
          </p:nvSpPr>
          <p:spPr bwMode="auto">
            <a:xfrm>
              <a:off x="2662238" y="2362200"/>
              <a:ext cx="307975" cy="261938"/>
            </a:xfrm>
            <a:prstGeom prst="ellipse">
              <a:avLst/>
            </a:prstGeom>
            <a:grpFill/>
            <a:ln w="38100">
              <a:solidFill>
                <a:schemeClr val="tx1"/>
              </a:solidFill>
              <a:round/>
              <a:headEnd/>
              <a:tailEnd/>
            </a:ln>
            <a:effectLst/>
          </p:spPr>
          <p:txBody>
            <a:bodyPr wrap="none" anchor="ctr"/>
            <a:lstStyle/>
            <a:p>
              <a:endParaRPr lang="en-US"/>
            </a:p>
          </p:txBody>
        </p:sp>
        <p:sp>
          <p:nvSpPr>
            <p:cNvPr id="27" name="Oval 12"/>
            <p:cNvSpPr>
              <a:spLocks noChangeArrowheads="1"/>
            </p:cNvSpPr>
            <p:nvPr/>
          </p:nvSpPr>
          <p:spPr bwMode="auto">
            <a:xfrm>
              <a:off x="2868613" y="2425700"/>
              <a:ext cx="44450" cy="90488"/>
            </a:xfrm>
            <a:prstGeom prst="ellipse">
              <a:avLst/>
            </a:prstGeom>
            <a:grpFill/>
            <a:ln w="3175">
              <a:solidFill>
                <a:schemeClr val="tx1"/>
              </a:solidFill>
              <a:round/>
              <a:headEnd/>
              <a:tailEnd/>
            </a:ln>
            <a:effectLst/>
          </p:spPr>
          <p:txBody>
            <a:bodyPr wrap="none" anchor="ctr"/>
            <a:lstStyle/>
            <a:p>
              <a:endParaRPr lang="en-US"/>
            </a:p>
          </p:txBody>
        </p:sp>
      </p:grpSp>
      <p:grpSp>
        <p:nvGrpSpPr>
          <p:cNvPr id="6" name="Group 56"/>
          <p:cNvGrpSpPr/>
          <p:nvPr/>
        </p:nvGrpSpPr>
        <p:grpSpPr>
          <a:xfrm>
            <a:off x="8150245" y="3686403"/>
            <a:ext cx="307975" cy="261938"/>
            <a:chOff x="2662238" y="2362200"/>
            <a:chExt cx="307975" cy="261938"/>
          </a:xfrm>
          <a:solidFill>
            <a:schemeClr val="accent5">
              <a:lumMod val="40000"/>
              <a:lumOff val="60000"/>
            </a:schemeClr>
          </a:solidFill>
        </p:grpSpPr>
        <p:sp>
          <p:nvSpPr>
            <p:cNvPr id="29" name="Oval 11"/>
            <p:cNvSpPr>
              <a:spLocks noChangeArrowheads="1"/>
            </p:cNvSpPr>
            <p:nvPr/>
          </p:nvSpPr>
          <p:spPr bwMode="auto">
            <a:xfrm>
              <a:off x="2662238" y="2362200"/>
              <a:ext cx="307975" cy="261938"/>
            </a:xfrm>
            <a:prstGeom prst="ellipse">
              <a:avLst/>
            </a:prstGeom>
            <a:grpFill/>
            <a:ln w="38100">
              <a:solidFill>
                <a:schemeClr val="tx1"/>
              </a:solidFill>
              <a:round/>
              <a:headEnd/>
              <a:tailEnd/>
            </a:ln>
            <a:effectLst/>
          </p:spPr>
          <p:txBody>
            <a:bodyPr wrap="none" anchor="ctr"/>
            <a:lstStyle/>
            <a:p>
              <a:endParaRPr lang="en-US"/>
            </a:p>
          </p:txBody>
        </p:sp>
        <p:sp>
          <p:nvSpPr>
            <p:cNvPr id="30" name="Oval 12"/>
            <p:cNvSpPr>
              <a:spLocks noChangeArrowheads="1"/>
            </p:cNvSpPr>
            <p:nvPr/>
          </p:nvSpPr>
          <p:spPr bwMode="auto">
            <a:xfrm>
              <a:off x="2868613" y="2425700"/>
              <a:ext cx="44450" cy="90488"/>
            </a:xfrm>
            <a:prstGeom prst="ellipse">
              <a:avLst/>
            </a:prstGeom>
            <a:grpFill/>
            <a:ln w="3175">
              <a:solidFill>
                <a:schemeClr val="tx1"/>
              </a:solidFill>
              <a:round/>
              <a:headEnd/>
              <a:tailEnd/>
            </a:ln>
            <a:effectLst/>
          </p:spPr>
          <p:txBody>
            <a:bodyPr wrap="none" anchor="ctr"/>
            <a:lstStyle/>
            <a:p>
              <a:endParaRPr lang="en-US"/>
            </a:p>
          </p:txBody>
        </p:sp>
      </p:grpSp>
      <p:grpSp>
        <p:nvGrpSpPr>
          <p:cNvPr id="7" name="Group 59"/>
          <p:cNvGrpSpPr/>
          <p:nvPr/>
        </p:nvGrpSpPr>
        <p:grpSpPr>
          <a:xfrm>
            <a:off x="7432489" y="4959681"/>
            <a:ext cx="307975" cy="261938"/>
            <a:chOff x="2662238" y="2362200"/>
            <a:chExt cx="307975" cy="261938"/>
          </a:xfrm>
          <a:solidFill>
            <a:schemeClr val="accent5">
              <a:lumMod val="40000"/>
              <a:lumOff val="60000"/>
            </a:schemeClr>
          </a:solidFill>
        </p:grpSpPr>
        <p:sp>
          <p:nvSpPr>
            <p:cNvPr id="32" name="Oval 11"/>
            <p:cNvSpPr>
              <a:spLocks noChangeArrowheads="1"/>
            </p:cNvSpPr>
            <p:nvPr/>
          </p:nvSpPr>
          <p:spPr bwMode="auto">
            <a:xfrm>
              <a:off x="2662238" y="2362200"/>
              <a:ext cx="307975" cy="261938"/>
            </a:xfrm>
            <a:prstGeom prst="ellipse">
              <a:avLst/>
            </a:prstGeom>
            <a:grpFill/>
            <a:ln w="38100">
              <a:solidFill>
                <a:schemeClr val="tx1"/>
              </a:solidFill>
              <a:round/>
              <a:headEnd/>
              <a:tailEnd/>
            </a:ln>
            <a:effectLst/>
          </p:spPr>
          <p:txBody>
            <a:bodyPr wrap="none" anchor="ctr"/>
            <a:lstStyle/>
            <a:p>
              <a:endParaRPr lang="en-US"/>
            </a:p>
          </p:txBody>
        </p:sp>
        <p:sp>
          <p:nvSpPr>
            <p:cNvPr id="33" name="Oval 12"/>
            <p:cNvSpPr>
              <a:spLocks noChangeArrowheads="1"/>
            </p:cNvSpPr>
            <p:nvPr/>
          </p:nvSpPr>
          <p:spPr bwMode="auto">
            <a:xfrm>
              <a:off x="2868613" y="2425700"/>
              <a:ext cx="44450" cy="90488"/>
            </a:xfrm>
            <a:prstGeom prst="ellipse">
              <a:avLst/>
            </a:prstGeom>
            <a:grpFill/>
            <a:ln w="3175">
              <a:solidFill>
                <a:schemeClr val="tx1"/>
              </a:solidFill>
              <a:round/>
              <a:headEnd/>
              <a:tailEnd/>
            </a:ln>
            <a:effectLst/>
          </p:spPr>
          <p:txBody>
            <a:bodyPr wrap="none" anchor="ctr"/>
            <a:lstStyle/>
            <a:p>
              <a:endParaRPr lang="en-US"/>
            </a:p>
          </p:txBody>
        </p:sp>
      </p:grpSp>
      <p:grpSp>
        <p:nvGrpSpPr>
          <p:cNvPr id="8" name="Group 62"/>
          <p:cNvGrpSpPr/>
          <p:nvPr/>
        </p:nvGrpSpPr>
        <p:grpSpPr>
          <a:xfrm>
            <a:off x="5756088" y="4959681"/>
            <a:ext cx="307975" cy="261938"/>
            <a:chOff x="2662238" y="2362200"/>
            <a:chExt cx="307975" cy="261938"/>
          </a:xfrm>
          <a:solidFill>
            <a:schemeClr val="accent5">
              <a:lumMod val="40000"/>
              <a:lumOff val="60000"/>
            </a:schemeClr>
          </a:solidFill>
        </p:grpSpPr>
        <p:sp>
          <p:nvSpPr>
            <p:cNvPr id="35" name="Oval 11"/>
            <p:cNvSpPr>
              <a:spLocks noChangeArrowheads="1"/>
            </p:cNvSpPr>
            <p:nvPr/>
          </p:nvSpPr>
          <p:spPr bwMode="auto">
            <a:xfrm>
              <a:off x="2662238" y="2362200"/>
              <a:ext cx="307975" cy="261938"/>
            </a:xfrm>
            <a:prstGeom prst="ellipse">
              <a:avLst/>
            </a:prstGeom>
            <a:grpFill/>
            <a:ln w="38100">
              <a:solidFill>
                <a:schemeClr val="tx1"/>
              </a:solidFill>
              <a:round/>
              <a:headEnd/>
              <a:tailEnd/>
            </a:ln>
            <a:effectLst/>
          </p:spPr>
          <p:txBody>
            <a:bodyPr wrap="none" anchor="ctr"/>
            <a:lstStyle/>
            <a:p>
              <a:endParaRPr lang="en-US"/>
            </a:p>
          </p:txBody>
        </p:sp>
        <p:sp>
          <p:nvSpPr>
            <p:cNvPr id="36" name="Oval 12"/>
            <p:cNvSpPr>
              <a:spLocks noChangeArrowheads="1"/>
            </p:cNvSpPr>
            <p:nvPr/>
          </p:nvSpPr>
          <p:spPr bwMode="auto">
            <a:xfrm>
              <a:off x="2868613" y="2425700"/>
              <a:ext cx="44450" cy="90488"/>
            </a:xfrm>
            <a:prstGeom prst="ellipse">
              <a:avLst/>
            </a:prstGeom>
            <a:grpFill/>
            <a:ln w="3175">
              <a:solidFill>
                <a:schemeClr val="tx1"/>
              </a:solidFill>
              <a:round/>
              <a:headEnd/>
              <a:tailEnd/>
            </a:ln>
            <a:effectLst/>
          </p:spPr>
          <p:txBody>
            <a:bodyPr wrap="none" anchor="ctr"/>
            <a:lstStyle/>
            <a:p>
              <a:endParaRPr lang="en-US"/>
            </a:p>
          </p:txBody>
        </p:sp>
      </p:grpSp>
      <p:grpSp>
        <p:nvGrpSpPr>
          <p:cNvPr id="9" name="Group 65"/>
          <p:cNvGrpSpPr/>
          <p:nvPr/>
        </p:nvGrpSpPr>
        <p:grpSpPr>
          <a:xfrm>
            <a:off x="5126822" y="3686403"/>
            <a:ext cx="307975" cy="261938"/>
            <a:chOff x="2662238" y="2362200"/>
            <a:chExt cx="307975" cy="261938"/>
          </a:xfrm>
          <a:solidFill>
            <a:schemeClr val="accent5">
              <a:lumMod val="40000"/>
              <a:lumOff val="60000"/>
            </a:schemeClr>
          </a:solidFill>
        </p:grpSpPr>
        <p:sp>
          <p:nvSpPr>
            <p:cNvPr id="38" name="Oval 11"/>
            <p:cNvSpPr>
              <a:spLocks noChangeArrowheads="1"/>
            </p:cNvSpPr>
            <p:nvPr/>
          </p:nvSpPr>
          <p:spPr bwMode="auto">
            <a:xfrm>
              <a:off x="2662238" y="2362200"/>
              <a:ext cx="307975" cy="261938"/>
            </a:xfrm>
            <a:prstGeom prst="ellipse">
              <a:avLst/>
            </a:prstGeom>
            <a:grpFill/>
            <a:ln w="38100">
              <a:solidFill>
                <a:schemeClr val="tx1"/>
              </a:solidFill>
              <a:round/>
              <a:headEnd/>
              <a:tailEnd/>
            </a:ln>
            <a:effectLst/>
          </p:spPr>
          <p:txBody>
            <a:bodyPr wrap="none" anchor="ctr"/>
            <a:lstStyle/>
            <a:p>
              <a:endParaRPr lang="en-US"/>
            </a:p>
          </p:txBody>
        </p:sp>
        <p:sp>
          <p:nvSpPr>
            <p:cNvPr id="39" name="Oval 12"/>
            <p:cNvSpPr>
              <a:spLocks noChangeArrowheads="1"/>
            </p:cNvSpPr>
            <p:nvPr/>
          </p:nvSpPr>
          <p:spPr bwMode="auto">
            <a:xfrm>
              <a:off x="2868613" y="2425700"/>
              <a:ext cx="44450" cy="90488"/>
            </a:xfrm>
            <a:prstGeom prst="ellipse">
              <a:avLst/>
            </a:prstGeom>
            <a:grpFill/>
            <a:ln w="3175">
              <a:solidFill>
                <a:schemeClr val="tx1"/>
              </a:solidFill>
              <a:round/>
              <a:headEnd/>
              <a:tailEnd/>
            </a:ln>
            <a:effectLst/>
          </p:spPr>
          <p:txBody>
            <a:bodyPr wrap="none" anchor="ctr"/>
            <a:lstStyle/>
            <a:p>
              <a:endParaRPr lang="en-US"/>
            </a:p>
          </p:txBody>
        </p:sp>
      </p:grpSp>
      <p:grpSp>
        <p:nvGrpSpPr>
          <p:cNvPr id="10" name="Group 68"/>
          <p:cNvGrpSpPr/>
          <p:nvPr/>
        </p:nvGrpSpPr>
        <p:grpSpPr>
          <a:xfrm>
            <a:off x="5780666" y="2422958"/>
            <a:ext cx="307975" cy="261938"/>
            <a:chOff x="2662238" y="2362200"/>
            <a:chExt cx="307975" cy="261938"/>
          </a:xfrm>
          <a:solidFill>
            <a:schemeClr val="accent5">
              <a:lumMod val="40000"/>
              <a:lumOff val="60000"/>
            </a:schemeClr>
          </a:solidFill>
        </p:grpSpPr>
        <p:sp>
          <p:nvSpPr>
            <p:cNvPr id="41" name="Oval 11"/>
            <p:cNvSpPr>
              <a:spLocks noChangeArrowheads="1"/>
            </p:cNvSpPr>
            <p:nvPr/>
          </p:nvSpPr>
          <p:spPr bwMode="auto">
            <a:xfrm>
              <a:off x="2662238" y="2362200"/>
              <a:ext cx="307975" cy="261938"/>
            </a:xfrm>
            <a:prstGeom prst="ellipse">
              <a:avLst/>
            </a:prstGeom>
            <a:grpFill/>
            <a:ln w="38100">
              <a:solidFill>
                <a:schemeClr val="tx1"/>
              </a:solidFill>
              <a:round/>
              <a:headEnd/>
              <a:tailEnd/>
            </a:ln>
            <a:effectLst/>
          </p:spPr>
          <p:txBody>
            <a:bodyPr wrap="none" anchor="ctr"/>
            <a:lstStyle/>
            <a:p>
              <a:endParaRPr lang="en-US"/>
            </a:p>
          </p:txBody>
        </p:sp>
        <p:sp>
          <p:nvSpPr>
            <p:cNvPr id="42" name="Oval 12"/>
            <p:cNvSpPr>
              <a:spLocks noChangeArrowheads="1"/>
            </p:cNvSpPr>
            <p:nvPr/>
          </p:nvSpPr>
          <p:spPr bwMode="auto">
            <a:xfrm>
              <a:off x="2868613" y="2425700"/>
              <a:ext cx="44450" cy="90488"/>
            </a:xfrm>
            <a:prstGeom prst="ellipse">
              <a:avLst/>
            </a:prstGeom>
            <a:grpFill/>
            <a:ln w="3175">
              <a:solidFill>
                <a:schemeClr val="tx1"/>
              </a:solidFill>
              <a:round/>
              <a:headEnd/>
              <a:tailEnd/>
            </a:ln>
            <a:effectLst/>
          </p:spPr>
          <p:txBody>
            <a:bodyPr wrap="none" anchor="ctr"/>
            <a:lstStyle/>
            <a:p>
              <a:endParaRPr lang="en-US"/>
            </a:p>
          </p:txBody>
        </p:sp>
      </p:grpSp>
      <p:sp>
        <p:nvSpPr>
          <p:cNvPr id="31" name="Text Box 122"/>
          <p:cNvSpPr txBox="1">
            <a:spLocks noChangeArrowheads="1"/>
          </p:cNvSpPr>
          <p:nvPr/>
        </p:nvSpPr>
        <p:spPr bwMode="auto">
          <a:xfrm>
            <a:off x="391885" y="2584033"/>
            <a:ext cx="4641851" cy="1015663"/>
          </a:xfrm>
          <a:prstGeom prst="rect">
            <a:avLst/>
          </a:prstGeom>
          <a:solidFill>
            <a:schemeClr val="bg1">
              <a:alpha val="89999"/>
            </a:schemeClr>
          </a:solidFill>
          <a:ln w="38100" algn="ctr">
            <a:solidFill>
              <a:srgbClr val="FF0000"/>
            </a:solidFill>
            <a:miter lim="800000"/>
            <a:headEnd/>
            <a:tailEnd/>
          </a:ln>
          <a:effectLst>
            <a:outerShdw blurRad="50800" dist="38100" dir="2700000" algn="tl" rotWithShape="0">
              <a:prstClr val="black">
                <a:alpha val="40000"/>
              </a:prstClr>
            </a:outerShdw>
          </a:effectLst>
        </p:spPr>
        <p:txBody>
          <a:bodyPr wrap="square">
            <a:spAutoFit/>
          </a:bodyPr>
          <a:lstStyle/>
          <a:p>
            <a:r>
              <a:rPr lang="en-US" sz="3200" dirty="0" smtClean="0">
                <a:solidFill>
                  <a:schemeClr val="tx1"/>
                </a:solidFill>
                <a:latin typeface="cmmi10"/>
                <a:cs typeface="Arial" pitchFamily="34" charset="0"/>
              </a:rPr>
              <a:t>Á</a:t>
            </a:r>
            <a:r>
              <a:rPr lang="en-US" sz="2800" dirty="0" smtClean="0">
                <a:latin typeface="Arial" pitchFamily="34" charset="0"/>
                <a:cs typeface="Arial" pitchFamily="34" charset="0"/>
              </a:rPr>
              <a:t> is a simplicial approximation of </a:t>
            </a:r>
            <a:r>
              <a:rPr lang="en-US" sz="2800" dirty="0" smtClean="0">
                <a:solidFill>
                  <a:schemeClr val="tx1"/>
                </a:solidFill>
                <a:latin typeface="cmmi10" pitchFamily="34" charset="0"/>
                <a:cs typeface="Arial" pitchFamily="34" charset="0"/>
              </a:rPr>
              <a:t>f</a:t>
            </a:r>
            <a:r>
              <a:rPr lang="en-US" sz="2800" dirty="0" smtClean="0">
                <a:solidFill>
                  <a:schemeClr val="tx1"/>
                </a:solidFill>
                <a:latin typeface="Arial" pitchFamily="34" charset="0"/>
                <a:cs typeface="Arial" pitchFamily="34" charset="0"/>
              </a:rPr>
              <a:t> </a:t>
            </a:r>
            <a:r>
              <a:rPr lang="en-US" sz="2800" dirty="0" smtClean="0">
                <a:latin typeface="Arial" pitchFamily="34" charset="0"/>
                <a:cs typeface="Arial" pitchFamily="34" charset="0"/>
              </a:rPr>
              <a:t>if …</a:t>
            </a:r>
            <a:endParaRPr lang="en-US" sz="2800" dirty="0" smtClean="0">
              <a:solidFill>
                <a:schemeClr val="tx2"/>
              </a:solidFill>
              <a:latin typeface="cmmi10"/>
            </a:endParaRPr>
          </a:p>
        </p:txBody>
      </p:sp>
      <p:sp>
        <p:nvSpPr>
          <p:cNvPr id="37" name="Text Box 122"/>
          <p:cNvSpPr txBox="1">
            <a:spLocks noChangeArrowheads="1"/>
          </p:cNvSpPr>
          <p:nvPr/>
        </p:nvSpPr>
        <p:spPr bwMode="auto">
          <a:xfrm>
            <a:off x="893879" y="3829878"/>
            <a:ext cx="3342582" cy="584775"/>
          </a:xfrm>
          <a:prstGeom prst="rect">
            <a:avLst/>
          </a:prstGeom>
          <a:solidFill>
            <a:schemeClr val="bg1">
              <a:alpha val="89999"/>
            </a:schemeClr>
          </a:solidFill>
          <a:ln w="38100" algn="ctr">
            <a:solidFill>
              <a:srgbClr val="FF0000"/>
            </a:solidFill>
            <a:miter lim="800000"/>
            <a:headEnd/>
            <a:tailEnd/>
          </a:ln>
          <a:effectLst>
            <a:outerShdw blurRad="50800" dist="38100" dir="2700000" algn="tl" rotWithShape="0">
              <a:prstClr val="black">
                <a:alpha val="40000"/>
              </a:prstClr>
            </a:outerShdw>
          </a:effectLst>
        </p:spPr>
        <p:txBody>
          <a:bodyPr wrap="none">
            <a:spAutoFit/>
          </a:bodyPr>
          <a:lstStyle/>
          <a:p>
            <a:r>
              <a:rPr lang="en-US" sz="2800" dirty="0" smtClean="0">
                <a:latin typeface="Arial" pitchFamily="34" charset="0"/>
                <a:cs typeface="Arial" pitchFamily="34" charset="0"/>
              </a:rPr>
              <a:t>for every </a:t>
            </a:r>
            <a:r>
              <a:rPr lang="en-US" sz="3200" dirty="0" smtClean="0">
                <a:solidFill>
                  <a:schemeClr val="tx1"/>
                </a:solidFill>
                <a:latin typeface="cmmi10" pitchFamily="34" charset="0"/>
              </a:rPr>
              <a:t>v</a:t>
            </a:r>
            <a:r>
              <a:rPr lang="en-US" sz="2800" dirty="0" smtClean="0">
                <a:latin typeface="Arial" pitchFamily="34" charset="0"/>
                <a:cs typeface="Arial" pitchFamily="34" charset="0"/>
              </a:rPr>
              <a:t> in </a:t>
            </a:r>
            <a:r>
              <a:rPr lang="en-US" sz="3200" dirty="0" smtClean="0">
                <a:solidFill>
                  <a:schemeClr val="tx1"/>
                </a:solidFill>
                <a:latin typeface="cmsy10"/>
                <a:cs typeface="Arial" pitchFamily="34" charset="0"/>
              </a:rPr>
              <a:t>A …</a:t>
            </a:r>
            <a:r>
              <a:rPr lang="en-US" sz="2800" dirty="0" smtClean="0">
                <a:latin typeface="Arial" pitchFamily="34" charset="0"/>
                <a:cs typeface="Arial" pitchFamily="34" charset="0"/>
              </a:rPr>
              <a:t> </a:t>
            </a:r>
          </a:p>
        </p:txBody>
      </p:sp>
      <p:grpSp>
        <p:nvGrpSpPr>
          <p:cNvPr id="44" name="Group 43"/>
          <p:cNvGrpSpPr/>
          <p:nvPr/>
        </p:nvGrpSpPr>
        <p:grpSpPr>
          <a:xfrm>
            <a:off x="879701" y="4646619"/>
            <a:ext cx="4641851" cy="523220"/>
            <a:chOff x="879701" y="4646619"/>
            <a:chExt cx="4641851" cy="523220"/>
          </a:xfrm>
        </p:grpSpPr>
        <p:sp>
          <p:nvSpPr>
            <p:cNvPr id="34" name="Text Box 122"/>
            <p:cNvSpPr txBox="1">
              <a:spLocks noChangeArrowheads="1"/>
            </p:cNvSpPr>
            <p:nvPr/>
          </p:nvSpPr>
          <p:spPr bwMode="auto">
            <a:xfrm>
              <a:off x="879701" y="4646619"/>
              <a:ext cx="4641851" cy="523220"/>
            </a:xfrm>
            <a:prstGeom prst="rect">
              <a:avLst/>
            </a:prstGeom>
            <a:solidFill>
              <a:schemeClr val="bg1">
                <a:alpha val="89999"/>
              </a:schemeClr>
            </a:solidFill>
            <a:ln w="38100" algn="ctr">
              <a:solidFill>
                <a:srgbClr val="FF0000"/>
              </a:solidFill>
              <a:miter lim="800000"/>
              <a:headEnd/>
              <a:tailEnd/>
            </a:ln>
            <a:effectLst>
              <a:outerShdw blurRad="50800" dist="38100" dir="2700000" algn="tl" rotWithShape="0">
                <a:prstClr val="black">
                  <a:alpha val="40000"/>
                </a:prstClr>
              </a:outerShdw>
            </a:effectLst>
          </p:spPr>
          <p:txBody>
            <a:bodyPr wrap="square">
              <a:spAutoFit/>
            </a:bodyPr>
            <a:lstStyle/>
            <a:p>
              <a:endParaRPr lang="en-US" sz="2800" dirty="0">
                <a:solidFill>
                  <a:schemeClr val="tx1"/>
                </a:solidFill>
              </a:endParaRPr>
            </a:p>
          </p:txBody>
        </p:sp>
        <p:pic>
          <p:nvPicPr>
            <p:cNvPr id="43" name="Picture 42" descr="TP_tmp.emf"/>
            <p:cNvPicPr>
              <a:picLocks noChangeAspect="1"/>
            </p:cNvPicPr>
            <p:nvPr>
              <p:custDataLst>
                <p:tags r:id="rId3"/>
              </p:custDataLst>
            </p:nvPr>
          </p:nvPicPr>
          <p:blipFill>
            <a:blip r:embed="rId7" cstate="print"/>
            <a:stretch>
              <a:fillRect/>
            </a:stretch>
          </p:blipFill>
          <p:spPr bwMode="auto">
            <a:xfrm>
              <a:off x="1673023" y="4679854"/>
              <a:ext cx="3055207" cy="456750"/>
            </a:xfrm>
            <a:prstGeom prst="rect">
              <a:avLst/>
            </a:prstGeom>
            <a:noFill/>
            <a:ln/>
            <a:effectLst/>
          </p:spPr>
        </p:pic>
      </p:grpSp>
      <p:pic>
        <p:nvPicPr>
          <p:cNvPr id="45" name="Picture 44" descr="TP_tmp.emf"/>
          <p:cNvPicPr>
            <a:picLocks noChangeAspect="1"/>
          </p:cNvPicPr>
          <p:nvPr>
            <p:custDataLst>
              <p:tags r:id="rId2"/>
            </p:custDataLst>
          </p:nvPr>
        </p:nvPicPr>
        <p:blipFill>
          <a:blip r:embed="rId8" cstate="print"/>
          <a:stretch>
            <a:fillRect/>
          </a:stretch>
        </p:blipFill>
        <p:spPr bwMode="auto">
          <a:xfrm>
            <a:off x="6267450" y="3409950"/>
            <a:ext cx="1299981" cy="456975"/>
          </a:xfrm>
          <a:prstGeom prst="rect">
            <a:avLst/>
          </a:prstGeom>
          <a:noFill/>
          <a:ln/>
          <a:effectLst/>
        </p:spPr>
      </p:pic>
    </p:spTree>
    <p:extLst>
      <p:ext uri="{BB962C8B-B14F-4D97-AF65-F5344CB8AC3E}">
        <p14:creationId xmlns:p14="http://schemas.microsoft.com/office/powerpoint/2010/main" val="110632995"/>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Simplicial Approximation Theorem</a:t>
            </a:r>
            <a:endParaRPr lang="en-US" dirty="0"/>
          </a:p>
        </p:txBody>
      </p:sp>
      <p:sp>
        <p:nvSpPr>
          <p:cNvPr id="8" name="Content Placeholder 7"/>
          <p:cNvSpPr>
            <a:spLocks noGrp="1"/>
          </p:cNvSpPr>
          <p:nvPr>
            <p:ph idx="1"/>
          </p:nvPr>
        </p:nvSpPr>
        <p:spPr/>
        <p:txBody>
          <a:bodyPr/>
          <a:lstStyle/>
          <a:p>
            <a:r>
              <a:rPr lang="en-US" dirty="0" smtClean="0"/>
              <a:t>Given a continuous map</a:t>
            </a:r>
          </a:p>
          <a:p>
            <a:endParaRPr lang="en-US" dirty="0" smtClean="0"/>
          </a:p>
          <a:p>
            <a:r>
              <a:rPr lang="en-US" dirty="0" smtClean="0"/>
              <a:t>there is an </a:t>
            </a:r>
            <a:r>
              <a:rPr lang="en-US" dirty="0" smtClean="0">
                <a:solidFill>
                  <a:schemeClr val="tx1"/>
                </a:solidFill>
              </a:rPr>
              <a:t>N</a:t>
            </a:r>
            <a:r>
              <a:rPr lang="en-US" dirty="0" smtClean="0"/>
              <a:t> such that </a:t>
            </a:r>
            <a:r>
              <a:rPr lang="en-US" dirty="0" smtClean="0">
                <a:solidFill>
                  <a:schemeClr val="tx1"/>
                </a:solidFill>
                <a:latin typeface="cmmi10" pitchFamily="34" charset="0"/>
              </a:rPr>
              <a:t>f</a:t>
            </a:r>
            <a:r>
              <a:rPr lang="en-US" dirty="0" smtClean="0"/>
              <a:t> has a simplicial approximation</a:t>
            </a:r>
          </a:p>
        </p:txBody>
      </p:sp>
      <p:sp>
        <p:nvSpPr>
          <p:cNvPr id="5" name="Date Placeholder 4"/>
          <p:cNvSpPr>
            <a:spLocks noGrp="1"/>
          </p:cNvSpPr>
          <p:nvPr>
            <p:ph type="dt" sz="half" idx="10"/>
          </p:nvPr>
        </p:nvSpPr>
        <p:spPr/>
        <p:txBody>
          <a:bodyPr/>
          <a:lstStyle/>
          <a:p>
            <a:fld id="{A1CB1631-8C0E-4833-8E07-4F5FA821ECC6}" type="datetime5">
              <a:rPr lang="en-US" smtClean="0"/>
              <a:pPr/>
              <a:t>14-May-16</a:t>
            </a:fld>
            <a:endParaRPr lang="en-US"/>
          </a:p>
        </p:txBody>
      </p:sp>
      <p:sp>
        <p:nvSpPr>
          <p:cNvPr id="6" name="Slide Number Placeholder 5"/>
          <p:cNvSpPr>
            <a:spLocks noGrp="1"/>
          </p:cNvSpPr>
          <p:nvPr>
            <p:ph type="sldNum" sz="quarter" idx="12"/>
          </p:nvPr>
        </p:nvSpPr>
        <p:spPr/>
        <p:txBody>
          <a:bodyPr/>
          <a:lstStyle/>
          <a:p>
            <a:fld id="{288FE885-4047-4697-AD73-2423658C3AB8}" type="slidenum">
              <a:rPr lang="en-US" smtClean="0"/>
              <a:pPr/>
              <a:t>126</a:t>
            </a:fld>
            <a:endParaRPr lang="en-US"/>
          </a:p>
        </p:txBody>
      </p:sp>
      <p:pic>
        <p:nvPicPr>
          <p:cNvPr id="10" name="Picture 9" descr="TP_tmp.emf"/>
          <p:cNvPicPr>
            <a:picLocks noChangeAspect="1"/>
          </p:cNvPicPr>
          <p:nvPr>
            <p:custDataLst>
              <p:tags r:id="rId1"/>
            </p:custDataLst>
          </p:nvPr>
        </p:nvPicPr>
        <p:blipFill>
          <a:blip r:embed="rId5" cstate="print"/>
          <a:stretch>
            <a:fillRect/>
          </a:stretch>
        </p:blipFill>
        <p:spPr>
          <a:xfrm>
            <a:off x="3139065" y="2585079"/>
            <a:ext cx="2703087" cy="571075"/>
          </a:xfrm>
          <a:prstGeom prst="rect">
            <a:avLst/>
          </a:prstGeom>
        </p:spPr>
      </p:pic>
      <p:pic>
        <p:nvPicPr>
          <p:cNvPr id="14" name="Picture 13" descr="TP_tmp.emf"/>
          <p:cNvPicPr>
            <a:picLocks noChangeAspect="1"/>
          </p:cNvPicPr>
          <p:nvPr>
            <p:custDataLst>
              <p:tags r:id="rId2"/>
            </p:custDataLst>
          </p:nvPr>
        </p:nvPicPr>
        <p:blipFill>
          <a:blip r:embed="rId6" cstate="print"/>
          <a:stretch>
            <a:fillRect/>
          </a:stretch>
        </p:blipFill>
        <p:spPr bwMode="auto">
          <a:xfrm>
            <a:off x="2871613" y="4371189"/>
            <a:ext cx="3313527" cy="602756"/>
          </a:xfrm>
          <a:prstGeom prst="rect">
            <a:avLst/>
          </a:prstGeom>
          <a:noFill/>
          <a:ln/>
          <a:effectLst/>
        </p:spPr>
      </p:pic>
    </p:spTree>
    <p:extLst>
      <p:ext uri="{BB962C8B-B14F-4D97-AF65-F5344CB8AC3E}">
        <p14:creationId xmlns:p14="http://schemas.microsoft.com/office/powerpoint/2010/main" val="754319638"/>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Simplicial Approximation Theorem</a:t>
            </a:r>
            <a:endParaRPr lang="en-US" dirty="0"/>
          </a:p>
        </p:txBody>
      </p:sp>
      <p:sp>
        <p:nvSpPr>
          <p:cNvPr id="8" name="Content Placeholder 7"/>
          <p:cNvSpPr>
            <a:spLocks noGrp="1"/>
          </p:cNvSpPr>
          <p:nvPr>
            <p:ph idx="1"/>
          </p:nvPr>
        </p:nvSpPr>
        <p:spPr/>
        <p:txBody>
          <a:bodyPr/>
          <a:lstStyle/>
          <a:p>
            <a:r>
              <a:rPr lang="en-US" dirty="0" smtClean="0"/>
              <a:t>Given a continuous map</a:t>
            </a:r>
          </a:p>
          <a:p>
            <a:endParaRPr lang="en-US" dirty="0" smtClean="0"/>
          </a:p>
          <a:p>
            <a:r>
              <a:rPr lang="en-US" dirty="0" smtClean="0"/>
              <a:t>there is an </a:t>
            </a:r>
            <a:r>
              <a:rPr lang="en-US" dirty="0" smtClean="0">
                <a:solidFill>
                  <a:schemeClr val="tx1"/>
                </a:solidFill>
              </a:rPr>
              <a:t>N</a:t>
            </a:r>
            <a:r>
              <a:rPr lang="en-US" dirty="0" smtClean="0"/>
              <a:t> such that </a:t>
            </a:r>
            <a:r>
              <a:rPr lang="en-US" dirty="0" smtClean="0">
                <a:solidFill>
                  <a:schemeClr val="tx1"/>
                </a:solidFill>
                <a:latin typeface="cmmi10" pitchFamily="34" charset="0"/>
              </a:rPr>
              <a:t>f</a:t>
            </a:r>
            <a:r>
              <a:rPr lang="en-US" dirty="0" smtClean="0"/>
              <a:t> has a simplicial approximation</a:t>
            </a:r>
          </a:p>
        </p:txBody>
      </p:sp>
      <p:sp>
        <p:nvSpPr>
          <p:cNvPr id="5" name="Date Placeholder 4"/>
          <p:cNvSpPr>
            <a:spLocks noGrp="1"/>
          </p:cNvSpPr>
          <p:nvPr>
            <p:ph type="dt" sz="half" idx="10"/>
          </p:nvPr>
        </p:nvSpPr>
        <p:spPr/>
        <p:txBody>
          <a:bodyPr/>
          <a:lstStyle/>
          <a:p>
            <a:fld id="{A1CB1631-8C0E-4833-8E07-4F5FA821ECC6}" type="datetime5">
              <a:rPr lang="en-US" smtClean="0"/>
              <a:pPr/>
              <a:t>14-May-16</a:t>
            </a:fld>
            <a:endParaRPr lang="en-US"/>
          </a:p>
        </p:txBody>
      </p:sp>
      <p:sp>
        <p:nvSpPr>
          <p:cNvPr id="6" name="Slide Number Placeholder 5"/>
          <p:cNvSpPr>
            <a:spLocks noGrp="1"/>
          </p:cNvSpPr>
          <p:nvPr>
            <p:ph type="sldNum" sz="quarter" idx="12"/>
          </p:nvPr>
        </p:nvSpPr>
        <p:spPr/>
        <p:txBody>
          <a:bodyPr/>
          <a:lstStyle/>
          <a:p>
            <a:fld id="{288FE885-4047-4697-AD73-2423658C3AB8}" type="slidenum">
              <a:rPr lang="en-US" smtClean="0"/>
              <a:pPr/>
              <a:t>127</a:t>
            </a:fld>
            <a:endParaRPr lang="en-US"/>
          </a:p>
        </p:txBody>
      </p:sp>
      <p:pic>
        <p:nvPicPr>
          <p:cNvPr id="10" name="Picture 9" descr="TP_tmp.emf"/>
          <p:cNvPicPr>
            <a:picLocks noChangeAspect="1"/>
          </p:cNvPicPr>
          <p:nvPr>
            <p:custDataLst>
              <p:tags r:id="rId1"/>
            </p:custDataLst>
          </p:nvPr>
        </p:nvPicPr>
        <p:blipFill>
          <a:blip r:embed="rId5" cstate="print"/>
          <a:stretch>
            <a:fillRect/>
          </a:stretch>
        </p:blipFill>
        <p:spPr>
          <a:xfrm>
            <a:off x="3139065" y="2585079"/>
            <a:ext cx="2703087" cy="571075"/>
          </a:xfrm>
          <a:prstGeom prst="rect">
            <a:avLst/>
          </a:prstGeom>
        </p:spPr>
      </p:pic>
      <p:pic>
        <p:nvPicPr>
          <p:cNvPr id="14" name="Picture 13" descr="TP_tmp.emf"/>
          <p:cNvPicPr>
            <a:picLocks noChangeAspect="1"/>
          </p:cNvPicPr>
          <p:nvPr>
            <p:custDataLst>
              <p:tags r:id="rId2"/>
            </p:custDataLst>
          </p:nvPr>
        </p:nvPicPr>
        <p:blipFill>
          <a:blip r:embed="rId6" cstate="print"/>
          <a:stretch>
            <a:fillRect/>
          </a:stretch>
        </p:blipFill>
        <p:spPr bwMode="auto">
          <a:xfrm>
            <a:off x="2871613" y="4371189"/>
            <a:ext cx="3313527" cy="602756"/>
          </a:xfrm>
          <a:prstGeom prst="rect">
            <a:avLst/>
          </a:prstGeom>
          <a:noFill/>
          <a:ln/>
          <a:effectLst/>
        </p:spPr>
      </p:pic>
      <p:sp>
        <p:nvSpPr>
          <p:cNvPr id="12" name="Rounded Rectangular Callout 11"/>
          <p:cNvSpPr/>
          <p:nvPr/>
        </p:nvSpPr>
        <p:spPr>
          <a:xfrm>
            <a:off x="3404103" y="4173648"/>
            <a:ext cx="1367073" cy="1020219"/>
          </a:xfrm>
          <a:prstGeom prst="wedgeRoundRectCallout">
            <a:avLst>
              <a:gd name="adj1" fmla="val 72882"/>
              <a:gd name="adj2" fmla="val 125688"/>
              <a:gd name="adj3" fmla="val 16667"/>
            </a:avLst>
          </a:prstGeom>
          <a:ln w="38100">
            <a:solidFill>
              <a:srgbClr val="FF0000"/>
            </a:solidFill>
          </a:ln>
        </p:spPr>
        <p:txBody>
          <a:bodyPr wrap="square" rtlCol="0" anchor="ctr">
            <a:noAutofit/>
          </a:bodyPr>
          <a:lstStyle/>
          <a:p>
            <a:pPr>
              <a:buNone/>
            </a:pPr>
            <a:endParaRPr lang="en-US" sz="2800" dirty="0" smtClean="0">
              <a:latin typeface="Arial" pitchFamily="34" charset="0"/>
              <a:cs typeface="Arial" pitchFamily="34" charset="0"/>
            </a:endParaRPr>
          </a:p>
        </p:txBody>
      </p:sp>
      <p:sp>
        <p:nvSpPr>
          <p:cNvPr id="13" name="Text Box 122"/>
          <p:cNvSpPr txBox="1">
            <a:spLocks noChangeArrowheads="1"/>
          </p:cNvSpPr>
          <p:nvPr/>
        </p:nvSpPr>
        <p:spPr bwMode="auto">
          <a:xfrm>
            <a:off x="3134251" y="6073035"/>
            <a:ext cx="5256567" cy="400110"/>
          </a:xfrm>
          <a:prstGeom prst="rect">
            <a:avLst/>
          </a:prstGeom>
          <a:solidFill>
            <a:schemeClr val="bg1">
              <a:alpha val="89999"/>
            </a:schemeClr>
          </a:solidFill>
          <a:ln w="38100" algn="ctr">
            <a:solidFill>
              <a:srgbClr val="FF0000"/>
            </a:solidFill>
            <a:miter lim="800000"/>
            <a:headEnd/>
            <a:tailEnd/>
          </a:ln>
          <a:effectLst>
            <a:outerShdw blurRad="50800" dist="38100" dir="2700000" algn="tl" rotWithShape="0">
              <a:prstClr val="black">
                <a:alpha val="40000"/>
              </a:prstClr>
            </a:outerShdw>
          </a:effectLst>
        </p:spPr>
        <p:txBody>
          <a:bodyPr wrap="none">
            <a:spAutoFit/>
          </a:bodyPr>
          <a:lstStyle/>
          <a:p>
            <a:r>
              <a:rPr lang="en-US" sz="2000" smtClean="0">
                <a:latin typeface="Arial" pitchFamily="34" charset="0"/>
                <a:cs typeface="Arial" pitchFamily="34" charset="0"/>
              </a:rPr>
              <a:t>Actually holds </a:t>
            </a:r>
            <a:r>
              <a:rPr lang="en-US" sz="2000" dirty="0" smtClean="0">
                <a:latin typeface="Arial" pitchFamily="34" charset="0"/>
                <a:cs typeface="Arial" pitchFamily="34" charset="0"/>
              </a:rPr>
              <a:t>for most other subdivisions….</a:t>
            </a:r>
          </a:p>
        </p:txBody>
      </p:sp>
    </p:spTree>
    <p:extLst>
      <p:ext uri="{BB962C8B-B14F-4D97-AF65-F5344CB8AC3E}">
        <p14:creationId xmlns:p14="http://schemas.microsoft.com/office/powerpoint/2010/main" val="3980531327"/>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e Placeholder 2"/>
          <p:cNvSpPr>
            <a:spLocks noGrp="1"/>
          </p:cNvSpPr>
          <p:nvPr>
            <p:ph type="dt" sz="half" idx="10"/>
          </p:nvPr>
        </p:nvSpPr>
        <p:spPr/>
        <p:txBody>
          <a:bodyPr/>
          <a:lstStyle/>
          <a:p>
            <a:fld id="{626AC573-9D0D-411C-8380-D597CE63A11B}" type="datetime5">
              <a:rPr lang="en-US"/>
              <a:pPr/>
              <a:t>14-May-16</a:t>
            </a:fld>
            <a:endParaRPr lang="en-US"/>
          </a:p>
        </p:txBody>
      </p:sp>
      <p:sp>
        <p:nvSpPr>
          <p:cNvPr id="11" name="Slide Number Placeholder 4"/>
          <p:cNvSpPr>
            <a:spLocks noGrp="1"/>
          </p:cNvSpPr>
          <p:nvPr>
            <p:ph type="sldNum" sz="quarter" idx="12"/>
          </p:nvPr>
        </p:nvSpPr>
        <p:spPr/>
        <p:txBody>
          <a:bodyPr/>
          <a:lstStyle/>
          <a:p>
            <a:fld id="{A4FD9BD3-0278-4D81-8AD4-F802D7A7FBDA}" type="slidenum">
              <a:rPr lang="en-US"/>
              <a:pPr/>
              <a:t>128</a:t>
            </a:fld>
            <a:endParaRPr lang="en-US"/>
          </a:p>
        </p:txBody>
      </p:sp>
      <p:sp>
        <p:nvSpPr>
          <p:cNvPr id="13314" name="Rectangle 2"/>
          <p:cNvSpPr>
            <a:spLocks noGrp="1" noChangeArrowheads="1"/>
          </p:cNvSpPr>
          <p:nvPr>
            <p:ph type="title"/>
          </p:nvPr>
        </p:nvSpPr>
        <p:spPr/>
        <p:txBody>
          <a:bodyPr/>
          <a:lstStyle/>
          <a:p>
            <a:r>
              <a:rPr lang="en-US"/>
              <a:t>Vertex = Process State</a:t>
            </a:r>
          </a:p>
        </p:txBody>
      </p:sp>
      <p:sp>
        <p:nvSpPr>
          <p:cNvPr id="13317" name="Line 5"/>
          <p:cNvSpPr>
            <a:spLocks noChangeShapeType="1"/>
          </p:cNvSpPr>
          <p:nvPr/>
        </p:nvSpPr>
        <p:spPr bwMode="auto">
          <a:xfrm flipV="1">
            <a:off x="1614488" y="2466975"/>
            <a:ext cx="0" cy="3478213"/>
          </a:xfrm>
          <a:prstGeom prst="line">
            <a:avLst/>
          </a:prstGeom>
          <a:noFill/>
          <a:ln w="38100">
            <a:solidFill>
              <a:schemeClr val="tx1"/>
            </a:solidFill>
            <a:round/>
            <a:headEnd/>
            <a:tailEnd type="triangle" w="med" len="med"/>
          </a:ln>
          <a:effectLst/>
        </p:spPr>
        <p:txBody>
          <a:bodyPr wrap="none" anchor="ctr"/>
          <a:lstStyle/>
          <a:p>
            <a:endParaRPr lang="en-US">
              <a:latin typeface="Arial" pitchFamily="34" charset="0"/>
              <a:cs typeface="Arial" pitchFamily="34" charset="0"/>
            </a:endParaRPr>
          </a:p>
        </p:txBody>
      </p:sp>
      <p:sp>
        <p:nvSpPr>
          <p:cNvPr id="13318" name="Freeform 6"/>
          <p:cNvSpPr>
            <a:spLocks/>
          </p:cNvSpPr>
          <p:nvPr/>
        </p:nvSpPr>
        <p:spPr bwMode="auto">
          <a:xfrm>
            <a:off x="1624013" y="5935663"/>
            <a:ext cx="4311650" cy="20637"/>
          </a:xfrm>
          <a:custGeom>
            <a:avLst/>
            <a:gdLst/>
            <a:ahLst/>
            <a:cxnLst>
              <a:cxn ang="0">
                <a:pos x="0" y="6"/>
              </a:cxn>
              <a:cxn ang="0">
                <a:pos x="2716" y="0"/>
              </a:cxn>
              <a:cxn ang="0">
                <a:pos x="2703" y="13"/>
              </a:cxn>
            </a:cxnLst>
            <a:rect l="0" t="0" r="r" b="b"/>
            <a:pathLst>
              <a:path w="2716" h="13">
                <a:moveTo>
                  <a:pt x="0" y="6"/>
                </a:moveTo>
                <a:lnTo>
                  <a:pt x="2716" y="0"/>
                </a:lnTo>
                <a:lnTo>
                  <a:pt x="2703" y="13"/>
                </a:lnTo>
              </a:path>
            </a:pathLst>
          </a:custGeom>
          <a:noFill/>
          <a:ln w="38100" cmpd="sng">
            <a:solidFill>
              <a:schemeClr val="tx1"/>
            </a:solidFill>
            <a:round/>
            <a:headEnd type="none" w="med" len="med"/>
            <a:tailEnd type="triangle" w="med" len="med"/>
          </a:ln>
          <a:effectLst/>
        </p:spPr>
        <p:txBody>
          <a:bodyPr wrap="none" anchor="ctr"/>
          <a:lstStyle/>
          <a:p>
            <a:endParaRPr lang="en-US">
              <a:latin typeface="Arial" pitchFamily="34" charset="0"/>
              <a:cs typeface="Arial" pitchFamily="34" charset="0"/>
            </a:endParaRPr>
          </a:p>
        </p:txBody>
      </p:sp>
      <p:sp>
        <p:nvSpPr>
          <p:cNvPr id="13319" name="Line 7"/>
          <p:cNvSpPr>
            <a:spLocks noChangeShapeType="1"/>
          </p:cNvSpPr>
          <p:nvPr/>
        </p:nvSpPr>
        <p:spPr bwMode="auto">
          <a:xfrm flipV="1">
            <a:off x="1633538" y="4411663"/>
            <a:ext cx="3349625" cy="1533525"/>
          </a:xfrm>
          <a:prstGeom prst="line">
            <a:avLst/>
          </a:prstGeom>
          <a:noFill/>
          <a:ln w="38100">
            <a:solidFill>
              <a:schemeClr val="tx1"/>
            </a:solidFill>
            <a:round/>
            <a:headEnd/>
            <a:tailEnd type="triangle" w="med" len="med"/>
          </a:ln>
          <a:effectLst/>
        </p:spPr>
        <p:txBody>
          <a:bodyPr wrap="none" anchor="ctr"/>
          <a:lstStyle/>
          <a:p>
            <a:endParaRPr lang="en-US">
              <a:latin typeface="Arial" pitchFamily="34" charset="0"/>
              <a:cs typeface="Arial" pitchFamily="34" charset="0"/>
            </a:endParaRPr>
          </a:p>
        </p:txBody>
      </p:sp>
      <p:sp>
        <p:nvSpPr>
          <p:cNvPr id="13324" name="Oval 12"/>
          <p:cNvSpPr>
            <a:spLocks noChangeArrowheads="1"/>
          </p:cNvSpPr>
          <p:nvPr/>
        </p:nvSpPr>
        <p:spPr bwMode="auto">
          <a:xfrm>
            <a:off x="2514600" y="4419600"/>
            <a:ext cx="685800" cy="609600"/>
          </a:xfrm>
          <a:prstGeom prst="ellipse">
            <a:avLst/>
          </a:prstGeom>
          <a:solidFill>
            <a:schemeClr val="accent1"/>
          </a:solidFill>
          <a:ln w="38100">
            <a:solidFill>
              <a:schemeClr val="tx1"/>
            </a:solidFill>
            <a:round/>
            <a:headEnd/>
            <a:tailEnd/>
          </a:ln>
          <a:effectLst/>
        </p:spPr>
        <p:txBody>
          <a:bodyPr wrap="none" anchor="ctr"/>
          <a:lstStyle/>
          <a:p>
            <a:r>
              <a:rPr lang="en-US">
                <a:latin typeface="Arial" pitchFamily="34" charset="0"/>
                <a:cs typeface="Arial" pitchFamily="34" charset="0"/>
              </a:rPr>
              <a:t>7</a:t>
            </a:r>
          </a:p>
        </p:txBody>
      </p:sp>
      <p:sp>
        <p:nvSpPr>
          <p:cNvPr id="13330" name="Oval 18"/>
          <p:cNvSpPr>
            <a:spLocks noChangeArrowheads="1"/>
          </p:cNvSpPr>
          <p:nvPr/>
        </p:nvSpPr>
        <p:spPr bwMode="auto">
          <a:xfrm>
            <a:off x="2973388" y="4565650"/>
            <a:ext cx="98425" cy="212725"/>
          </a:xfrm>
          <a:prstGeom prst="ellipse">
            <a:avLst/>
          </a:prstGeom>
          <a:solidFill>
            <a:schemeClr val="bg1"/>
          </a:solidFill>
          <a:ln w="3175">
            <a:solidFill>
              <a:schemeClr val="tx1"/>
            </a:solidFill>
            <a:round/>
            <a:headEnd/>
            <a:tailEnd/>
          </a:ln>
          <a:effectLst/>
        </p:spPr>
        <p:txBody>
          <a:bodyPr wrap="none" anchor="ctr"/>
          <a:lstStyle/>
          <a:p>
            <a:endParaRPr lang="en-US">
              <a:latin typeface="Arial" pitchFamily="34" charset="0"/>
              <a:cs typeface="Arial" pitchFamily="34" charset="0"/>
            </a:endParaRPr>
          </a:p>
        </p:txBody>
      </p:sp>
      <p:sp>
        <p:nvSpPr>
          <p:cNvPr id="12" name="Text Box 122"/>
          <p:cNvSpPr txBox="1">
            <a:spLocks noChangeArrowheads="1"/>
          </p:cNvSpPr>
          <p:nvPr/>
        </p:nvSpPr>
        <p:spPr bwMode="auto">
          <a:xfrm>
            <a:off x="2312487" y="3572235"/>
            <a:ext cx="3062057" cy="523220"/>
          </a:xfrm>
          <a:prstGeom prst="rect">
            <a:avLst/>
          </a:prstGeom>
          <a:solidFill>
            <a:schemeClr val="bg1">
              <a:alpha val="89999"/>
            </a:schemeClr>
          </a:solidFill>
          <a:ln w="38100" algn="ctr">
            <a:solidFill>
              <a:srgbClr val="FF0000"/>
            </a:solidFill>
            <a:miter lim="800000"/>
            <a:headEnd/>
            <a:tailEnd/>
          </a:ln>
          <a:effectLst>
            <a:outerShdw blurRad="50800" dist="38100" dir="2700000" algn="tl" rotWithShape="0">
              <a:prstClr val="black">
                <a:alpha val="40000"/>
              </a:prstClr>
            </a:outerShdw>
          </a:effectLst>
        </p:spPr>
        <p:txBody>
          <a:bodyPr wrap="none">
            <a:spAutoFit/>
          </a:bodyPr>
          <a:lstStyle/>
          <a:p>
            <a:r>
              <a:rPr lang="en-US" sz="2800" dirty="0" smtClean="0">
                <a:latin typeface="Arial" pitchFamily="34" charset="0"/>
                <a:cs typeface="Arial" pitchFamily="34" charset="0"/>
              </a:rPr>
              <a:t>Process ID (</a:t>
            </a:r>
            <a:r>
              <a:rPr lang="en-US" sz="2800" dirty="0" smtClean="0">
                <a:solidFill>
                  <a:schemeClr val="accent1"/>
                </a:solidFill>
                <a:latin typeface="Arial" pitchFamily="34" charset="0"/>
                <a:cs typeface="Arial" pitchFamily="34" charset="0"/>
              </a:rPr>
              <a:t>color</a:t>
            </a:r>
            <a:r>
              <a:rPr lang="en-US" sz="2800" dirty="0" smtClean="0">
                <a:latin typeface="Arial" pitchFamily="34" charset="0"/>
                <a:cs typeface="Arial" pitchFamily="34" charset="0"/>
              </a:rPr>
              <a:t>)</a:t>
            </a:r>
            <a:endParaRPr lang="en-US" sz="2800" dirty="0" smtClean="0">
              <a:solidFill>
                <a:schemeClr val="tx1"/>
              </a:solidFill>
              <a:latin typeface="Arial" pitchFamily="34" charset="0"/>
              <a:cs typeface="Arial" pitchFamily="34" charset="0"/>
            </a:endParaRPr>
          </a:p>
        </p:txBody>
      </p:sp>
      <p:sp>
        <p:nvSpPr>
          <p:cNvPr id="13" name="Text Box 122"/>
          <p:cNvSpPr txBox="1">
            <a:spLocks noChangeArrowheads="1"/>
          </p:cNvSpPr>
          <p:nvPr/>
        </p:nvSpPr>
        <p:spPr bwMode="auto">
          <a:xfrm>
            <a:off x="4517850" y="4928746"/>
            <a:ext cx="3718262" cy="523220"/>
          </a:xfrm>
          <a:prstGeom prst="rect">
            <a:avLst/>
          </a:prstGeom>
          <a:solidFill>
            <a:schemeClr val="bg1">
              <a:alpha val="89999"/>
            </a:schemeClr>
          </a:solidFill>
          <a:ln w="38100" algn="ctr">
            <a:solidFill>
              <a:srgbClr val="FF0000"/>
            </a:solidFill>
            <a:miter lim="800000"/>
            <a:headEnd/>
            <a:tailEnd/>
          </a:ln>
          <a:effectLst>
            <a:outerShdw blurRad="50800" dist="38100" dir="2700000" algn="tl" rotWithShape="0">
              <a:prstClr val="black">
                <a:alpha val="40000"/>
              </a:prstClr>
            </a:outerShdw>
          </a:effectLst>
        </p:spPr>
        <p:txBody>
          <a:bodyPr wrap="none">
            <a:spAutoFit/>
          </a:bodyPr>
          <a:lstStyle/>
          <a:p>
            <a:r>
              <a:rPr lang="en-US" sz="2800" dirty="0" smtClean="0">
                <a:latin typeface="Arial" pitchFamily="34" charset="0"/>
                <a:cs typeface="Arial" pitchFamily="34" charset="0"/>
              </a:rPr>
              <a:t>Value (input or output)</a:t>
            </a:r>
            <a:endParaRPr lang="en-US" sz="2800" dirty="0" smtClean="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1240566157"/>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2"/>
          <p:cNvSpPr>
            <a:spLocks noGrp="1"/>
          </p:cNvSpPr>
          <p:nvPr>
            <p:ph type="dt" sz="half" idx="10"/>
          </p:nvPr>
        </p:nvSpPr>
        <p:spPr/>
        <p:txBody>
          <a:bodyPr/>
          <a:lstStyle/>
          <a:p>
            <a:fld id="{7A7C1541-063A-42A8-A6BE-6796F18DE229}" type="datetime5">
              <a:rPr lang="en-US"/>
              <a:pPr/>
              <a:t>14-May-16</a:t>
            </a:fld>
            <a:endParaRPr lang="en-US"/>
          </a:p>
        </p:txBody>
      </p:sp>
      <p:sp>
        <p:nvSpPr>
          <p:cNvPr id="5" name="Slide Number Placeholder 4"/>
          <p:cNvSpPr>
            <a:spLocks noGrp="1"/>
          </p:cNvSpPr>
          <p:nvPr>
            <p:ph type="sldNum" sz="quarter" idx="12"/>
          </p:nvPr>
        </p:nvSpPr>
        <p:spPr/>
        <p:txBody>
          <a:bodyPr/>
          <a:lstStyle/>
          <a:p>
            <a:fld id="{57E1B184-E5E0-4AC1-98C2-DFAA727E411D}" type="slidenum">
              <a:rPr lang="en-US"/>
              <a:pPr/>
              <a:t>129</a:t>
            </a:fld>
            <a:endParaRPr lang="en-US"/>
          </a:p>
        </p:txBody>
      </p:sp>
      <p:sp>
        <p:nvSpPr>
          <p:cNvPr id="126978" name="Rectangle 2"/>
          <p:cNvSpPr>
            <a:spLocks noGrp="1" noChangeArrowheads="1"/>
          </p:cNvSpPr>
          <p:nvPr>
            <p:ph type="title"/>
          </p:nvPr>
        </p:nvSpPr>
        <p:spPr/>
        <p:txBody>
          <a:bodyPr/>
          <a:lstStyle/>
          <a:p>
            <a:r>
              <a:rPr lang="en-US"/>
              <a:t>Simplex = Global State</a:t>
            </a:r>
          </a:p>
        </p:txBody>
      </p:sp>
      <p:pic>
        <p:nvPicPr>
          <p:cNvPr id="126979" name="Picture 3" descr="simplex1"/>
          <p:cNvPicPr>
            <a:picLocks noChangeAspect="1" noChangeArrowheads="1"/>
          </p:cNvPicPr>
          <p:nvPr/>
        </p:nvPicPr>
        <p:blipFill>
          <a:blip r:embed="rId3" cstate="print"/>
          <a:srcRect/>
          <a:stretch>
            <a:fillRect/>
          </a:stretch>
        </p:blipFill>
        <p:spPr bwMode="auto">
          <a:xfrm>
            <a:off x="2257425" y="2165350"/>
            <a:ext cx="4629150" cy="3375025"/>
          </a:xfrm>
          <a:prstGeom prst="rect">
            <a:avLst/>
          </a:prstGeom>
          <a:noFill/>
        </p:spPr>
      </p:pic>
    </p:spTree>
    <p:extLst>
      <p:ext uri="{BB962C8B-B14F-4D97-AF65-F5344CB8AC3E}">
        <p14:creationId xmlns:p14="http://schemas.microsoft.com/office/powerpoint/2010/main" val="34646076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Rectangle 68"/>
          <p:cNvSpPr/>
          <p:nvPr/>
        </p:nvSpPr>
        <p:spPr bwMode="auto">
          <a:xfrm>
            <a:off x="8539089" y="2851445"/>
            <a:ext cx="393896" cy="509493"/>
          </a:xfrm>
          <a:prstGeom prst="rect">
            <a:avLst/>
          </a:prstGeom>
          <a:solidFill>
            <a:schemeClr val="bg1">
              <a:lumMod val="95000"/>
            </a:schemeClr>
          </a:solidFill>
          <a:ln w="38100" cap="flat" cmpd="sng" algn="ctr">
            <a:solidFill>
              <a:schemeClr val="bg1">
                <a:lumMod val="50000"/>
              </a:schemeClr>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600" b="0" i="0" u="none" strike="noStrike" cap="none" normalizeH="0" baseline="0" dirty="0" smtClean="0">
              <a:ln>
                <a:noFill/>
              </a:ln>
              <a:solidFill>
                <a:srgbClr val="0000FF"/>
              </a:solidFill>
              <a:effectLst/>
              <a:latin typeface="Arial" pitchFamily="34" charset="0"/>
              <a:cs typeface="Arial" pitchFamily="34" charset="0"/>
            </a:endParaRPr>
          </a:p>
        </p:txBody>
      </p:sp>
      <p:sp>
        <p:nvSpPr>
          <p:cNvPr id="6" name="Title 5"/>
          <p:cNvSpPr>
            <a:spLocks noGrp="1"/>
          </p:cNvSpPr>
          <p:nvPr>
            <p:ph type="title"/>
          </p:nvPr>
        </p:nvSpPr>
        <p:spPr/>
        <p:txBody>
          <a:bodyPr/>
          <a:lstStyle/>
          <a:p>
            <a:r>
              <a:rPr lang="en-US" dirty="0" smtClean="0"/>
              <a:t>Operational Explanation</a:t>
            </a:r>
            <a:endParaRPr lang="en-US" dirty="0"/>
          </a:p>
        </p:txBody>
      </p:sp>
      <p:sp>
        <p:nvSpPr>
          <p:cNvPr id="3" name="Slide Number Placeholder 2"/>
          <p:cNvSpPr>
            <a:spLocks noGrp="1"/>
          </p:cNvSpPr>
          <p:nvPr>
            <p:ph type="sldNum" sz="quarter" idx="11"/>
          </p:nvPr>
        </p:nvSpPr>
        <p:spPr/>
        <p:txBody>
          <a:bodyPr/>
          <a:lstStyle/>
          <a:p>
            <a:fld id="{0278A794-4692-4779-9EBA-A0B3349CB0A1}" type="slidenum">
              <a:rPr lang="en-US" smtClean="0"/>
              <a:pPr/>
              <a:t>13</a:t>
            </a:fld>
            <a:endParaRPr lang="en-US"/>
          </a:p>
        </p:txBody>
      </p:sp>
      <p:sp>
        <p:nvSpPr>
          <p:cNvPr id="2" name="Footer Placeholder 1"/>
          <p:cNvSpPr>
            <a:spLocks noGrp="1"/>
          </p:cNvSpPr>
          <p:nvPr>
            <p:ph type="ftr" sz="quarter" idx="4294967295"/>
          </p:nvPr>
        </p:nvSpPr>
        <p:spPr>
          <a:xfrm>
            <a:off x="3124200" y="6248400"/>
            <a:ext cx="2895600" cy="457200"/>
          </a:xfrm>
        </p:spPr>
        <p:txBody>
          <a:bodyPr/>
          <a:lstStyle/>
          <a:p>
            <a:r>
              <a:rPr lang="en-US" dirty="0" smtClean="0"/>
              <a:t>Distributed Computing though Combinatorial Topology</a:t>
            </a:r>
            <a:endParaRPr lang="en-US" dirty="0"/>
          </a:p>
        </p:txBody>
      </p:sp>
      <p:grpSp>
        <p:nvGrpSpPr>
          <p:cNvPr id="7" name="Group 50"/>
          <p:cNvGrpSpPr>
            <a:grpSpLocks/>
          </p:cNvGrpSpPr>
          <p:nvPr/>
        </p:nvGrpSpPr>
        <p:grpSpPr bwMode="auto">
          <a:xfrm>
            <a:off x="2461999" y="2936282"/>
            <a:ext cx="1447800" cy="1295400"/>
            <a:chOff x="3168" y="1824"/>
            <a:chExt cx="912" cy="816"/>
          </a:xfrm>
          <a:gradFill>
            <a:gsLst>
              <a:gs pos="10000">
                <a:schemeClr val="bg1"/>
              </a:gs>
              <a:gs pos="87000">
                <a:schemeClr val="tx1"/>
              </a:gs>
              <a:gs pos="100000">
                <a:schemeClr val="accent1">
                  <a:tint val="23500"/>
                  <a:satMod val="160000"/>
                </a:schemeClr>
              </a:gs>
            </a:gsLst>
            <a:lin ang="5400000" scaled="0"/>
          </a:gradFill>
        </p:grpSpPr>
        <p:sp>
          <p:nvSpPr>
            <p:cNvPr id="8" name="Freeform 51"/>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9" name="Freeform 52"/>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0" name="Freeform 53"/>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1" name="Freeform 54"/>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grpFill/>
            <a:ln w="38100">
              <a:solidFill>
                <a:schemeClr val="tx1"/>
              </a:solidFill>
              <a:round/>
              <a:headEnd/>
              <a:tailEnd/>
            </a:ln>
          </p:spPr>
          <p:txBody>
            <a:bodyPr wrap="none" anchor="ctr"/>
            <a:lstStyle/>
            <a:p>
              <a:endParaRPr lang="en-US" dirty="0">
                <a:latin typeface="Arial" pitchFamily="34" charset="0"/>
              </a:endParaRPr>
            </a:p>
          </p:txBody>
        </p:sp>
        <p:sp>
          <p:nvSpPr>
            <p:cNvPr id="12" name="Freeform 55"/>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grpFill/>
            <a:ln w="38100">
              <a:solidFill>
                <a:schemeClr val="tx1"/>
              </a:solidFill>
              <a:round/>
              <a:headEnd/>
              <a:tailEnd/>
            </a:ln>
          </p:spPr>
          <p:txBody>
            <a:bodyPr wrap="none" anchor="ctr"/>
            <a:lstStyle/>
            <a:p>
              <a:endParaRPr lang="en-US" dirty="0">
                <a:latin typeface="Arial" pitchFamily="34" charset="0"/>
              </a:endParaRPr>
            </a:p>
          </p:txBody>
        </p:sp>
        <p:sp>
          <p:nvSpPr>
            <p:cNvPr id="13" name="Freeform 56"/>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grpFill/>
            <a:ln w="38100">
              <a:solidFill>
                <a:schemeClr val="tx1"/>
              </a:solidFill>
              <a:round/>
              <a:headEnd/>
              <a:tailEnd/>
            </a:ln>
          </p:spPr>
          <p:txBody>
            <a:bodyPr wrap="none" anchor="ctr"/>
            <a:lstStyle/>
            <a:p>
              <a:endParaRPr lang="en-US" dirty="0">
                <a:latin typeface="Arial" pitchFamily="34" charset="0"/>
              </a:endParaRPr>
            </a:p>
          </p:txBody>
        </p:sp>
        <p:sp>
          <p:nvSpPr>
            <p:cNvPr id="14" name="Freeform 57"/>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5" name="Freeform 58"/>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6" name="Freeform 59"/>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grpSp>
      <p:grpSp>
        <p:nvGrpSpPr>
          <p:cNvPr id="27" name="Group 50"/>
          <p:cNvGrpSpPr>
            <a:grpSpLocks/>
          </p:cNvGrpSpPr>
          <p:nvPr/>
        </p:nvGrpSpPr>
        <p:grpSpPr bwMode="auto">
          <a:xfrm>
            <a:off x="1132005" y="3623575"/>
            <a:ext cx="1447800" cy="1295400"/>
            <a:chOff x="3168" y="1824"/>
            <a:chExt cx="912" cy="816"/>
          </a:xfrm>
        </p:grpSpPr>
        <p:sp>
          <p:nvSpPr>
            <p:cNvPr id="28" name="Freeform 51"/>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29" name="Freeform 52"/>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30" name="Freeform 53"/>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31" name="Freeform 54"/>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00FFFF"/>
            </a:solidFill>
            <a:ln w="38100">
              <a:solidFill>
                <a:schemeClr val="tx1"/>
              </a:solidFill>
              <a:round/>
              <a:headEnd/>
              <a:tailEnd/>
            </a:ln>
          </p:spPr>
          <p:txBody>
            <a:bodyPr wrap="none" anchor="ctr"/>
            <a:lstStyle/>
            <a:p>
              <a:endParaRPr lang="en-US" dirty="0">
                <a:latin typeface="Arial" pitchFamily="34" charset="0"/>
              </a:endParaRPr>
            </a:p>
          </p:txBody>
        </p:sp>
        <p:sp>
          <p:nvSpPr>
            <p:cNvPr id="32" name="Freeform 55"/>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00FFFF"/>
            </a:solidFill>
            <a:ln w="38100">
              <a:solidFill>
                <a:schemeClr val="tx1"/>
              </a:solidFill>
              <a:round/>
              <a:headEnd/>
              <a:tailEnd/>
            </a:ln>
          </p:spPr>
          <p:txBody>
            <a:bodyPr wrap="none" anchor="ctr"/>
            <a:lstStyle/>
            <a:p>
              <a:endParaRPr lang="en-US" dirty="0">
                <a:latin typeface="Arial" pitchFamily="34" charset="0"/>
              </a:endParaRPr>
            </a:p>
          </p:txBody>
        </p:sp>
        <p:sp>
          <p:nvSpPr>
            <p:cNvPr id="33" name="Freeform 56"/>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00FFFF"/>
            </a:solidFill>
            <a:ln w="38100">
              <a:solidFill>
                <a:schemeClr val="tx1"/>
              </a:solidFill>
              <a:round/>
              <a:headEnd/>
              <a:tailEnd/>
            </a:ln>
          </p:spPr>
          <p:txBody>
            <a:bodyPr wrap="none" anchor="ctr"/>
            <a:lstStyle/>
            <a:p>
              <a:endParaRPr lang="en-US" dirty="0">
                <a:latin typeface="Arial" pitchFamily="34" charset="0"/>
              </a:endParaRPr>
            </a:p>
          </p:txBody>
        </p:sp>
        <p:sp>
          <p:nvSpPr>
            <p:cNvPr id="34" name="Freeform 57"/>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35" name="Freeform 58"/>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36" name="Freeform 59"/>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grpSp>
      <p:grpSp>
        <p:nvGrpSpPr>
          <p:cNvPr id="49" name="Group 60"/>
          <p:cNvGrpSpPr>
            <a:grpSpLocks/>
          </p:cNvGrpSpPr>
          <p:nvPr/>
        </p:nvGrpSpPr>
        <p:grpSpPr bwMode="auto">
          <a:xfrm flipH="1">
            <a:off x="6578399" y="4129063"/>
            <a:ext cx="1447800" cy="1295400"/>
            <a:chOff x="3168" y="1824"/>
            <a:chExt cx="912" cy="816"/>
          </a:xfrm>
        </p:grpSpPr>
        <p:sp>
          <p:nvSpPr>
            <p:cNvPr id="50" name="Freeform 61"/>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51" name="Freeform 62"/>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52" name="Freeform 63"/>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53" name="Freeform 64"/>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1"/>
            </a:solidFill>
            <a:ln w="38100">
              <a:solidFill>
                <a:schemeClr val="tx1"/>
              </a:solidFill>
              <a:round/>
              <a:headEnd/>
              <a:tailEnd/>
            </a:ln>
          </p:spPr>
          <p:txBody>
            <a:bodyPr wrap="none" anchor="ctr"/>
            <a:lstStyle/>
            <a:p>
              <a:endParaRPr lang="en-US" dirty="0">
                <a:latin typeface="Arial" pitchFamily="34" charset="0"/>
              </a:endParaRPr>
            </a:p>
          </p:txBody>
        </p:sp>
        <p:sp>
          <p:nvSpPr>
            <p:cNvPr id="54" name="Freeform 65"/>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1"/>
            </a:solidFill>
            <a:ln w="38100">
              <a:solidFill>
                <a:schemeClr val="tx1"/>
              </a:solidFill>
              <a:round/>
              <a:headEnd/>
              <a:tailEnd/>
            </a:ln>
          </p:spPr>
          <p:txBody>
            <a:bodyPr wrap="none" anchor="ctr"/>
            <a:lstStyle/>
            <a:p>
              <a:endParaRPr lang="en-US" dirty="0">
                <a:latin typeface="Arial" pitchFamily="34" charset="0"/>
              </a:endParaRPr>
            </a:p>
          </p:txBody>
        </p:sp>
        <p:sp>
          <p:nvSpPr>
            <p:cNvPr id="55" name="Freeform 66"/>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1"/>
            </a:solidFill>
            <a:ln w="38100">
              <a:solidFill>
                <a:schemeClr val="tx1"/>
              </a:solidFill>
              <a:round/>
              <a:headEnd/>
              <a:tailEnd/>
            </a:ln>
          </p:spPr>
          <p:txBody>
            <a:bodyPr wrap="none" anchor="ctr"/>
            <a:lstStyle/>
            <a:p>
              <a:endParaRPr lang="en-US" dirty="0">
                <a:latin typeface="Arial" pitchFamily="34" charset="0"/>
              </a:endParaRPr>
            </a:p>
          </p:txBody>
        </p:sp>
        <p:sp>
          <p:nvSpPr>
            <p:cNvPr id="56" name="Freeform 67"/>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57" name="Freeform 68"/>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58" name="Freeform 69"/>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grpSp>
      <p:sp>
        <p:nvSpPr>
          <p:cNvPr id="65" name="Rounded Rectangle 64"/>
          <p:cNvSpPr/>
          <p:nvPr/>
        </p:nvSpPr>
        <p:spPr bwMode="auto">
          <a:xfrm>
            <a:off x="6348099" y="1991100"/>
            <a:ext cx="1449057" cy="715089"/>
          </a:xfrm>
          <a:prstGeom prst="roundRect">
            <a:avLst/>
          </a:prstGeom>
          <a:solidFill>
            <a:schemeClr val="tx1"/>
          </a:solidFill>
          <a:ln w="38100" cap="flat" cmpd="sng" algn="ctr">
            <a:solidFill>
              <a:srgbClr val="0000FF"/>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600" b="0" i="0" u="none" strike="noStrike" cap="none" normalizeH="0" baseline="0" dirty="0" smtClean="0">
                <a:ln>
                  <a:noFill/>
                </a:ln>
                <a:solidFill>
                  <a:srgbClr val="FF0000"/>
                </a:solidFill>
                <a:effectLst/>
                <a:latin typeface="Arial" pitchFamily="34" charset="0"/>
                <a:cs typeface="Arial" pitchFamily="34" charset="0"/>
              </a:rPr>
              <a:t>1:00</a:t>
            </a:r>
          </a:p>
        </p:txBody>
      </p:sp>
      <p:sp>
        <p:nvSpPr>
          <p:cNvPr id="67" name="Freeform 66"/>
          <p:cNvSpPr/>
          <p:nvPr/>
        </p:nvSpPr>
        <p:spPr bwMode="auto">
          <a:xfrm>
            <a:off x="7568418" y="2743200"/>
            <a:ext cx="1069145" cy="416377"/>
          </a:xfrm>
          <a:custGeom>
            <a:avLst/>
            <a:gdLst>
              <a:gd name="connsiteX0" fmla="*/ 0 w 1069145"/>
              <a:gd name="connsiteY0" fmla="*/ 0 h 416377"/>
              <a:gd name="connsiteX1" fmla="*/ 534573 w 1069145"/>
              <a:gd name="connsiteY1" fmla="*/ 379828 h 416377"/>
              <a:gd name="connsiteX2" fmla="*/ 1069145 w 1069145"/>
              <a:gd name="connsiteY2" fmla="*/ 379828 h 416377"/>
            </a:gdLst>
            <a:ahLst/>
            <a:cxnLst>
              <a:cxn ang="0">
                <a:pos x="connsiteX0" y="connsiteY0"/>
              </a:cxn>
              <a:cxn ang="0">
                <a:pos x="connsiteX1" y="connsiteY1"/>
              </a:cxn>
              <a:cxn ang="0">
                <a:pos x="connsiteX2" y="connsiteY2"/>
              </a:cxn>
            </a:cxnLst>
            <a:rect l="l" t="t" r="r" b="b"/>
            <a:pathLst>
              <a:path w="1069145" h="416377">
                <a:moveTo>
                  <a:pt x="0" y="0"/>
                </a:moveTo>
                <a:cubicBezTo>
                  <a:pt x="178191" y="158261"/>
                  <a:pt x="356382" y="316523"/>
                  <a:pt x="534573" y="379828"/>
                </a:cubicBezTo>
                <a:cubicBezTo>
                  <a:pt x="712764" y="443133"/>
                  <a:pt x="890954" y="411480"/>
                  <a:pt x="1069145" y="379828"/>
                </a:cubicBezTo>
              </a:path>
            </a:pathLst>
          </a:custGeom>
          <a:noFill/>
          <a:ln w="38100" cap="flat" cmpd="sng" algn="ctr">
            <a:solidFill>
              <a:schemeClr val="bg1">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dirty="0" smtClean="0">
              <a:ln>
                <a:noFill/>
              </a:ln>
              <a:solidFill>
                <a:srgbClr val="0000FF"/>
              </a:solidFill>
              <a:effectLst/>
              <a:latin typeface="Arial" pitchFamily="34" charset="0"/>
            </a:endParaRPr>
          </a:p>
        </p:txBody>
      </p:sp>
      <p:sp>
        <p:nvSpPr>
          <p:cNvPr id="68" name="Chord 67"/>
          <p:cNvSpPr/>
          <p:nvPr/>
        </p:nvSpPr>
        <p:spPr bwMode="auto">
          <a:xfrm>
            <a:off x="8637563" y="2987543"/>
            <a:ext cx="175846" cy="175846"/>
          </a:xfrm>
          <a:prstGeom prst="chord">
            <a:avLst/>
          </a:prstGeom>
          <a:solidFill>
            <a:schemeClr val="bg1">
              <a:lumMod val="95000"/>
            </a:schemeClr>
          </a:solidFill>
          <a:ln w="38100" cap="flat" cmpd="sng" algn="ctr">
            <a:solidFill>
              <a:schemeClr val="bg1">
                <a:lumMod val="50000"/>
              </a:schemeClr>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600" b="0" i="0" u="none" strike="noStrike" cap="none" normalizeH="0" baseline="0" dirty="0" smtClean="0">
              <a:ln>
                <a:noFill/>
              </a:ln>
              <a:solidFill>
                <a:srgbClr val="0000FF"/>
              </a:solidFill>
              <a:effectLst/>
              <a:latin typeface="Arial" pitchFamily="34" charset="0"/>
              <a:cs typeface="Arial" pitchFamily="34" charset="0"/>
            </a:endParaRPr>
          </a:p>
        </p:txBody>
      </p:sp>
      <p:sp>
        <p:nvSpPr>
          <p:cNvPr id="5" name="Cloud Callout 4"/>
          <p:cNvSpPr/>
          <p:nvPr/>
        </p:nvSpPr>
        <p:spPr bwMode="auto">
          <a:xfrm>
            <a:off x="997528" y="988885"/>
            <a:ext cx="5695172" cy="1639788"/>
          </a:xfrm>
          <a:prstGeom prst="cloudCallout">
            <a:avLst/>
          </a:prstGeom>
          <a:solidFill>
            <a:schemeClr val="bg1">
              <a:lumMod val="95000"/>
            </a:schemeClr>
          </a:solidFill>
          <a:ln w="38100" cap="flat" cmpd="sng" algn="ctr">
            <a:solidFill>
              <a:schemeClr val="tx1"/>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Arial" pitchFamily="34" charset="0"/>
                <a:cs typeface="Arial" pitchFamily="34" charset="0"/>
              </a:rPr>
              <a:t>Others</a:t>
            </a:r>
            <a:r>
              <a:rPr kumimoji="0" lang="en-US" sz="3200" b="0" i="0" u="none" strike="noStrike" cap="none" normalizeH="0" dirty="0" smtClean="0">
                <a:ln>
                  <a:noFill/>
                </a:ln>
                <a:solidFill>
                  <a:schemeClr val="tx1"/>
                </a:solidFill>
                <a:effectLst/>
                <a:latin typeface="Arial" pitchFamily="34" charset="0"/>
                <a:cs typeface="Arial" pitchFamily="34" charset="0"/>
              </a:rPr>
              <a:t> are clean, so I must be </a:t>
            </a:r>
            <a:r>
              <a:rPr lang="en-US" sz="3200" dirty="0" smtClean="0">
                <a:solidFill>
                  <a:schemeClr val="tx1"/>
                </a:solidFill>
                <a:latin typeface="Arial" pitchFamily="34" charset="0"/>
                <a:cs typeface="Arial" pitchFamily="34" charset="0"/>
              </a:rPr>
              <a:t>dirty</a:t>
            </a:r>
            <a:r>
              <a:rPr kumimoji="0" lang="en-US" sz="3200" b="0" i="0" u="none" strike="noStrike" cap="none" normalizeH="0" dirty="0" smtClean="0">
                <a:ln>
                  <a:noFill/>
                </a:ln>
                <a:solidFill>
                  <a:schemeClr val="tx1"/>
                </a:solidFill>
                <a:effectLst/>
                <a:latin typeface="Arial" pitchFamily="34" charset="0"/>
                <a:cs typeface="Arial" pitchFamily="34" charset="0"/>
              </a:rPr>
              <a:t>.</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39" name="Group 50"/>
          <p:cNvGrpSpPr>
            <a:grpSpLocks/>
          </p:cNvGrpSpPr>
          <p:nvPr/>
        </p:nvGrpSpPr>
        <p:grpSpPr bwMode="auto">
          <a:xfrm>
            <a:off x="3791992" y="2248989"/>
            <a:ext cx="1447800" cy="1295400"/>
            <a:chOff x="3168" y="1824"/>
            <a:chExt cx="912" cy="816"/>
          </a:xfrm>
          <a:gradFill>
            <a:gsLst>
              <a:gs pos="10000">
                <a:srgbClr val="FF7C80"/>
              </a:gs>
              <a:gs pos="87000">
                <a:schemeClr val="tx1"/>
              </a:gs>
              <a:gs pos="100000">
                <a:schemeClr val="accent1">
                  <a:tint val="23500"/>
                  <a:satMod val="160000"/>
                </a:schemeClr>
              </a:gs>
            </a:gsLst>
            <a:lin ang="5400000" scaled="0"/>
          </a:gradFill>
        </p:grpSpPr>
        <p:sp>
          <p:nvSpPr>
            <p:cNvPr id="40" name="Freeform 51"/>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41" name="Freeform 52"/>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42" name="Freeform 53"/>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43" name="Freeform 54"/>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7C80"/>
            </a:solidFill>
            <a:ln w="38100">
              <a:solidFill>
                <a:schemeClr val="tx1"/>
              </a:solidFill>
              <a:round/>
              <a:headEnd/>
              <a:tailEnd/>
            </a:ln>
          </p:spPr>
          <p:txBody>
            <a:bodyPr wrap="none" anchor="ctr"/>
            <a:lstStyle/>
            <a:p>
              <a:endParaRPr lang="en-US" dirty="0">
                <a:latin typeface="Arial" pitchFamily="34" charset="0"/>
              </a:endParaRPr>
            </a:p>
          </p:txBody>
        </p:sp>
        <p:sp>
          <p:nvSpPr>
            <p:cNvPr id="44" name="Freeform 55"/>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7C80"/>
            </a:solidFill>
            <a:ln w="38100">
              <a:solidFill>
                <a:schemeClr val="tx1"/>
              </a:solidFill>
              <a:round/>
              <a:headEnd/>
              <a:tailEnd/>
            </a:ln>
          </p:spPr>
          <p:txBody>
            <a:bodyPr wrap="none" anchor="ctr"/>
            <a:lstStyle/>
            <a:p>
              <a:endParaRPr lang="en-US" dirty="0">
                <a:latin typeface="Arial" pitchFamily="34" charset="0"/>
              </a:endParaRPr>
            </a:p>
          </p:txBody>
        </p:sp>
        <p:sp>
          <p:nvSpPr>
            <p:cNvPr id="45" name="Freeform 56"/>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7C80"/>
            </a:solidFill>
            <a:ln w="38100">
              <a:solidFill>
                <a:schemeClr val="tx1"/>
              </a:solidFill>
              <a:round/>
              <a:headEnd/>
              <a:tailEnd/>
            </a:ln>
          </p:spPr>
          <p:txBody>
            <a:bodyPr wrap="none" anchor="ctr"/>
            <a:lstStyle/>
            <a:p>
              <a:endParaRPr lang="en-US" dirty="0">
                <a:latin typeface="Arial" pitchFamily="34" charset="0"/>
              </a:endParaRPr>
            </a:p>
          </p:txBody>
        </p:sp>
        <p:sp>
          <p:nvSpPr>
            <p:cNvPr id="46" name="Freeform 57"/>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47" name="Freeform 58"/>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48" name="Freeform 59"/>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grpSp>
    </p:spTree>
    <p:extLst>
      <p:ext uri="{BB962C8B-B14F-4D97-AF65-F5344CB8AC3E}">
        <p14:creationId xmlns:p14="http://schemas.microsoft.com/office/powerpoint/2010/main" val="1971055116"/>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2"/>
          <p:cNvSpPr>
            <a:spLocks noGrp="1"/>
          </p:cNvSpPr>
          <p:nvPr>
            <p:ph type="dt" sz="half" idx="10"/>
          </p:nvPr>
        </p:nvSpPr>
        <p:spPr/>
        <p:txBody>
          <a:bodyPr/>
          <a:lstStyle/>
          <a:p>
            <a:fld id="{AF2662C4-CACD-4F74-9F95-74C2D7D223DD}" type="datetime5">
              <a:rPr lang="en-US"/>
              <a:pPr/>
              <a:t>14-May-16</a:t>
            </a:fld>
            <a:endParaRPr lang="en-US"/>
          </a:p>
        </p:txBody>
      </p:sp>
      <p:sp>
        <p:nvSpPr>
          <p:cNvPr id="5" name="Slide Number Placeholder 4"/>
          <p:cNvSpPr>
            <a:spLocks noGrp="1"/>
          </p:cNvSpPr>
          <p:nvPr>
            <p:ph type="sldNum" sz="quarter" idx="12"/>
          </p:nvPr>
        </p:nvSpPr>
        <p:spPr/>
        <p:txBody>
          <a:bodyPr/>
          <a:lstStyle/>
          <a:p>
            <a:fld id="{BA1684CD-BA55-4EF5-9F66-1C15E1F56E94}" type="slidenum">
              <a:rPr lang="en-US"/>
              <a:pPr/>
              <a:t>130</a:t>
            </a:fld>
            <a:endParaRPr lang="en-US"/>
          </a:p>
        </p:txBody>
      </p:sp>
      <p:sp>
        <p:nvSpPr>
          <p:cNvPr id="18434" name="Rectangle 2"/>
          <p:cNvSpPr>
            <a:spLocks noGrp="1" noChangeArrowheads="1"/>
          </p:cNvSpPr>
          <p:nvPr>
            <p:ph type="title"/>
          </p:nvPr>
        </p:nvSpPr>
        <p:spPr/>
        <p:txBody>
          <a:bodyPr/>
          <a:lstStyle/>
          <a:p>
            <a:r>
              <a:rPr lang="en-US"/>
              <a:t>Complex = Global States</a:t>
            </a:r>
          </a:p>
        </p:txBody>
      </p:sp>
      <p:pic>
        <p:nvPicPr>
          <p:cNvPr id="18435" name="Picture 3"/>
          <p:cNvPicPr>
            <a:picLocks noChangeAspect="1" noChangeArrowheads="1"/>
          </p:cNvPicPr>
          <p:nvPr/>
        </p:nvPicPr>
        <p:blipFill>
          <a:blip r:embed="rId3" cstate="print"/>
          <a:srcRect/>
          <a:stretch>
            <a:fillRect/>
          </a:stretch>
        </p:blipFill>
        <p:spPr bwMode="auto">
          <a:xfrm>
            <a:off x="2520950" y="1828800"/>
            <a:ext cx="4103688" cy="4572000"/>
          </a:xfrm>
          <a:prstGeom prst="rect">
            <a:avLst/>
          </a:prstGeom>
          <a:noFill/>
          <a:ln w="9525">
            <a:noFill/>
            <a:miter lim="800000"/>
            <a:headEnd/>
            <a:tailEnd/>
          </a:ln>
          <a:effectLst/>
        </p:spPr>
      </p:pic>
    </p:spTree>
    <p:extLst>
      <p:ext uri="{BB962C8B-B14F-4D97-AF65-F5344CB8AC3E}">
        <p14:creationId xmlns:p14="http://schemas.microsoft.com/office/powerpoint/2010/main" val="2014311133"/>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dirty="0" smtClean="0"/>
              <a:t>Input Complex for Binary Consensus</a:t>
            </a:r>
            <a:endParaRPr lang="en-US" dirty="0"/>
          </a:p>
        </p:txBody>
      </p:sp>
      <p:sp>
        <p:nvSpPr>
          <p:cNvPr id="10" name="Date Placeholder 4"/>
          <p:cNvSpPr>
            <a:spLocks noGrp="1"/>
          </p:cNvSpPr>
          <p:nvPr>
            <p:ph type="dt" sz="half" idx="10"/>
          </p:nvPr>
        </p:nvSpPr>
        <p:spPr/>
        <p:txBody>
          <a:bodyPr/>
          <a:lstStyle/>
          <a:p>
            <a:fld id="{550421B6-EDAF-4A15-81FC-B5986BDEAE29}" type="datetime5">
              <a:rPr lang="en-US"/>
              <a:pPr/>
              <a:t>14-May-16</a:t>
            </a:fld>
            <a:endParaRPr lang="en-US"/>
          </a:p>
        </p:txBody>
      </p:sp>
      <p:sp>
        <p:nvSpPr>
          <p:cNvPr id="11" name="Slide Number Placeholder 6"/>
          <p:cNvSpPr>
            <a:spLocks noGrp="1"/>
          </p:cNvSpPr>
          <p:nvPr>
            <p:ph type="sldNum" sz="quarter" idx="12"/>
          </p:nvPr>
        </p:nvSpPr>
        <p:spPr/>
        <p:txBody>
          <a:bodyPr/>
          <a:lstStyle/>
          <a:p>
            <a:fld id="{2D9AF9D6-FD24-4F24-9AC5-60AC0B436476}" type="slidenum">
              <a:rPr lang="en-US"/>
              <a:pPr/>
              <a:t>131</a:t>
            </a:fld>
            <a:endParaRPr lang="en-US"/>
          </a:p>
        </p:txBody>
      </p:sp>
      <p:pic>
        <p:nvPicPr>
          <p:cNvPr id="28675" name="Picture 3"/>
          <p:cNvPicPr>
            <a:picLocks noChangeAspect="1" noChangeArrowheads="1"/>
          </p:cNvPicPr>
          <p:nvPr/>
        </p:nvPicPr>
        <p:blipFill>
          <a:blip r:embed="rId3" cstate="print"/>
          <a:srcRect/>
          <a:stretch>
            <a:fillRect/>
          </a:stretch>
        </p:blipFill>
        <p:spPr bwMode="auto">
          <a:xfrm>
            <a:off x="609600" y="2057400"/>
            <a:ext cx="4010025" cy="3733800"/>
          </a:xfrm>
          <a:prstGeom prst="rect">
            <a:avLst/>
          </a:prstGeom>
          <a:noFill/>
          <a:ln w="9525">
            <a:noFill/>
            <a:miter lim="800000"/>
            <a:headEnd/>
            <a:tailEnd/>
          </a:ln>
          <a:effectLst/>
        </p:spPr>
      </p:pic>
      <p:sp>
        <p:nvSpPr>
          <p:cNvPr id="28677" name="Text Box 5"/>
          <p:cNvSpPr txBox="1">
            <a:spLocks noChangeArrowheads="1"/>
          </p:cNvSpPr>
          <p:nvPr/>
        </p:nvSpPr>
        <p:spPr bwMode="auto">
          <a:xfrm>
            <a:off x="2362200" y="1905000"/>
            <a:ext cx="401638" cy="519113"/>
          </a:xfrm>
          <a:prstGeom prst="rect">
            <a:avLst/>
          </a:prstGeom>
          <a:noFill/>
          <a:ln w="9525">
            <a:noFill/>
            <a:miter lim="800000"/>
            <a:headEnd/>
            <a:tailEnd/>
          </a:ln>
          <a:effectLst/>
        </p:spPr>
        <p:txBody>
          <a:bodyPr anchor="ctr">
            <a:spAutoFit/>
          </a:bodyPr>
          <a:lstStyle/>
          <a:p>
            <a:r>
              <a:rPr lang="en-US" sz="2800"/>
              <a:t>0</a:t>
            </a:r>
            <a:endParaRPr lang="en-US" sz="3600"/>
          </a:p>
        </p:txBody>
      </p:sp>
      <p:sp>
        <p:nvSpPr>
          <p:cNvPr id="28680" name="Text Box 8"/>
          <p:cNvSpPr txBox="1">
            <a:spLocks noChangeArrowheads="1"/>
          </p:cNvSpPr>
          <p:nvPr/>
        </p:nvSpPr>
        <p:spPr bwMode="auto">
          <a:xfrm>
            <a:off x="3505200" y="3124200"/>
            <a:ext cx="401638" cy="519113"/>
          </a:xfrm>
          <a:prstGeom prst="rect">
            <a:avLst/>
          </a:prstGeom>
          <a:noFill/>
          <a:ln w="9525">
            <a:noFill/>
            <a:miter lim="800000"/>
            <a:headEnd/>
            <a:tailEnd/>
          </a:ln>
          <a:effectLst/>
        </p:spPr>
        <p:txBody>
          <a:bodyPr anchor="ctr">
            <a:spAutoFit/>
          </a:bodyPr>
          <a:lstStyle/>
          <a:p>
            <a:r>
              <a:rPr lang="en-US" sz="2800">
                <a:solidFill>
                  <a:srgbClr val="FF0000"/>
                </a:solidFill>
              </a:rPr>
              <a:t>0</a:t>
            </a:r>
            <a:endParaRPr lang="en-US" sz="3600">
              <a:solidFill>
                <a:srgbClr val="FF0000"/>
              </a:solidFill>
            </a:endParaRPr>
          </a:p>
        </p:txBody>
      </p:sp>
      <p:sp>
        <p:nvSpPr>
          <p:cNvPr id="28681" name="Text Box 9"/>
          <p:cNvSpPr txBox="1">
            <a:spLocks noChangeArrowheads="1"/>
          </p:cNvSpPr>
          <p:nvPr/>
        </p:nvSpPr>
        <p:spPr bwMode="auto">
          <a:xfrm flipV="1">
            <a:off x="3276600" y="3810000"/>
            <a:ext cx="401638" cy="519113"/>
          </a:xfrm>
          <a:prstGeom prst="rect">
            <a:avLst/>
          </a:prstGeom>
          <a:noFill/>
          <a:ln w="9525">
            <a:noFill/>
            <a:miter lim="800000"/>
            <a:headEnd/>
            <a:tailEnd/>
          </a:ln>
          <a:effectLst/>
        </p:spPr>
        <p:txBody>
          <a:bodyPr anchor="ctr">
            <a:spAutoFit/>
          </a:bodyPr>
          <a:lstStyle/>
          <a:p>
            <a:r>
              <a:rPr lang="en-US" sz="2800">
                <a:solidFill>
                  <a:schemeClr val="accent1"/>
                </a:solidFill>
              </a:rPr>
              <a:t>0</a:t>
            </a:r>
            <a:endParaRPr lang="en-US" sz="3600">
              <a:solidFill>
                <a:schemeClr val="accent1"/>
              </a:solidFill>
            </a:endParaRPr>
          </a:p>
        </p:txBody>
      </p:sp>
      <p:sp>
        <p:nvSpPr>
          <p:cNvPr id="28682" name="Text Box 10"/>
          <p:cNvSpPr txBox="1">
            <a:spLocks noChangeArrowheads="1"/>
          </p:cNvSpPr>
          <p:nvPr/>
        </p:nvSpPr>
        <p:spPr bwMode="auto">
          <a:xfrm>
            <a:off x="990600" y="3657600"/>
            <a:ext cx="401638" cy="519113"/>
          </a:xfrm>
          <a:prstGeom prst="rect">
            <a:avLst/>
          </a:prstGeom>
          <a:noFill/>
          <a:ln w="9525">
            <a:noFill/>
            <a:miter lim="800000"/>
            <a:headEnd/>
            <a:tailEnd/>
          </a:ln>
          <a:effectLst/>
        </p:spPr>
        <p:txBody>
          <a:bodyPr anchor="ctr">
            <a:spAutoFit/>
          </a:bodyPr>
          <a:lstStyle/>
          <a:p>
            <a:r>
              <a:rPr lang="en-US" sz="2800">
                <a:solidFill>
                  <a:srgbClr val="FF0000"/>
                </a:solidFill>
              </a:rPr>
              <a:t>1</a:t>
            </a:r>
            <a:endParaRPr lang="en-US" sz="3600"/>
          </a:p>
        </p:txBody>
      </p:sp>
      <p:sp>
        <p:nvSpPr>
          <p:cNvPr id="28683" name="Text Box 11"/>
          <p:cNvSpPr txBox="1">
            <a:spLocks noChangeArrowheads="1"/>
          </p:cNvSpPr>
          <p:nvPr/>
        </p:nvSpPr>
        <p:spPr bwMode="auto">
          <a:xfrm>
            <a:off x="2286000" y="4800600"/>
            <a:ext cx="401638" cy="519113"/>
          </a:xfrm>
          <a:prstGeom prst="rect">
            <a:avLst/>
          </a:prstGeom>
          <a:noFill/>
          <a:ln w="9525">
            <a:noFill/>
            <a:miter lim="800000"/>
            <a:headEnd/>
            <a:tailEnd/>
          </a:ln>
          <a:effectLst/>
        </p:spPr>
        <p:txBody>
          <a:bodyPr anchor="ctr">
            <a:spAutoFit/>
          </a:bodyPr>
          <a:lstStyle/>
          <a:p>
            <a:r>
              <a:rPr lang="en-US" sz="2800"/>
              <a:t>1</a:t>
            </a:r>
            <a:endParaRPr lang="en-US" sz="3600"/>
          </a:p>
        </p:txBody>
      </p:sp>
      <p:sp>
        <p:nvSpPr>
          <p:cNvPr id="13" name="Text Box 122"/>
          <p:cNvSpPr txBox="1">
            <a:spLocks noChangeArrowheads="1"/>
          </p:cNvSpPr>
          <p:nvPr/>
        </p:nvSpPr>
        <p:spPr bwMode="auto">
          <a:xfrm>
            <a:off x="4012902" y="3917020"/>
            <a:ext cx="4583307" cy="523220"/>
          </a:xfrm>
          <a:prstGeom prst="rect">
            <a:avLst/>
          </a:prstGeom>
          <a:solidFill>
            <a:schemeClr val="bg1">
              <a:alpha val="89999"/>
            </a:schemeClr>
          </a:solidFill>
          <a:ln w="38100" algn="ctr">
            <a:solidFill>
              <a:srgbClr val="FF0000"/>
            </a:solidFill>
            <a:miter lim="800000"/>
            <a:headEnd/>
            <a:tailEnd/>
          </a:ln>
          <a:effectLst>
            <a:outerShdw blurRad="50800" dist="38100" dir="2700000" algn="tl" rotWithShape="0">
              <a:prstClr val="black">
                <a:alpha val="40000"/>
              </a:prstClr>
            </a:outerShdw>
          </a:effectLst>
        </p:spPr>
        <p:txBody>
          <a:bodyPr wrap="none">
            <a:spAutoFit/>
          </a:bodyPr>
          <a:lstStyle/>
          <a:p>
            <a:r>
              <a:rPr lang="en-US" sz="2800" dirty="0" smtClean="0">
                <a:latin typeface="Arial" pitchFamily="34" charset="0"/>
                <a:cs typeface="Arial" pitchFamily="34" charset="0"/>
              </a:rPr>
              <a:t>Processes: </a:t>
            </a:r>
            <a:r>
              <a:rPr lang="en-US" sz="2800" dirty="0" smtClean="0">
                <a:solidFill>
                  <a:srgbClr val="FF0000"/>
                </a:solidFill>
                <a:latin typeface="Arial" pitchFamily="34" charset="0"/>
                <a:cs typeface="Arial" pitchFamily="34" charset="0"/>
              </a:rPr>
              <a:t>red</a:t>
            </a:r>
            <a:r>
              <a:rPr lang="en-US" sz="2800" dirty="0" smtClean="0">
                <a:latin typeface="Arial" pitchFamily="34" charset="0"/>
                <a:cs typeface="Arial" pitchFamily="34" charset="0"/>
              </a:rPr>
              <a:t>, </a:t>
            </a:r>
            <a:r>
              <a:rPr lang="en-US" sz="2800" dirty="0" smtClean="0">
                <a:solidFill>
                  <a:schemeClr val="accent1"/>
                </a:solidFill>
                <a:latin typeface="Arial" pitchFamily="34" charset="0"/>
                <a:cs typeface="Arial" pitchFamily="34" charset="0"/>
              </a:rPr>
              <a:t>green</a:t>
            </a:r>
            <a:r>
              <a:rPr lang="en-US" sz="2800" dirty="0" smtClean="0">
                <a:latin typeface="Arial" pitchFamily="34" charset="0"/>
                <a:cs typeface="Arial" pitchFamily="34" charset="0"/>
              </a:rPr>
              <a:t>, blue</a:t>
            </a:r>
            <a:endParaRPr lang="en-US" sz="2800" dirty="0" smtClean="0">
              <a:solidFill>
                <a:schemeClr val="tx1"/>
              </a:solidFill>
              <a:latin typeface="Arial" pitchFamily="34" charset="0"/>
              <a:cs typeface="Arial" pitchFamily="34" charset="0"/>
            </a:endParaRPr>
          </a:p>
        </p:txBody>
      </p:sp>
      <p:sp>
        <p:nvSpPr>
          <p:cNvPr id="14" name="Text Box 122"/>
          <p:cNvSpPr txBox="1">
            <a:spLocks noChangeArrowheads="1"/>
          </p:cNvSpPr>
          <p:nvPr/>
        </p:nvSpPr>
        <p:spPr bwMode="auto">
          <a:xfrm>
            <a:off x="3616871" y="5506658"/>
            <a:ext cx="5006499" cy="523220"/>
          </a:xfrm>
          <a:prstGeom prst="rect">
            <a:avLst/>
          </a:prstGeom>
          <a:solidFill>
            <a:schemeClr val="bg1">
              <a:alpha val="89999"/>
            </a:schemeClr>
          </a:solidFill>
          <a:ln w="38100" algn="ctr">
            <a:solidFill>
              <a:srgbClr val="FF0000"/>
            </a:solidFill>
            <a:miter lim="800000"/>
            <a:headEnd/>
            <a:tailEnd/>
          </a:ln>
          <a:effectLst>
            <a:outerShdw blurRad="50800" dist="38100" dir="2700000" algn="tl" rotWithShape="0">
              <a:prstClr val="black">
                <a:alpha val="40000"/>
              </a:prstClr>
            </a:outerShdw>
          </a:effectLst>
        </p:spPr>
        <p:txBody>
          <a:bodyPr wrap="none">
            <a:spAutoFit/>
          </a:bodyPr>
          <a:lstStyle/>
          <a:p>
            <a:r>
              <a:rPr lang="en-US" sz="2800" dirty="0" smtClean="0">
                <a:latin typeface="Arial" pitchFamily="34" charset="0"/>
                <a:cs typeface="Arial" pitchFamily="34" charset="0"/>
              </a:rPr>
              <a:t>Independently assigned </a:t>
            </a:r>
            <a:r>
              <a:rPr lang="en-US" sz="2800" dirty="0" smtClean="0">
                <a:solidFill>
                  <a:schemeClr val="tx1"/>
                </a:solidFill>
                <a:latin typeface="Arial" pitchFamily="34" charset="0"/>
                <a:cs typeface="Arial" pitchFamily="34" charset="0"/>
              </a:rPr>
              <a:t>0</a:t>
            </a:r>
            <a:r>
              <a:rPr lang="en-US" sz="2800" dirty="0" smtClean="0">
                <a:latin typeface="Arial" pitchFamily="34" charset="0"/>
                <a:cs typeface="Arial" pitchFamily="34" charset="0"/>
              </a:rPr>
              <a:t> or </a:t>
            </a:r>
            <a:r>
              <a:rPr lang="en-US" sz="2800" dirty="0" smtClean="0">
                <a:solidFill>
                  <a:schemeClr val="tx1"/>
                </a:solidFill>
                <a:latin typeface="Arial" pitchFamily="34" charset="0"/>
                <a:cs typeface="Arial" pitchFamily="34" charset="0"/>
              </a:rPr>
              <a:t>1</a:t>
            </a:r>
          </a:p>
        </p:txBody>
      </p:sp>
      <p:sp>
        <p:nvSpPr>
          <p:cNvPr id="15" name="Text Box 122"/>
          <p:cNvSpPr txBox="1">
            <a:spLocks noChangeArrowheads="1"/>
          </p:cNvSpPr>
          <p:nvPr/>
        </p:nvSpPr>
        <p:spPr bwMode="auto">
          <a:xfrm>
            <a:off x="4614029" y="2327383"/>
            <a:ext cx="3982180" cy="523220"/>
          </a:xfrm>
          <a:prstGeom prst="rect">
            <a:avLst/>
          </a:prstGeom>
          <a:solidFill>
            <a:schemeClr val="bg1">
              <a:alpha val="89999"/>
            </a:schemeClr>
          </a:solidFill>
          <a:ln w="38100" algn="ctr">
            <a:solidFill>
              <a:srgbClr val="FF0000"/>
            </a:solidFill>
            <a:miter lim="800000"/>
            <a:headEnd/>
            <a:tailEnd/>
          </a:ln>
          <a:effectLst>
            <a:outerShdw blurRad="50800" dist="38100" dir="2700000" algn="tl" rotWithShape="0">
              <a:prstClr val="black">
                <a:alpha val="40000"/>
              </a:prstClr>
            </a:outerShdw>
          </a:effectLst>
        </p:spPr>
        <p:txBody>
          <a:bodyPr wrap="none">
            <a:spAutoFit/>
          </a:bodyPr>
          <a:lstStyle/>
          <a:p>
            <a:r>
              <a:rPr lang="en-US" sz="2800" dirty="0" smtClean="0">
                <a:latin typeface="Arial" pitchFamily="34" charset="0"/>
                <a:cs typeface="Arial" pitchFamily="34" charset="0"/>
              </a:rPr>
              <a:t>All possible initial states</a:t>
            </a:r>
            <a:endParaRPr lang="en-US" sz="2800" dirty="0" smtClean="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3521232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linds(horizont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linds(horizontal)">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r>
              <a:rPr lang="en-US" dirty="0" smtClean="0"/>
              <a:t>Output Complex for Binary Consensus</a:t>
            </a:r>
            <a:endParaRPr lang="en-US" dirty="0"/>
          </a:p>
        </p:txBody>
      </p:sp>
      <p:sp>
        <p:nvSpPr>
          <p:cNvPr id="18" name="Date Placeholder 4"/>
          <p:cNvSpPr>
            <a:spLocks noGrp="1"/>
          </p:cNvSpPr>
          <p:nvPr>
            <p:ph type="dt" sz="half" idx="10"/>
          </p:nvPr>
        </p:nvSpPr>
        <p:spPr/>
        <p:txBody>
          <a:bodyPr/>
          <a:lstStyle/>
          <a:p>
            <a:fld id="{282C9B0D-0752-49BF-988A-8E989C4F3707}" type="datetime5">
              <a:rPr lang="en-US"/>
              <a:pPr/>
              <a:t>14-May-16</a:t>
            </a:fld>
            <a:endParaRPr lang="en-US"/>
          </a:p>
        </p:txBody>
      </p:sp>
      <p:sp>
        <p:nvSpPr>
          <p:cNvPr id="19" name="Slide Number Placeholder 6"/>
          <p:cNvSpPr>
            <a:spLocks noGrp="1"/>
          </p:cNvSpPr>
          <p:nvPr>
            <p:ph type="sldNum" sz="quarter" idx="12"/>
          </p:nvPr>
        </p:nvSpPr>
        <p:spPr/>
        <p:txBody>
          <a:bodyPr/>
          <a:lstStyle/>
          <a:p>
            <a:fld id="{056377A5-EF0C-4C3E-BDE7-AF385D5DB8AF}" type="slidenum">
              <a:rPr lang="en-US"/>
              <a:pPr/>
              <a:t>132</a:t>
            </a:fld>
            <a:endParaRPr lang="en-US"/>
          </a:p>
        </p:txBody>
      </p:sp>
      <p:grpSp>
        <p:nvGrpSpPr>
          <p:cNvPr id="102447" name="Group 47"/>
          <p:cNvGrpSpPr>
            <a:grpSpLocks/>
          </p:cNvGrpSpPr>
          <p:nvPr/>
        </p:nvGrpSpPr>
        <p:grpSpPr bwMode="auto">
          <a:xfrm>
            <a:off x="711200" y="2101850"/>
            <a:ext cx="3771900" cy="3579813"/>
            <a:chOff x="448" y="1324"/>
            <a:chExt cx="2376" cy="2255"/>
          </a:xfrm>
        </p:grpSpPr>
        <p:sp>
          <p:nvSpPr>
            <p:cNvPr id="102438" name="Freeform 38"/>
            <p:cNvSpPr>
              <a:spLocks/>
            </p:cNvSpPr>
            <p:nvPr/>
          </p:nvSpPr>
          <p:spPr bwMode="auto">
            <a:xfrm>
              <a:off x="1786" y="1324"/>
              <a:ext cx="1035" cy="1814"/>
            </a:xfrm>
            <a:custGeom>
              <a:avLst/>
              <a:gdLst/>
              <a:ahLst/>
              <a:cxnLst>
                <a:cxn ang="0">
                  <a:pos x="7" y="1359"/>
                </a:cxn>
                <a:cxn ang="0">
                  <a:pos x="980" y="1814"/>
                </a:cxn>
                <a:cxn ang="0">
                  <a:pos x="1035" y="180"/>
                </a:cxn>
                <a:cxn ang="0">
                  <a:pos x="0" y="0"/>
                </a:cxn>
                <a:cxn ang="0">
                  <a:pos x="7" y="1359"/>
                </a:cxn>
              </a:cxnLst>
              <a:rect l="0" t="0" r="r" b="b"/>
              <a:pathLst>
                <a:path w="1035" h="1814">
                  <a:moveTo>
                    <a:pt x="7" y="1359"/>
                  </a:moveTo>
                  <a:lnTo>
                    <a:pt x="980" y="1814"/>
                  </a:lnTo>
                  <a:lnTo>
                    <a:pt x="1035" y="180"/>
                  </a:lnTo>
                  <a:lnTo>
                    <a:pt x="0" y="0"/>
                  </a:lnTo>
                  <a:lnTo>
                    <a:pt x="7" y="1359"/>
                  </a:lnTo>
                  <a:close/>
                </a:path>
              </a:pathLst>
            </a:custGeom>
            <a:noFill/>
            <a:ln w="9525" cap="flat" cmpd="sng">
              <a:solidFill>
                <a:schemeClr val="tx1"/>
              </a:solidFill>
              <a:prstDash val="solid"/>
              <a:round/>
              <a:headEnd type="none" w="med" len="med"/>
              <a:tailEnd type="none" w="med" len="med"/>
            </a:ln>
            <a:effectLst/>
          </p:spPr>
          <p:txBody>
            <a:bodyPr wrap="none" anchor="ctr"/>
            <a:lstStyle/>
            <a:p>
              <a:endParaRPr lang="en-US"/>
            </a:p>
          </p:txBody>
        </p:sp>
        <p:sp>
          <p:nvSpPr>
            <p:cNvPr id="102423" name="Freeform 23"/>
            <p:cNvSpPr>
              <a:spLocks/>
            </p:cNvSpPr>
            <p:nvPr/>
          </p:nvSpPr>
          <p:spPr bwMode="auto">
            <a:xfrm>
              <a:off x="455" y="1331"/>
              <a:ext cx="1338" cy="1648"/>
            </a:xfrm>
            <a:custGeom>
              <a:avLst/>
              <a:gdLst/>
              <a:ahLst/>
              <a:cxnLst>
                <a:cxn ang="0">
                  <a:pos x="83" y="1648"/>
                </a:cxn>
                <a:cxn ang="0">
                  <a:pos x="1338" y="1352"/>
                </a:cxn>
                <a:cxn ang="0">
                  <a:pos x="1331" y="0"/>
                </a:cxn>
                <a:cxn ang="0">
                  <a:pos x="0" y="107"/>
                </a:cxn>
                <a:cxn ang="0">
                  <a:pos x="83" y="1648"/>
                </a:cxn>
              </a:cxnLst>
              <a:rect l="0" t="0" r="r" b="b"/>
              <a:pathLst>
                <a:path w="1338" h="1648">
                  <a:moveTo>
                    <a:pt x="83" y="1648"/>
                  </a:moveTo>
                  <a:lnTo>
                    <a:pt x="1338" y="1352"/>
                  </a:lnTo>
                  <a:lnTo>
                    <a:pt x="1331" y="0"/>
                  </a:lnTo>
                  <a:lnTo>
                    <a:pt x="0" y="107"/>
                  </a:lnTo>
                  <a:lnTo>
                    <a:pt x="83" y="1648"/>
                  </a:lnTo>
                  <a:close/>
                </a:path>
              </a:pathLst>
            </a:custGeom>
            <a:noFill/>
            <a:ln w="9525" cap="flat" cmpd="sng">
              <a:solidFill>
                <a:schemeClr val="tx1"/>
              </a:solidFill>
              <a:prstDash val="solid"/>
              <a:round/>
              <a:headEnd type="none" w="med" len="med"/>
              <a:tailEnd type="none" w="med" len="med"/>
            </a:ln>
            <a:effectLst/>
          </p:spPr>
          <p:txBody>
            <a:bodyPr wrap="none" anchor="ctr"/>
            <a:lstStyle/>
            <a:p>
              <a:endParaRPr lang="en-US"/>
            </a:p>
          </p:txBody>
        </p:sp>
        <p:sp>
          <p:nvSpPr>
            <p:cNvPr id="102412" name="Freeform 12"/>
            <p:cNvSpPr>
              <a:spLocks/>
            </p:cNvSpPr>
            <p:nvPr/>
          </p:nvSpPr>
          <p:spPr bwMode="auto">
            <a:xfrm>
              <a:off x="448" y="1334"/>
              <a:ext cx="2369" cy="342"/>
            </a:xfrm>
            <a:custGeom>
              <a:avLst/>
              <a:gdLst/>
              <a:ahLst/>
              <a:cxnLst>
                <a:cxn ang="0">
                  <a:pos x="0" y="104"/>
                </a:cxn>
                <a:cxn ang="0">
                  <a:pos x="869" y="342"/>
                </a:cxn>
                <a:cxn ang="0">
                  <a:pos x="2369" y="186"/>
                </a:cxn>
                <a:cxn ang="0">
                  <a:pos x="1345" y="0"/>
                </a:cxn>
                <a:cxn ang="0">
                  <a:pos x="0" y="104"/>
                </a:cxn>
              </a:cxnLst>
              <a:rect l="0" t="0" r="r" b="b"/>
              <a:pathLst>
                <a:path w="2369" h="342">
                  <a:moveTo>
                    <a:pt x="0" y="104"/>
                  </a:moveTo>
                  <a:lnTo>
                    <a:pt x="869" y="342"/>
                  </a:lnTo>
                  <a:lnTo>
                    <a:pt x="2369" y="186"/>
                  </a:lnTo>
                  <a:lnTo>
                    <a:pt x="1345" y="0"/>
                  </a:lnTo>
                  <a:lnTo>
                    <a:pt x="0" y="104"/>
                  </a:lnTo>
                  <a:close/>
                </a:path>
              </a:pathLst>
            </a:custGeom>
            <a:noFill/>
            <a:ln w="9525" cap="flat" cmpd="sng">
              <a:solidFill>
                <a:schemeClr val="tx1"/>
              </a:solidFill>
              <a:prstDash val="solid"/>
              <a:round/>
              <a:headEnd type="none" w="med" len="med"/>
              <a:tailEnd type="none" w="med" len="med"/>
            </a:ln>
            <a:effectLst/>
          </p:spPr>
          <p:txBody>
            <a:bodyPr wrap="none" anchor="ctr"/>
            <a:lstStyle/>
            <a:p>
              <a:endParaRPr lang="en-US"/>
            </a:p>
          </p:txBody>
        </p:sp>
        <p:sp>
          <p:nvSpPr>
            <p:cNvPr id="102431" name="Freeform 31"/>
            <p:cNvSpPr>
              <a:spLocks/>
            </p:cNvSpPr>
            <p:nvPr/>
          </p:nvSpPr>
          <p:spPr bwMode="auto">
            <a:xfrm>
              <a:off x="1144" y="2559"/>
              <a:ext cx="1345" cy="419"/>
            </a:xfrm>
            <a:custGeom>
              <a:avLst/>
              <a:gdLst/>
              <a:ahLst/>
              <a:cxnLst>
                <a:cxn ang="0">
                  <a:pos x="714" y="0"/>
                </a:cxn>
                <a:cxn ang="0">
                  <a:pos x="1345" y="352"/>
                </a:cxn>
                <a:cxn ang="0">
                  <a:pos x="0" y="419"/>
                </a:cxn>
                <a:cxn ang="0">
                  <a:pos x="714" y="0"/>
                </a:cxn>
              </a:cxnLst>
              <a:rect l="0" t="0" r="r" b="b"/>
              <a:pathLst>
                <a:path w="1345" h="419">
                  <a:moveTo>
                    <a:pt x="714" y="0"/>
                  </a:moveTo>
                  <a:lnTo>
                    <a:pt x="1345" y="352"/>
                  </a:lnTo>
                  <a:lnTo>
                    <a:pt x="0" y="419"/>
                  </a:lnTo>
                  <a:lnTo>
                    <a:pt x="714" y="0"/>
                  </a:lnTo>
                  <a:close/>
                </a:path>
              </a:pathLst>
            </a:custGeom>
            <a:solidFill>
              <a:schemeClr val="folHlink"/>
            </a:solidFill>
            <a:ln w="9525" cap="flat" cmpd="sng">
              <a:solidFill>
                <a:schemeClr val="tx1"/>
              </a:solidFill>
              <a:prstDash val="solid"/>
              <a:round/>
              <a:headEnd type="none" w="med" len="med"/>
              <a:tailEnd type="none" w="med" len="med"/>
            </a:ln>
            <a:effectLst/>
          </p:spPr>
          <p:txBody>
            <a:bodyPr wrap="none" anchor="ctr"/>
            <a:lstStyle/>
            <a:p>
              <a:endParaRPr lang="en-US"/>
            </a:p>
          </p:txBody>
        </p:sp>
        <p:sp>
          <p:nvSpPr>
            <p:cNvPr id="102439" name="Text Box 39"/>
            <p:cNvSpPr txBox="1">
              <a:spLocks noChangeArrowheads="1"/>
            </p:cNvSpPr>
            <p:nvPr/>
          </p:nvSpPr>
          <p:spPr bwMode="auto">
            <a:xfrm>
              <a:off x="2254" y="1704"/>
              <a:ext cx="253" cy="327"/>
            </a:xfrm>
            <a:prstGeom prst="rect">
              <a:avLst/>
            </a:prstGeom>
            <a:noFill/>
            <a:ln w="9525">
              <a:noFill/>
              <a:miter lim="800000"/>
              <a:headEnd/>
              <a:tailEnd/>
            </a:ln>
            <a:effectLst/>
          </p:spPr>
          <p:txBody>
            <a:bodyPr anchor="ctr">
              <a:spAutoFit/>
            </a:bodyPr>
            <a:lstStyle/>
            <a:p>
              <a:r>
                <a:rPr lang="en-US" sz="2800"/>
                <a:t>0</a:t>
              </a:r>
              <a:endParaRPr lang="en-US" sz="3600"/>
            </a:p>
          </p:txBody>
        </p:sp>
        <p:sp>
          <p:nvSpPr>
            <p:cNvPr id="102440" name="Text Box 40"/>
            <p:cNvSpPr txBox="1">
              <a:spLocks noChangeArrowheads="1"/>
            </p:cNvSpPr>
            <p:nvPr/>
          </p:nvSpPr>
          <p:spPr bwMode="auto">
            <a:xfrm>
              <a:off x="615" y="1802"/>
              <a:ext cx="253" cy="327"/>
            </a:xfrm>
            <a:prstGeom prst="rect">
              <a:avLst/>
            </a:prstGeom>
            <a:noFill/>
            <a:ln w="9525">
              <a:noFill/>
              <a:miter lim="800000"/>
              <a:headEnd/>
              <a:tailEnd/>
            </a:ln>
            <a:effectLst/>
          </p:spPr>
          <p:txBody>
            <a:bodyPr anchor="ctr">
              <a:spAutoFit/>
            </a:bodyPr>
            <a:lstStyle/>
            <a:p>
              <a:r>
                <a:rPr lang="en-US" sz="2800">
                  <a:solidFill>
                    <a:srgbClr val="FF0000"/>
                  </a:solidFill>
                </a:rPr>
                <a:t>0</a:t>
              </a:r>
              <a:endParaRPr lang="en-US" sz="3600">
                <a:solidFill>
                  <a:srgbClr val="FF0000"/>
                </a:solidFill>
              </a:endParaRPr>
            </a:p>
          </p:txBody>
        </p:sp>
        <p:sp>
          <p:nvSpPr>
            <p:cNvPr id="102441" name="Text Box 41"/>
            <p:cNvSpPr txBox="1">
              <a:spLocks noChangeArrowheads="1"/>
            </p:cNvSpPr>
            <p:nvPr/>
          </p:nvSpPr>
          <p:spPr bwMode="auto">
            <a:xfrm flipV="1">
              <a:off x="1312" y="2288"/>
              <a:ext cx="253" cy="327"/>
            </a:xfrm>
            <a:prstGeom prst="rect">
              <a:avLst/>
            </a:prstGeom>
            <a:noFill/>
            <a:ln w="9525">
              <a:noFill/>
              <a:miter lim="800000"/>
              <a:headEnd/>
              <a:tailEnd/>
            </a:ln>
            <a:effectLst/>
          </p:spPr>
          <p:txBody>
            <a:bodyPr anchor="ctr">
              <a:spAutoFit/>
            </a:bodyPr>
            <a:lstStyle/>
            <a:p>
              <a:r>
                <a:rPr lang="en-US" sz="2800">
                  <a:solidFill>
                    <a:schemeClr val="accent1"/>
                  </a:solidFill>
                </a:rPr>
                <a:t>0</a:t>
              </a:r>
              <a:endParaRPr lang="en-US" sz="3600">
                <a:solidFill>
                  <a:schemeClr val="accent1"/>
                </a:solidFill>
              </a:endParaRPr>
            </a:p>
          </p:txBody>
        </p:sp>
        <p:sp>
          <p:nvSpPr>
            <p:cNvPr id="102442" name="Text Box 42"/>
            <p:cNvSpPr txBox="1">
              <a:spLocks noChangeArrowheads="1"/>
            </p:cNvSpPr>
            <p:nvPr/>
          </p:nvSpPr>
          <p:spPr bwMode="auto">
            <a:xfrm>
              <a:off x="2480" y="2787"/>
              <a:ext cx="253" cy="327"/>
            </a:xfrm>
            <a:prstGeom prst="rect">
              <a:avLst/>
            </a:prstGeom>
            <a:noFill/>
            <a:ln w="9525">
              <a:noFill/>
              <a:miter lim="800000"/>
              <a:headEnd/>
              <a:tailEnd/>
            </a:ln>
            <a:effectLst/>
          </p:spPr>
          <p:txBody>
            <a:bodyPr anchor="ctr">
              <a:spAutoFit/>
            </a:bodyPr>
            <a:lstStyle/>
            <a:p>
              <a:r>
                <a:rPr lang="en-US" sz="2800">
                  <a:solidFill>
                    <a:srgbClr val="FF0000"/>
                  </a:solidFill>
                </a:rPr>
                <a:t>1</a:t>
              </a:r>
              <a:endParaRPr lang="en-US" sz="3600"/>
            </a:p>
          </p:txBody>
        </p:sp>
        <p:sp>
          <p:nvSpPr>
            <p:cNvPr id="102443" name="Text Box 43"/>
            <p:cNvSpPr txBox="1">
              <a:spLocks noChangeArrowheads="1"/>
            </p:cNvSpPr>
            <p:nvPr/>
          </p:nvSpPr>
          <p:spPr bwMode="auto">
            <a:xfrm>
              <a:off x="895" y="2879"/>
              <a:ext cx="253" cy="327"/>
            </a:xfrm>
            <a:prstGeom prst="rect">
              <a:avLst/>
            </a:prstGeom>
            <a:noFill/>
            <a:ln w="9525">
              <a:noFill/>
              <a:miter lim="800000"/>
              <a:headEnd/>
              <a:tailEnd/>
            </a:ln>
            <a:effectLst/>
          </p:spPr>
          <p:txBody>
            <a:bodyPr anchor="ctr">
              <a:spAutoFit/>
            </a:bodyPr>
            <a:lstStyle/>
            <a:p>
              <a:r>
                <a:rPr lang="en-US" sz="2800"/>
                <a:t>1</a:t>
              </a:r>
              <a:endParaRPr lang="en-US" sz="3600"/>
            </a:p>
          </p:txBody>
        </p:sp>
        <p:sp>
          <p:nvSpPr>
            <p:cNvPr id="102444" name="Text Box 44"/>
            <p:cNvSpPr txBox="1">
              <a:spLocks noChangeArrowheads="1"/>
            </p:cNvSpPr>
            <p:nvPr/>
          </p:nvSpPr>
          <p:spPr bwMode="auto">
            <a:xfrm rot="10800000" flipV="1">
              <a:off x="1829" y="2289"/>
              <a:ext cx="253" cy="327"/>
            </a:xfrm>
            <a:prstGeom prst="rect">
              <a:avLst/>
            </a:prstGeom>
            <a:noFill/>
            <a:ln w="9525">
              <a:noFill/>
              <a:miter lim="800000"/>
              <a:headEnd/>
              <a:tailEnd/>
            </a:ln>
            <a:effectLst/>
          </p:spPr>
          <p:txBody>
            <a:bodyPr anchor="ctr">
              <a:spAutoFit/>
            </a:bodyPr>
            <a:lstStyle/>
            <a:p>
              <a:r>
                <a:rPr lang="en-US" sz="2800">
                  <a:solidFill>
                    <a:schemeClr val="accent1"/>
                  </a:solidFill>
                </a:rPr>
                <a:t>1</a:t>
              </a:r>
              <a:endParaRPr lang="en-US" sz="3600">
                <a:solidFill>
                  <a:schemeClr val="accent1"/>
                </a:solidFill>
              </a:endParaRPr>
            </a:p>
          </p:txBody>
        </p:sp>
        <p:sp>
          <p:nvSpPr>
            <p:cNvPr id="102446" name="Freeform 46"/>
            <p:cNvSpPr>
              <a:spLocks/>
            </p:cNvSpPr>
            <p:nvPr/>
          </p:nvSpPr>
          <p:spPr bwMode="auto">
            <a:xfrm flipH="1" flipV="1">
              <a:off x="869" y="1871"/>
              <a:ext cx="1345" cy="419"/>
            </a:xfrm>
            <a:custGeom>
              <a:avLst/>
              <a:gdLst/>
              <a:ahLst/>
              <a:cxnLst>
                <a:cxn ang="0">
                  <a:pos x="714" y="0"/>
                </a:cxn>
                <a:cxn ang="0">
                  <a:pos x="1345" y="352"/>
                </a:cxn>
                <a:cxn ang="0">
                  <a:pos x="0" y="419"/>
                </a:cxn>
                <a:cxn ang="0">
                  <a:pos x="714" y="0"/>
                </a:cxn>
              </a:cxnLst>
              <a:rect l="0" t="0" r="r" b="b"/>
              <a:pathLst>
                <a:path w="1345" h="419">
                  <a:moveTo>
                    <a:pt x="714" y="0"/>
                  </a:moveTo>
                  <a:lnTo>
                    <a:pt x="1345" y="352"/>
                  </a:lnTo>
                  <a:lnTo>
                    <a:pt x="0" y="419"/>
                  </a:lnTo>
                  <a:lnTo>
                    <a:pt x="714" y="0"/>
                  </a:lnTo>
                  <a:close/>
                </a:path>
              </a:pathLst>
            </a:custGeom>
            <a:solidFill>
              <a:schemeClr val="folHlink"/>
            </a:solidFill>
            <a:ln w="9525" cap="flat" cmpd="sng">
              <a:solidFill>
                <a:schemeClr val="tx1"/>
              </a:solidFill>
              <a:prstDash val="solid"/>
              <a:round/>
              <a:headEnd type="none" w="med" len="med"/>
              <a:tailEnd type="none" w="med" len="med"/>
            </a:ln>
            <a:effectLst/>
          </p:spPr>
          <p:txBody>
            <a:bodyPr wrap="none" anchor="ctr"/>
            <a:lstStyle/>
            <a:p>
              <a:endParaRPr lang="en-US"/>
            </a:p>
          </p:txBody>
        </p:sp>
        <p:sp>
          <p:nvSpPr>
            <p:cNvPr id="102411" name="Freeform 11"/>
            <p:cNvSpPr>
              <a:spLocks/>
            </p:cNvSpPr>
            <p:nvPr/>
          </p:nvSpPr>
          <p:spPr bwMode="auto">
            <a:xfrm>
              <a:off x="455" y="1438"/>
              <a:ext cx="869" cy="2141"/>
            </a:xfrm>
            <a:custGeom>
              <a:avLst/>
              <a:gdLst/>
              <a:ahLst/>
              <a:cxnLst>
                <a:cxn ang="0">
                  <a:pos x="869" y="2141"/>
                </a:cxn>
                <a:cxn ang="0">
                  <a:pos x="849" y="231"/>
                </a:cxn>
                <a:cxn ang="0">
                  <a:pos x="0" y="0"/>
                </a:cxn>
                <a:cxn ang="0">
                  <a:pos x="73" y="1541"/>
                </a:cxn>
                <a:cxn ang="0">
                  <a:pos x="869" y="2141"/>
                </a:cxn>
              </a:cxnLst>
              <a:rect l="0" t="0" r="r" b="b"/>
              <a:pathLst>
                <a:path w="869" h="2141">
                  <a:moveTo>
                    <a:pt x="869" y="2141"/>
                  </a:moveTo>
                  <a:lnTo>
                    <a:pt x="849" y="231"/>
                  </a:lnTo>
                  <a:lnTo>
                    <a:pt x="0" y="0"/>
                  </a:lnTo>
                  <a:lnTo>
                    <a:pt x="73" y="1541"/>
                  </a:lnTo>
                  <a:lnTo>
                    <a:pt x="869" y="2141"/>
                  </a:lnTo>
                  <a:close/>
                </a:path>
              </a:pathLst>
            </a:custGeom>
            <a:noFill/>
            <a:ln w="9525" cap="flat" cmpd="sng">
              <a:solidFill>
                <a:schemeClr val="tx1"/>
              </a:solidFill>
              <a:prstDash val="solid"/>
              <a:round/>
              <a:headEnd type="none" w="med" len="med"/>
              <a:tailEnd type="none" w="med" len="med"/>
            </a:ln>
            <a:effectLst/>
          </p:spPr>
          <p:txBody>
            <a:bodyPr wrap="none" anchor="ctr"/>
            <a:lstStyle/>
            <a:p>
              <a:endParaRPr lang="en-US"/>
            </a:p>
          </p:txBody>
        </p:sp>
        <p:sp>
          <p:nvSpPr>
            <p:cNvPr id="102410" name="Freeform 10"/>
            <p:cNvSpPr>
              <a:spLocks/>
            </p:cNvSpPr>
            <p:nvPr/>
          </p:nvSpPr>
          <p:spPr bwMode="auto">
            <a:xfrm>
              <a:off x="1303" y="1510"/>
              <a:ext cx="1521" cy="2058"/>
            </a:xfrm>
            <a:custGeom>
              <a:avLst/>
              <a:gdLst/>
              <a:ahLst/>
              <a:cxnLst>
                <a:cxn ang="0">
                  <a:pos x="0" y="166"/>
                </a:cxn>
                <a:cxn ang="0">
                  <a:pos x="11" y="2058"/>
                </a:cxn>
                <a:cxn ang="0">
                  <a:pos x="1456" y="1614"/>
                </a:cxn>
                <a:cxn ang="0">
                  <a:pos x="1521" y="0"/>
                </a:cxn>
                <a:cxn ang="0">
                  <a:pos x="0" y="166"/>
                </a:cxn>
              </a:cxnLst>
              <a:rect l="0" t="0" r="r" b="b"/>
              <a:pathLst>
                <a:path w="1521" h="2058">
                  <a:moveTo>
                    <a:pt x="0" y="166"/>
                  </a:moveTo>
                  <a:lnTo>
                    <a:pt x="11" y="2058"/>
                  </a:lnTo>
                  <a:lnTo>
                    <a:pt x="1456" y="1614"/>
                  </a:lnTo>
                  <a:lnTo>
                    <a:pt x="1521" y="0"/>
                  </a:lnTo>
                  <a:lnTo>
                    <a:pt x="0" y="166"/>
                  </a:lnTo>
                  <a:close/>
                </a:path>
              </a:pathLst>
            </a:custGeom>
            <a:noFill/>
            <a:ln w="9525" cap="flat" cmpd="sng">
              <a:solidFill>
                <a:schemeClr val="tx1"/>
              </a:solidFill>
              <a:prstDash val="solid"/>
              <a:round/>
              <a:headEnd type="none" w="med" len="med"/>
              <a:tailEnd type="none" w="med" len="med"/>
            </a:ln>
            <a:effectLst/>
          </p:spPr>
          <p:txBody>
            <a:bodyPr wrap="none" anchor="ctr"/>
            <a:lstStyle/>
            <a:p>
              <a:endParaRPr lang="en-US"/>
            </a:p>
          </p:txBody>
        </p:sp>
      </p:grpSp>
      <p:sp>
        <p:nvSpPr>
          <p:cNvPr id="21" name="Text Box 122"/>
          <p:cNvSpPr txBox="1">
            <a:spLocks noChangeArrowheads="1"/>
          </p:cNvSpPr>
          <p:nvPr/>
        </p:nvSpPr>
        <p:spPr bwMode="auto">
          <a:xfrm>
            <a:off x="4153616" y="3917020"/>
            <a:ext cx="4342856" cy="523220"/>
          </a:xfrm>
          <a:prstGeom prst="rect">
            <a:avLst/>
          </a:prstGeom>
          <a:solidFill>
            <a:schemeClr val="bg1">
              <a:alpha val="89999"/>
            </a:schemeClr>
          </a:solidFill>
          <a:ln w="38100" algn="ctr">
            <a:solidFill>
              <a:srgbClr val="FF0000"/>
            </a:solidFill>
            <a:miter lim="800000"/>
            <a:headEnd/>
            <a:tailEnd/>
          </a:ln>
          <a:effectLst>
            <a:outerShdw blurRad="50800" dist="38100" dir="2700000" algn="tl" rotWithShape="0">
              <a:prstClr val="black">
                <a:alpha val="40000"/>
              </a:prstClr>
            </a:outerShdw>
          </a:effectLst>
        </p:spPr>
        <p:txBody>
          <a:bodyPr wrap="none">
            <a:spAutoFit/>
          </a:bodyPr>
          <a:lstStyle/>
          <a:p>
            <a:r>
              <a:rPr lang="en-US" sz="2800" dirty="0" smtClean="0">
                <a:latin typeface="Arial" pitchFamily="34" charset="0"/>
                <a:cs typeface="Arial" pitchFamily="34" charset="0"/>
              </a:rPr>
              <a:t>Output values all </a:t>
            </a:r>
            <a:r>
              <a:rPr lang="en-US" sz="2800" dirty="0" smtClean="0">
                <a:solidFill>
                  <a:schemeClr val="tx1"/>
                </a:solidFill>
                <a:latin typeface="Arial" pitchFamily="34" charset="0"/>
                <a:cs typeface="Arial" pitchFamily="34" charset="0"/>
              </a:rPr>
              <a:t>0</a:t>
            </a:r>
            <a:r>
              <a:rPr lang="en-US" sz="2800" dirty="0" smtClean="0">
                <a:latin typeface="Arial" pitchFamily="34" charset="0"/>
                <a:cs typeface="Arial" pitchFamily="34" charset="0"/>
              </a:rPr>
              <a:t> or all </a:t>
            </a:r>
            <a:r>
              <a:rPr lang="en-US" sz="2800" dirty="0" smtClean="0">
                <a:solidFill>
                  <a:schemeClr val="tx1"/>
                </a:solidFill>
                <a:latin typeface="Arial" pitchFamily="34" charset="0"/>
                <a:cs typeface="Arial" pitchFamily="34" charset="0"/>
              </a:rPr>
              <a:t>1</a:t>
            </a:r>
          </a:p>
        </p:txBody>
      </p:sp>
      <p:sp>
        <p:nvSpPr>
          <p:cNvPr id="22" name="Text Box 122"/>
          <p:cNvSpPr txBox="1">
            <a:spLocks noChangeArrowheads="1"/>
          </p:cNvSpPr>
          <p:nvPr/>
        </p:nvSpPr>
        <p:spPr bwMode="auto">
          <a:xfrm>
            <a:off x="3732604" y="5506658"/>
            <a:ext cx="4763868" cy="523220"/>
          </a:xfrm>
          <a:prstGeom prst="rect">
            <a:avLst/>
          </a:prstGeom>
          <a:solidFill>
            <a:schemeClr val="bg1">
              <a:alpha val="89999"/>
            </a:schemeClr>
          </a:solidFill>
          <a:ln w="38100" algn="ctr">
            <a:solidFill>
              <a:srgbClr val="FF0000"/>
            </a:solidFill>
            <a:miter lim="800000"/>
            <a:headEnd/>
            <a:tailEnd/>
          </a:ln>
          <a:effectLst>
            <a:outerShdw blurRad="50800" dist="38100" dir="2700000" algn="tl" rotWithShape="0">
              <a:prstClr val="black">
                <a:alpha val="40000"/>
              </a:prstClr>
            </a:outerShdw>
          </a:effectLst>
        </p:spPr>
        <p:txBody>
          <a:bodyPr wrap="none">
            <a:spAutoFit/>
          </a:bodyPr>
          <a:lstStyle/>
          <a:p>
            <a:r>
              <a:rPr lang="en-US" sz="2800" dirty="0" smtClean="0">
                <a:latin typeface="Arial" pitchFamily="34" charset="0"/>
                <a:cs typeface="Arial" pitchFamily="34" charset="0"/>
              </a:rPr>
              <a:t>Two disconnected simplexes</a:t>
            </a:r>
            <a:endParaRPr lang="en-US" sz="2800" dirty="0" smtClean="0">
              <a:solidFill>
                <a:schemeClr val="tx1"/>
              </a:solidFill>
              <a:latin typeface="Arial" pitchFamily="34" charset="0"/>
              <a:cs typeface="Arial" pitchFamily="34" charset="0"/>
            </a:endParaRPr>
          </a:p>
        </p:txBody>
      </p:sp>
      <p:sp>
        <p:nvSpPr>
          <p:cNvPr id="23" name="Text Box 122"/>
          <p:cNvSpPr txBox="1">
            <a:spLocks noChangeArrowheads="1"/>
          </p:cNvSpPr>
          <p:nvPr/>
        </p:nvSpPr>
        <p:spPr bwMode="auto">
          <a:xfrm>
            <a:off x="4674592" y="2327383"/>
            <a:ext cx="3821880" cy="523220"/>
          </a:xfrm>
          <a:prstGeom prst="rect">
            <a:avLst/>
          </a:prstGeom>
          <a:solidFill>
            <a:schemeClr val="bg1">
              <a:alpha val="89999"/>
            </a:schemeClr>
          </a:solidFill>
          <a:ln w="38100" algn="ctr">
            <a:solidFill>
              <a:srgbClr val="FF0000"/>
            </a:solidFill>
            <a:miter lim="800000"/>
            <a:headEnd/>
            <a:tailEnd/>
          </a:ln>
          <a:effectLst>
            <a:outerShdw blurRad="50800" dist="38100" dir="2700000" algn="tl" rotWithShape="0">
              <a:prstClr val="black">
                <a:alpha val="40000"/>
              </a:prstClr>
            </a:outerShdw>
          </a:effectLst>
        </p:spPr>
        <p:txBody>
          <a:bodyPr wrap="none">
            <a:spAutoFit/>
          </a:bodyPr>
          <a:lstStyle/>
          <a:p>
            <a:r>
              <a:rPr lang="en-US" sz="2800" dirty="0" smtClean="0">
                <a:latin typeface="Arial" pitchFamily="34" charset="0"/>
                <a:cs typeface="Arial" pitchFamily="34" charset="0"/>
              </a:rPr>
              <a:t>All possible final states</a:t>
            </a:r>
            <a:endParaRPr lang="en-US" sz="2800" dirty="0" smtClean="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3215510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linds(horizont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blinds(horizontal)">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linds(horizontal)">
                                      <p:cBhvr>
                                        <p:cTn id="1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Date Placeholder 2"/>
          <p:cNvSpPr>
            <a:spLocks noGrp="1"/>
          </p:cNvSpPr>
          <p:nvPr>
            <p:ph type="dt" sz="half" idx="10"/>
          </p:nvPr>
        </p:nvSpPr>
        <p:spPr/>
        <p:txBody>
          <a:bodyPr/>
          <a:lstStyle/>
          <a:p>
            <a:fld id="{789605D9-2233-40D7-87C4-FEE09BD02C12}" type="datetime5">
              <a:rPr lang="en-US"/>
              <a:pPr/>
              <a:t>14-May-16</a:t>
            </a:fld>
            <a:endParaRPr lang="en-US"/>
          </a:p>
        </p:txBody>
      </p:sp>
      <p:sp>
        <p:nvSpPr>
          <p:cNvPr id="24" name="Slide Number Placeholder 4"/>
          <p:cNvSpPr>
            <a:spLocks noGrp="1"/>
          </p:cNvSpPr>
          <p:nvPr>
            <p:ph type="sldNum" sz="quarter" idx="12"/>
          </p:nvPr>
        </p:nvSpPr>
        <p:spPr/>
        <p:txBody>
          <a:bodyPr/>
          <a:lstStyle/>
          <a:p>
            <a:fld id="{0285E05F-83E5-4CD6-8F79-884AFBA87D20}" type="slidenum">
              <a:rPr lang="en-US"/>
              <a:pPr/>
              <a:t>133</a:t>
            </a:fld>
            <a:endParaRPr lang="en-US"/>
          </a:p>
        </p:txBody>
      </p:sp>
      <p:sp>
        <p:nvSpPr>
          <p:cNvPr id="171014" name="Rectangle 6"/>
          <p:cNvSpPr>
            <a:spLocks noGrp="1" noChangeArrowheads="1"/>
          </p:cNvSpPr>
          <p:nvPr>
            <p:ph type="title"/>
          </p:nvPr>
        </p:nvSpPr>
        <p:spPr/>
        <p:txBody>
          <a:bodyPr/>
          <a:lstStyle/>
          <a:p>
            <a:r>
              <a:rPr lang="en-US" dirty="0" smtClean="0"/>
              <a:t>Carrier Map for Consensus</a:t>
            </a:r>
            <a:endParaRPr lang="en-US" dirty="0"/>
          </a:p>
        </p:txBody>
      </p:sp>
      <p:sp>
        <p:nvSpPr>
          <p:cNvPr id="171030" name="Freeform 22"/>
          <p:cNvSpPr>
            <a:spLocks/>
          </p:cNvSpPr>
          <p:nvPr/>
        </p:nvSpPr>
        <p:spPr bwMode="auto">
          <a:xfrm>
            <a:off x="6858000" y="2201863"/>
            <a:ext cx="1643063" cy="2879725"/>
          </a:xfrm>
          <a:custGeom>
            <a:avLst/>
            <a:gdLst/>
            <a:ahLst/>
            <a:cxnLst>
              <a:cxn ang="0">
                <a:pos x="7" y="1359"/>
              </a:cxn>
              <a:cxn ang="0">
                <a:pos x="980" y="1814"/>
              </a:cxn>
              <a:cxn ang="0">
                <a:pos x="1035" y="180"/>
              </a:cxn>
              <a:cxn ang="0">
                <a:pos x="0" y="0"/>
              </a:cxn>
              <a:cxn ang="0">
                <a:pos x="7" y="1359"/>
              </a:cxn>
            </a:cxnLst>
            <a:rect l="0" t="0" r="r" b="b"/>
            <a:pathLst>
              <a:path w="1035" h="1814">
                <a:moveTo>
                  <a:pt x="7" y="1359"/>
                </a:moveTo>
                <a:lnTo>
                  <a:pt x="980" y="1814"/>
                </a:lnTo>
                <a:lnTo>
                  <a:pt x="1035" y="180"/>
                </a:lnTo>
                <a:lnTo>
                  <a:pt x="0" y="0"/>
                </a:lnTo>
                <a:lnTo>
                  <a:pt x="7" y="1359"/>
                </a:lnTo>
                <a:close/>
              </a:path>
            </a:pathLst>
          </a:custGeom>
          <a:noFill/>
          <a:ln w="9525" cap="flat" cmpd="sng">
            <a:solidFill>
              <a:schemeClr val="tx1"/>
            </a:solidFill>
            <a:prstDash val="solid"/>
            <a:round/>
            <a:headEnd type="none" w="med" len="med"/>
            <a:tailEnd type="none" w="med" len="med"/>
          </a:ln>
          <a:effectLst/>
        </p:spPr>
        <p:txBody>
          <a:bodyPr wrap="none" anchor="ctr"/>
          <a:lstStyle/>
          <a:p>
            <a:endParaRPr lang="en-US">
              <a:latin typeface="Arial" pitchFamily="34" charset="0"/>
              <a:cs typeface="Arial" pitchFamily="34" charset="0"/>
            </a:endParaRPr>
          </a:p>
        </p:txBody>
      </p:sp>
      <p:sp>
        <p:nvSpPr>
          <p:cNvPr id="171031" name="Freeform 23"/>
          <p:cNvSpPr>
            <a:spLocks/>
          </p:cNvSpPr>
          <p:nvPr/>
        </p:nvSpPr>
        <p:spPr bwMode="auto">
          <a:xfrm>
            <a:off x="4745038" y="2212975"/>
            <a:ext cx="2124075" cy="2616200"/>
          </a:xfrm>
          <a:custGeom>
            <a:avLst/>
            <a:gdLst/>
            <a:ahLst/>
            <a:cxnLst>
              <a:cxn ang="0">
                <a:pos x="83" y="1648"/>
              </a:cxn>
              <a:cxn ang="0">
                <a:pos x="1338" y="1352"/>
              </a:cxn>
              <a:cxn ang="0">
                <a:pos x="1331" y="0"/>
              </a:cxn>
              <a:cxn ang="0">
                <a:pos x="0" y="107"/>
              </a:cxn>
              <a:cxn ang="0">
                <a:pos x="83" y="1648"/>
              </a:cxn>
            </a:cxnLst>
            <a:rect l="0" t="0" r="r" b="b"/>
            <a:pathLst>
              <a:path w="1338" h="1648">
                <a:moveTo>
                  <a:pt x="83" y="1648"/>
                </a:moveTo>
                <a:lnTo>
                  <a:pt x="1338" y="1352"/>
                </a:lnTo>
                <a:lnTo>
                  <a:pt x="1331" y="0"/>
                </a:lnTo>
                <a:lnTo>
                  <a:pt x="0" y="107"/>
                </a:lnTo>
                <a:lnTo>
                  <a:pt x="83" y="1648"/>
                </a:lnTo>
                <a:close/>
              </a:path>
            </a:pathLst>
          </a:custGeom>
          <a:noFill/>
          <a:ln w="9525" cap="flat" cmpd="sng">
            <a:solidFill>
              <a:schemeClr val="tx1"/>
            </a:solidFill>
            <a:prstDash val="solid"/>
            <a:round/>
            <a:headEnd type="none" w="med" len="med"/>
            <a:tailEnd type="none" w="med" len="med"/>
          </a:ln>
          <a:effectLst/>
        </p:spPr>
        <p:txBody>
          <a:bodyPr wrap="none" anchor="ctr"/>
          <a:lstStyle/>
          <a:p>
            <a:endParaRPr lang="en-US">
              <a:latin typeface="Arial" pitchFamily="34" charset="0"/>
              <a:cs typeface="Arial" pitchFamily="34" charset="0"/>
            </a:endParaRPr>
          </a:p>
        </p:txBody>
      </p:sp>
      <p:sp>
        <p:nvSpPr>
          <p:cNvPr id="171032" name="Freeform 24"/>
          <p:cNvSpPr>
            <a:spLocks/>
          </p:cNvSpPr>
          <p:nvPr/>
        </p:nvSpPr>
        <p:spPr bwMode="auto">
          <a:xfrm>
            <a:off x="4733925" y="2217738"/>
            <a:ext cx="3760788" cy="542925"/>
          </a:xfrm>
          <a:custGeom>
            <a:avLst/>
            <a:gdLst/>
            <a:ahLst/>
            <a:cxnLst>
              <a:cxn ang="0">
                <a:pos x="0" y="104"/>
              </a:cxn>
              <a:cxn ang="0">
                <a:pos x="869" y="342"/>
              </a:cxn>
              <a:cxn ang="0">
                <a:pos x="2369" y="186"/>
              </a:cxn>
              <a:cxn ang="0">
                <a:pos x="1345" y="0"/>
              </a:cxn>
              <a:cxn ang="0">
                <a:pos x="0" y="104"/>
              </a:cxn>
            </a:cxnLst>
            <a:rect l="0" t="0" r="r" b="b"/>
            <a:pathLst>
              <a:path w="2369" h="342">
                <a:moveTo>
                  <a:pt x="0" y="104"/>
                </a:moveTo>
                <a:lnTo>
                  <a:pt x="869" y="342"/>
                </a:lnTo>
                <a:lnTo>
                  <a:pt x="2369" y="186"/>
                </a:lnTo>
                <a:lnTo>
                  <a:pt x="1345" y="0"/>
                </a:lnTo>
                <a:lnTo>
                  <a:pt x="0" y="104"/>
                </a:lnTo>
                <a:close/>
              </a:path>
            </a:pathLst>
          </a:custGeom>
          <a:noFill/>
          <a:ln w="9525" cap="flat" cmpd="sng">
            <a:solidFill>
              <a:schemeClr val="tx1"/>
            </a:solidFill>
            <a:prstDash val="solid"/>
            <a:round/>
            <a:headEnd type="none" w="med" len="med"/>
            <a:tailEnd type="none" w="med" len="med"/>
          </a:ln>
          <a:effectLst/>
        </p:spPr>
        <p:txBody>
          <a:bodyPr wrap="none" anchor="ctr"/>
          <a:lstStyle/>
          <a:p>
            <a:endParaRPr lang="en-US">
              <a:latin typeface="Arial" pitchFamily="34" charset="0"/>
              <a:cs typeface="Arial" pitchFamily="34" charset="0"/>
            </a:endParaRPr>
          </a:p>
        </p:txBody>
      </p:sp>
      <p:sp>
        <p:nvSpPr>
          <p:cNvPr id="171033" name="Freeform 25"/>
          <p:cNvSpPr>
            <a:spLocks/>
          </p:cNvSpPr>
          <p:nvPr/>
        </p:nvSpPr>
        <p:spPr bwMode="auto">
          <a:xfrm>
            <a:off x="5838825" y="4162425"/>
            <a:ext cx="2135188" cy="665162"/>
          </a:xfrm>
          <a:custGeom>
            <a:avLst/>
            <a:gdLst/>
            <a:ahLst/>
            <a:cxnLst>
              <a:cxn ang="0">
                <a:pos x="714" y="0"/>
              </a:cxn>
              <a:cxn ang="0">
                <a:pos x="1345" y="352"/>
              </a:cxn>
              <a:cxn ang="0">
                <a:pos x="0" y="419"/>
              </a:cxn>
              <a:cxn ang="0">
                <a:pos x="714" y="0"/>
              </a:cxn>
            </a:cxnLst>
            <a:rect l="0" t="0" r="r" b="b"/>
            <a:pathLst>
              <a:path w="1345" h="419">
                <a:moveTo>
                  <a:pt x="714" y="0"/>
                </a:moveTo>
                <a:lnTo>
                  <a:pt x="1345" y="352"/>
                </a:lnTo>
                <a:lnTo>
                  <a:pt x="0" y="419"/>
                </a:lnTo>
                <a:lnTo>
                  <a:pt x="714" y="0"/>
                </a:lnTo>
                <a:close/>
              </a:path>
            </a:pathLst>
          </a:custGeom>
          <a:solidFill>
            <a:schemeClr val="folHlink"/>
          </a:solidFill>
          <a:ln w="9525" cap="flat" cmpd="sng">
            <a:solidFill>
              <a:schemeClr val="tx1"/>
            </a:solidFill>
            <a:prstDash val="solid"/>
            <a:round/>
            <a:headEnd type="none" w="med" len="med"/>
            <a:tailEnd type="none" w="med" len="med"/>
          </a:ln>
          <a:effectLst/>
        </p:spPr>
        <p:txBody>
          <a:bodyPr wrap="none" anchor="ctr"/>
          <a:lstStyle/>
          <a:p>
            <a:endParaRPr lang="en-US">
              <a:latin typeface="Arial" pitchFamily="34" charset="0"/>
              <a:cs typeface="Arial" pitchFamily="34" charset="0"/>
            </a:endParaRPr>
          </a:p>
        </p:txBody>
      </p:sp>
      <p:sp>
        <p:nvSpPr>
          <p:cNvPr id="171040" name="Freeform 32"/>
          <p:cNvSpPr>
            <a:spLocks/>
          </p:cNvSpPr>
          <p:nvPr/>
        </p:nvSpPr>
        <p:spPr bwMode="auto">
          <a:xfrm flipH="1" flipV="1">
            <a:off x="5402263" y="3070225"/>
            <a:ext cx="2135188" cy="665162"/>
          </a:xfrm>
          <a:custGeom>
            <a:avLst/>
            <a:gdLst/>
            <a:ahLst/>
            <a:cxnLst>
              <a:cxn ang="0">
                <a:pos x="714" y="0"/>
              </a:cxn>
              <a:cxn ang="0">
                <a:pos x="1345" y="352"/>
              </a:cxn>
              <a:cxn ang="0">
                <a:pos x="0" y="419"/>
              </a:cxn>
              <a:cxn ang="0">
                <a:pos x="714" y="0"/>
              </a:cxn>
            </a:cxnLst>
            <a:rect l="0" t="0" r="r" b="b"/>
            <a:pathLst>
              <a:path w="1345" h="419">
                <a:moveTo>
                  <a:pt x="714" y="0"/>
                </a:moveTo>
                <a:lnTo>
                  <a:pt x="1345" y="352"/>
                </a:lnTo>
                <a:lnTo>
                  <a:pt x="0" y="419"/>
                </a:lnTo>
                <a:lnTo>
                  <a:pt x="714" y="0"/>
                </a:lnTo>
                <a:close/>
              </a:path>
            </a:pathLst>
          </a:custGeom>
          <a:solidFill>
            <a:schemeClr val="folHlink"/>
          </a:solidFill>
          <a:ln w="9525" cap="flat" cmpd="sng">
            <a:solidFill>
              <a:schemeClr val="tx1"/>
            </a:solidFill>
            <a:prstDash val="solid"/>
            <a:round/>
            <a:headEnd type="none" w="med" len="med"/>
            <a:tailEnd type="none" w="med" len="med"/>
          </a:ln>
          <a:effectLst/>
        </p:spPr>
        <p:txBody>
          <a:bodyPr wrap="none" anchor="ctr"/>
          <a:lstStyle/>
          <a:p>
            <a:endParaRPr lang="en-US">
              <a:latin typeface="Arial" pitchFamily="34" charset="0"/>
              <a:cs typeface="Arial" pitchFamily="34" charset="0"/>
            </a:endParaRPr>
          </a:p>
        </p:txBody>
      </p:sp>
      <p:sp>
        <p:nvSpPr>
          <p:cNvPr id="171041" name="Freeform 33"/>
          <p:cNvSpPr>
            <a:spLocks/>
          </p:cNvSpPr>
          <p:nvPr/>
        </p:nvSpPr>
        <p:spPr bwMode="auto">
          <a:xfrm>
            <a:off x="4745038" y="2382838"/>
            <a:ext cx="1379538" cy="3398837"/>
          </a:xfrm>
          <a:custGeom>
            <a:avLst/>
            <a:gdLst/>
            <a:ahLst/>
            <a:cxnLst>
              <a:cxn ang="0">
                <a:pos x="869" y="2141"/>
              </a:cxn>
              <a:cxn ang="0">
                <a:pos x="849" y="231"/>
              </a:cxn>
              <a:cxn ang="0">
                <a:pos x="0" y="0"/>
              </a:cxn>
              <a:cxn ang="0">
                <a:pos x="73" y="1541"/>
              </a:cxn>
              <a:cxn ang="0">
                <a:pos x="869" y="2141"/>
              </a:cxn>
            </a:cxnLst>
            <a:rect l="0" t="0" r="r" b="b"/>
            <a:pathLst>
              <a:path w="869" h="2141">
                <a:moveTo>
                  <a:pt x="869" y="2141"/>
                </a:moveTo>
                <a:lnTo>
                  <a:pt x="849" y="231"/>
                </a:lnTo>
                <a:lnTo>
                  <a:pt x="0" y="0"/>
                </a:lnTo>
                <a:lnTo>
                  <a:pt x="73" y="1541"/>
                </a:lnTo>
                <a:lnTo>
                  <a:pt x="869" y="2141"/>
                </a:lnTo>
                <a:close/>
              </a:path>
            </a:pathLst>
          </a:custGeom>
          <a:noFill/>
          <a:ln w="9525" cap="flat" cmpd="sng">
            <a:solidFill>
              <a:schemeClr val="tx1"/>
            </a:solidFill>
            <a:prstDash val="solid"/>
            <a:round/>
            <a:headEnd type="none" w="med" len="med"/>
            <a:tailEnd type="none" w="med" len="med"/>
          </a:ln>
          <a:effectLst/>
        </p:spPr>
        <p:txBody>
          <a:bodyPr wrap="none" anchor="ctr"/>
          <a:lstStyle/>
          <a:p>
            <a:endParaRPr lang="en-US">
              <a:latin typeface="Arial" pitchFamily="34" charset="0"/>
              <a:cs typeface="Arial" pitchFamily="34" charset="0"/>
            </a:endParaRPr>
          </a:p>
        </p:txBody>
      </p:sp>
      <p:sp>
        <p:nvSpPr>
          <p:cNvPr id="171042" name="Freeform 34"/>
          <p:cNvSpPr>
            <a:spLocks/>
          </p:cNvSpPr>
          <p:nvPr/>
        </p:nvSpPr>
        <p:spPr bwMode="auto">
          <a:xfrm>
            <a:off x="6091238" y="2497138"/>
            <a:ext cx="2414588" cy="3267075"/>
          </a:xfrm>
          <a:custGeom>
            <a:avLst/>
            <a:gdLst/>
            <a:ahLst/>
            <a:cxnLst>
              <a:cxn ang="0">
                <a:pos x="0" y="166"/>
              </a:cxn>
              <a:cxn ang="0">
                <a:pos x="11" y="2058"/>
              </a:cxn>
              <a:cxn ang="0">
                <a:pos x="1456" y="1614"/>
              </a:cxn>
              <a:cxn ang="0">
                <a:pos x="1521" y="0"/>
              </a:cxn>
              <a:cxn ang="0">
                <a:pos x="0" y="166"/>
              </a:cxn>
            </a:cxnLst>
            <a:rect l="0" t="0" r="r" b="b"/>
            <a:pathLst>
              <a:path w="1521" h="2058">
                <a:moveTo>
                  <a:pt x="0" y="166"/>
                </a:moveTo>
                <a:lnTo>
                  <a:pt x="11" y="2058"/>
                </a:lnTo>
                <a:lnTo>
                  <a:pt x="1456" y="1614"/>
                </a:lnTo>
                <a:lnTo>
                  <a:pt x="1521" y="0"/>
                </a:lnTo>
                <a:lnTo>
                  <a:pt x="0" y="166"/>
                </a:lnTo>
                <a:close/>
              </a:path>
            </a:pathLst>
          </a:custGeom>
          <a:noFill/>
          <a:ln w="9525" cap="flat" cmpd="sng">
            <a:solidFill>
              <a:schemeClr val="tx1"/>
            </a:solidFill>
            <a:prstDash val="solid"/>
            <a:round/>
            <a:headEnd type="none" w="med" len="med"/>
            <a:tailEnd type="none" w="med" len="med"/>
          </a:ln>
          <a:effectLst/>
        </p:spPr>
        <p:txBody>
          <a:bodyPr wrap="none" anchor="ctr"/>
          <a:lstStyle/>
          <a:p>
            <a:endParaRPr lang="en-US">
              <a:latin typeface="Arial" pitchFamily="34" charset="0"/>
              <a:cs typeface="Arial" pitchFamily="34" charset="0"/>
            </a:endParaRPr>
          </a:p>
        </p:txBody>
      </p:sp>
      <p:pic>
        <p:nvPicPr>
          <p:cNvPr id="171048" name="Picture 40"/>
          <p:cNvPicPr>
            <a:picLocks noChangeAspect="1" noChangeArrowheads="1"/>
          </p:cNvPicPr>
          <p:nvPr/>
        </p:nvPicPr>
        <p:blipFill>
          <a:blip r:embed="rId3" cstate="print"/>
          <a:srcRect/>
          <a:stretch>
            <a:fillRect/>
          </a:stretch>
        </p:blipFill>
        <p:spPr bwMode="auto">
          <a:xfrm>
            <a:off x="609600" y="2057400"/>
            <a:ext cx="4010025" cy="3733800"/>
          </a:xfrm>
          <a:prstGeom prst="rect">
            <a:avLst/>
          </a:prstGeom>
          <a:noFill/>
          <a:ln w="9525">
            <a:noFill/>
            <a:miter lim="800000"/>
            <a:headEnd/>
            <a:tailEnd/>
          </a:ln>
          <a:effectLst/>
        </p:spPr>
      </p:pic>
      <p:sp>
        <p:nvSpPr>
          <p:cNvPr id="25" name="Freeform 24"/>
          <p:cNvSpPr/>
          <p:nvPr/>
        </p:nvSpPr>
        <p:spPr bwMode="auto">
          <a:xfrm>
            <a:off x="2525917" y="2426329"/>
            <a:ext cx="977774" cy="1530035"/>
          </a:xfrm>
          <a:custGeom>
            <a:avLst/>
            <a:gdLst>
              <a:gd name="connsiteX0" fmla="*/ 0 w 977774"/>
              <a:gd name="connsiteY0" fmla="*/ 0 h 1530035"/>
              <a:gd name="connsiteX1" fmla="*/ 769544 w 977774"/>
              <a:gd name="connsiteY1" fmla="*/ 1530035 h 1530035"/>
              <a:gd name="connsiteX2" fmla="*/ 977774 w 977774"/>
              <a:gd name="connsiteY2" fmla="*/ 1050202 h 1530035"/>
              <a:gd name="connsiteX3" fmla="*/ 63374 w 977774"/>
              <a:gd name="connsiteY3" fmla="*/ 63374 h 1530035"/>
            </a:gdLst>
            <a:ahLst/>
            <a:cxnLst>
              <a:cxn ang="0">
                <a:pos x="connsiteX0" y="connsiteY0"/>
              </a:cxn>
              <a:cxn ang="0">
                <a:pos x="connsiteX1" y="connsiteY1"/>
              </a:cxn>
              <a:cxn ang="0">
                <a:pos x="connsiteX2" y="connsiteY2"/>
              </a:cxn>
              <a:cxn ang="0">
                <a:pos x="connsiteX3" y="connsiteY3"/>
              </a:cxn>
            </a:cxnLst>
            <a:rect l="l" t="t" r="r" b="b"/>
            <a:pathLst>
              <a:path w="977774" h="1530035">
                <a:moveTo>
                  <a:pt x="0" y="0"/>
                </a:moveTo>
                <a:lnTo>
                  <a:pt x="769544" y="1530035"/>
                </a:lnTo>
                <a:lnTo>
                  <a:pt x="977774" y="1050202"/>
                </a:lnTo>
                <a:lnTo>
                  <a:pt x="63374" y="63374"/>
                </a:lnTo>
              </a:path>
            </a:pathLst>
          </a:custGeom>
          <a:solidFill>
            <a:srgbClr val="FF0000"/>
          </a:solidFill>
          <a:ln w="952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smtClean="0">
              <a:ln>
                <a:noFill/>
              </a:ln>
              <a:solidFill>
                <a:srgbClr val="0000FF"/>
              </a:solidFill>
              <a:effectLst/>
              <a:latin typeface="Comic Sans MS" pitchFamily="66" charset="0"/>
            </a:endParaRPr>
          </a:p>
        </p:txBody>
      </p:sp>
      <p:sp>
        <p:nvSpPr>
          <p:cNvPr id="26" name="Text Box 122"/>
          <p:cNvSpPr txBox="1">
            <a:spLocks noChangeArrowheads="1"/>
          </p:cNvSpPr>
          <p:nvPr/>
        </p:nvSpPr>
        <p:spPr bwMode="auto">
          <a:xfrm>
            <a:off x="2284325" y="4152411"/>
            <a:ext cx="1943161" cy="523220"/>
          </a:xfrm>
          <a:prstGeom prst="rect">
            <a:avLst/>
          </a:prstGeom>
          <a:solidFill>
            <a:schemeClr val="bg1">
              <a:alpha val="89999"/>
            </a:schemeClr>
          </a:solidFill>
          <a:ln w="38100" algn="ctr">
            <a:solidFill>
              <a:srgbClr val="FF0000"/>
            </a:solidFill>
            <a:miter lim="800000"/>
            <a:headEnd/>
            <a:tailEnd/>
          </a:ln>
          <a:effectLst>
            <a:outerShdw blurRad="50800" dist="38100" dir="2700000" algn="tl" rotWithShape="0">
              <a:prstClr val="black">
                <a:alpha val="40000"/>
              </a:prstClr>
            </a:outerShdw>
          </a:effectLst>
        </p:spPr>
        <p:txBody>
          <a:bodyPr wrap="none">
            <a:spAutoFit/>
          </a:bodyPr>
          <a:lstStyle/>
          <a:p>
            <a:r>
              <a:rPr lang="en-US" sz="2800" dirty="0" smtClean="0">
                <a:latin typeface="Arial" pitchFamily="34" charset="0"/>
                <a:cs typeface="Arial" pitchFamily="34" charset="0"/>
              </a:rPr>
              <a:t>All </a:t>
            </a:r>
            <a:r>
              <a:rPr lang="en-US" sz="2800" dirty="0" smtClean="0">
                <a:solidFill>
                  <a:schemeClr val="tx1"/>
                </a:solidFill>
                <a:latin typeface="Arial" pitchFamily="34" charset="0"/>
                <a:cs typeface="Arial" pitchFamily="34" charset="0"/>
              </a:rPr>
              <a:t>0</a:t>
            </a:r>
            <a:r>
              <a:rPr lang="en-US" sz="2800" dirty="0" smtClean="0">
                <a:latin typeface="Arial" pitchFamily="34" charset="0"/>
                <a:cs typeface="Arial" pitchFamily="34" charset="0"/>
              </a:rPr>
              <a:t> inputs</a:t>
            </a:r>
            <a:endParaRPr lang="en-US" sz="2800" dirty="0" smtClean="0">
              <a:solidFill>
                <a:schemeClr val="tx1"/>
              </a:solidFill>
              <a:latin typeface="Arial" pitchFamily="34" charset="0"/>
              <a:cs typeface="Arial" pitchFamily="34" charset="0"/>
            </a:endParaRPr>
          </a:p>
        </p:txBody>
      </p:sp>
      <p:sp>
        <p:nvSpPr>
          <p:cNvPr id="16" name="Text Box 122"/>
          <p:cNvSpPr txBox="1">
            <a:spLocks noChangeArrowheads="1"/>
          </p:cNvSpPr>
          <p:nvPr/>
        </p:nvSpPr>
        <p:spPr bwMode="auto">
          <a:xfrm>
            <a:off x="6763118" y="3327037"/>
            <a:ext cx="2162773" cy="523220"/>
          </a:xfrm>
          <a:prstGeom prst="rect">
            <a:avLst/>
          </a:prstGeom>
          <a:solidFill>
            <a:schemeClr val="bg1">
              <a:alpha val="89999"/>
            </a:schemeClr>
          </a:solidFill>
          <a:ln w="38100" algn="ctr">
            <a:solidFill>
              <a:srgbClr val="FF0000"/>
            </a:solidFill>
            <a:miter lim="800000"/>
            <a:headEnd/>
            <a:tailEnd/>
          </a:ln>
          <a:effectLst>
            <a:outerShdw blurRad="50800" dist="38100" dir="2700000" algn="tl" rotWithShape="0">
              <a:prstClr val="black">
                <a:alpha val="40000"/>
              </a:prstClr>
            </a:outerShdw>
          </a:effectLst>
        </p:spPr>
        <p:txBody>
          <a:bodyPr wrap="none">
            <a:spAutoFit/>
          </a:bodyPr>
          <a:lstStyle/>
          <a:p>
            <a:r>
              <a:rPr lang="en-US" sz="2800" dirty="0" smtClean="0">
                <a:latin typeface="Arial" pitchFamily="34" charset="0"/>
                <a:cs typeface="Arial" pitchFamily="34" charset="0"/>
              </a:rPr>
              <a:t>All </a:t>
            </a:r>
            <a:r>
              <a:rPr lang="en-US" sz="2800" dirty="0" smtClean="0">
                <a:solidFill>
                  <a:schemeClr val="tx1"/>
                </a:solidFill>
                <a:latin typeface="Arial" pitchFamily="34" charset="0"/>
                <a:cs typeface="Arial" pitchFamily="34" charset="0"/>
              </a:rPr>
              <a:t>0</a:t>
            </a:r>
            <a:r>
              <a:rPr lang="en-US" sz="2800" dirty="0" smtClean="0">
                <a:latin typeface="Arial" pitchFamily="34" charset="0"/>
                <a:cs typeface="Arial" pitchFamily="34" charset="0"/>
              </a:rPr>
              <a:t> outputs</a:t>
            </a:r>
            <a:endParaRPr lang="en-US" sz="2800" dirty="0" smtClean="0">
              <a:solidFill>
                <a:schemeClr val="tx1"/>
              </a:solidFill>
              <a:latin typeface="Arial" pitchFamily="34" charset="0"/>
              <a:cs typeface="Arial" pitchFamily="34" charset="0"/>
            </a:endParaRPr>
          </a:p>
        </p:txBody>
      </p:sp>
      <p:sp>
        <p:nvSpPr>
          <p:cNvPr id="17" name="Right Arrow 16"/>
          <p:cNvSpPr/>
          <p:nvPr/>
        </p:nvSpPr>
        <p:spPr bwMode="auto">
          <a:xfrm>
            <a:off x="4300396" y="3114392"/>
            <a:ext cx="733331" cy="1023042"/>
          </a:xfrm>
          <a:prstGeom prst="rightArrow">
            <a:avLst/>
          </a:prstGeom>
          <a:solidFill>
            <a:srgbClr val="FF0000"/>
          </a:solidFill>
          <a:ln w="952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smtClean="0">
              <a:ln>
                <a:noFill/>
              </a:ln>
              <a:solidFill>
                <a:srgbClr val="0000FF"/>
              </a:solidFill>
              <a:effectLst/>
              <a:latin typeface="Comic Sans MS" pitchFamily="66" charset="0"/>
            </a:endParaRPr>
          </a:p>
        </p:txBody>
      </p:sp>
    </p:spTree>
    <p:extLst>
      <p:ext uri="{BB962C8B-B14F-4D97-AF65-F5344CB8AC3E}">
        <p14:creationId xmlns:p14="http://schemas.microsoft.com/office/powerpoint/2010/main" val="2586826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linds(horizontal)">
                                      <p:cBhvr>
                                        <p:cTn id="7" dur="500"/>
                                        <p:tgtEl>
                                          <p:spTgt spid="2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blinds(horizontal)">
                                      <p:cBhvr>
                                        <p:cTn id="10" dur="500"/>
                                        <p:tgtEl>
                                          <p:spTgt spid="26"/>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blinds(horizontal)">
                                      <p:cBhvr>
                                        <p:cTn id="15" dur="500"/>
                                        <p:tgtEl>
                                          <p:spTgt spid="17"/>
                                        </p:tgtEl>
                                      </p:cBhvr>
                                    </p:animEffect>
                                  </p:childTnLst>
                                </p:cTn>
                              </p:par>
                              <p:par>
                                <p:cTn id="16" presetID="1" presetClass="emph" presetSubtype="2" fill="hold" nodeType="withEffect">
                                  <p:stCondLst>
                                    <p:cond delay="0"/>
                                  </p:stCondLst>
                                  <p:childTnLst>
                                    <p:animClr clrSpc="rgb" dir="cw">
                                      <p:cBhvr>
                                        <p:cTn id="17" dur="2000" fill="hold"/>
                                        <p:tgtEl>
                                          <p:spTgt spid="171040"/>
                                        </p:tgtEl>
                                        <p:attrNameLst>
                                          <p:attrName>fillcolor</p:attrName>
                                        </p:attrNameLst>
                                      </p:cBhvr>
                                      <p:to>
                                        <a:srgbClr val="FF0000"/>
                                      </p:to>
                                    </p:animClr>
                                    <p:set>
                                      <p:cBhvr>
                                        <p:cTn id="18" dur="2000" fill="hold"/>
                                        <p:tgtEl>
                                          <p:spTgt spid="171040"/>
                                        </p:tgtEl>
                                        <p:attrNameLst>
                                          <p:attrName>fill.type</p:attrName>
                                        </p:attrNameLst>
                                      </p:cBhvr>
                                      <p:to>
                                        <p:strVal val="solid"/>
                                      </p:to>
                                    </p:set>
                                    <p:set>
                                      <p:cBhvr>
                                        <p:cTn id="19" dur="2000" fill="hold"/>
                                        <p:tgtEl>
                                          <p:spTgt spid="171040"/>
                                        </p:tgtEl>
                                        <p:attrNameLst>
                                          <p:attrName>fill.on</p:attrName>
                                        </p:attrNameLst>
                                      </p:cBhvr>
                                      <p:to>
                                        <p:strVal val="true"/>
                                      </p:to>
                                    </p:set>
                                  </p:childTnLst>
                                </p:cTn>
                              </p:par>
                              <p:par>
                                <p:cTn id="20" presetID="3" presetClass="entr" presetSubtype="10"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linds(horizontal)">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16" grpId="0" animBg="1"/>
      <p:bldP spid="17" grpId="0" animBg="1"/>
    </p:bld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Date Placeholder 2"/>
          <p:cNvSpPr>
            <a:spLocks noGrp="1"/>
          </p:cNvSpPr>
          <p:nvPr>
            <p:ph type="dt" sz="half" idx="10"/>
          </p:nvPr>
        </p:nvSpPr>
        <p:spPr/>
        <p:txBody>
          <a:bodyPr/>
          <a:lstStyle/>
          <a:p>
            <a:fld id="{789605D9-2233-40D7-87C4-FEE09BD02C12}" type="datetime5">
              <a:rPr lang="en-US"/>
              <a:pPr/>
              <a:t>14-May-16</a:t>
            </a:fld>
            <a:endParaRPr lang="en-US"/>
          </a:p>
        </p:txBody>
      </p:sp>
      <p:sp>
        <p:nvSpPr>
          <p:cNvPr id="24" name="Slide Number Placeholder 4"/>
          <p:cNvSpPr>
            <a:spLocks noGrp="1"/>
          </p:cNvSpPr>
          <p:nvPr>
            <p:ph type="sldNum" sz="quarter" idx="12"/>
          </p:nvPr>
        </p:nvSpPr>
        <p:spPr/>
        <p:txBody>
          <a:bodyPr/>
          <a:lstStyle/>
          <a:p>
            <a:fld id="{0285E05F-83E5-4CD6-8F79-884AFBA87D20}" type="slidenum">
              <a:rPr lang="en-US"/>
              <a:pPr/>
              <a:t>134</a:t>
            </a:fld>
            <a:endParaRPr lang="en-US"/>
          </a:p>
        </p:txBody>
      </p:sp>
      <p:sp>
        <p:nvSpPr>
          <p:cNvPr id="171014" name="Rectangle 6"/>
          <p:cNvSpPr>
            <a:spLocks noGrp="1" noChangeArrowheads="1"/>
          </p:cNvSpPr>
          <p:nvPr>
            <p:ph type="title"/>
          </p:nvPr>
        </p:nvSpPr>
        <p:spPr/>
        <p:txBody>
          <a:bodyPr/>
          <a:lstStyle/>
          <a:p>
            <a:r>
              <a:rPr lang="en-US" dirty="0" smtClean="0"/>
              <a:t>Carrier Map for Consensus</a:t>
            </a:r>
            <a:endParaRPr lang="en-US" dirty="0"/>
          </a:p>
        </p:txBody>
      </p:sp>
      <p:sp>
        <p:nvSpPr>
          <p:cNvPr id="171030" name="Freeform 22"/>
          <p:cNvSpPr>
            <a:spLocks/>
          </p:cNvSpPr>
          <p:nvPr/>
        </p:nvSpPr>
        <p:spPr bwMode="auto">
          <a:xfrm>
            <a:off x="6858000" y="2201863"/>
            <a:ext cx="1643063" cy="2879725"/>
          </a:xfrm>
          <a:custGeom>
            <a:avLst/>
            <a:gdLst/>
            <a:ahLst/>
            <a:cxnLst>
              <a:cxn ang="0">
                <a:pos x="7" y="1359"/>
              </a:cxn>
              <a:cxn ang="0">
                <a:pos x="980" y="1814"/>
              </a:cxn>
              <a:cxn ang="0">
                <a:pos x="1035" y="180"/>
              </a:cxn>
              <a:cxn ang="0">
                <a:pos x="0" y="0"/>
              </a:cxn>
              <a:cxn ang="0">
                <a:pos x="7" y="1359"/>
              </a:cxn>
            </a:cxnLst>
            <a:rect l="0" t="0" r="r" b="b"/>
            <a:pathLst>
              <a:path w="1035" h="1814">
                <a:moveTo>
                  <a:pt x="7" y="1359"/>
                </a:moveTo>
                <a:lnTo>
                  <a:pt x="980" y="1814"/>
                </a:lnTo>
                <a:lnTo>
                  <a:pt x="1035" y="180"/>
                </a:lnTo>
                <a:lnTo>
                  <a:pt x="0" y="0"/>
                </a:lnTo>
                <a:lnTo>
                  <a:pt x="7" y="1359"/>
                </a:lnTo>
                <a:close/>
              </a:path>
            </a:pathLst>
          </a:custGeom>
          <a:noFill/>
          <a:ln w="9525" cap="flat" cmpd="sng">
            <a:solidFill>
              <a:schemeClr val="tx1"/>
            </a:solidFill>
            <a:prstDash val="solid"/>
            <a:round/>
            <a:headEnd type="none" w="med" len="med"/>
            <a:tailEnd type="none" w="med" len="med"/>
          </a:ln>
          <a:effectLst/>
        </p:spPr>
        <p:txBody>
          <a:bodyPr wrap="none" anchor="ctr"/>
          <a:lstStyle/>
          <a:p>
            <a:endParaRPr lang="en-US">
              <a:latin typeface="Arial" pitchFamily="34" charset="0"/>
              <a:cs typeface="Arial" pitchFamily="34" charset="0"/>
            </a:endParaRPr>
          </a:p>
        </p:txBody>
      </p:sp>
      <p:sp>
        <p:nvSpPr>
          <p:cNvPr id="171031" name="Freeform 23"/>
          <p:cNvSpPr>
            <a:spLocks/>
          </p:cNvSpPr>
          <p:nvPr/>
        </p:nvSpPr>
        <p:spPr bwMode="auto">
          <a:xfrm>
            <a:off x="4745038" y="2212975"/>
            <a:ext cx="2124075" cy="2616200"/>
          </a:xfrm>
          <a:custGeom>
            <a:avLst/>
            <a:gdLst/>
            <a:ahLst/>
            <a:cxnLst>
              <a:cxn ang="0">
                <a:pos x="83" y="1648"/>
              </a:cxn>
              <a:cxn ang="0">
                <a:pos x="1338" y="1352"/>
              </a:cxn>
              <a:cxn ang="0">
                <a:pos x="1331" y="0"/>
              </a:cxn>
              <a:cxn ang="0">
                <a:pos x="0" y="107"/>
              </a:cxn>
              <a:cxn ang="0">
                <a:pos x="83" y="1648"/>
              </a:cxn>
            </a:cxnLst>
            <a:rect l="0" t="0" r="r" b="b"/>
            <a:pathLst>
              <a:path w="1338" h="1648">
                <a:moveTo>
                  <a:pt x="83" y="1648"/>
                </a:moveTo>
                <a:lnTo>
                  <a:pt x="1338" y="1352"/>
                </a:lnTo>
                <a:lnTo>
                  <a:pt x="1331" y="0"/>
                </a:lnTo>
                <a:lnTo>
                  <a:pt x="0" y="107"/>
                </a:lnTo>
                <a:lnTo>
                  <a:pt x="83" y="1648"/>
                </a:lnTo>
                <a:close/>
              </a:path>
            </a:pathLst>
          </a:custGeom>
          <a:noFill/>
          <a:ln w="9525" cap="flat" cmpd="sng">
            <a:solidFill>
              <a:schemeClr val="tx1"/>
            </a:solidFill>
            <a:prstDash val="solid"/>
            <a:round/>
            <a:headEnd type="none" w="med" len="med"/>
            <a:tailEnd type="none" w="med" len="med"/>
          </a:ln>
          <a:effectLst/>
        </p:spPr>
        <p:txBody>
          <a:bodyPr wrap="none" anchor="ctr"/>
          <a:lstStyle/>
          <a:p>
            <a:endParaRPr lang="en-US">
              <a:latin typeface="Arial" pitchFamily="34" charset="0"/>
              <a:cs typeface="Arial" pitchFamily="34" charset="0"/>
            </a:endParaRPr>
          </a:p>
        </p:txBody>
      </p:sp>
      <p:sp>
        <p:nvSpPr>
          <p:cNvPr id="171032" name="Freeform 24"/>
          <p:cNvSpPr>
            <a:spLocks/>
          </p:cNvSpPr>
          <p:nvPr/>
        </p:nvSpPr>
        <p:spPr bwMode="auto">
          <a:xfrm>
            <a:off x="4733925" y="2217738"/>
            <a:ext cx="3760788" cy="542925"/>
          </a:xfrm>
          <a:custGeom>
            <a:avLst/>
            <a:gdLst/>
            <a:ahLst/>
            <a:cxnLst>
              <a:cxn ang="0">
                <a:pos x="0" y="104"/>
              </a:cxn>
              <a:cxn ang="0">
                <a:pos x="869" y="342"/>
              </a:cxn>
              <a:cxn ang="0">
                <a:pos x="2369" y="186"/>
              </a:cxn>
              <a:cxn ang="0">
                <a:pos x="1345" y="0"/>
              </a:cxn>
              <a:cxn ang="0">
                <a:pos x="0" y="104"/>
              </a:cxn>
            </a:cxnLst>
            <a:rect l="0" t="0" r="r" b="b"/>
            <a:pathLst>
              <a:path w="2369" h="342">
                <a:moveTo>
                  <a:pt x="0" y="104"/>
                </a:moveTo>
                <a:lnTo>
                  <a:pt x="869" y="342"/>
                </a:lnTo>
                <a:lnTo>
                  <a:pt x="2369" y="186"/>
                </a:lnTo>
                <a:lnTo>
                  <a:pt x="1345" y="0"/>
                </a:lnTo>
                <a:lnTo>
                  <a:pt x="0" y="104"/>
                </a:lnTo>
                <a:close/>
              </a:path>
            </a:pathLst>
          </a:custGeom>
          <a:noFill/>
          <a:ln w="9525" cap="flat" cmpd="sng">
            <a:solidFill>
              <a:schemeClr val="tx1"/>
            </a:solidFill>
            <a:prstDash val="solid"/>
            <a:round/>
            <a:headEnd type="none" w="med" len="med"/>
            <a:tailEnd type="none" w="med" len="med"/>
          </a:ln>
          <a:effectLst/>
        </p:spPr>
        <p:txBody>
          <a:bodyPr wrap="none" anchor="ctr"/>
          <a:lstStyle/>
          <a:p>
            <a:endParaRPr lang="en-US">
              <a:latin typeface="Arial" pitchFamily="34" charset="0"/>
              <a:cs typeface="Arial" pitchFamily="34" charset="0"/>
            </a:endParaRPr>
          </a:p>
        </p:txBody>
      </p:sp>
      <p:sp>
        <p:nvSpPr>
          <p:cNvPr id="171033" name="Freeform 25"/>
          <p:cNvSpPr>
            <a:spLocks/>
          </p:cNvSpPr>
          <p:nvPr/>
        </p:nvSpPr>
        <p:spPr bwMode="auto">
          <a:xfrm>
            <a:off x="5838825" y="4162425"/>
            <a:ext cx="2135188" cy="665162"/>
          </a:xfrm>
          <a:custGeom>
            <a:avLst/>
            <a:gdLst/>
            <a:ahLst/>
            <a:cxnLst>
              <a:cxn ang="0">
                <a:pos x="714" y="0"/>
              </a:cxn>
              <a:cxn ang="0">
                <a:pos x="1345" y="352"/>
              </a:cxn>
              <a:cxn ang="0">
                <a:pos x="0" y="419"/>
              </a:cxn>
              <a:cxn ang="0">
                <a:pos x="714" y="0"/>
              </a:cxn>
            </a:cxnLst>
            <a:rect l="0" t="0" r="r" b="b"/>
            <a:pathLst>
              <a:path w="1345" h="419">
                <a:moveTo>
                  <a:pt x="714" y="0"/>
                </a:moveTo>
                <a:lnTo>
                  <a:pt x="1345" y="352"/>
                </a:lnTo>
                <a:lnTo>
                  <a:pt x="0" y="419"/>
                </a:lnTo>
                <a:lnTo>
                  <a:pt x="714" y="0"/>
                </a:lnTo>
                <a:close/>
              </a:path>
            </a:pathLst>
          </a:custGeom>
          <a:solidFill>
            <a:schemeClr val="folHlink"/>
          </a:solidFill>
          <a:ln w="9525" cap="flat" cmpd="sng">
            <a:solidFill>
              <a:schemeClr val="tx1"/>
            </a:solidFill>
            <a:prstDash val="solid"/>
            <a:round/>
            <a:headEnd type="none" w="med" len="med"/>
            <a:tailEnd type="none" w="med" len="med"/>
          </a:ln>
          <a:effectLst/>
        </p:spPr>
        <p:txBody>
          <a:bodyPr wrap="none" anchor="ctr"/>
          <a:lstStyle/>
          <a:p>
            <a:endParaRPr lang="en-US">
              <a:latin typeface="Arial" pitchFamily="34" charset="0"/>
              <a:cs typeface="Arial" pitchFamily="34" charset="0"/>
            </a:endParaRPr>
          </a:p>
        </p:txBody>
      </p:sp>
      <p:sp>
        <p:nvSpPr>
          <p:cNvPr id="171040" name="Freeform 32"/>
          <p:cNvSpPr>
            <a:spLocks/>
          </p:cNvSpPr>
          <p:nvPr/>
        </p:nvSpPr>
        <p:spPr bwMode="auto">
          <a:xfrm flipH="1" flipV="1">
            <a:off x="5402263" y="3070225"/>
            <a:ext cx="2135188" cy="665162"/>
          </a:xfrm>
          <a:custGeom>
            <a:avLst/>
            <a:gdLst/>
            <a:ahLst/>
            <a:cxnLst>
              <a:cxn ang="0">
                <a:pos x="714" y="0"/>
              </a:cxn>
              <a:cxn ang="0">
                <a:pos x="1345" y="352"/>
              </a:cxn>
              <a:cxn ang="0">
                <a:pos x="0" y="419"/>
              </a:cxn>
              <a:cxn ang="0">
                <a:pos x="714" y="0"/>
              </a:cxn>
            </a:cxnLst>
            <a:rect l="0" t="0" r="r" b="b"/>
            <a:pathLst>
              <a:path w="1345" h="419">
                <a:moveTo>
                  <a:pt x="714" y="0"/>
                </a:moveTo>
                <a:lnTo>
                  <a:pt x="1345" y="352"/>
                </a:lnTo>
                <a:lnTo>
                  <a:pt x="0" y="419"/>
                </a:lnTo>
                <a:lnTo>
                  <a:pt x="714" y="0"/>
                </a:lnTo>
                <a:close/>
              </a:path>
            </a:pathLst>
          </a:custGeom>
          <a:solidFill>
            <a:schemeClr val="folHlink"/>
          </a:solidFill>
          <a:ln w="9525" cap="flat" cmpd="sng">
            <a:solidFill>
              <a:schemeClr val="tx1"/>
            </a:solidFill>
            <a:prstDash val="solid"/>
            <a:round/>
            <a:headEnd type="none" w="med" len="med"/>
            <a:tailEnd type="none" w="med" len="med"/>
          </a:ln>
          <a:effectLst/>
        </p:spPr>
        <p:txBody>
          <a:bodyPr wrap="none" anchor="ctr"/>
          <a:lstStyle/>
          <a:p>
            <a:endParaRPr lang="en-US">
              <a:latin typeface="Arial" pitchFamily="34" charset="0"/>
              <a:cs typeface="Arial" pitchFamily="34" charset="0"/>
            </a:endParaRPr>
          </a:p>
        </p:txBody>
      </p:sp>
      <p:sp>
        <p:nvSpPr>
          <p:cNvPr id="171041" name="Freeform 33"/>
          <p:cNvSpPr>
            <a:spLocks/>
          </p:cNvSpPr>
          <p:nvPr/>
        </p:nvSpPr>
        <p:spPr bwMode="auto">
          <a:xfrm>
            <a:off x="4745038" y="2382838"/>
            <a:ext cx="1379538" cy="3398837"/>
          </a:xfrm>
          <a:custGeom>
            <a:avLst/>
            <a:gdLst/>
            <a:ahLst/>
            <a:cxnLst>
              <a:cxn ang="0">
                <a:pos x="869" y="2141"/>
              </a:cxn>
              <a:cxn ang="0">
                <a:pos x="849" y="231"/>
              </a:cxn>
              <a:cxn ang="0">
                <a:pos x="0" y="0"/>
              </a:cxn>
              <a:cxn ang="0">
                <a:pos x="73" y="1541"/>
              </a:cxn>
              <a:cxn ang="0">
                <a:pos x="869" y="2141"/>
              </a:cxn>
            </a:cxnLst>
            <a:rect l="0" t="0" r="r" b="b"/>
            <a:pathLst>
              <a:path w="869" h="2141">
                <a:moveTo>
                  <a:pt x="869" y="2141"/>
                </a:moveTo>
                <a:lnTo>
                  <a:pt x="849" y="231"/>
                </a:lnTo>
                <a:lnTo>
                  <a:pt x="0" y="0"/>
                </a:lnTo>
                <a:lnTo>
                  <a:pt x="73" y="1541"/>
                </a:lnTo>
                <a:lnTo>
                  <a:pt x="869" y="2141"/>
                </a:lnTo>
                <a:close/>
              </a:path>
            </a:pathLst>
          </a:custGeom>
          <a:noFill/>
          <a:ln w="9525" cap="flat" cmpd="sng">
            <a:solidFill>
              <a:schemeClr val="tx1"/>
            </a:solidFill>
            <a:prstDash val="solid"/>
            <a:round/>
            <a:headEnd type="none" w="med" len="med"/>
            <a:tailEnd type="none" w="med" len="med"/>
          </a:ln>
          <a:effectLst/>
        </p:spPr>
        <p:txBody>
          <a:bodyPr wrap="none" anchor="ctr"/>
          <a:lstStyle/>
          <a:p>
            <a:endParaRPr lang="en-US">
              <a:latin typeface="Arial" pitchFamily="34" charset="0"/>
              <a:cs typeface="Arial" pitchFamily="34" charset="0"/>
            </a:endParaRPr>
          </a:p>
        </p:txBody>
      </p:sp>
      <p:sp>
        <p:nvSpPr>
          <p:cNvPr id="171042" name="Freeform 34"/>
          <p:cNvSpPr>
            <a:spLocks/>
          </p:cNvSpPr>
          <p:nvPr/>
        </p:nvSpPr>
        <p:spPr bwMode="auto">
          <a:xfrm>
            <a:off x="6091238" y="2497138"/>
            <a:ext cx="2414588" cy="3267075"/>
          </a:xfrm>
          <a:custGeom>
            <a:avLst/>
            <a:gdLst/>
            <a:ahLst/>
            <a:cxnLst>
              <a:cxn ang="0">
                <a:pos x="0" y="166"/>
              </a:cxn>
              <a:cxn ang="0">
                <a:pos x="11" y="2058"/>
              </a:cxn>
              <a:cxn ang="0">
                <a:pos x="1456" y="1614"/>
              </a:cxn>
              <a:cxn ang="0">
                <a:pos x="1521" y="0"/>
              </a:cxn>
              <a:cxn ang="0">
                <a:pos x="0" y="166"/>
              </a:cxn>
            </a:cxnLst>
            <a:rect l="0" t="0" r="r" b="b"/>
            <a:pathLst>
              <a:path w="1521" h="2058">
                <a:moveTo>
                  <a:pt x="0" y="166"/>
                </a:moveTo>
                <a:lnTo>
                  <a:pt x="11" y="2058"/>
                </a:lnTo>
                <a:lnTo>
                  <a:pt x="1456" y="1614"/>
                </a:lnTo>
                <a:lnTo>
                  <a:pt x="1521" y="0"/>
                </a:lnTo>
                <a:lnTo>
                  <a:pt x="0" y="166"/>
                </a:lnTo>
                <a:close/>
              </a:path>
            </a:pathLst>
          </a:custGeom>
          <a:noFill/>
          <a:ln w="9525" cap="flat" cmpd="sng">
            <a:solidFill>
              <a:schemeClr val="tx1"/>
            </a:solidFill>
            <a:prstDash val="solid"/>
            <a:round/>
            <a:headEnd type="none" w="med" len="med"/>
            <a:tailEnd type="none" w="med" len="med"/>
          </a:ln>
          <a:effectLst/>
        </p:spPr>
        <p:txBody>
          <a:bodyPr wrap="none" anchor="ctr"/>
          <a:lstStyle/>
          <a:p>
            <a:endParaRPr lang="en-US">
              <a:latin typeface="Arial" pitchFamily="34" charset="0"/>
              <a:cs typeface="Arial" pitchFamily="34" charset="0"/>
            </a:endParaRPr>
          </a:p>
        </p:txBody>
      </p:sp>
      <p:pic>
        <p:nvPicPr>
          <p:cNvPr id="171048" name="Picture 40"/>
          <p:cNvPicPr>
            <a:picLocks noChangeAspect="1" noChangeArrowheads="1"/>
          </p:cNvPicPr>
          <p:nvPr/>
        </p:nvPicPr>
        <p:blipFill>
          <a:blip r:embed="rId3" cstate="print"/>
          <a:srcRect/>
          <a:stretch>
            <a:fillRect/>
          </a:stretch>
        </p:blipFill>
        <p:spPr bwMode="auto">
          <a:xfrm>
            <a:off x="609600" y="2057400"/>
            <a:ext cx="4010025" cy="3733800"/>
          </a:xfrm>
          <a:prstGeom prst="rect">
            <a:avLst/>
          </a:prstGeom>
          <a:noFill/>
          <a:ln w="9525">
            <a:noFill/>
            <a:miter lim="800000"/>
            <a:headEnd/>
            <a:tailEnd/>
          </a:ln>
          <a:effectLst/>
        </p:spPr>
      </p:pic>
      <p:sp>
        <p:nvSpPr>
          <p:cNvPr id="26" name="Text Box 122"/>
          <p:cNvSpPr txBox="1">
            <a:spLocks noChangeArrowheads="1"/>
          </p:cNvSpPr>
          <p:nvPr/>
        </p:nvSpPr>
        <p:spPr bwMode="auto">
          <a:xfrm>
            <a:off x="1388032" y="4749940"/>
            <a:ext cx="1943161" cy="523220"/>
          </a:xfrm>
          <a:prstGeom prst="rect">
            <a:avLst/>
          </a:prstGeom>
          <a:solidFill>
            <a:schemeClr val="bg1">
              <a:alpha val="89999"/>
            </a:schemeClr>
          </a:solidFill>
          <a:ln w="38100" algn="ctr">
            <a:solidFill>
              <a:srgbClr val="FF0000"/>
            </a:solidFill>
            <a:miter lim="800000"/>
            <a:headEnd/>
            <a:tailEnd/>
          </a:ln>
          <a:effectLst>
            <a:outerShdw blurRad="50800" dist="38100" dir="2700000" algn="tl" rotWithShape="0">
              <a:prstClr val="black">
                <a:alpha val="40000"/>
              </a:prstClr>
            </a:outerShdw>
          </a:effectLst>
        </p:spPr>
        <p:txBody>
          <a:bodyPr wrap="none">
            <a:spAutoFit/>
          </a:bodyPr>
          <a:lstStyle/>
          <a:p>
            <a:r>
              <a:rPr lang="en-US" sz="2800" dirty="0" smtClean="0">
                <a:latin typeface="Arial" pitchFamily="34" charset="0"/>
                <a:cs typeface="Arial" pitchFamily="34" charset="0"/>
              </a:rPr>
              <a:t>All </a:t>
            </a:r>
            <a:r>
              <a:rPr lang="en-US" sz="2800" dirty="0" smtClean="0">
                <a:solidFill>
                  <a:schemeClr val="tx1"/>
                </a:solidFill>
                <a:latin typeface="Arial" pitchFamily="34" charset="0"/>
                <a:cs typeface="Arial" pitchFamily="34" charset="0"/>
              </a:rPr>
              <a:t>1</a:t>
            </a:r>
            <a:r>
              <a:rPr lang="en-US" sz="2800" dirty="0" smtClean="0">
                <a:latin typeface="Arial" pitchFamily="34" charset="0"/>
                <a:cs typeface="Arial" pitchFamily="34" charset="0"/>
              </a:rPr>
              <a:t> inputs</a:t>
            </a:r>
            <a:endParaRPr lang="en-US" sz="2800" dirty="0" smtClean="0">
              <a:solidFill>
                <a:schemeClr val="tx1"/>
              </a:solidFill>
              <a:latin typeface="Arial" pitchFamily="34" charset="0"/>
              <a:cs typeface="Arial" pitchFamily="34" charset="0"/>
            </a:endParaRPr>
          </a:p>
        </p:txBody>
      </p:sp>
      <p:sp>
        <p:nvSpPr>
          <p:cNvPr id="16" name="Text Box 122"/>
          <p:cNvSpPr txBox="1">
            <a:spLocks noChangeArrowheads="1"/>
          </p:cNvSpPr>
          <p:nvPr/>
        </p:nvSpPr>
        <p:spPr bwMode="auto">
          <a:xfrm>
            <a:off x="5205922" y="4965715"/>
            <a:ext cx="2162773" cy="523220"/>
          </a:xfrm>
          <a:prstGeom prst="rect">
            <a:avLst/>
          </a:prstGeom>
          <a:solidFill>
            <a:schemeClr val="bg1">
              <a:alpha val="89999"/>
            </a:schemeClr>
          </a:solidFill>
          <a:ln w="38100" algn="ctr">
            <a:solidFill>
              <a:srgbClr val="FF0000"/>
            </a:solidFill>
            <a:miter lim="800000"/>
            <a:headEnd/>
            <a:tailEnd/>
          </a:ln>
          <a:effectLst>
            <a:outerShdw blurRad="50800" dist="38100" dir="2700000" algn="tl" rotWithShape="0">
              <a:prstClr val="black">
                <a:alpha val="40000"/>
              </a:prstClr>
            </a:outerShdw>
          </a:effectLst>
        </p:spPr>
        <p:txBody>
          <a:bodyPr wrap="none">
            <a:spAutoFit/>
          </a:bodyPr>
          <a:lstStyle/>
          <a:p>
            <a:r>
              <a:rPr lang="en-US" sz="2800" dirty="0" smtClean="0">
                <a:latin typeface="Arial" pitchFamily="34" charset="0"/>
                <a:cs typeface="Arial" pitchFamily="34" charset="0"/>
              </a:rPr>
              <a:t>All </a:t>
            </a:r>
            <a:r>
              <a:rPr lang="en-US" sz="2800" dirty="0" smtClean="0">
                <a:solidFill>
                  <a:schemeClr val="tx1"/>
                </a:solidFill>
                <a:latin typeface="Arial" pitchFamily="34" charset="0"/>
                <a:cs typeface="Arial" pitchFamily="34" charset="0"/>
              </a:rPr>
              <a:t>1</a:t>
            </a:r>
            <a:r>
              <a:rPr lang="en-US" sz="2800" dirty="0" smtClean="0">
                <a:latin typeface="Arial" pitchFamily="34" charset="0"/>
                <a:cs typeface="Arial" pitchFamily="34" charset="0"/>
              </a:rPr>
              <a:t> outputs</a:t>
            </a:r>
            <a:endParaRPr lang="en-US" sz="2800" dirty="0" smtClean="0">
              <a:solidFill>
                <a:schemeClr val="tx1"/>
              </a:solidFill>
              <a:latin typeface="Arial" pitchFamily="34" charset="0"/>
              <a:cs typeface="Arial" pitchFamily="34" charset="0"/>
            </a:endParaRPr>
          </a:p>
        </p:txBody>
      </p:sp>
      <p:sp>
        <p:nvSpPr>
          <p:cNvPr id="17" name="Freeform 16"/>
          <p:cNvSpPr/>
          <p:nvPr/>
        </p:nvSpPr>
        <p:spPr bwMode="auto">
          <a:xfrm>
            <a:off x="1439503" y="3684761"/>
            <a:ext cx="1104522" cy="1149791"/>
          </a:xfrm>
          <a:custGeom>
            <a:avLst/>
            <a:gdLst>
              <a:gd name="connsiteX0" fmla="*/ 0 w 1104522"/>
              <a:gd name="connsiteY0" fmla="*/ 172016 h 1149791"/>
              <a:gd name="connsiteX1" fmla="*/ 1104522 w 1104522"/>
              <a:gd name="connsiteY1" fmla="*/ 1149791 h 1149791"/>
              <a:gd name="connsiteX2" fmla="*/ 823865 w 1104522"/>
              <a:gd name="connsiteY2" fmla="*/ 0 h 1149791"/>
              <a:gd name="connsiteX3" fmla="*/ 0 w 1104522"/>
              <a:gd name="connsiteY3" fmla="*/ 172016 h 1149791"/>
            </a:gdLst>
            <a:ahLst/>
            <a:cxnLst>
              <a:cxn ang="0">
                <a:pos x="connsiteX0" y="connsiteY0"/>
              </a:cxn>
              <a:cxn ang="0">
                <a:pos x="connsiteX1" y="connsiteY1"/>
              </a:cxn>
              <a:cxn ang="0">
                <a:pos x="connsiteX2" y="connsiteY2"/>
              </a:cxn>
              <a:cxn ang="0">
                <a:pos x="connsiteX3" y="connsiteY3"/>
              </a:cxn>
            </a:cxnLst>
            <a:rect l="l" t="t" r="r" b="b"/>
            <a:pathLst>
              <a:path w="1104522" h="1149791">
                <a:moveTo>
                  <a:pt x="0" y="172016"/>
                </a:moveTo>
                <a:lnTo>
                  <a:pt x="1104522" y="1149791"/>
                </a:lnTo>
                <a:lnTo>
                  <a:pt x="823865" y="0"/>
                </a:lnTo>
                <a:lnTo>
                  <a:pt x="0" y="172016"/>
                </a:lnTo>
                <a:close/>
              </a:path>
            </a:pathLst>
          </a:custGeom>
          <a:solidFill>
            <a:srgbClr val="FF0000"/>
          </a:solidFill>
          <a:ln w="952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smtClean="0">
              <a:ln>
                <a:noFill/>
              </a:ln>
              <a:solidFill>
                <a:srgbClr val="0000FF"/>
              </a:solidFill>
              <a:effectLst/>
              <a:latin typeface="Comic Sans MS" pitchFamily="66" charset="0"/>
            </a:endParaRPr>
          </a:p>
        </p:txBody>
      </p:sp>
      <p:sp>
        <p:nvSpPr>
          <p:cNvPr id="18" name="Right Arrow 17"/>
          <p:cNvSpPr/>
          <p:nvPr/>
        </p:nvSpPr>
        <p:spPr bwMode="auto">
          <a:xfrm>
            <a:off x="4300396" y="3114392"/>
            <a:ext cx="733331" cy="1023042"/>
          </a:xfrm>
          <a:prstGeom prst="rightArrow">
            <a:avLst/>
          </a:prstGeom>
          <a:solidFill>
            <a:srgbClr val="FF0000"/>
          </a:solidFill>
          <a:ln w="952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smtClean="0">
              <a:ln>
                <a:noFill/>
              </a:ln>
              <a:solidFill>
                <a:srgbClr val="0000FF"/>
              </a:solidFill>
              <a:effectLst/>
              <a:latin typeface="Comic Sans MS" pitchFamily="66" charset="0"/>
            </a:endParaRPr>
          </a:p>
        </p:txBody>
      </p:sp>
    </p:spTree>
    <p:extLst>
      <p:ext uri="{BB962C8B-B14F-4D97-AF65-F5344CB8AC3E}">
        <p14:creationId xmlns:p14="http://schemas.microsoft.com/office/powerpoint/2010/main" val="3252868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500"/>
                                        <p:tgtEl>
                                          <p:spTgt spid="1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blinds(horizontal)">
                                      <p:cBhvr>
                                        <p:cTn id="10" dur="500"/>
                                        <p:tgtEl>
                                          <p:spTgt spid="26"/>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blinds(horizontal)">
                                      <p:cBhvr>
                                        <p:cTn id="15" dur="500"/>
                                        <p:tgtEl>
                                          <p:spTgt spid="16"/>
                                        </p:tgtEl>
                                      </p:cBhvr>
                                    </p:animEffect>
                                  </p:childTnLst>
                                </p:cTn>
                              </p:par>
                              <p:par>
                                <p:cTn id="16" presetID="1" presetClass="emph" presetSubtype="2" fill="hold" nodeType="withEffect">
                                  <p:stCondLst>
                                    <p:cond delay="0"/>
                                  </p:stCondLst>
                                  <p:childTnLst>
                                    <p:animClr clrSpc="rgb" dir="cw">
                                      <p:cBhvr>
                                        <p:cTn id="17" dur="2000" fill="hold"/>
                                        <p:tgtEl>
                                          <p:spTgt spid="171033"/>
                                        </p:tgtEl>
                                        <p:attrNameLst>
                                          <p:attrName>fillcolor</p:attrName>
                                        </p:attrNameLst>
                                      </p:cBhvr>
                                      <p:to>
                                        <a:srgbClr val="FF0000"/>
                                      </p:to>
                                    </p:animClr>
                                    <p:set>
                                      <p:cBhvr>
                                        <p:cTn id="18" dur="2000" fill="hold"/>
                                        <p:tgtEl>
                                          <p:spTgt spid="171033"/>
                                        </p:tgtEl>
                                        <p:attrNameLst>
                                          <p:attrName>fill.type</p:attrName>
                                        </p:attrNameLst>
                                      </p:cBhvr>
                                      <p:to>
                                        <p:strVal val="solid"/>
                                      </p:to>
                                    </p:set>
                                    <p:set>
                                      <p:cBhvr>
                                        <p:cTn id="19" dur="2000" fill="hold"/>
                                        <p:tgtEl>
                                          <p:spTgt spid="171033"/>
                                        </p:tgtEl>
                                        <p:attrNameLst>
                                          <p:attrName>fill.on</p:attrName>
                                        </p:attrNameLst>
                                      </p:cBhvr>
                                      <p:to>
                                        <p:strVal val="true"/>
                                      </p:to>
                                    </p:set>
                                  </p:childTnLst>
                                </p:cTn>
                              </p:par>
                              <p:par>
                                <p:cTn id="20" presetID="3" presetClass="entr" presetSubtype="10"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blinds(horizontal)">
                                      <p:cBhvr>
                                        <p:cTn id="2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6" grpId="0" animBg="1"/>
      <p:bldP spid="17" grpId="0" animBg="1"/>
      <p:bldP spid="18" grpId="0" animBg="1"/>
    </p:bld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ate Placeholder 2"/>
          <p:cNvSpPr>
            <a:spLocks noGrp="1"/>
          </p:cNvSpPr>
          <p:nvPr>
            <p:ph type="dt" sz="half" idx="10"/>
          </p:nvPr>
        </p:nvSpPr>
        <p:spPr/>
        <p:txBody>
          <a:bodyPr/>
          <a:lstStyle/>
          <a:p>
            <a:fld id="{C8ACA1CB-1FEA-4BFE-91E9-BFAC8E4149E7}" type="datetime5">
              <a:rPr lang="en-US"/>
              <a:pPr/>
              <a:t>14-May-16</a:t>
            </a:fld>
            <a:endParaRPr lang="en-US"/>
          </a:p>
        </p:txBody>
      </p:sp>
      <p:sp>
        <p:nvSpPr>
          <p:cNvPr id="25" name="Slide Number Placeholder 4"/>
          <p:cNvSpPr>
            <a:spLocks noGrp="1"/>
          </p:cNvSpPr>
          <p:nvPr>
            <p:ph type="sldNum" sz="quarter" idx="12"/>
          </p:nvPr>
        </p:nvSpPr>
        <p:spPr/>
        <p:txBody>
          <a:bodyPr/>
          <a:lstStyle/>
          <a:p>
            <a:fld id="{3E096220-F9F8-4954-BB2B-1543188BA191}" type="slidenum">
              <a:rPr lang="en-US"/>
              <a:pPr/>
              <a:t>135</a:t>
            </a:fld>
            <a:endParaRPr lang="en-US"/>
          </a:p>
        </p:txBody>
      </p:sp>
      <p:sp>
        <p:nvSpPr>
          <p:cNvPr id="175106" name="Rectangle 2"/>
          <p:cNvSpPr>
            <a:spLocks noGrp="1" noChangeArrowheads="1"/>
          </p:cNvSpPr>
          <p:nvPr>
            <p:ph type="title"/>
          </p:nvPr>
        </p:nvSpPr>
        <p:spPr/>
        <p:txBody>
          <a:bodyPr/>
          <a:lstStyle/>
          <a:p>
            <a:r>
              <a:rPr lang="en-US" dirty="0" smtClean="0"/>
              <a:t>Carrier Map for Consensus</a:t>
            </a:r>
            <a:endParaRPr lang="en-US" dirty="0"/>
          </a:p>
        </p:txBody>
      </p:sp>
      <p:sp>
        <p:nvSpPr>
          <p:cNvPr id="175108" name="Freeform 4"/>
          <p:cNvSpPr>
            <a:spLocks/>
          </p:cNvSpPr>
          <p:nvPr/>
        </p:nvSpPr>
        <p:spPr bwMode="auto">
          <a:xfrm>
            <a:off x="6858000" y="2201863"/>
            <a:ext cx="1643063" cy="2879725"/>
          </a:xfrm>
          <a:custGeom>
            <a:avLst/>
            <a:gdLst/>
            <a:ahLst/>
            <a:cxnLst>
              <a:cxn ang="0">
                <a:pos x="7" y="1359"/>
              </a:cxn>
              <a:cxn ang="0">
                <a:pos x="980" y="1814"/>
              </a:cxn>
              <a:cxn ang="0">
                <a:pos x="1035" y="180"/>
              </a:cxn>
              <a:cxn ang="0">
                <a:pos x="0" y="0"/>
              </a:cxn>
              <a:cxn ang="0">
                <a:pos x="7" y="1359"/>
              </a:cxn>
            </a:cxnLst>
            <a:rect l="0" t="0" r="r" b="b"/>
            <a:pathLst>
              <a:path w="1035" h="1814">
                <a:moveTo>
                  <a:pt x="7" y="1359"/>
                </a:moveTo>
                <a:lnTo>
                  <a:pt x="980" y="1814"/>
                </a:lnTo>
                <a:lnTo>
                  <a:pt x="1035" y="180"/>
                </a:lnTo>
                <a:lnTo>
                  <a:pt x="0" y="0"/>
                </a:lnTo>
                <a:lnTo>
                  <a:pt x="7" y="1359"/>
                </a:lnTo>
                <a:close/>
              </a:path>
            </a:pathLst>
          </a:custGeom>
          <a:noFill/>
          <a:ln w="9525" cap="flat" cmpd="sng">
            <a:solidFill>
              <a:schemeClr val="tx1"/>
            </a:solidFill>
            <a:prstDash val="solid"/>
            <a:round/>
            <a:headEnd type="none" w="med" len="med"/>
            <a:tailEnd type="none" w="med" len="med"/>
          </a:ln>
          <a:effectLst/>
        </p:spPr>
        <p:txBody>
          <a:bodyPr wrap="none" anchor="ctr"/>
          <a:lstStyle/>
          <a:p>
            <a:endParaRPr lang="en-US">
              <a:latin typeface="Arial" pitchFamily="34" charset="0"/>
              <a:cs typeface="Arial" pitchFamily="34" charset="0"/>
            </a:endParaRPr>
          </a:p>
        </p:txBody>
      </p:sp>
      <p:sp>
        <p:nvSpPr>
          <p:cNvPr id="175109" name="Freeform 5"/>
          <p:cNvSpPr>
            <a:spLocks/>
          </p:cNvSpPr>
          <p:nvPr/>
        </p:nvSpPr>
        <p:spPr bwMode="auto">
          <a:xfrm>
            <a:off x="4745038" y="2212975"/>
            <a:ext cx="2124075" cy="2616200"/>
          </a:xfrm>
          <a:custGeom>
            <a:avLst/>
            <a:gdLst/>
            <a:ahLst/>
            <a:cxnLst>
              <a:cxn ang="0">
                <a:pos x="83" y="1648"/>
              </a:cxn>
              <a:cxn ang="0">
                <a:pos x="1338" y="1352"/>
              </a:cxn>
              <a:cxn ang="0">
                <a:pos x="1331" y="0"/>
              </a:cxn>
              <a:cxn ang="0">
                <a:pos x="0" y="107"/>
              </a:cxn>
              <a:cxn ang="0">
                <a:pos x="83" y="1648"/>
              </a:cxn>
            </a:cxnLst>
            <a:rect l="0" t="0" r="r" b="b"/>
            <a:pathLst>
              <a:path w="1338" h="1648">
                <a:moveTo>
                  <a:pt x="83" y="1648"/>
                </a:moveTo>
                <a:lnTo>
                  <a:pt x="1338" y="1352"/>
                </a:lnTo>
                <a:lnTo>
                  <a:pt x="1331" y="0"/>
                </a:lnTo>
                <a:lnTo>
                  <a:pt x="0" y="107"/>
                </a:lnTo>
                <a:lnTo>
                  <a:pt x="83" y="1648"/>
                </a:lnTo>
                <a:close/>
              </a:path>
            </a:pathLst>
          </a:custGeom>
          <a:noFill/>
          <a:ln w="9525" cap="flat" cmpd="sng">
            <a:solidFill>
              <a:schemeClr val="tx1"/>
            </a:solidFill>
            <a:prstDash val="solid"/>
            <a:round/>
            <a:headEnd type="none" w="med" len="med"/>
            <a:tailEnd type="none" w="med" len="med"/>
          </a:ln>
          <a:effectLst/>
        </p:spPr>
        <p:txBody>
          <a:bodyPr wrap="none" anchor="ctr"/>
          <a:lstStyle/>
          <a:p>
            <a:endParaRPr lang="en-US">
              <a:latin typeface="Arial" pitchFamily="34" charset="0"/>
              <a:cs typeface="Arial" pitchFamily="34" charset="0"/>
            </a:endParaRPr>
          </a:p>
        </p:txBody>
      </p:sp>
      <p:sp>
        <p:nvSpPr>
          <p:cNvPr id="175110" name="Freeform 6"/>
          <p:cNvSpPr>
            <a:spLocks/>
          </p:cNvSpPr>
          <p:nvPr/>
        </p:nvSpPr>
        <p:spPr bwMode="auto">
          <a:xfrm>
            <a:off x="4733925" y="2217738"/>
            <a:ext cx="3760788" cy="542925"/>
          </a:xfrm>
          <a:custGeom>
            <a:avLst/>
            <a:gdLst/>
            <a:ahLst/>
            <a:cxnLst>
              <a:cxn ang="0">
                <a:pos x="0" y="104"/>
              </a:cxn>
              <a:cxn ang="0">
                <a:pos x="869" y="342"/>
              </a:cxn>
              <a:cxn ang="0">
                <a:pos x="2369" y="186"/>
              </a:cxn>
              <a:cxn ang="0">
                <a:pos x="1345" y="0"/>
              </a:cxn>
              <a:cxn ang="0">
                <a:pos x="0" y="104"/>
              </a:cxn>
            </a:cxnLst>
            <a:rect l="0" t="0" r="r" b="b"/>
            <a:pathLst>
              <a:path w="2369" h="342">
                <a:moveTo>
                  <a:pt x="0" y="104"/>
                </a:moveTo>
                <a:lnTo>
                  <a:pt x="869" y="342"/>
                </a:lnTo>
                <a:lnTo>
                  <a:pt x="2369" y="186"/>
                </a:lnTo>
                <a:lnTo>
                  <a:pt x="1345" y="0"/>
                </a:lnTo>
                <a:lnTo>
                  <a:pt x="0" y="104"/>
                </a:lnTo>
                <a:close/>
              </a:path>
            </a:pathLst>
          </a:custGeom>
          <a:noFill/>
          <a:ln w="9525" cap="flat" cmpd="sng">
            <a:solidFill>
              <a:schemeClr val="tx1"/>
            </a:solidFill>
            <a:prstDash val="solid"/>
            <a:round/>
            <a:headEnd type="none" w="med" len="med"/>
            <a:tailEnd type="none" w="med" len="med"/>
          </a:ln>
          <a:effectLst/>
        </p:spPr>
        <p:txBody>
          <a:bodyPr wrap="none" anchor="ctr"/>
          <a:lstStyle/>
          <a:p>
            <a:endParaRPr lang="en-US">
              <a:latin typeface="Arial" pitchFamily="34" charset="0"/>
              <a:cs typeface="Arial" pitchFamily="34" charset="0"/>
            </a:endParaRPr>
          </a:p>
        </p:txBody>
      </p:sp>
      <p:sp>
        <p:nvSpPr>
          <p:cNvPr id="175111" name="Freeform 7"/>
          <p:cNvSpPr>
            <a:spLocks/>
          </p:cNvSpPr>
          <p:nvPr/>
        </p:nvSpPr>
        <p:spPr bwMode="auto">
          <a:xfrm>
            <a:off x="5838825" y="4162425"/>
            <a:ext cx="2135188" cy="665162"/>
          </a:xfrm>
          <a:custGeom>
            <a:avLst/>
            <a:gdLst/>
            <a:ahLst/>
            <a:cxnLst>
              <a:cxn ang="0">
                <a:pos x="714" y="0"/>
              </a:cxn>
              <a:cxn ang="0">
                <a:pos x="1345" y="352"/>
              </a:cxn>
              <a:cxn ang="0">
                <a:pos x="0" y="419"/>
              </a:cxn>
              <a:cxn ang="0">
                <a:pos x="714" y="0"/>
              </a:cxn>
            </a:cxnLst>
            <a:rect l="0" t="0" r="r" b="b"/>
            <a:pathLst>
              <a:path w="1345" h="419">
                <a:moveTo>
                  <a:pt x="714" y="0"/>
                </a:moveTo>
                <a:lnTo>
                  <a:pt x="1345" y="352"/>
                </a:lnTo>
                <a:lnTo>
                  <a:pt x="0" y="419"/>
                </a:lnTo>
                <a:lnTo>
                  <a:pt x="714" y="0"/>
                </a:lnTo>
                <a:close/>
              </a:path>
            </a:pathLst>
          </a:custGeom>
          <a:solidFill>
            <a:schemeClr val="folHlink"/>
          </a:solidFill>
          <a:ln w="9525" cap="flat" cmpd="sng">
            <a:solidFill>
              <a:schemeClr val="tx1"/>
            </a:solidFill>
            <a:prstDash val="solid"/>
            <a:round/>
            <a:headEnd type="none" w="med" len="med"/>
            <a:tailEnd type="none" w="med" len="med"/>
          </a:ln>
          <a:effectLst/>
        </p:spPr>
        <p:txBody>
          <a:bodyPr wrap="none" anchor="ctr"/>
          <a:lstStyle/>
          <a:p>
            <a:endParaRPr lang="en-US">
              <a:latin typeface="Arial" pitchFamily="34" charset="0"/>
              <a:cs typeface="Arial" pitchFamily="34" charset="0"/>
            </a:endParaRPr>
          </a:p>
        </p:txBody>
      </p:sp>
      <p:sp>
        <p:nvSpPr>
          <p:cNvPr id="175118" name="Freeform 14"/>
          <p:cNvSpPr>
            <a:spLocks/>
          </p:cNvSpPr>
          <p:nvPr/>
        </p:nvSpPr>
        <p:spPr bwMode="auto">
          <a:xfrm flipH="1" flipV="1">
            <a:off x="5402263" y="3070225"/>
            <a:ext cx="2135188" cy="665162"/>
          </a:xfrm>
          <a:custGeom>
            <a:avLst/>
            <a:gdLst/>
            <a:ahLst/>
            <a:cxnLst>
              <a:cxn ang="0">
                <a:pos x="714" y="0"/>
              </a:cxn>
              <a:cxn ang="0">
                <a:pos x="1345" y="352"/>
              </a:cxn>
              <a:cxn ang="0">
                <a:pos x="0" y="419"/>
              </a:cxn>
              <a:cxn ang="0">
                <a:pos x="714" y="0"/>
              </a:cxn>
            </a:cxnLst>
            <a:rect l="0" t="0" r="r" b="b"/>
            <a:pathLst>
              <a:path w="1345" h="419">
                <a:moveTo>
                  <a:pt x="714" y="0"/>
                </a:moveTo>
                <a:lnTo>
                  <a:pt x="1345" y="352"/>
                </a:lnTo>
                <a:lnTo>
                  <a:pt x="0" y="419"/>
                </a:lnTo>
                <a:lnTo>
                  <a:pt x="714" y="0"/>
                </a:lnTo>
                <a:close/>
              </a:path>
            </a:pathLst>
          </a:custGeom>
          <a:solidFill>
            <a:schemeClr val="folHlink"/>
          </a:solidFill>
          <a:ln w="9525" cap="flat" cmpd="sng">
            <a:solidFill>
              <a:schemeClr val="tx1"/>
            </a:solidFill>
            <a:prstDash val="solid"/>
            <a:round/>
            <a:headEnd type="none" w="med" len="med"/>
            <a:tailEnd type="none" w="med" len="med"/>
          </a:ln>
          <a:effectLst/>
        </p:spPr>
        <p:txBody>
          <a:bodyPr wrap="none" anchor="ctr"/>
          <a:lstStyle/>
          <a:p>
            <a:endParaRPr lang="en-US">
              <a:latin typeface="Arial" pitchFamily="34" charset="0"/>
              <a:cs typeface="Arial" pitchFamily="34" charset="0"/>
            </a:endParaRPr>
          </a:p>
        </p:txBody>
      </p:sp>
      <p:sp>
        <p:nvSpPr>
          <p:cNvPr id="175119" name="Freeform 15"/>
          <p:cNvSpPr>
            <a:spLocks/>
          </p:cNvSpPr>
          <p:nvPr/>
        </p:nvSpPr>
        <p:spPr bwMode="auto">
          <a:xfrm>
            <a:off x="4745038" y="2382838"/>
            <a:ext cx="1379538" cy="3398837"/>
          </a:xfrm>
          <a:custGeom>
            <a:avLst/>
            <a:gdLst/>
            <a:ahLst/>
            <a:cxnLst>
              <a:cxn ang="0">
                <a:pos x="869" y="2141"/>
              </a:cxn>
              <a:cxn ang="0">
                <a:pos x="849" y="231"/>
              </a:cxn>
              <a:cxn ang="0">
                <a:pos x="0" y="0"/>
              </a:cxn>
              <a:cxn ang="0">
                <a:pos x="73" y="1541"/>
              </a:cxn>
              <a:cxn ang="0">
                <a:pos x="869" y="2141"/>
              </a:cxn>
            </a:cxnLst>
            <a:rect l="0" t="0" r="r" b="b"/>
            <a:pathLst>
              <a:path w="869" h="2141">
                <a:moveTo>
                  <a:pt x="869" y="2141"/>
                </a:moveTo>
                <a:lnTo>
                  <a:pt x="849" y="231"/>
                </a:lnTo>
                <a:lnTo>
                  <a:pt x="0" y="0"/>
                </a:lnTo>
                <a:lnTo>
                  <a:pt x="73" y="1541"/>
                </a:lnTo>
                <a:lnTo>
                  <a:pt x="869" y="2141"/>
                </a:lnTo>
                <a:close/>
              </a:path>
            </a:pathLst>
          </a:custGeom>
          <a:noFill/>
          <a:ln w="9525" cap="flat" cmpd="sng">
            <a:solidFill>
              <a:schemeClr val="tx1"/>
            </a:solidFill>
            <a:prstDash val="solid"/>
            <a:round/>
            <a:headEnd type="none" w="med" len="med"/>
            <a:tailEnd type="none" w="med" len="med"/>
          </a:ln>
          <a:effectLst/>
        </p:spPr>
        <p:txBody>
          <a:bodyPr wrap="none" anchor="ctr"/>
          <a:lstStyle/>
          <a:p>
            <a:endParaRPr lang="en-US">
              <a:latin typeface="Arial" pitchFamily="34" charset="0"/>
              <a:cs typeface="Arial" pitchFamily="34" charset="0"/>
            </a:endParaRPr>
          </a:p>
        </p:txBody>
      </p:sp>
      <p:sp>
        <p:nvSpPr>
          <p:cNvPr id="175120" name="Freeform 16"/>
          <p:cNvSpPr>
            <a:spLocks/>
          </p:cNvSpPr>
          <p:nvPr/>
        </p:nvSpPr>
        <p:spPr bwMode="auto">
          <a:xfrm>
            <a:off x="6091238" y="2497138"/>
            <a:ext cx="2414588" cy="3267075"/>
          </a:xfrm>
          <a:custGeom>
            <a:avLst/>
            <a:gdLst/>
            <a:ahLst/>
            <a:cxnLst>
              <a:cxn ang="0">
                <a:pos x="0" y="166"/>
              </a:cxn>
              <a:cxn ang="0">
                <a:pos x="11" y="2058"/>
              </a:cxn>
              <a:cxn ang="0">
                <a:pos x="1456" y="1614"/>
              </a:cxn>
              <a:cxn ang="0">
                <a:pos x="1521" y="0"/>
              </a:cxn>
              <a:cxn ang="0">
                <a:pos x="0" y="166"/>
              </a:cxn>
            </a:cxnLst>
            <a:rect l="0" t="0" r="r" b="b"/>
            <a:pathLst>
              <a:path w="1521" h="2058">
                <a:moveTo>
                  <a:pt x="0" y="166"/>
                </a:moveTo>
                <a:lnTo>
                  <a:pt x="11" y="2058"/>
                </a:lnTo>
                <a:lnTo>
                  <a:pt x="1456" y="1614"/>
                </a:lnTo>
                <a:lnTo>
                  <a:pt x="1521" y="0"/>
                </a:lnTo>
                <a:lnTo>
                  <a:pt x="0" y="166"/>
                </a:lnTo>
                <a:close/>
              </a:path>
            </a:pathLst>
          </a:custGeom>
          <a:noFill/>
          <a:ln w="9525" cap="flat" cmpd="sng">
            <a:solidFill>
              <a:schemeClr val="tx1"/>
            </a:solidFill>
            <a:prstDash val="solid"/>
            <a:round/>
            <a:headEnd type="none" w="med" len="med"/>
            <a:tailEnd type="none" w="med" len="med"/>
          </a:ln>
          <a:effectLst/>
        </p:spPr>
        <p:txBody>
          <a:bodyPr wrap="none" anchor="ctr"/>
          <a:lstStyle/>
          <a:p>
            <a:endParaRPr lang="en-US">
              <a:latin typeface="Arial" pitchFamily="34" charset="0"/>
              <a:cs typeface="Arial" pitchFamily="34" charset="0"/>
            </a:endParaRPr>
          </a:p>
        </p:txBody>
      </p:sp>
      <p:pic>
        <p:nvPicPr>
          <p:cNvPr id="175121" name="Picture 17"/>
          <p:cNvPicPr>
            <a:picLocks noChangeAspect="1" noChangeArrowheads="1"/>
          </p:cNvPicPr>
          <p:nvPr/>
        </p:nvPicPr>
        <p:blipFill>
          <a:blip r:embed="rId3" cstate="print"/>
          <a:srcRect/>
          <a:stretch>
            <a:fillRect/>
          </a:stretch>
        </p:blipFill>
        <p:spPr bwMode="auto">
          <a:xfrm>
            <a:off x="609600" y="2057400"/>
            <a:ext cx="4010025" cy="3733800"/>
          </a:xfrm>
          <a:prstGeom prst="rect">
            <a:avLst/>
          </a:prstGeom>
          <a:noFill/>
          <a:ln w="9525">
            <a:noFill/>
            <a:miter lim="800000"/>
            <a:headEnd/>
            <a:tailEnd/>
          </a:ln>
          <a:effectLst/>
        </p:spPr>
      </p:pic>
      <p:sp>
        <p:nvSpPr>
          <p:cNvPr id="26" name="Freeform 25"/>
          <p:cNvSpPr/>
          <p:nvPr/>
        </p:nvSpPr>
        <p:spPr bwMode="auto">
          <a:xfrm>
            <a:off x="1421394" y="2417275"/>
            <a:ext cx="1865014" cy="1520982"/>
          </a:xfrm>
          <a:custGeom>
            <a:avLst/>
            <a:gdLst>
              <a:gd name="connsiteX0" fmla="*/ 1122630 w 1865014"/>
              <a:gd name="connsiteY0" fmla="*/ 0 h 1520982"/>
              <a:gd name="connsiteX1" fmla="*/ 0 w 1865014"/>
              <a:gd name="connsiteY1" fmla="*/ 1448555 h 1520982"/>
              <a:gd name="connsiteX2" fmla="*/ 1865014 w 1865014"/>
              <a:gd name="connsiteY2" fmla="*/ 1520982 h 1520982"/>
              <a:gd name="connsiteX3" fmla="*/ 1122630 w 1865014"/>
              <a:gd name="connsiteY3" fmla="*/ 0 h 1520982"/>
            </a:gdLst>
            <a:ahLst/>
            <a:cxnLst>
              <a:cxn ang="0">
                <a:pos x="connsiteX0" y="connsiteY0"/>
              </a:cxn>
              <a:cxn ang="0">
                <a:pos x="connsiteX1" y="connsiteY1"/>
              </a:cxn>
              <a:cxn ang="0">
                <a:pos x="connsiteX2" y="connsiteY2"/>
              </a:cxn>
              <a:cxn ang="0">
                <a:pos x="connsiteX3" y="connsiteY3"/>
              </a:cxn>
            </a:cxnLst>
            <a:rect l="l" t="t" r="r" b="b"/>
            <a:pathLst>
              <a:path w="1865014" h="1520982">
                <a:moveTo>
                  <a:pt x="1122630" y="0"/>
                </a:moveTo>
                <a:lnTo>
                  <a:pt x="0" y="1448555"/>
                </a:lnTo>
                <a:lnTo>
                  <a:pt x="1865014" y="1520982"/>
                </a:lnTo>
                <a:lnTo>
                  <a:pt x="1122630" y="0"/>
                </a:lnTo>
                <a:close/>
              </a:path>
            </a:pathLst>
          </a:custGeom>
          <a:solidFill>
            <a:srgbClr val="FF0000"/>
          </a:solidFill>
          <a:ln w="952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smtClean="0">
              <a:ln>
                <a:noFill/>
              </a:ln>
              <a:solidFill>
                <a:srgbClr val="0000FF"/>
              </a:solidFill>
              <a:effectLst/>
              <a:latin typeface="Comic Sans MS" pitchFamily="66" charset="0"/>
            </a:endParaRPr>
          </a:p>
        </p:txBody>
      </p:sp>
      <p:sp>
        <p:nvSpPr>
          <p:cNvPr id="27" name="Text Box 122"/>
          <p:cNvSpPr txBox="1">
            <a:spLocks noChangeArrowheads="1"/>
          </p:cNvSpPr>
          <p:nvPr/>
        </p:nvSpPr>
        <p:spPr bwMode="auto">
          <a:xfrm>
            <a:off x="992475" y="4342534"/>
            <a:ext cx="2824812" cy="523220"/>
          </a:xfrm>
          <a:prstGeom prst="rect">
            <a:avLst/>
          </a:prstGeom>
          <a:solidFill>
            <a:schemeClr val="bg1">
              <a:alpha val="89999"/>
            </a:schemeClr>
          </a:solidFill>
          <a:ln w="38100" algn="ctr">
            <a:solidFill>
              <a:srgbClr val="FF0000"/>
            </a:solidFill>
            <a:miter lim="800000"/>
            <a:headEnd/>
            <a:tailEnd/>
          </a:ln>
          <a:effectLst>
            <a:outerShdw blurRad="50800" dist="38100" dir="2700000" algn="tl" rotWithShape="0">
              <a:prstClr val="black">
                <a:alpha val="40000"/>
              </a:prstClr>
            </a:outerShdw>
          </a:effectLst>
        </p:spPr>
        <p:txBody>
          <a:bodyPr wrap="none">
            <a:spAutoFit/>
          </a:bodyPr>
          <a:lstStyle/>
          <a:p>
            <a:r>
              <a:rPr lang="en-US" sz="2800" dirty="0" smtClean="0">
                <a:latin typeface="Arial" pitchFamily="34" charset="0"/>
                <a:cs typeface="Arial" pitchFamily="34" charset="0"/>
              </a:rPr>
              <a:t>Mixed </a:t>
            </a:r>
            <a:r>
              <a:rPr lang="en-US" sz="2800" dirty="0" smtClean="0">
                <a:solidFill>
                  <a:schemeClr val="tx1"/>
                </a:solidFill>
                <a:latin typeface="Arial" pitchFamily="34" charset="0"/>
                <a:cs typeface="Arial" pitchFamily="34" charset="0"/>
              </a:rPr>
              <a:t>0</a:t>
            </a:r>
            <a:r>
              <a:rPr lang="en-US" sz="2800" dirty="0" smtClean="0">
                <a:latin typeface="Arial" pitchFamily="34" charset="0"/>
                <a:cs typeface="Arial" pitchFamily="34" charset="0"/>
              </a:rPr>
              <a:t>-</a:t>
            </a:r>
            <a:r>
              <a:rPr lang="en-US" sz="2800" dirty="0" smtClean="0">
                <a:solidFill>
                  <a:schemeClr val="tx1"/>
                </a:solidFill>
                <a:latin typeface="Arial" pitchFamily="34" charset="0"/>
                <a:cs typeface="Arial" pitchFamily="34" charset="0"/>
              </a:rPr>
              <a:t>1</a:t>
            </a:r>
            <a:r>
              <a:rPr lang="en-US" sz="2800" dirty="0" smtClean="0">
                <a:latin typeface="Arial" pitchFamily="34" charset="0"/>
                <a:cs typeface="Arial" pitchFamily="34" charset="0"/>
              </a:rPr>
              <a:t> inputs</a:t>
            </a:r>
            <a:endParaRPr lang="en-US" sz="2800" dirty="0" smtClean="0">
              <a:solidFill>
                <a:schemeClr val="tx1"/>
              </a:solidFill>
              <a:latin typeface="Arial" pitchFamily="34" charset="0"/>
              <a:cs typeface="Arial" pitchFamily="34" charset="0"/>
            </a:endParaRPr>
          </a:p>
        </p:txBody>
      </p:sp>
      <p:cxnSp>
        <p:nvCxnSpPr>
          <p:cNvPr id="33" name="Straight Connector 32"/>
          <p:cNvCxnSpPr/>
          <p:nvPr/>
        </p:nvCxnSpPr>
        <p:spPr bwMode="auto">
          <a:xfrm rot="5400000">
            <a:off x="1493822" y="3376942"/>
            <a:ext cx="1195057" cy="0"/>
          </a:xfrm>
          <a:prstGeom prst="line">
            <a:avLst/>
          </a:prstGeom>
          <a:noFill/>
          <a:ln w="12700" cap="flat" cmpd="sng" algn="ctr">
            <a:solidFill>
              <a:schemeClr val="tx1"/>
            </a:solidFill>
            <a:prstDash val="solid"/>
            <a:round/>
            <a:headEnd type="none" w="med" len="med"/>
            <a:tailEnd type="none" w="med" len="med"/>
          </a:ln>
          <a:effectLst/>
        </p:spPr>
      </p:cxnSp>
      <p:sp>
        <p:nvSpPr>
          <p:cNvPr id="34" name="Text Box 122"/>
          <p:cNvSpPr txBox="1">
            <a:spLocks noChangeArrowheads="1"/>
          </p:cNvSpPr>
          <p:nvPr/>
        </p:nvSpPr>
        <p:spPr bwMode="auto">
          <a:xfrm>
            <a:off x="6763118" y="3327037"/>
            <a:ext cx="2162773" cy="523220"/>
          </a:xfrm>
          <a:prstGeom prst="rect">
            <a:avLst/>
          </a:prstGeom>
          <a:solidFill>
            <a:schemeClr val="bg1">
              <a:alpha val="89999"/>
            </a:schemeClr>
          </a:solidFill>
          <a:ln w="38100" algn="ctr">
            <a:solidFill>
              <a:srgbClr val="FF0000"/>
            </a:solidFill>
            <a:miter lim="800000"/>
            <a:headEnd/>
            <a:tailEnd/>
          </a:ln>
          <a:effectLst>
            <a:outerShdw blurRad="50800" dist="38100" dir="2700000" algn="tl" rotWithShape="0">
              <a:prstClr val="black">
                <a:alpha val="40000"/>
              </a:prstClr>
            </a:outerShdw>
          </a:effectLst>
        </p:spPr>
        <p:txBody>
          <a:bodyPr wrap="none">
            <a:spAutoFit/>
          </a:bodyPr>
          <a:lstStyle/>
          <a:p>
            <a:r>
              <a:rPr lang="en-US" sz="2800" dirty="0" smtClean="0">
                <a:latin typeface="Arial" pitchFamily="34" charset="0"/>
                <a:cs typeface="Arial" pitchFamily="34" charset="0"/>
              </a:rPr>
              <a:t>All </a:t>
            </a:r>
            <a:r>
              <a:rPr lang="en-US" sz="2800" dirty="0" smtClean="0">
                <a:solidFill>
                  <a:schemeClr val="tx1"/>
                </a:solidFill>
                <a:latin typeface="Arial" pitchFamily="34" charset="0"/>
                <a:cs typeface="Arial" pitchFamily="34" charset="0"/>
              </a:rPr>
              <a:t>0</a:t>
            </a:r>
            <a:r>
              <a:rPr lang="en-US" sz="2800" dirty="0" smtClean="0">
                <a:latin typeface="Arial" pitchFamily="34" charset="0"/>
                <a:cs typeface="Arial" pitchFamily="34" charset="0"/>
              </a:rPr>
              <a:t> outputs</a:t>
            </a:r>
            <a:endParaRPr lang="en-US" sz="2800" dirty="0" smtClean="0">
              <a:solidFill>
                <a:schemeClr val="tx1"/>
              </a:solidFill>
              <a:latin typeface="Arial" pitchFamily="34" charset="0"/>
              <a:cs typeface="Arial" pitchFamily="34" charset="0"/>
            </a:endParaRPr>
          </a:p>
        </p:txBody>
      </p:sp>
      <p:sp>
        <p:nvSpPr>
          <p:cNvPr id="35" name="Text Box 122"/>
          <p:cNvSpPr txBox="1">
            <a:spLocks noChangeArrowheads="1"/>
          </p:cNvSpPr>
          <p:nvPr/>
        </p:nvSpPr>
        <p:spPr bwMode="auto">
          <a:xfrm>
            <a:off x="5205922" y="4965715"/>
            <a:ext cx="2162773" cy="523220"/>
          </a:xfrm>
          <a:prstGeom prst="rect">
            <a:avLst/>
          </a:prstGeom>
          <a:solidFill>
            <a:schemeClr val="bg1">
              <a:alpha val="89999"/>
            </a:schemeClr>
          </a:solidFill>
          <a:ln w="38100" algn="ctr">
            <a:solidFill>
              <a:srgbClr val="FF0000"/>
            </a:solidFill>
            <a:miter lim="800000"/>
            <a:headEnd/>
            <a:tailEnd/>
          </a:ln>
          <a:effectLst>
            <a:outerShdw blurRad="50800" dist="38100" dir="2700000" algn="tl" rotWithShape="0">
              <a:prstClr val="black">
                <a:alpha val="40000"/>
              </a:prstClr>
            </a:outerShdw>
          </a:effectLst>
        </p:spPr>
        <p:txBody>
          <a:bodyPr wrap="none">
            <a:spAutoFit/>
          </a:bodyPr>
          <a:lstStyle/>
          <a:p>
            <a:r>
              <a:rPr lang="en-US" sz="2800" dirty="0" smtClean="0">
                <a:latin typeface="Arial" pitchFamily="34" charset="0"/>
                <a:cs typeface="Arial" pitchFamily="34" charset="0"/>
              </a:rPr>
              <a:t>All </a:t>
            </a:r>
            <a:r>
              <a:rPr lang="en-US" sz="2800" dirty="0" smtClean="0">
                <a:solidFill>
                  <a:schemeClr val="tx1"/>
                </a:solidFill>
                <a:latin typeface="Arial" pitchFamily="34" charset="0"/>
                <a:cs typeface="Arial" pitchFamily="34" charset="0"/>
              </a:rPr>
              <a:t>1</a:t>
            </a:r>
            <a:r>
              <a:rPr lang="en-US" sz="2800" dirty="0" smtClean="0">
                <a:latin typeface="Arial" pitchFamily="34" charset="0"/>
                <a:cs typeface="Arial" pitchFamily="34" charset="0"/>
              </a:rPr>
              <a:t> outputs</a:t>
            </a:r>
            <a:endParaRPr lang="en-US" sz="2800" dirty="0" smtClean="0">
              <a:solidFill>
                <a:schemeClr val="tx1"/>
              </a:solidFill>
              <a:latin typeface="Arial" pitchFamily="34" charset="0"/>
              <a:cs typeface="Arial" pitchFamily="34" charset="0"/>
            </a:endParaRPr>
          </a:p>
        </p:txBody>
      </p:sp>
      <p:sp>
        <p:nvSpPr>
          <p:cNvPr id="36" name="Right Arrow 35"/>
          <p:cNvSpPr/>
          <p:nvPr/>
        </p:nvSpPr>
        <p:spPr bwMode="auto">
          <a:xfrm>
            <a:off x="4300396" y="3114392"/>
            <a:ext cx="733331" cy="1023042"/>
          </a:xfrm>
          <a:prstGeom prst="rightArrow">
            <a:avLst/>
          </a:prstGeom>
          <a:solidFill>
            <a:srgbClr val="FF0000"/>
          </a:solidFill>
          <a:ln w="952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smtClean="0">
              <a:ln>
                <a:noFill/>
              </a:ln>
              <a:solidFill>
                <a:srgbClr val="0000FF"/>
              </a:solidFill>
              <a:effectLst/>
              <a:latin typeface="Comic Sans MS" pitchFamily="66" charset="0"/>
            </a:endParaRPr>
          </a:p>
        </p:txBody>
      </p:sp>
    </p:spTree>
    <p:extLst>
      <p:ext uri="{BB962C8B-B14F-4D97-AF65-F5344CB8AC3E}">
        <p14:creationId xmlns:p14="http://schemas.microsoft.com/office/powerpoint/2010/main" val="2522762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linds(horizontal)">
                                      <p:cBhvr>
                                        <p:cTn id="7" dur="500"/>
                                        <p:tgtEl>
                                          <p:spTgt spid="2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blinds(horizontal)">
                                      <p:cBhvr>
                                        <p:cTn id="10" dur="500"/>
                                        <p:tgtEl>
                                          <p:spTgt spid="27"/>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mph" presetSubtype="2" fill="hold" nodeType="clickEffect">
                                  <p:stCondLst>
                                    <p:cond delay="0"/>
                                  </p:stCondLst>
                                  <p:childTnLst>
                                    <p:animClr clrSpc="rgb" dir="cw">
                                      <p:cBhvr>
                                        <p:cTn id="14" dur="2000" fill="hold"/>
                                        <p:tgtEl>
                                          <p:spTgt spid="175118"/>
                                        </p:tgtEl>
                                        <p:attrNameLst>
                                          <p:attrName>fillcolor</p:attrName>
                                        </p:attrNameLst>
                                      </p:cBhvr>
                                      <p:to>
                                        <a:srgbClr val="FF0000"/>
                                      </p:to>
                                    </p:animClr>
                                    <p:set>
                                      <p:cBhvr>
                                        <p:cTn id="15" dur="2000" fill="hold"/>
                                        <p:tgtEl>
                                          <p:spTgt spid="175118"/>
                                        </p:tgtEl>
                                        <p:attrNameLst>
                                          <p:attrName>fill.type</p:attrName>
                                        </p:attrNameLst>
                                      </p:cBhvr>
                                      <p:to>
                                        <p:strVal val="solid"/>
                                      </p:to>
                                    </p:set>
                                    <p:set>
                                      <p:cBhvr>
                                        <p:cTn id="16" dur="2000" fill="hold"/>
                                        <p:tgtEl>
                                          <p:spTgt spid="175118"/>
                                        </p:tgtEl>
                                        <p:attrNameLst>
                                          <p:attrName>fill.on</p:attrName>
                                        </p:attrNameLst>
                                      </p:cBhvr>
                                      <p:to>
                                        <p:strVal val="true"/>
                                      </p:to>
                                    </p:set>
                                  </p:childTnLst>
                                </p:cTn>
                              </p:par>
                              <p:par>
                                <p:cTn id="17" presetID="1" presetClass="emph" presetSubtype="2" fill="hold" nodeType="withEffect">
                                  <p:stCondLst>
                                    <p:cond delay="0"/>
                                  </p:stCondLst>
                                  <p:childTnLst>
                                    <p:animClr clrSpc="rgb" dir="cw">
                                      <p:cBhvr>
                                        <p:cTn id="18" dur="2000" fill="hold"/>
                                        <p:tgtEl>
                                          <p:spTgt spid="175111"/>
                                        </p:tgtEl>
                                        <p:attrNameLst>
                                          <p:attrName>fillcolor</p:attrName>
                                        </p:attrNameLst>
                                      </p:cBhvr>
                                      <p:to>
                                        <a:srgbClr val="FF0000"/>
                                      </p:to>
                                    </p:animClr>
                                    <p:set>
                                      <p:cBhvr>
                                        <p:cTn id="19" dur="2000" fill="hold"/>
                                        <p:tgtEl>
                                          <p:spTgt spid="175111"/>
                                        </p:tgtEl>
                                        <p:attrNameLst>
                                          <p:attrName>fill.type</p:attrName>
                                        </p:attrNameLst>
                                      </p:cBhvr>
                                      <p:to>
                                        <p:strVal val="solid"/>
                                      </p:to>
                                    </p:set>
                                    <p:set>
                                      <p:cBhvr>
                                        <p:cTn id="20" dur="2000" fill="hold"/>
                                        <p:tgtEl>
                                          <p:spTgt spid="175111"/>
                                        </p:tgtEl>
                                        <p:attrNameLst>
                                          <p:attrName>fill.on</p:attrName>
                                        </p:attrNameLst>
                                      </p:cBhvr>
                                      <p:to>
                                        <p:strVal val="true"/>
                                      </p:to>
                                    </p:set>
                                  </p:childTnLst>
                                </p:cTn>
                              </p:par>
                              <p:par>
                                <p:cTn id="21" presetID="3" presetClass="entr" presetSubtype="10" fill="hold" grpId="0" nodeType="with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blinds(horizontal)">
                                      <p:cBhvr>
                                        <p:cTn id="23" dur="500"/>
                                        <p:tgtEl>
                                          <p:spTgt spid="34"/>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blinds(horizontal)">
                                      <p:cBhvr>
                                        <p:cTn id="26" dur="500"/>
                                        <p:tgtEl>
                                          <p:spTgt spid="35"/>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blinds(horizontal)">
                                      <p:cBhvr>
                                        <p:cTn id="29"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34" grpId="0" animBg="1"/>
      <p:bldP spid="35" grpId="0" animBg="1"/>
      <p:bldP spid="36" grpId="0" animBg="1"/>
    </p:bld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Task Specification</a:t>
            </a:r>
            <a:endParaRPr lang="en-US" dirty="0"/>
          </a:p>
        </p:txBody>
      </p:sp>
      <p:sp>
        <p:nvSpPr>
          <p:cNvPr id="3" name="Date Placeholder 2"/>
          <p:cNvSpPr>
            <a:spLocks noGrp="1"/>
          </p:cNvSpPr>
          <p:nvPr>
            <p:ph type="dt" sz="half" idx="10"/>
          </p:nvPr>
        </p:nvSpPr>
        <p:spPr/>
        <p:txBody>
          <a:bodyPr/>
          <a:lstStyle/>
          <a:p>
            <a:fld id="{D6D4D9C7-2207-40D0-BD10-0B54F2F3DC18}" type="datetime5">
              <a:rPr lang="en-US" smtClean="0"/>
              <a:pPr/>
              <a:t>14-May-16</a:t>
            </a:fld>
            <a:endParaRPr lang="en-US"/>
          </a:p>
        </p:txBody>
      </p:sp>
      <p:sp>
        <p:nvSpPr>
          <p:cNvPr id="4" name="Slide Number Placeholder 3"/>
          <p:cNvSpPr>
            <a:spLocks noGrp="1"/>
          </p:cNvSpPr>
          <p:nvPr>
            <p:ph type="sldNum" sz="quarter" idx="12"/>
          </p:nvPr>
        </p:nvSpPr>
        <p:spPr/>
        <p:txBody>
          <a:bodyPr/>
          <a:lstStyle/>
          <a:p>
            <a:fld id="{E43608CE-920D-4F6F-98C9-0491388AB413}" type="slidenum">
              <a:rPr lang="en-US" smtClean="0"/>
              <a:pPr/>
              <a:t>136</a:t>
            </a:fld>
            <a:endParaRPr lang="en-US"/>
          </a:p>
        </p:txBody>
      </p:sp>
      <p:sp>
        <p:nvSpPr>
          <p:cNvPr id="6" name="TextBox 5"/>
          <p:cNvSpPr txBox="1"/>
          <p:nvPr/>
        </p:nvSpPr>
        <p:spPr>
          <a:xfrm>
            <a:off x="3394577" y="2236206"/>
            <a:ext cx="2412841" cy="769441"/>
          </a:xfrm>
          <a:prstGeom prst="rect">
            <a:avLst/>
          </a:prstGeom>
          <a:noFill/>
        </p:spPr>
        <p:txBody>
          <a:bodyPr wrap="none" rtlCol="0">
            <a:spAutoFit/>
          </a:bodyPr>
          <a:lstStyle/>
          <a:p>
            <a:r>
              <a:rPr lang="en-US" dirty="0" smtClean="0">
                <a:solidFill>
                  <a:schemeClr val="tx1"/>
                </a:solidFill>
                <a:latin typeface="Arial" pitchFamily="34" charset="0"/>
                <a:cs typeface="Arial" pitchFamily="34" charset="0"/>
              </a:rPr>
              <a:t>(</a:t>
            </a:r>
            <a:r>
              <a:rPr lang="en-US" dirty="0" smtClean="0">
                <a:solidFill>
                  <a:schemeClr val="tx1"/>
                </a:solidFill>
                <a:latin typeface="cmsy10"/>
                <a:cs typeface="Arial" pitchFamily="34" charset="0"/>
              </a:rPr>
              <a:t>I</a:t>
            </a:r>
            <a:r>
              <a:rPr lang="en-US" dirty="0" smtClean="0">
                <a:solidFill>
                  <a:schemeClr val="tx1"/>
                </a:solidFill>
                <a:latin typeface="Arial" pitchFamily="34" charset="0"/>
                <a:cs typeface="Arial" pitchFamily="34" charset="0"/>
              </a:rPr>
              <a:t>, </a:t>
            </a:r>
            <a:r>
              <a:rPr lang="en-US" dirty="0" smtClean="0">
                <a:solidFill>
                  <a:schemeClr val="tx1"/>
                </a:solidFill>
                <a:latin typeface="cmsy10"/>
                <a:cs typeface="Arial" pitchFamily="34" charset="0"/>
              </a:rPr>
              <a:t>O</a:t>
            </a:r>
            <a:r>
              <a:rPr lang="en-US" dirty="0" smtClean="0">
                <a:solidFill>
                  <a:schemeClr val="tx1"/>
                </a:solidFill>
                <a:latin typeface="Arial" pitchFamily="34" charset="0"/>
                <a:cs typeface="Arial" pitchFamily="34" charset="0"/>
              </a:rPr>
              <a:t>, </a:t>
            </a:r>
            <a:r>
              <a:rPr lang="en-US" dirty="0" smtClean="0">
                <a:solidFill>
                  <a:schemeClr val="tx1"/>
                </a:solidFill>
                <a:latin typeface="cmmi10"/>
                <a:cs typeface="Arial" pitchFamily="34" charset="0"/>
              </a:rPr>
              <a:t>¢</a:t>
            </a:r>
            <a:r>
              <a:rPr lang="en-US" dirty="0" smtClean="0">
                <a:solidFill>
                  <a:schemeClr val="tx1"/>
                </a:solidFill>
                <a:latin typeface="Arial" pitchFamily="34" charset="0"/>
                <a:cs typeface="Arial" pitchFamily="34" charset="0"/>
              </a:rPr>
              <a:t>)</a:t>
            </a:r>
          </a:p>
        </p:txBody>
      </p:sp>
      <p:pic>
        <p:nvPicPr>
          <p:cNvPr id="7" name="Picture 3"/>
          <p:cNvPicPr>
            <a:picLocks noChangeAspect="1" noChangeArrowheads="1"/>
          </p:cNvPicPr>
          <p:nvPr/>
        </p:nvPicPr>
        <p:blipFill>
          <a:blip r:embed="rId3" cstate="print"/>
          <a:srcRect/>
          <a:stretch>
            <a:fillRect/>
          </a:stretch>
        </p:blipFill>
        <p:spPr bwMode="auto">
          <a:xfrm>
            <a:off x="1186004" y="3672235"/>
            <a:ext cx="1604821" cy="1494275"/>
          </a:xfrm>
          <a:prstGeom prst="rect">
            <a:avLst/>
          </a:prstGeom>
          <a:noFill/>
          <a:ln w="9525">
            <a:noFill/>
            <a:miter lim="800000"/>
            <a:headEnd/>
            <a:tailEnd/>
          </a:ln>
          <a:effectLst/>
        </p:spPr>
      </p:pic>
      <p:sp>
        <p:nvSpPr>
          <p:cNvPr id="8" name="Rounded Rectangular Callout 7"/>
          <p:cNvSpPr/>
          <p:nvPr/>
        </p:nvSpPr>
        <p:spPr bwMode="auto">
          <a:xfrm>
            <a:off x="3558007" y="2290528"/>
            <a:ext cx="588475" cy="669957"/>
          </a:xfrm>
          <a:prstGeom prst="wedgeRoundRectCallout">
            <a:avLst>
              <a:gd name="adj1" fmla="val -173141"/>
              <a:gd name="adj2" fmla="val 173311"/>
              <a:gd name="adj3" fmla="val 16667"/>
            </a:avLst>
          </a:prstGeom>
          <a:noFill/>
          <a:ln w="38100" cap="flat" cmpd="sng" algn="ctr">
            <a:solidFill>
              <a:srgbClr val="FF0000"/>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smtClean="0">
              <a:ln>
                <a:noFill/>
              </a:ln>
              <a:solidFill>
                <a:srgbClr val="0000FF"/>
              </a:solidFill>
              <a:effectLst/>
              <a:latin typeface="Comic Sans MS" pitchFamily="66" charset="0"/>
            </a:endParaRPr>
          </a:p>
        </p:txBody>
      </p:sp>
      <p:grpSp>
        <p:nvGrpSpPr>
          <p:cNvPr id="23" name="Group 22"/>
          <p:cNvGrpSpPr/>
          <p:nvPr/>
        </p:nvGrpSpPr>
        <p:grpSpPr>
          <a:xfrm>
            <a:off x="3812939" y="4291343"/>
            <a:ext cx="1503079" cy="1426534"/>
            <a:chOff x="2829711" y="2101850"/>
            <a:chExt cx="3771901" cy="3579813"/>
          </a:xfrm>
        </p:grpSpPr>
        <p:sp>
          <p:nvSpPr>
            <p:cNvPr id="10" name="Freeform 38"/>
            <p:cNvSpPr>
              <a:spLocks/>
            </p:cNvSpPr>
            <p:nvPr/>
          </p:nvSpPr>
          <p:spPr bwMode="auto">
            <a:xfrm>
              <a:off x="4953786" y="2101850"/>
              <a:ext cx="1643063" cy="2879725"/>
            </a:xfrm>
            <a:custGeom>
              <a:avLst/>
              <a:gdLst/>
              <a:ahLst/>
              <a:cxnLst>
                <a:cxn ang="0">
                  <a:pos x="7" y="1359"/>
                </a:cxn>
                <a:cxn ang="0">
                  <a:pos x="980" y="1814"/>
                </a:cxn>
                <a:cxn ang="0">
                  <a:pos x="1035" y="180"/>
                </a:cxn>
                <a:cxn ang="0">
                  <a:pos x="0" y="0"/>
                </a:cxn>
                <a:cxn ang="0">
                  <a:pos x="7" y="1359"/>
                </a:cxn>
              </a:cxnLst>
              <a:rect l="0" t="0" r="r" b="b"/>
              <a:pathLst>
                <a:path w="1035" h="1814">
                  <a:moveTo>
                    <a:pt x="7" y="1359"/>
                  </a:moveTo>
                  <a:lnTo>
                    <a:pt x="980" y="1814"/>
                  </a:lnTo>
                  <a:lnTo>
                    <a:pt x="1035" y="180"/>
                  </a:lnTo>
                  <a:lnTo>
                    <a:pt x="0" y="0"/>
                  </a:lnTo>
                  <a:lnTo>
                    <a:pt x="7" y="1359"/>
                  </a:lnTo>
                  <a:close/>
                </a:path>
              </a:pathLst>
            </a:custGeom>
            <a:noFill/>
            <a:ln w="9525" cap="flat" cmpd="sng">
              <a:solidFill>
                <a:schemeClr val="tx1"/>
              </a:solidFill>
              <a:prstDash val="solid"/>
              <a:round/>
              <a:headEnd type="none" w="med" len="med"/>
              <a:tailEnd type="none" w="med" len="med"/>
            </a:ln>
            <a:effectLst/>
          </p:spPr>
          <p:txBody>
            <a:bodyPr wrap="none" anchor="ctr"/>
            <a:lstStyle/>
            <a:p>
              <a:endParaRPr lang="en-US"/>
            </a:p>
          </p:txBody>
        </p:sp>
        <p:sp>
          <p:nvSpPr>
            <p:cNvPr id="11" name="Freeform 23"/>
            <p:cNvSpPr>
              <a:spLocks/>
            </p:cNvSpPr>
            <p:nvPr/>
          </p:nvSpPr>
          <p:spPr bwMode="auto">
            <a:xfrm>
              <a:off x="2840824" y="2112963"/>
              <a:ext cx="2124075" cy="2616200"/>
            </a:xfrm>
            <a:custGeom>
              <a:avLst/>
              <a:gdLst/>
              <a:ahLst/>
              <a:cxnLst>
                <a:cxn ang="0">
                  <a:pos x="83" y="1648"/>
                </a:cxn>
                <a:cxn ang="0">
                  <a:pos x="1338" y="1352"/>
                </a:cxn>
                <a:cxn ang="0">
                  <a:pos x="1331" y="0"/>
                </a:cxn>
                <a:cxn ang="0">
                  <a:pos x="0" y="107"/>
                </a:cxn>
                <a:cxn ang="0">
                  <a:pos x="83" y="1648"/>
                </a:cxn>
              </a:cxnLst>
              <a:rect l="0" t="0" r="r" b="b"/>
              <a:pathLst>
                <a:path w="1338" h="1648">
                  <a:moveTo>
                    <a:pt x="83" y="1648"/>
                  </a:moveTo>
                  <a:lnTo>
                    <a:pt x="1338" y="1352"/>
                  </a:lnTo>
                  <a:lnTo>
                    <a:pt x="1331" y="0"/>
                  </a:lnTo>
                  <a:lnTo>
                    <a:pt x="0" y="107"/>
                  </a:lnTo>
                  <a:lnTo>
                    <a:pt x="83" y="1648"/>
                  </a:lnTo>
                  <a:close/>
                </a:path>
              </a:pathLst>
            </a:custGeom>
            <a:noFill/>
            <a:ln w="9525" cap="flat" cmpd="sng">
              <a:solidFill>
                <a:schemeClr val="tx1"/>
              </a:solidFill>
              <a:prstDash val="solid"/>
              <a:round/>
              <a:headEnd type="none" w="med" len="med"/>
              <a:tailEnd type="none" w="med" len="med"/>
            </a:ln>
            <a:effectLst/>
          </p:spPr>
          <p:txBody>
            <a:bodyPr wrap="none" anchor="ctr"/>
            <a:lstStyle/>
            <a:p>
              <a:endParaRPr lang="en-US"/>
            </a:p>
          </p:txBody>
        </p:sp>
        <p:sp>
          <p:nvSpPr>
            <p:cNvPr id="12" name="Freeform 12"/>
            <p:cNvSpPr>
              <a:spLocks/>
            </p:cNvSpPr>
            <p:nvPr/>
          </p:nvSpPr>
          <p:spPr bwMode="auto">
            <a:xfrm>
              <a:off x="2829711" y="2117725"/>
              <a:ext cx="3760788" cy="542925"/>
            </a:xfrm>
            <a:custGeom>
              <a:avLst/>
              <a:gdLst/>
              <a:ahLst/>
              <a:cxnLst>
                <a:cxn ang="0">
                  <a:pos x="0" y="104"/>
                </a:cxn>
                <a:cxn ang="0">
                  <a:pos x="869" y="342"/>
                </a:cxn>
                <a:cxn ang="0">
                  <a:pos x="2369" y="186"/>
                </a:cxn>
                <a:cxn ang="0">
                  <a:pos x="1345" y="0"/>
                </a:cxn>
                <a:cxn ang="0">
                  <a:pos x="0" y="104"/>
                </a:cxn>
              </a:cxnLst>
              <a:rect l="0" t="0" r="r" b="b"/>
              <a:pathLst>
                <a:path w="2369" h="342">
                  <a:moveTo>
                    <a:pt x="0" y="104"/>
                  </a:moveTo>
                  <a:lnTo>
                    <a:pt x="869" y="342"/>
                  </a:lnTo>
                  <a:lnTo>
                    <a:pt x="2369" y="186"/>
                  </a:lnTo>
                  <a:lnTo>
                    <a:pt x="1345" y="0"/>
                  </a:lnTo>
                  <a:lnTo>
                    <a:pt x="0" y="104"/>
                  </a:lnTo>
                  <a:close/>
                </a:path>
              </a:pathLst>
            </a:custGeom>
            <a:noFill/>
            <a:ln w="9525" cap="flat" cmpd="sng">
              <a:solidFill>
                <a:schemeClr val="tx1"/>
              </a:solidFill>
              <a:prstDash val="solid"/>
              <a:round/>
              <a:headEnd type="none" w="med" len="med"/>
              <a:tailEnd type="none" w="med" len="med"/>
            </a:ln>
            <a:effectLst/>
          </p:spPr>
          <p:txBody>
            <a:bodyPr wrap="none" anchor="ctr"/>
            <a:lstStyle/>
            <a:p>
              <a:endParaRPr lang="en-US"/>
            </a:p>
          </p:txBody>
        </p:sp>
        <p:sp>
          <p:nvSpPr>
            <p:cNvPr id="13" name="Freeform 31"/>
            <p:cNvSpPr>
              <a:spLocks/>
            </p:cNvSpPr>
            <p:nvPr/>
          </p:nvSpPr>
          <p:spPr bwMode="auto">
            <a:xfrm>
              <a:off x="3934611" y="4062413"/>
              <a:ext cx="2135188" cy="665163"/>
            </a:xfrm>
            <a:custGeom>
              <a:avLst/>
              <a:gdLst/>
              <a:ahLst/>
              <a:cxnLst>
                <a:cxn ang="0">
                  <a:pos x="714" y="0"/>
                </a:cxn>
                <a:cxn ang="0">
                  <a:pos x="1345" y="352"/>
                </a:cxn>
                <a:cxn ang="0">
                  <a:pos x="0" y="419"/>
                </a:cxn>
                <a:cxn ang="0">
                  <a:pos x="714" y="0"/>
                </a:cxn>
              </a:cxnLst>
              <a:rect l="0" t="0" r="r" b="b"/>
              <a:pathLst>
                <a:path w="1345" h="419">
                  <a:moveTo>
                    <a:pt x="714" y="0"/>
                  </a:moveTo>
                  <a:lnTo>
                    <a:pt x="1345" y="352"/>
                  </a:lnTo>
                  <a:lnTo>
                    <a:pt x="0" y="419"/>
                  </a:lnTo>
                  <a:lnTo>
                    <a:pt x="714" y="0"/>
                  </a:lnTo>
                  <a:close/>
                </a:path>
              </a:pathLst>
            </a:custGeom>
            <a:solidFill>
              <a:schemeClr val="folHlink"/>
            </a:solidFill>
            <a:ln w="9525" cap="flat" cmpd="sng">
              <a:solidFill>
                <a:schemeClr val="tx1"/>
              </a:solidFill>
              <a:prstDash val="solid"/>
              <a:round/>
              <a:headEnd type="none" w="med" len="med"/>
              <a:tailEnd type="none" w="med" len="med"/>
            </a:ln>
            <a:effectLst/>
          </p:spPr>
          <p:txBody>
            <a:bodyPr wrap="none" anchor="ctr"/>
            <a:lstStyle/>
            <a:p>
              <a:endParaRPr lang="en-US"/>
            </a:p>
          </p:txBody>
        </p:sp>
        <p:sp>
          <p:nvSpPr>
            <p:cNvPr id="20" name="Freeform 46"/>
            <p:cNvSpPr>
              <a:spLocks/>
            </p:cNvSpPr>
            <p:nvPr/>
          </p:nvSpPr>
          <p:spPr bwMode="auto">
            <a:xfrm flipH="1" flipV="1">
              <a:off x="3498049" y="2970213"/>
              <a:ext cx="2135188" cy="665163"/>
            </a:xfrm>
            <a:custGeom>
              <a:avLst/>
              <a:gdLst/>
              <a:ahLst/>
              <a:cxnLst>
                <a:cxn ang="0">
                  <a:pos x="714" y="0"/>
                </a:cxn>
                <a:cxn ang="0">
                  <a:pos x="1345" y="352"/>
                </a:cxn>
                <a:cxn ang="0">
                  <a:pos x="0" y="419"/>
                </a:cxn>
                <a:cxn ang="0">
                  <a:pos x="714" y="0"/>
                </a:cxn>
              </a:cxnLst>
              <a:rect l="0" t="0" r="r" b="b"/>
              <a:pathLst>
                <a:path w="1345" h="419">
                  <a:moveTo>
                    <a:pt x="714" y="0"/>
                  </a:moveTo>
                  <a:lnTo>
                    <a:pt x="1345" y="352"/>
                  </a:lnTo>
                  <a:lnTo>
                    <a:pt x="0" y="419"/>
                  </a:lnTo>
                  <a:lnTo>
                    <a:pt x="714" y="0"/>
                  </a:lnTo>
                  <a:close/>
                </a:path>
              </a:pathLst>
            </a:custGeom>
            <a:solidFill>
              <a:schemeClr val="folHlink"/>
            </a:solidFill>
            <a:ln w="9525" cap="flat" cmpd="sng">
              <a:solidFill>
                <a:schemeClr val="tx1"/>
              </a:solidFill>
              <a:prstDash val="solid"/>
              <a:round/>
              <a:headEnd type="none" w="med" len="med"/>
              <a:tailEnd type="none" w="med" len="med"/>
            </a:ln>
            <a:effectLst/>
          </p:spPr>
          <p:txBody>
            <a:bodyPr wrap="none" anchor="ctr"/>
            <a:lstStyle/>
            <a:p>
              <a:endParaRPr lang="en-US"/>
            </a:p>
          </p:txBody>
        </p:sp>
        <p:sp>
          <p:nvSpPr>
            <p:cNvPr id="21" name="Freeform 11"/>
            <p:cNvSpPr>
              <a:spLocks/>
            </p:cNvSpPr>
            <p:nvPr/>
          </p:nvSpPr>
          <p:spPr bwMode="auto">
            <a:xfrm>
              <a:off x="2840824" y="2282825"/>
              <a:ext cx="1379538" cy="3398838"/>
            </a:xfrm>
            <a:custGeom>
              <a:avLst/>
              <a:gdLst/>
              <a:ahLst/>
              <a:cxnLst>
                <a:cxn ang="0">
                  <a:pos x="869" y="2141"/>
                </a:cxn>
                <a:cxn ang="0">
                  <a:pos x="849" y="231"/>
                </a:cxn>
                <a:cxn ang="0">
                  <a:pos x="0" y="0"/>
                </a:cxn>
                <a:cxn ang="0">
                  <a:pos x="73" y="1541"/>
                </a:cxn>
                <a:cxn ang="0">
                  <a:pos x="869" y="2141"/>
                </a:cxn>
              </a:cxnLst>
              <a:rect l="0" t="0" r="r" b="b"/>
              <a:pathLst>
                <a:path w="869" h="2141">
                  <a:moveTo>
                    <a:pt x="869" y="2141"/>
                  </a:moveTo>
                  <a:lnTo>
                    <a:pt x="849" y="231"/>
                  </a:lnTo>
                  <a:lnTo>
                    <a:pt x="0" y="0"/>
                  </a:lnTo>
                  <a:lnTo>
                    <a:pt x="73" y="1541"/>
                  </a:lnTo>
                  <a:lnTo>
                    <a:pt x="869" y="2141"/>
                  </a:lnTo>
                  <a:close/>
                </a:path>
              </a:pathLst>
            </a:custGeom>
            <a:noFill/>
            <a:ln w="9525" cap="flat" cmpd="sng">
              <a:solidFill>
                <a:schemeClr val="tx1"/>
              </a:solidFill>
              <a:prstDash val="solid"/>
              <a:round/>
              <a:headEnd type="none" w="med" len="med"/>
              <a:tailEnd type="none" w="med" len="med"/>
            </a:ln>
            <a:effectLst/>
          </p:spPr>
          <p:txBody>
            <a:bodyPr wrap="none" anchor="ctr"/>
            <a:lstStyle/>
            <a:p>
              <a:endParaRPr lang="en-US"/>
            </a:p>
          </p:txBody>
        </p:sp>
        <p:sp>
          <p:nvSpPr>
            <p:cNvPr id="22" name="Freeform 10"/>
            <p:cNvSpPr>
              <a:spLocks/>
            </p:cNvSpPr>
            <p:nvPr/>
          </p:nvSpPr>
          <p:spPr bwMode="auto">
            <a:xfrm>
              <a:off x="4187024" y="2397125"/>
              <a:ext cx="2414588" cy="3267075"/>
            </a:xfrm>
            <a:custGeom>
              <a:avLst/>
              <a:gdLst/>
              <a:ahLst/>
              <a:cxnLst>
                <a:cxn ang="0">
                  <a:pos x="0" y="166"/>
                </a:cxn>
                <a:cxn ang="0">
                  <a:pos x="11" y="2058"/>
                </a:cxn>
                <a:cxn ang="0">
                  <a:pos x="1456" y="1614"/>
                </a:cxn>
                <a:cxn ang="0">
                  <a:pos x="1521" y="0"/>
                </a:cxn>
                <a:cxn ang="0">
                  <a:pos x="0" y="166"/>
                </a:cxn>
              </a:cxnLst>
              <a:rect l="0" t="0" r="r" b="b"/>
              <a:pathLst>
                <a:path w="1521" h="2058">
                  <a:moveTo>
                    <a:pt x="0" y="166"/>
                  </a:moveTo>
                  <a:lnTo>
                    <a:pt x="11" y="2058"/>
                  </a:lnTo>
                  <a:lnTo>
                    <a:pt x="1456" y="1614"/>
                  </a:lnTo>
                  <a:lnTo>
                    <a:pt x="1521" y="0"/>
                  </a:lnTo>
                  <a:lnTo>
                    <a:pt x="0" y="166"/>
                  </a:lnTo>
                  <a:close/>
                </a:path>
              </a:pathLst>
            </a:custGeom>
            <a:noFill/>
            <a:ln w="9525" cap="flat" cmpd="sng">
              <a:solidFill>
                <a:schemeClr val="tx1"/>
              </a:solidFill>
              <a:prstDash val="solid"/>
              <a:round/>
              <a:headEnd type="none" w="med" len="med"/>
              <a:tailEnd type="none" w="med" len="med"/>
            </a:ln>
            <a:effectLst/>
          </p:spPr>
          <p:txBody>
            <a:bodyPr wrap="none" anchor="ctr"/>
            <a:lstStyle/>
            <a:p>
              <a:endParaRPr lang="en-US"/>
            </a:p>
          </p:txBody>
        </p:sp>
      </p:grpSp>
      <p:sp>
        <p:nvSpPr>
          <p:cNvPr id="24" name="Rounded Rectangular Callout 23"/>
          <p:cNvSpPr/>
          <p:nvPr/>
        </p:nvSpPr>
        <p:spPr bwMode="auto">
          <a:xfrm>
            <a:off x="4280775" y="2290528"/>
            <a:ext cx="588475" cy="669957"/>
          </a:xfrm>
          <a:prstGeom prst="wedgeRoundRectCallout">
            <a:avLst>
              <a:gd name="adj1" fmla="val 3782"/>
              <a:gd name="adj2" fmla="val 223311"/>
              <a:gd name="adj3" fmla="val 16667"/>
            </a:avLst>
          </a:prstGeom>
          <a:noFill/>
          <a:ln w="38100" cap="flat" cmpd="sng" algn="ctr">
            <a:solidFill>
              <a:srgbClr val="FF0000"/>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smtClean="0">
              <a:ln>
                <a:noFill/>
              </a:ln>
              <a:solidFill>
                <a:srgbClr val="0000FF"/>
              </a:solidFill>
              <a:effectLst/>
              <a:latin typeface="Comic Sans MS" pitchFamily="66" charset="0"/>
            </a:endParaRPr>
          </a:p>
        </p:txBody>
      </p:sp>
      <p:sp>
        <p:nvSpPr>
          <p:cNvPr id="25" name="Rounded Rectangular Callout 24"/>
          <p:cNvSpPr/>
          <p:nvPr/>
        </p:nvSpPr>
        <p:spPr bwMode="auto">
          <a:xfrm>
            <a:off x="5021649" y="2290528"/>
            <a:ext cx="588475" cy="669957"/>
          </a:xfrm>
          <a:prstGeom prst="wedgeRoundRectCallout">
            <a:avLst>
              <a:gd name="adj1" fmla="val 231475"/>
              <a:gd name="adj2" fmla="val 242230"/>
              <a:gd name="adj3" fmla="val 16667"/>
            </a:avLst>
          </a:prstGeom>
          <a:noFill/>
          <a:ln w="38100" cap="flat" cmpd="sng" algn="ctr">
            <a:solidFill>
              <a:srgbClr val="FF0000"/>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dirty="0" smtClean="0">
              <a:ln>
                <a:noFill/>
              </a:ln>
              <a:solidFill>
                <a:srgbClr val="0000FF"/>
              </a:solidFill>
              <a:effectLst/>
              <a:latin typeface="Arial" pitchFamily="34" charset="0"/>
              <a:cs typeface="Arial" pitchFamily="34" charset="0"/>
            </a:endParaRPr>
          </a:p>
        </p:txBody>
      </p:sp>
      <p:pic>
        <p:nvPicPr>
          <p:cNvPr id="26" name="Picture 3"/>
          <p:cNvPicPr>
            <a:picLocks noChangeAspect="1" noChangeArrowheads="1"/>
          </p:cNvPicPr>
          <p:nvPr/>
        </p:nvPicPr>
        <p:blipFill>
          <a:blip r:embed="rId3" cstate="print"/>
          <a:srcRect/>
          <a:stretch>
            <a:fillRect/>
          </a:stretch>
        </p:blipFill>
        <p:spPr bwMode="auto">
          <a:xfrm>
            <a:off x="6044764" y="4436198"/>
            <a:ext cx="646595" cy="602055"/>
          </a:xfrm>
          <a:prstGeom prst="rect">
            <a:avLst/>
          </a:prstGeom>
          <a:noFill/>
          <a:ln w="9525">
            <a:noFill/>
            <a:miter lim="800000"/>
            <a:headEnd/>
            <a:tailEnd/>
          </a:ln>
          <a:effectLst/>
        </p:spPr>
      </p:pic>
      <p:grpSp>
        <p:nvGrpSpPr>
          <p:cNvPr id="27" name="Group 26"/>
          <p:cNvGrpSpPr/>
          <p:nvPr/>
        </p:nvGrpSpPr>
        <p:grpSpPr>
          <a:xfrm>
            <a:off x="6941726" y="4499572"/>
            <a:ext cx="509407" cy="483465"/>
            <a:chOff x="2829711" y="2101850"/>
            <a:chExt cx="3771901" cy="3579813"/>
          </a:xfrm>
        </p:grpSpPr>
        <p:sp>
          <p:nvSpPr>
            <p:cNvPr id="28" name="Freeform 38"/>
            <p:cNvSpPr>
              <a:spLocks/>
            </p:cNvSpPr>
            <p:nvPr/>
          </p:nvSpPr>
          <p:spPr bwMode="auto">
            <a:xfrm>
              <a:off x="4953786" y="2101850"/>
              <a:ext cx="1643063" cy="2879725"/>
            </a:xfrm>
            <a:custGeom>
              <a:avLst/>
              <a:gdLst/>
              <a:ahLst/>
              <a:cxnLst>
                <a:cxn ang="0">
                  <a:pos x="7" y="1359"/>
                </a:cxn>
                <a:cxn ang="0">
                  <a:pos x="980" y="1814"/>
                </a:cxn>
                <a:cxn ang="0">
                  <a:pos x="1035" y="180"/>
                </a:cxn>
                <a:cxn ang="0">
                  <a:pos x="0" y="0"/>
                </a:cxn>
                <a:cxn ang="0">
                  <a:pos x="7" y="1359"/>
                </a:cxn>
              </a:cxnLst>
              <a:rect l="0" t="0" r="r" b="b"/>
              <a:pathLst>
                <a:path w="1035" h="1814">
                  <a:moveTo>
                    <a:pt x="7" y="1359"/>
                  </a:moveTo>
                  <a:lnTo>
                    <a:pt x="980" y="1814"/>
                  </a:lnTo>
                  <a:lnTo>
                    <a:pt x="1035" y="180"/>
                  </a:lnTo>
                  <a:lnTo>
                    <a:pt x="0" y="0"/>
                  </a:lnTo>
                  <a:lnTo>
                    <a:pt x="7" y="1359"/>
                  </a:lnTo>
                  <a:close/>
                </a:path>
              </a:pathLst>
            </a:custGeom>
            <a:noFill/>
            <a:ln w="9525" cap="flat" cmpd="sng">
              <a:solidFill>
                <a:schemeClr val="tx1"/>
              </a:solidFill>
              <a:prstDash val="solid"/>
              <a:round/>
              <a:headEnd type="none" w="med" len="med"/>
              <a:tailEnd type="none" w="med" len="med"/>
            </a:ln>
            <a:effectLst/>
          </p:spPr>
          <p:txBody>
            <a:bodyPr wrap="none" anchor="ctr"/>
            <a:lstStyle/>
            <a:p>
              <a:endParaRPr lang="en-US"/>
            </a:p>
          </p:txBody>
        </p:sp>
        <p:sp>
          <p:nvSpPr>
            <p:cNvPr id="29" name="Freeform 23"/>
            <p:cNvSpPr>
              <a:spLocks/>
            </p:cNvSpPr>
            <p:nvPr/>
          </p:nvSpPr>
          <p:spPr bwMode="auto">
            <a:xfrm>
              <a:off x="2840824" y="2112963"/>
              <a:ext cx="2124075" cy="2616200"/>
            </a:xfrm>
            <a:custGeom>
              <a:avLst/>
              <a:gdLst/>
              <a:ahLst/>
              <a:cxnLst>
                <a:cxn ang="0">
                  <a:pos x="83" y="1648"/>
                </a:cxn>
                <a:cxn ang="0">
                  <a:pos x="1338" y="1352"/>
                </a:cxn>
                <a:cxn ang="0">
                  <a:pos x="1331" y="0"/>
                </a:cxn>
                <a:cxn ang="0">
                  <a:pos x="0" y="107"/>
                </a:cxn>
                <a:cxn ang="0">
                  <a:pos x="83" y="1648"/>
                </a:cxn>
              </a:cxnLst>
              <a:rect l="0" t="0" r="r" b="b"/>
              <a:pathLst>
                <a:path w="1338" h="1648">
                  <a:moveTo>
                    <a:pt x="83" y="1648"/>
                  </a:moveTo>
                  <a:lnTo>
                    <a:pt x="1338" y="1352"/>
                  </a:lnTo>
                  <a:lnTo>
                    <a:pt x="1331" y="0"/>
                  </a:lnTo>
                  <a:lnTo>
                    <a:pt x="0" y="107"/>
                  </a:lnTo>
                  <a:lnTo>
                    <a:pt x="83" y="1648"/>
                  </a:lnTo>
                  <a:close/>
                </a:path>
              </a:pathLst>
            </a:custGeom>
            <a:noFill/>
            <a:ln w="9525" cap="flat" cmpd="sng">
              <a:solidFill>
                <a:schemeClr val="tx1"/>
              </a:solidFill>
              <a:prstDash val="solid"/>
              <a:round/>
              <a:headEnd type="none" w="med" len="med"/>
              <a:tailEnd type="none" w="med" len="med"/>
            </a:ln>
            <a:effectLst/>
          </p:spPr>
          <p:txBody>
            <a:bodyPr wrap="none" anchor="ctr"/>
            <a:lstStyle/>
            <a:p>
              <a:endParaRPr lang="en-US"/>
            </a:p>
          </p:txBody>
        </p:sp>
        <p:sp>
          <p:nvSpPr>
            <p:cNvPr id="30" name="Freeform 12"/>
            <p:cNvSpPr>
              <a:spLocks/>
            </p:cNvSpPr>
            <p:nvPr/>
          </p:nvSpPr>
          <p:spPr bwMode="auto">
            <a:xfrm>
              <a:off x="2829711" y="2117725"/>
              <a:ext cx="3760788" cy="542925"/>
            </a:xfrm>
            <a:custGeom>
              <a:avLst/>
              <a:gdLst/>
              <a:ahLst/>
              <a:cxnLst>
                <a:cxn ang="0">
                  <a:pos x="0" y="104"/>
                </a:cxn>
                <a:cxn ang="0">
                  <a:pos x="869" y="342"/>
                </a:cxn>
                <a:cxn ang="0">
                  <a:pos x="2369" y="186"/>
                </a:cxn>
                <a:cxn ang="0">
                  <a:pos x="1345" y="0"/>
                </a:cxn>
                <a:cxn ang="0">
                  <a:pos x="0" y="104"/>
                </a:cxn>
              </a:cxnLst>
              <a:rect l="0" t="0" r="r" b="b"/>
              <a:pathLst>
                <a:path w="2369" h="342">
                  <a:moveTo>
                    <a:pt x="0" y="104"/>
                  </a:moveTo>
                  <a:lnTo>
                    <a:pt x="869" y="342"/>
                  </a:lnTo>
                  <a:lnTo>
                    <a:pt x="2369" y="186"/>
                  </a:lnTo>
                  <a:lnTo>
                    <a:pt x="1345" y="0"/>
                  </a:lnTo>
                  <a:lnTo>
                    <a:pt x="0" y="104"/>
                  </a:lnTo>
                  <a:close/>
                </a:path>
              </a:pathLst>
            </a:custGeom>
            <a:noFill/>
            <a:ln w="9525" cap="flat" cmpd="sng">
              <a:solidFill>
                <a:schemeClr val="tx1"/>
              </a:solidFill>
              <a:prstDash val="solid"/>
              <a:round/>
              <a:headEnd type="none" w="med" len="med"/>
              <a:tailEnd type="none" w="med" len="med"/>
            </a:ln>
            <a:effectLst/>
          </p:spPr>
          <p:txBody>
            <a:bodyPr wrap="none" anchor="ctr"/>
            <a:lstStyle/>
            <a:p>
              <a:endParaRPr lang="en-US"/>
            </a:p>
          </p:txBody>
        </p:sp>
        <p:sp>
          <p:nvSpPr>
            <p:cNvPr id="31" name="Freeform 31"/>
            <p:cNvSpPr>
              <a:spLocks/>
            </p:cNvSpPr>
            <p:nvPr/>
          </p:nvSpPr>
          <p:spPr bwMode="auto">
            <a:xfrm>
              <a:off x="3934611" y="4062413"/>
              <a:ext cx="2135188" cy="665163"/>
            </a:xfrm>
            <a:custGeom>
              <a:avLst/>
              <a:gdLst/>
              <a:ahLst/>
              <a:cxnLst>
                <a:cxn ang="0">
                  <a:pos x="714" y="0"/>
                </a:cxn>
                <a:cxn ang="0">
                  <a:pos x="1345" y="352"/>
                </a:cxn>
                <a:cxn ang="0">
                  <a:pos x="0" y="419"/>
                </a:cxn>
                <a:cxn ang="0">
                  <a:pos x="714" y="0"/>
                </a:cxn>
              </a:cxnLst>
              <a:rect l="0" t="0" r="r" b="b"/>
              <a:pathLst>
                <a:path w="1345" h="419">
                  <a:moveTo>
                    <a:pt x="714" y="0"/>
                  </a:moveTo>
                  <a:lnTo>
                    <a:pt x="1345" y="352"/>
                  </a:lnTo>
                  <a:lnTo>
                    <a:pt x="0" y="419"/>
                  </a:lnTo>
                  <a:lnTo>
                    <a:pt x="714" y="0"/>
                  </a:lnTo>
                  <a:close/>
                </a:path>
              </a:pathLst>
            </a:custGeom>
            <a:solidFill>
              <a:schemeClr val="folHlink"/>
            </a:solidFill>
            <a:ln w="9525" cap="flat" cmpd="sng">
              <a:solidFill>
                <a:schemeClr val="tx1"/>
              </a:solidFill>
              <a:prstDash val="solid"/>
              <a:round/>
              <a:headEnd type="none" w="med" len="med"/>
              <a:tailEnd type="none" w="med" len="med"/>
            </a:ln>
            <a:effectLst/>
          </p:spPr>
          <p:txBody>
            <a:bodyPr wrap="none" anchor="ctr"/>
            <a:lstStyle/>
            <a:p>
              <a:endParaRPr lang="en-US"/>
            </a:p>
          </p:txBody>
        </p:sp>
        <p:sp>
          <p:nvSpPr>
            <p:cNvPr id="32" name="Freeform 46"/>
            <p:cNvSpPr>
              <a:spLocks/>
            </p:cNvSpPr>
            <p:nvPr/>
          </p:nvSpPr>
          <p:spPr bwMode="auto">
            <a:xfrm flipH="1" flipV="1">
              <a:off x="3498049" y="2970213"/>
              <a:ext cx="2135188" cy="665163"/>
            </a:xfrm>
            <a:custGeom>
              <a:avLst/>
              <a:gdLst/>
              <a:ahLst/>
              <a:cxnLst>
                <a:cxn ang="0">
                  <a:pos x="714" y="0"/>
                </a:cxn>
                <a:cxn ang="0">
                  <a:pos x="1345" y="352"/>
                </a:cxn>
                <a:cxn ang="0">
                  <a:pos x="0" y="419"/>
                </a:cxn>
                <a:cxn ang="0">
                  <a:pos x="714" y="0"/>
                </a:cxn>
              </a:cxnLst>
              <a:rect l="0" t="0" r="r" b="b"/>
              <a:pathLst>
                <a:path w="1345" h="419">
                  <a:moveTo>
                    <a:pt x="714" y="0"/>
                  </a:moveTo>
                  <a:lnTo>
                    <a:pt x="1345" y="352"/>
                  </a:lnTo>
                  <a:lnTo>
                    <a:pt x="0" y="419"/>
                  </a:lnTo>
                  <a:lnTo>
                    <a:pt x="714" y="0"/>
                  </a:lnTo>
                  <a:close/>
                </a:path>
              </a:pathLst>
            </a:custGeom>
            <a:solidFill>
              <a:schemeClr val="folHlink"/>
            </a:solidFill>
            <a:ln w="9525" cap="flat" cmpd="sng">
              <a:solidFill>
                <a:schemeClr val="tx1"/>
              </a:solidFill>
              <a:prstDash val="solid"/>
              <a:round/>
              <a:headEnd type="none" w="med" len="med"/>
              <a:tailEnd type="none" w="med" len="med"/>
            </a:ln>
            <a:effectLst/>
          </p:spPr>
          <p:txBody>
            <a:bodyPr wrap="none" anchor="ctr"/>
            <a:lstStyle/>
            <a:p>
              <a:endParaRPr lang="en-US"/>
            </a:p>
          </p:txBody>
        </p:sp>
        <p:sp>
          <p:nvSpPr>
            <p:cNvPr id="33" name="Freeform 11"/>
            <p:cNvSpPr>
              <a:spLocks/>
            </p:cNvSpPr>
            <p:nvPr/>
          </p:nvSpPr>
          <p:spPr bwMode="auto">
            <a:xfrm>
              <a:off x="2840824" y="2282825"/>
              <a:ext cx="1379538" cy="3398838"/>
            </a:xfrm>
            <a:custGeom>
              <a:avLst/>
              <a:gdLst/>
              <a:ahLst/>
              <a:cxnLst>
                <a:cxn ang="0">
                  <a:pos x="869" y="2141"/>
                </a:cxn>
                <a:cxn ang="0">
                  <a:pos x="849" y="231"/>
                </a:cxn>
                <a:cxn ang="0">
                  <a:pos x="0" y="0"/>
                </a:cxn>
                <a:cxn ang="0">
                  <a:pos x="73" y="1541"/>
                </a:cxn>
                <a:cxn ang="0">
                  <a:pos x="869" y="2141"/>
                </a:cxn>
              </a:cxnLst>
              <a:rect l="0" t="0" r="r" b="b"/>
              <a:pathLst>
                <a:path w="869" h="2141">
                  <a:moveTo>
                    <a:pt x="869" y="2141"/>
                  </a:moveTo>
                  <a:lnTo>
                    <a:pt x="849" y="231"/>
                  </a:lnTo>
                  <a:lnTo>
                    <a:pt x="0" y="0"/>
                  </a:lnTo>
                  <a:lnTo>
                    <a:pt x="73" y="1541"/>
                  </a:lnTo>
                  <a:lnTo>
                    <a:pt x="869" y="2141"/>
                  </a:lnTo>
                  <a:close/>
                </a:path>
              </a:pathLst>
            </a:custGeom>
            <a:noFill/>
            <a:ln w="9525" cap="flat" cmpd="sng">
              <a:solidFill>
                <a:schemeClr val="tx1"/>
              </a:solidFill>
              <a:prstDash val="solid"/>
              <a:round/>
              <a:headEnd type="none" w="med" len="med"/>
              <a:tailEnd type="none" w="med" len="med"/>
            </a:ln>
            <a:effectLst/>
          </p:spPr>
          <p:txBody>
            <a:bodyPr wrap="none" anchor="ctr"/>
            <a:lstStyle/>
            <a:p>
              <a:endParaRPr lang="en-US"/>
            </a:p>
          </p:txBody>
        </p:sp>
        <p:sp>
          <p:nvSpPr>
            <p:cNvPr id="34" name="Freeform 10"/>
            <p:cNvSpPr>
              <a:spLocks/>
            </p:cNvSpPr>
            <p:nvPr/>
          </p:nvSpPr>
          <p:spPr bwMode="auto">
            <a:xfrm>
              <a:off x="4187024" y="2397125"/>
              <a:ext cx="2414588" cy="3267075"/>
            </a:xfrm>
            <a:custGeom>
              <a:avLst/>
              <a:gdLst/>
              <a:ahLst/>
              <a:cxnLst>
                <a:cxn ang="0">
                  <a:pos x="0" y="166"/>
                </a:cxn>
                <a:cxn ang="0">
                  <a:pos x="11" y="2058"/>
                </a:cxn>
                <a:cxn ang="0">
                  <a:pos x="1456" y="1614"/>
                </a:cxn>
                <a:cxn ang="0">
                  <a:pos x="1521" y="0"/>
                </a:cxn>
                <a:cxn ang="0">
                  <a:pos x="0" y="166"/>
                </a:cxn>
              </a:cxnLst>
              <a:rect l="0" t="0" r="r" b="b"/>
              <a:pathLst>
                <a:path w="1521" h="2058">
                  <a:moveTo>
                    <a:pt x="0" y="166"/>
                  </a:moveTo>
                  <a:lnTo>
                    <a:pt x="11" y="2058"/>
                  </a:lnTo>
                  <a:lnTo>
                    <a:pt x="1456" y="1614"/>
                  </a:lnTo>
                  <a:lnTo>
                    <a:pt x="1521" y="0"/>
                  </a:lnTo>
                  <a:lnTo>
                    <a:pt x="0" y="166"/>
                  </a:lnTo>
                  <a:close/>
                </a:path>
              </a:pathLst>
            </a:custGeom>
            <a:noFill/>
            <a:ln w="9525" cap="flat" cmpd="sng">
              <a:solidFill>
                <a:schemeClr val="tx1"/>
              </a:solidFill>
              <a:prstDash val="solid"/>
              <a:round/>
              <a:headEnd type="none" w="med" len="med"/>
              <a:tailEnd type="none" w="med" len="med"/>
            </a:ln>
            <a:effectLst/>
          </p:spPr>
          <p:txBody>
            <a:bodyPr wrap="none" anchor="ctr"/>
            <a:lstStyle/>
            <a:p>
              <a:endParaRPr lang="en-US"/>
            </a:p>
          </p:txBody>
        </p:sp>
      </p:grpSp>
      <p:sp>
        <p:nvSpPr>
          <p:cNvPr id="35" name="Right Arrow 34"/>
          <p:cNvSpPr/>
          <p:nvPr/>
        </p:nvSpPr>
        <p:spPr bwMode="auto">
          <a:xfrm>
            <a:off x="6654297" y="4535787"/>
            <a:ext cx="334978" cy="380245"/>
          </a:xfrm>
          <a:prstGeom prst="rightArrow">
            <a:avLst/>
          </a:prstGeom>
          <a:solidFill>
            <a:srgbClr val="0000FF"/>
          </a:solidFill>
          <a:ln w="9525" cap="flat" cmpd="sng" algn="ctr">
            <a:solidFill>
              <a:srgbClr val="0000FF"/>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smtClean="0">
              <a:ln>
                <a:noFill/>
              </a:ln>
              <a:solidFill>
                <a:srgbClr val="0000FF"/>
              </a:solidFill>
              <a:effectLst/>
              <a:latin typeface="Comic Sans MS" pitchFamily="66" charset="0"/>
            </a:endParaRPr>
          </a:p>
        </p:txBody>
      </p:sp>
      <p:sp>
        <p:nvSpPr>
          <p:cNvPr id="36" name="TextBox 35"/>
          <p:cNvSpPr txBox="1"/>
          <p:nvPr/>
        </p:nvSpPr>
        <p:spPr>
          <a:xfrm>
            <a:off x="691030" y="5187635"/>
            <a:ext cx="2424062" cy="523220"/>
          </a:xfrm>
          <a:prstGeom prst="rect">
            <a:avLst/>
          </a:prstGeom>
          <a:noFill/>
        </p:spPr>
        <p:txBody>
          <a:bodyPr wrap="none" rtlCol="0">
            <a:spAutoFit/>
          </a:bodyPr>
          <a:lstStyle/>
          <a:p>
            <a:r>
              <a:rPr lang="en-US" sz="2800" dirty="0" smtClean="0">
                <a:latin typeface="Arial" pitchFamily="34" charset="0"/>
                <a:cs typeface="Arial" pitchFamily="34" charset="0"/>
              </a:rPr>
              <a:t>Input complex</a:t>
            </a:r>
          </a:p>
        </p:txBody>
      </p:sp>
      <p:sp>
        <p:nvSpPr>
          <p:cNvPr id="37" name="TextBox 36"/>
          <p:cNvSpPr txBox="1"/>
          <p:nvPr/>
        </p:nvSpPr>
        <p:spPr>
          <a:xfrm>
            <a:off x="3148405" y="5801762"/>
            <a:ext cx="2702984" cy="523220"/>
          </a:xfrm>
          <a:prstGeom prst="rect">
            <a:avLst/>
          </a:prstGeom>
          <a:noFill/>
        </p:spPr>
        <p:txBody>
          <a:bodyPr wrap="none" rtlCol="0">
            <a:spAutoFit/>
          </a:bodyPr>
          <a:lstStyle/>
          <a:p>
            <a:r>
              <a:rPr lang="en-US" sz="2800" dirty="0" smtClean="0">
                <a:latin typeface="Arial" pitchFamily="34" charset="0"/>
                <a:cs typeface="Arial" pitchFamily="34" charset="0"/>
              </a:rPr>
              <a:t>Output complex</a:t>
            </a:r>
          </a:p>
        </p:txBody>
      </p:sp>
      <p:sp>
        <p:nvSpPr>
          <p:cNvPr id="38" name="TextBox 37"/>
          <p:cNvSpPr txBox="1"/>
          <p:nvPr/>
        </p:nvSpPr>
        <p:spPr>
          <a:xfrm>
            <a:off x="5927071" y="5148403"/>
            <a:ext cx="2085827" cy="954107"/>
          </a:xfrm>
          <a:prstGeom prst="rect">
            <a:avLst/>
          </a:prstGeom>
          <a:noFill/>
        </p:spPr>
        <p:txBody>
          <a:bodyPr wrap="none" rtlCol="0">
            <a:spAutoFit/>
          </a:bodyPr>
          <a:lstStyle/>
          <a:p>
            <a:r>
              <a:rPr lang="en-US" sz="2800" dirty="0" smtClean="0">
                <a:latin typeface="Arial" pitchFamily="34" charset="0"/>
                <a:cs typeface="Arial" pitchFamily="34" charset="0"/>
              </a:rPr>
              <a:t>Carrier map</a:t>
            </a:r>
          </a:p>
          <a:p>
            <a:r>
              <a:rPr lang="en-US" sz="2800" dirty="0">
                <a:solidFill>
                  <a:schemeClr val="tx1"/>
                </a:solidFill>
                <a:latin typeface="cmmi10"/>
                <a:cs typeface="Arial" pitchFamily="34" charset="0"/>
              </a:rPr>
              <a:t>¢</a:t>
            </a:r>
            <a:r>
              <a:rPr lang="en-US" sz="2800" dirty="0">
                <a:solidFill>
                  <a:schemeClr val="tx1"/>
                </a:solidFill>
                <a:latin typeface="Arial" pitchFamily="34" charset="0"/>
                <a:cs typeface="Arial" pitchFamily="34" charset="0"/>
              </a:rPr>
              <a:t>: </a:t>
            </a:r>
            <a:r>
              <a:rPr lang="en-US" sz="2800" dirty="0">
                <a:solidFill>
                  <a:schemeClr val="tx1"/>
                </a:solidFill>
                <a:latin typeface="cmsy10"/>
                <a:cs typeface="Arial" pitchFamily="34" charset="0"/>
              </a:rPr>
              <a:t>I</a:t>
            </a:r>
            <a:r>
              <a:rPr lang="en-US" sz="2800" dirty="0">
                <a:solidFill>
                  <a:schemeClr val="tx1"/>
                </a:solidFill>
                <a:latin typeface="Arial" pitchFamily="34" charset="0"/>
                <a:cs typeface="Arial" pitchFamily="34" charset="0"/>
              </a:rPr>
              <a:t> </a:t>
            </a:r>
            <a:r>
              <a:rPr lang="en-US" sz="2800" dirty="0">
                <a:solidFill>
                  <a:schemeClr val="tx1"/>
                </a:solidFill>
                <a:latin typeface="cmsy10"/>
                <a:cs typeface="Arial" pitchFamily="34" charset="0"/>
              </a:rPr>
              <a:t>!</a:t>
            </a:r>
            <a:r>
              <a:rPr lang="en-US" sz="2800" dirty="0">
                <a:solidFill>
                  <a:schemeClr val="tx1"/>
                </a:solidFill>
                <a:latin typeface="Arial" pitchFamily="34" charset="0"/>
                <a:cs typeface="Arial" pitchFamily="34" charset="0"/>
              </a:rPr>
              <a:t> </a:t>
            </a:r>
            <a:r>
              <a:rPr lang="en-US" sz="2800" dirty="0" smtClean="0">
                <a:solidFill>
                  <a:schemeClr val="tx1"/>
                </a:solidFill>
                <a:latin typeface="Arial" pitchFamily="34" charset="0"/>
                <a:cs typeface="Arial" pitchFamily="34" charset="0"/>
              </a:rPr>
              <a:t>2</a:t>
            </a:r>
            <a:r>
              <a:rPr lang="en-US" sz="2800" baseline="30000" dirty="0" smtClean="0">
                <a:solidFill>
                  <a:schemeClr val="tx1"/>
                </a:solidFill>
                <a:latin typeface="cmsy10"/>
                <a:cs typeface="Arial" pitchFamily="34" charset="0"/>
              </a:rPr>
              <a:t>O</a:t>
            </a:r>
            <a:endParaRPr lang="en-US" sz="2800" baseline="30000" dirty="0">
              <a:solidFill>
                <a:schemeClr val="tx1"/>
              </a:solidFill>
              <a:latin typeface="cmsy10"/>
              <a:cs typeface="Arial" pitchFamily="34" charset="0"/>
            </a:endParaRPr>
          </a:p>
        </p:txBody>
      </p:sp>
    </p:spTree>
    <p:extLst>
      <p:ext uri="{BB962C8B-B14F-4D97-AF65-F5344CB8AC3E}">
        <p14:creationId xmlns:p14="http://schemas.microsoft.com/office/powerpoint/2010/main" val="1828073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par>
                                <p:cTn id="8" presetID="3" presetClass="entr" presetSubtype="1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linds(horizontal)">
                                      <p:cBhvr>
                                        <p:cTn id="10" dur="500"/>
                                        <p:tgtEl>
                                          <p:spTgt spid="7"/>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36"/>
                                        </p:tgtEl>
                                        <p:attrNameLst>
                                          <p:attrName>style.visibility</p:attrName>
                                        </p:attrNameLst>
                                      </p:cBhvr>
                                      <p:to>
                                        <p:strVal val="visible"/>
                                      </p:to>
                                    </p:set>
                                    <p:animEffect transition="in" filter="blinds(horizontal)">
                                      <p:cBhvr>
                                        <p:cTn id="13" dur="500"/>
                                        <p:tgtEl>
                                          <p:spTgt spid="36"/>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blinds(horizontal)">
                                      <p:cBhvr>
                                        <p:cTn id="18" dur="500"/>
                                        <p:tgtEl>
                                          <p:spTgt spid="24"/>
                                        </p:tgtEl>
                                      </p:cBhvr>
                                    </p:animEffect>
                                  </p:childTnLst>
                                </p:cTn>
                              </p:par>
                              <p:par>
                                <p:cTn id="19" presetID="3" presetClass="entr" presetSubtype="10" fill="hold"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blinds(horizontal)">
                                      <p:cBhvr>
                                        <p:cTn id="21" dur="500"/>
                                        <p:tgtEl>
                                          <p:spTgt spid="23"/>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Effect transition="in" filter="blinds(horizontal)">
                                      <p:cBhvr>
                                        <p:cTn id="24" dur="500"/>
                                        <p:tgtEl>
                                          <p:spTgt spid="37"/>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blinds(horizontal)">
                                      <p:cBhvr>
                                        <p:cTn id="29" dur="500"/>
                                        <p:tgtEl>
                                          <p:spTgt spid="25"/>
                                        </p:tgtEl>
                                      </p:cBhvr>
                                    </p:animEffect>
                                  </p:childTnLst>
                                </p:cTn>
                              </p:par>
                              <p:par>
                                <p:cTn id="30" presetID="3" presetClass="entr" presetSubtype="10" fill="hold" nodeType="with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blinds(horizontal)">
                                      <p:cBhvr>
                                        <p:cTn id="32" dur="500"/>
                                        <p:tgtEl>
                                          <p:spTgt spid="26"/>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blinds(horizontal)">
                                      <p:cBhvr>
                                        <p:cTn id="35" dur="500"/>
                                        <p:tgtEl>
                                          <p:spTgt spid="35"/>
                                        </p:tgtEl>
                                      </p:cBhvr>
                                    </p:animEffect>
                                  </p:childTnLst>
                                </p:cTn>
                              </p:par>
                              <p:par>
                                <p:cTn id="36" presetID="3" presetClass="entr" presetSubtype="10" fill="hold" nodeType="with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blinds(horizontal)">
                                      <p:cBhvr>
                                        <p:cTn id="38" dur="500"/>
                                        <p:tgtEl>
                                          <p:spTgt spid="27"/>
                                        </p:tgtEl>
                                      </p:cBhvr>
                                    </p:animEffect>
                                  </p:childTnLst>
                                </p:cTn>
                              </p:par>
                              <p:par>
                                <p:cTn id="39" presetID="3" presetClass="entr" presetSubtype="10"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Effect transition="in" filter="blinds(horizontal)">
                                      <p:cBhvr>
                                        <p:cTn id="4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4" grpId="0" animBg="1"/>
      <p:bldP spid="25" grpId="0" animBg="1"/>
      <p:bldP spid="35" grpId="0" animBg="1"/>
      <p:bldP spid="36" grpId="0"/>
      <p:bldP spid="37" grpId="0"/>
      <p:bldP spid="38" grpId="0"/>
    </p:bld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Colorless Tasks</a:t>
            </a:r>
            <a:endParaRPr lang="en-US" dirty="0"/>
          </a:p>
        </p:txBody>
      </p:sp>
      <p:sp>
        <p:nvSpPr>
          <p:cNvPr id="3" name="Footer Placeholder 2"/>
          <p:cNvSpPr>
            <a:spLocks noGrp="1"/>
          </p:cNvSpPr>
          <p:nvPr>
            <p:ph type="ftr" sz="quarter" idx="11"/>
          </p:nvPr>
        </p:nvSpPr>
        <p:spPr/>
        <p:txBody>
          <a:bodyPr/>
          <a:lstStyle/>
          <a:p>
            <a:r>
              <a:rPr lang="en-US" dirty="0" smtClean="0"/>
              <a:t>Distributed Computing through Combinatorial Topology</a:t>
            </a:r>
            <a:endParaRPr lang="en-US" dirty="0"/>
          </a:p>
        </p:txBody>
      </p:sp>
      <p:sp>
        <p:nvSpPr>
          <p:cNvPr id="4" name="Slide Number Placeholder 3"/>
          <p:cNvSpPr>
            <a:spLocks noGrp="1"/>
          </p:cNvSpPr>
          <p:nvPr>
            <p:ph type="sldNum" sz="quarter" idx="12"/>
          </p:nvPr>
        </p:nvSpPr>
        <p:spPr/>
        <p:txBody>
          <a:bodyPr/>
          <a:lstStyle/>
          <a:p>
            <a:fld id="{E43608CE-920D-4F6F-98C9-0491388AB413}" type="slidenum">
              <a:rPr lang="en-US" smtClean="0"/>
              <a:pPr/>
              <a:t>137</a:t>
            </a:fld>
            <a:endParaRPr lang="en-US"/>
          </a:p>
        </p:txBody>
      </p:sp>
      <p:sp>
        <p:nvSpPr>
          <p:cNvPr id="5" name="Text Box 122"/>
          <p:cNvSpPr txBox="1">
            <a:spLocks noChangeArrowheads="1"/>
          </p:cNvSpPr>
          <p:nvPr/>
        </p:nvSpPr>
        <p:spPr bwMode="auto">
          <a:xfrm>
            <a:off x="2930140" y="2280206"/>
            <a:ext cx="2787943" cy="923330"/>
          </a:xfrm>
          <a:prstGeom prst="rect">
            <a:avLst/>
          </a:prstGeom>
          <a:solidFill>
            <a:schemeClr val="bg1">
              <a:alpha val="89999"/>
            </a:schemeClr>
          </a:solidFill>
          <a:ln w="38100" algn="ctr">
            <a:solidFill>
              <a:schemeClr val="accent6"/>
            </a:solidFill>
            <a:miter lim="800000"/>
            <a:headEnd/>
            <a:tailEnd/>
          </a:ln>
          <a:effectLst>
            <a:outerShdw blurRad="50800" dist="38100" dir="2700000" algn="tl" rotWithShape="0">
              <a:prstClr val="black">
                <a:alpha val="40000"/>
              </a:prstClr>
            </a:outerShdw>
          </a:effectLst>
        </p:spPr>
        <p:txBody>
          <a:bodyPr wrap="none">
            <a:spAutoFit/>
          </a:bodyPr>
          <a:lstStyle/>
          <a:p>
            <a:r>
              <a:rPr lang="en-US" sz="5400" dirty="0" smtClean="0">
                <a:solidFill>
                  <a:schemeClr val="tx1"/>
                </a:solidFill>
                <a:latin typeface="Arial" pitchFamily="34" charset="0"/>
                <a:cs typeface="Arial" pitchFamily="34" charset="0"/>
              </a:rPr>
              <a:t>(</a:t>
            </a:r>
            <a:r>
              <a:rPr lang="en-US" sz="5400" dirty="0" smtClean="0">
                <a:solidFill>
                  <a:schemeClr val="tx1"/>
                </a:solidFill>
                <a:latin typeface="cmsy10"/>
                <a:cs typeface="Arial" pitchFamily="34" charset="0"/>
              </a:rPr>
              <a:t>I</a:t>
            </a:r>
            <a:r>
              <a:rPr lang="en-US" sz="5400" dirty="0" smtClean="0">
                <a:solidFill>
                  <a:schemeClr val="tx1"/>
                </a:solidFill>
                <a:latin typeface="Arial" pitchFamily="34" charset="0"/>
                <a:cs typeface="Arial" pitchFamily="34" charset="0"/>
              </a:rPr>
              <a:t>, </a:t>
            </a:r>
            <a:r>
              <a:rPr lang="en-US" sz="5400" dirty="0" smtClean="0">
                <a:solidFill>
                  <a:schemeClr val="tx1"/>
                </a:solidFill>
                <a:latin typeface="cmsy10"/>
                <a:cs typeface="Arial" pitchFamily="34" charset="0"/>
              </a:rPr>
              <a:t>P</a:t>
            </a:r>
            <a:r>
              <a:rPr lang="en-US" sz="5400" dirty="0" smtClean="0">
                <a:solidFill>
                  <a:schemeClr val="tx1"/>
                </a:solidFill>
                <a:latin typeface="Arial" pitchFamily="34" charset="0"/>
                <a:cs typeface="Arial" pitchFamily="34" charset="0"/>
              </a:rPr>
              <a:t>, </a:t>
            </a:r>
            <a:r>
              <a:rPr lang="en-US" sz="5400" dirty="0" smtClean="0">
                <a:solidFill>
                  <a:schemeClr val="tx1"/>
                </a:solidFill>
                <a:latin typeface="cmmi10"/>
                <a:cs typeface="Arial" pitchFamily="34" charset="0"/>
              </a:rPr>
              <a:t>¥</a:t>
            </a:r>
            <a:r>
              <a:rPr lang="en-US" sz="5400" dirty="0" smtClean="0">
                <a:solidFill>
                  <a:schemeClr val="tx1"/>
                </a:solidFill>
                <a:latin typeface="Arial" pitchFamily="34" charset="0"/>
                <a:cs typeface="Arial" pitchFamily="34" charset="0"/>
              </a:rPr>
              <a:t>)</a:t>
            </a:r>
            <a:endParaRPr lang="en-US" sz="5400" i="1" dirty="0" smtClean="0">
              <a:solidFill>
                <a:schemeClr val="tx1"/>
              </a:solidFill>
              <a:latin typeface="Arial" pitchFamily="34" charset="0"/>
              <a:cs typeface="Arial" pitchFamily="34" charset="0"/>
            </a:endParaRPr>
          </a:p>
        </p:txBody>
      </p:sp>
      <p:sp>
        <p:nvSpPr>
          <p:cNvPr id="7" name="Text Box 122"/>
          <p:cNvSpPr txBox="1">
            <a:spLocks noChangeArrowheads="1"/>
          </p:cNvSpPr>
          <p:nvPr/>
        </p:nvSpPr>
        <p:spPr bwMode="auto">
          <a:xfrm>
            <a:off x="6059269" y="3750490"/>
            <a:ext cx="2863284" cy="954107"/>
          </a:xfrm>
          <a:prstGeom prst="rect">
            <a:avLst/>
          </a:prstGeom>
          <a:solidFill>
            <a:schemeClr val="bg1">
              <a:alpha val="89999"/>
            </a:schemeClr>
          </a:solidFill>
          <a:ln w="38100" algn="ctr">
            <a:solidFill>
              <a:srgbClr val="FF0000"/>
            </a:solidFill>
            <a:miter lim="800000"/>
            <a:headEnd/>
            <a:tailEnd/>
          </a:ln>
          <a:effectLst>
            <a:outerShdw blurRad="50800" dist="38100" dir="2700000" algn="tl" rotWithShape="0">
              <a:prstClr val="black">
                <a:alpha val="40000"/>
              </a:prstClr>
            </a:outerShdw>
          </a:effectLst>
        </p:spPr>
        <p:txBody>
          <a:bodyPr wrap="none">
            <a:spAutoFit/>
          </a:bodyPr>
          <a:lstStyle/>
          <a:p>
            <a:r>
              <a:rPr lang="en-US" sz="2800" dirty="0" smtClean="0">
                <a:latin typeface="Arial" pitchFamily="34" charset="0"/>
                <a:cs typeface="Arial" pitchFamily="34" charset="0"/>
              </a:rPr>
              <a:t>strict carrier map</a:t>
            </a:r>
          </a:p>
          <a:p>
            <a:r>
              <a:rPr lang="en-US" sz="2800" dirty="0" smtClean="0">
                <a:solidFill>
                  <a:schemeClr val="tx1"/>
                </a:solidFill>
                <a:latin typeface="cmmi10"/>
                <a:cs typeface="Arial" pitchFamily="34" charset="0"/>
              </a:rPr>
              <a:t>¥</a:t>
            </a:r>
            <a:r>
              <a:rPr lang="en-US" sz="2800" dirty="0" smtClean="0">
                <a:solidFill>
                  <a:schemeClr val="tx1"/>
                </a:solidFill>
                <a:latin typeface="Arial" pitchFamily="34" charset="0"/>
                <a:cs typeface="Arial" pitchFamily="34" charset="0"/>
              </a:rPr>
              <a:t>: </a:t>
            </a:r>
            <a:r>
              <a:rPr lang="en-US" sz="2800" dirty="0" smtClean="0">
                <a:solidFill>
                  <a:schemeClr val="tx1"/>
                </a:solidFill>
                <a:latin typeface="cmsy10"/>
                <a:cs typeface="Arial" pitchFamily="34" charset="0"/>
              </a:rPr>
              <a:t>I</a:t>
            </a:r>
            <a:r>
              <a:rPr lang="en-US" sz="2800" dirty="0" smtClean="0">
                <a:solidFill>
                  <a:schemeClr val="tx1"/>
                </a:solidFill>
                <a:latin typeface="Arial" pitchFamily="34" charset="0"/>
                <a:cs typeface="Arial" pitchFamily="34" charset="0"/>
              </a:rPr>
              <a:t> </a:t>
            </a:r>
            <a:r>
              <a:rPr lang="en-US" sz="2800" dirty="0" smtClean="0">
                <a:solidFill>
                  <a:schemeClr val="tx1"/>
                </a:solidFill>
                <a:latin typeface="cmsy10"/>
                <a:cs typeface="Arial" pitchFamily="34" charset="0"/>
              </a:rPr>
              <a:t>!</a:t>
            </a:r>
            <a:r>
              <a:rPr lang="en-US" sz="2800" dirty="0" smtClean="0">
                <a:solidFill>
                  <a:schemeClr val="tx1"/>
                </a:solidFill>
                <a:latin typeface="Arial" pitchFamily="34" charset="0"/>
                <a:cs typeface="Arial" pitchFamily="34" charset="0"/>
              </a:rPr>
              <a:t> 2</a:t>
            </a:r>
            <a:r>
              <a:rPr lang="en-US" sz="2800" baseline="30000" dirty="0">
                <a:solidFill>
                  <a:schemeClr val="tx1"/>
                </a:solidFill>
                <a:latin typeface="cmsy10"/>
                <a:cs typeface="Arial" pitchFamily="34" charset="0"/>
              </a:rPr>
              <a:t>P</a:t>
            </a:r>
            <a:endParaRPr lang="en-US" sz="2800" baseline="30000" dirty="0" smtClean="0">
              <a:solidFill>
                <a:schemeClr val="tx1"/>
              </a:solidFill>
              <a:latin typeface="cmsy10"/>
              <a:cs typeface="Arial" pitchFamily="34" charset="0"/>
            </a:endParaRPr>
          </a:p>
        </p:txBody>
      </p:sp>
      <p:sp>
        <p:nvSpPr>
          <p:cNvPr id="8" name="Text Box 122"/>
          <p:cNvSpPr txBox="1">
            <a:spLocks noChangeArrowheads="1"/>
          </p:cNvSpPr>
          <p:nvPr/>
        </p:nvSpPr>
        <p:spPr bwMode="auto">
          <a:xfrm>
            <a:off x="2157318" y="4835528"/>
            <a:ext cx="4703532" cy="523220"/>
          </a:xfrm>
          <a:prstGeom prst="rect">
            <a:avLst/>
          </a:prstGeom>
          <a:solidFill>
            <a:schemeClr val="bg1">
              <a:alpha val="89999"/>
            </a:schemeClr>
          </a:solidFill>
          <a:ln w="38100" algn="ctr">
            <a:solidFill>
              <a:srgbClr val="FF0000"/>
            </a:solidFill>
            <a:miter lim="800000"/>
            <a:headEnd/>
            <a:tailEnd/>
          </a:ln>
          <a:effectLst>
            <a:outerShdw blurRad="50800" dist="38100" dir="2700000" algn="tl" rotWithShape="0">
              <a:prstClr val="black">
                <a:alpha val="40000"/>
              </a:prstClr>
            </a:outerShdw>
          </a:effectLst>
        </p:spPr>
        <p:txBody>
          <a:bodyPr wrap="none">
            <a:spAutoFit/>
          </a:bodyPr>
          <a:lstStyle/>
          <a:p>
            <a:r>
              <a:rPr lang="en-US" sz="2800" dirty="0" smtClean="0">
                <a:latin typeface="Arial" pitchFamily="34" charset="0"/>
                <a:cs typeface="Arial" pitchFamily="34" charset="0"/>
              </a:rPr>
              <a:t>(colorless) protocol complex</a:t>
            </a:r>
            <a:endParaRPr lang="en-US" sz="2800" i="1" dirty="0" smtClean="0">
              <a:solidFill>
                <a:schemeClr val="tx1"/>
              </a:solidFill>
              <a:latin typeface="Arial" pitchFamily="34" charset="0"/>
              <a:cs typeface="Arial" pitchFamily="34" charset="0"/>
            </a:endParaRPr>
          </a:p>
        </p:txBody>
      </p:sp>
      <p:sp>
        <p:nvSpPr>
          <p:cNvPr id="9" name="Rounded Rectangular Callout 8"/>
          <p:cNvSpPr/>
          <p:nvPr/>
        </p:nvSpPr>
        <p:spPr bwMode="auto">
          <a:xfrm>
            <a:off x="3008061" y="2118946"/>
            <a:ext cx="788276" cy="1002010"/>
          </a:xfrm>
          <a:prstGeom prst="wedgeRoundRectCallout">
            <a:avLst>
              <a:gd name="adj1" fmla="val 21421"/>
              <a:gd name="adj2" fmla="val 105117"/>
              <a:gd name="adj3" fmla="val 16667"/>
            </a:avLst>
          </a:prstGeom>
          <a:noFill/>
          <a:ln w="38100">
            <a:solidFill>
              <a:srgbClr val="FF0000"/>
            </a:solidFill>
            <a:round/>
            <a:headEnd/>
            <a:tailEnd/>
          </a:ln>
          <a:effectLst/>
        </p:spPr>
        <p:txBody>
          <a:bodyPr wrap="none" rtlCol="0" anchor="ctr"/>
          <a:lstStyle/>
          <a:p>
            <a:pPr algn="ctr"/>
            <a:endParaRPr lang="en-US" dirty="0">
              <a:latin typeface="Arial" pitchFamily="34" charset="0"/>
              <a:cs typeface="Arial" pitchFamily="34" charset="0"/>
            </a:endParaRPr>
          </a:p>
        </p:txBody>
      </p:sp>
      <p:sp>
        <p:nvSpPr>
          <p:cNvPr id="10" name="Rounded Rectangular Callout 9"/>
          <p:cNvSpPr/>
          <p:nvPr/>
        </p:nvSpPr>
        <p:spPr bwMode="auto">
          <a:xfrm>
            <a:off x="3929973" y="2362786"/>
            <a:ext cx="788276" cy="1002010"/>
          </a:xfrm>
          <a:prstGeom prst="wedgeRoundRectCallout">
            <a:avLst>
              <a:gd name="adj1" fmla="val 23421"/>
              <a:gd name="adj2" fmla="val 187825"/>
              <a:gd name="adj3" fmla="val 16667"/>
            </a:avLst>
          </a:prstGeom>
          <a:noFill/>
          <a:ln w="38100">
            <a:solidFill>
              <a:srgbClr val="FF0000"/>
            </a:solidFill>
            <a:round/>
            <a:headEnd/>
            <a:tailEnd/>
          </a:ln>
          <a:effectLst/>
        </p:spPr>
        <p:txBody>
          <a:bodyPr wrap="none" rtlCol="0" anchor="ctr"/>
          <a:lstStyle/>
          <a:p>
            <a:pPr algn="ctr"/>
            <a:endParaRPr lang="en-US" dirty="0">
              <a:latin typeface="Arial" pitchFamily="34" charset="0"/>
              <a:cs typeface="Arial" pitchFamily="34" charset="0"/>
            </a:endParaRPr>
          </a:p>
        </p:txBody>
      </p:sp>
      <p:sp>
        <p:nvSpPr>
          <p:cNvPr id="11" name="Rounded Rectangular Callout 10"/>
          <p:cNvSpPr/>
          <p:nvPr/>
        </p:nvSpPr>
        <p:spPr bwMode="auto">
          <a:xfrm>
            <a:off x="4851885" y="2149426"/>
            <a:ext cx="788276" cy="1002010"/>
          </a:xfrm>
          <a:prstGeom prst="wedgeRoundRectCallout">
            <a:avLst>
              <a:gd name="adj1" fmla="val 150954"/>
              <a:gd name="adj2" fmla="val 94470"/>
              <a:gd name="adj3" fmla="val 16667"/>
            </a:avLst>
          </a:prstGeom>
          <a:noFill/>
          <a:ln w="38100">
            <a:solidFill>
              <a:srgbClr val="FF0000"/>
            </a:solidFill>
            <a:round/>
            <a:headEnd/>
            <a:tailEnd/>
          </a:ln>
          <a:effectLst/>
        </p:spPr>
        <p:txBody>
          <a:bodyPr wrap="none" rtlCol="0" anchor="ctr"/>
          <a:lstStyle/>
          <a:p>
            <a:pPr algn="ctr"/>
            <a:endParaRPr lang="en-US" dirty="0">
              <a:latin typeface="Arial" pitchFamily="34" charset="0"/>
              <a:cs typeface="Arial" pitchFamily="34" charset="0"/>
            </a:endParaRPr>
          </a:p>
        </p:txBody>
      </p:sp>
      <p:sp>
        <p:nvSpPr>
          <p:cNvPr id="6" name="Text Box 122"/>
          <p:cNvSpPr txBox="1">
            <a:spLocks noChangeArrowheads="1"/>
          </p:cNvSpPr>
          <p:nvPr/>
        </p:nvSpPr>
        <p:spPr bwMode="auto">
          <a:xfrm>
            <a:off x="1296715" y="3771524"/>
            <a:ext cx="4164923" cy="523220"/>
          </a:xfrm>
          <a:prstGeom prst="rect">
            <a:avLst/>
          </a:prstGeom>
          <a:solidFill>
            <a:schemeClr val="bg1">
              <a:alpha val="89999"/>
            </a:schemeClr>
          </a:solidFill>
          <a:ln w="38100" algn="ctr">
            <a:solidFill>
              <a:srgbClr val="FF0000"/>
            </a:solidFill>
            <a:miter lim="800000"/>
            <a:headEnd/>
            <a:tailEnd/>
          </a:ln>
          <a:effectLst>
            <a:outerShdw blurRad="50800" dist="38100" dir="2700000" algn="tl" rotWithShape="0">
              <a:prstClr val="black">
                <a:alpha val="40000"/>
              </a:prstClr>
            </a:outerShdw>
          </a:effectLst>
        </p:spPr>
        <p:txBody>
          <a:bodyPr wrap="none">
            <a:spAutoFit/>
          </a:bodyPr>
          <a:lstStyle/>
          <a:p>
            <a:r>
              <a:rPr lang="en-US" sz="2800" dirty="0" smtClean="0">
                <a:latin typeface="Arial" pitchFamily="34" charset="0"/>
                <a:cs typeface="Arial" pitchFamily="34" charset="0"/>
              </a:rPr>
              <a:t>(colorless) input complex</a:t>
            </a:r>
            <a:endParaRPr lang="en-US" sz="2800" i="1" dirty="0" smtClean="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3052861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6" grpId="0" animBg="1"/>
    </p:bld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Protocol Complex</a:t>
            </a:r>
            <a:endParaRPr lang="en-US" dirty="0"/>
          </a:p>
        </p:txBody>
      </p:sp>
      <p:sp>
        <p:nvSpPr>
          <p:cNvPr id="3" name="Date Placeholder 2"/>
          <p:cNvSpPr>
            <a:spLocks noGrp="1"/>
          </p:cNvSpPr>
          <p:nvPr>
            <p:ph type="dt" sz="half" idx="10"/>
          </p:nvPr>
        </p:nvSpPr>
        <p:spPr/>
        <p:txBody>
          <a:bodyPr/>
          <a:lstStyle/>
          <a:p>
            <a:fld id="{D6D4D9C7-2207-40D0-BD10-0B54F2F3DC18}" type="datetime5">
              <a:rPr lang="en-US" smtClean="0"/>
              <a:pPr/>
              <a:t>14-May-16</a:t>
            </a:fld>
            <a:endParaRPr lang="en-US"/>
          </a:p>
        </p:txBody>
      </p:sp>
      <p:sp>
        <p:nvSpPr>
          <p:cNvPr id="4" name="Slide Number Placeholder 3"/>
          <p:cNvSpPr>
            <a:spLocks noGrp="1"/>
          </p:cNvSpPr>
          <p:nvPr>
            <p:ph type="sldNum" sz="quarter" idx="12"/>
          </p:nvPr>
        </p:nvSpPr>
        <p:spPr/>
        <p:txBody>
          <a:bodyPr/>
          <a:lstStyle/>
          <a:p>
            <a:fld id="{E43608CE-920D-4F6F-98C9-0491388AB413}" type="slidenum">
              <a:rPr lang="en-US" smtClean="0"/>
              <a:pPr/>
              <a:t>138</a:t>
            </a:fld>
            <a:endParaRPr lang="en-US"/>
          </a:p>
        </p:txBody>
      </p:sp>
      <p:sp>
        <p:nvSpPr>
          <p:cNvPr id="5" name="Text Box 122"/>
          <p:cNvSpPr txBox="1">
            <a:spLocks noChangeArrowheads="1"/>
          </p:cNvSpPr>
          <p:nvPr/>
        </p:nvSpPr>
        <p:spPr bwMode="auto">
          <a:xfrm>
            <a:off x="966141" y="2091993"/>
            <a:ext cx="4764702" cy="523220"/>
          </a:xfrm>
          <a:prstGeom prst="rect">
            <a:avLst/>
          </a:prstGeom>
          <a:solidFill>
            <a:schemeClr val="bg1">
              <a:alpha val="89999"/>
            </a:schemeClr>
          </a:solidFill>
          <a:ln w="38100" algn="ctr">
            <a:solidFill>
              <a:srgbClr val="FF0000"/>
            </a:solidFill>
            <a:miter lim="800000"/>
            <a:headEnd/>
            <a:tailEnd/>
          </a:ln>
          <a:effectLst>
            <a:outerShdw blurRad="50800" dist="38100" dir="2700000" algn="tl" rotWithShape="0">
              <a:prstClr val="black">
                <a:alpha val="40000"/>
              </a:prstClr>
            </a:outerShdw>
          </a:effectLst>
        </p:spPr>
        <p:txBody>
          <a:bodyPr wrap="square">
            <a:spAutoFit/>
          </a:bodyPr>
          <a:lstStyle/>
          <a:p>
            <a:r>
              <a:rPr lang="en-US" sz="2800" dirty="0" smtClean="0">
                <a:solidFill>
                  <a:schemeClr val="tx1"/>
                </a:solidFill>
                <a:latin typeface="Arial" pitchFamily="34" charset="0"/>
                <a:cs typeface="Arial" pitchFamily="34" charset="0"/>
              </a:rPr>
              <a:t>Vertex</a:t>
            </a:r>
            <a:r>
              <a:rPr lang="en-US" sz="2800" dirty="0" smtClean="0">
                <a:latin typeface="Arial" pitchFamily="34" charset="0"/>
                <a:cs typeface="Arial" pitchFamily="34" charset="0"/>
              </a:rPr>
              <a:t>: process name, view</a:t>
            </a:r>
            <a:endParaRPr lang="en-US" sz="2800" dirty="0" smtClean="0">
              <a:solidFill>
                <a:schemeClr val="tx1"/>
              </a:solidFill>
              <a:latin typeface="Arial" pitchFamily="34" charset="0"/>
              <a:cs typeface="Arial" pitchFamily="34" charset="0"/>
            </a:endParaRPr>
          </a:p>
        </p:txBody>
      </p:sp>
      <p:sp>
        <p:nvSpPr>
          <p:cNvPr id="6" name="Text Box 122"/>
          <p:cNvSpPr txBox="1">
            <a:spLocks noChangeArrowheads="1"/>
          </p:cNvSpPr>
          <p:nvPr/>
        </p:nvSpPr>
        <p:spPr bwMode="auto">
          <a:xfrm>
            <a:off x="1860926" y="2525054"/>
            <a:ext cx="4764702" cy="523220"/>
          </a:xfrm>
          <a:prstGeom prst="rect">
            <a:avLst/>
          </a:prstGeom>
          <a:solidFill>
            <a:schemeClr val="bg1">
              <a:alpha val="89999"/>
            </a:schemeClr>
          </a:solidFill>
          <a:ln w="38100" algn="ctr">
            <a:solidFill>
              <a:schemeClr val="accent6"/>
            </a:solidFill>
            <a:miter lim="800000"/>
            <a:headEnd/>
            <a:tailEnd/>
          </a:ln>
          <a:effectLst>
            <a:outerShdw blurRad="50800" dist="38100" dir="2700000" algn="tl" rotWithShape="0">
              <a:prstClr val="black">
                <a:alpha val="40000"/>
              </a:prstClr>
            </a:outerShdw>
          </a:effectLst>
        </p:spPr>
        <p:txBody>
          <a:bodyPr wrap="square">
            <a:spAutoFit/>
          </a:bodyPr>
          <a:lstStyle/>
          <a:p>
            <a:r>
              <a:rPr lang="en-US" sz="2800" dirty="0" smtClean="0">
                <a:latin typeface="Arial" pitchFamily="34" charset="0"/>
                <a:cs typeface="Arial" pitchFamily="34" charset="0"/>
              </a:rPr>
              <a:t>all values read and written</a:t>
            </a:r>
            <a:endParaRPr lang="en-US" sz="2800" dirty="0" smtClean="0">
              <a:solidFill>
                <a:schemeClr val="tx1"/>
              </a:solidFill>
              <a:latin typeface="Arial" pitchFamily="34" charset="0"/>
              <a:cs typeface="Arial" pitchFamily="34" charset="0"/>
            </a:endParaRPr>
          </a:p>
        </p:txBody>
      </p:sp>
      <p:sp>
        <p:nvSpPr>
          <p:cNvPr id="7" name="Text Box 122"/>
          <p:cNvSpPr txBox="1">
            <a:spLocks noChangeArrowheads="1"/>
          </p:cNvSpPr>
          <p:nvPr/>
        </p:nvSpPr>
        <p:spPr bwMode="auto">
          <a:xfrm>
            <a:off x="1028007" y="3964552"/>
            <a:ext cx="5698718" cy="523220"/>
          </a:xfrm>
          <a:prstGeom prst="rect">
            <a:avLst/>
          </a:prstGeom>
          <a:solidFill>
            <a:schemeClr val="bg1">
              <a:alpha val="89999"/>
            </a:schemeClr>
          </a:solidFill>
          <a:ln w="38100" algn="ctr">
            <a:solidFill>
              <a:srgbClr val="FF0000"/>
            </a:solidFill>
            <a:miter lim="800000"/>
            <a:headEnd/>
            <a:tailEnd/>
          </a:ln>
          <a:effectLst>
            <a:outerShdw blurRad="50800" dist="38100" dir="2700000" algn="tl" rotWithShape="0">
              <a:prstClr val="black">
                <a:alpha val="40000"/>
              </a:prstClr>
            </a:outerShdw>
          </a:effectLst>
        </p:spPr>
        <p:txBody>
          <a:bodyPr wrap="square">
            <a:spAutoFit/>
          </a:bodyPr>
          <a:lstStyle/>
          <a:p>
            <a:r>
              <a:rPr lang="en-US" sz="2800" dirty="0" smtClean="0">
                <a:solidFill>
                  <a:schemeClr val="tx1"/>
                </a:solidFill>
                <a:latin typeface="Arial" pitchFamily="34" charset="0"/>
                <a:cs typeface="Arial" pitchFamily="34" charset="0"/>
              </a:rPr>
              <a:t>Simplex</a:t>
            </a:r>
            <a:r>
              <a:rPr lang="en-US" sz="2800" dirty="0" smtClean="0">
                <a:latin typeface="Arial" pitchFamily="34" charset="0"/>
                <a:cs typeface="Arial" pitchFamily="34" charset="0"/>
              </a:rPr>
              <a:t>: compatible set of views</a:t>
            </a:r>
            <a:endParaRPr lang="en-US" sz="2800" dirty="0" smtClean="0">
              <a:solidFill>
                <a:schemeClr val="tx1"/>
              </a:solidFill>
              <a:latin typeface="Arial" pitchFamily="34" charset="0"/>
              <a:cs typeface="Arial" pitchFamily="34" charset="0"/>
            </a:endParaRPr>
          </a:p>
        </p:txBody>
      </p:sp>
      <p:sp>
        <p:nvSpPr>
          <p:cNvPr id="8" name="Text Box 122"/>
          <p:cNvSpPr txBox="1">
            <a:spLocks noChangeArrowheads="1"/>
          </p:cNvSpPr>
          <p:nvPr/>
        </p:nvSpPr>
        <p:spPr bwMode="auto">
          <a:xfrm>
            <a:off x="2212502" y="4433826"/>
            <a:ext cx="5682120" cy="523220"/>
          </a:xfrm>
          <a:prstGeom prst="rect">
            <a:avLst/>
          </a:prstGeom>
          <a:solidFill>
            <a:schemeClr val="bg1">
              <a:alpha val="89999"/>
            </a:schemeClr>
          </a:solidFill>
          <a:ln w="38100" algn="ctr">
            <a:solidFill>
              <a:schemeClr val="accent6"/>
            </a:solidFill>
            <a:miter lim="800000"/>
            <a:headEnd/>
            <a:tailEnd/>
          </a:ln>
          <a:effectLst>
            <a:outerShdw blurRad="50800" dist="38100" dir="2700000" algn="tl" rotWithShape="0">
              <a:prstClr val="black">
                <a:alpha val="40000"/>
              </a:prstClr>
            </a:outerShdw>
          </a:effectLst>
        </p:spPr>
        <p:txBody>
          <a:bodyPr wrap="square">
            <a:spAutoFit/>
          </a:bodyPr>
          <a:lstStyle/>
          <a:p>
            <a:r>
              <a:rPr lang="en-US" sz="2800" dirty="0" smtClean="0">
                <a:latin typeface="Arial" pitchFamily="34" charset="0"/>
                <a:cs typeface="Arial" pitchFamily="34" charset="0"/>
              </a:rPr>
              <a:t>Each execution defines a simplex</a:t>
            </a:r>
            <a:endParaRPr lang="en-US" sz="2800" dirty="0" smtClean="0">
              <a:solidFill>
                <a:schemeClr val="tx1"/>
              </a:solidFill>
              <a:latin typeface="Arial" pitchFamily="34" charset="0"/>
              <a:cs typeface="Arial" pitchFamily="34" charset="0"/>
            </a:endParaRPr>
          </a:p>
        </p:txBody>
      </p:sp>
      <p:sp>
        <p:nvSpPr>
          <p:cNvPr id="9" name="Footer Placeholder 2"/>
          <p:cNvSpPr>
            <a:spLocks noGrp="1"/>
          </p:cNvSpPr>
          <p:nvPr>
            <p:ph type="ftr" sz="quarter" idx="11"/>
          </p:nvPr>
        </p:nvSpPr>
        <p:spPr>
          <a:xfrm>
            <a:off x="3124200" y="6248400"/>
            <a:ext cx="2895600" cy="457200"/>
          </a:xfrm>
        </p:spPr>
        <p:txBody>
          <a:bodyPr/>
          <a:lstStyle/>
          <a:p>
            <a:r>
              <a:rPr lang="en-US" dirty="0" smtClean="0"/>
              <a:t>Distributed Computing through Combinatorial Topology</a:t>
            </a:r>
            <a:endParaRPr lang="en-US" dirty="0"/>
          </a:p>
        </p:txBody>
      </p:sp>
    </p:spTree>
    <p:extLst>
      <p:ext uri="{BB962C8B-B14F-4D97-AF65-F5344CB8AC3E}">
        <p14:creationId xmlns:p14="http://schemas.microsoft.com/office/powerpoint/2010/main" val="4105858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Date Placeholder 2"/>
          <p:cNvSpPr>
            <a:spLocks noGrp="1"/>
          </p:cNvSpPr>
          <p:nvPr>
            <p:ph type="dt" sz="half" idx="10"/>
          </p:nvPr>
        </p:nvSpPr>
        <p:spPr/>
        <p:txBody>
          <a:bodyPr/>
          <a:lstStyle/>
          <a:p>
            <a:fld id="{27BE5EE4-0F0B-4E12-9294-D9893166BC26}" type="datetime5">
              <a:rPr lang="en-US"/>
              <a:pPr/>
              <a:t>14-May-16</a:t>
            </a:fld>
            <a:endParaRPr lang="en-US"/>
          </a:p>
        </p:txBody>
      </p:sp>
      <p:sp>
        <p:nvSpPr>
          <p:cNvPr id="19" name="Slide Number Placeholder 4"/>
          <p:cNvSpPr>
            <a:spLocks noGrp="1"/>
          </p:cNvSpPr>
          <p:nvPr>
            <p:ph type="sldNum" sz="quarter" idx="12"/>
          </p:nvPr>
        </p:nvSpPr>
        <p:spPr/>
        <p:txBody>
          <a:bodyPr/>
          <a:lstStyle/>
          <a:p>
            <a:fld id="{796DC0B8-7A0A-49AF-A4D7-3E5A0FC0B8B1}" type="slidenum">
              <a:rPr lang="en-US"/>
              <a:pPr/>
              <a:t>139</a:t>
            </a:fld>
            <a:endParaRPr lang="en-US"/>
          </a:p>
        </p:txBody>
      </p:sp>
      <p:sp>
        <p:nvSpPr>
          <p:cNvPr id="111618" name="Rectangle 2"/>
          <p:cNvSpPr>
            <a:spLocks noGrp="1" noChangeArrowheads="1"/>
          </p:cNvSpPr>
          <p:nvPr>
            <p:ph type="title"/>
          </p:nvPr>
        </p:nvSpPr>
        <p:spPr/>
        <p:txBody>
          <a:bodyPr/>
          <a:lstStyle/>
          <a:p>
            <a:r>
              <a:rPr lang="en-US" dirty="0" smtClean="0"/>
              <a:t>Example: </a:t>
            </a:r>
            <a:r>
              <a:rPr lang="en-US" dirty="0"/>
              <a:t>Synchronous Message-Passing</a:t>
            </a:r>
          </a:p>
        </p:txBody>
      </p:sp>
      <p:sp>
        <p:nvSpPr>
          <p:cNvPr id="111619" name="Line 3"/>
          <p:cNvSpPr>
            <a:spLocks noChangeShapeType="1"/>
          </p:cNvSpPr>
          <p:nvPr/>
        </p:nvSpPr>
        <p:spPr bwMode="auto">
          <a:xfrm>
            <a:off x="2562225" y="2376488"/>
            <a:ext cx="0" cy="3267075"/>
          </a:xfrm>
          <a:prstGeom prst="line">
            <a:avLst/>
          </a:prstGeom>
          <a:noFill/>
          <a:ln w="38100">
            <a:solidFill>
              <a:srgbClr val="00FFFF"/>
            </a:solidFill>
            <a:round/>
            <a:headEnd/>
            <a:tailEnd/>
          </a:ln>
          <a:effectLst/>
        </p:spPr>
        <p:txBody>
          <a:bodyPr wrap="none" anchor="ctr"/>
          <a:lstStyle/>
          <a:p>
            <a:endParaRPr lang="en-US"/>
          </a:p>
        </p:txBody>
      </p:sp>
      <p:sp>
        <p:nvSpPr>
          <p:cNvPr id="111620" name="Line 4"/>
          <p:cNvSpPr>
            <a:spLocks noChangeShapeType="1"/>
          </p:cNvSpPr>
          <p:nvPr/>
        </p:nvSpPr>
        <p:spPr bwMode="auto">
          <a:xfrm>
            <a:off x="4521200" y="2376488"/>
            <a:ext cx="0" cy="3267075"/>
          </a:xfrm>
          <a:prstGeom prst="line">
            <a:avLst/>
          </a:prstGeom>
          <a:noFill/>
          <a:ln w="38100">
            <a:solidFill>
              <a:srgbClr val="00FFFF"/>
            </a:solidFill>
            <a:round/>
            <a:headEnd/>
            <a:tailEnd/>
          </a:ln>
          <a:effectLst/>
        </p:spPr>
        <p:txBody>
          <a:bodyPr wrap="none" anchor="ctr"/>
          <a:lstStyle/>
          <a:p>
            <a:endParaRPr lang="en-US"/>
          </a:p>
        </p:txBody>
      </p:sp>
      <p:sp>
        <p:nvSpPr>
          <p:cNvPr id="111621" name="Line 5"/>
          <p:cNvSpPr>
            <a:spLocks noChangeShapeType="1"/>
          </p:cNvSpPr>
          <p:nvPr/>
        </p:nvSpPr>
        <p:spPr bwMode="auto">
          <a:xfrm>
            <a:off x="6480175" y="2376488"/>
            <a:ext cx="0" cy="3267075"/>
          </a:xfrm>
          <a:prstGeom prst="line">
            <a:avLst/>
          </a:prstGeom>
          <a:noFill/>
          <a:ln w="38100">
            <a:solidFill>
              <a:srgbClr val="00FFFF"/>
            </a:solidFill>
            <a:round/>
            <a:headEnd/>
            <a:tailEnd/>
          </a:ln>
          <a:effectLst/>
        </p:spPr>
        <p:txBody>
          <a:bodyPr wrap="none" anchor="ctr"/>
          <a:lstStyle/>
          <a:p>
            <a:endParaRPr lang="en-US"/>
          </a:p>
        </p:txBody>
      </p:sp>
      <p:sp>
        <p:nvSpPr>
          <p:cNvPr id="111622" name="Line 6"/>
          <p:cNvSpPr>
            <a:spLocks noChangeShapeType="1"/>
          </p:cNvSpPr>
          <p:nvPr/>
        </p:nvSpPr>
        <p:spPr bwMode="auto">
          <a:xfrm flipV="1">
            <a:off x="2544763" y="2840038"/>
            <a:ext cx="1938337" cy="1330325"/>
          </a:xfrm>
          <a:prstGeom prst="line">
            <a:avLst/>
          </a:prstGeom>
          <a:noFill/>
          <a:ln w="38100">
            <a:solidFill>
              <a:schemeClr val="accent2"/>
            </a:solidFill>
            <a:round/>
            <a:headEnd/>
            <a:tailEnd type="triangle" w="med" len="med"/>
          </a:ln>
          <a:effectLst/>
        </p:spPr>
        <p:txBody>
          <a:bodyPr wrap="none" anchor="ctr"/>
          <a:lstStyle/>
          <a:p>
            <a:endParaRPr lang="en-US"/>
          </a:p>
        </p:txBody>
      </p:sp>
      <p:sp>
        <p:nvSpPr>
          <p:cNvPr id="111623" name="Line 7"/>
          <p:cNvSpPr>
            <a:spLocks noChangeShapeType="1"/>
          </p:cNvSpPr>
          <p:nvPr/>
        </p:nvSpPr>
        <p:spPr bwMode="auto">
          <a:xfrm>
            <a:off x="2538413" y="4135438"/>
            <a:ext cx="1938337" cy="1330325"/>
          </a:xfrm>
          <a:prstGeom prst="line">
            <a:avLst/>
          </a:prstGeom>
          <a:noFill/>
          <a:ln w="38100">
            <a:solidFill>
              <a:schemeClr val="accent2"/>
            </a:solidFill>
            <a:round/>
            <a:headEnd/>
            <a:tailEnd type="triangle" w="med" len="med"/>
          </a:ln>
          <a:effectLst/>
        </p:spPr>
        <p:txBody>
          <a:bodyPr wrap="none" anchor="ctr"/>
          <a:lstStyle/>
          <a:p>
            <a:endParaRPr lang="en-US"/>
          </a:p>
        </p:txBody>
      </p:sp>
      <p:sp>
        <p:nvSpPr>
          <p:cNvPr id="111624" name="Line 8"/>
          <p:cNvSpPr>
            <a:spLocks noChangeShapeType="1"/>
          </p:cNvSpPr>
          <p:nvPr/>
        </p:nvSpPr>
        <p:spPr bwMode="auto">
          <a:xfrm>
            <a:off x="2544763" y="4137025"/>
            <a:ext cx="1954212" cy="0"/>
          </a:xfrm>
          <a:prstGeom prst="line">
            <a:avLst/>
          </a:prstGeom>
          <a:noFill/>
          <a:ln w="38100">
            <a:solidFill>
              <a:schemeClr val="accent2"/>
            </a:solidFill>
            <a:round/>
            <a:headEnd/>
            <a:tailEnd type="triangle" w="med" len="med"/>
          </a:ln>
          <a:effectLst/>
        </p:spPr>
        <p:txBody>
          <a:bodyPr wrap="none" anchor="ctr"/>
          <a:lstStyle/>
          <a:p>
            <a:endParaRPr lang="en-US"/>
          </a:p>
        </p:txBody>
      </p:sp>
      <p:sp>
        <p:nvSpPr>
          <p:cNvPr id="111628" name="Line 12"/>
          <p:cNvSpPr>
            <a:spLocks noChangeShapeType="1"/>
          </p:cNvSpPr>
          <p:nvPr/>
        </p:nvSpPr>
        <p:spPr bwMode="auto">
          <a:xfrm flipV="1">
            <a:off x="4491038" y="2833688"/>
            <a:ext cx="1938337" cy="1330325"/>
          </a:xfrm>
          <a:prstGeom prst="line">
            <a:avLst/>
          </a:prstGeom>
          <a:noFill/>
          <a:ln w="38100">
            <a:solidFill>
              <a:schemeClr val="accent2"/>
            </a:solidFill>
            <a:round/>
            <a:headEnd/>
            <a:tailEnd type="triangle" w="med" len="med"/>
          </a:ln>
          <a:effectLst/>
        </p:spPr>
        <p:txBody>
          <a:bodyPr wrap="none" anchor="ctr"/>
          <a:lstStyle/>
          <a:p>
            <a:endParaRPr lang="en-US"/>
          </a:p>
        </p:txBody>
      </p:sp>
      <p:sp>
        <p:nvSpPr>
          <p:cNvPr id="111629" name="Line 13"/>
          <p:cNvSpPr>
            <a:spLocks noChangeShapeType="1"/>
          </p:cNvSpPr>
          <p:nvPr/>
        </p:nvSpPr>
        <p:spPr bwMode="auto">
          <a:xfrm>
            <a:off x="4484688" y="4129088"/>
            <a:ext cx="1938337" cy="1330325"/>
          </a:xfrm>
          <a:prstGeom prst="line">
            <a:avLst/>
          </a:prstGeom>
          <a:noFill/>
          <a:ln w="38100">
            <a:solidFill>
              <a:schemeClr val="accent2"/>
            </a:solidFill>
            <a:round/>
            <a:headEnd/>
            <a:tailEnd type="triangle" w="med" len="med"/>
          </a:ln>
          <a:effectLst/>
        </p:spPr>
        <p:txBody>
          <a:bodyPr wrap="none" anchor="ctr"/>
          <a:lstStyle/>
          <a:p>
            <a:endParaRPr lang="en-US"/>
          </a:p>
        </p:txBody>
      </p:sp>
      <p:sp>
        <p:nvSpPr>
          <p:cNvPr id="111630" name="Line 14"/>
          <p:cNvSpPr>
            <a:spLocks noChangeShapeType="1"/>
          </p:cNvSpPr>
          <p:nvPr/>
        </p:nvSpPr>
        <p:spPr bwMode="auto">
          <a:xfrm>
            <a:off x="4491038" y="4130675"/>
            <a:ext cx="1954212" cy="0"/>
          </a:xfrm>
          <a:prstGeom prst="line">
            <a:avLst/>
          </a:prstGeom>
          <a:noFill/>
          <a:ln w="38100">
            <a:solidFill>
              <a:schemeClr val="accent2"/>
            </a:solidFill>
            <a:round/>
            <a:headEnd/>
            <a:tailEnd type="triangle" w="med" len="med"/>
          </a:ln>
          <a:effectLst/>
        </p:spPr>
        <p:txBody>
          <a:bodyPr wrap="none" anchor="ctr"/>
          <a:lstStyle/>
          <a:p>
            <a:endParaRPr lang="en-US"/>
          </a:p>
        </p:txBody>
      </p:sp>
      <p:pic>
        <p:nvPicPr>
          <p:cNvPr id="111632" name="Picture 16" descr="bug"/>
          <p:cNvPicPr>
            <a:picLocks noChangeAspect="1" noChangeArrowheads="1"/>
          </p:cNvPicPr>
          <p:nvPr/>
        </p:nvPicPr>
        <p:blipFill>
          <a:blip r:embed="rId3" cstate="print"/>
          <a:srcRect/>
          <a:stretch>
            <a:fillRect/>
          </a:stretch>
        </p:blipFill>
        <p:spPr bwMode="auto">
          <a:xfrm>
            <a:off x="2124075" y="3825875"/>
            <a:ext cx="796925" cy="814388"/>
          </a:xfrm>
          <a:prstGeom prst="rect">
            <a:avLst/>
          </a:prstGeom>
          <a:noFill/>
        </p:spPr>
      </p:pic>
      <p:pic>
        <p:nvPicPr>
          <p:cNvPr id="111633" name="Picture 17" descr="bug"/>
          <p:cNvPicPr>
            <a:picLocks noChangeAspect="1" noChangeArrowheads="1"/>
          </p:cNvPicPr>
          <p:nvPr/>
        </p:nvPicPr>
        <p:blipFill>
          <a:blip r:embed="rId3" cstate="print"/>
          <a:srcRect/>
          <a:stretch>
            <a:fillRect/>
          </a:stretch>
        </p:blipFill>
        <p:spPr bwMode="auto">
          <a:xfrm>
            <a:off x="4083050" y="3813175"/>
            <a:ext cx="796925" cy="814388"/>
          </a:xfrm>
          <a:prstGeom prst="rect">
            <a:avLst/>
          </a:prstGeom>
          <a:noFill/>
        </p:spPr>
      </p:pic>
      <p:sp>
        <p:nvSpPr>
          <p:cNvPr id="111634" name="AutoShape 18"/>
          <p:cNvSpPr>
            <a:spLocks/>
          </p:cNvSpPr>
          <p:nvPr/>
        </p:nvSpPr>
        <p:spPr bwMode="auto">
          <a:xfrm rot="-5400000">
            <a:off x="3333751" y="4978400"/>
            <a:ext cx="360362" cy="1843087"/>
          </a:xfrm>
          <a:prstGeom prst="leftBrace">
            <a:avLst>
              <a:gd name="adj1" fmla="val 42621"/>
              <a:gd name="adj2" fmla="val 50000"/>
            </a:avLst>
          </a:prstGeom>
          <a:noFill/>
          <a:ln w="38100">
            <a:solidFill>
              <a:srgbClr val="0000FF"/>
            </a:solidFill>
            <a:round/>
            <a:headEnd/>
            <a:tailEnd/>
          </a:ln>
          <a:effectLst/>
        </p:spPr>
        <p:txBody>
          <a:bodyPr wrap="none" anchor="ctr"/>
          <a:lstStyle/>
          <a:p>
            <a:endParaRPr lang="en-US"/>
          </a:p>
        </p:txBody>
      </p:sp>
      <p:sp>
        <p:nvSpPr>
          <p:cNvPr id="111635" name="AutoShape 19"/>
          <p:cNvSpPr>
            <a:spLocks/>
          </p:cNvSpPr>
          <p:nvPr/>
        </p:nvSpPr>
        <p:spPr bwMode="auto">
          <a:xfrm rot="-5400000">
            <a:off x="5337175" y="5021263"/>
            <a:ext cx="360363" cy="1843087"/>
          </a:xfrm>
          <a:prstGeom prst="leftBrace">
            <a:avLst>
              <a:gd name="adj1" fmla="val 42621"/>
              <a:gd name="adj2" fmla="val 50000"/>
            </a:avLst>
          </a:prstGeom>
          <a:noFill/>
          <a:ln w="38100">
            <a:solidFill>
              <a:srgbClr val="0000FF"/>
            </a:solidFill>
            <a:round/>
            <a:headEnd/>
            <a:tailEnd/>
          </a:ln>
          <a:effectLst/>
        </p:spPr>
        <p:txBody>
          <a:bodyPr wrap="none" anchor="ctr"/>
          <a:lstStyle/>
          <a:p>
            <a:endParaRPr lang="en-US"/>
          </a:p>
        </p:txBody>
      </p:sp>
      <p:sp>
        <p:nvSpPr>
          <p:cNvPr id="111636" name="Text Box 20"/>
          <p:cNvSpPr txBox="1">
            <a:spLocks noChangeArrowheads="1"/>
          </p:cNvSpPr>
          <p:nvPr/>
        </p:nvSpPr>
        <p:spPr bwMode="auto">
          <a:xfrm>
            <a:off x="2838113" y="6182668"/>
            <a:ext cx="1350050" cy="461665"/>
          </a:xfrm>
          <a:prstGeom prst="rect">
            <a:avLst/>
          </a:prstGeom>
          <a:noFill/>
          <a:ln w="9525">
            <a:noFill/>
            <a:miter lim="800000"/>
            <a:headEnd/>
            <a:tailEnd/>
          </a:ln>
          <a:effectLst/>
        </p:spPr>
        <p:txBody>
          <a:bodyPr wrap="none" anchor="ctr">
            <a:spAutoFit/>
          </a:bodyPr>
          <a:lstStyle/>
          <a:p>
            <a:r>
              <a:rPr lang="en-US" sz="2400" dirty="0">
                <a:latin typeface="Arial" pitchFamily="34" charset="0"/>
                <a:cs typeface="Arial" pitchFamily="34" charset="0"/>
              </a:rPr>
              <a:t>Round 0</a:t>
            </a:r>
          </a:p>
        </p:txBody>
      </p:sp>
      <p:sp>
        <p:nvSpPr>
          <p:cNvPr id="111637" name="Text Box 21"/>
          <p:cNvSpPr txBox="1">
            <a:spLocks noChangeArrowheads="1"/>
          </p:cNvSpPr>
          <p:nvPr/>
        </p:nvSpPr>
        <p:spPr bwMode="auto">
          <a:xfrm>
            <a:off x="4842332" y="6184256"/>
            <a:ext cx="1350050" cy="461665"/>
          </a:xfrm>
          <a:prstGeom prst="rect">
            <a:avLst/>
          </a:prstGeom>
          <a:noFill/>
          <a:ln w="9525">
            <a:noFill/>
            <a:miter lim="800000"/>
            <a:headEnd/>
            <a:tailEnd/>
          </a:ln>
          <a:effectLst/>
        </p:spPr>
        <p:txBody>
          <a:bodyPr wrap="none" anchor="ctr">
            <a:spAutoFit/>
          </a:bodyPr>
          <a:lstStyle/>
          <a:p>
            <a:r>
              <a:rPr lang="en-US" sz="2400">
                <a:latin typeface="Arial" pitchFamily="34" charset="0"/>
                <a:cs typeface="Arial" pitchFamily="34" charset="0"/>
              </a:rPr>
              <a:t>Round 1</a:t>
            </a:r>
          </a:p>
        </p:txBody>
      </p:sp>
    </p:spTree>
    <p:extLst>
      <p:ext uri="{BB962C8B-B14F-4D97-AF65-F5344CB8AC3E}">
        <p14:creationId xmlns:p14="http://schemas.microsoft.com/office/powerpoint/2010/main" val="12765533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Rectangle 68"/>
          <p:cNvSpPr/>
          <p:nvPr/>
        </p:nvSpPr>
        <p:spPr bwMode="auto">
          <a:xfrm>
            <a:off x="8539089" y="2851445"/>
            <a:ext cx="393896" cy="509493"/>
          </a:xfrm>
          <a:prstGeom prst="rect">
            <a:avLst/>
          </a:prstGeom>
          <a:solidFill>
            <a:schemeClr val="bg1">
              <a:lumMod val="95000"/>
            </a:schemeClr>
          </a:solidFill>
          <a:ln w="38100" cap="flat" cmpd="sng" algn="ctr">
            <a:solidFill>
              <a:schemeClr val="bg1">
                <a:lumMod val="50000"/>
              </a:schemeClr>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600" b="0" i="0" u="none" strike="noStrike" cap="none" normalizeH="0" baseline="0" dirty="0" smtClean="0">
              <a:ln>
                <a:noFill/>
              </a:ln>
              <a:solidFill>
                <a:srgbClr val="0000FF"/>
              </a:solidFill>
              <a:effectLst/>
              <a:latin typeface="Arial" pitchFamily="34" charset="0"/>
              <a:cs typeface="Arial" pitchFamily="34" charset="0"/>
            </a:endParaRPr>
          </a:p>
        </p:txBody>
      </p:sp>
      <p:sp>
        <p:nvSpPr>
          <p:cNvPr id="6" name="Title 5"/>
          <p:cNvSpPr>
            <a:spLocks noGrp="1"/>
          </p:cNvSpPr>
          <p:nvPr>
            <p:ph type="title"/>
          </p:nvPr>
        </p:nvSpPr>
        <p:spPr/>
        <p:txBody>
          <a:bodyPr/>
          <a:lstStyle/>
          <a:p>
            <a:r>
              <a:rPr lang="en-US" dirty="0" smtClean="0"/>
              <a:t>Operational Explanation</a:t>
            </a:r>
            <a:endParaRPr lang="en-US" dirty="0"/>
          </a:p>
        </p:txBody>
      </p:sp>
      <p:sp>
        <p:nvSpPr>
          <p:cNvPr id="3" name="Slide Number Placeholder 2"/>
          <p:cNvSpPr>
            <a:spLocks noGrp="1"/>
          </p:cNvSpPr>
          <p:nvPr>
            <p:ph type="sldNum" sz="quarter" idx="11"/>
          </p:nvPr>
        </p:nvSpPr>
        <p:spPr/>
        <p:txBody>
          <a:bodyPr/>
          <a:lstStyle/>
          <a:p>
            <a:fld id="{0278A794-4692-4779-9EBA-A0B3349CB0A1}" type="slidenum">
              <a:rPr lang="en-US" smtClean="0"/>
              <a:pPr/>
              <a:t>14</a:t>
            </a:fld>
            <a:endParaRPr lang="en-US"/>
          </a:p>
        </p:txBody>
      </p:sp>
      <p:sp>
        <p:nvSpPr>
          <p:cNvPr id="2" name="Footer Placeholder 1"/>
          <p:cNvSpPr>
            <a:spLocks noGrp="1"/>
          </p:cNvSpPr>
          <p:nvPr>
            <p:ph type="ftr" sz="quarter" idx="4294967295"/>
          </p:nvPr>
        </p:nvSpPr>
        <p:spPr>
          <a:xfrm>
            <a:off x="3124200" y="6248400"/>
            <a:ext cx="2895600" cy="457200"/>
          </a:xfrm>
        </p:spPr>
        <p:txBody>
          <a:bodyPr/>
          <a:lstStyle/>
          <a:p>
            <a:r>
              <a:rPr lang="en-US" dirty="0" smtClean="0"/>
              <a:t>Distributed Computing though Combinatorial Topology</a:t>
            </a:r>
            <a:endParaRPr lang="en-US" dirty="0"/>
          </a:p>
        </p:txBody>
      </p:sp>
      <p:grpSp>
        <p:nvGrpSpPr>
          <p:cNvPr id="7" name="Group 50"/>
          <p:cNvGrpSpPr>
            <a:grpSpLocks/>
          </p:cNvGrpSpPr>
          <p:nvPr/>
        </p:nvGrpSpPr>
        <p:grpSpPr bwMode="auto">
          <a:xfrm>
            <a:off x="2461999" y="2936282"/>
            <a:ext cx="1447800" cy="1295400"/>
            <a:chOff x="3168" y="1824"/>
            <a:chExt cx="912" cy="816"/>
          </a:xfrm>
          <a:gradFill>
            <a:gsLst>
              <a:gs pos="10000">
                <a:schemeClr val="bg1"/>
              </a:gs>
              <a:gs pos="87000">
                <a:schemeClr val="tx1"/>
              </a:gs>
              <a:gs pos="100000">
                <a:schemeClr val="accent1">
                  <a:tint val="23500"/>
                  <a:satMod val="160000"/>
                </a:schemeClr>
              </a:gs>
            </a:gsLst>
            <a:lin ang="5400000" scaled="0"/>
          </a:gradFill>
        </p:grpSpPr>
        <p:sp>
          <p:nvSpPr>
            <p:cNvPr id="8" name="Freeform 51"/>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9" name="Freeform 52"/>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0" name="Freeform 53"/>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1" name="Freeform 54"/>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grpFill/>
            <a:ln w="38100">
              <a:solidFill>
                <a:schemeClr val="tx1"/>
              </a:solidFill>
              <a:round/>
              <a:headEnd/>
              <a:tailEnd/>
            </a:ln>
          </p:spPr>
          <p:txBody>
            <a:bodyPr wrap="none" anchor="ctr"/>
            <a:lstStyle/>
            <a:p>
              <a:endParaRPr lang="en-US" dirty="0">
                <a:latin typeface="Arial" pitchFamily="34" charset="0"/>
              </a:endParaRPr>
            </a:p>
          </p:txBody>
        </p:sp>
        <p:sp>
          <p:nvSpPr>
            <p:cNvPr id="12" name="Freeform 55"/>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grpFill/>
            <a:ln w="38100">
              <a:solidFill>
                <a:schemeClr val="tx1"/>
              </a:solidFill>
              <a:round/>
              <a:headEnd/>
              <a:tailEnd/>
            </a:ln>
          </p:spPr>
          <p:txBody>
            <a:bodyPr wrap="none" anchor="ctr"/>
            <a:lstStyle/>
            <a:p>
              <a:endParaRPr lang="en-US" dirty="0">
                <a:latin typeface="Arial" pitchFamily="34" charset="0"/>
              </a:endParaRPr>
            </a:p>
          </p:txBody>
        </p:sp>
        <p:sp>
          <p:nvSpPr>
            <p:cNvPr id="13" name="Freeform 56"/>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grpFill/>
            <a:ln w="38100">
              <a:solidFill>
                <a:schemeClr val="tx1"/>
              </a:solidFill>
              <a:round/>
              <a:headEnd/>
              <a:tailEnd/>
            </a:ln>
          </p:spPr>
          <p:txBody>
            <a:bodyPr wrap="none" anchor="ctr"/>
            <a:lstStyle/>
            <a:p>
              <a:endParaRPr lang="en-US" dirty="0">
                <a:latin typeface="Arial" pitchFamily="34" charset="0"/>
              </a:endParaRPr>
            </a:p>
          </p:txBody>
        </p:sp>
        <p:sp>
          <p:nvSpPr>
            <p:cNvPr id="14" name="Freeform 57"/>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5" name="Freeform 58"/>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6" name="Freeform 59"/>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grpSp>
      <p:grpSp>
        <p:nvGrpSpPr>
          <p:cNvPr id="27" name="Group 50"/>
          <p:cNvGrpSpPr>
            <a:grpSpLocks/>
          </p:cNvGrpSpPr>
          <p:nvPr/>
        </p:nvGrpSpPr>
        <p:grpSpPr bwMode="auto">
          <a:xfrm>
            <a:off x="1132005" y="3623575"/>
            <a:ext cx="1447800" cy="1295400"/>
            <a:chOff x="3168" y="1824"/>
            <a:chExt cx="912" cy="816"/>
          </a:xfrm>
        </p:grpSpPr>
        <p:sp>
          <p:nvSpPr>
            <p:cNvPr id="28" name="Freeform 51"/>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29" name="Freeform 52"/>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30" name="Freeform 53"/>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31" name="Freeform 54"/>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00FFFF"/>
            </a:solidFill>
            <a:ln w="38100">
              <a:solidFill>
                <a:schemeClr val="tx1"/>
              </a:solidFill>
              <a:round/>
              <a:headEnd/>
              <a:tailEnd/>
            </a:ln>
          </p:spPr>
          <p:txBody>
            <a:bodyPr wrap="none" anchor="ctr"/>
            <a:lstStyle/>
            <a:p>
              <a:endParaRPr lang="en-US" dirty="0">
                <a:latin typeface="Arial" pitchFamily="34" charset="0"/>
              </a:endParaRPr>
            </a:p>
          </p:txBody>
        </p:sp>
        <p:sp>
          <p:nvSpPr>
            <p:cNvPr id="32" name="Freeform 55"/>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00FFFF"/>
            </a:solidFill>
            <a:ln w="38100">
              <a:solidFill>
                <a:schemeClr val="tx1"/>
              </a:solidFill>
              <a:round/>
              <a:headEnd/>
              <a:tailEnd/>
            </a:ln>
          </p:spPr>
          <p:txBody>
            <a:bodyPr wrap="none" anchor="ctr"/>
            <a:lstStyle/>
            <a:p>
              <a:endParaRPr lang="en-US" dirty="0">
                <a:latin typeface="Arial" pitchFamily="34" charset="0"/>
              </a:endParaRPr>
            </a:p>
          </p:txBody>
        </p:sp>
        <p:sp>
          <p:nvSpPr>
            <p:cNvPr id="33" name="Freeform 56"/>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00FFFF"/>
            </a:solidFill>
            <a:ln w="38100">
              <a:solidFill>
                <a:schemeClr val="tx1"/>
              </a:solidFill>
              <a:round/>
              <a:headEnd/>
              <a:tailEnd/>
            </a:ln>
          </p:spPr>
          <p:txBody>
            <a:bodyPr wrap="none" anchor="ctr"/>
            <a:lstStyle/>
            <a:p>
              <a:endParaRPr lang="en-US" dirty="0">
                <a:latin typeface="Arial" pitchFamily="34" charset="0"/>
              </a:endParaRPr>
            </a:p>
          </p:txBody>
        </p:sp>
        <p:sp>
          <p:nvSpPr>
            <p:cNvPr id="34" name="Freeform 57"/>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35" name="Freeform 58"/>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36" name="Freeform 59"/>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grpSp>
      <p:grpSp>
        <p:nvGrpSpPr>
          <p:cNvPr id="49" name="Group 60"/>
          <p:cNvGrpSpPr>
            <a:grpSpLocks/>
          </p:cNvGrpSpPr>
          <p:nvPr/>
        </p:nvGrpSpPr>
        <p:grpSpPr bwMode="auto">
          <a:xfrm flipH="1">
            <a:off x="6578399" y="4129063"/>
            <a:ext cx="1447800" cy="1295400"/>
            <a:chOff x="3168" y="1824"/>
            <a:chExt cx="912" cy="816"/>
          </a:xfrm>
        </p:grpSpPr>
        <p:sp>
          <p:nvSpPr>
            <p:cNvPr id="50" name="Freeform 61"/>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51" name="Freeform 62"/>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52" name="Freeform 63"/>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53" name="Freeform 64"/>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1"/>
            </a:solidFill>
            <a:ln w="38100">
              <a:solidFill>
                <a:schemeClr val="tx1"/>
              </a:solidFill>
              <a:round/>
              <a:headEnd/>
              <a:tailEnd/>
            </a:ln>
          </p:spPr>
          <p:txBody>
            <a:bodyPr wrap="none" anchor="ctr"/>
            <a:lstStyle/>
            <a:p>
              <a:endParaRPr lang="en-US" dirty="0">
                <a:latin typeface="Arial" pitchFamily="34" charset="0"/>
              </a:endParaRPr>
            </a:p>
          </p:txBody>
        </p:sp>
        <p:sp>
          <p:nvSpPr>
            <p:cNvPr id="54" name="Freeform 65"/>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1"/>
            </a:solidFill>
            <a:ln w="38100">
              <a:solidFill>
                <a:schemeClr val="tx1"/>
              </a:solidFill>
              <a:round/>
              <a:headEnd/>
              <a:tailEnd/>
            </a:ln>
          </p:spPr>
          <p:txBody>
            <a:bodyPr wrap="none" anchor="ctr"/>
            <a:lstStyle/>
            <a:p>
              <a:endParaRPr lang="en-US" dirty="0">
                <a:latin typeface="Arial" pitchFamily="34" charset="0"/>
              </a:endParaRPr>
            </a:p>
          </p:txBody>
        </p:sp>
        <p:sp>
          <p:nvSpPr>
            <p:cNvPr id="55" name="Freeform 66"/>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1"/>
            </a:solidFill>
            <a:ln w="38100">
              <a:solidFill>
                <a:schemeClr val="tx1"/>
              </a:solidFill>
              <a:round/>
              <a:headEnd/>
              <a:tailEnd/>
            </a:ln>
          </p:spPr>
          <p:txBody>
            <a:bodyPr wrap="none" anchor="ctr"/>
            <a:lstStyle/>
            <a:p>
              <a:endParaRPr lang="en-US" dirty="0">
                <a:latin typeface="Arial" pitchFamily="34" charset="0"/>
              </a:endParaRPr>
            </a:p>
          </p:txBody>
        </p:sp>
        <p:sp>
          <p:nvSpPr>
            <p:cNvPr id="56" name="Freeform 67"/>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57" name="Freeform 68"/>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58" name="Freeform 69"/>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grpSp>
      <p:sp>
        <p:nvSpPr>
          <p:cNvPr id="65" name="Rounded Rectangle 64"/>
          <p:cNvSpPr/>
          <p:nvPr/>
        </p:nvSpPr>
        <p:spPr bwMode="auto">
          <a:xfrm>
            <a:off x="6348099" y="1991100"/>
            <a:ext cx="1449057" cy="715089"/>
          </a:xfrm>
          <a:prstGeom prst="roundRect">
            <a:avLst/>
          </a:prstGeom>
          <a:solidFill>
            <a:schemeClr val="tx1"/>
          </a:solidFill>
          <a:ln w="38100" cap="flat" cmpd="sng" algn="ctr">
            <a:solidFill>
              <a:srgbClr val="0000FF"/>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600" b="0" i="0" u="none" strike="noStrike" cap="none" normalizeH="0" baseline="0" dirty="0" smtClean="0">
                <a:ln>
                  <a:noFill/>
                </a:ln>
                <a:solidFill>
                  <a:srgbClr val="FF0000"/>
                </a:solidFill>
                <a:effectLst/>
                <a:latin typeface="Arial" pitchFamily="34" charset="0"/>
                <a:cs typeface="Arial" pitchFamily="34" charset="0"/>
              </a:rPr>
              <a:t>1:00</a:t>
            </a:r>
          </a:p>
        </p:txBody>
      </p:sp>
      <p:sp>
        <p:nvSpPr>
          <p:cNvPr id="67" name="Freeform 66"/>
          <p:cNvSpPr/>
          <p:nvPr/>
        </p:nvSpPr>
        <p:spPr bwMode="auto">
          <a:xfrm>
            <a:off x="7568418" y="2743200"/>
            <a:ext cx="1069145" cy="416377"/>
          </a:xfrm>
          <a:custGeom>
            <a:avLst/>
            <a:gdLst>
              <a:gd name="connsiteX0" fmla="*/ 0 w 1069145"/>
              <a:gd name="connsiteY0" fmla="*/ 0 h 416377"/>
              <a:gd name="connsiteX1" fmla="*/ 534573 w 1069145"/>
              <a:gd name="connsiteY1" fmla="*/ 379828 h 416377"/>
              <a:gd name="connsiteX2" fmla="*/ 1069145 w 1069145"/>
              <a:gd name="connsiteY2" fmla="*/ 379828 h 416377"/>
            </a:gdLst>
            <a:ahLst/>
            <a:cxnLst>
              <a:cxn ang="0">
                <a:pos x="connsiteX0" y="connsiteY0"/>
              </a:cxn>
              <a:cxn ang="0">
                <a:pos x="connsiteX1" y="connsiteY1"/>
              </a:cxn>
              <a:cxn ang="0">
                <a:pos x="connsiteX2" y="connsiteY2"/>
              </a:cxn>
            </a:cxnLst>
            <a:rect l="l" t="t" r="r" b="b"/>
            <a:pathLst>
              <a:path w="1069145" h="416377">
                <a:moveTo>
                  <a:pt x="0" y="0"/>
                </a:moveTo>
                <a:cubicBezTo>
                  <a:pt x="178191" y="158261"/>
                  <a:pt x="356382" y="316523"/>
                  <a:pt x="534573" y="379828"/>
                </a:cubicBezTo>
                <a:cubicBezTo>
                  <a:pt x="712764" y="443133"/>
                  <a:pt x="890954" y="411480"/>
                  <a:pt x="1069145" y="379828"/>
                </a:cubicBezTo>
              </a:path>
            </a:pathLst>
          </a:custGeom>
          <a:noFill/>
          <a:ln w="38100" cap="flat" cmpd="sng" algn="ctr">
            <a:solidFill>
              <a:schemeClr val="bg1">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dirty="0" smtClean="0">
              <a:ln>
                <a:noFill/>
              </a:ln>
              <a:solidFill>
                <a:srgbClr val="0000FF"/>
              </a:solidFill>
              <a:effectLst/>
              <a:latin typeface="Arial" pitchFamily="34" charset="0"/>
            </a:endParaRPr>
          </a:p>
        </p:txBody>
      </p:sp>
      <p:sp>
        <p:nvSpPr>
          <p:cNvPr id="68" name="Chord 67"/>
          <p:cNvSpPr/>
          <p:nvPr/>
        </p:nvSpPr>
        <p:spPr bwMode="auto">
          <a:xfrm>
            <a:off x="8637563" y="2987543"/>
            <a:ext cx="175846" cy="175846"/>
          </a:xfrm>
          <a:prstGeom prst="chord">
            <a:avLst/>
          </a:prstGeom>
          <a:solidFill>
            <a:schemeClr val="bg1">
              <a:lumMod val="95000"/>
            </a:schemeClr>
          </a:solidFill>
          <a:ln w="38100" cap="flat" cmpd="sng" algn="ctr">
            <a:solidFill>
              <a:schemeClr val="bg1">
                <a:lumMod val="50000"/>
              </a:schemeClr>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600" b="0" i="0" u="none" strike="noStrike" cap="none" normalizeH="0" baseline="0" dirty="0" smtClean="0">
              <a:ln>
                <a:noFill/>
              </a:ln>
              <a:solidFill>
                <a:srgbClr val="0000FF"/>
              </a:solidFill>
              <a:effectLst/>
              <a:latin typeface="Arial" pitchFamily="34" charset="0"/>
              <a:cs typeface="Arial" pitchFamily="34" charset="0"/>
            </a:endParaRPr>
          </a:p>
        </p:txBody>
      </p:sp>
      <p:sp>
        <p:nvSpPr>
          <p:cNvPr id="59" name="Rounded Rectangular Callout 58"/>
          <p:cNvSpPr/>
          <p:nvPr/>
        </p:nvSpPr>
        <p:spPr bwMode="auto">
          <a:xfrm>
            <a:off x="3999838" y="4294730"/>
            <a:ext cx="1108307" cy="715089"/>
          </a:xfrm>
          <a:prstGeom prst="wedgeRoundRectCallout">
            <a:avLst>
              <a:gd name="adj1" fmla="val -63932"/>
              <a:gd name="adj2" fmla="val -88275"/>
              <a:gd name="adj3" fmla="val 16667"/>
            </a:avLst>
          </a:prstGeom>
          <a:solidFill>
            <a:schemeClr val="bg1">
              <a:lumMod val="95000"/>
            </a:schemeClr>
          </a:solidFill>
          <a:ln w="38100" cap="flat" cmpd="sng" algn="ctr">
            <a:solidFill>
              <a:schemeClr val="tx1"/>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600" b="0" i="0" u="none" strike="noStrike" cap="none" normalizeH="0" baseline="0" dirty="0" smtClean="0">
                <a:ln>
                  <a:noFill/>
                </a:ln>
                <a:solidFill>
                  <a:schemeClr val="tx1"/>
                </a:solidFill>
                <a:effectLst/>
                <a:latin typeface="Arial" pitchFamily="34" charset="0"/>
                <a:cs typeface="Arial" pitchFamily="34" charset="0"/>
              </a:rPr>
              <a:t>Me!</a:t>
            </a:r>
          </a:p>
        </p:txBody>
      </p:sp>
      <p:sp>
        <p:nvSpPr>
          <p:cNvPr id="5" name="Cloud Callout 4"/>
          <p:cNvSpPr/>
          <p:nvPr/>
        </p:nvSpPr>
        <p:spPr bwMode="auto">
          <a:xfrm>
            <a:off x="997528" y="988885"/>
            <a:ext cx="5695172" cy="1639788"/>
          </a:xfrm>
          <a:prstGeom prst="cloudCallout">
            <a:avLst/>
          </a:prstGeom>
          <a:solidFill>
            <a:schemeClr val="bg1">
              <a:lumMod val="95000"/>
            </a:schemeClr>
          </a:solidFill>
          <a:ln w="38100" cap="flat" cmpd="sng" algn="ctr">
            <a:solidFill>
              <a:schemeClr val="tx1"/>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Arial" pitchFamily="34" charset="0"/>
                <a:cs typeface="Arial" pitchFamily="34" charset="0"/>
              </a:rPr>
              <a:t>Others</a:t>
            </a:r>
            <a:r>
              <a:rPr kumimoji="0" lang="en-US" sz="3200" b="0" i="0" u="none" strike="noStrike" cap="none" normalizeH="0" dirty="0" smtClean="0">
                <a:ln>
                  <a:noFill/>
                </a:ln>
                <a:solidFill>
                  <a:schemeClr val="tx1"/>
                </a:solidFill>
                <a:effectLst/>
                <a:latin typeface="Arial" pitchFamily="34" charset="0"/>
                <a:cs typeface="Arial" pitchFamily="34" charset="0"/>
              </a:rPr>
              <a:t> are clean, so I must be </a:t>
            </a:r>
            <a:r>
              <a:rPr lang="en-US" sz="3200" dirty="0" smtClean="0">
                <a:solidFill>
                  <a:schemeClr val="tx1"/>
                </a:solidFill>
                <a:latin typeface="Arial" pitchFamily="34" charset="0"/>
                <a:cs typeface="Arial" pitchFamily="34" charset="0"/>
              </a:rPr>
              <a:t>dirty</a:t>
            </a:r>
            <a:r>
              <a:rPr kumimoji="0" lang="en-US" sz="3200" b="0" i="0" u="none" strike="noStrike" cap="none" normalizeH="0" dirty="0" smtClean="0">
                <a:ln>
                  <a:noFill/>
                </a:ln>
                <a:solidFill>
                  <a:schemeClr val="tx1"/>
                </a:solidFill>
                <a:effectLst/>
                <a:latin typeface="Arial" pitchFamily="34" charset="0"/>
                <a:cs typeface="Arial" pitchFamily="34" charset="0"/>
              </a:rPr>
              <a:t>.</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39" name="Group 50"/>
          <p:cNvGrpSpPr>
            <a:grpSpLocks/>
          </p:cNvGrpSpPr>
          <p:nvPr/>
        </p:nvGrpSpPr>
        <p:grpSpPr bwMode="auto">
          <a:xfrm>
            <a:off x="3791992" y="2248989"/>
            <a:ext cx="1447800" cy="1295400"/>
            <a:chOff x="3168" y="1824"/>
            <a:chExt cx="912" cy="816"/>
          </a:xfrm>
          <a:gradFill>
            <a:gsLst>
              <a:gs pos="10000">
                <a:srgbClr val="FF7C80"/>
              </a:gs>
              <a:gs pos="87000">
                <a:schemeClr val="tx1"/>
              </a:gs>
              <a:gs pos="100000">
                <a:schemeClr val="accent1">
                  <a:tint val="23500"/>
                  <a:satMod val="160000"/>
                </a:schemeClr>
              </a:gs>
            </a:gsLst>
            <a:lin ang="5400000" scaled="0"/>
          </a:gradFill>
        </p:grpSpPr>
        <p:sp>
          <p:nvSpPr>
            <p:cNvPr id="40" name="Freeform 51"/>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41" name="Freeform 52"/>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42" name="Freeform 53"/>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43" name="Freeform 54"/>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7C80"/>
            </a:solidFill>
            <a:ln w="38100">
              <a:solidFill>
                <a:schemeClr val="tx1"/>
              </a:solidFill>
              <a:round/>
              <a:headEnd/>
              <a:tailEnd/>
            </a:ln>
          </p:spPr>
          <p:txBody>
            <a:bodyPr wrap="none" anchor="ctr"/>
            <a:lstStyle/>
            <a:p>
              <a:endParaRPr lang="en-US" dirty="0">
                <a:latin typeface="Arial" pitchFamily="34" charset="0"/>
              </a:endParaRPr>
            </a:p>
          </p:txBody>
        </p:sp>
        <p:sp>
          <p:nvSpPr>
            <p:cNvPr id="44" name="Freeform 55"/>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7C80"/>
            </a:solidFill>
            <a:ln w="38100">
              <a:solidFill>
                <a:schemeClr val="tx1"/>
              </a:solidFill>
              <a:round/>
              <a:headEnd/>
              <a:tailEnd/>
            </a:ln>
          </p:spPr>
          <p:txBody>
            <a:bodyPr wrap="none" anchor="ctr"/>
            <a:lstStyle/>
            <a:p>
              <a:endParaRPr lang="en-US" dirty="0">
                <a:latin typeface="Arial" pitchFamily="34" charset="0"/>
              </a:endParaRPr>
            </a:p>
          </p:txBody>
        </p:sp>
        <p:sp>
          <p:nvSpPr>
            <p:cNvPr id="45" name="Freeform 56"/>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7C80"/>
            </a:solidFill>
            <a:ln w="38100">
              <a:solidFill>
                <a:schemeClr val="tx1"/>
              </a:solidFill>
              <a:round/>
              <a:headEnd/>
              <a:tailEnd/>
            </a:ln>
          </p:spPr>
          <p:txBody>
            <a:bodyPr wrap="none" anchor="ctr"/>
            <a:lstStyle/>
            <a:p>
              <a:endParaRPr lang="en-US" dirty="0">
                <a:latin typeface="Arial" pitchFamily="34" charset="0"/>
              </a:endParaRPr>
            </a:p>
          </p:txBody>
        </p:sp>
        <p:sp>
          <p:nvSpPr>
            <p:cNvPr id="46" name="Freeform 57"/>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47" name="Freeform 58"/>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48" name="Freeform 59"/>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grpSp>
    </p:spTree>
    <p:extLst>
      <p:ext uri="{BB962C8B-B14F-4D97-AF65-F5344CB8AC3E}">
        <p14:creationId xmlns:p14="http://schemas.microsoft.com/office/powerpoint/2010/main" val="3689394379"/>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Date Placeholder 2"/>
          <p:cNvSpPr>
            <a:spLocks noGrp="1"/>
          </p:cNvSpPr>
          <p:nvPr>
            <p:ph type="dt" sz="half" idx="10"/>
          </p:nvPr>
        </p:nvSpPr>
        <p:spPr/>
        <p:txBody>
          <a:bodyPr/>
          <a:lstStyle/>
          <a:p>
            <a:fld id="{00942D67-1C33-45F5-83CF-443852A7E7F6}" type="datetime5">
              <a:rPr lang="en-US"/>
              <a:pPr/>
              <a:t>14-May-16</a:t>
            </a:fld>
            <a:endParaRPr lang="en-US"/>
          </a:p>
        </p:txBody>
      </p:sp>
      <p:sp>
        <p:nvSpPr>
          <p:cNvPr id="17" name="Slide Number Placeholder 4"/>
          <p:cNvSpPr>
            <a:spLocks noGrp="1"/>
          </p:cNvSpPr>
          <p:nvPr>
            <p:ph type="sldNum" sz="quarter" idx="12"/>
          </p:nvPr>
        </p:nvSpPr>
        <p:spPr/>
        <p:txBody>
          <a:bodyPr/>
          <a:lstStyle/>
          <a:p>
            <a:fld id="{2D0D177D-4721-47B9-B791-F8FD6F2ED4B3}" type="slidenum">
              <a:rPr lang="en-US"/>
              <a:pPr/>
              <a:t>140</a:t>
            </a:fld>
            <a:endParaRPr lang="en-US"/>
          </a:p>
        </p:txBody>
      </p:sp>
      <p:sp>
        <p:nvSpPr>
          <p:cNvPr id="113666" name="Rectangle 2"/>
          <p:cNvSpPr>
            <a:spLocks noGrp="1" noChangeArrowheads="1"/>
          </p:cNvSpPr>
          <p:nvPr>
            <p:ph type="title"/>
          </p:nvPr>
        </p:nvSpPr>
        <p:spPr/>
        <p:txBody>
          <a:bodyPr/>
          <a:lstStyle/>
          <a:p>
            <a:r>
              <a:rPr lang="en-US"/>
              <a:t>Failures: Fail-Stop</a:t>
            </a:r>
          </a:p>
        </p:txBody>
      </p:sp>
      <p:sp>
        <p:nvSpPr>
          <p:cNvPr id="113667" name="Line 3"/>
          <p:cNvSpPr>
            <a:spLocks noChangeShapeType="1"/>
          </p:cNvSpPr>
          <p:nvPr/>
        </p:nvSpPr>
        <p:spPr bwMode="auto">
          <a:xfrm>
            <a:off x="2562225" y="2376488"/>
            <a:ext cx="0" cy="3267075"/>
          </a:xfrm>
          <a:prstGeom prst="line">
            <a:avLst/>
          </a:prstGeom>
          <a:noFill/>
          <a:ln w="38100">
            <a:solidFill>
              <a:srgbClr val="00FFFF"/>
            </a:solidFill>
            <a:round/>
            <a:headEnd/>
            <a:tailEnd/>
          </a:ln>
          <a:effectLst/>
        </p:spPr>
        <p:txBody>
          <a:bodyPr wrap="none" anchor="ctr"/>
          <a:lstStyle/>
          <a:p>
            <a:endParaRPr lang="en-US"/>
          </a:p>
        </p:txBody>
      </p:sp>
      <p:sp>
        <p:nvSpPr>
          <p:cNvPr id="113668" name="Line 4"/>
          <p:cNvSpPr>
            <a:spLocks noChangeShapeType="1"/>
          </p:cNvSpPr>
          <p:nvPr/>
        </p:nvSpPr>
        <p:spPr bwMode="auto">
          <a:xfrm>
            <a:off x="4521200" y="2376488"/>
            <a:ext cx="0" cy="3267075"/>
          </a:xfrm>
          <a:prstGeom prst="line">
            <a:avLst/>
          </a:prstGeom>
          <a:noFill/>
          <a:ln w="38100">
            <a:solidFill>
              <a:srgbClr val="00FFFF"/>
            </a:solidFill>
            <a:round/>
            <a:headEnd/>
            <a:tailEnd/>
          </a:ln>
          <a:effectLst/>
        </p:spPr>
        <p:txBody>
          <a:bodyPr wrap="none" anchor="ctr"/>
          <a:lstStyle/>
          <a:p>
            <a:endParaRPr lang="en-US"/>
          </a:p>
        </p:txBody>
      </p:sp>
      <p:sp>
        <p:nvSpPr>
          <p:cNvPr id="113669" name="Line 5"/>
          <p:cNvSpPr>
            <a:spLocks noChangeShapeType="1"/>
          </p:cNvSpPr>
          <p:nvPr/>
        </p:nvSpPr>
        <p:spPr bwMode="auto">
          <a:xfrm>
            <a:off x="6480175" y="2376488"/>
            <a:ext cx="0" cy="3267075"/>
          </a:xfrm>
          <a:prstGeom prst="line">
            <a:avLst/>
          </a:prstGeom>
          <a:noFill/>
          <a:ln w="38100">
            <a:solidFill>
              <a:srgbClr val="00FFFF"/>
            </a:solidFill>
            <a:round/>
            <a:headEnd/>
            <a:tailEnd/>
          </a:ln>
          <a:effectLst/>
        </p:spPr>
        <p:txBody>
          <a:bodyPr wrap="none" anchor="ctr"/>
          <a:lstStyle/>
          <a:p>
            <a:endParaRPr lang="en-US"/>
          </a:p>
        </p:txBody>
      </p:sp>
      <p:sp>
        <p:nvSpPr>
          <p:cNvPr id="113670" name="Line 6"/>
          <p:cNvSpPr>
            <a:spLocks noChangeShapeType="1"/>
          </p:cNvSpPr>
          <p:nvPr/>
        </p:nvSpPr>
        <p:spPr bwMode="auto">
          <a:xfrm flipV="1">
            <a:off x="2544763" y="2840038"/>
            <a:ext cx="1938337" cy="1330325"/>
          </a:xfrm>
          <a:prstGeom prst="line">
            <a:avLst/>
          </a:prstGeom>
          <a:noFill/>
          <a:ln w="38100">
            <a:solidFill>
              <a:schemeClr val="accent2"/>
            </a:solidFill>
            <a:round/>
            <a:headEnd/>
            <a:tailEnd type="triangle" w="med" len="med"/>
          </a:ln>
          <a:effectLst/>
        </p:spPr>
        <p:txBody>
          <a:bodyPr wrap="none" anchor="ctr"/>
          <a:lstStyle/>
          <a:p>
            <a:endParaRPr lang="en-US"/>
          </a:p>
        </p:txBody>
      </p:sp>
      <p:sp>
        <p:nvSpPr>
          <p:cNvPr id="113671" name="Line 7"/>
          <p:cNvSpPr>
            <a:spLocks noChangeShapeType="1"/>
          </p:cNvSpPr>
          <p:nvPr/>
        </p:nvSpPr>
        <p:spPr bwMode="auto">
          <a:xfrm>
            <a:off x="2538413" y="4135438"/>
            <a:ext cx="1938337" cy="1330325"/>
          </a:xfrm>
          <a:prstGeom prst="line">
            <a:avLst/>
          </a:prstGeom>
          <a:noFill/>
          <a:ln w="38100">
            <a:solidFill>
              <a:schemeClr val="accent2"/>
            </a:solidFill>
            <a:round/>
            <a:headEnd/>
            <a:tailEnd type="triangle" w="med" len="med"/>
          </a:ln>
          <a:effectLst/>
        </p:spPr>
        <p:txBody>
          <a:bodyPr wrap="none" anchor="ctr"/>
          <a:lstStyle/>
          <a:p>
            <a:endParaRPr lang="en-US"/>
          </a:p>
        </p:txBody>
      </p:sp>
      <p:sp>
        <p:nvSpPr>
          <p:cNvPr id="113672" name="Line 8"/>
          <p:cNvSpPr>
            <a:spLocks noChangeShapeType="1"/>
          </p:cNvSpPr>
          <p:nvPr/>
        </p:nvSpPr>
        <p:spPr bwMode="auto">
          <a:xfrm>
            <a:off x="2544763" y="4137025"/>
            <a:ext cx="1954212" cy="0"/>
          </a:xfrm>
          <a:prstGeom prst="line">
            <a:avLst/>
          </a:prstGeom>
          <a:noFill/>
          <a:ln w="38100">
            <a:solidFill>
              <a:schemeClr val="accent2"/>
            </a:solidFill>
            <a:round/>
            <a:headEnd/>
            <a:tailEnd type="triangle" w="med" len="med"/>
          </a:ln>
          <a:effectLst/>
        </p:spPr>
        <p:txBody>
          <a:bodyPr wrap="none" anchor="ctr"/>
          <a:lstStyle/>
          <a:p>
            <a:endParaRPr lang="en-US"/>
          </a:p>
        </p:txBody>
      </p:sp>
      <p:sp>
        <p:nvSpPr>
          <p:cNvPr id="113673" name="Line 9"/>
          <p:cNvSpPr>
            <a:spLocks noChangeShapeType="1"/>
          </p:cNvSpPr>
          <p:nvPr/>
        </p:nvSpPr>
        <p:spPr bwMode="auto">
          <a:xfrm flipV="1">
            <a:off x="4491038" y="2833688"/>
            <a:ext cx="1938337" cy="1330325"/>
          </a:xfrm>
          <a:prstGeom prst="line">
            <a:avLst/>
          </a:prstGeom>
          <a:noFill/>
          <a:ln w="38100">
            <a:solidFill>
              <a:schemeClr val="accent2"/>
            </a:solidFill>
            <a:round/>
            <a:headEnd/>
            <a:tailEnd type="triangle" w="med" len="med"/>
          </a:ln>
          <a:effectLst/>
        </p:spPr>
        <p:txBody>
          <a:bodyPr wrap="none" anchor="ctr"/>
          <a:lstStyle/>
          <a:p>
            <a:endParaRPr lang="en-US"/>
          </a:p>
        </p:txBody>
      </p:sp>
      <p:sp>
        <p:nvSpPr>
          <p:cNvPr id="113674" name="Line 10"/>
          <p:cNvSpPr>
            <a:spLocks noChangeShapeType="1"/>
          </p:cNvSpPr>
          <p:nvPr/>
        </p:nvSpPr>
        <p:spPr bwMode="auto">
          <a:xfrm>
            <a:off x="4484688" y="4129088"/>
            <a:ext cx="1938337" cy="1330325"/>
          </a:xfrm>
          <a:prstGeom prst="line">
            <a:avLst/>
          </a:prstGeom>
          <a:noFill/>
          <a:ln w="38100">
            <a:solidFill>
              <a:schemeClr val="accent2"/>
            </a:solidFill>
            <a:prstDash val="dash"/>
            <a:round/>
            <a:headEnd/>
            <a:tailEnd type="triangle" w="med" len="med"/>
          </a:ln>
          <a:effectLst/>
        </p:spPr>
        <p:txBody>
          <a:bodyPr wrap="none" anchor="ctr"/>
          <a:lstStyle/>
          <a:p>
            <a:endParaRPr lang="en-US"/>
          </a:p>
        </p:txBody>
      </p:sp>
      <p:sp>
        <p:nvSpPr>
          <p:cNvPr id="113675" name="Line 11"/>
          <p:cNvSpPr>
            <a:spLocks noChangeShapeType="1"/>
          </p:cNvSpPr>
          <p:nvPr/>
        </p:nvSpPr>
        <p:spPr bwMode="auto">
          <a:xfrm>
            <a:off x="4491038" y="4130675"/>
            <a:ext cx="1954212" cy="0"/>
          </a:xfrm>
          <a:prstGeom prst="line">
            <a:avLst/>
          </a:prstGeom>
          <a:noFill/>
          <a:ln w="38100">
            <a:solidFill>
              <a:schemeClr val="accent2"/>
            </a:solidFill>
            <a:round/>
            <a:headEnd/>
            <a:tailEnd type="triangle" w="med" len="med"/>
          </a:ln>
          <a:effectLst/>
        </p:spPr>
        <p:txBody>
          <a:bodyPr wrap="none" anchor="ctr"/>
          <a:lstStyle/>
          <a:p>
            <a:endParaRPr lang="en-US"/>
          </a:p>
        </p:txBody>
      </p:sp>
      <p:pic>
        <p:nvPicPr>
          <p:cNvPr id="113677" name="Picture 13" descr="dead"/>
          <p:cNvPicPr>
            <a:picLocks noChangeAspect="1" noChangeArrowheads="1"/>
          </p:cNvPicPr>
          <p:nvPr/>
        </p:nvPicPr>
        <p:blipFill>
          <a:blip r:embed="rId3" cstate="print"/>
          <a:srcRect/>
          <a:stretch>
            <a:fillRect/>
          </a:stretch>
        </p:blipFill>
        <p:spPr bwMode="auto">
          <a:xfrm>
            <a:off x="3952875" y="3824288"/>
            <a:ext cx="1023938" cy="723900"/>
          </a:xfrm>
          <a:prstGeom prst="rect">
            <a:avLst/>
          </a:prstGeom>
          <a:noFill/>
        </p:spPr>
      </p:pic>
      <p:pic>
        <p:nvPicPr>
          <p:cNvPr id="113679" name="Picture 15" descr="bug"/>
          <p:cNvPicPr>
            <a:picLocks noChangeAspect="1" noChangeArrowheads="1"/>
          </p:cNvPicPr>
          <p:nvPr/>
        </p:nvPicPr>
        <p:blipFill>
          <a:blip r:embed="rId4" cstate="print"/>
          <a:srcRect/>
          <a:stretch>
            <a:fillRect/>
          </a:stretch>
        </p:blipFill>
        <p:spPr bwMode="auto">
          <a:xfrm>
            <a:off x="2124075" y="3825875"/>
            <a:ext cx="796925" cy="814388"/>
          </a:xfrm>
          <a:prstGeom prst="rect">
            <a:avLst/>
          </a:prstGeom>
          <a:noFill/>
        </p:spPr>
      </p:pic>
      <p:sp>
        <p:nvSpPr>
          <p:cNvPr id="113680" name="AutoShape 16"/>
          <p:cNvSpPr>
            <a:spLocks/>
          </p:cNvSpPr>
          <p:nvPr/>
        </p:nvSpPr>
        <p:spPr bwMode="auto">
          <a:xfrm>
            <a:off x="6810375" y="2725738"/>
            <a:ext cx="174625" cy="1665287"/>
          </a:xfrm>
          <a:prstGeom prst="rightBrace">
            <a:avLst>
              <a:gd name="adj1" fmla="val 79470"/>
              <a:gd name="adj2" fmla="val 50000"/>
            </a:avLst>
          </a:prstGeom>
          <a:noFill/>
          <a:ln w="38100">
            <a:solidFill>
              <a:srgbClr val="0000FF"/>
            </a:solidFill>
            <a:round/>
            <a:headEnd/>
            <a:tailEnd/>
          </a:ln>
          <a:effectLst/>
        </p:spPr>
        <p:txBody>
          <a:bodyPr wrap="none" anchor="ctr"/>
          <a:lstStyle/>
          <a:p>
            <a:endParaRPr lang="en-US"/>
          </a:p>
        </p:txBody>
      </p:sp>
      <p:sp>
        <p:nvSpPr>
          <p:cNvPr id="113681" name="Text Box 17"/>
          <p:cNvSpPr txBox="1">
            <a:spLocks noChangeArrowheads="1"/>
          </p:cNvSpPr>
          <p:nvPr/>
        </p:nvSpPr>
        <p:spPr bwMode="auto">
          <a:xfrm>
            <a:off x="6869113" y="3153202"/>
            <a:ext cx="1812925" cy="830997"/>
          </a:xfrm>
          <a:prstGeom prst="rect">
            <a:avLst/>
          </a:prstGeom>
          <a:noFill/>
          <a:ln w="9525">
            <a:noFill/>
            <a:miter lim="800000"/>
            <a:headEnd/>
            <a:tailEnd/>
          </a:ln>
          <a:effectLst/>
        </p:spPr>
        <p:txBody>
          <a:bodyPr anchor="ctr">
            <a:spAutoFit/>
          </a:bodyPr>
          <a:lstStyle/>
          <a:p>
            <a:r>
              <a:rPr lang="en-US" sz="2400" dirty="0">
                <a:latin typeface="Arial" pitchFamily="34" charset="0"/>
                <a:cs typeface="Arial" pitchFamily="34" charset="0"/>
              </a:rPr>
              <a:t>Partial broadcast</a:t>
            </a:r>
          </a:p>
        </p:txBody>
      </p:sp>
      <p:sp>
        <p:nvSpPr>
          <p:cNvPr id="18" name="Footer Placeholder 2"/>
          <p:cNvSpPr>
            <a:spLocks noGrp="1"/>
          </p:cNvSpPr>
          <p:nvPr>
            <p:ph type="ftr" sz="quarter" idx="11"/>
          </p:nvPr>
        </p:nvSpPr>
        <p:spPr>
          <a:xfrm>
            <a:off x="3124200" y="6248400"/>
            <a:ext cx="2895600" cy="457200"/>
          </a:xfrm>
        </p:spPr>
        <p:txBody>
          <a:bodyPr/>
          <a:lstStyle/>
          <a:p>
            <a:r>
              <a:rPr lang="en-US" dirty="0" smtClean="0"/>
              <a:t>Distributed Computing through Combinatorial Topology</a:t>
            </a:r>
            <a:endParaRPr lang="en-US" dirty="0"/>
          </a:p>
        </p:txBody>
      </p:sp>
    </p:spTree>
    <p:extLst>
      <p:ext uri="{BB962C8B-B14F-4D97-AF65-F5344CB8AC3E}">
        <p14:creationId xmlns:p14="http://schemas.microsoft.com/office/powerpoint/2010/main" val="2327869943"/>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p:txBody>
          <a:bodyPr/>
          <a:lstStyle/>
          <a:p>
            <a:r>
              <a:rPr lang="en-US" dirty="0" smtClean="0"/>
              <a:t>Single Input: </a:t>
            </a:r>
            <a:r>
              <a:rPr lang="en-US" dirty="0"/>
              <a:t>Round Zero</a:t>
            </a:r>
          </a:p>
        </p:txBody>
      </p:sp>
      <p:sp>
        <p:nvSpPr>
          <p:cNvPr id="18" name="Date Placeholder 4"/>
          <p:cNvSpPr>
            <a:spLocks noGrp="1"/>
          </p:cNvSpPr>
          <p:nvPr>
            <p:ph type="dt" sz="half" idx="10"/>
          </p:nvPr>
        </p:nvSpPr>
        <p:spPr/>
        <p:txBody>
          <a:bodyPr/>
          <a:lstStyle/>
          <a:p>
            <a:fld id="{C909D684-D459-417C-AFC3-DAAEEB28ADFC}" type="datetime5">
              <a:rPr lang="en-US"/>
              <a:pPr/>
              <a:t>14-May-16</a:t>
            </a:fld>
            <a:endParaRPr lang="en-US"/>
          </a:p>
        </p:txBody>
      </p:sp>
      <p:sp>
        <p:nvSpPr>
          <p:cNvPr id="19" name="Slide Number Placeholder 6"/>
          <p:cNvSpPr>
            <a:spLocks noGrp="1"/>
          </p:cNvSpPr>
          <p:nvPr>
            <p:ph type="sldNum" sz="quarter" idx="12"/>
          </p:nvPr>
        </p:nvSpPr>
        <p:spPr/>
        <p:txBody>
          <a:bodyPr/>
          <a:lstStyle/>
          <a:p>
            <a:fld id="{975C4866-B11D-4BE7-A103-DD664B08C313}" type="slidenum">
              <a:rPr lang="en-US"/>
              <a:pPr/>
              <a:t>141</a:t>
            </a:fld>
            <a:endParaRPr lang="en-US"/>
          </a:p>
        </p:txBody>
      </p:sp>
      <p:grpSp>
        <p:nvGrpSpPr>
          <p:cNvPr id="137230" name="Group 14"/>
          <p:cNvGrpSpPr>
            <a:grpSpLocks/>
          </p:cNvGrpSpPr>
          <p:nvPr/>
        </p:nvGrpSpPr>
        <p:grpSpPr bwMode="auto">
          <a:xfrm>
            <a:off x="1525588" y="3027363"/>
            <a:ext cx="2112962" cy="1912937"/>
            <a:chOff x="961" y="1907"/>
            <a:chExt cx="1331" cy="1205"/>
          </a:xfrm>
        </p:grpSpPr>
        <p:sp>
          <p:nvSpPr>
            <p:cNvPr id="137229" name="AutoShape 13"/>
            <p:cNvSpPr>
              <a:spLocks noChangeArrowheads="1"/>
            </p:cNvSpPr>
            <p:nvPr/>
          </p:nvSpPr>
          <p:spPr bwMode="auto">
            <a:xfrm>
              <a:off x="1062" y="1986"/>
              <a:ext cx="1138" cy="1014"/>
            </a:xfrm>
            <a:prstGeom prst="triangle">
              <a:avLst>
                <a:gd name="adj" fmla="val 50000"/>
              </a:avLst>
            </a:prstGeom>
            <a:gradFill rotWithShape="0">
              <a:gsLst>
                <a:gs pos="0">
                  <a:schemeClr val="hlink"/>
                </a:gs>
                <a:gs pos="50000">
                  <a:schemeClr val="hlink">
                    <a:gamma/>
                    <a:shade val="46275"/>
                    <a:invGamma/>
                  </a:schemeClr>
                </a:gs>
                <a:gs pos="100000">
                  <a:schemeClr val="hlink"/>
                </a:gs>
              </a:gsLst>
              <a:lin ang="5400000" scaled="1"/>
            </a:gradFill>
            <a:ln w="38100">
              <a:solidFill>
                <a:schemeClr val="tx1"/>
              </a:solidFill>
              <a:miter lim="800000"/>
              <a:headEnd/>
              <a:tailEnd/>
            </a:ln>
            <a:effectLst/>
          </p:spPr>
          <p:txBody>
            <a:bodyPr wrap="none" anchor="ctr"/>
            <a:lstStyle/>
            <a:p>
              <a:endParaRPr lang="en-US"/>
            </a:p>
          </p:txBody>
        </p:sp>
        <p:grpSp>
          <p:nvGrpSpPr>
            <p:cNvPr id="137228" name="Group 12"/>
            <p:cNvGrpSpPr>
              <a:grpSpLocks/>
            </p:cNvGrpSpPr>
            <p:nvPr/>
          </p:nvGrpSpPr>
          <p:grpSpPr bwMode="auto">
            <a:xfrm>
              <a:off x="1532" y="1907"/>
              <a:ext cx="198" cy="171"/>
              <a:chOff x="1507" y="1907"/>
              <a:chExt cx="198" cy="171"/>
            </a:xfrm>
          </p:grpSpPr>
          <p:sp>
            <p:nvSpPr>
              <p:cNvPr id="137220" name="Oval 4"/>
              <p:cNvSpPr>
                <a:spLocks noChangeArrowheads="1"/>
              </p:cNvSpPr>
              <p:nvPr/>
            </p:nvSpPr>
            <p:spPr bwMode="auto">
              <a:xfrm>
                <a:off x="1507" y="1907"/>
                <a:ext cx="198" cy="171"/>
              </a:xfrm>
              <a:prstGeom prst="ellipse">
                <a:avLst/>
              </a:prstGeom>
              <a:solidFill>
                <a:srgbClr val="0000FF"/>
              </a:solidFill>
              <a:ln w="38100">
                <a:solidFill>
                  <a:schemeClr val="tx1"/>
                </a:solidFill>
                <a:round/>
                <a:headEnd/>
                <a:tailEnd/>
              </a:ln>
              <a:effectLst/>
            </p:spPr>
            <p:txBody>
              <a:bodyPr wrap="none" anchor="ctr"/>
              <a:lstStyle/>
              <a:p>
                <a:endParaRPr lang="en-US"/>
              </a:p>
            </p:txBody>
          </p:sp>
          <p:sp>
            <p:nvSpPr>
              <p:cNvPr id="137221" name="Oval 5"/>
              <p:cNvSpPr>
                <a:spLocks noChangeArrowheads="1"/>
              </p:cNvSpPr>
              <p:nvPr/>
            </p:nvSpPr>
            <p:spPr bwMode="auto">
              <a:xfrm>
                <a:off x="1639" y="1944"/>
                <a:ext cx="29" cy="54"/>
              </a:xfrm>
              <a:prstGeom prst="ellipse">
                <a:avLst/>
              </a:prstGeom>
              <a:solidFill>
                <a:schemeClr val="bg1"/>
              </a:solidFill>
              <a:ln w="3175">
                <a:solidFill>
                  <a:schemeClr val="tx1"/>
                </a:solidFill>
                <a:round/>
                <a:headEnd/>
                <a:tailEnd/>
              </a:ln>
              <a:effectLst/>
            </p:spPr>
            <p:txBody>
              <a:bodyPr wrap="none" anchor="ctr"/>
              <a:lstStyle/>
              <a:p>
                <a:endParaRPr lang="en-US"/>
              </a:p>
            </p:txBody>
          </p:sp>
        </p:grpSp>
        <p:grpSp>
          <p:nvGrpSpPr>
            <p:cNvPr id="137227" name="Group 11"/>
            <p:cNvGrpSpPr>
              <a:grpSpLocks/>
            </p:cNvGrpSpPr>
            <p:nvPr/>
          </p:nvGrpSpPr>
          <p:grpSpPr bwMode="auto">
            <a:xfrm>
              <a:off x="2094" y="2927"/>
              <a:ext cx="198" cy="171"/>
              <a:chOff x="2969" y="2010"/>
              <a:chExt cx="198" cy="171"/>
            </a:xfrm>
          </p:grpSpPr>
          <p:sp>
            <p:nvSpPr>
              <p:cNvPr id="137222" name="Oval 6"/>
              <p:cNvSpPr>
                <a:spLocks noChangeArrowheads="1"/>
              </p:cNvSpPr>
              <p:nvPr/>
            </p:nvSpPr>
            <p:spPr bwMode="auto">
              <a:xfrm>
                <a:off x="2969" y="2010"/>
                <a:ext cx="198" cy="171"/>
              </a:xfrm>
              <a:prstGeom prst="ellipse">
                <a:avLst/>
              </a:prstGeom>
              <a:solidFill>
                <a:srgbClr val="FF0000"/>
              </a:solidFill>
              <a:ln w="38100">
                <a:solidFill>
                  <a:schemeClr val="tx1"/>
                </a:solidFill>
                <a:round/>
                <a:headEnd/>
                <a:tailEnd/>
              </a:ln>
              <a:effectLst/>
            </p:spPr>
            <p:txBody>
              <a:bodyPr wrap="none" anchor="ctr"/>
              <a:lstStyle/>
              <a:p>
                <a:endParaRPr lang="en-US"/>
              </a:p>
            </p:txBody>
          </p:sp>
          <p:sp>
            <p:nvSpPr>
              <p:cNvPr id="137223" name="Oval 7"/>
              <p:cNvSpPr>
                <a:spLocks noChangeArrowheads="1"/>
              </p:cNvSpPr>
              <p:nvPr/>
            </p:nvSpPr>
            <p:spPr bwMode="auto">
              <a:xfrm>
                <a:off x="3101" y="2047"/>
                <a:ext cx="29" cy="54"/>
              </a:xfrm>
              <a:prstGeom prst="ellipse">
                <a:avLst/>
              </a:prstGeom>
              <a:solidFill>
                <a:schemeClr val="bg1"/>
              </a:solidFill>
              <a:ln w="3175">
                <a:solidFill>
                  <a:schemeClr val="tx1"/>
                </a:solidFill>
                <a:round/>
                <a:headEnd/>
                <a:tailEnd/>
              </a:ln>
              <a:effectLst/>
            </p:spPr>
            <p:txBody>
              <a:bodyPr wrap="none" anchor="ctr"/>
              <a:lstStyle/>
              <a:p>
                <a:endParaRPr lang="en-US"/>
              </a:p>
            </p:txBody>
          </p:sp>
        </p:grpSp>
        <p:grpSp>
          <p:nvGrpSpPr>
            <p:cNvPr id="137226" name="Group 10"/>
            <p:cNvGrpSpPr>
              <a:grpSpLocks/>
            </p:cNvGrpSpPr>
            <p:nvPr/>
          </p:nvGrpSpPr>
          <p:grpSpPr bwMode="auto">
            <a:xfrm>
              <a:off x="961" y="2941"/>
              <a:ext cx="198" cy="171"/>
              <a:chOff x="2306" y="3106"/>
              <a:chExt cx="198" cy="171"/>
            </a:xfrm>
          </p:grpSpPr>
          <p:sp>
            <p:nvSpPr>
              <p:cNvPr id="137224" name="Oval 8"/>
              <p:cNvSpPr>
                <a:spLocks noChangeArrowheads="1"/>
              </p:cNvSpPr>
              <p:nvPr/>
            </p:nvSpPr>
            <p:spPr bwMode="auto">
              <a:xfrm>
                <a:off x="2306" y="3106"/>
                <a:ext cx="198" cy="171"/>
              </a:xfrm>
              <a:prstGeom prst="ellipse">
                <a:avLst/>
              </a:prstGeom>
              <a:solidFill>
                <a:schemeClr val="accent1"/>
              </a:solidFill>
              <a:ln w="38100">
                <a:solidFill>
                  <a:schemeClr val="tx1"/>
                </a:solidFill>
                <a:round/>
                <a:headEnd/>
                <a:tailEnd/>
              </a:ln>
              <a:effectLst/>
            </p:spPr>
            <p:txBody>
              <a:bodyPr wrap="none" anchor="ctr"/>
              <a:lstStyle/>
              <a:p>
                <a:endParaRPr lang="en-US"/>
              </a:p>
            </p:txBody>
          </p:sp>
          <p:sp>
            <p:nvSpPr>
              <p:cNvPr id="137225" name="Oval 9"/>
              <p:cNvSpPr>
                <a:spLocks noChangeArrowheads="1"/>
              </p:cNvSpPr>
              <p:nvPr/>
            </p:nvSpPr>
            <p:spPr bwMode="auto">
              <a:xfrm>
                <a:off x="2438" y="3143"/>
                <a:ext cx="29" cy="54"/>
              </a:xfrm>
              <a:prstGeom prst="ellipse">
                <a:avLst/>
              </a:prstGeom>
              <a:solidFill>
                <a:schemeClr val="bg1"/>
              </a:solidFill>
              <a:ln w="3175">
                <a:solidFill>
                  <a:schemeClr val="tx1"/>
                </a:solidFill>
                <a:round/>
                <a:headEnd/>
                <a:tailEnd/>
              </a:ln>
              <a:effectLst/>
            </p:spPr>
            <p:txBody>
              <a:bodyPr wrap="none" anchor="ctr"/>
              <a:lstStyle/>
              <a:p>
                <a:endParaRPr lang="en-US"/>
              </a:p>
            </p:txBody>
          </p:sp>
        </p:grpSp>
      </p:grpSp>
      <p:sp>
        <p:nvSpPr>
          <p:cNvPr id="137233" name="Text Box 17"/>
          <p:cNvSpPr txBox="1">
            <a:spLocks noChangeArrowheads="1"/>
          </p:cNvSpPr>
          <p:nvPr/>
        </p:nvSpPr>
        <p:spPr bwMode="auto">
          <a:xfrm>
            <a:off x="2811463" y="2879725"/>
            <a:ext cx="401637" cy="519113"/>
          </a:xfrm>
          <a:prstGeom prst="rect">
            <a:avLst/>
          </a:prstGeom>
          <a:noFill/>
          <a:ln w="9525">
            <a:noFill/>
            <a:miter lim="800000"/>
            <a:headEnd/>
            <a:tailEnd/>
          </a:ln>
          <a:effectLst/>
        </p:spPr>
        <p:txBody>
          <a:bodyPr anchor="ctr">
            <a:spAutoFit/>
          </a:bodyPr>
          <a:lstStyle/>
          <a:p>
            <a:r>
              <a:rPr lang="en-US" sz="2800"/>
              <a:t>0</a:t>
            </a:r>
            <a:endParaRPr lang="en-US" sz="3600"/>
          </a:p>
        </p:txBody>
      </p:sp>
      <p:sp>
        <p:nvSpPr>
          <p:cNvPr id="137234" name="Text Box 18"/>
          <p:cNvSpPr txBox="1">
            <a:spLocks noChangeArrowheads="1"/>
          </p:cNvSpPr>
          <p:nvPr/>
        </p:nvSpPr>
        <p:spPr bwMode="auto">
          <a:xfrm>
            <a:off x="971550" y="4581525"/>
            <a:ext cx="401638" cy="519113"/>
          </a:xfrm>
          <a:prstGeom prst="rect">
            <a:avLst/>
          </a:prstGeom>
          <a:noFill/>
          <a:ln w="9525">
            <a:noFill/>
            <a:miter lim="800000"/>
            <a:headEnd/>
            <a:tailEnd/>
          </a:ln>
          <a:effectLst/>
        </p:spPr>
        <p:txBody>
          <a:bodyPr anchor="ctr">
            <a:spAutoFit/>
          </a:bodyPr>
          <a:lstStyle/>
          <a:p>
            <a:r>
              <a:rPr lang="en-US" sz="2800">
                <a:solidFill>
                  <a:schemeClr val="accent1"/>
                </a:solidFill>
              </a:rPr>
              <a:t>0</a:t>
            </a:r>
            <a:endParaRPr lang="en-US" sz="3600">
              <a:solidFill>
                <a:schemeClr val="accent1"/>
              </a:solidFill>
            </a:endParaRPr>
          </a:p>
        </p:txBody>
      </p:sp>
      <p:sp>
        <p:nvSpPr>
          <p:cNvPr id="137235" name="Text Box 19"/>
          <p:cNvSpPr txBox="1">
            <a:spLocks noChangeArrowheads="1"/>
          </p:cNvSpPr>
          <p:nvPr/>
        </p:nvSpPr>
        <p:spPr bwMode="auto">
          <a:xfrm>
            <a:off x="3706813" y="4579938"/>
            <a:ext cx="401637" cy="519112"/>
          </a:xfrm>
          <a:prstGeom prst="rect">
            <a:avLst/>
          </a:prstGeom>
          <a:noFill/>
          <a:ln w="9525">
            <a:noFill/>
            <a:miter lim="800000"/>
            <a:headEnd/>
            <a:tailEnd/>
          </a:ln>
          <a:effectLst/>
        </p:spPr>
        <p:txBody>
          <a:bodyPr anchor="ctr">
            <a:spAutoFit/>
          </a:bodyPr>
          <a:lstStyle/>
          <a:p>
            <a:r>
              <a:rPr lang="en-US" sz="2800">
                <a:solidFill>
                  <a:srgbClr val="FF0000"/>
                </a:solidFill>
              </a:rPr>
              <a:t>0</a:t>
            </a:r>
            <a:endParaRPr lang="en-US" sz="3600">
              <a:solidFill>
                <a:srgbClr val="FF0000"/>
              </a:solidFill>
            </a:endParaRPr>
          </a:p>
        </p:txBody>
      </p:sp>
      <p:sp>
        <p:nvSpPr>
          <p:cNvPr id="21" name="Text Box 122"/>
          <p:cNvSpPr txBox="1">
            <a:spLocks noChangeArrowheads="1"/>
          </p:cNvSpPr>
          <p:nvPr/>
        </p:nvSpPr>
        <p:spPr bwMode="auto">
          <a:xfrm>
            <a:off x="4606740" y="2245902"/>
            <a:ext cx="3163045" cy="523220"/>
          </a:xfrm>
          <a:prstGeom prst="rect">
            <a:avLst/>
          </a:prstGeom>
          <a:solidFill>
            <a:schemeClr val="bg1">
              <a:alpha val="89999"/>
            </a:schemeClr>
          </a:solidFill>
          <a:ln w="38100" algn="ctr">
            <a:solidFill>
              <a:srgbClr val="FF0000"/>
            </a:solidFill>
            <a:miter lim="800000"/>
            <a:headEnd/>
            <a:tailEnd/>
          </a:ln>
          <a:effectLst>
            <a:outerShdw blurRad="50800" dist="38100" dir="2700000" algn="tl" rotWithShape="0">
              <a:prstClr val="black">
                <a:alpha val="40000"/>
              </a:prstClr>
            </a:outerShdw>
          </a:effectLst>
        </p:spPr>
        <p:txBody>
          <a:bodyPr wrap="none">
            <a:spAutoFit/>
          </a:bodyPr>
          <a:lstStyle/>
          <a:p>
            <a:r>
              <a:rPr lang="en-US" sz="2800" dirty="0" smtClean="0">
                <a:latin typeface="Arial" pitchFamily="34" charset="0"/>
                <a:cs typeface="Arial" pitchFamily="34" charset="0"/>
              </a:rPr>
              <a:t>No messages sent</a:t>
            </a:r>
            <a:endParaRPr lang="en-US" sz="2800" dirty="0" smtClean="0">
              <a:solidFill>
                <a:schemeClr val="tx1"/>
              </a:solidFill>
              <a:latin typeface="Arial" pitchFamily="34" charset="0"/>
              <a:cs typeface="Arial" pitchFamily="34" charset="0"/>
            </a:endParaRPr>
          </a:p>
        </p:txBody>
      </p:sp>
      <p:sp>
        <p:nvSpPr>
          <p:cNvPr id="22" name="Text Box 122"/>
          <p:cNvSpPr txBox="1">
            <a:spLocks noChangeArrowheads="1"/>
          </p:cNvSpPr>
          <p:nvPr/>
        </p:nvSpPr>
        <p:spPr bwMode="auto">
          <a:xfrm>
            <a:off x="4609977" y="3783483"/>
            <a:ext cx="3156570" cy="523220"/>
          </a:xfrm>
          <a:prstGeom prst="rect">
            <a:avLst/>
          </a:prstGeom>
          <a:solidFill>
            <a:schemeClr val="bg1">
              <a:alpha val="89999"/>
            </a:schemeClr>
          </a:solidFill>
          <a:ln w="38100" algn="ctr">
            <a:solidFill>
              <a:srgbClr val="FF0000"/>
            </a:solidFill>
            <a:miter lim="800000"/>
            <a:headEnd/>
            <a:tailEnd/>
          </a:ln>
          <a:effectLst>
            <a:outerShdw blurRad="50800" dist="38100" dir="2700000" algn="tl" rotWithShape="0">
              <a:prstClr val="black">
                <a:alpha val="40000"/>
              </a:prstClr>
            </a:outerShdw>
          </a:effectLst>
        </p:spPr>
        <p:txBody>
          <a:bodyPr wrap="none">
            <a:spAutoFit/>
          </a:bodyPr>
          <a:lstStyle/>
          <a:p>
            <a:r>
              <a:rPr lang="en-US" sz="2800" dirty="0" smtClean="0">
                <a:latin typeface="Arial" pitchFamily="34" charset="0"/>
                <a:cs typeface="Arial" pitchFamily="34" charset="0"/>
              </a:rPr>
              <a:t>View is input value</a:t>
            </a:r>
            <a:endParaRPr lang="en-US" sz="2800" dirty="0" smtClean="0">
              <a:solidFill>
                <a:schemeClr val="tx1"/>
              </a:solidFill>
              <a:latin typeface="Arial" pitchFamily="34" charset="0"/>
              <a:cs typeface="Arial" pitchFamily="34" charset="0"/>
            </a:endParaRPr>
          </a:p>
        </p:txBody>
      </p:sp>
      <p:sp>
        <p:nvSpPr>
          <p:cNvPr id="23" name="Text Box 122"/>
          <p:cNvSpPr txBox="1">
            <a:spLocks noChangeArrowheads="1"/>
          </p:cNvSpPr>
          <p:nvPr/>
        </p:nvSpPr>
        <p:spPr bwMode="auto">
          <a:xfrm>
            <a:off x="4286940" y="5321063"/>
            <a:ext cx="3802644" cy="523220"/>
          </a:xfrm>
          <a:prstGeom prst="rect">
            <a:avLst/>
          </a:prstGeom>
          <a:solidFill>
            <a:schemeClr val="bg1">
              <a:alpha val="89999"/>
            </a:schemeClr>
          </a:solidFill>
          <a:ln w="38100" algn="ctr">
            <a:solidFill>
              <a:srgbClr val="FF0000"/>
            </a:solidFill>
            <a:miter lim="800000"/>
            <a:headEnd/>
            <a:tailEnd/>
          </a:ln>
          <a:effectLst>
            <a:outerShdw blurRad="50800" dist="38100" dir="2700000" algn="tl" rotWithShape="0">
              <a:prstClr val="black">
                <a:alpha val="40000"/>
              </a:prstClr>
            </a:outerShdw>
          </a:effectLst>
        </p:spPr>
        <p:txBody>
          <a:bodyPr wrap="none">
            <a:spAutoFit/>
          </a:bodyPr>
          <a:lstStyle/>
          <a:p>
            <a:r>
              <a:rPr lang="en-US" sz="2800" dirty="0" smtClean="0">
                <a:latin typeface="Arial" pitchFamily="34" charset="0"/>
                <a:cs typeface="Arial" pitchFamily="34" charset="0"/>
              </a:rPr>
              <a:t>Same as input simplex</a:t>
            </a:r>
            <a:endParaRPr lang="en-US" sz="2800" dirty="0" smtClean="0">
              <a:solidFill>
                <a:schemeClr val="tx1"/>
              </a:solidFill>
              <a:latin typeface="Arial" pitchFamily="34" charset="0"/>
              <a:cs typeface="Arial" pitchFamily="34" charset="0"/>
            </a:endParaRPr>
          </a:p>
        </p:txBody>
      </p:sp>
      <p:sp>
        <p:nvSpPr>
          <p:cNvPr id="24" name="Footer Placeholder 2"/>
          <p:cNvSpPr>
            <a:spLocks noGrp="1"/>
          </p:cNvSpPr>
          <p:nvPr>
            <p:ph type="ftr" sz="quarter" idx="11"/>
          </p:nvPr>
        </p:nvSpPr>
        <p:spPr>
          <a:xfrm>
            <a:off x="3124200" y="6248400"/>
            <a:ext cx="2895600" cy="457200"/>
          </a:xfrm>
        </p:spPr>
        <p:txBody>
          <a:bodyPr/>
          <a:lstStyle/>
          <a:p>
            <a:r>
              <a:rPr lang="en-US" dirty="0" smtClean="0"/>
              <a:t>Distributed Computing through Combinatorial Topology</a:t>
            </a:r>
            <a:endParaRPr lang="en-US" dirty="0"/>
          </a:p>
        </p:txBody>
      </p:sp>
    </p:spTree>
    <p:extLst>
      <p:ext uri="{BB962C8B-B14F-4D97-AF65-F5344CB8AC3E}">
        <p14:creationId xmlns:p14="http://schemas.microsoft.com/office/powerpoint/2010/main" val="188018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linds(horizont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blinds(horizontal)">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blinds(horizontal)">
                                      <p:cBhvr>
                                        <p:cTn id="1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p:txBody>
          <a:bodyPr/>
          <a:lstStyle/>
          <a:p>
            <a:r>
              <a:rPr lang="en-US"/>
              <a:t>Round Zero Protocol Complex</a:t>
            </a:r>
          </a:p>
        </p:txBody>
      </p:sp>
      <p:sp>
        <p:nvSpPr>
          <p:cNvPr id="11" name="Date Placeholder 4"/>
          <p:cNvSpPr>
            <a:spLocks noGrp="1"/>
          </p:cNvSpPr>
          <p:nvPr>
            <p:ph type="dt" sz="half" idx="10"/>
          </p:nvPr>
        </p:nvSpPr>
        <p:spPr/>
        <p:txBody>
          <a:bodyPr/>
          <a:lstStyle/>
          <a:p>
            <a:fld id="{4C5F1BDE-D6C5-4A5D-AB2E-9ADD61EC4533}" type="datetime5">
              <a:rPr lang="en-US"/>
              <a:pPr/>
              <a:t>14-May-16</a:t>
            </a:fld>
            <a:endParaRPr lang="en-US"/>
          </a:p>
        </p:txBody>
      </p:sp>
      <p:sp>
        <p:nvSpPr>
          <p:cNvPr id="12" name="Slide Number Placeholder 6"/>
          <p:cNvSpPr>
            <a:spLocks noGrp="1"/>
          </p:cNvSpPr>
          <p:nvPr>
            <p:ph type="sldNum" sz="quarter" idx="12"/>
          </p:nvPr>
        </p:nvSpPr>
        <p:spPr/>
        <p:txBody>
          <a:bodyPr/>
          <a:lstStyle/>
          <a:p>
            <a:fld id="{0CD31B74-37A6-4247-B1AF-289EF580C058}" type="slidenum">
              <a:rPr lang="en-US"/>
              <a:pPr/>
              <a:t>142</a:t>
            </a:fld>
            <a:endParaRPr lang="en-US"/>
          </a:p>
        </p:txBody>
      </p:sp>
      <p:grpSp>
        <p:nvGrpSpPr>
          <p:cNvPr id="140313" name="Group 25"/>
          <p:cNvGrpSpPr>
            <a:grpSpLocks/>
          </p:cNvGrpSpPr>
          <p:nvPr/>
        </p:nvGrpSpPr>
        <p:grpSpPr bwMode="auto">
          <a:xfrm>
            <a:off x="620713" y="1905000"/>
            <a:ext cx="4010025" cy="3886200"/>
            <a:chOff x="384" y="1200"/>
            <a:chExt cx="2526" cy="2448"/>
          </a:xfrm>
        </p:grpSpPr>
        <p:pic>
          <p:nvPicPr>
            <p:cNvPr id="140306" name="Picture 18"/>
            <p:cNvPicPr>
              <a:picLocks noChangeAspect="1" noChangeArrowheads="1"/>
            </p:cNvPicPr>
            <p:nvPr/>
          </p:nvPicPr>
          <p:blipFill>
            <a:blip r:embed="rId3" cstate="print"/>
            <a:srcRect/>
            <a:stretch>
              <a:fillRect/>
            </a:stretch>
          </p:blipFill>
          <p:spPr bwMode="auto">
            <a:xfrm>
              <a:off x="384" y="1296"/>
              <a:ext cx="2526" cy="2352"/>
            </a:xfrm>
            <a:prstGeom prst="rect">
              <a:avLst/>
            </a:prstGeom>
            <a:noFill/>
            <a:ln w="9525">
              <a:noFill/>
              <a:miter lim="800000"/>
              <a:headEnd/>
              <a:tailEnd/>
            </a:ln>
            <a:effectLst/>
          </p:spPr>
        </p:pic>
        <p:sp>
          <p:nvSpPr>
            <p:cNvPr id="140307" name="Text Box 19"/>
            <p:cNvSpPr txBox="1">
              <a:spLocks noChangeArrowheads="1"/>
            </p:cNvSpPr>
            <p:nvPr/>
          </p:nvSpPr>
          <p:spPr bwMode="auto">
            <a:xfrm>
              <a:off x="1488" y="1200"/>
              <a:ext cx="253" cy="327"/>
            </a:xfrm>
            <a:prstGeom prst="rect">
              <a:avLst/>
            </a:prstGeom>
            <a:noFill/>
            <a:ln w="9525">
              <a:noFill/>
              <a:miter lim="800000"/>
              <a:headEnd/>
              <a:tailEnd/>
            </a:ln>
            <a:effectLst/>
          </p:spPr>
          <p:txBody>
            <a:bodyPr anchor="ctr">
              <a:spAutoFit/>
            </a:bodyPr>
            <a:lstStyle/>
            <a:p>
              <a:r>
                <a:rPr lang="en-US" sz="2800"/>
                <a:t>0</a:t>
              </a:r>
              <a:endParaRPr lang="en-US" sz="3600"/>
            </a:p>
          </p:txBody>
        </p:sp>
        <p:sp>
          <p:nvSpPr>
            <p:cNvPr id="140308" name="Text Box 20"/>
            <p:cNvSpPr txBox="1">
              <a:spLocks noChangeArrowheads="1"/>
            </p:cNvSpPr>
            <p:nvPr/>
          </p:nvSpPr>
          <p:spPr bwMode="auto">
            <a:xfrm>
              <a:off x="2208" y="1968"/>
              <a:ext cx="253" cy="327"/>
            </a:xfrm>
            <a:prstGeom prst="rect">
              <a:avLst/>
            </a:prstGeom>
            <a:noFill/>
            <a:ln w="9525">
              <a:noFill/>
              <a:miter lim="800000"/>
              <a:headEnd/>
              <a:tailEnd/>
            </a:ln>
            <a:effectLst/>
          </p:spPr>
          <p:txBody>
            <a:bodyPr anchor="ctr">
              <a:spAutoFit/>
            </a:bodyPr>
            <a:lstStyle/>
            <a:p>
              <a:r>
                <a:rPr lang="en-US" sz="2800">
                  <a:solidFill>
                    <a:srgbClr val="FF0000"/>
                  </a:solidFill>
                </a:rPr>
                <a:t>0</a:t>
              </a:r>
              <a:endParaRPr lang="en-US" sz="3600">
                <a:solidFill>
                  <a:srgbClr val="FF0000"/>
                </a:solidFill>
              </a:endParaRPr>
            </a:p>
          </p:txBody>
        </p:sp>
        <p:sp>
          <p:nvSpPr>
            <p:cNvPr id="140309" name="Text Box 21"/>
            <p:cNvSpPr txBox="1">
              <a:spLocks noChangeArrowheads="1"/>
            </p:cNvSpPr>
            <p:nvPr/>
          </p:nvSpPr>
          <p:spPr bwMode="auto">
            <a:xfrm flipV="1">
              <a:off x="2064" y="2400"/>
              <a:ext cx="253" cy="327"/>
            </a:xfrm>
            <a:prstGeom prst="rect">
              <a:avLst/>
            </a:prstGeom>
            <a:noFill/>
            <a:ln w="9525">
              <a:noFill/>
              <a:miter lim="800000"/>
              <a:headEnd/>
              <a:tailEnd/>
            </a:ln>
            <a:effectLst/>
          </p:spPr>
          <p:txBody>
            <a:bodyPr anchor="ctr">
              <a:spAutoFit/>
            </a:bodyPr>
            <a:lstStyle/>
            <a:p>
              <a:r>
                <a:rPr lang="en-US" sz="2800">
                  <a:solidFill>
                    <a:schemeClr val="accent1"/>
                  </a:solidFill>
                </a:rPr>
                <a:t>0</a:t>
              </a:r>
              <a:endParaRPr lang="en-US" sz="3600">
                <a:solidFill>
                  <a:schemeClr val="accent1"/>
                </a:solidFill>
              </a:endParaRPr>
            </a:p>
          </p:txBody>
        </p:sp>
        <p:sp>
          <p:nvSpPr>
            <p:cNvPr id="140310" name="Text Box 22"/>
            <p:cNvSpPr txBox="1">
              <a:spLocks noChangeArrowheads="1"/>
            </p:cNvSpPr>
            <p:nvPr/>
          </p:nvSpPr>
          <p:spPr bwMode="auto">
            <a:xfrm>
              <a:off x="624" y="2304"/>
              <a:ext cx="253" cy="327"/>
            </a:xfrm>
            <a:prstGeom prst="rect">
              <a:avLst/>
            </a:prstGeom>
            <a:noFill/>
            <a:ln w="9525">
              <a:noFill/>
              <a:miter lim="800000"/>
              <a:headEnd/>
              <a:tailEnd/>
            </a:ln>
            <a:effectLst/>
          </p:spPr>
          <p:txBody>
            <a:bodyPr anchor="ctr">
              <a:spAutoFit/>
            </a:bodyPr>
            <a:lstStyle/>
            <a:p>
              <a:r>
                <a:rPr lang="en-US" sz="2800">
                  <a:solidFill>
                    <a:srgbClr val="FF0000"/>
                  </a:solidFill>
                </a:rPr>
                <a:t>1</a:t>
              </a:r>
              <a:endParaRPr lang="en-US" sz="3600"/>
            </a:p>
          </p:txBody>
        </p:sp>
        <p:sp>
          <p:nvSpPr>
            <p:cNvPr id="140311" name="Text Box 23"/>
            <p:cNvSpPr txBox="1">
              <a:spLocks noChangeArrowheads="1"/>
            </p:cNvSpPr>
            <p:nvPr/>
          </p:nvSpPr>
          <p:spPr bwMode="auto">
            <a:xfrm>
              <a:off x="1440" y="3024"/>
              <a:ext cx="253" cy="327"/>
            </a:xfrm>
            <a:prstGeom prst="rect">
              <a:avLst/>
            </a:prstGeom>
            <a:noFill/>
            <a:ln w="9525">
              <a:noFill/>
              <a:miter lim="800000"/>
              <a:headEnd/>
              <a:tailEnd/>
            </a:ln>
            <a:effectLst/>
          </p:spPr>
          <p:txBody>
            <a:bodyPr anchor="ctr">
              <a:spAutoFit/>
            </a:bodyPr>
            <a:lstStyle/>
            <a:p>
              <a:r>
                <a:rPr lang="en-US" sz="2800"/>
                <a:t>1</a:t>
              </a:r>
              <a:endParaRPr lang="en-US" sz="3600"/>
            </a:p>
          </p:txBody>
        </p:sp>
      </p:grpSp>
      <p:sp>
        <p:nvSpPr>
          <p:cNvPr id="14" name="Text Box 122"/>
          <p:cNvSpPr txBox="1">
            <a:spLocks noChangeArrowheads="1"/>
          </p:cNvSpPr>
          <p:nvPr/>
        </p:nvSpPr>
        <p:spPr bwMode="auto">
          <a:xfrm>
            <a:off x="4986966" y="2245902"/>
            <a:ext cx="3163045" cy="523220"/>
          </a:xfrm>
          <a:prstGeom prst="rect">
            <a:avLst/>
          </a:prstGeom>
          <a:solidFill>
            <a:schemeClr val="bg1">
              <a:alpha val="89999"/>
            </a:schemeClr>
          </a:solidFill>
          <a:ln w="38100" algn="ctr">
            <a:solidFill>
              <a:srgbClr val="FF0000"/>
            </a:solidFill>
            <a:miter lim="800000"/>
            <a:headEnd/>
            <a:tailEnd/>
          </a:ln>
          <a:effectLst>
            <a:outerShdw blurRad="50800" dist="38100" dir="2700000" algn="tl" rotWithShape="0">
              <a:prstClr val="black">
                <a:alpha val="40000"/>
              </a:prstClr>
            </a:outerShdw>
          </a:effectLst>
        </p:spPr>
        <p:txBody>
          <a:bodyPr wrap="none">
            <a:spAutoFit/>
          </a:bodyPr>
          <a:lstStyle/>
          <a:p>
            <a:r>
              <a:rPr lang="en-US" sz="2800" dirty="0" smtClean="0">
                <a:latin typeface="Arial" pitchFamily="34" charset="0"/>
                <a:cs typeface="Arial" pitchFamily="34" charset="0"/>
              </a:rPr>
              <a:t>No messages sent</a:t>
            </a:r>
            <a:endParaRPr lang="en-US" sz="2800" dirty="0" smtClean="0">
              <a:solidFill>
                <a:schemeClr val="tx1"/>
              </a:solidFill>
              <a:latin typeface="Arial" pitchFamily="34" charset="0"/>
              <a:cs typeface="Arial" pitchFamily="34" charset="0"/>
            </a:endParaRPr>
          </a:p>
        </p:txBody>
      </p:sp>
      <p:sp>
        <p:nvSpPr>
          <p:cNvPr id="15" name="Text Box 122"/>
          <p:cNvSpPr txBox="1">
            <a:spLocks noChangeArrowheads="1"/>
          </p:cNvSpPr>
          <p:nvPr/>
        </p:nvSpPr>
        <p:spPr bwMode="auto">
          <a:xfrm>
            <a:off x="4990203" y="3783483"/>
            <a:ext cx="3156570" cy="523220"/>
          </a:xfrm>
          <a:prstGeom prst="rect">
            <a:avLst/>
          </a:prstGeom>
          <a:solidFill>
            <a:schemeClr val="bg1">
              <a:alpha val="89999"/>
            </a:schemeClr>
          </a:solidFill>
          <a:ln w="38100" algn="ctr">
            <a:solidFill>
              <a:srgbClr val="FF0000"/>
            </a:solidFill>
            <a:miter lim="800000"/>
            <a:headEnd/>
            <a:tailEnd/>
          </a:ln>
          <a:effectLst>
            <a:outerShdw blurRad="50800" dist="38100" dir="2700000" algn="tl" rotWithShape="0">
              <a:prstClr val="black">
                <a:alpha val="40000"/>
              </a:prstClr>
            </a:outerShdw>
          </a:effectLst>
        </p:spPr>
        <p:txBody>
          <a:bodyPr wrap="none">
            <a:spAutoFit/>
          </a:bodyPr>
          <a:lstStyle/>
          <a:p>
            <a:r>
              <a:rPr lang="en-US" sz="2800" dirty="0" smtClean="0">
                <a:latin typeface="Arial" pitchFamily="34" charset="0"/>
                <a:cs typeface="Arial" pitchFamily="34" charset="0"/>
              </a:rPr>
              <a:t>View is input value</a:t>
            </a:r>
            <a:endParaRPr lang="en-US" sz="2800" dirty="0" smtClean="0">
              <a:solidFill>
                <a:schemeClr val="tx1"/>
              </a:solidFill>
              <a:latin typeface="Arial" pitchFamily="34" charset="0"/>
              <a:cs typeface="Arial" pitchFamily="34" charset="0"/>
            </a:endParaRPr>
          </a:p>
        </p:txBody>
      </p:sp>
      <p:sp>
        <p:nvSpPr>
          <p:cNvPr id="16" name="Text Box 122"/>
          <p:cNvSpPr txBox="1">
            <a:spLocks noChangeArrowheads="1"/>
          </p:cNvSpPr>
          <p:nvPr/>
        </p:nvSpPr>
        <p:spPr bwMode="auto">
          <a:xfrm>
            <a:off x="4607054" y="5321063"/>
            <a:ext cx="3922870" cy="523220"/>
          </a:xfrm>
          <a:prstGeom prst="rect">
            <a:avLst/>
          </a:prstGeom>
          <a:solidFill>
            <a:schemeClr val="bg1">
              <a:alpha val="89999"/>
            </a:schemeClr>
          </a:solidFill>
          <a:ln w="38100" algn="ctr">
            <a:solidFill>
              <a:srgbClr val="FF0000"/>
            </a:solidFill>
            <a:miter lim="800000"/>
            <a:headEnd/>
            <a:tailEnd/>
          </a:ln>
          <a:effectLst>
            <a:outerShdw blurRad="50800" dist="38100" dir="2700000" algn="tl" rotWithShape="0">
              <a:prstClr val="black">
                <a:alpha val="40000"/>
              </a:prstClr>
            </a:outerShdw>
          </a:effectLst>
        </p:spPr>
        <p:txBody>
          <a:bodyPr wrap="none">
            <a:spAutoFit/>
          </a:bodyPr>
          <a:lstStyle/>
          <a:p>
            <a:r>
              <a:rPr lang="en-US" sz="2800" dirty="0" smtClean="0">
                <a:latin typeface="Arial" pitchFamily="34" charset="0"/>
                <a:cs typeface="Arial" pitchFamily="34" charset="0"/>
              </a:rPr>
              <a:t>Same as input complex</a:t>
            </a:r>
            <a:endParaRPr lang="en-US" sz="2800" dirty="0" smtClean="0">
              <a:solidFill>
                <a:schemeClr val="tx1"/>
              </a:solidFill>
              <a:latin typeface="Arial" pitchFamily="34" charset="0"/>
              <a:cs typeface="Arial" pitchFamily="34" charset="0"/>
            </a:endParaRPr>
          </a:p>
        </p:txBody>
      </p:sp>
      <p:sp>
        <p:nvSpPr>
          <p:cNvPr id="17" name="Footer Placeholder 2"/>
          <p:cNvSpPr>
            <a:spLocks noGrp="1"/>
          </p:cNvSpPr>
          <p:nvPr>
            <p:ph type="ftr" sz="quarter" idx="11"/>
          </p:nvPr>
        </p:nvSpPr>
        <p:spPr>
          <a:xfrm>
            <a:off x="3124200" y="6248400"/>
            <a:ext cx="2895600" cy="457200"/>
          </a:xfrm>
        </p:spPr>
        <p:txBody>
          <a:bodyPr/>
          <a:lstStyle/>
          <a:p>
            <a:r>
              <a:rPr lang="en-US" dirty="0" smtClean="0"/>
              <a:t>Distributed Computing through Combinatorial Topology</a:t>
            </a:r>
            <a:endParaRPr lang="en-US" dirty="0"/>
          </a:p>
        </p:txBody>
      </p:sp>
    </p:spTree>
    <p:extLst>
      <p:ext uri="{BB962C8B-B14F-4D97-AF65-F5344CB8AC3E}">
        <p14:creationId xmlns:p14="http://schemas.microsoft.com/office/powerpoint/2010/main" val="3526976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linds(horizont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linds(horizontal)">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Date Placeholder 4"/>
          <p:cNvSpPr>
            <a:spLocks noGrp="1"/>
          </p:cNvSpPr>
          <p:nvPr>
            <p:ph type="dt" sz="half" idx="10"/>
          </p:nvPr>
        </p:nvSpPr>
        <p:spPr/>
        <p:txBody>
          <a:bodyPr/>
          <a:lstStyle/>
          <a:p>
            <a:fld id="{ACAA7BC0-28E6-4509-9F19-F558E15AB711}" type="datetime5">
              <a:rPr lang="en-US"/>
              <a:pPr/>
              <a:t>14-May-16</a:t>
            </a:fld>
            <a:endParaRPr lang="en-US"/>
          </a:p>
        </p:txBody>
      </p:sp>
      <p:sp>
        <p:nvSpPr>
          <p:cNvPr id="69" name="Slide Number Placeholder 6"/>
          <p:cNvSpPr>
            <a:spLocks noGrp="1"/>
          </p:cNvSpPr>
          <p:nvPr>
            <p:ph type="sldNum" sz="quarter" idx="12"/>
          </p:nvPr>
        </p:nvSpPr>
        <p:spPr/>
        <p:txBody>
          <a:bodyPr/>
          <a:lstStyle/>
          <a:p>
            <a:fld id="{6AB89EAB-B480-439F-A891-1C903AEC09BB}" type="slidenum">
              <a:rPr lang="en-US"/>
              <a:pPr/>
              <a:t>143</a:t>
            </a:fld>
            <a:endParaRPr lang="en-US"/>
          </a:p>
        </p:txBody>
      </p:sp>
      <p:sp>
        <p:nvSpPr>
          <p:cNvPr id="139348" name="Freeform 84"/>
          <p:cNvSpPr>
            <a:spLocks/>
          </p:cNvSpPr>
          <p:nvPr/>
        </p:nvSpPr>
        <p:spPr bwMode="auto">
          <a:xfrm flipH="1">
            <a:off x="1887538" y="2187575"/>
            <a:ext cx="2473325" cy="2540000"/>
          </a:xfrm>
          <a:custGeom>
            <a:avLst/>
            <a:gdLst/>
            <a:ahLst/>
            <a:cxnLst>
              <a:cxn ang="0">
                <a:pos x="565" y="1600"/>
              </a:cxn>
              <a:cxn ang="0">
                <a:pos x="1558" y="1055"/>
              </a:cxn>
              <a:cxn ang="0">
                <a:pos x="944" y="0"/>
              </a:cxn>
              <a:cxn ang="0">
                <a:pos x="0" y="593"/>
              </a:cxn>
              <a:cxn ang="0">
                <a:pos x="565" y="1600"/>
              </a:cxn>
            </a:cxnLst>
            <a:rect l="0" t="0" r="r" b="b"/>
            <a:pathLst>
              <a:path w="1558" h="1600">
                <a:moveTo>
                  <a:pt x="565" y="1600"/>
                </a:moveTo>
                <a:lnTo>
                  <a:pt x="1558" y="1055"/>
                </a:lnTo>
                <a:lnTo>
                  <a:pt x="944" y="0"/>
                </a:lnTo>
                <a:lnTo>
                  <a:pt x="0" y="593"/>
                </a:lnTo>
                <a:lnTo>
                  <a:pt x="565" y="1600"/>
                </a:lnTo>
                <a:close/>
              </a:path>
            </a:pathLst>
          </a:custGeom>
          <a:noFill/>
          <a:ln w="38100" cap="flat" cmpd="sng">
            <a:solidFill>
              <a:schemeClr val="tx1"/>
            </a:solidFill>
            <a:prstDash val="solid"/>
            <a:round/>
            <a:headEnd type="none" w="med" len="med"/>
            <a:tailEnd type="none" w="med" len="med"/>
          </a:ln>
          <a:effectLst/>
        </p:spPr>
        <p:txBody>
          <a:bodyPr wrap="none" anchor="ctr"/>
          <a:lstStyle/>
          <a:p>
            <a:endParaRPr lang="en-US">
              <a:latin typeface="Arial" pitchFamily="34" charset="0"/>
              <a:cs typeface="Arial" pitchFamily="34" charset="0"/>
            </a:endParaRPr>
          </a:p>
        </p:txBody>
      </p:sp>
      <p:sp>
        <p:nvSpPr>
          <p:cNvPr id="139310" name="Rectangle 46"/>
          <p:cNvSpPr>
            <a:spLocks noChangeArrowheads="1"/>
          </p:cNvSpPr>
          <p:nvPr/>
        </p:nvSpPr>
        <p:spPr bwMode="auto">
          <a:xfrm>
            <a:off x="3525838" y="4708525"/>
            <a:ext cx="1773237" cy="1357313"/>
          </a:xfrm>
          <a:prstGeom prst="rect">
            <a:avLst/>
          </a:prstGeom>
          <a:noFill/>
          <a:ln w="38100">
            <a:solidFill>
              <a:schemeClr val="tx1"/>
            </a:solidFill>
            <a:miter lim="800000"/>
            <a:headEnd/>
            <a:tailEnd/>
          </a:ln>
          <a:effectLst/>
        </p:spPr>
        <p:txBody>
          <a:bodyPr wrap="none" anchor="ctr"/>
          <a:lstStyle/>
          <a:p>
            <a:endParaRPr lang="en-US">
              <a:latin typeface="Arial" pitchFamily="34" charset="0"/>
              <a:cs typeface="Arial" pitchFamily="34" charset="0"/>
            </a:endParaRPr>
          </a:p>
        </p:txBody>
      </p:sp>
      <p:sp>
        <p:nvSpPr>
          <p:cNvPr id="139295" name="Freeform 31"/>
          <p:cNvSpPr>
            <a:spLocks/>
          </p:cNvSpPr>
          <p:nvPr/>
        </p:nvSpPr>
        <p:spPr bwMode="auto">
          <a:xfrm>
            <a:off x="4402138" y="2190750"/>
            <a:ext cx="2473325" cy="2540000"/>
          </a:xfrm>
          <a:custGeom>
            <a:avLst/>
            <a:gdLst/>
            <a:ahLst/>
            <a:cxnLst>
              <a:cxn ang="0">
                <a:pos x="565" y="1600"/>
              </a:cxn>
              <a:cxn ang="0">
                <a:pos x="1558" y="1055"/>
              </a:cxn>
              <a:cxn ang="0">
                <a:pos x="944" y="0"/>
              </a:cxn>
              <a:cxn ang="0">
                <a:pos x="0" y="593"/>
              </a:cxn>
              <a:cxn ang="0">
                <a:pos x="565" y="1600"/>
              </a:cxn>
            </a:cxnLst>
            <a:rect l="0" t="0" r="r" b="b"/>
            <a:pathLst>
              <a:path w="1558" h="1600">
                <a:moveTo>
                  <a:pt x="565" y="1600"/>
                </a:moveTo>
                <a:lnTo>
                  <a:pt x="1558" y="1055"/>
                </a:lnTo>
                <a:lnTo>
                  <a:pt x="944" y="0"/>
                </a:lnTo>
                <a:lnTo>
                  <a:pt x="0" y="593"/>
                </a:lnTo>
                <a:lnTo>
                  <a:pt x="565" y="1600"/>
                </a:lnTo>
                <a:close/>
              </a:path>
            </a:pathLst>
          </a:custGeom>
          <a:noFill/>
          <a:ln w="38100" cap="flat" cmpd="sng">
            <a:solidFill>
              <a:schemeClr val="tx1"/>
            </a:solidFill>
            <a:prstDash val="solid"/>
            <a:round/>
            <a:headEnd type="none" w="med" len="med"/>
            <a:tailEnd type="none" w="med" len="med"/>
          </a:ln>
          <a:effectLst/>
        </p:spPr>
        <p:txBody>
          <a:bodyPr wrap="none" anchor="ctr"/>
          <a:lstStyle/>
          <a:p>
            <a:endParaRPr lang="en-US">
              <a:latin typeface="Arial" pitchFamily="34" charset="0"/>
              <a:cs typeface="Arial" pitchFamily="34" charset="0"/>
            </a:endParaRPr>
          </a:p>
        </p:txBody>
      </p:sp>
      <p:sp>
        <p:nvSpPr>
          <p:cNvPr id="139266" name="Rectangle 2"/>
          <p:cNvSpPr>
            <a:spLocks noGrp="1" noChangeArrowheads="1"/>
          </p:cNvSpPr>
          <p:nvPr>
            <p:ph type="title"/>
          </p:nvPr>
        </p:nvSpPr>
        <p:spPr/>
        <p:txBody>
          <a:bodyPr/>
          <a:lstStyle/>
          <a:p>
            <a:r>
              <a:rPr lang="en-US"/>
              <a:t>Single Input: Round One</a:t>
            </a:r>
          </a:p>
        </p:txBody>
      </p:sp>
      <p:sp>
        <p:nvSpPr>
          <p:cNvPr id="139268" name="AutoShape 4"/>
          <p:cNvSpPr>
            <a:spLocks noChangeArrowheads="1"/>
          </p:cNvSpPr>
          <p:nvPr/>
        </p:nvSpPr>
        <p:spPr bwMode="auto">
          <a:xfrm>
            <a:off x="3492500" y="3087688"/>
            <a:ext cx="1806575" cy="1609725"/>
          </a:xfrm>
          <a:prstGeom prst="triangle">
            <a:avLst>
              <a:gd name="adj" fmla="val 50000"/>
            </a:avLst>
          </a:prstGeom>
          <a:gradFill rotWithShape="0">
            <a:gsLst>
              <a:gs pos="0">
                <a:schemeClr val="hlink"/>
              </a:gs>
              <a:gs pos="50000">
                <a:schemeClr val="hlink">
                  <a:gamma/>
                  <a:shade val="46275"/>
                  <a:invGamma/>
                </a:schemeClr>
              </a:gs>
              <a:gs pos="100000">
                <a:schemeClr val="hlink"/>
              </a:gs>
            </a:gsLst>
            <a:lin ang="5400000" scaled="1"/>
          </a:gradFill>
          <a:ln w="38100">
            <a:solidFill>
              <a:schemeClr val="tx1"/>
            </a:solidFill>
            <a:miter lim="800000"/>
            <a:headEnd/>
            <a:tailEnd/>
          </a:ln>
          <a:effectLst/>
        </p:spPr>
        <p:txBody>
          <a:bodyPr wrap="none" anchor="ctr"/>
          <a:lstStyle/>
          <a:p>
            <a:endParaRPr lang="en-US">
              <a:latin typeface="Arial" pitchFamily="34" charset="0"/>
              <a:cs typeface="Arial" pitchFamily="34" charset="0"/>
            </a:endParaRPr>
          </a:p>
        </p:txBody>
      </p:sp>
      <p:grpSp>
        <p:nvGrpSpPr>
          <p:cNvPr id="2" name="Group 5"/>
          <p:cNvGrpSpPr>
            <a:grpSpLocks/>
          </p:cNvGrpSpPr>
          <p:nvPr/>
        </p:nvGrpSpPr>
        <p:grpSpPr bwMode="auto">
          <a:xfrm>
            <a:off x="4238625" y="2962275"/>
            <a:ext cx="314325" cy="271463"/>
            <a:chOff x="1507" y="1907"/>
            <a:chExt cx="198" cy="171"/>
          </a:xfrm>
        </p:grpSpPr>
        <p:sp>
          <p:nvSpPr>
            <p:cNvPr id="139270" name="Oval 6"/>
            <p:cNvSpPr>
              <a:spLocks noChangeArrowheads="1"/>
            </p:cNvSpPr>
            <p:nvPr/>
          </p:nvSpPr>
          <p:spPr bwMode="auto">
            <a:xfrm>
              <a:off x="1507" y="1907"/>
              <a:ext cx="198" cy="171"/>
            </a:xfrm>
            <a:prstGeom prst="ellipse">
              <a:avLst/>
            </a:prstGeom>
            <a:solidFill>
              <a:srgbClr val="0000FF"/>
            </a:solidFill>
            <a:ln w="38100">
              <a:solidFill>
                <a:schemeClr val="tx1"/>
              </a:solidFill>
              <a:round/>
              <a:headEnd/>
              <a:tailEnd/>
            </a:ln>
            <a:effectLst/>
          </p:spPr>
          <p:txBody>
            <a:bodyPr wrap="none" anchor="ctr"/>
            <a:lstStyle/>
            <a:p>
              <a:endParaRPr lang="en-US">
                <a:latin typeface="Arial" pitchFamily="34" charset="0"/>
                <a:cs typeface="Arial" pitchFamily="34" charset="0"/>
              </a:endParaRPr>
            </a:p>
          </p:txBody>
        </p:sp>
        <p:sp>
          <p:nvSpPr>
            <p:cNvPr id="139271" name="Oval 7"/>
            <p:cNvSpPr>
              <a:spLocks noChangeArrowheads="1"/>
            </p:cNvSpPr>
            <p:nvPr/>
          </p:nvSpPr>
          <p:spPr bwMode="auto">
            <a:xfrm>
              <a:off x="1639" y="1944"/>
              <a:ext cx="29" cy="54"/>
            </a:xfrm>
            <a:prstGeom prst="ellipse">
              <a:avLst/>
            </a:prstGeom>
            <a:solidFill>
              <a:schemeClr val="bg1"/>
            </a:solidFill>
            <a:ln w="3175">
              <a:solidFill>
                <a:schemeClr val="tx1"/>
              </a:solidFill>
              <a:round/>
              <a:headEnd/>
              <a:tailEnd/>
            </a:ln>
            <a:effectLst/>
          </p:spPr>
          <p:txBody>
            <a:bodyPr wrap="none" anchor="ctr"/>
            <a:lstStyle/>
            <a:p>
              <a:endParaRPr lang="en-US">
                <a:latin typeface="Arial" pitchFamily="34" charset="0"/>
                <a:cs typeface="Arial" pitchFamily="34" charset="0"/>
              </a:endParaRPr>
            </a:p>
          </p:txBody>
        </p:sp>
      </p:grpSp>
      <p:grpSp>
        <p:nvGrpSpPr>
          <p:cNvPr id="3" name="Group 8"/>
          <p:cNvGrpSpPr>
            <a:grpSpLocks/>
          </p:cNvGrpSpPr>
          <p:nvPr/>
        </p:nvGrpSpPr>
        <p:grpSpPr bwMode="auto">
          <a:xfrm>
            <a:off x="5130800" y="4581525"/>
            <a:ext cx="314325" cy="271463"/>
            <a:chOff x="2969" y="2010"/>
            <a:chExt cx="198" cy="171"/>
          </a:xfrm>
        </p:grpSpPr>
        <p:sp>
          <p:nvSpPr>
            <p:cNvPr id="139273" name="Oval 9"/>
            <p:cNvSpPr>
              <a:spLocks noChangeArrowheads="1"/>
            </p:cNvSpPr>
            <p:nvPr/>
          </p:nvSpPr>
          <p:spPr bwMode="auto">
            <a:xfrm>
              <a:off x="2969" y="2010"/>
              <a:ext cx="198" cy="171"/>
            </a:xfrm>
            <a:prstGeom prst="ellipse">
              <a:avLst/>
            </a:prstGeom>
            <a:solidFill>
              <a:srgbClr val="FF0000"/>
            </a:solidFill>
            <a:ln w="38100">
              <a:solidFill>
                <a:schemeClr val="tx1"/>
              </a:solidFill>
              <a:round/>
              <a:headEnd/>
              <a:tailEnd/>
            </a:ln>
            <a:effectLst/>
          </p:spPr>
          <p:txBody>
            <a:bodyPr wrap="none" anchor="ctr"/>
            <a:lstStyle/>
            <a:p>
              <a:endParaRPr lang="en-US">
                <a:latin typeface="Arial" pitchFamily="34" charset="0"/>
                <a:cs typeface="Arial" pitchFamily="34" charset="0"/>
              </a:endParaRPr>
            </a:p>
          </p:txBody>
        </p:sp>
        <p:sp>
          <p:nvSpPr>
            <p:cNvPr id="139274" name="Oval 10"/>
            <p:cNvSpPr>
              <a:spLocks noChangeArrowheads="1"/>
            </p:cNvSpPr>
            <p:nvPr/>
          </p:nvSpPr>
          <p:spPr bwMode="auto">
            <a:xfrm>
              <a:off x="3101" y="2047"/>
              <a:ext cx="29" cy="54"/>
            </a:xfrm>
            <a:prstGeom prst="ellipse">
              <a:avLst/>
            </a:prstGeom>
            <a:solidFill>
              <a:schemeClr val="bg1"/>
            </a:solidFill>
            <a:ln w="3175">
              <a:solidFill>
                <a:schemeClr val="tx1"/>
              </a:solidFill>
              <a:round/>
              <a:headEnd/>
              <a:tailEnd/>
            </a:ln>
            <a:effectLst/>
          </p:spPr>
          <p:txBody>
            <a:bodyPr wrap="none" anchor="ctr"/>
            <a:lstStyle/>
            <a:p>
              <a:endParaRPr lang="en-US">
                <a:latin typeface="Arial" pitchFamily="34" charset="0"/>
                <a:cs typeface="Arial" pitchFamily="34" charset="0"/>
              </a:endParaRPr>
            </a:p>
          </p:txBody>
        </p:sp>
      </p:grpSp>
      <p:grpSp>
        <p:nvGrpSpPr>
          <p:cNvPr id="4" name="Group 11"/>
          <p:cNvGrpSpPr>
            <a:grpSpLocks/>
          </p:cNvGrpSpPr>
          <p:nvPr/>
        </p:nvGrpSpPr>
        <p:grpSpPr bwMode="auto">
          <a:xfrm>
            <a:off x="3332163" y="4603750"/>
            <a:ext cx="314325" cy="271463"/>
            <a:chOff x="2306" y="3106"/>
            <a:chExt cx="198" cy="171"/>
          </a:xfrm>
        </p:grpSpPr>
        <p:sp>
          <p:nvSpPr>
            <p:cNvPr id="139276" name="Oval 12"/>
            <p:cNvSpPr>
              <a:spLocks noChangeArrowheads="1"/>
            </p:cNvSpPr>
            <p:nvPr/>
          </p:nvSpPr>
          <p:spPr bwMode="auto">
            <a:xfrm>
              <a:off x="2306" y="3106"/>
              <a:ext cx="198" cy="171"/>
            </a:xfrm>
            <a:prstGeom prst="ellipse">
              <a:avLst/>
            </a:prstGeom>
            <a:solidFill>
              <a:schemeClr val="accent1"/>
            </a:solidFill>
            <a:ln w="38100">
              <a:solidFill>
                <a:schemeClr val="tx1"/>
              </a:solidFill>
              <a:round/>
              <a:headEnd/>
              <a:tailEnd/>
            </a:ln>
            <a:effectLst/>
          </p:spPr>
          <p:txBody>
            <a:bodyPr wrap="none" anchor="ctr"/>
            <a:lstStyle/>
            <a:p>
              <a:endParaRPr lang="en-US">
                <a:latin typeface="Arial" pitchFamily="34" charset="0"/>
                <a:cs typeface="Arial" pitchFamily="34" charset="0"/>
              </a:endParaRPr>
            </a:p>
          </p:txBody>
        </p:sp>
        <p:sp>
          <p:nvSpPr>
            <p:cNvPr id="139277" name="Oval 13"/>
            <p:cNvSpPr>
              <a:spLocks noChangeArrowheads="1"/>
            </p:cNvSpPr>
            <p:nvPr/>
          </p:nvSpPr>
          <p:spPr bwMode="auto">
            <a:xfrm>
              <a:off x="2438" y="3143"/>
              <a:ext cx="29" cy="54"/>
            </a:xfrm>
            <a:prstGeom prst="ellipse">
              <a:avLst/>
            </a:prstGeom>
            <a:solidFill>
              <a:schemeClr val="bg1"/>
            </a:solidFill>
            <a:ln w="3175">
              <a:solidFill>
                <a:schemeClr val="tx1"/>
              </a:solidFill>
              <a:round/>
              <a:headEnd/>
              <a:tailEnd/>
            </a:ln>
            <a:effectLst/>
          </p:spPr>
          <p:txBody>
            <a:bodyPr wrap="none" anchor="ctr"/>
            <a:lstStyle/>
            <a:p>
              <a:endParaRPr lang="en-US">
                <a:latin typeface="Arial" pitchFamily="34" charset="0"/>
                <a:cs typeface="Arial" pitchFamily="34" charset="0"/>
              </a:endParaRPr>
            </a:p>
          </p:txBody>
        </p:sp>
      </p:grpSp>
      <p:grpSp>
        <p:nvGrpSpPr>
          <p:cNvPr id="5" name="Group 20"/>
          <p:cNvGrpSpPr>
            <a:grpSpLocks/>
          </p:cNvGrpSpPr>
          <p:nvPr/>
        </p:nvGrpSpPr>
        <p:grpSpPr bwMode="auto">
          <a:xfrm>
            <a:off x="4729163" y="2847975"/>
            <a:ext cx="842962" cy="520700"/>
            <a:chOff x="1841" y="1835"/>
            <a:chExt cx="531" cy="328"/>
          </a:xfrm>
        </p:grpSpPr>
        <p:sp>
          <p:nvSpPr>
            <p:cNvPr id="139279" name="Text Box 15"/>
            <p:cNvSpPr txBox="1">
              <a:spLocks noChangeArrowheads="1"/>
            </p:cNvSpPr>
            <p:nvPr/>
          </p:nvSpPr>
          <p:spPr bwMode="auto">
            <a:xfrm>
              <a:off x="1841" y="1835"/>
              <a:ext cx="253" cy="327"/>
            </a:xfrm>
            <a:prstGeom prst="rect">
              <a:avLst/>
            </a:prstGeom>
            <a:noFill/>
            <a:ln w="9525">
              <a:noFill/>
              <a:miter lim="800000"/>
              <a:headEnd/>
              <a:tailEnd/>
            </a:ln>
            <a:effectLst/>
          </p:spPr>
          <p:txBody>
            <a:bodyPr anchor="ctr">
              <a:spAutoFit/>
            </a:bodyPr>
            <a:lstStyle/>
            <a:p>
              <a:r>
                <a:rPr lang="en-US" sz="2800">
                  <a:latin typeface="Arial" pitchFamily="34" charset="0"/>
                  <a:cs typeface="Arial" pitchFamily="34" charset="0"/>
                </a:rPr>
                <a:t>0</a:t>
              </a:r>
              <a:endParaRPr lang="en-US" sz="3600">
                <a:latin typeface="Arial" pitchFamily="34" charset="0"/>
                <a:cs typeface="Arial" pitchFamily="34" charset="0"/>
              </a:endParaRPr>
            </a:p>
          </p:txBody>
        </p:sp>
        <p:sp>
          <p:nvSpPr>
            <p:cNvPr id="139282" name="Text Box 18"/>
            <p:cNvSpPr txBox="1">
              <a:spLocks noChangeArrowheads="1"/>
            </p:cNvSpPr>
            <p:nvPr/>
          </p:nvSpPr>
          <p:spPr bwMode="auto">
            <a:xfrm>
              <a:off x="1987" y="1836"/>
              <a:ext cx="253" cy="327"/>
            </a:xfrm>
            <a:prstGeom prst="rect">
              <a:avLst/>
            </a:prstGeom>
            <a:noFill/>
            <a:ln w="9525">
              <a:noFill/>
              <a:miter lim="800000"/>
              <a:headEnd/>
              <a:tailEnd/>
            </a:ln>
            <a:effectLst/>
          </p:spPr>
          <p:txBody>
            <a:bodyPr anchor="ctr">
              <a:spAutoFit/>
            </a:bodyPr>
            <a:lstStyle/>
            <a:p>
              <a:r>
                <a:rPr lang="en-US" sz="2800">
                  <a:solidFill>
                    <a:schemeClr val="accent1"/>
                  </a:solidFill>
                  <a:latin typeface="Arial" pitchFamily="34" charset="0"/>
                  <a:cs typeface="Arial" pitchFamily="34" charset="0"/>
                </a:rPr>
                <a:t>0</a:t>
              </a:r>
              <a:endParaRPr lang="en-US" sz="3600">
                <a:solidFill>
                  <a:schemeClr val="accent1"/>
                </a:solidFill>
                <a:latin typeface="Arial" pitchFamily="34" charset="0"/>
                <a:cs typeface="Arial" pitchFamily="34" charset="0"/>
              </a:endParaRPr>
            </a:p>
          </p:txBody>
        </p:sp>
        <p:sp>
          <p:nvSpPr>
            <p:cNvPr id="139283" name="Text Box 19"/>
            <p:cNvSpPr txBox="1">
              <a:spLocks noChangeArrowheads="1"/>
            </p:cNvSpPr>
            <p:nvPr/>
          </p:nvSpPr>
          <p:spPr bwMode="auto">
            <a:xfrm>
              <a:off x="2119" y="1836"/>
              <a:ext cx="253" cy="327"/>
            </a:xfrm>
            <a:prstGeom prst="rect">
              <a:avLst/>
            </a:prstGeom>
            <a:noFill/>
            <a:ln w="9525">
              <a:noFill/>
              <a:miter lim="800000"/>
              <a:headEnd/>
              <a:tailEnd/>
            </a:ln>
            <a:effectLst/>
          </p:spPr>
          <p:txBody>
            <a:bodyPr anchor="ctr">
              <a:spAutoFit/>
            </a:bodyPr>
            <a:lstStyle/>
            <a:p>
              <a:r>
                <a:rPr lang="en-US" sz="2800">
                  <a:solidFill>
                    <a:srgbClr val="FF0000"/>
                  </a:solidFill>
                  <a:latin typeface="Arial" pitchFamily="34" charset="0"/>
                  <a:cs typeface="Arial" pitchFamily="34" charset="0"/>
                </a:rPr>
                <a:t>0</a:t>
              </a:r>
              <a:endParaRPr lang="en-US" sz="3600">
                <a:solidFill>
                  <a:srgbClr val="FF0000"/>
                </a:solidFill>
                <a:latin typeface="Arial" pitchFamily="34" charset="0"/>
                <a:cs typeface="Arial" pitchFamily="34" charset="0"/>
              </a:endParaRPr>
            </a:p>
          </p:txBody>
        </p:sp>
      </p:grpSp>
      <p:grpSp>
        <p:nvGrpSpPr>
          <p:cNvPr id="6" name="Group 23"/>
          <p:cNvGrpSpPr>
            <a:grpSpLocks/>
          </p:cNvGrpSpPr>
          <p:nvPr/>
        </p:nvGrpSpPr>
        <p:grpSpPr bwMode="auto">
          <a:xfrm>
            <a:off x="2581275" y="4849813"/>
            <a:ext cx="842963" cy="520700"/>
            <a:chOff x="1841" y="1835"/>
            <a:chExt cx="531" cy="328"/>
          </a:xfrm>
        </p:grpSpPr>
        <p:sp>
          <p:nvSpPr>
            <p:cNvPr id="139288" name="Text Box 24"/>
            <p:cNvSpPr txBox="1">
              <a:spLocks noChangeArrowheads="1"/>
            </p:cNvSpPr>
            <p:nvPr/>
          </p:nvSpPr>
          <p:spPr bwMode="auto">
            <a:xfrm>
              <a:off x="1841" y="1835"/>
              <a:ext cx="253" cy="327"/>
            </a:xfrm>
            <a:prstGeom prst="rect">
              <a:avLst/>
            </a:prstGeom>
            <a:noFill/>
            <a:ln w="9525">
              <a:noFill/>
              <a:miter lim="800000"/>
              <a:headEnd/>
              <a:tailEnd/>
            </a:ln>
            <a:effectLst/>
          </p:spPr>
          <p:txBody>
            <a:bodyPr anchor="ctr">
              <a:spAutoFit/>
            </a:bodyPr>
            <a:lstStyle/>
            <a:p>
              <a:r>
                <a:rPr lang="en-US" sz="2800">
                  <a:latin typeface="Arial" pitchFamily="34" charset="0"/>
                  <a:cs typeface="Arial" pitchFamily="34" charset="0"/>
                </a:rPr>
                <a:t>0</a:t>
              </a:r>
              <a:endParaRPr lang="en-US" sz="3600">
                <a:latin typeface="Arial" pitchFamily="34" charset="0"/>
                <a:cs typeface="Arial" pitchFamily="34" charset="0"/>
              </a:endParaRPr>
            </a:p>
          </p:txBody>
        </p:sp>
        <p:sp>
          <p:nvSpPr>
            <p:cNvPr id="139289" name="Text Box 25"/>
            <p:cNvSpPr txBox="1">
              <a:spLocks noChangeArrowheads="1"/>
            </p:cNvSpPr>
            <p:nvPr/>
          </p:nvSpPr>
          <p:spPr bwMode="auto">
            <a:xfrm>
              <a:off x="1987" y="1836"/>
              <a:ext cx="253" cy="327"/>
            </a:xfrm>
            <a:prstGeom prst="rect">
              <a:avLst/>
            </a:prstGeom>
            <a:noFill/>
            <a:ln w="9525">
              <a:noFill/>
              <a:miter lim="800000"/>
              <a:headEnd/>
              <a:tailEnd/>
            </a:ln>
            <a:effectLst/>
          </p:spPr>
          <p:txBody>
            <a:bodyPr anchor="ctr">
              <a:spAutoFit/>
            </a:bodyPr>
            <a:lstStyle/>
            <a:p>
              <a:r>
                <a:rPr lang="en-US" sz="2800">
                  <a:solidFill>
                    <a:schemeClr val="accent1"/>
                  </a:solidFill>
                  <a:latin typeface="Arial" pitchFamily="34" charset="0"/>
                  <a:cs typeface="Arial" pitchFamily="34" charset="0"/>
                </a:rPr>
                <a:t>0</a:t>
              </a:r>
              <a:endParaRPr lang="en-US" sz="3600">
                <a:solidFill>
                  <a:schemeClr val="accent1"/>
                </a:solidFill>
                <a:latin typeface="Arial" pitchFamily="34" charset="0"/>
                <a:cs typeface="Arial" pitchFamily="34" charset="0"/>
              </a:endParaRPr>
            </a:p>
          </p:txBody>
        </p:sp>
        <p:sp>
          <p:nvSpPr>
            <p:cNvPr id="139290" name="Text Box 26"/>
            <p:cNvSpPr txBox="1">
              <a:spLocks noChangeArrowheads="1"/>
            </p:cNvSpPr>
            <p:nvPr/>
          </p:nvSpPr>
          <p:spPr bwMode="auto">
            <a:xfrm>
              <a:off x="2119" y="1836"/>
              <a:ext cx="253" cy="327"/>
            </a:xfrm>
            <a:prstGeom prst="rect">
              <a:avLst/>
            </a:prstGeom>
            <a:noFill/>
            <a:ln w="9525">
              <a:noFill/>
              <a:miter lim="800000"/>
              <a:headEnd/>
              <a:tailEnd/>
            </a:ln>
            <a:effectLst/>
          </p:spPr>
          <p:txBody>
            <a:bodyPr anchor="ctr">
              <a:spAutoFit/>
            </a:bodyPr>
            <a:lstStyle/>
            <a:p>
              <a:r>
                <a:rPr lang="en-US" sz="2800">
                  <a:solidFill>
                    <a:srgbClr val="FF0000"/>
                  </a:solidFill>
                  <a:latin typeface="Arial" pitchFamily="34" charset="0"/>
                  <a:cs typeface="Arial" pitchFamily="34" charset="0"/>
                </a:rPr>
                <a:t>0</a:t>
              </a:r>
              <a:endParaRPr lang="en-US" sz="3600">
                <a:solidFill>
                  <a:srgbClr val="FF0000"/>
                </a:solidFill>
                <a:latin typeface="Arial" pitchFamily="34" charset="0"/>
                <a:cs typeface="Arial" pitchFamily="34" charset="0"/>
              </a:endParaRPr>
            </a:p>
          </p:txBody>
        </p:sp>
      </p:grpSp>
      <p:grpSp>
        <p:nvGrpSpPr>
          <p:cNvPr id="7" name="Group 27"/>
          <p:cNvGrpSpPr>
            <a:grpSpLocks/>
          </p:cNvGrpSpPr>
          <p:nvPr/>
        </p:nvGrpSpPr>
        <p:grpSpPr bwMode="auto">
          <a:xfrm>
            <a:off x="5437188" y="4849813"/>
            <a:ext cx="842962" cy="520700"/>
            <a:chOff x="1841" y="1835"/>
            <a:chExt cx="531" cy="328"/>
          </a:xfrm>
        </p:grpSpPr>
        <p:sp>
          <p:nvSpPr>
            <p:cNvPr id="139292" name="Text Box 28"/>
            <p:cNvSpPr txBox="1">
              <a:spLocks noChangeArrowheads="1"/>
            </p:cNvSpPr>
            <p:nvPr/>
          </p:nvSpPr>
          <p:spPr bwMode="auto">
            <a:xfrm>
              <a:off x="1841" y="1835"/>
              <a:ext cx="253" cy="327"/>
            </a:xfrm>
            <a:prstGeom prst="rect">
              <a:avLst/>
            </a:prstGeom>
            <a:noFill/>
            <a:ln w="9525">
              <a:noFill/>
              <a:miter lim="800000"/>
              <a:headEnd/>
              <a:tailEnd/>
            </a:ln>
            <a:effectLst/>
          </p:spPr>
          <p:txBody>
            <a:bodyPr anchor="ctr">
              <a:spAutoFit/>
            </a:bodyPr>
            <a:lstStyle/>
            <a:p>
              <a:r>
                <a:rPr lang="en-US" sz="2800">
                  <a:latin typeface="Arial" pitchFamily="34" charset="0"/>
                  <a:cs typeface="Arial" pitchFamily="34" charset="0"/>
                </a:rPr>
                <a:t>0</a:t>
              </a:r>
              <a:endParaRPr lang="en-US" sz="3600">
                <a:latin typeface="Arial" pitchFamily="34" charset="0"/>
                <a:cs typeface="Arial" pitchFamily="34" charset="0"/>
              </a:endParaRPr>
            </a:p>
          </p:txBody>
        </p:sp>
        <p:sp>
          <p:nvSpPr>
            <p:cNvPr id="139293" name="Text Box 29"/>
            <p:cNvSpPr txBox="1">
              <a:spLocks noChangeArrowheads="1"/>
            </p:cNvSpPr>
            <p:nvPr/>
          </p:nvSpPr>
          <p:spPr bwMode="auto">
            <a:xfrm>
              <a:off x="1987" y="1836"/>
              <a:ext cx="253" cy="327"/>
            </a:xfrm>
            <a:prstGeom prst="rect">
              <a:avLst/>
            </a:prstGeom>
            <a:noFill/>
            <a:ln w="9525">
              <a:noFill/>
              <a:miter lim="800000"/>
              <a:headEnd/>
              <a:tailEnd/>
            </a:ln>
            <a:effectLst/>
          </p:spPr>
          <p:txBody>
            <a:bodyPr anchor="ctr">
              <a:spAutoFit/>
            </a:bodyPr>
            <a:lstStyle/>
            <a:p>
              <a:r>
                <a:rPr lang="en-US" sz="2800">
                  <a:solidFill>
                    <a:schemeClr val="accent1"/>
                  </a:solidFill>
                  <a:latin typeface="Arial" pitchFamily="34" charset="0"/>
                  <a:cs typeface="Arial" pitchFamily="34" charset="0"/>
                </a:rPr>
                <a:t>0</a:t>
              </a:r>
              <a:endParaRPr lang="en-US" sz="3600">
                <a:solidFill>
                  <a:schemeClr val="accent1"/>
                </a:solidFill>
                <a:latin typeface="Arial" pitchFamily="34" charset="0"/>
                <a:cs typeface="Arial" pitchFamily="34" charset="0"/>
              </a:endParaRPr>
            </a:p>
          </p:txBody>
        </p:sp>
        <p:sp>
          <p:nvSpPr>
            <p:cNvPr id="139294" name="Text Box 30"/>
            <p:cNvSpPr txBox="1">
              <a:spLocks noChangeArrowheads="1"/>
            </p:cNvSpPr>
            <p:nvPr/>
          </p:nvSpPr>
          <p:spPr bwMode="auto">
            <a:xfrm>
              <a:off x="2119" y="1836"/>
              <a:ext cx="253" cy="327"/>
            </a:xfrm>
            <a:prstGeom prst="rect">
              <a:avLst/>
            </a:prstGeom>
            <a:noFill/>
            <a:ln w="9525">
              <a:noFill/>
              <a:miter lim="800000"/>
              <a:headEnd/>
              <a:tailEnd/>
            </a:ln>
            <a:effectLst/>
          </p:spPr>
          <p:txBody>
            <a:bodyPr anchor="ctr">
              <a:spAutoFit/>
            </a:bodyPr>
            <a:lstStyle/>
            <a:p>
              <a:r>
                <a:rPr lang="en-US" sz="2800">
                  <a:solidFill>
                    <a:srgbClr val="FF0000"/>
                  </a:solidFill>
                  <a:latin typeface="Arial" pitchFamily="34" charset="0"/>
                  <a:cs typeface="Arial" pitchFamily="34" charset="0"/>
                </a:rPr>
                <a:t>0</a:t>
              </a:r>
              <a:endParaRPr lang="en-US" sz="3600">
                <a:solidFill>
                  <a:srgbClr val="FF0000"/>
                </a:solidFill>
                <a:latin typeface="Arial" pitchFamily="34" charset="0"/>
                <a:cs typeface="Arial" pitchFamily="34" charset="0"/>
              </a:endParaRPr>
            </a:p>
          </p:txBody>
        </p:sp>
      </p:grpSp>
      <p:grpSp>
        <p:nvGrpSpPr>
          <p:cNvPr id="8" name="Group 32"/>
          <p:cNvGrpSpPr>
            <a:grpSpLocks/>
          </p:cNvGrpSpPr>
          <p:nvPr/>
        </p:nvGrpSpPr>
        <p:grpSpPr bwMode="auto">
          <a:xfrm>
            <a:off x="6678613" y="3749675"/>
            <a:ext cx="314325" cy="271463"/>
            <a:chOff x="1507" y="1907"/>
            <a:chExt cx="198" cy="171"/>
          </a:xfrm>
        </p:grpSpPr>
        <p:sp>
          <p:nvSpPr>
            <p:cNvPr id="139297" name="Oval 33"/>
            <p:cNvSpPr>
              <a:spLocks noChangeArrowheads="1"/>
            </p:cNvSpPr>
            <p:nvPr/>
          </p:nvSpPr>
          <p:spPr bwMode="auto">
            <a:xfrm>
              <a:off x="1507" y="1907"/>
              <a:ext cx="198" cy="171"/>
            </a:xfrm>
            <a:prstGeom prst="ellipse">
              <a:avLst/>
            </a:prstGeom>
            <a:solidFill>
              <a:srgbClr val="0000FF"/>
            </a:solidFill>
            <a:ln w="38100">
              <a:solidFill>
                <a:schemeClr val="tx1"/>
              </a:solidFill>
              <a:round/>
              <a:headEnd/>
              <a:tailEnd/>
            </a:ln>
            <a:effectLst/>
          </p:spPr>
          <p:txBody>
            <a:bodyPr wrap="none" anchor="ctr"/>
            <a:lstStyle/>
            <a:p>
              <a:endParaRPr lang="en-US">
                <a:latin typeface="Arial" pitchFamily="34" charset="0"/>
                <a:cs typeface="Arial" pitchFamily="34" charset="0"/>
              </a:endParaRPr>
            </a:p>
          </p:txBody>
        </p:sp>
        <p:sp>
          <p:nvSpPr>
            <p:cNvPr id="139298" name="Oval 34"/>
            <p:cNvSpPr>
              <a:spLocks noChangeArrowheads="1"/>
            </p:cNvSpPr>
            <p:nvPr/>
          </p:nvSpPr>
          <p:spPr bwMode="auto">
            <a:xfrm>
              <a:off x="1639" y="1944"/>
              <a:ext cx="29" cy="54"/>
            </a:xfrm>
            <a:prstGeom prst="ellipse">
              <a:avLst/>
            </a:prstGeom>
            <a:solidFill>
              <a:schemeClr val="bg1"/>
            </a:solidFill>
            <a:ln w="3175">
              <a:solidFill>
                <a:schemeClr val="tx1"/>
              </a:solidFill>
              <a:round/>
              <a:headEnd/>
              <a:tailEnd/>
            </a:ln>
            <a:effectLst/>
          </p:spPr>
          <p:txBody>
            <a:bodyPr wrap="none" anchor="ctr"/>
            <a:lstStyle/>
            <a:p>
              <a:endParaRPr lang="en-US">
                <a:latin typeface="Arial" pitchFamily="34" charset="0"/>
                <a:cs typeface="Arial" pitchFamily="34" charset="0"/>
              </a:endParaRPr>
            </a:p>
          </p:txBody>
        </p:sp>
      </p:grpSp>
      <p:grpSp>
        <p:nvGrpSpPr>
          <p:cNvPr id="9" name="Group 35"/>
          <p:cNvGrpSpPr>
            <a:grpSpLocks/>
          </p:cNvGrpSpPr>
          <p:nvPr/>
        </p:nvGrpSpPr>
        <p:grpSpPr bwMode="auto">
          <a:xfrm>
            <a:off x="5743575" y="2062163"/>
            <a:ext cx="314325" cy="271462"/>
            <a:chOff x="2969" y="2010"/>
            <a:chExt cx="198" cy="171"/>
          </a:xfrm>
        </p:grpSpPr>
        <p:sp>
          <p:nvSpPr>
            <p:cNvPr id="139300" name="Oval 36"/>
            <p:cNvSpPr>
              <a:spLocks noChangeArrowheads="1"/>
            </p:cNvSpPr>
            <p:nvPr/>
          </p:nvSpPr>
          <p:spPr bwMode="auto">
            <a:xfrm>
              <a:off x="2969" y="2010"/>
              <a:ext cx="198" cy="171"/>
            </a:xfrm>
            <a:prstGeom prst="ellipse">
              <a:avLst/>
            </a:prstGeom>
            <a:solidFill>
              <a:srgbClr val="FF0000"/>
            </a:solidFill>
            <a:ln w="38100">
              <a:solidFill>
                <a:schemeClr val="tx1"/>
              </a:solidFill>
              <a:round/>
              <a:headEnd/>
              <a:tailEnd/>
            </a:ln>
            <a:effectLst/>
          </p:spPr>
          <p:txBody>
            <a:bodyPr wrap="none" anchor="ctr"/>
            <a:lstStyle/>
            <a:p>
              <a:endParaRPr lang="en-US">
                <a:latin typeface="Arial" pitchFamily="34" charset="0"/>
                <a:cs typeface="Arial" pitchFamily="34" charset="0"/>
              </a:endParaRPr>
            </a:p>
          </p:txBody>
        </p:sp>
        <p:sp>
          <p:nvSpPr>
            <p:cNvPr id="139301" name="Oval 37"/>
            <p:cNvSpPr>
              <a:spLocks noChangeArrowheads="1"/>
            </p:cNvSpPr>
            <p:nvPr/>
          </p:nvSpPr>
          <p:spPr bwMode="auto">
            <a:xfrm>
              <a:off x="3101" y="2047"/>
              <a:ext cx="29" cy="54"/>
            </a:xfrm>
            <a:prstGeom prst="ellipse">
              <a:avLst/>
            </a:prstGeom>
            <a:solidFill>
              <a:schemeClr val="bg1"/>
            </a:solidFill>
            <a:ln w="3175">
              <a:solidFill>
                <a:schemeClr val="tx1"/>
              </a:solidFill>
              <a:round/>
              <a:headEnd/>
              <a:tailEnd/>
            </a:ln>
            <a:effectLst/>
          </p:spPr>
          <p:txBody>
            <a:bodyPr wrap="none" anchor="ctr"/>
            <a:lstStyle/>
            <a:p>
              <a:endParaRPr lang="en-US">
                <a:latin typeface="Arial" pitchFamily="34" charset="0"/>
                <a:cs typeface="Arial" pitchFamily="34" charset="0"/>
              </a:endParaRPr>
            </a:p>
          </p:txBody>
        </p:sp>
      </p:grpSp>
      <p:grpSp>
        <p:nvGrpSpPr>
          <p:cNvPr id="10" name="Group 40"/>
          <p:cNvGrpSpPr>
            <a:grpSpLocks/>
          </p:cNvGrpSpPr>
          <p:nvPr/>
        </p:nvGrpSpPr>
        <p:grpSpPr bwMode="auto">
          <a:xfrm>
            <a:off x="2708275" y="2082800"/>
            <a:ext cx="314325" cy="271463"/>
            <a:chOff x="2306" y="3106"/>
            <a:chExt cx="198" cy="171"/>
          </a:xfrm>
        </p:grpSpPr>
        <p:sp>
          <p:nvSpPr>
            <p:cNvPr id="139305" name="Oval 41"/>
            <p:cNvSpPr>
              <a:spLocks noChangeArrowheads="1"/>
            </p:cNvSpPr>
            <p:nvPr/>
          </p:nvSpPr>
          <p:spPr bwMode="auto">
            <a:xfrm>
              <a:off x="2306" y="3106"/>
              <a:ext cx="198" cy="171"/>
            </a:xfrm>
            <a:prstGeom prst="ellipse">
              <a:avLst/>
            </a:prstGeom>
            <a:solidFill>
              <a:schemeClr val="accent1"/>
            </a:solidFill>
            <a:ln w="38100">
              <a:solidFill>
                <a:schemeClr val="tx1"/>
              </a:solidFill>
              <a:round/>
              <a:headEnd/>
              <a:tailEnd/>
            </a:ln>
            <a:effectLst/>
          </p:spPr>
          <p:txBody>
            <a:bodyPr wrap="none" anchor="ctr"/>
            <a:lstStyle/>
            <a:p>
              <a:endParaRPr lang="en-US">
                <a:latin typeface="Arial" pitchFamily="34" charset="0"/>
                <a:cs typeface="Arial" pitchFamily="34" charset="0"/>
              </a:endParaRPr>
            </a:p>
          </p:txBody>
        </p:sp>
        <p:sp>
          <p:nvSpPr>
            <p:cNvPr id="139306" name="Oval 42"/>
            <p:cNvSpPr>
              <a:spLocks noChangeArrowheads="1"/>
            </p:cNvSpPr>
            <p:nvPr/>
          </p:nvSpPr>
          <p:spPr bwMode="auto">
            <a:xfrm>
              <a:off x="2438" y="3143"/>
              <a:ext cx="29" cy="54"/>
            </a:xfrm>
            <a:prstGeom prst="ellipse">
              <a:avLst/>
            </a:prstGeom>
            <a:solidFill>
              <a:schemeClr val="bg1"/>
            </a:solidFill>
            <a:ln w="3175">
              <a:solidFill>
                <a:schemeClr val="tx1"/>
              </a:solidFill>
              <a:round/>
              <a:headEnd/>
              <a:tailEnd/>
            </a:ln>
            <a:effectLst/>
          </p:spPr>
          <p:txBody>
            <a:bodyPr wrap="none" anchor="ctr"/>
            <a:lstStyle/>
            <a:p>
              <a:endParaRPr lang="en-US">
                <a:latin typeface="Arial" pitchFamily="34" charset="0"/>
                <a:cs typeface="Arial" pitchFamily="34" charset="0"/>
              </a:endParaRPr>
            </a:p>
          </p:txBody>
        </p:sp>
      </p:grpSp>
      <p:grpSp>
        <p:nvGrpSpPr>
          <p:cNvPr id="11" name="Group 43"/>
          <p:cNvGrpSpPr>
            <a:grpSpLocks/>
          </p:cNvGrpSpPr>
          <p:nvPr/>
        </p:nvGrpSpPr>
        <p:grpSpPr bwMode="auto">
          <a:xfrm>
            <a:off x="1719263" y="3792538"/>
            <a:ext cx="314325" cy="271462"/>
            <a:chOff x="1507" y="1907"/>
            <a:chExt cx="198" cy="171"/>
          </a:xfrm>
        </p:grpSpPr>
        <p:sp>
          <p:nvSpPr>
            <p:cNvPr id="139308" name="Oval 44"/>
            <p:cNvSpPr>
              <a:spLocks noChangeArrowheads="1"/>
            </p:cNvSpPr>
            <p:nvPr/>
          </p:nvSpPr>
          <p:spPr bwMode="auto">
            <a:xfrm>
              <a:off x="1507" y="1907"/>
              <a:ext cx="198" cy="171"/>
            </a:xfrm>
            <a:prstGeom prst="ellipse">
              <a:avLst/>
            </a:prstGeom>
            <a:solidFill>
              <a:srgbClr val="0000FF"/>
            </a:solidFill>
            <a:ln w="38100">
              <a:solidFill>
                <a:schemeClr val="tx1"/>
              </a:solidFill>
              <a:round/>
              <a:headEnd/>
              <a:tailEnd/>
            </a:ln>
            <a:effectLst/>
          </p:spPr>
          <p:txBody>
            <a:bodyPr wrap="none" anchor="ctr"/>
            <a:lstStyle/>
            <a:p>
              <a:endParaRPr lang="en-US">
                <a:latin typeface="Arial" pitchFamily="34" charset="0"/>
                <a:cs typeface="Arial" pitchFamily="34" charset="0"/>
              </a:endParaRPr>
            </a:p>
          </p:txBody>
        </p:sp>
        <p:sp>
          <p:nvSpPr>
            <p:cNvPr id="139309" name="Oval 45"/>
            <p:cNvSpPr>
              <a:spLocks noChangeArrowheads="1"/>
            </p:cNvSpPr>
            <p:nvPr/>
          </p:nvSpPr>
          <p:spPr bwMode="auto">
            <a:xfrm>
              <a:off x="1639" y="1944"/>
              <a:ext cx="29" cy="54"/>
            </a:xfrm>
            <a:prstGeom prst="ellipse">
              <a:avLst/>
            </a:prstGeom>
            <a:solidFill>
              <a:schemeClr val="bg1"/>
            </a:solidFill>
            <a:ln w="3175">
              <a:solidFill>
                <a:schemeClr val="tx1"/>
              </a:solidFill>
              <a:round/>
              <a:headEnd/>
              <a:tailEnd/>
            </a:ln>
            <a:effectLst/>
          </p:spPr>
          <p:txBody>
            <a:bodyPr wrap="none" anchor="ctr"/>
            <a:lstStyle/>
            <a:p>
              <a:endParaRPr lang="en-US">
                <a:latin typeface="Arial" pitchFamily="34" charset="0"/>
                <a:cs typeface="Arial" pitchFamily="34" charset="0"/>
              </a:endParaRPr>
            </a:p>
          </p:txBody>
        </p:sp>
      </p:grpSp>
      <p:grpSp>
        <p:nvGrpSpPr>
          <p:cNvPr id="12" name="Group 51"/>
          <p:cNvGrpSpPr>
            <a:grpSpLocks/>
          </p:cNvGrpSpPr>
          <p:nvPr/>
        </p:nvGrpSpPr>
        <p:grpSpPr bwMode="auto">
          <a:xfrm>
            <a:off x="5138738" y="5927725"/>
            <a:ext cx="314325" cy="271463"/>
            <a:chOff x="2306" y="3106"/>
            <a:chExt cx="198" cy="171"/>
          </a:xfrm>
        </p:grpSpPr>
        <p:sp>
          <p:nvSpPr>
            <p:cNvPr id="139316" name="Oval 52"/>
            <p:cNvSpPr>
              <a:spLocks noChangeArrowheads="1"/>
            </p:cNvSpPr>
            <p:nvPr/>
          </p:nvSpPr>
          <p:spPr bwMode="auto">
            <a:xfrm>
              <a:off x="2306" y="3106"/>
              <a:ext cx="198" cy="171"/>
            </a:xfrm>
            <a:prstGeom prst="ellipse">
              <a:avLst/>
            </a:prstGeom>
            <a:solidFill>
              <a:schemeClr val="accent1"/>
            </a:solidFill>
            <a:ln w="38100">
              <a:solidFill>
                <a:schemeClr val="tx1"/>
              </a:solidFill>
              <a:round/>
              <a:headEnd/>
              <a:tailEnd/>
            </a:ln>
            <a:effectLst/>
          </p:spPr>
          <p:txBody>
            <a:bodyPr wrap="none" anchor="ctr"/>
            <a:lstStyle/>
            <a:p>
              <a:endParaRPr lang="en-US">
                <a:latin typeface="Arial" pitchFamily="34" charset="0"/>
                <a:cs typeface="Arial" pitchFamily="34" charset="0"/>
              </a:endParaRPr>
            </a:p>
          </p:txBody>
        </p:sp>
        <p:sp>
          <p:nvSpPr>
            <p:cNvPr id="139317" name="Oval 53"/>
            <p:cNvSpPr>
              <a:spLocks noChangeArrowheads="1"/>
            </p:cNvSpPr>
            <p:nvPr/>
          </p:nvSpPr>
          <p:spPr bwMode="auto">
            <a:xfrm>
              <a:off x="2438" y="3143"/>
              <a:ext cx="29" cy="54"/>
            </a:xfrm>
            <a:prstGeom prst="ellipse">
              <a:avLst/>
            </a:prstGeom>
            <a:solidFill>
              <a:schemeClr val="bg1"/>
            </a:solidFill>
            <a:ln w="3175">
              <a:solidFill>
                <a:schemeClr val="tx1"/>
              </a:solidFill>
              <a:round/>
              <a:headEnd/>
              <a:tailEnd/>
            </a:ln>
            <a:effectLst/>
          </p:spPr>
          <p:txBody>
            <a:bodyPr wrap="none" anchor="ctr"/>
            <a:lstStyle/>
            <a:p>
              <a:endParaRPr lang="en-US">
                <a:latin typeface="Arial" pitchFamily="34" charset="0"/>
                <a:cs typeface="Arial" pitchFamily="34" charset="0"/>
              </a:endParaRPr>
            </a:p>
          </p:txBody>
        </p:sp>
      </p:grpSp>
      <p:grpSp>
        <p:nvGrpSpPr>
          <p:cNvPr id="13" name="Group 54"/>
          <p:cNvGrpSpPr>
            <a:grpSpLocks/>
          </p:cNvGrpSpPr>
          <p:nvPr/>
        </p:nvGrpSpPr>
        <p:grpSpPr bwMode="auto">
          <a:xfrm>
            <a:off x="3367088" y="5938838"/>
            <a:ext cx="314325" cy="271462"/>
            <a:chOff x="2969" y="2010"/>
            <a:chExt cx="198" cy="171"/>
          </a:xfrm>
        </p:grpSpPr>
        <p:sp>
          <p:nvSpPr>
            <p:cNvPr id="139319" name="Oval 55"/>
            <p:cNvSpPr>
              <a:spLocks noChangeArrowheads="1"/>
            </p:cNvSpPr>
            <p:nvPr/>
          </p:nvSpPr>
          <p:spPr bwMode="auto">
            <a:xfrm>
              <a:off x="2969" y="2010"/>
              <a:ext cx="198" cy="171"/>
            </a:xfrm>
            <a:prstGeom prst="ellipse">
              <a:avLst/>
            </a:prstGeom>
            <a:solidFill>
              <a:srgbClr val="FF0000"/>
            </a:solidFill>
            <a:ln w="38100">
              <a:solidFill>
                <a:schemeClr val="tx1"/>
              </a:solidFill>
              <a:round/>
              <a:headEnd/>
              <a:tailEnd/>
            </a:ln>
            <a:effectLst/>
          </p:spPr>
          <p:txBody>
            <a:bodyPr wrap="none" anchor="ctr"/>
            <a:lstStyle/>
            <a:p>
              <a:endParaRPr lang="en-US">
                <a:latin typeface="Arial" pitchFamily="34" charset="0"/>
                <a:cs typeface="Arial" pitchFamily="34" charset="0"/>
              </a:endParaRPr>
            </a:p>
          </p:txBody>
        </p:sp>
        <p:sp>
          <p:nvSpPr>
            <p:cNvPr id="139320" name="Oval 56"/>
            <p:cNvSpPr>
              <a:spLocks noChangeArrowheads="1"/>
            </p:cNvSpPr>
            <p:nvPr/>
          </p:nvSpPr>
          <p:spPr bwMode="auto">
            <a:xfrm>
              <a:off x="3101" y="2047"/>
              <a:ext cx="29" cy="54"/>
            </a:xfrm>
            <a:prstGeom prst="ellipse">
              <a:avLst/>
            </a:prstGeom>
            <a:solidFill>
              <a:schemeClr val="bg1"/>
            </a:solidFill>
            <a:ln w="3175">
              <a:solidFill>
                <a:schemeClr val="tx1"/>
              </a:solidFill>
              <a:round/>
              <a:headEnd/>
              <a:tailEnd/>
            </a:ln>
            <a:effectLst/>
          </p:spPr>
          <p:txBody>
            <a:bodyPr wrap="none" anchor="ctr"/>
            <a:lstStyle/>
            <a:p>
              <a:endParaRPr lang="en-US">
                <a:latin typeface="Arial" pitchFamily="34" charset="0"/>
                <a:cs typeface="Arial" pitchFamily="34" charset="0"/>
              </a:endParaRPr>
            </a:p>
          </p:txBody>
        </p:sp>
      </p:grpSp>
      <p:grpSp>
        <p:nvGrpSpPr>
          <p:cNvPr id="14" name="Group 65"/>
          <p:cNvGrpSpPr>
            <a:grpSpLocks/>
          </p:cNvGrpSpPr>
          <p:nvPr/>
        </p:nvGrpSpPr>
        <p:grpSpPr bwMode="auto">
          <a:xfrm>
            <a:off x="2735263" y="5818188"/>
            <a:ext cx="611187" cy="519112"/>
            <a:chOff x="778" y="3234"/>
            <a:chExt cx="385" cy="327"/>
          </a:xfrm>
        </p:grpSpPr>
        <p:sp>
          <p:nvSpPr>
            <p:cNvPr id="139327" name="Text Box 63"/>
            <p:cNvSpPr txBox="1">
              <a:spLocks noChangeArrowheads="1"/>
            </p:cNvSpPr>
            <p:nvPr/>
          </p:nvSpPr>
          <p:spPr bwMode="auto">
            <a:xfrm>
              <a:off x="778" y="3234"/>
              <a:ext cx="253" cy="327"/>
            </a:xfrm>
            <a:prstGeom prst="rect">
              <a:avLst/>
            </a:prstGeom>
            <a:noFill/>
            <a:ln w="9525">
              <a:noFill/>
              <a:miter lim="800000"/>
              <a:headEnd/>
              <a:tailEnd/>
            </a:ln>
            <a:effectLst/>
          </p:spPr>
          <p:txBody>
            <a:bodyPr anchor="ctr">
              <a:spAutoFit/>
            </a:bodyPr>
            <a:lstStyle/>
            <a:p>
              <a:r>
                <a:rPr lang="en-US" sz="2800">
                  <a:solidFill>
                    <a:schemeClr val="accent1"/>
                  </a:solidFill>
                  <a:latin typeface="Arial" pitchFamily="34" charset="0"/>
                  <a:cs typeface="Arial" pitchFamily="34" charset="0"/>
                </a:rPr>
                <a:t>0</a:t>
              </a:r>
              <a:endParaRPr lang="en-US" sz="3600">
                <a:solidFill>
                  <a:schemeClr val="accent1"/>
                </a:solidFill>
                <a:latin typeface="Arial" pitchFamily="34" charset="0"/>
                <a:cs typeface="Arial" pitchFamily="34" charset="0"/>
              </a:endParaRPr>
            </a:p>
          </p:txBody>
        </p:sp>
        <p:sp>
          <p:nvSpPr>
            <p:cNvPr id="139328" name="Text Box 64"/>
            <p:cNvSpPr txBox="1">
              <a:spLocks noChangeArrowheads="1"/>
            </p:cNvSpPr>
            <p:nvPr/>
          </p:nvSpPr>
          <p:spPr bwMode="auto">
            <a:xfrm>
              <a:off x="910" y="3234"/>
              <a:ext cx="253" cy="327"/>
            </a:xfrm>
            <a:prstGeom prst="rect">
              <a:avLst/>
            </a:prstGeom>
            <a:noFill/>
            <a:ln w="9525">
              <a:noFill/>
              <a:miter lim="800000"/>
              <a:headEnd/>
              <a:tailEnd/>
            </a:ln>
            <a:effectLst/>
          </p:spPr>
          <p:txBody>
            <a:bodyPr anchor="ctr">
              <a:spAutoFit/>
            </a:bodyPr>
            <a:lstStyle/>
            <a:p>
              <a:r>
                <a:rPr lang="en-US" sz="2800">
                  <a:solidFill>
                    <a:srgbClr val="FF0000"/>
                  </a:solidFill>
                  <a:latin typeface="Arial" pitchFamily="34" charset="0"/>
                  <a:cs typeface="Arial" pitchFamily="34" charset="0"/>
                </a:rPr>
                <a:t>0</a:t>
              </a:r>
              <a:endParaRPr lang="en-US" sz="3600">
                <a:solidFill>
                  <a:srgbClr val="FF0000"/>
                </a:solidFill>
                <a:latin typeface="Arial" pitchFamily="34" charset="0"/>
                <a:cs typeface="Arial" pitchFamily="34" charset="0"/>
              </a:endParaRPr>
            </a:p>
          </p:txBody>
        </p:sp>
      </p:grpSp>
      <p:grpSp>
        <p:nvGrpSpPr>
          <p:cNvPr id="15" name="Group 66"/>
          <p:cNvGrpSpPr>
            <a:grpSpLocks/>
          </p:cNvGrpSpPr>
          <p:nvPr/>
        </p:nvGrpSpPr>
        <p:grpSpPr bwMode="auto">
          <a:xfrm>
            <a:off x="5548313" y="5816600"/>
            <a:ext cx="611187" cy="519113"/>
            <a:chOff x="778" y="3234"/>
            <a:chExt cx="385" cy="327"/>
          </a:xfrm>
        </p:grpSpPr>
        <p:sp>
          <p:nvSpPr>
            <p:cNvPr id="139331" name="Text Box 67"/>
            <p:cNvSpPr txBox="1">
              <a:spLocks noChangeArrowheads="1"/>
            </p:cNvSpPr>
            <p:nvPr/>
          </p:nvSpPr>
          <p:spPr bwMode="auto">
            <a:xfrm>
              <a:off x="778" y="3234"/>
              <a:ext cx="253" cy="327"/>
            </a:xfrm>
            <a:prstGeom prst="rect">
              <a:avLst/>
            </a:prstGeom>
            <a:noFill/>
            <a:ln w="9525">
              <a:noFill/>
              <a:miter lim="800000"/>
              <a:headEnd/>
              <a:tailEnd/>
            </a:ln>
            <a:effectLst/>
          </p:spPr>
          <p:txBody>
            <a:bodyPr anchor="ctr">
              <a:spAutoFit/>
            </a:bodyPr>
            <a:lstStyle/>
            <a:p>
              <a:r>
                <a:rPr lang="en-US" sz="2800">
                  <a:solidFill>
                    <a:schemeClr val="accent1"/>
                  </a:solidFill>
                  <a:latin typeface="Arial" pitchFamily="34" charset="0"/>
                  <a:cs typeface="Arial" pitchFamily="34" charset="0"/>
                </a:rPr>
                <a:t>0</a:t>
              </a:r>
              <a:endParaRPr lang="en-US" sz="3600">
                <a:solidFill>
                  <a:schemeClr val="accent1"/>
                </a:solidFill>
                <a:latin typeface="Arial" pitchFamily="34" charset="0"/>
                <a:cs typeface="Arial" pitchFamily="34" charset="0"/>
              </a:endParaRPr>
            </a:p>
          </p:txBody>
        </p:sp>
        <p:sp>
          <p:nvSpPr>
            <p:cNvPr id="139332" name="Text Box 68"/>
            <p:cNvSpPr txBox="1">
              <a:spLocks noChangeArrowheads="1"/>
            </p:cNvSpPr>
            <p:nvPr/>
          </p:nvSpPr>
          <p:spPr bwMode="auto">
            <a:xfrm>
              <a:off x="910" y="3234"/>
              <a:ext cx="253" cy="327"/>
            </a:xfrm>
            <a:prstGeom prst="rect">
              <a:avLst/>
            </a:prstGeom>
            <a:noFill/>
            <a:ln w="9525">
              <a:noFill/>
              <a:miter lim="800000"/>
              <a:headEnd/>
              <a:tailEnd/>
            </a:ln>
            <a:effectLst/>
          </p:spPr>
          <p:txBody>
            <a:bodyPr anchor="ctr">
              <a:spAutoFit/>
            </a:bodyPr>
            <a:lstStyle/>
            <a:p>
              <a:r>
                <a:rPr lang="en-US" sz="2800">
                  <a:solidFill>
                    <a:srgbClr val="FF0000"/>
                  </a:solidFill>
                  <a:latin typeface="Arial" pitchFamily="34" charset="0"/>
                  <a:cs typeface="Arial" pitchFamily="34" charset="0"/>
                </a:rPr>
                <a:t>0</a:t>
              </a:r>
              <a:endParaRPr lang="en-US" sz="3600">
                <a:solidFill>
                  <a:srgbClr val="FF0000"/>
                </a:solidFill>
                <a:latin typeface="Arial" pitchFamily="34" charset="0"/>
                <a:cs typeface="Arial" pitchFamily="34" charset="0"/>
              </a:endParaRPr>
            </a:p>
          </p:txBody>
        </p:sp>
      </p:grpSp>
      <p:grpSp>
        <p:nvGrpSpPr>
          <p:cNvPr id="16" name="Group 73"/>
          <p:cNvGrpSpPr>
            <a:grpSpLocks/>
          </p:cNvGrpSpPr>
          <p:nvPr/>
        </p:nvGrpSpPr>
        <p:grpSpPr bwMode="auto">
          <a:xfrm>
            <a:off x="1968500" y="2057400"/>
            <a:ext cx="633413" cy="520700"/>
            <a:chOff x="508" y="1544"/>
            <a:chExt cx="399" cy="328"/>
          </a:xfrm>
        </p:grpSpPr>
        <p:sp>
          <p:nvSpPr>
            <p:cNvPr id="139334" name="Text Box 70"/>
            <p:cNvSpPr txBox="1">
              <a:spLocks noChangeArrowheads="1"/>
            </p:cNvSpPr>
            <p:nvPr/>
          </p:nvSpPr>
          <p:spPr bwMode="auto">
            <a:xfrm>
              <a:off x="508" y="1544"/>
              <a:ext cx="253" cy="327"/>
            </a:xfrm>
            <a:prstGeom prst="rect">
              <a:avLst/>
            </a:prstGeom>
            <a:noFill/>
            <a:ln w="9525">
              <a:noFill/>
              <a:miter lim="800000"/>
              <a:headEnd/>
              <a:tailEnd/>
            </a:ln>
            <a:effectLst/>
          </p:spPr>
          <p:txBody>
            <a:bodyPr anchor="ctr">
              <a:spAutoFit/>
            </a:bodyPr>
            <a:lstStyle/>
            <a:p>
              <a:r>
                <a:rPr lang="en-US" sz="2800">
                  <a:latin typeface="Arial" pitchFamily="34" charset="0"/>
                  <a:cs typeface="Arial" pitchFamily="34" charset="0"/>
                </a:rPr>
                <a:t>0</a:t>
              </a:r>
              <a:endParaRPr lang="en-US" sz="3600">
                <a:latin typeface="Arial" pitchFamily="34" charset="0"/>
                <a:cs typeface="Arial" pitchFamily="34" charset="0"/>
              </a:endParaRPr>
            </a:p>
          </p:txBody>
        </p:sp>
        <p:sp>
          <p:nvSpPr>
            <p:cNvPr id="139335" name="Text Box 71"/>
            <p:cNvSpPr txBox="1">
              <a:spLocks noChangeArrowheads="1"/>
            </p:cNvSpPr>
            <p:nvPr/>
          </p:nvSpPr>
          <p:spPr bwMode="auto">
            <a:xfrm>
              <a:off x="654" y="1545"/>
              <a:ext cx="253" cy="327"/>
            </a:xfrm>
            <a:prstGeom prst="rect">
              <a:avLst/>
            </a:prstGeom>
            <a:noFill/>
            <a:ln w="9525">
              <a:noFill/>
              <a:miter lim="800000"/>
              <a:headEnd/>
              <a:tailEnd/>
            </a:ln>
            <a:effectLst/>
          </p:spPr>
          <p:txBody>
            <a:bodyPr anchor="ctr">
              <a:spAutoFit/>
            </a:bodyPr>
            <a:lstStyle/>
            <a:p>
              <a:r>
                <a:rPr lang="en-US" sz="2800">
                  <a:solidFill>
                    <a:schemeClr val="accent1"/>
                  </a:solidFill>
                  <a:latin typeface="Arial" pitchFamily="34" charset="0"/>
                  <a:cs typeface="Arial" pitchFamily="34" charset="0"/>
                </a:rPr>
                <a:t>0</a:t>
              </a:r>
              <a:endParaRPr lang="en-US" sz="3600">
                <a:solidFill>
                  <a:schemeClr val="accent1"/>
                </a:solidFill>
                <a:latin typeface="Arial" pitchFamily="34" charset="0"/>
                <a:cs typeface="Arial" pitchFamily="34" charset="0"/>
              </a:endParaRPr>
            </a:p>
          </p:txBody>
        </p:sp>
      </p:grpSp>
      <p:grpSp>
        <p:nvGrpSpPr>
          <p:cNvPr id="17" name="Group 74"/>
          <p:cNvGrpSpPr>
            <a:grpSpLocks/>
          </p:cNvGrpSpPr>
          <p:nvPr/>
        </p:nvGrpSpPr>
        <p:grpSpPr bwMode="auto">
          <a:xfrm>
            <a:off x="1089025" y="3748088"/>
            <a:ext cx="633413" cy="520700"/>
            <a:chOff x="508" y="1544"/>
            <a:chExt cx="399" cy="328"/>
          </a:xfrm>
        </p:grpSpPr>
        <p:sp>
          <p:nvSpPr>
            <p:cNvPr id="139339" name="Text Box 75"/>
            <p:cNvSpPr txBox="1">
              <a:spLocks noChangeArrowheads="1"/>
            </p:cNvSpPr>
            <p:nvPr/>
          </p:nvSpPr>
          <p:spPr bwMode="auto">
            <a:xfrm>
              <a:off x="508" y="1544"/>
              <a:ext cx="253" cy="327"/>
            </a:xfrm>
            <a:prstGeom prst="rect">
              <a:avLst/>
            </a:prstGeom>
            <a:noFill/>
            <a:ln w="9525">
              <a:noFill/>
              <a:miter lim="800000"/>
              <a:headEnd/>
              <a:tailEnd/>
            </a:ln>
            <a:effectLst/>
          </p:spPr>
          <p:txBody>
            <a:bodyPr anchor="ctr">
              <a:spAutoFit/>
            </a:bodyPr>
            <a:lstStyle/>
            <a:p>
              <a:r>
                <a:rPr lang="en-US" sz="2800">
                  <a:latin typeface="Arial" pitchFamily="34" charset="0"/>
                  <a:cs typeface="Arial" pitchFamily="34" charset="0"/>
                </a:rPr>
                <a:t>0</a:t>
              </a:r>
              <a:endParaRPr lang="en-US" sz="3600">
                <a:latin typeface="Arial" pitchFamily="34" charset="0"/>
                <a:cs typeface="Arial" pitchFamily="34" charset="0"/>
              </a:endParaRPr>
            </a:p>
          </p:txBody>
        </p:sp>
        <p:sp>
          <p:nvSpPr>
            <p:cNvPr id="139340" name="Text Box 76"/>
            <p:cNvSpPr txBox="1">
              <a:spLocks noChangeArrowheads="1"/>
            </p:cNvSpPr>
            <p:nvPr/>
          </p:nvSpPr>
          <p:spPr bwMode="auto">
            <a:xfrm>
              <a:off x="654" y="1545"/>
              <a:ext cx="253" cy="327"/>
            </a:xfrm>
            <a:prstGeom prst="rect">
              <a:avLst/>
            </a:prstGeom>
            <a:noFill/>
            <a:ln w="9525">
              <a:noFill/>
              <a:miter lim="800000"/>
              <a:headEnd/>
              <a:tailEnd/>
            </a:ln>
            <a:effectLst/>
          </p:spPr>
          <p:txBody>
            <a:bodyPr anchor="ctr">
              <a:spAutoFit/>
            </a:bodyPr>
            <a:lstStyle/>
            <a:p>
              <a:r>
                <a:rPr lang="en-US" sz="2800">
                  <a:solidFill>
                    <a:schemeClr val="accent1"/>
                  </a:solidFill>
                  <a:latin typeface="Arial" pitchFamily="34" charset="0"/>
                  <a:cs typeface="Arial" pitchFamily="34" charset="0"/>
                </a:rPr>
                <a:t>0</a:t>
              </a:r>
              <a:endParaRPr lang="en-US" sz="3600">
                <a:solidFill>
                  <a:schemeClr val="accent1"/>
                </a:solidFill>
                <a:latin typeface="Arial" pitchFamily="34" charset="0"/>
                <a:cs typeface="Arial" pitchFamily="34" charset="0"/>
              </a:endParaRPr>
            </a:p>
          </p:txBody>
        </p:sp>
      </p:grpSp>
      <p:grpSp>
        <p:nvGrpSpPr>
          <p:cNvPr id="18" name="Group 80"/>
          <p:cNvGrpSpPr>
            <a:grpSpLocks/>
          </p:cNvGrpSpPr>
          <p:nvPr/>
        </p:nvGrpSpPr>
        <p:grpSpPr bwMode="auto">
          <a:xfrm>
            <a:off x="6226175" y="2057400"/>
            <a:ext cx="633413" cy="520700"/>
            <a:chOff x="3922" y="1282"/>
            <a:chExt cx="399" cy="328"/>
          </a:xfrm>
        </p:grpSpPr>
        <p:sp>
          <p:nvSpPr>
            <p:cNvPr id="139342" name="Text Box 78"/>
            <p:cNvSpPr txBox="1">
              <a:spLocks noChangeArrowheads="1"/>
            </p:cNvSpPr>
            <p:nvPr/>
          </p:nvSpPr>
          <p:spPr bwMode="auto">
            <a:xfrm>
              <a:off x="3922" y="1282"/>
              <a:ext cx="253" cy="327"/>
            </a:xfrm>
            <a:prstGeom prst="rect">
              <a:avLst/>
            </a:prstGeom>
            <a:noFill/>
            <a:ln w="9525">
              <a:noFill/>
              <a:miter lim="800000"/>
              <a:headEnd/>
              <a:tailEnd/>
            </a:ln>
            <a:effectLst/>
          </p:spPr>
          <p:txBody>
            <a:bodyPr anchor="ctr">
              <a:spAutoFit/>
            </a:bodyPr>
            <a:lstStyle/>
            <a:p>
              <a:r>
                <a:rPr lang="en-US" sz="2800">
                  <a:latin typeface="Arial" pitchFamily="34" charset="0"/>
                  <a:cs typeface="Arial" pitchFamily="34" charset="0"/>
                </a:rPr>
                <a:t>0</a:t>
              </a:r>
              <a:endParaRPr lang="en-US" sz="3600">
                <a:latin typeface="Arial" pitchFamily="34" charset="0"/>
                <a:cs typeface="Arial" pitchFamily="34" charset="0"/>
              </a:endParaRPr>
            </a:p>
          </p:txBody>
        </p:sp>
        <p:sp>
          <p:nvSpPr>
            <p:cNvPr id="139343" name="Text Box 79"/>
            <p:cNvSpPr txBox="1">
              <a:spLocks noChangeArrowheads="1"/>
            </p:cNvSpPr>
            <p:nvPr/>
          </p:nvSpPr>
          <p:spPr bwMode="auto">
            <a:xfrm>
              <a:off x="4068" y="1283"/>
              <a:ext cx="253" cy="327"/>
            </a:xfrm>
            <a:prstGeom prst="rect">
              <a:avLst/>
            </a:prstGeom>
            <a:noFill/>
            <a:ln w="9525">
              <a:noFill/>
              <a:miter lim="800000"/>
              <a:headEnd/>
              <a:tailEnd/>
            </a:ln>
            <a:effectLst/>
          </p:spPr>
          <p:txBody>
            <a:bodyPr anchor="ctr">
              <a:spAutoFit/>
            </a:bodyPr>
            <a:lstStyle/>
            <a:p>
              <a:r>
                <a:rPr lang="en-US" sz="2800">
                  <a:solidFill>
                    <a:srgbClr val="FF0000"/>
                  </a:solidFill>
                  <a:latin typeface="Arial" pitchFamily="34" charset="0"/>
                  <a:cs typeface="Arial" pitchFamily="34" charset="0"/>
                </a:rPr>
                <a:t>0</a:t>
              </a:r>
              <a:endParaRPr lang="en-US" sz="3600">
                <a:solidFill>
                  <a:schemeClr val="accent1"/>
                </a:solidFill>
                <a:latin typeface="Arial" pitchFamily="34" charset="0"/>
                <a:cs typeface="Arial" pitchFamily="34" charset="0"/>
              </a:endParaRPr>
            </a:p>
          </p:txBody>
        </p:sp>
      </p:grpSp>
      <p:grpSp>
        <p:nvGrpSpPr>
          <p:cNvPr id="19" name="Group 81"/>
          <p:cNvGrpSpPr>
            <a:grpSpLocks/>
          </p:cNvGrpSpPr>
          <p:nvPr/>
        </p:nvGrpSpPr>
        <p:grpSpPr bwMode="auto">
          <a:xfrm>
            <a:off x="7134225" y="3746500"/>
            <a:ext cx="633413" cy="520700"/>
            <a:chOff x="3922" y="1282"/>
            <a:chExt cx="399" cy="328"/>
          </a:xfrm>
        </p:grpSpPr>
        <p:sp>
          <p:nvSpPr>
            <p:cNvPr id="139346" name="Text Box 82"/>
            <p:cNvSpPr txBox="1">
              <a:spLocks noChangeArrowheads="1"/>
            </p:cNvSpPr>
            <p:nvPr/>
          </p:nvSpPr>
          <p:spPr bwMode="auto">
            <a:xfrm>
              <a:off x="3922" y="1282"/>
              <a:ext cx="253" cy="327"/>
            </a:xfrm>
            <a:prstGeom prst="rect">
              <a:avLst/>
            </a:prstGeom>
            <a:noFill/>
            <a:ln w="9525">
              <a:noFill/>
              <a:miter lim="800000"/>
              <a:headEnd/>
              <a:tailEnd/>
            </a:ln>
            <a:effectLst/>
          </p:spPr>
          <p:txBody>
            <a:bodyPr anchor="ctr">
              <a:spAutoFit/>
            </a:bodyPr>
            <a:lstStyle/>
            <a:p>
              <a:r>
                <a:rPr lang="en-US" sz="2800">
                  <a:latin typeface="Arial" pitchFamily="34" charset="0"/>
                  <a:cs typeface="Arial" pitchFamily="34" charset="0"/>
                </a:rPr>
                <a:t>0</a:t>
              </a:r>
              <a:endParaRPr lang="en-US" sz="3600">
                <a:latin typeface="Arial" pitchFamily="34" charset="0"/>
                <a:cs typeface="Arial" pitchFamily="34" charset="0"/>
              </a:endParaRPr>
            </a:p>
          </p:txBody>
        </p:sp>
        <p:sp>
          <p:nvSpPr>
            <p:cNvPr id="139347" name="Text Box 83"/>
            <p:cNvSpPr txBox="1">
              <a:spLocks noChangeArrowheads="1"/>
            </p:cNvSpPr>
            <p:nvPr/>
          </p:nvSpPr>
          <p:spPr bwMode="auto">
            <a:xfrm>
              <a:off x="4068" y="1283"/>
              <a:ext cx="253" cy="327"/>
            </a:xfrm>
            <a:prstGeom prst="rect">
              <a:avLst/>
            </a:prstGeom>
            <a:noFill/>
            <a:ln w="9525">
              <a:noFill/>
              <a:miter lim="800000"/>
              <a:headEnd/>
              <a:tailEnd/>
            </a:ln>
            <a:effectLst/>
          </p:spPr>
          <p:txBody>
            <a:bodyPr anchor="ctr">
              <a:spAutoFit/>
            </a:bodyPr>
            <a:lstStyle/>
            <a:p>
              <a:r>
                <a:rPr lang="en-US" sz="2800">
                  <a:solidFill>
                    <a:srgbClr val="FF0000"/>
                  </a:solidFill>
                  <a:latin typeface="Arial" pitchFamily="34" charset="0"/>
                  <a:cs typeface="Arial" pitchFamily="34" charset="0"/>
                </a:rPr>
                <a:t>0</a:t>
              </a:r>
              <a:endParaRPr lang="en-US" sz="3600">
                <a:solidFill>
                  <a:schemeClr val="accent1"/>
                </a:solidFill>
                <a:latin typeface="Arial" pitchFamily="34" charset="0"/>
                <a:cs typeface="Arial" pitchFamily="34" charset="0"/>
              </a:endParaRPr>
            </a:p>
          </p:txBody>
        </p:sp>
      </p:grpSp>
      <p:sp>
        <p:nvSpPr>
          <p:cNvPr id="66" name="Footer Placeholder 2"/>
          <p:cNvSpPr>
            <a:spLocks noGrp="1"/>
          </p:cNvSpPr>
          <p:nvPr>
            <p:ph type="ftr" sz="quarter" idx="11"/>
          </p:nvPr>
        </p:nvSpPr>
        <p:spPr>
          <a:xfrm>
            <a:off x="3124200" y="6248400"/>
            <a:ext cx="2895600" cy="457200"/>
          </a:xfrm>
        </p:spPr>
        <p:txBody>
          <a:bodyPr/>
          <a:lstStyle/>
          <a:p>
            <a:r>
              <a:rPr lang="en-US" dirty="0" smtClean="0"/>
              <a:t>Distributed Computing through Combinatorial Topology</a:t>
            </a:r>
            <a:endParaRPr lang="en-US" dirty="0"/>
          </a:p>
        </p:txBody>
      </p:sp>
    </p:spTree>
    <p:extLst>
      <p:ext uri="{BB962C8B-B14F-4D97-AF65-F5344CB8AC3E}">
        <p14:creationId xmlns:p14="http://schemas.microsoft.com/office/powerpoint/2010/main" val="1322487837"/>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Date Placeholder 4"/>
          <p:cNvSpPr>
            <a:spLocks noGrp="1"/>
          </p:cNvSpPr>
          <p:nvPr>
            <p:ph type="dt" sz="half" idx="10"/>
          </p:nvPr>
        </p:nvSpPr>
        <p:spPr/>
        <p:txBody>
          <a:bodyPr/>
          <a:lstStyle/>
          <a:p>
            <a:fld id="{ACAA7BC0-28E6-4509-9F19-F558E15AB711}" type="datetime5">
              <a:rPr lang="en-US"/>
              <a:pPr/>
              <a:t>14-May-16</a:t>
            </a:fld>
            <a:endParaRPr lang="en-US"/>
          </a:p>
        </p:txBody>
      </p:sp>
      <p:sp>
        <p:nvSpPr>
          <p:cNvPr id="69" name="Slide Number Placeholder 6"/>
          <p:cNvSpPr>
            <a:spLocks noGrp="1"/>
          </p:cNvSpPr>
          <p:nvPr>
            <p:ph type="sldNum" sz="quarter" idx="12"/>
          </p:nvPr>
        </p:nvSpPr>
        <p:spPr/>
        <p:txBody>
          <a:bodyPr/>
          <a:lstStyle/>
          <a:p>
            <a:fld id="{6AB89EAB-B480-439F-A891-1C903AEC09BB}" type="slidenum">
              <a:rPr lang="en-US"/>
              <a:pPr/>
              <a:t>144</a:t>
            </a:fld>
            <a:endParaRPr lang="en-US"/>
          </a:p>
        </p:txBody>
      </p:sp>
      <p:sp>
        <p:nvSpPr>
          <p:cNvPr id="139348" name="Freeform 84"/>
          <p:cNvSpPr>
            <a:spLocks/>
          </p:cNvSpPr>
          <p:nvPr/>
        </p:nvSpPr>
        <p:spPr bwMode="auto">
          <a:xfrm flipH="1">
            <a:off x="1887538" y="2187575"/>
            <a:ext cx="2473325" cy="2540000"/>
          </a:xfrm>
          <a:custGeom>
            <a:avLst/>
            <a:gdLst/>
            <a:ahLst/>
            <a:cxnLst>
              <a:cxn ang="0">
                <a:pos x="565" y="1600"/>
              </a:cxn>
              <a:cxn ang="0">
                <a:pos x="1558" y="1055"/>
              </a:cxn>
              <a:cxn ang="0">
                <a:pos x="944" y="0"/>
              </a:cxn>
              <a:cxn ang="0">
                <a:pos x="0" y="593"/>
              </a:cxn>
              <a:cxn ang="0">
                <a:pos x="565" y="1600"/>
              </a:cxn>
            </a:cxnLst>
            <a:rect l="0" t="0" r="r" b="b"/>
            <a:pathLst>
              <a:path w="1558" h="1600">
                <a:moveTo>
                  <a:pt x="565" y="1600"/>
                </a:moveTo>
                <a:lnTo>
                  <a:pt x="1558" y="1055"/>
                </a:lnTo>
                <a:lnTo>
                  <a:pt x="944" y="0"/>
                </a:lnTo>
                <a:lnTo>
                  <a:pt x="0" y="593"/>
                </a:lnTo>
                <a:lnTo>
                  <a:pt x="565" y="1600"/>
                </a:lnTo>
                <a:close/>
              </a:path>
            </a:pathLst>
          </a:custGeom>
          <a:noFill/>
          <a:ln w="38100" cap="flat" cmpd="sng">
            <a:solidFill>
              <a:schemeClr val="tx1"/>
            </a:solidFill>
            <a:prstDash val="solid"/>
            <a:round/>
            <a:headEnd type="none" w="med" len="med"/>
            <a:tailEnd type="none" w="med" len="med"/>
          </a:ln>
          <a:effectLst/>
        </p:spPr>
        <p:txBody>
          <a:bodyPr wrap="none" anchor="ctr"/>
          <a:lstStyle/>
          <a:p>
            <a:endParaRPr lang="en-US">
              <a:latin typeface="Arial" pitchFamily="34" charset="0"/>
              <a:cs typeface="Arial" pitchFamily="34" charset="0"/>
            </a:endParaRPr>
          </a:p>
        </p:txBody>
      </p:sp>
      <p:sp>
        <p:nvSpPr>
          <p:cNvPr id="139310" name="Rectangle 46"/>
          <p:cNvSpPr>
            <a:spLocks noChangeArrowheads="1"/>
          </p:cNvSpPr>
          <p:nvPr/>
        </p:nvSpPr>
        <p:spPr bwMode="auto">
          <a:xfrm>
            <a:off x="3525838" y="4708525"/>
            <a:ext cx="1773237" cy="1357313"/>
          </a:xfrm>
          <a:prstGeom prst="rect">
            <a:avLst/>
          </a:prstGeom>
          <a:noFill/>
          <a:ln w="38100">
            <a:solidFill>
              <a:schemeClr val="tx1"/>
            </a:solidFill>
            <a:miter lim="800000"/>
            <a:headEnd/>
            <a:tailEnd/>
          </a:ln>
          <a:effectLst/>
        </p:spPr>
        <p:txBody>
          <a:bodyPr wrap="none" anchor="ctr"/>
          <a:lstStyle/>
          <a:p>
            <a:endParaRPr lang="en-US">
              <a:latin typeface="Arial" pitchFamily="34" charset="0"/>
              <a:cs typeface="Arial" pitchFamily="34" charset="0"/>
            </a:endParaRPr>
          </a:p>
        </p:txBody>
      </p:sp>
      <p:sp>
        <p:nvSpPr>
          <p:cNvPr id="139295" name="Freeform 31"/>
          <p:cNvSpPr>
            <a:spLocks/>
          </p:cNvSpPr>
          <p:nvPr/>
        </p:nvSpPr>
        <p:spPr bwMode="auto">
          <a:xfrm>
            <a:off x="4402138" y="2190750"/>
            <a:ext cx="2473325" cy="2540000"/>
          </a:xfrm>
          <a:custGeom>
            <a:avLst/>
            <a:gdLst/>
            <a:ahLst/>
            <a:cxnLst>
              <a:cxn ang="0">
                <a:pos x="565" y="1600"/>
              </a:cxn>
              <a:cxn ang="0">
                <a:pos x="1558" y="1055"/>
              </a:cxn>
              <a:cxn ang="0">
                <a:pos x="944" y="0"/>
              </a:cxn>
              <a:cxn ang="0">
                <a:pos x="0" y="593"/>
              </a:cxn>
              <a:cxn ang="0">
                <a:pos x="565" y="1600"/>
              </a:cxn>
            </a:cxnLst>
            <a:rect l="0" t="0" r="r" b="b"/>
            <a:pathLst>
              <a:path w="1558" h="1600">
                <a:moveTo>
                  <a:pt x="565" y="1600"/>
                </a:moveTo>
                <a:lnTo>
                  <a:pt x="1558" y="1055"/>
                </a:lnTo>
                <a:lnTo>
                  <a:pt x="944" y="0"/>
                </a:lnTo>
                <a:lnTo>
                  <a:pt x="0" y="593"/>
                </a:lnTo>
                <a:lnTo>
                  <a:pt x="565" y="1600"/>
                </a:lnTo>
                <a:close/>
              </a:path>
            </a:pathLst>
          </a:custGeom>
          <a:noFill/>
          <a:ln w="38100" cap="flat" cmpd="sng">
            <a:solidFill>
              <a:schemeClr val="tx1"/>
            </a:solidFill>
            <a:prstDash val="solid"/>
            <a:round/>
            <a:headEnd type="none" w="med" len="med"/>
            <a:tailEnd type="none" w="med" len="med"/>
          </a:ln>
          <a:effectLst/>
        </p:spPr>
        <p:txBody>
          <a:bodyPr wrap="none" anchor="ctr"/>
          <a:lstStyle/>
          <a:p>
            <a:endParaRPr lang="en-US">
              <a:latin typeface="Arial" pitchFamily="34" charset="0"/>
              <a:cs typeface="Arial" pitchFamily="34" charset="0"/>
            </a:endParaRPr>
          </a:p>
        </p:txBody>
      </p:sp>
      <p:sp>
        <p:nvSpPr>
          <p:cNvPr id="139266" name="Rectangle 2"/>
          <p:cNvSpPr>
            <a:spLocks noGrp="1" noChangeArrowheads="1"/>
          </p:cNvSpPr>
          <p:nvPr>
            <p:ph type="title"/>
          </p:nvPr>
        </p:nvSpPr>
        <p:spPr/>
        <p:txBody>
          <a:bodyPr/>
          <a:lstStyle/>
          <a:p>
            <a:r>
              <a:rPr lang="en-US"/>
              <a:t>Single Input: Round One</a:t>
            </a:r>
          </a:p>
        </p:txBody>
      </p:sp>
      <p:sp>
        <p:nvSpPr>
          <p:cNvPr id="139268" name="AutoShape 4"/>
          <p:cNvSpPr>
            <a:spLocks noChangeArrowheads="1"/>
          </p:cNvSpPr>
          <p:nvPr/>
        </p:nvSpPr>
        <p:spPr bwMode="auto">
          <a:xfrm>
            <a:off x="3492500" y="3087688"/>
            <a:ext cx="1806575" cy="1609725"/>
          </a:xfrm>
          <a:prstGeom prst="triangle">
            <a:avLst>
              <a:gd name="adj" fmla="val 50000"/>
            </a:avLst>
          </a:prstGeom>
          <a:gradFill rotWithShape="0">
            <a:gsLst>
              <a:gs pos="0">
                <a:schemeClr val="hlink"/>
              </a:gs>
              <a:gs pos="50000">
                <a:schemeClr val="hlink">
                  <a:gamma/>
                  <a:shade val="46275"/>
                  <a:invGamma/>
                </a:schemeClr>
              </a:gs>
              <a:gs pos="100000">
                <a:schemeClr val="hlink"/>
              </a:gs>
            </a:gsLst>
            <a:lin ang="5400000" scaled="1"/>
          </a:gradFill>
          <a:ln w="38100">
            <a:solidFill>
              <a:schemeClr val="tx1"/>
            </a:solidFill>
            <a:miter lim="800000"/>
            <a:headEnd/>
            <a:tailEnd/>
          </a:ln>
          <a:effectLst/>
        </p:spPr>
        <p:txBody>
          <a:bodyPr wrap="none" anchor="ctr"/>
          <a:lstStyle/>
          <a:p>
            <a:endParaRPr lang="en-US">
              <a:latin typeface="Arial" pitchFamily="34" charset="0"/>
              <a:cs typeface="Arial" pitchFamily="34" charset="0"/>
            </a:endParaRPr>
          </a:p>
        </p:txBody>
      </p:sp>
      <p:grpSp>
        <p:nvGrpSpPr>
          <p:cNvPr id="139269" name="Group 5"/>
          <p:cNvGrpSpPr>
            <a:grpSpLocks/>
          </p:cNvGrpSpPr>
          <p:nvPr/>
        </p:nvGrpSpPr>
        <p:grpSpPr bwMode="auto">
          <a:xfrm>
            <a:off x="4238625" y="2962275"/>
            <a:ext cx="314325" cy="271463"/>
            <a:chOff x="1507" y="1907"/>
            <a:chExt cx="198" cy="171"/>
          </a:xfrm>
        </p:grpSpPr>
        <p:sp>
          <p:nvSpPr>
            <p:cNvPr id="139270" name="Oval 6"/>
            <p:cNvSpPr>
              <a:spLocks noChangeArrowheads="1"/>
            </p:cNvSpPr>
            <p:nvPr/>
          </p:nvSpPr>
          <p:spPr bwMode="auto">
            <a:xfrm>
              <a:off x="1507" y="1907"/>
              <a:ext cx="198" cy="171"/>
            </a:xfrm>
            <a:prstGeom prst="ellipse">
              <a:avLst/>
            </a:prstGeom>
            <a:solidFill>
              <a:srgbClr val="0000FF"/>
            </a:solidFill>
            <a:ln w="38100">
              <a:solidFill>
                <a:schemeClr val="tx1"/>
              </a:solidFill>
              <a:round/>
              <a:headEnd/>
              <a:tailEnd/>
            </a:ln>
            <a:effectLst/>
          </p:spPr>
          <p:txBody>
            <a:bodyPr wrap="none" anchor="ctr"/>
            <a:lstStyle/>
            <a:p>
              <a:endParaRPr lang="en-US">
                <a:latin typeface="Arial" pitchFamily="34" charset="0"/>
                <a:cs typeface="Arial" pitchFamily="34" charset="0"/>
              </a:endParaRPr>
            </a:p>
          </p:txBody>
        </p:sp>
        <p:sp>
          <p:nvSpPr>
            <p:cNvPr id="139271" name="Oval 7"/>
            <p:cNvSpPr>
              <a:spLocks noChangeArrowheads="1"/>
            </p:cNvSpPr>
            <p:nvPr/>
          </p:nvSpPr>
          <p:spPr bwMode="auto">
            <a:xfrm>
              <a:off x="1639" y="1944"/>
              <a:ext cx="29" cy="54"/>
            </a:xfrm>
            <a:prstGeom prst="ellipse">
              <a:avLst/>
            </a:prstGeom>
            <a:solidFill>
              <a:schemeClr val="bg1"/>
            </a:solidFill>
            <a:ln w="3175">
              <a:solidFill>
                <a:schemeClr val="tx1"/>
              </a:solidFill>
              <a:round/>
              <a:headEnd/>
              <a:tailEnd/>
            </a:ln>
            <a:effectLst/>
          </p:spPr>
          <p:txBody>
            <a:bodyPr wrap="none" anchor="ctr"/>
            <a:lstStyle/>
            <a:p>
              <a:endParaRPr lang="en-US">
                <a:latin typeface="Arial" pitchFamily="34" charset="0"/>
                <a:cs typeface="Arial" pitchFamily="34" charset="0"/>
              </a:endParaRPr>
            </a:p>
          </p:txBody>
        </p:sp>
      </p:grpSp>
      <p:grpSp>
        <p:nvGrpSpPr>
          <p:cNvPr id="139272" name="Group 8"/>
          <p:cNvGrpSpPr>
            <a:grpSpLocks/>
          </p:cNvGrpSpPr>
          <p:nvPr/>
        </p:nvGrpSpPr>
        <p:grpSpPr bwMode="auto">
          <a:xfrm>
            <a:off x="5130800" y="4581525"/>
            <a:ext cx="314325" cy="271463"/>
            <a:chOff x="2969" y="2010"/>
            <a:chExt cx="198" cy="171"/>
          </a:xfrm>
        </p:grpSpPr>
        <p:sp>
          <p:nvSpPr>
            <p:cNvPr id="139273" name="Oval 9"/>
            <p:cNvSpPr>
              <a:spLocks noChangeArrowheads="1"/>
            </p:cNvSpPr>
            <p:nvPr/>
          </p:nvSpPr>
          <p:spPr bwMode="auto">
            <a:xfrm>
              <a:off x="2969" y="2010"/>
              <a:ext cx="198" cy="171"/>
            </a:xfrm>
            <a:prstGeom prst="ellipse">
              <a:avLst/>
            </a:prstGeom>
            <a:solidFill>
              <a:srgbClr val="FF0000"/>
            </a:solidFill>
            <a:ln w="38100">
              <a:solidFill>
                <a:schemeClr val="tx1"/>
              </a:solidFill>
              <a:round/>
              <a:headEnd/>
              <a:tailEnd/>
            </a:ln>
            <a:effectLst/>
          </p:spPr>
          <p:txBody>
            <a:bodyPr wrap="none" anchor="ctr"/>
            <a:lstStyle/>
            <a:p>
              <a:endParaRPr lang="en-US">
                <a:latin typeface="Arial" pitchFamily="34" charset="0"/>
                <a:cs typeface="Arial" pitchFamily="34" charset="0"/>
              </a:endParaRPr>
            </a:p>
          </p:txBody>
        </p:sp>
        <p:sp>
          <p:nvSpPr>
            <p:cNvPr id="139274" name="Oval 10"/>
            <p:cNvSpPr>
              <a:spLocks noChangeArrowheads="1"/>
            </p:cNvSpPr>
            <p:nvPr/>
          </p:nvSpPr>
          <p:spPr bwMode="auto">
            <a:xfrm>
              <a:off x="3101" y="2047"/>
              <a:ext cx="29" cy="54"/>
            </a:xfrm>
            <a:prstGeom prst="ellipse">
              <a:avLst/>
            </a:prstGeom>
            <a:solidFill>
              <a:schemeClr val="bg1"/>
            </a:solidFill>
            <a:ln w="3175">
              <a:solidFill>
                <a:schemeClr val="tx1"/>
              </a:solidFill>
              <a:round/>
              <a:headEnd/>
              <a:tailEnd/>
            </a:ln>
            <a:effectLst/>
          </p:spPr>
          <p:txBody>
            <a:bodyPr wrap="none" anchor="ctr"/>
            <a:lstStyle/>
            <a:p>
              <a:endParaRPr lang="en-US">
                <a:latin typeface="Arial" pitchFamily="34" charset="0"/>
                <a:cs typeface="Arial" pitchFamily="34" charset="0"/>
              </a:endParaRPr>
            </a:p>
          </p:txBody>
        </p:sp>
      </p:grpSp>
      <p:grpSp>
        <p:nvGrpSpPr>
          <p:cNvPr id="139275" name="Group 11"/>
          <p:cNvGrpSpPr>
            <a:grpSpLocks/>
          </p:cNvGrpSpPr>
          <p:nvPr/>
        </p:nvGrpSpPr>
        <p:grpSpPr bwMode="auto">
          <a:xfrm>
            <a:off x="3332163" y="4603750"/>
            <a:ext cx="314325" cy="271463"/>
            <a:chOff x="2306" y="3106"/>
            <a:chExt cx="198" cy="171"/>
          </a:xfrm>
        </p:grpSpPr>
        <p:sp>
          <p:nvSpPr>
            <p:cNvPr id="139276" name="Oval 12"/>
            <p:cNvSpPr>
              <a:spLocks noChangeArrowheads="1"/>
            </p:cNvSpPr>
            <p:nvPr/>
          </p:nvSpPr>
          <p:spPr bwMode="auto">
            <a:xfrm>
              <a:off x="2306" y="3106"/>
              <a:ext cx="198" cy="171"/>
            </a:xfrm>
            <a:prstGeom prst="ellipse">
              <a:avLst/>
            </a:prstGeom>
            <a:solidFill>
              <a:schemeClr val="accent1"/>
            </a:solidFill>
            <a:ln w="38100">
              <a:solidFill>
                <a:schemeClr val="tx1"/>
              </a:solidFill>
              <a:round/>
              <a:headEnd/>
              <a:tailEnd/>
            </a:ln>
            <a:effectLst/>
          </p:spPr>
          <p:txBody>
            <a:bodyPr wrap="none" anchor="ctr"/>
            <a:lstStyle/>
            <a:p>
              <a:endParaRPr lang="en-US">
                <a:latin typeface="Arial" pitchFamily="34" charset="0"/>
                <a:cs typeface="Arial" pitchFamily="34" charset="0"/>
              </a:endParaRPr>
            </a:p>
          </p:txBody>
        </p:sp>
        <p:sp>
          <p:nvSpPr>
            <p:cNvPr id="139277" name="Oval 13"/>
            <p:cNvSpPr>
              <a:spLocks noChangeArrowheads="1"/>
            </p:cNvSpPr>
            <p:nvPr/>
          </p:nvSpPr>
          <p:spPr bwMode="auto">
            <a:xfrm>
              <a:off x="2438" y="3143"/>
              <a:ext cx="29" cy="54"/>
            </a:xfrm>
            <a:prstGeom prst="ellipse">
              <a:avLst/>
            </a:prstGeom>
            <a:solidFill>
              <a:schemeClr val="bg1"/>
            </a:solidFill>
            <a:ln w="3175">
              <a:solidFill>
                <a:schemeClr val="tx1"/>
              </a:solidFill>
              <a:round/>
              <a:headEnd/>
              <a:tailEnd/>
            </a:ln>
            <a:effectLst/>
          </p:spPr>
          <p:txBody>
            <a:bodyPr wrap="none" anchor="ctr"/>
            <a:lstStyle/>
            <a:p>
              <a:endParaRPr lang="en-US">
                <a:latin typeface="Arial" pitchFamily="34" charset="0"/>
                <a:cs typeface="Arial" pitchFamily="34" charset="0"/>
              </a:endParaRPr>
            </a:p>
          </p:txBody>
        </p:sp>
      </p:grpSp>
      <p:grpSp>
        <p:nvGrpSpPr>
          <p:cNvPr id="139284" name="Group 20"/>
          <p:cNvGrpSpPr>
            <a:grpSpLocks/>
          </p:cNvGrpSpPr>
          <p:nvPr/>
        </p:nvGrpSpPr>
        <p:grpSpPr bwMode="auto">
          <a:xfrm>
            <a:off x="4729163" y="2847975"/>
            <a:ext cx="842962" cy="520700"/>
            <a:chOff x="1841" y="1835"/>
            <a:chExt cx="531" cy="328"/>
          </a:xfrm>
        </p:grpSpPr>
        <p:sp>
          <p:nvSpPr>
            <p:cNvPr id="139279" name="Text Box 15"/>
            <p:cNvSpPr txBox="1">
              <a:spLocks noChangeArrowheads="1"/>
            </p:cNvSpPr>
            <p:nvPr/>
          </p:nvSpPr>
          <p:spPr bwMode="auto">
            <a:xfrm>
              <a:off x="1841" y="1835"/>
              <a:ext cx="253" cy="327"/>
            </a:xfrm>
            <a:prstGeom prst="rect">
              <a:avLst/>
            </a:prstGeom>
            <a:noFill/>
            <a:ln w="9525">
              <a:noFill/>
              <a:miter lim="800000"/>
              <a:headEnd/>
              <a:tailEnd/>
            </a:ln>
            <a:effectLst/>
          </p:spPr>
          <p:txBody>
            <a:bodyPr anchor="ctr">
              <a:spAutoFit/>
            </a:bodyPr>
            <a:lstStyle/>
            <a:p>
              <a:r>
                <a:rPr lang="en-US" sz="2800">
                  <a:latin typeface="Arial" pitchFamily="34" charset="0"/>
                  <a:cs typeface="Arial" pitchFamily="34" charset="0"/>
                </a:rPr>
                <a:t>0</a:t>
              </a:r>
              <a:endParaRPr lang="en-US" sz="3600">
                <a:latin typeface="Arial" pitchFamily="34" charset="0"/>
                <a:cs typeface="Arial" pitchFamily="34" charset="0"/>
              </a:endParaRPr>
            </a:p>
          </p:txBody>
        </p:sp>
        <p:sp>
          <p:nvSpPr>
            <p:cNvPr id="139282" name="Text Box 18"/>
            <p:cNvSpPr txBox="1">
              <a:spLocks noChangeArrowheads="1"/>
            </p:cNvSpPr>
            <p:nvPr/>
          </p:nvSpPr>
          <p:spPr bwMode="auto">
            <a:xfrm>
              <a:off x="1987" y="1836"/>
              <a:ext cx="253" cy="327"/>
            </a:xfrm>
            <a:prstGeom prst="rect">
              <a:avLst/>
            </a:prstGeom>
            <a:noFill/>
            <a:ln w="9525">
              <a:noFill/>
              <a:miter lim="800000"/>
              <a:headEnd/>
              <a:tailEnd/>
            </a:ln>
            <a:effectLst/>
          </p:spPr>
          <p:txBody>
            <a:bodyPr anchor="ctr">
              <a:spAutoFit/>
            </a:bodyPr>
            <a:lstStyle/>
            <a:p>
              <a:r>
                <a:rPr lang="en-US" sz="2800">
                  <a:solidFill>
                    <a:schemeClr val="accent1"/>
                  </a:solidFill>
                  <a:latin typeface="Arial" pitchFamily="34" charset="0"/>
                  <a:cs typeface="Arial" pitchFamily="34" charset="0"/>
                </a:rPr>
                <a:t>0</a:t>
              </a:r>
              <a:endParaRPr lang="en-US" sz="3600">
                <a:solidFill>
                  <a:schemeClr val="accent1"/>
                </a:solidFill>
                <a:latin typeface="Arial" pitchFamily="34" charset="0"/>
                <a:cs typeface="Arial" pitchFamily="34" charset="0"/>
              </a:endParaRPr>
            </a:p>
          </p:txBody>
        </p:sp>
        <p:sp>
          <p:nvSpPr>
            <p:cNvPr id="139283" name="Text Box 19"/>
            <p:cNvSpPr txBox="1">
              <a:spLocks noChangeArrowheads="1"/>
            </p:cNvSpPr>
            <p:nvPr/>
          </p:nvSpPr>
          <p:spPr bwMode="auto">
            <a:xfrm>
              <a:off x="2119" y="1836"/>
              <a:ext cx="253" cy="327"/>
            </a:xfrm>
            <a:prstGeom prst="rect">
              <a:avLst/>
            </a:prstGeom>
            <a:noFill/>
            <a:ln w="9525">
              <a:noFill/>
              <a:miter lim="800000"/>
              <a:headEnd/>
              <a:tailEnd/>
            </a:ln>
            <a:effectLst/>
          </p:spPr>
          <p:txBody>
            <a:bodyPr anchor="ctr">
              <a:spAutoFit/>
            </a:bodyPr>
            <a:lstStyle/>
            <a:p>
              <a:r>
                <a:rPr lang="en-US" sz="2800">
                  <a:solidFill>
                    <a:srgbClr val="FF0000"/>
                  </a:solidFill>
                  <a:latin typeface="Arial" pitchFamily="34" charset="0"/>
                  <a:cs typeface="Arial" pitchFamily="34" charset="0"/>
                </a:rPr>
                <a:t>0</a:t>
              </a:r>
              <a:endParaRPr lang="en-US" sz="3600">
                <a:solidFill>
                  <a:srgbClr val="FF0000"/>
                </a:solidFill>
                <a:latin typeface="Arial" pitchFamily="34" charset="0"/>
                <a:cs typeface="Arial" pitchFamily="34" charset="0"/>
              </a:endParaRPr>
            </a:p>
          </p:txBody>
        </p:sp>
      </p:grpSp>
      <p:grpSp>
        <p:nvGrpSpPr>
          <p:cNvPr id="139287" name="Group 23"/>
          <p:cNvGrpSpPr>
            <a:grpSpLocks/>
          </p:cNvGrpSpPr>
          <p:nvPr/>
        </p:nvGrpSpPr>
        <p:grpSpPr bwMode="auto">
          <a:xfrm>
            <a:off x="2581275" y="4849813"/>
            <a:ext cx="842963" cy="520700"/>
            <a:chOff x="1841" y="1835"/>
            <a:chExt cx="531" cy="328"/>
          </a:xfrm>
        </p:grpSpPr>
        <p:sp>
          <p:nvSpPr>
            <p:cNvPr id="139288" name="Text Box 24"/>
            <p:cNvSpPr txBox="1">
              <a:spLocks noChangeArrowheads="1"/>
            </p:cNvSpPr>
            <p:nvPr/>
          </p:nvSpPr>
          <p:spPr bwMode="auto">
            <a:xfrm>
              <a:off x="1841" y="1835"/>
              <a:ext cx="253" cy="327"/>
            </a:xfrm>
            <a:prstGeom prst="rect">
              <a:avLst/>
            </a:prstGeom>
            <a:noFill/>
            <a:ln w="9525">
              <a:noFill/>
              <a:miter lim="800000"/>
              <a:headEnd/>
              <a:tailEnd/>
            </a:ln>
            <a:effectLst/>
          </p:spPr>
          <p:txBody>
            <a:bodyPr anchor="ctr">
              <a:spAutoFit/>
            </a:bodyPr>
            <a:lstStyle/>
            <a:p>
              <a:r>
                <a:rPr lang="en-US" sz="2800">
                  <a:latin typeface="Arial" pitchFamily="34" charset="0"/>
                  <a:cs typeface="Arial" pitchFamily="34" charset="0"/>
                </a:rPr>
                <a:t>0</a:t>
              </a:r>
              <a:endParaRPr lang="en-US" sz="3600">
                <a:latin typeface="Arial" pitchFamily="34" charset="0"/>
                <a:cs typeface="Arial" pitchFamily="34" charset="0"/>
              </a:endParaRPr>
            </a:p>
          </p:txBody>
        </p:sp>
        <p:sp>
          <p:nvSpPr>
            <p:cNvPr id="139289" name="Text Box 25"/>
            <p:cNvSpPr txBox="1">
              <a:spLocks noChangeArrowheads="1"/>
            </p:cNvSpPr>
            <p:nvPr/>
          </p:nvSpPr>
          <p:spPr bwMode="auto">
            <a:xfrm>
              <a:off x="1987" y="1836"/>
              <a:ext cx="253" cy="327"/>
            </a:xfrm>
            <a:prstGeom prst="rect">
              <a:avLst/>
            </a:prstGeom>
            <a:noFill/>
            <a:ln w="9525">
              <a:noFill/>
              <a:miter lim="800000"/>
              <a:headEnd/>
              <a:tailEnd/>
            </a:ln>
            <a:effectLst/>
          </p:spPr>
          <p:txBody>
            <a:bodyPr anchor="ctr">
              <a:spAutoFit/>
            </a:bodyPr>
            <a:lstStyle/>
            <a:p>
              <a:r>
                <a:rPr lang="en-US" sz="2800">
                  <a:solidFill>
                    <a:schemeClr val="accent1"/>
                  </a:solidFill>
                  <a:latin typeface="Arial" pitchFamily="34" charset="0"/>
                  <a:cs typeface="Arial" pitchFamily="34" charset="0"/>
                </a:rPr>
                <a:t>0</a:t>
              </a:r>
              <a:endParaRPr lang="en-US" sz="3600">
                <a:solidFill>
                  <a:schemeClr val="accent1"/>
                </a:solidFill>
                <a:latin typeface="Arial" pitchFamily="34" charset="0"/>
                <a:cs typeface="Arial" pitchFamily="34" charset="0"/>
              </a:endParaRPr>
            </a:p>
          </p:txBody>
        </p:sp>
        <p:sp>
          <p:nvSpPr>
            <p:cNvPr id="139290" name="Text Box 26"/>
            <p:cNvSpPr txBox="1">
              <a:spLocks noChangeArrowheads="1"/>
            </p:cNvSpPr>
            <p:nvPr/>
          </p:nvSpPr>
          <p:spPr bwMode="auto">
            <a:xfrm>
              <a:off x="2119" y="1836"/>
              <a:ext cx="253" cy="327"/>
            </a:xfrm>
            <a:prstGeom prst="rect">
              <a:avLst/>
            </a:prstGeom>
            <a:noFill/>
            <a:ln w="9525">
              <a:noFill/>
              <a:miter lim="800000"/>
              <a:headEnd/>
              <a:tailEnd/>
            </a:ln>
            <a:effectLst/>
          </p:spPr>
          <p:txBody>
            <a:bodyPr anchor="ctr">
              <a:spAutoFit/>
            </a:bodyPr>
            <a:lstStyle/>
            <a:p>
              <a:r>
                <a:rPr lang="en-US" sz="2800">
                  <a:solidFill>
                    <a:srgbClr val="FF0000"/>
                  </a:solidFill>
                  <a:latin typeface="Arial" pitchFamily="34" charset="0"/>
                  <a:cs typeface="Arial" pitchFamily="34" charset="0"/>
                </a:rPr>
                <a:t>0</a:t>
              </a:r>
              <a:endParaRPr lang="en-US" sz="3600">
                <a:solidFill>
                  <a:srgbClr val="FF0000"/>
                </a:solidFill>
                <a:latin typeface="Arial" pitchFamily="34" charset="0"/>
                <a:cs typeface="Arial" pitchFamily="34" charset="0"/>
              </a:endParaRPr>
            </a:p>
          </p:txBody>
        </p:sp>
      </p:grpSp>
      <p:grpSp>
        <p:nvGrpSpPr>
          <p:cNvPr id="139291" name="Group 27"/>
          <p:cNvGrpSpPr>
            <a:grpSpLocks/>
          </p:cNvGrpSpPr>
          <p:nvPr/>
        </p:nvGrpSpPr>
        <p:grpSpPr bwMode="auto">
          <a:xfrm>
            <a:off x="5437188" y="4849813"/>
            <a:ext cx="842962" cy="520700"/>
            <a:chOff x="1841" y="1835"/>
            <a:chExt cx="531" cy="328"/>
          </a:xfrm>
        </p:grpSpPr>
        <p:sp>
          <p:nvSpPr>
            <p:cNvPr id="139292" name="Text Box 28"/>
            <p:cNvSpPr txBox="1">
              <a:spLocks noChangeArrowheads="1"/>
            </p:cNvSpPr>
            <p:nvPr/>
          </p:nvSpPr>
          <p:spPr bwMode="auto">
            <a:xfrm>
              <a:off x="1841" y="1835"/>
              <a:ext cx="253" cy="327"/>
            </a:xfrm>
            <a:prstGeom prst="rect">
              <a:avLst/>
            </a:prstGeom>
            <a:noFill/>
            <a:ln w="9525">
              <a:noFill/>
              <a:miter lim="800000"/>
              <a:headEnd/>
              <a:tailEnd/>
            </a:ln>
            <a:effectLst/>
          </p:spPr>
          <p:txBody>
            <a:bodyPr anchor="ctr">
              <a:spAutoFit/>
            </a:bodyPr>
            <a:lstStyle/>
            <a:p>
              <a:r>
                <a:rPr lang="en-US" sz="2800">
                  <a:latin typeface="Arial" pitchFamily="34" charset="0"/>
                  <a:cs typeface="Arial" pitchFamily="34" charset="0"/>
                </a:rPr>
                <a:t>0</a:t>
              </a:r>
              <a:endParaRPr lang="en-US" sz="3600">
                <a:latin typeface="Arial" pitchFamily="34" charset="0"/>
                <a:cs typeface="Arial" pitchFamily="34" charset="0"/>
              </a:endParaRPr>
            </a:p>
          </p:txBody>
        </p:sp>
        <p:sp>
          <p:nvSpPr>
            <p:cNvPr id="139293" name="Text Box 29"/>
            <p:cNvSpPr txBox="1">
              <a:spLocks noChangeArrowheads="1"/>
            </p:cNvSpPr>
            <p:nvPr/>
          </p:nvSpPr>
          <p:spPr bwMode="auto">
            <a:xfrm>
              <a:off x="1987" y="1836"/>
              <a:ext cx="253" cy="327"/>
            </a:xfrm>
            <a:prstGeom prst="rect">
              <a:avLst/>
            </a:prstGeom>
            <a:noFill/>
            <a:ln w="9525">
              <a:noFill/>
              <a:miter lim="800000"/>
              <a:headEnd/>
              <a:tailEnd/>
            </a:ln>
            <a:effectLst/>
          </p:spPr>
          <p:txBody>
            <a:bodyPr anchor="ctr">
              <a:spAutoFit/>
            </a:bodyPr>
            <a:lstStyle/>
            <a:p>
              <a:r>
                <a:rPr lang="en-US" sz="2800">
                  <a:solidFill>
                    <a:schemeClr val="accent1"/>
                  </a:solidFill>
                  <a:latin typeface="Arial" pitchFamily="34" charset="0"/>
                  <a:cs typeface="Arial" pitchFamily="34" charset="0"/>
                </a:rPr>
                <a:t>0</a:t>
              </a:r>
              <a:endParaRPr lang="en-US" sz="3600">
                <a:solidFill>
                  <a:schemeClr val="accent1"/>
                </a:solidFill>
                <a:latin typeface="Arial" pitchFamily="34" charset="0"/>
                <a:cs typeface="Arial" pitchFamily="34" charset="0"/>
              </a:endParaRPr>
            </a:p>
          </p:txBody>
        </p:sp>
        <p:sp>
          <p:nvSpPr>
            <p:cNvPr id="139294" name="Text Box 30"/>
            <p:cNvSpPr txBox="1">
              <a:spLocks noChangeArrowheads="1"/>
            </p:cNvSpPr>
            <p:nvPr/>
          </p:nvSpPr>
          <p:spPr bwMode="auto">
            <a:xfrm>
              <a:off x="2119" y="1836"/>
              <a:ext cx="253" cy="327"/>
            </a:xfrm>
            <a:prstGeom prst="rect">
              <a:avLst/>
            </a:prstGeom>
            <a:noFill/>
            <a:ln w="9525">
              <a:noFill/>
              <a:miter lim="800000"/>
              <a:headEnd/>
              <a:tailEnd/>
            </a:ln>
            <a:effectLst/>
          </p:spPr>
          <p:txBody>
            <a:bodyPr anchor="ctr">
              <a:spAutoFit/>
            </a:bodyPr>
            <a:lstStyle/>
            <a:p>
              <a:r>
                <a:rPr lang="en-US" sz="2800">
                  <a:solidFill>
                    <a:srgbClr val="FF0000"/>
                  </a:solidFill>
                  <a:latin typeface="Arial" pitchFamily="34" charset="0"/>
                  <a:cs typeface="Arial" pitchFamily="34" charset="0"/>
                </a:rPr>
                <a:t>0</a:t>
              </a:r>
              <a:endParaRPr lang="en-US" sz="3600">
                <a:solidFill>
                  <a:srgbClr val="FF0000"/>
                </a:solidFill>
                <a:latin typeface="Arial" pitchFamily="34" charset="0"/>
                <a:cs typeface="Arial" pitchFamily="34" charset="0"/>
              </a:endParaRPr>
            </a:p>
          </p:txBody>
        </p:sp>
      </p:grpSp>
      <p:grpSp>
        <p:nvGrpSpPr>
          <p:cNvPr id="139296" name="Group 32"/>
          <p:cNvGrpSpPr>
            <a:grpSpLocks/>
          </p:cNvGrpSpPr>
          <p:nvPr/>
        </p:nvGrpSpPr>
        <p:grpSpPr bwMode="auto">
          <a:xfrm>
            <a:off x="6678613" y="3749675"/>
            <a:ext cx="314325" cy="271463"/>
            <a:chOff x="1507" y="1907"/>
            <a:chExt cx="198" cy="171"/>
          </a:xfrm>
        </p:grpSpPr>
        <p:sp>
          <p:nvSpPr>
            <p:cNvPr id="139297" name="Oval 33"/>
            <p:cNvSpPr>
              <a:spLocks noChangeArrowheads="1"/>
            </p:cNvSpPr>
            <p:nvPr/>
          </p:nvSpPr>
          <p:spPr bwMode="auto">
            <a:xfrm>
              <a:off x="1507" y="1907"/>
              <a:ext cx="198" cy="171"/>
            </a:xfrm>
            <a:prstGeom prst="ellipse">
              <a:avLst/>
            </a:prstGeom>
            <a:solidFill>
              <a:srgbClr val="0000FF"/>
            </a:solidFill>
            <a:ln w="38100">
              <a:solidFill>
                <a:schemeClr val="tx1"/>
              </a:solidFill>
              <a:round/>
              <a:headEnd/>
              <a:tailEnd/>
            </a:ln>
            <a:effectLst/>
          </p:spPr>
          <p:txBody>
            <a:bodyPr wrap="none" anchor="ctr"/>
            <a:lstStyle/>
            <a:p>
              <a:endParaRPr lang="en-US">
                <a:latin typeface="Arial" pitchFamily="34" charset="0"/>
                <a:cs typeface="Arial" pitchFamily="34" charset="0"/>
              </a:endParaRPr>
            </a:p>
          </p:txBody>
        </p:sp>
        <p:sp>
          <p:nvSpPr>
            <p:cNvPr id="139298" name="Oval 34"/>
            <p:cNvSpPr>
              <a:spLocks noChangeArrowheads="1"/>
            </p:cNvSpPr>
            <p:nvPr/>
          </p:nvSpPr>
          <p:spPr bwMode="auto">
            <a:xfrm>
              <a:off x="1639" y="1944"/>
              <a:ext cx="29" cy="54"/>
            </a:xfrm>
            <a:prstGeom prst="ellipse">
              <a:avLst/>
            </a:prstGeom>
            <a:solidFill>
              <a:schemeClr val="bg1"/>
            </a:solidFill>
            <a:ln w="3175">
              <a:solidFill>
                <a:schemeClr val="tx1"/>
              </a:solidFill>
              <a:round/>
              <a:headEnd/>
              <a:tailEnd/>
            </a:ln>
            <a:effectLst/>
          </p:spPr>
          <p:txBody>
            <a:bodyPr wrap="none" anchor="ctr"/>
            <a:lstStyle/>
            <a:p>
              <a:endParaRPr lang="en-US">
                <a:latin typeface="Arial" pitchFamily="34" charset="0"/>
                <a:cs typeface="Arial" pitchFamily="34" charset="0"/>
              </a:endParaRPr>
            </a:p>
          </p:txBody>
        </p:sp>
      </p:grpSp>
      <p:grpSp>
        <p:nvGrpSpPr>
          <p:cNvPr id="139299" name="Group 35"/>
          <p:cNvGrpSpPr>
            <a:grpSpLocks/>
          </p:cNvGrpSpPr>
          <p:nvPr/>
        </p:nvGrpSpPr>
        <p:grpSpPr bwMode="auto">
          <a:xfrm>
            <a:off x="5743575" y="2062163"/>
            <a:ext cx="314325" cy="271462"/>
            <a:chOff x="2969" y="2010"/>
            <a:chExt cx="198" cy="171"/>
          </a:xfrm>
        </p:grpSpPr>
        <p:sp>
          <p:nvSpPr>
            <p:cNvPr id="139300" name="Oval 36"/>
            <p:cNvSpPr>
              <a:spLocks noChangeArrowheads="1"/>
            </p:cNvSpPr>
            <p:nvPr/>
          </p:nvSpPr>
          <p:spPr bwMode="auto">
            <a:xfrm>
              <a:off x="2969" y="2010"/>
              <a:ext cx="198" cy="171"/>
            </a:xfrm>
            <a:prstGeom prst="ellipse">
              <a:avLst/>
            </a:prstGeom>
            <a:solidFill>
              <a:srgbClr val="FF0000"/>
            </a:solidFill>
            <a:ln w="38100">
              <a:solidFill>
                <a:schemeClr val="tx1"/>
              </a:solidFill>
              <a:round/>
              <a:headEnd/>
              <a:tailEnd/>
            </a:ln>
            <a:effectLst/>
          </p:spPr>
          <p:txBody>
            <a:bodyPr wrap="none" anchor="ctr"/>
            <a:lstStyle/>
            <a:p>
              <a:endParaRPr lang="en-US">
                <a:latin typeface="Arial" pitchFamily="34" charset="0"/>
                <a:cs typeface="Arial" pitchFamily="34" charset="0"/>
              </a:endParaRPr>
            </a:p>
          </p:txBody>
        </p:sp>
        <p:sp>
          <p:nvSpPr>
            <p:cNvPr id="139301" name="Oval 37"/>
            <p:cNvSpPr>
              <a:spLocks noChangeArrowheads="1"/>
            </p:cNvSpPr>
            <p:nvPr/>
          </p:nvSpPr>
          <p:spPr bwMode="auto">
            <a:xfrm>
              <a:off x="3101" y="2047"/>
              <a:ext cx="29" cy="54"/>
            </a:xfrm>
            <a:prstGeom prst="ellipse">
              <a:avLst/>
            </a:prstGeom>
            <a:solidFill>
              <a:schemeClr val="bg1"/>
            </a:solidFill>
            <a:ln w="3175">
              <a:solidFill>
                <a:schemeClr val="tx1"/>
              </a:solidFill>
              <a:round/>
              <a:headEnd/>
              <a:tailEnd/>
            </a:ln>
            <a:effectLst/>
          </p:spPr>
          <p:txBody>
            <a:bodyPr wrap="none" anchor="ctr"/>
            <a:lstStyle/>
            <a:p>
              <a:endParaRPr lang="en-US">
                <a:latin typeface="Arial" pitchFamily="34" charset="0"/>
                <a:cs typeface="Arial" pitchFamily="34" charset="0"/>
              </a:endParaRPr>
            </a:p>
          </p:txBody>
        </p:sp>
      </p:grpSp>
      <p:grpSp>
        <p:nvGrpSpPr>
          <p:cNvPr id="139304" name="Group 40"/>
          <p:cNvGrpSpPr>
            <a:grpSpLocks/>
          </p:cNvGrpSpPr>
          <p:nvPr/>
        </p:nvGrpSpPr>
        <p:grpSpPr bwMode="auto">
          <a:xfrm>
            <a:off x="2708275" y="2082800"/>
            <a:ext cx="314325" cy="271463"/>
            <a:chOff x="2306" y="3106"/>
            <a:chExt cx="198" cy="171"/>
          </a:xfrm>
        </p:grpSpPr>
        <p:sp>
          <p:nvSpPr>
            <p:cNvPr id="139305" name="Oval 41"/>
            <p:cNvSpPr>
              <a:spLocks noChangeArrowheads="1"/>
            </p:cNvSpPr>
            <p:nvPr/>
          </p:nvSpPr>
          <p:spPr bwMode="auto">
            <a:xfrm>
              <a:off x="2306" y="3106"/>
              <a:ext cx="198" cy="171"/>
            </a:xfrm>
            <a:prstGeom prst="ellipse">
              <a:avLst/>
            </a:prstGeom>
            <a:solidFill>
              <a:schemeClr val="accent1"/>
            </a:solidFill>
            <a:ln w="38100">
              <a:solidFill>
                <a:schemeClr val="tx1"/>
              </a:solidFill>
              <a:round/>
              <a:headEnd/>
              <a:tailEnd/>
            </a:ln>
            <a:effectLst/>
          </p:spPr>
          <p:txBody>
            <a:bodyPr wrap="none" anchor="ctr"/>
            <a:lstStyle/>
            <a:p>
              <a:endParaRPr lang="en-US">
                <a:latin typeface="Arial" pitchFamily="34" charset="0"/>
                <a:cs typeface="Arial" pitchFamily="34" charset="0"/>
              </a:endParaRPr>
            </a:p>
          </p:txBody>
        </p:sp>
        <p:sp>
          <p:nvSpPr>
            <p:cNvPr id="139306" name="Oval 42"/>
            <p:cNvSpPr>
              <a:spLocks noChangeArrowheads="1"/>
            </p:cNvSpPr>
            <p:nvPr/>
          </p:nvSpPr>
          <p:spPr bwMode="auto">
            <a:xfrm>
              <a:off x="2438" y="3143"/>
              <a:ext cx="29" cy="54"/>
            </a:xfrm>
            <a:prstGeom prst="ellipse">
              <a:avLst/>
            </a:prstGeom>
            <a:solidFill>
              <a:schemeClr val="bg1"/>
            </a:solidFill>
            <a:ln w="3175">
              <a:solidFill>
                <a:schemeClr val="tx1"/>
              </a:solidFill>
              <a:round/>
              <a:headEnd/>
              <a:tailEnd/>
            </a:ln>
            <a:effectLst/>
          </p:spPr>
          <p:txBody>
            <a:bodyPr wrap="none" anchor="ctr"/>
            <a:lstStyle/>
            <a:p>
              <a:endParaRPr lang="en-US">
                <a:latin typeface="Arial" pitchFamily="34" charset="0"/>
                <a:cs typeface="Arial" pitchFamily="34" charset="0"/>
              </a:endParaRPr>
            </a:p>
          </p:txBody>
        </p:sp>
      </p:grpSp>
      <p:grpSp>
        <p:nvGrpSpPr>
          <p:cNvPr id="139307" name="Group 43"/>
          <p:cNvGrpSpPr>
            <a:grpSpLocks/>
          </p:cNvGrpSpPr>
          <p:nvPr/>
        </p:nvGrpSpPr>
        <p:grpSpPr bwMode="auto">
          <a:xfrm>
            <a:off x="1719263" y="3792538"/>
            <a:ext cx="314325" cy="271462"/>
            <a:chOff x="1507" y="1907"/>
            <a:chExt cx="198" cy="171"/>
          </a:xfrm>
        </p:grpSpPr>
        <p:sp>
          <p:nvSpPr>
            <p:cNvPr id="139308" name="Oval 44"/>
            <p:cNvSpPr>
              <a:spLocks noChangeArrowheads="1"/>
            </p:cNvSpPr>
            <p:nvPr/>
          </p:nvSpPr>
          <p:spPr bwMode="auto">
            <a:xfrm>
              <a:off x="1507" y="1907"/>
              <a:ext cx="198" cy="171"/>
            </a:xfrm>
            <a:prstGeom prst="ellipse">
              <a:avLst/>
            </a:prstGeom>
            <a:solidFill>
              <a:srgbClr val="0000FF"/>
            </a:solidFill>
            <a:ln w="38100">
              <a:solidFill>
                <a:schemeClr val="tx1"/>
              </a:solidFill>
              <a:round/>
              <a:headEnd/>
              <a:tailEnd/>
            </a:ln>
            <a:effectLst/>
          </p:spPr>
          <p:txBody>
            <a:bodyPr wrap="none" anchor="ctr"/>
            <a:lstStyle/>
            <a:p>
              <a:endParaRPr lang="en-US">
                <a:latin typeface="Arial" pitchFamily="34" charset="0"/>
                <a:cs typeface="Arial" pitchFamily="34" charset="0"/>
              </a:endParaRPr>
            </a:p>
          </p:txBody>
        </p:sp>
        <p:sp>
          <p:nvSpPr>
            <p:cNvPr id="139309" name="Oval 45"/>
            <p:cNvSpPr>
              <a:spLocks noChangeArrowheads="1"/>
            </p:cNvSpPr>
            <p:nvPr/>
          </p:nvSpPr>
          <p:spPr bwMode="auto">
            <a:xfrm>
              <a:off x="1639" y="1944"/>
              <a:ext cx="29" cy="54"/>
            </a:xfrm>
            <a:prstGeom prst="ellipse">
              <a:avLst/>
            </a:prstGeom>
            <a:solidFill>
              <a:schemeClr val="bg1"/>
            </a:solidFill>
            <a:ln w="3175">
              <a:solidFill>
                <a:schemeClr val="tx1"/>
              </a:solidFill>
              <a:round/>
              <a:headEnd/>
              <a:tailEnd/>
            </a:ln>
            <a:effectLst/>
          </p:spPr>
          <p:txBody>
            <a:bodyPr wrap="none" anchor="ctr"/>
            <a:lstStyle/>
            <a:p>
              <a:endParaRPr lang="en-US">
                <a:latin typeface="Arial" pitchFamily="34" charset="0"/>
                <a:cs typeface="Arial" pitchFamily="34" charset="0"/>
              </a:endParaRPr>
            </a:p>
          </p:txBody>
        </p:sp>
      </p:grpSp>
      <p:grpSp>
        <p:nvGrpSpPr>
          <p:cNvPr id="139315" name="Group 51"/>
          <p:cNvGrpSpPr>
            <a:grpSpLocks/>
          </p:cNvGrpSpPr>
          <p:nvPr/>
        </p:nvGrpSpPr>
        <p:grpSpPr bwMode="auto">
          <a:xfrm>
            <a:off x="5138738" y="5927725"/>
            <a:ext cx="314325" cy="271463"/>
            <a:chOff x="2306" y="3106"/>
            <a:chExt cx="198" cy="171"/>
          </a:xfrm>
        </p:grpSpPr>
        <p:sp>
          <p:nvSpPr>
            <p:cNvPr id="139316" name="Oval 52"/>
            <p:cNvSpPr>
              <a:spLocks noChangeArrowheads="1"/>
            </p:cNvSpPr>
            <p:nvPr/>
          </p:nvSpPr>
          <p:spPr bwMode="auto">
            <a:xfrm>
              <a:off x="2306" y="3106"/>
              <a:ext cx="198" cy="171"/>
            </a:xfrm>
            <a:prstGeom prst="ellipse">
              <a:avLst/>
            </a:prstGeom>
            <a:solidFill>
              <a:schemeClr val="accent1"/>
            </a:solidFill>
            <a:ln w="38100">
              <a:solidFill>
                <a:schemeClr val="tx1"/>
              </a:solidFill>
              <a:round/>
              <a:headEnd/>
              <a:tailEnd/>
            </a:ln>
            <a:effectLst/>
          </p:spPr>
          <p:txBody>
            <a:bodyPr wrap="none" anchor="ctr"/>
            <a:lstStyle/>
            <a:p>
              <a:endParaRPr lang="en-US">
                <a:latin typeface="Arial" pitchFamily="34" charset="0"/>
                <a:cs typeface="Arial" pitchFamily="34" charset="0"/>
              </a:endParaRPr>
            </a:p>
          </p:txBody>
        </p:sp>
        <p:sp>
          <p:nvSpPr>
            <p:cNvPr id="139317" name="Oval 53"/>
            <p:cNvSpPr>
              <a:spLocks noChangeArrowheads="1"/>
            </p:cNvSpPr>
            <p:nvPr/>
          </p:nvSpPr>
          <p:spPr bwMode="auto">
            <a:xfrm>
              <a:off x="2438" y="3143"/>
              <a:ext cx="29" cy="54"/>
            </a:xfrm>
            <a:prstGeom prst="ellipse">
              <a:avLst/>
            </a:prstGeom>
            <a:solidFill>
              <a:schemeClr val="bg1"/>
            </a:solidFill>
            <a:ln w="3175">
              <a:solidFill>
                <a:schemeClr val="tx1"/>
              </a:solidFill>
              <a:round/>
              <a:headEnd/>
              <a:tailEnd/>
            </a:ln>
            <a:effectLst/>
          </p:spPr>
          <p:txBody>
            <a:bodyPr wrap="none" anchor="ctr"/>
            <a:lstStyle/>
            <a:p>
              <a:endParaRPr lang="en-US">
                <a:latin typeface="Arial" pitchFamily="34" charset="0"/>
                <a:cs typeface="Arial" pitchFamily="34" charset="0"/>
              </a:endParaRPr>
            </a:p>
          </p:txBody>
        </p:sp>
      </p:grpSp>
      <p:grpSp>
        <p:nvGrpSpPr>
          <p:cNvPr id="139318" name="Group 54"/>
          <p:cNvGrpSpPr>
            <a:grpSpLocks/>
          </p:cNvGrpSpPr>
          <p:nvPr/>
        </p:nvGrpSpPr>
        <p:grpSpPr bwMode="auto">
          <a:xfrm>
            <a:off x="3367088" y="5938838"/>
            <a:ext cx="314325" cy="271462"/>
            <a:chOff x="2969" y="2010"/>
            <a:chExt cx="198" cy="171"/>
          </a:xfrm>
        </p:grpSpPr>
        <p:sp>
          <p:nvSpPr>
            <p:cNvPr id="139319" name="Oval 55"/>
            <p:cNvSpPr>
              <a:spLocks noChangeArrowheads="1"/>
            </p:cNvSpPr>
            <p:nvPr/>
          </p:nvSpPr>
          <p:spPr bwMode="auto">
            <a:xfrm>
              <a:off x="2969" y="2010"/>
              <a:ext cx="198" cy="171"/>
            </a:xfrm>
            <a:prstGeom prst="ellipse">
              <a:avLst/>
            </a:prstGeom>
            <a:solidFill>
              <a:srgbClr val="FF0000"/>
            </a:solidFill>
            <a:ln w="38100">
              <a:solidFill>
                <a:schemeClr val="tx1"/>
              </a:solidFill>
              <a:round/>
              <a:headEnd/>
              <a:tailEnd/>
            </a:ln>
            <a:effectLst/>
          </p:spPr>
          <p:txBody>
            <a:bodyPr wrap="none" anchor="ctr"/>
            <a:lstStyle/>
            <a:p>
              <a:endParaRPr lang="en-US">
                <a:latin typeface="Arial" pitchFamily="34" charset="0"/>
                <a:cs typeface="Arial" pitchFamily="34" charset="0"/>
              </a:endParaRPr>
            </a:p>
          </p:txBody>
        </p:sp>
        <p:sp>
          <p:nvSpPr>
            <p:cNvPr id="139320" name="Oval 56"/>
            <p:cNvSpPr>
              <a:spLocks noChangeArrowheads="1"/>
            </p:cNvSpPr>
            <p:nvPr/>
          </p:nvSpPr>
          <p:spPr bwMode="auto">
            <a:xfrm>
              <a:off x="3101" y="2047"/>
              <a:ext cx="29" cy="54"/>
            </a:xfrm>
            <a:prstGeom prst="ellipse">
              <a:avLst/>
            </a:prstGeom>
            <a:solidFill>
              <a:schemeClr val="bg1"/>
            </a:solidFill>
            <a:ln w="3175">
              <a:solidFill>
                <a:schemeClr val="tx1"/>
              </a:solidFill>
              <a:round/>
              <a:headEnd/>
              <a:tailEnd/>
            </a:ln>
            <a:effectLst/>
          </p:spPr>
          <p:txBody>
            <a:bodyPr wrap="none" anchor="ctr"/>
            <a:lstStyle/>
            <a:p>
              <a:endParaRPr lang="en-US">
                <a:latin typeface="Arial" pitchFamily="34" charset="0"/>
                <a:cs typeface="Arial" pitchFamily="34" charset="0"/>
              </a:endParaRPr>
            </a:p>
          </p:txBody>
        </p:sp>
      </p:grpSp>
      <p:grpSp>
        <p:nvGrpSpPr>
          <p:cNvPr id="139329" name="Group 65"/>
          <p:cNvGrpSpPr>
            <a:grpSpLocks/>
          </p:cNvGrpSpPr>
          <p:nvPr/>
        </p:nvGrpSpPr>
        <p:grpSpPr bwMode="auto">
          <a:xfrm>
            <a:off x="2735263" y="5818188"/>
            <a:ext cx="611187" cy="519112"/>
            <a:chOff x="778" y="3234"/>
            <a:chExt cx="385" cy="327"/>
          </a:xfrm>
        </p:grpSpPr>
        <p:sp>
          <p:nvSpPr>
            <p:cNvPr id="139327" name="Text Box 63"/>
            <p:cNvSpPr txBox="1">
              <a:spLocks noChangeArrowheads="1"/>
            </p:cNvSpPr>
            <p:nvPr/>
          </p:nvSpPr>
          <p:spPr bwMode="auto">
            <a:xfrm>
              <a:off x="778" y="3234"/>
              <a:ext cx="253" cy="327"/>
            </a:xfrm>
            <a:prstGeom prst="rect">
              <a:avLst/>
            </a:prstGeom>
            <a:noFill/>
            <a:ln w="9525">
              <a:noFill/>
              <a:miter lim="800000"/>
              <a:headEnd/>
              <a:tailEnd/>
            </a:ln>
            <a:effectLst/>
          </p:spPr>
          <p:txBody>
            <a:bodyPr anchor="ctr">
              <a:spAutoFit/>
            </a:bodyPr>
            <a:lstStyle/>
            <a:p>
              <a:r>
                <a:rPr lang="en-US" sz="2800">
                  <a:solidFill>
                    <a:schemeClr val="accent1"/>
                  </a:solidFill>
                  <a:latin typeface="Arial" pitchFamily="34" charset="0"/>
                  <a:cs typeface="Arial" pitchFamily="34" charset="0"/>
                </a:rPr>
                <a:t>0</a:t>
              </a:r>
              <a:endParaRPr lang="en-US" sz="3600">
                <a:solidFill>
                  <a:schemeClr val="accent1"/>
                </a:solidFill>
                <a:latin typeface="Arial" pitchFamily="34" charset="0"/>
                <a:cs typeface="Arial" pitchFamily="34" charset="0"/>
              </a:endParaRPr>
            </a:p>
          </p:txBody>
        </p:sp>
        <p:sp>
          <p:nvSpPr>
            <p:cNvPr id="139328" name="Text Box 64"/>
            <p:cNvSpPr txBox="1">
              <a:spLocks noChangeArrowheads="1"/>
            </p:cNvSpPr>
            <p:nvPr/>
          </p:nvSpPr>
          <p:spPr bwMode="auto">
            <a:xfrm>
              <a:off x="910" y="3234"/>
              <a:ext cx="253" cy="327"/>
            </a:xfrm>
            <a:prstGeom prst="rect">
              <a:avLst/>
            </a:prstGeom>
            <a:noFill/>
            <a:ln w="9525">
              <a:noFill/>
              <a:miter lim="800000"/>
              <a:headEnd/>
              <a:tailEnd/>
            </a:ln>
            <a:effectLst/>
          </p:spPr>
          <p:txBody>
            <a:bodyPr anchor="ctr">
              <a:spAutoFit/>
            </a:bodyPr>
            <a:lstStyle/>
            <a:p>
              <a:r>
                <a:rPr lang="en-US" sz="2800">
                  <a:solidFill>
                    <a:srgbClr val="FF0000"/>
                  </a:solidFill>
                  <a:latin typeface="Arial" pitchFamily="34" charset="0"/>
                  <a:cs typeface="Arial" pitchFamily="34" charset="0"/>
                </a:rPr>
                <a:t>0</a:t>
              </a:r>
              <a:endParaRPr lang="en-US" sz="3600">
                <a:solidFill>
                  <a:srgbClr val="FF0000"/>
                </a:solidFill>
                <a:latin typeface="Arial" pitchFamily="34" charset="0"/>
                <a:cs typeface="Arial" pitchFamily="34" charset="0"/>
              </a:endParaRPr>
            </a:p>
          </p:txBody>
        </p:sp>
      </p:grpSp>
      <p:grpSp>
        <p:nvGrpSpPr>
          <p:cNvPr id="139330" name="Group 66"/>
          <p:cNvGrpSpPr>
            <a:grpSpLocks/>
          </p:cNvGrpSpPr>
          <p:nvPr/>
        </p:nvGrpSpPr>
        <p:grpSpPr bwMode="auto">
          <a:xfrm>
            <a:off x="5548313" y="5816600"/>
            <a:ext cx="611187" cy="519113"/>
            <a:chOff x="778" y="3234"/>
            <a:chExt cx="385" cy="327"/>
          </a:xfrm>
        </p:grpSpPr>
        <p:sp>
          <p:nvSpPr>
            <p:cNvPr id="139331" name="Text Box 67"/>
            <p:cNvSpPr txBox="1">
              <a:spLocks noChangeArrowheads="1"/>
            </p:cNvSpPr>
            <p:nvPr/>
          </p:nvSpPr>
          <p:spPr bwMode="auto">
            <a:xfrm>
              <a:off x="778" y="3234"/>
              <a:ext cx="253" cy="327"/>
            </a:xfrm>
            <a:prstGeom prst="rect">
              <a:avLst/>
            </a:prstGeom>
            <a:noFill/>
            <a:ln w="9525">
              <a:noFill/>
              <a:miter lim="800000"/>
              <a:headEnd/>
              <a:tailEnd/>
            </a:ln>
            <a:effectLst/>
          </p:spPr>
          <p:txBody>
            <a:bodyPr anchor="ctr">
              <a:spAutoFit/>
            </a:bodyPr>
            <a:lstStyle/>
            <a:p>
              <a:r>
                <a:rPr lang="en-US" sz="2800">
                  <a:solidFill>
                    <a:schemeClr val="accent1"/>
                  </a:solidFill>
                  <a:latin typeface="Arial" pitchFamily="34" charset="0"/>
                  <a:cs typeface="Arial" pitchFamily="34" charset="0"/>
                </a:rPr>
                <a:t>0</a:t>
              </a:r>
              <a:endParaRPr lang="en-US" sz="3600">
                <a:solidFill>
                  <a:schemeClr val="accent1"/>
                </a:solidFill>
                <a:latin typeface="Arial" pitchFamily="34" charset="0"/>
                <a:cs typeface="Arial" pitchFamily="34" charset="0"/>
              </a:endParaRPr>
            </a:p>
          </p:txBody>
        </p:sp>
        <p:sp>
          <p:nvSpPr>
            <p:cNvPr id="139332" name="Text Box 68"/>
            <p:cNvSpPr txBox="1">
              <a:spLocks noChangeArrowheads="1"/>
            </p:cNvSpPr>
            <p:nvPr/>
          </p:nvSpPr>
          <p:spPr bwMode="auto">
            <a:xfrm>
              <a:off x="910" y="3234"/>
              <a:ext cx="253" cy="327"/>
            </a:xfrm>
            <a:prstGeom prst="rect">
              <a:avLst/>
            </a:prstGeom>
            <a:noFill/>
            <a:ln w="9525">
              <a:noFill/>
              <a:miter lim="800000"/>
              <a:headEnd/>
              <a:tailEnd/>
            </a:ln>
            <a:effectLst/>
          </p:spPr>
          <p:txBody>
            <a:bodyPr anchor="ctr">
              <a:spAutoFit/>
            </a:bodyPr>
            <a:lstStyle/>
            <a:p>
              <a:r>
                <a:rPr lang="en-US" sz="2800">
                  <a:solidFill>
                    <a:srgbClr val="FF0000"/>
                  </a:solidFill>
                  <a:latin typeface="Arial" pitchFamily="34" charset="0"/>
                  <a:cs typeface="Arial" pitchFamily="34" charset="0"/>
                </a:rPr>
                <a:t>0</a:t>
              </a:r>
              <a:endParaRPr lang="en-US" sz="3600">
                <a:solidFill>
                  <a:srgbClr val="FF0000"/>
                </a:solidFill>
                <a:latin typeface="Arial" pitchFamily="34" charset="0"/>
                <a:cs typeface="Arial" pitchFamily="34" charset="0"/>
              </a:endParaRPr>
            </a:p>
          </p:txBody>
        </p:sp>
      </p:grpSp>
      <p:grpSp>
        <p:nvGrpSpPr>
          <p:cNvPr id="139337" name="Group 73"/>
          <p:cNvGrpSpPr>
            <a:grpSpLocks/>
          </p:cNvGrpSpPr>
          <p:nvPr/>
        </p:nvGrpSpPr>
        <p:grpSpPr bwMode="auto">
          <a:xfrm>
            <a:off x="1968500" y="2057400"/>
            <a:ext cx="633413" cy="520700"/>
            <a:chOff x="508" y="1544"/>
            <a:chExt cx="399" cy="328"/>
          </a:xfrm>
        </p:grpSpPr>
        <p:sp>
          <p:nvSpPr>
            <p:cNvPr id="139334" name="Text Box 70"/>
            <p:cNvSpPr txBox="1">
              <a:spLocks noChangeArrowheads="1"/>
            </p:cNvSpPr>
            <p:nvPr/>
          </p:nvSpPr>
          <p:spPr bwMode="auto">
            <a:xfrm>
              <a:off x="508" y="1544"/>
              <a:ext cx="253" cy="327"/>
            </a:xfrm>
            <a:prstGeom prst="rect">
              <a:avLst/>
            </a:prstGeom>
            <a:noFill/>
            <a:ln w="9525">
              <a:noFill/>
              <a:miter lim="800000"/>
              <a:headEnd/>
              <a:tailEnd/>
            </a:ln>
            <a:effectLst/>
          </p:spPr>
          <p:txBody>
            <a:bodyPr anchor="ctr">
              <a:spAutoFit/>
            </a:bodyPr>
            <a:lstStyle/>
            <a:p>
              <a:r>
                <a:rPr lang="en-US" sz="2800">
                  <a:latin typeface="Arial" pitchFamily="34" charset="0"/>
                  <a:cs typeface="Arial" pitchFamily="34" charset="0"/>
                </a:rPr>
                <a:t>0</a:t>
              </a:r>
              <a:endParaRPr lang="en-US" sz="3600">
                <a:latin typeface="Arial" pitchFamily="34" charset="0"/>
                <a:cs typeface="Arial" pitchFamily="34" charset="0"/>
              </a:endParaRPr>
            </a:p>
          </p:txBody>
        </p:sp>
        <p:sp>
          <p:nvSpPr>
            <p:cNvPr id="139335" name="Text Box 71"/>
            <p:cNvSpPr txBox="1">
              <a:spLocks noChangeArrowheads="1"/>
            </p:cNvSpPr>
            <p:nvPr/>
          </p:nvSpPr>
          <p:spPr bwMode="auto">
            <a:xfrm>
              <a:off x="654" y="1545"/>
              <a:ext cx="253" cy="327"/>
            </a:xfrm>
            <a:prstGeom prst="rect">
              <a:avLst/>
            </a:prstGeom>
            <a:noFill/>
            <a:ln w="9525">
              <a:noFill/>
              <a:miter lim="800000"/>
              <a:headEnd/>
              <a:tailEnd/>
            </a:ln>
            <a:effectLst/>
          </p:spPr>
          <p:txBody>
            <a:bodyPr anchor="ctr">
              <a:spAutoFit/>
            </a:bodyPr>
            <a:lstStyle/>
            <a:p>
              <a:r>
                <a:rPr lang="en-US" sz="2800">
                  <a:solidFill>
                    <a:schemeClr val="accent1"/>
                  </a:solidFill>
                  <a:latin typeface="Arial" pitchFamily="34" charset="0"/>
                  <a:cs typeface="Arial" pitchFamily="34" charset="0"/>
                </a:rPr>
                <a:t>0</a:t>
              </a:r>
              <a:endParaRPr lang="en-US" sz="3600">
                <a:solidFill>
                  <a:schemeClr val="accent1"/>
                </a:solidFill>
                <a:latin typeface="Arial" pitchFamily="34" charset="0"/>
                <a:cs typeface="Arial" pitchFamily="34" charset="0"/>
              </a:endParaRPr>
            </a:p>
          </p:txBody>
        </p:sp>
      </p:grpSp>
      <p:grpSp>
        <p:nvGrpSpPr>
          <p:cNvPr id="139338" name="Group 74"/>
          <p:cNvGrpSpPr>
            <a:grpSpLocks/>
          </p:cNvGrpSpPr>
          <p:nvPr/>
        </p:nvGrpSpPr>
        <p:grpSpPr bwMode="auto">
          <a:xfrm>
            <a:off x="1089025" y="3748088"/>
            <a:ext cx="633413" cy="520700"/>
            <a:chOff x="508" y="1544"/>
            <a:chExt cx="399" cy="328"/>
          </a:xfrm>
        </p:grpSpPr>
        <p:sp>
          <p:nvSpPr>
            <p:cNvPr id="139339" name="Text Box 75"/>
            <p:cNvSpPr txBox="1">
              <a:spLocks noChangeArrowheads="1"/>
            </p:cNvSpPr>
            <p:nvPr/>
          </p:nvSpPr>
          <p:spPr bwMode="auto">
            <a:xfrm>
              <a:off x="508" y="1544"/>
              <a:ext cx="253" cy="327"/>
            </a:xfrm>
            <a:prstGeom prst="rect">
              <a:avLst/>
            </a:prstGeom>
            <a:noFill/>
            <a:ln w="9525">
              <a:noFill/>
              <a:miter lim="800000"/>
              <a:headEnd/>
              <a:tailEnd/>
            </a:ln>
            <a:effectLst/>
          </p:spPr>
          <p:txBody>
            <a:bodyPr anchor="ctr">
              <a:spAutoFit/>
            </a:bodyPr>
            <a:lstStyle/>
            <a:p>
              <a:r>
                <a:rPr lang="en-US" sz="2800">
                  <a:latin typeface="Arial" pitchFamily="34" charset="0"/>
                  <a:cs typeface="Arial" pitchFamily="34" charset="0"/>
                </a:rPr>
                <a:t>0</a:t>
              </a:r>
              <a:endParaRPr lang="en-US" sz="3600">
                <a:latin typeface="Arial" pitchFamily="34" charset="0"/>
                <a:cs typeface="Arial" pitchFamily="34" charset="0"/>
              </a:endParaRPr>
            </a:p>
          </p:txBody>
        </p:sp>
        <p:sp>
          <p:nvSpPr>
            <p:cNvPr id="139340" name="Text Box 76"/>
            <p:cNvSpPr txBox="1">
              <a:spLocks noChangeArrowheads="1"/>
            </p:cNvSpPr>
            <p:nvPr/>
          </p:nvSpPr>
          <p:spPr bwMode="auto">
            <a:xfrm>
              <a:off x="654" y="1545"/>
              <a:ext cx="253" cy="327"/>
            </a:xfrm>
            <a:prstGeom prst="rect">
              <a:avLst/>
            </a:prstGeom>
            <a:noFill/>
            <a:ln w="9525">
              <a:noFill/>
              <a:miter lim="800000"/>
              <a:headEnd/>
              <a:tailEnd/>
            </a:ln>
            <a:effectLst/>
          </p:spPr>
          <p:txBody>
            <a:bodyPr anchor="ctr">
              <a:spAutoFit/>
            </a:bodyPr>
            <a:lstStyle/>
            <a:p>
              <a:r>
                <a:rPr lang="en-US" sz="2800">
                  <a:solidFill>
                    <a:schemeClr val="accent1"/>
                  </a:solidFill>
                  <a:latin typeface="Arial" pitchFamily="34" charset="0"/>
                  <a:cs typeface="Arial" pitchFamily="34" charset="0"/>
                </a:rPr>
                <a:t>0</a:t>
              </a:r>
              <a:endParaRPr lang="en-US" sz="3600">
                <a:solidFill>
                  <a:schemeClr val="accent1"/>
                </a:solidFill>
                <a:latin typeface="Arial" pitchFamily="34" charset="0"/>
                <a:cs typeface="Arial" pitchFamily="34" charset="0"/>
              </a:endParaRPr>
            </a:p>
          </p:txBody>
        </p:sp>
      </p:grpSp>
      <p:grpSp>
        <p:nvGrpSpPr>
          <p:cNvPr id="139344" name="Group 80"/>
          <p:cNvGrpSpPr>
            <a:grpSpLocks/>
          </p:cNvGrpSpPr>
          <p:nvPr/>
        </p:nvGrpSpPr>
        <p:grpSpPr bwMode="auto">
          <a:xfrm>
            <a:off x="6226175" y="2057400"/>
            <a:ext cx="633413" cy="520700"/>
            <a:chOff x="3922" y="1282"/>
            <a:chExt cx="399" cy="328"/>
          </a:xfrm>
        </p:grpSpPr>
        <p:sp>
          <p:nvSpPr>
            <p:cNvPr id="139342" name="Text Box 78"/>
            <p:cNvSpPr txBox="1">
              <a:spLocks noChangeArrowheads="1"/>
            </p:cNvSpPr>
            <p:nvPr/>
          </p:nvSpPr>
          <p:spPr bwMode="auto">
            <a:xfrm>
              <a:off x="3922" y="1282"/>
              <a:ext cx="253" cy="327"/>
            </a:xfrm>
            <a:prstGeom prst="rect">
              <a:avLst/>
            </a:prstGeom>
            <a:noFill/>
            <a:ln w="9525">
              <a:noFill/>
              <a:miter lim="800000"/>
              <a:headEnd/>
              <a:tailEnd/>
            </a:ln>
            <a:effectLst/>
          </p:spPr>
          <p:txBody>
            <a:bodyPr anchor="ctr">
              <a:spAutoFit/>
            </a:bodyPr>
            <a:lstStyle/>
            <a:p>
              <a:r>
                <a:rPr lang="en-US" sz="2800">
                  <a:latin typeface="Arial" pitchFamily="34" charset="0"/>
                  <a:cs typeface="Arial" pitchFamily="34" charset="0"/>
                </a:rPr>
                <a:t>0</a:t>
              </a:r>
              <a:endParaRPr lang="en-US" sz="3600">
                <a:latin typeface="Arial" pitchFamily="34" charset="0"/>
                <a:cs typeface="Arial" pitchFamily="34" charset="0"/>
              </a:endParaRPr>
            </a:p>
          </p:txBody>
        </p:sp>
        <p:sp>
          <p:nvSpPr>
            <p:cNvPr id="139343" name="Text Box 79"/>
            <p:cNvSpPr txBox="1">
              <a:spLocks noChangeArrowheads="1"/>
            </p:cNvSpPr>
            <p:nvPr/>
          </p:nvSpPr>
          <p:spPr bwMode="auto">
            <a:xfrm>
              <a:off x="4068" y="1283"/>
              <a:ext cx="253" cy="327"/>
            </a:xfrm>
            <a:prstGeom prst="rect">
              <a:avLst/>
            </a:prstGeom>
            <a:noFill/>
            <a:ln w="9525">
              <a:noFill/>
              <a:miter lim="800000"/>
              <a:headEnd/>
              <a:tailEnd/>
            </a:ln>
            <a:effectLst/>
          </p:spPr>
          <p:txBody>
            <a:bodyPr anchor="ctr">
              <a:spAutoFit/>
            </a:bodyPr>
            <a:lstStyle/>
            <a:p>
              <a:r>
                <a:rPr lang="en-US" sz="2800">
                  <a:solidFill>
                    <a:srgbClr val="FF0000"/>
                  </a:solidFill>
                  <a:latin typeface="Arial" pitchFamily="34" charset="0"/>
                  <a:cs typeface="Arial" pitchFamily="34" charset="0"/>
                </a:rPr>
                <a:t>0</a:t>
              </a:r>
              <a:endParaRPr lang="en-US" sz="3600">
                <a:solidFill>
                  <a:schemeClr val="accent1"/>
                </a:solidFill>
                <a:latin typeface="Arial" pitchFamily="34" charset="0"/>
                <a:cs typeface="Arial" pitchFamily="34" charset="0"/>
              </a:endParaRPr>
            </a:p>
          </p:txBody>
        </p:sp>
      </p:grpSp>
      <p:grpSp>
        <p:nvGrpSpPr>
          <p:cNvPr id="139345" name="Group 81"/>
          <p:cNvGrpSpPr>
            <a:grpSpLocks/>
          </p:cNvGrpSpPr>
          <p:nvPr/>
        </p:nvGrpSpPr>
        <p:grpSpPr bwMode="auto">
          <a:xfrm>
            <a:off x="7134225" y="3746500"/>
            <a:ext cx="633413" cy="520700"/>
            <a:chOff x="3922" y="1282"/>
            <a:chExt cx="399" cy="328"/>
          </a:xfrm>
        </p:grpSpPr>
        <p:sp>
          <p:nvSpPr>
            <p:cNvPr id="139346" name="Text Box 82"/>
            <p:cNvSpPr txBox="1">
              <a:spLocks noChangeArrowheads="1"/>
            </p:cNvSpPr>
            <p:nvPr/>
          </p:nvSpPr>
          <p:spPr bwMode="auto">
            <a:xfrm>
              <a:off x="3922" y="1282"/>
              <a:ext cx="253" cy="327"/>
            </a:xfrm>
            <a:prstGeom prst="rect">
              <a:avLst/>
            </a:prstGeom>
            <a:noFill/>
            <a:ln w="9525">
              <a:noFill/>
              <a:miter lim="800000"/>
              <a:headEnd/>
              <a:tailEnd/>
            </a:ln>
            <a:effectLst/>
          </p:spPr>
          <p:txBody>
            <a:bodyPr anchor="ctr">
              <a:spAutoFit/>
            </a:bodyPr>
            <a:lstStyle/>
            <a:p>
              <a:r>
                <a:rPr lang="en-US" sz="2800">
                  <a:latin typeface="Arial" pitchFamily="34" charset="0"/>
                  <a:cs typeface="Arial" pitchFamily="34" charset="0"/>
                </a:rPr>
                <a:t>0</a:t>
              </a:r>
              <a:endParaRPr lang="en-US" sz="3600">
                <a:latin typeface="Arial" pitchFamily="34" charset="0"/>
                <a:cs typeface="Arial" pitchFamily="34" charset="0"/>
              </a:endParaRPr>
            </a:p>
          </p:txBody>
        </p:sp>
        <p:sp>
          <p:nvSpPr>
            <p:cNvPr id="139347" name="Text Box 83"/>
            <p:cNvSpPr txBox="1">
              <a:spLocks noChangeArrowheads="1"/>
            </p:cNvSpPr>
            <p:nvPr/>
          </p:nvSpPr>
          <p:spPr bwMode="auto">
            <a:xfrm>
              <a:off x="4068" y="1283"/>
              <a:ext cx="253" cy="327"/>
            </a:xfrm>
            <a:prstGeom prst="rect">
              <a:avLst/>
            </a:prstGeom>
            <a:noFill/>
            <a:ln w="9525">
              <a:noFill/>
              <a:miter lim="800000"/>
              <a:headEnd/>
              <a:tailEnd/>
            </a:ln>
            <a:effectLst/>
          </p:spPr>
          <p:txBody>
            <a:bodyPr anchor="ctr">
              <a:spAutoFit/>
            </a:bodyPr>
            <a:lstStyle/>
            <a:p>
              <a:r>
                <a:rPr lang="en-US" sz="2800">
                  <a:solidFill>
                    <a:srgbClr val="FF0000"/>
                  </a:solidFill>
                  <a:latin typeface="Arial" pitchFamily="34" charset="0"/>
                  <a:cs typeface="Arial" pitchFamily="34" charset="0"/>
                </a:rPr>
                <a:t>0</a:t>
              </a:r>
              <a:endParaRPr lang="en-US" sz="3600">
                <a:solidFill>
                  <a:schemeClr val="accent1"/>
                </a:solidFill>
                <a:latin typeface="Arial" pitchFamily="34" charset="0"/>
                <a:cs typeface="Arial" pitchFamily="34" charset="0"/>
              </a:endParaRPr>
            </a:p>
          </p:txBody>
        </p:sp>
      </p:grpSp>
      <p:sp>
        <p:nvSpPr>
          <p:cNvPr id="139351" name="AutoShape 87"/>
          <p:cNvSpPr>
            <a:spLocks noChangeArrowheads="1"/>
          </p:cNvSpPr>
          <p:nvPr/>
        </p:nvSpPr>
        <p:spPr bwMode="auto">
          <a:xfrm>
            <a:off x="6108700" y="5386388"/>
            <a:ext cx="2058988" cy="527050"/>
          </a:xfrm>
          <a:prstGeom prst="wedgeRoundRectCallout">
            <a:avLst>
              <a:gd name="adj1" fmla="val -126407"/>
              <a:gd name="adj2" fmla="val -266565"/>
              <a:gd name="adj3" fmla="val 16667"/>
            </a:avLst>
          </a:prstGeom>
          <a:noFill/>
          <a:ln w="38100">
            <a:solidFill>
              <a:schemeClr val="tx2"/>
            </a:solidFill>
            <a:miter lim="800000"/>
            <a:headEnd/>
            <a:tailEnd/>
          </a:ln>
          <a:effectLst/>
        </p:spPr>
        <p:txBody>
          <a:bodyPr wrap="none" anchor="ctr"/>
          <a:lstStyle/>
          <a:p>
            <a:r>
              <a:rPr lang="en-US" sz="2800">
                <a:solidFill>
                  <a:schemeClr val="tx1"/>
                </a:solidFill>
                <a:latin typeface="Arial" pitchFamily="34" charset="0"/>
                <a:cs typeface="Arial" pitchFamily="34" charset="0"/>
              </a:rPr>
              <a:t>no one fails</a:t>
            </a:r>
            <a:endParaRPr lang="en-US">
              <a:solidFill>
                <a:schemeClr val="tx1"/>
              </a:solidFill>
              <a:latin typeface="Arial" pitchFamily="34" charset="0"/>
              <a:cs typeface="Arial" pitchFamily="34" charset="0"/>
            </a:endParaRPr>
          </a:p>
        </p:txBody>
      </p:sp>
      <p:sp>
        <p:nvSpPr>
          <p:cNvPr id="67" name="Footer Placeholder 2"/>
          <p:cNvSpPr>
            <a:spLocks noGrp="1"/>
          </p:cNvSpPr>
          <p:nvPr>
            <p:ph type="ftr" sz="quarter" idx="11"/>
          </p:nvPr>
        </p:nvSpPr>
        <p:spPr>
          <a:xfrm>
            <a:off x="3124200" y="6248400"/>
            <a:ext cx="2895600" cy="457200"/>
          </a:xfrm>
        </p:spPr>
        <p:txBody>
          <a:bodyPr/>
          <a:lstStyle/>
          <a:p>
            <a:r>
              <a:rPr lang="en-US" dirty="0" smtClean="0"/>
              <a:t>Distributed Computing through Combinatorial Topology</a:t>
            </a:r>
            <a:endParaRPr lang="en-US" dirty="0"/>
          </a:p>
        </p:txBody>
      </p:sp>
    </p:spTree>
    <p:extLst>
      <p:ext uri="{BB962C8B-B14F-4D97-AF65-F5344CB8AC3E}">
        <p14:creationId xmlns:p14="http://schemas.microsoft.com/office/powerpoint/2010/main" val="2364099393"/>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Date Placeholder 4"/>
          <p:cNvSpPr>
            <a:spLocks noGrp="1"/>
          </p:cNvSpPr>
          <p:nvPr>
            <p:ph type="dt" sz="half" idx="10"/>
          </p:nvPr>
        </p:nvSpPr>
        <p:spPr/>
        <p:txBody>
          <a:bodyPr/>
          <a:lstStyle/>
          <a:p>
            <a:fld id="{ACAA7BC0-28E6-4509-9F19-F558E15AB711}" type="datetime5">
              <a:rPr lang="en-US"/>
              <a:pPr/>
              <a:t>14-May-16</a:t>
            </a:fld>
            <a:endParaRPr lang="en-US"/>
          </a:p>
        </p:txBody>
      </p:sp>
      <p:sp>
        <p:nvSpPr>
          <p:cNvPr id="69" name="Slide Number Placeholder 6"/>
          <p:cNvSpPr>
            <a:spLocks noGrp="1"/>
          </p:cNvSpPr>
          <p:nvPr>
            <p:ph type="sldNum" sz="quarter" idx="12"/>
          </p:nvPr>
        </p:nvSpPr>
        <p:spPr/>
        <p:txBody>
          <a:bodyPr/>
          <a:lstStyle/>
          <a:p>
            <a:fld id="{6AB89EAB-B480-439F-A891-1C903AEC09BB}" type="slidenum">
              <a:rPr lang="en-US"/>
              <a:pPr/>
              <a:t>145</a:t>
            </a:fld>
            <a:endParaRPr lang="en-US"/>
          </a:p>
        </p:txBody>
      </p:sp>
      <p:sp>
        <p:nvSpPr>
          <p:cNvPr id="139348" name="Freeform 84"/>
          <p:cNvSpPr>
            <a:spLocks/>
          </p:cNvSpPr>
          <p:nvPr/>
        </p:nvSpPr>
        <p:spPr bwMode="auto">
          <a:xfrm flipH="1">
            <a:off x="1887538" y="2187575"/>
            <a:ext cx="2473325" cy="2540000"/>
          </a:xfrm>
          <a:custGeom>
            <a:avLst/>
            <a:gdLst/>
            <a:ahLst/>
            <a:cxnLst>
              <a:cxn ang="0">
                <a:pos x="565" y="1600"/>
              </a:cxn>
              <a:cxn ang="0">
                <a:pos x="1558" y="1055"/>
              </a:cxn>
              <a:cxn ang="0">
                <a:pos x="944" y="0"/>
              </a:cxn>
              <a:cxn ang="0">
                <a:pos x="0" y="593"/>
              </a:cxn>
              <a:cxn ang="0">
                <a:pos x="565" y="1600"/>
              </a:cxn>
            </a:cxnLst>
            <a:rect l="0" t="0" r="r" b="b"/>
            <a:pathLst>
              <a:path w="1558" h="1600">
                <a:moveTo>
                  <a:pt x="565" y="1600"/>
                </a:moveTo>
                <a:lnTo>
                  <a:pt x="1558" y="1055"/>
                </a:lnTo>
                <a:lnTo>
                  <a:pt x="944" y="0"/>
                </a:lnTo>
                <a:lnTo>
                  <a:pt x="0" y="593"/>
                </a:lnTo>
                <a:lnTo>
                  <a:pt x="565" y="1600"/>
                </a:lnTo>
                <a:close/>
              </a:path>
            </a:pathLst>
          </a:custGeom>
          <a:noFill/>
          <a:ln w="38100" cap="flat" cmpd="sng">
            <a:solidFill>
              <a:schemeClr val="tx1"/>
            </a:solidFill>
            <a:prstDash val="solid"/>
            <a:round/>
            <a:headEnd type="none" w="med" len="med"/>
            <a:tailEnd type="none" w="med" len="med"/>
          </a:ln>
          <a:effectLst/>
        </p:spPr>
        <p:txBody>
          <a:bodyPr wrap="none" anchor="ctr"/>
          <a:lstStyle/>
          <a:p>
            <a:endParaRPr lang="en-US">
              <a:latin typeface="Arial" pitchFamily="34" charset="0"/>
              <a:cs typeface="Arial" pitchFamily="34" charset="0"/>
            </a:endParaRPr>
          </a:p>
        </p:txBody>
      </p:sp>
      <p:sp>
        <p:nvSpPr>
          <p:cNvPr id="139310" name="Rectangle 46"/>
          <p:cNvSpPr>
            <a:spLocks noChangeArrowheads="1"/>
          </p:cNvSpPr>
          <p:nvPr/>
        </p:nvSpPr>
        <p:spPr bwMode="auto">
          <a:xfrm>
            <a:off x="3525838" y="4708525"/>
            <a:ext cx="1773237" cy="1357313"/>
          </a:xfrm>
          <a:prstGeom prst="rect">
            <a:avLst/>
          </a:prstGeom>
          <a:noFill/>
          <a:ln w="38100">
            <a:solidFill>
              <a:schemeClr val="tx1"/>
            </a:solidFill>
            <a:miter lim="800000"/>
            <a:headEnd/>
            <a:tailEnd/>
          </a:ln>
          <a:effectLst/>
        </p:spPr>
        <p:txBody>
          <a:bodyPr wrap="none" anchor="ctr"/>
          <a:lstStyle/>
          <a:p>
            <a:endParaRPr lang="en-US">
              <a:latin typeface="Arial" pitchFamily="34" charset="0"/>
              <a:cs typeface="Arial" pitchFamily="34" charset="0"/>
            </a:endParaRPr>
          </a:p>
        </p:txBody>
      </p:sp>
      <p:sp>
        <p:nvSpPr>
          <p:cNvPr id="139295" name="Freeform 31"/>
          <p:cNvSpPr>
            <a:spLocks/>
          </p:cNvSpPr>
          <p:nvPr/>
        </p:nvSpPr>
        <p:spPr bwMode="auto">
          <a:xfrm>
            <a:off x="4402138" y="2190750"/>
            <a:ext cx="2473325" cy="2540000"/>
          </a:xfrm>
          <a:custGeom>
            <a:avLst/>
            <a:gdLst/>
            <a:ahLst/>
            <a:cxnLst>
              <a:cxn ang="0">
                <a:pos x="565" y="1600"/>
              </a:cxn>
              <a:cxn ang="0">
                <a:pos x="1558" y="1055"/>
              </a:cxn>
              <a:cxn ang="0">
                <a:pos x="944" y="0"/>
              </a:cxn>
              <a:cxn ang="0">
                <a:pos x="0" y="593"/>
              </a:cxn>
              <a:cxn ang="0">
                <a:pos x="565" y="1600"/>
              </a:cxn>
            </a:cxnLst>
            <a:rect l="0" t="0" r="r" b="b"/>
            <a:pathLst>
              <a:path w="1558" h="1600">
                <a:moveTo>
                  <a:pt x="565" y="1600"/>
                </a:moveTo>
                <a:lnTo>
                  <a:pt x="1558" y="1055"/>
                </a:lnTo>
                <a:lnTo>
                  <a:pt x="944" y="0"/>
                </a:lnTo>
                <a:lnTo>
                  <a:pt x="0" y="593"/>
                </a:lnTo>
                <a:lnTo>
                  <a:pt x="565" y="1600"/>
                </a:lnTo>
                <a:close/>
              </a:path>
            </a:pathLst>
          </a:custGeom>
          <a:noFill/>
          <a:ln w="38100" cap="flat" cmpd="sng">
            <a:solidFill>
              <a:schemeClr val="tx1"/>
            </a:solidFill>
            <a:prstDash val="solid"/>
            <a:round/>
            <a:headEnd type="none" w="med" len="med"/>
            <a:tailEnd type="none" w="med" len="med"/>
          </a:ln>
          <a:effectLst/>
        </p:spPr>
        <p:txBody>
          <a:bodyPr wrap="none" anchor="ctr"/>
          <a:lstStyle/>
          <a:p>
            <a:endParaRPr lang="en-US">
              <a:latin typeface="Arial" pitchFamily="34" charset="0"/>
              <a:cs typeface="Arial" pitchFamily="34" charset="0"/>
            </a:endParaRPr>
          </a:p>
        </p:txBody>
      </p:sp>
      <p:sp>
        <p:nvSpPr>
          <p:cNvPr id="139266" name="Rectangle 2"/>
          <p:cNvSpPr>
            <a:spLocks noGrp="1" noChangeArrowheads="1"/>
          </p:cNvSpPr>
          <p:nvPr>
            <p:ph type="title"/>
          </p:nvPr>
        </p:nvSpPr>
        <p:spPr/>
        <p:txBody>
          <a:bodyPr/>
          <a:lstStyle/>
          <a:p>
            <a:r>
              <a:rPr lang="en-US"/>
              <a:t>Single Input: Round One</a:t>
            </a:r>
          </a:p>
        </p:txBody>
      </p:sp>
      <p:sp>
        <p:nvSpPr>
          <p:cNvPr id="139268" name="AutoShape 4"/>
          <p:cNvSpPr>
            <a:spLocks noChangeArrowheads="1"/>
          </p:cNvSpPr>
          <p:nvPr/>
        </p:nvSpPr>
        <p:spPr bwMode="auto">
          <a:xfrm>
            <a:off x="3492500" y="3087688"/>
            <a:ext cx="1806575" cy="1609725"/>
          </a:xfrm>
          <a:prstGeom prst="triangle">
            <a:avLst>
              <a:gd name="adj" fmla="val 50000"/>
            </a:avLst>
          </a:prstGeom>
          <a:gradFill rotWithShape="0">
            <a:gsLst>
              <a:gs pos="0">
                <a:schemeClr val="hlink"/>
              </a:gs>
              <a:gs pos="50000">
                <a:schemeClr val="hlink">
                  <a:gamma/>
                  <a:shade val="46275"/>
                  <a:invGamma/>
                </a:schemeClr>
              </a:gs>
              <a:gs pos="100000">
                <a:schemeClr val="hlink"/>
              </a:gs>
            </a:gsLst>
            <a:lin ang="5400000" scaled="1"/>
          </a:gradFill>
          <a:ln w="38100">
            <a:solidFill>
              <a:schemeClr val="tx1"/>
            </a:solidFill>
            <a:miter lim="800000"/>
            <a:headEnd/>
            <a:tailEnd/>
          </a:ln>
          <a:effectLst/>
        </p:spPr>
        <p:txBody>
          <a:bodyPr wrap="none" anchor="ctr"/>
          <a:lstStyle/>
          <a:p>
            <a:endParaRPr lang="en-US">
              <a:latin typeface="Arial" pitchFamily="34" charset="0"/>
              <a:cs typeface="Arial" pitchFamily="34" charset="0"/>
            </a:endParaRPr>
          </a:p>
        </p:txBody>
      </p:sp>
      <p:grpSp>
        <p:nvGrpSpPr>
          <p:cNvPr id="2" name="Group 5"/>
          <p:cNvGrpSpPr>
            <a:grpSpLocks/>
          </p:cNvGrpSpPr>
          <p:nvPr/>
        </p:nvGrpSpPr>
        <p:grpSpPr bwMode="auto">
          <a:xfrm>
            <a:off x="4238625" y="2962275"/>
            <a:ext cx="314325" cy="271463"/>
            <a:chOff x="1507" y="1907"/>
            <a:chExt cx="198" cy="171"/>
          </a:xfrm>
        </p:grpSpPr>
        <p:sp>
          <p:nvSpPr>
            <p:cNvPr id="139270" name="Oval 6"/>
            <p:cNvSpPr>
              <a:spLocks noChangeArrowheads="1"/>
            </p:cNvSpPr>
            <p:nvPr/>
          </p:nvSpPr>
          <p:spPr bwMode="auto">
            <a:xfrm>
              <a:off x="1507" y="1907"/>
              <a:ext cx="198" cy="171"/>
            </a:xfrm>
            <a:prstGeom prst="ellipse">
              <a:avLst/>
            </a:prstGeom>
            <a:solidFill>
              <a:srgbClr val="0000FF"/>
            </a:solidFill>
            <a:ln w="38100">
              <a:solidFill>
                <a:schemeClr val="tx1"/>
              </a:solidFill>
              <a:round/>
              <a:headEnd/>
              <a:tailEnd/>
            </a:ln>
            <a:effectLst/>
          </p:spPr>
          <p:txBody>
            <a:bodyPr wrap="none" anchor="ctr"/>
            <a:lstStyle/>
            <a:p>
              <a:endParaRPr lang="en-US">
                <a:latin typeface="Arial" pitchFamily="34" charset="0"/>
                <a:cs typeface="Arial" pitchFamily="34" charset="0"/>
              </a:endParaRPr>
            </a:p>
          </p:txBody>
        </p:sp>
        <p:sp>
          <p:nvSpPr>
            <p:cNvPr id="139271" name="Oval 7"/>
            <p:cNvSpPr>
              <a:spLocks noChangeArrowheads="1"/>
            </p:cNvSpPr>
            <p:nvPr/>
          </p:nvSpPr>
          <p:spPr bwMode="auto">
            <a:xfrm>
              <a:off x="1639" y="1944"/>
              <a:ext cx="29" cy="54"/>
            </a:xfrm>
            <a:prstGeom prst="ellipse">
              <a:avLst/>
            </a:prstGeom>
            <a:solidFill>
              <a:schemeClr val="bg1"/>
            </a:solidFill>
            <a:ln w="3175">
              <a:solidFill>
                <a:schemeClr val="tx1"/>
              </a:solidFill>
              <a:round/>
              <a:headEnd/>
              <a:tailEnd/>
            </a:ln>
            <a:effectLst/>
          </p:spPr>
          <p:txBody>
            <a:bodyPr wrap="none" anchor="ctr"/>
            <a:lstStyle/>
            <a:p>
              <a:endParaRPr lang="en-US">
                <a:latin typeface="Arial" pitchFamily="34" charset="0"/>
                <a:cs typeface="Arial" pitchFamily="34" charset="0"/>
              </a:endParaRPr>
            </a:p>
          </p:txBody>
        </p:sp>
      </p:grpSp>
      <p:grpSp>
        <p:nvGrpSpPr>
          <p:cNvPr id="3" name="Group 8"/>
          <p:cNvGrpSpPr>
            <a:grpSpLocks/>
          </p:cNvGrpSpPr>
          <p:nvPr/>
        </p:nvGrpSpPr>
        <p:grpSpPr bwMode="auto">
          <a:xfrm>
            <a:off x="5130800" y="4581525"/>
            <a:ext cx="314325" cy="271463"/>
            <a:chOff x="2969" y="2010"/>
            <a:chExt cx="198" cy="171"/>
          </a:xfrm>
        </p:grpSpPr>
        <p:sp>
          <p:nvSpPr>
            <p:cNvPr id="139273" name="Oval 9"/>
            <p:cNvSpPr>
              <a:spLocks noChangeArrowheads="1"/>
            </p:cNvSpPr>
            <p:nvPr/>
          </p:nvSpPr>
          <p:spPr bwMode="auto">
            <a:xfrm>
              <a:off x="2969" y="2010"/>
              <a:ext cx="198" cy="171"/>
            </a:xfrm>
            <a:prstGeom prst="ellipse">
              <a:avLst/>
            </a:prstGeom>
            <a:solidFill>
              <a:srgbClr val="FF0000"/>
            </a:solidFill>
            <a:ln w="38100">
              <a:solidFill>
                <a:schemeClr val="tx1"/>
              </a:solidFill>
              <a:round/>
              <a:headEnd/>
              <a:tailEnd/>
            </a:ln>
            <a:effectLst/>
          </p:spPr>
          <p:txBody>
            <a:bodyPr wrap="none" anchor="ctr"/>
            <a:lstStyle/>
            <a:p>
              <a:endParaRPr lang="en-US">
                <a:latin typeface="Arial" pitchFamily="34" charset="0"/>
                <a:cs typeface="Arial" pitchFamily="34" charset="0"/>
              </a:endParaRPr>
            </a:p>
          </p:txBody>
        </p:sp>
        <p:sp>
          <p:nvSpPr>
            <p:cNvPr id="139274" name="Oval 10"/>
            <p:cNvSpPr>
              <a:spLocks noChangeArrowheads="1"/>
            </p:cNvSpPr>
            <p:nvPr/>
          </p:nvSpPr>
          <p:spPr bwMode="auto">
            <a:xfrm>
              <a:off x="3101" y="2047"/>
              <a:ext cx="29" cy="54"/>
            </a:xfrm>
            <a:prstGeom prst="ellipse">
              <a:avLst/>
            </a:prstGeom>
            <a:solidFill>
              <a:schemeClr val="bg1"/>
            </a:solidFill>
            <a:ln w="3175">
              <a:solidFill>
                <a:schemeClr val="tx1"/>
              </a:solidFill>
              <a:round/>
              <a:headEnd/>
              <a:tailEnd/>
            </a:ln>
            <a:effectLst/>
          </p:spPr>
          <p:txBody>
            <a:bodyPr wrap="none" anchor="ctr"/>
            <a:lstStyle/>
            <a:p>
              <a:endParaRPr lang="en-US">
                <a:latin typeface="Arial" pitchFamily="34" charset="0"/>
                <a:cs typeface="Arial" pitchFamily="34" charset="0"/>
              </a:endParaRPr>
            </a:p>
          </p:txBody>
        </p:sp>
      </p:grpSp>
      <p:grpSp>
        <p:nvGrpSpPr>
          <p:cNvPr id="4" name="Group 11"/>
          <p:cNvGrpSpPr>
            <a:grpSpLocks/>
          </p:cNvGrpSpPr>
          <p:nvPr/>
        </p:nvGrpSpPr>
        <p:grpSpPr bwMode="auto">
          <a:xfrm>
            <a:off x="3332163" y="4603750"/>
            <a:ext cx="314325" cy="271463"/>
            <a:chOff x="2306" y="3106"/>
            <a:chExt cx="198" cy="171"/>
          </a:xfrm>
        </p:grpSpPr>
        <p:sp>
          <p:nvSpPr>
            <p:cNvPr id="139276" name="Oval 12"/>
            <p:cNvSpPr>
              <a:spLocks noChangeArrowheads="1"/>
            </p:cNvSpPr>
            <p:nvPr/>
          </p:nvSpPr>
          <p:spPr bwMode="auto">
            <a:xfrm>
              <a:off x="2306" y="3106"/>
              <a:ext cx="198" cy="171"/>
            </a:xfrm>
            <a:prstGeom prst="ellipse">
              <a:avLst/>
            </a:prstGeom>
            <a:solidFill>
              <a:schemeClr val="accent1"/>
            </a:solidFill>
            <a:ln w="38100">
              <a:solidFill>
                <a:schemeClr val="tx1"/>
              </a:solidFill>
              <a:round/>
              <a:headEnd/>
              <a:tailEnd/>
            </a:ln>
            <a:effectLst/>
          </p:spPr>
          <p:txBody>
            <a:bodyPr wrap="none" anchor="ctr"/>
            <a:lstStyle/>
            <a:p>
              <a:endParaRPr lang="en-US">
                <a:latin typeface="Arial" pitchFamily="34" charset="0"/>
                <a:cs typeface="Arial" pitchFamily="34" charset="0"/>
              </a:endParaRPr>
            </a:p>
          </p:txBody>
        </p:sp>
        <p:sp>
          <p:nvSpPr>
            <p:cNvPr id="139277" name="Oval 13"/>
            <p:cNvSpPr>
              <a:spLocks noChangeArrowheads="1"/>
            </p:cNvSpPr>
            <p:nvPr/>
          </p:nvSpPr>
          <p:spPr bwMode="auto">
            <a:xfrm>
              <a:off x="2438" y="3143"/>
              <a:ext cx="29" cy="54"/>
            </a:xfrm>
            <a:prstGeom prst="ellipse">
              <a:avLst/>
            </a:prstGeom>
            <a:solidFill>
              <a:schemeClr val="bg1"/>
            </a:solidFill>
            <a:ln w="3175">
              <a:solidFill>
                <a:schemeClr val="tx1"/>
              </a:solidFill>
              <a:round/>
              <a:headEnd/>
              <a:tailEnd/>
            </a:ln>
            <a:effectLst/>
          </p:spPr>
          <p:txBody>
            <a:bodyPr wrap="none" anchor="ctr"/>
            <a:lstStyle/>
            <a:p>
              <a:endParaRPr lang="en-US">
                <a:latin typeface="Arial" pitchFamily="34" charset="0"/>
                <a:cs typeface="Arial" pitchFamily="34" charset="0"/>
              </a:endParaRPr>
            </a:p>
          </p:txBody>
        </p:sp>
      </p:grpSp>
      <p:grpSp>
        <p:nvGrpSpPr>
          <p:cNvPr id="5" name="Group 20"/>
          <p:cNvGrpSpPr>
            <a:grpSpLocks/>
          </p:cNvGrpSpPr>
          <p:nvPr/>
        </p:nvGrpSpPr>
        <p:grpSpPr bwMode="auto">
          <a:xfrm>
            <a:off x="4729163" y="2847975"/>
            <a:ext cx="842962" cy="520700"/>
            <a:chOff x="1841" y="1835"/>
            <a:chExt cx="531" cy="328"/>
          </a:xfrm>
        </p:grpSpPr>
        <p:sp>
          <p:nvSpPr>
            <p:cNvPr id="139279" name="Text Box 15"/>
            <p:cNvSpPr txBox="1">
              <a:spLocks noChangeArrowheads="1"/>
            </p:cNvSpPr>
            <p:nvPr/>
          </p:nvSpPr>
          <p:spPr bwMode="auto">
            <a:xfrm>
              <a:off x="1841" y="1835"/>
              <a:ext cx="253" cy="327"/>
            </a:xfrm>
            <a:prstGeom prst="rect">
              <a:avLst/>
            </a:prstGeom>
            <a:noFill/>
            <a:ln w="9525">
              <a:noFill/>
              <a:miter lim="800000"/>
              <a:headEnd/>
              <a:tailEnd/>
            </a:ln>
            <a:effectLst/>
          </p:spPr>
          <p:txBody>
            <a:bodyPr anchor="ctr">
              <a:spAutoFit/>
            </a:bodyPr>
            <a:lstStyle/>
            <a:p>
              <a:r>
                <a:rPr lang="en-US" sz="2800">
                  <a:latin typeface="Arial" pitchFamily="34" charset="0"/>
                  <a:cs typeface="Arial" pitchFamily="34" charset="0"/>
                </a:rPr>
                <a:t>0</a:t>
              </a:r>
              <a:endParaRPr lang="en-US" sz="3600">
                <a:latin typeface="Arial" pitchFamily="34" charset="0"/>
                <a:cs typeface="Arial" pitchFamily="34" charset="0"/>
              </a:endParaRPr>
            </a:p>
          </p:txBody>
        </p:sp>
        <p:sp>
          <p:nvSpPr>
            <p:cNvPr id="139282" name="Text Box 18"/>
            <p:cNvSpPr txBox="1">
              <a:spLocks noChangeArrowheads="1"/>
            </p:cNvSpPr>
            <p:nvPr/>
          </p:nvSpPr>
          <p:spPr bwMode="auto">
            <a:xfrm>
              <a:off x="1987" y="1836"/>
              <a:ext cx="253" cy="327"/>
            </a:xfrm>
            <a:prstGeom prst="rect">
              <a:avLst/>
            </a:prstGeom>
            <a:noFill/>
            <a:ln w="9525">
              <a:noFill/>
              <a:miter lim="800000"/>
              <a:headEnd/>
              <a:tailEnd/>
            </a:ln>
            <a:effectLst/>
          </p:spPr>
          <p:txBody>
            <a:bodyPr anchor="ctr">
              <a:spAutoFit/>
            </a:bodyPr>
            <a:lstStyle/>
            <a:p>
              <a:r>
                <a:rPr lang="en-US" sz="2800">
                  <a:solidFill>
                    <a:schemeClr val="accent1"/>
                  </a:solidFill>
                  <a:latin typeface="Arial" pitchFamily="34" charset="0"/>
                  <a:cs typeface="Arial" pitchFamily="34" charset="0"/>
                </a:rPr>
                <a:t>0</a:t>
              </a:r>
              <a:endParaRPr lang="en-US" sz="3600">
                <a:solidFill>
                  <a:schemeClr val="accent1"/>
                </a:solidFill>
                <a:latin typeface="Arial" pitchFamily="34" charset="0"/>
                <a:cs typeface="Arial" pitchFamily="34" charset="0"/>
              </a:endParaRPr>
            </a:p>
          </p:txBody>
        </p:sp>
        <p:sp>
          <p:nvSpPr>
            <p:cNvPr id="139283" name="Text Box 19"/>
            <p:cNvSpPr txBox="1">
              <a:spLocks noChangeArrowheads="1"/>
            </p:cNvSpPr>
            <p:nvPr/>
          </p:nvSpPr>
          <p:spPr bwMode="auto">
            <a:xfrm>
              <a:off x="2119" y="1836"/>
              <a:ext cx="253" cy="327"/>
            </a:xfrm>
            <a:prstGeom prst="rect">
              <a:avLst/>
            </a:prstGeom>
            <a:noFill/>
            <a:ln w="9525">
              <a:noFill/>
              <a:miter lim="800000"/>
              <a:headEnd/>
              <a:tailEnd/>
            </a:ln>
            <a:effectLst/>
          </p:spPr>
          <p:txBody>
            <a:bodyPr anchor="ctr">
              <a:spAutoFit/>
            </a:bodyPr>
            <a:lstStyle/>
            <a:p>
              <a:r>
                <a:rPr lang="en-US" sz="2800">
                  <a:solidFill>
                    <a:srgbClr val="FF0000"/>
                  </a:solidFill>
                  <a:latin typeface="Arial" pitchFamily="34" charset="0"/>
                  <a:cs typeface="Arial" pitchFamily="34" charset="0"/>
                </a:rPr>
                <a:t>0</a:t>
              </a:r>
              <a:endParaRPr lang="en-US" sz="3600">
                <a:solidFill>
                  <a:srgbClr val="FF0000"/>
                </a:solidFill>
                <a:latin typeface="Arial" pitchFamily="34" charset="0"/>
                <a:cs typeface="Arial" pitchFamily="34" charset="0"/>
              </a:endParaRPr>
            </a:p>
          </p:txBody>
        </p:sp>
      </p:grpSp>
      <p:grpSp>
        <p:nvGrpSpPr>
          <p:cNvPr id="6" name="Group 23"/>
          <p:cNvGrpSpPr>
            <a:grpSpLocks/>
          </p:cNvGrpSpPr>
          <p:nvPr/>
        </p:nvGrpSpPr>
        <p:grpSpPr bwMode="auto">
          <a:xfrm>
            <a:off x="2581275" y="4849813"/>
            <a:ext cx="842963" cy="520700"/>
            <a:chOff x="1841" y="1835"/>
            <a:chExt cx="531" cy="328"/>
          </a:xfrm>
        </p:grpSpPr>
        <p:sp>
          <p:nvSpPr>
            <p:cNvPr id="139288" name="Text Box 24"/>
            <p:cNvSpPr txBox="1">
              <a:spLocks noChangeArrowheads="1"/>
            </p:cNvSpPr>
            <p:nvPr/>
          </p:nvSpPr>
          <p:spPr bwMode="auto">
            <a:xfrm>
              <a:off x="1841" y="1835"/>
              <a:ext cx="253" cy="327"/>
            </a:xfrm>
            <a:prstGeom prst="rect">
              <a:avLst/>
            </a:prstGeom>
            <a:noFill/>
            <a:ln w="9525">
              <a:noFill/>
              <a:miter lim="800000"/>
              <a:headEnd/>
              <a:tailEnd/>
            </a:ln>
            <a:effectLst/>
          </p:spPr>
          <p:txBody>
            <a:bodyPr anchor="ctr">
              <a:spAutoFit/>
            </a:bodyPr>
            <a:lstStyle/>
            <a:p>
              <a:r>
                <a:rPr lang="en-US" sz="2800">
                  <a:latin typeface="Arial" pitchFamily="34" charset="0"/>
                  <a:cs typeface="Arial" pitchFamily="34" charset="0"/>
                </a:rPr>
                <a:t>0</a:t>
              </a:r>
              <a:endParaRPr lang="en-US" sz="3600">
                <a:latin typeface="Arial" pitchFamily="34" charset="0"/>
                <a:cs typeface="Arial" pitchFamily="34" charset="0"/>
              </a:endParaRPr>
            </a:p>
          </p:txBody>
        </p:sp>
        <p:sp>
          <p:nvSpPr>
            <p:cNvPr id="139289" name="Text Box 25"/>
            <p:cNvSpPr txBox="1">
              <a:spLocks noChangeArrowheads="1"/>
            </p:cNvSpPr>
            <p:nvPr/>
          </p:nvSpPr>
          <p:spPr bwMode="auto">
            <a:xfrm>
              <a:off x="1987" y="1836"/>
              <a:ext cx="253" cy="327"/>
            </a:xfrm>
            <a:prstGeom prst="rect">
              <a:avLst/>
            </a:prstGeom>
            <a:noFill/>
            <a:ln w="9525">
              <a:noFill/>
              <a:miter lim="800000"/>
              <a:headEnd/>
              <a:tailEnd/>
            </a:ln>
            <a:effectLst/>
          </p:spPr>
          <p:txBody>
            <a:bodyPr anchor="ctr">
              <a:spAutoFit/>
            </a:bodyPr>
            <a:lstStyle/>
            <a:p>
              <a:r>
                <a:rPr lang="en-US" sz="2800">
                  <a:solidFill>
                    <a:schemeClr val="accent1"/>
                  </a:solidFill>
                  <a:latin typeface="Arial" pitchFamily="34" charset="0"/>
                  <a:cs typeface="Arial" pitchFamily="34" charset="0"/>
                </a:rPr>
                <a:t>0</a:t>
              </a:r>
              <a:endParaRPr lang="en-US" sz="3600">
                <a:solidFill>
                  <a:schemeClr val="accent1"/>
                </a:solidFill>
                <a:latin typeface="Arial" pitchFamily="34" charset="0"/>
                <a:cs typeface="Arial" pitchFamily="34" charset="0"/>
              </a:endParaRPr>
            </a:p>
          </p:txBody>
        </p:sp>
        <p:sp>
          <p:nvSpPr>
            <p:cNvPr id="139290" name="Text Box 26"/>
            <p:cNvSpPr txBox="1">
              <a:spLocks noChangeArrowheads="1"/>
            </p:cNvSpPr>
            <p:nvPr/>
          </p:nvSpPr>
          <p:spPr bwMode="auto">
            <a:xfrm>
              <a:off x="2119" y="1836"/>
              <a:ext cx="253" cy="327"/>
            </a:xfrm>
            <a:prstGeom prst="rect">
              <a:avLst/>
            </a:prstGeom>
            <a:noFill/>
            <a:ln w="9525">
              <a:noFill/>
              <a:miter lim="800000"/>
              <a:headEnd/>
              <a:tailEnd/>
            </a:ln>
            <a:effectLst/>
          </p:spPr>
          <p:txBody>
            <a:bodyPr anchor="ctr">
              <a:spAutoFit/>
            </a:bodyPr>
            <a:lstStyle/>
            <a:p>
              <a:r>
                <a:rPr lang="en-US" sz="2800">
                  <a:solidFill>
                    <a:srgbClr val="FF0000"/>
                  </a:solidFill>
                  <a:latin typeface="Arial" pitchFamily="34" charset="0"/>
                  <a:cs typeface="Arial" pitchFamily="34" charset="0"/>
                </a:rPr>
                <a:t>0</a:t>
              </a:r>
              <a:endParaRPr lang="en-US" sz="3600">
                <a:solidFill>
                  <a:srgbClr val="FF0000"/>
                </a:solidFill>
                <a:latin typeface="Arial" pitchFamily="34" charset="0"/>
                <a:cs typeface="Arial" pitchFamily="34" charset="0"/>
              </a:endParaRPr>
            </a:p>
          </p:txBody>
        </p:sp>
      </p:grpSp>
      <p:grpSp>
        <p:nvGrpSpPr>
          <p:cNvPr id="7" name="Group 27"/>
          <p:cNvGrpSpPr>
            <a:grpSpLocks/>
          </p:cNvGrpSpPr>
          <p:nvPr/>
        </p:nvGrpSpPr>
        <p:grpSpPr bwMode="auto">
          <a:xfrm>
            <a:off x="5437188" y="4849813"/>
            <a:ext cx="842962" cy="520700"/>
            <a:chOff x="1841" y="1835"/>
            <a:chExt cx="531" cy="328"/>
          </a:xfrm>
        </p:grpSpPr>
        <p:sp>
          <p:nvSpPr>
            <p:cNvPr id="139292" name="Text Box 28"/>
            <p:cNvSpPr txBox="1">
              <a:spLocks noChangeArrowheads="1"/>
            </p:cNvSpPr>
            <p:nvPr/>
          </p:nvSpPr>
          <p:spPr bwMode="auto">
            <a:xfrm>
              <a:off x="1841" y="1835"/>
              <a:ext cx="253" cy="327"/>
            </a:xfrm>
            <a:prstGeom prst="rect">
              <a:avLst/>
            </a:prstGeom>
            <a:noFill/>
            <a:ln w="9525">
              <a:noFill/>
              <a:miter lim="800000"/>
              <a:headEnd/>
              <a:tailEnd/>
            </a:ln>
            <a:effectLst/>
          </p:spPr>
          <p:txBody>
            <a:bodyPr anchor="ctr">
              <a:spAutoFit/>
            </a:bodyPr>
            <a:lstStyle/>
            <a:p>
              <a:r>
                <a:rPr lang="en-US" sz="2800">
                  <a:latin typeface="Arial" pitchFamily="34" charset="0"/>
                  <a:cs typeface="Arial" pitchFamily="34" charset="0"/>
                </a:rPr>
                <a:t>0</a:t>
              </a:r>
              <a:endParaRPr lang="en-US" sz="3600">
                <a:latin typeface="Arial" pitchFamily="34" charset="0"/>
                <a:cs typeface="Arial" pitchFamily="34" charset="0"/>
              </a:endParaRPr>
            </a:p>
          </p:txBody>
        </p:sp>
        <p:sp>
          <p:nvSpPr>
            <p:cNvPr id="139293" name="Text Box 29"/>
            <p:cNvSpPr txBox="1">
              <a:spLocks noChangeArrowheads="1"/>
            </p:cNvSpPr>
            <p:nvPr/>
          </p:nvSpPr>
          <p:spPr bwMode="auto">
            <a:xfrm>
              <a:off x="1987" y="1836"/>
              <a:ext cx="253" cy="327"/>
            </a:xfrm>
            <a:prstGeom prst="rect">
              <a:avLst/>
            </a:prstGeom>
            <a:noFill/>
            <a:ln w="9525">
              <a:noFill/>
              <a:miter lim="800000"/>
              <a:headEnd/>
              <a:tailEnd/>
            </a:ln>
            <a:effectLst/>
          </p:spPr>
          <p:txBody>
            <a:bodyPr anchor="ctr">
              <a:spAutoFit/>
            </a:bodyPr>
            <a:lstStyle/>
            <a:p>
              <a:r>
                <a:rPr lang="en-US" sz="2800">
                  <a:solidFill>
                    <a:schemeClr val="accent1"/>
                  </a:solidFill>
                  <a:latin typeface="Arial" pitchFamily="34" charset="0"/>
                  <a:cs typeface="Arial" pitchFamily="34" charset="0"/>
                </a:rPr>
                <a:t>0</a:t>
              </a:r>
              <a:endParaRPr lang="en-US" sz="3600">
                <a:solidFill>
                  <a:schemeClr val="accent1"/>
                </a:solidFill>
                <a:latin typeface="Arial" pitchFamily="34" charset="0"/>
                <a:cs typeface="Arial" pitchFamily="34" charset="0"/>
              </a:endParaRPr>
            </a:p>
          </p:txBody>
        </p:sp>
        <p:sp>
          <p:nvSpPr>
            <p:cNvPr id="139294" name="Text Box 30"/>
            <p:cNvSpPr txBox="1">
              <a:spLocks noChangeArrowheads="1"/>
            </p:cNvSpPr>
            <p:nvPr/>
          </p:nvSpPr>
          <p:spPr bwMode="auto">
            <a:xfrm>
              <a:off x="2119" y="1836"/>
              <a:ext cx="253" cy="327"/>
            </a:xfrm>
            <a:prstGeom prst="rect">
              <a:avLst/>
            </a:prstGeom>
            <a:noFill/>
            <a:ln w="9525">
              <a:noFill/>
              <a:miter lim="800000"/>
              <a:headEnd/>
              <a:tailEnd/>
            </a:ln>
            <a:effectLst/>
          </p:spPr>
          <p:txBody>
            <a:bodyPr anchor="ctr">
              <a:spAutoFit/>
            </a:bodyPr>
            <a:lstStyle/>
            <a:p>
              <a:r>
                <a:rPr lang="en-US" sz="2800">
                  <a:solidFill>
                    <a:srgbClr val="FF0000"/>
                  </a:solidFill>
                  <a:latin typeface="Arial" pitchFamily="34" charset="0"/>
                  <a:cs typeface="Arial" pitchFamily="34" charset="0"/>
                </a:rPr>
                <a:t>0</a:t>
              </a:r>
              <a:endParaRPr lang="en-US" sz="3600">
                <a:solidFill>
                  <a:srgbClr val="FF0000"/>
                </a:solidFill>
                <a:latin typeface="Arial" pitchFamily="34" charset="0"/>
                <a:cs typeface="Arial" pitchFamily="34" charset="0"/>
              </a:endParaRPr>
            </a:p>
          </p:txBody>
        </p:sp>
      </p:grpSp>
      <p:grpSp>
        <p:nvGrpSpPr>
          <p:cNvPr id="8" name="Group 32"/>
          <p:cNvGrpSpPr>
            <a:grpSpLocks/>
          </p:cNvGrpSpPr>
          <p:nvPr/>
        </p:nvGrpSpPr>
        <p:grpSpPr bwMode="auto">
          <a:xfrm>
            <a:off x="6678613" y="3749675"/>
            <a:ext cx="314325" cy="271463"/>
            <a:chOff x="1507" y="1907"/>
            <a:chExt cx="198" cy="171"/>
          </a:xfrm>
        </p:grpSpPr>
        <p:sp>
          <p:nvSpPr>
            <p:cNvPr id="139297" name="Oval 33"/>
            <p:cNvSpPr>
              <a:spLocks noChangeArrowheads="1"/>
            </p:cNvSpPr>
            <p:nvPr/>
          </p:nvSpPr>
          <p:spPr bwMode="auto">
            <a:xfrm>
              <a:off x="1507" y="1907"/>
              <a:ext cx="198" cy="171"/>
            </a:xfrm>
            <a:prstGeom prst="ellipse">
              <a:avLst/>
            </a:prstGeom>
            <a:solidFill>
              <a:srgbClr val="0000FF"/>
            </a:solidFill>
            <a:ln w="38100">
              <a:solidFill>
                <a:schemeClr val="tx1"/>
              </a:solidFill>
              <a:round/>
              <a:headEnd/>
              <a:tailEnd/>
            </a:ln>
            <a:effectLst/>
          </p:spPr>
          <p:txBody>
            <a:bodyPr wrap="none" anchor="ctr"/>
            <a:lstStyle/>
            <a:p>
              <a:endParaRPr lang="en-US">
                <a:latin typeface="Arial" pitchFamily="34" charset="0"/>
                <a:cs typeface="Arial" pitchFamily="34" charset="0"/>
              </a:endParaRPr>
            </a:p>
          </p:txBody>
        </p:sp>
        <p:sp>
          <p:nvSpPr>
            <p:cNvPr id="139298" name="Oval 34"/>
            <p:cNvSpPr>
              <a:spLocks noChangeArrowheads="1"/>
            </p:cNvSpPr>
            <p:nvPr/>
          </p:nvSpPr>
          <p:spPr bwMode="auto">
            <a:xfrm>
              <a:off x="1639" y="1944"/>
              <a:ext cx="29" cy="54"/>
            </a:xfrm>
            <a:prstGeom prst="ellipse">
              <a:avLst/>
            </a:prstGeom>
            <a:solidFill>
              <a:schemeClr val="bg1"/>
            </a:solidFill>
            <a:ln w="3175">
              <a:solidFill>
                <a:schemeClr val="tx1"/>
              </a:solidFill>
              <a:round/>
              <a:headEnd/>
              <a:tailEnd/>
            </a:ln>
            <a:effectLst/>
          </p:spPr>
          <p:txBody>
            <a:bodyPr wrap="none" anchor="ctr"/>
            <a:lstStyle/>
            <a:p>
              <a:endParaRPr lang="en-US">
                <a:latin typeface="Arial" pitchFamily="34" charset="0"/>
                <a:cs typeface="Arial" pitchFamily="34" charset="0"/>
              </a:endParaRPr>
            </a:p>
          </p:txBody>
        </p:sp>
      </p:grpSp>
      <p:grpSp>
        <p:nvGrpSpPr>
          <p:cNvPr id="9" name="Group 35"/>
          <p:cNvGrpSpPr>
            <a:grpSpLocks/>
          </p:cNvGrpSpPr>
          <p:nvPr/>
        </p:nvGrpSpPr>
        <p:grpSpPr bwMode="auto">
          <a:xfrm>
            <a:off x="5743575" y="2062163"/>
            <a:ext cx="314325" cy="271462"/>
            <a:chOff x="2969" y="2010"/>
            <a:chExt cx="198" cy="171"/>
          </a:xfrm>
        </p:grpSpPr>
        <p:sp>
          <p:nvSpPr>
            <p:cNvPr id="139300" name="Oval 36"/>
            <p:cNvSpPr>
              <a:spLocks noChangeArrowheads="1"/>
            </p:cNvSpPr>
            <p:nvPr/>
          </p:nvSpPr>
          <p:spPr bwMode="auto">
            <a:xfrm>
              <a:off x="2969" y="2010"/>
              <a:ext cx="198" cy="171"/>
            </a:xfrm>
            <a:prstGeom prst="ellipse">
              <a:avLst/>
            </a:prstGeom>
            <a:solidFill>
              <a:srgbClr val="FF0000"/>
            </a:solidFill>
            <a:ln w="38100">
              <a:solidFill>
                <a:schemeClr val="tx1"/>
              </a:solidFill>
              <a:round/>
              <a:headEnd/>
              <a:tailEnd/>
            </a:ln>
            <a:effectLst/>
          </p:spPr>
          <p:txBody>
            <a:bodyPr wrap="none" anchor="ctr"/>
            <a:lstStyle/>
            <a:p>
              <a:endParaRPr lang="en-US">
                <a:latin typeface="Arial" pitchFamily="34" charset="0"/>
                <a:cs typeface="Arial" pitchFamily="34" charset="0"/>
              </a:endParaRPr>
            </a:p>
          </p:txBody>
        </p:sp>
        <p:sp>
          <p:nvSpPr>
            <p:cNvPr id="139301" name="Oval 37"/>
            <p:cNvSpPr>
              <a:spLocks noChangeArrowheads="1"/>
            </p:cNvSpPr>
            <p:nvPr/>
          </p:nvSpPr>
          <p:spPr bwMode="auto">
            <a:xfrm>
              <a:off x="3101" y="2047"/>
              <a:ext cx="29" cy="54"/>
            </a:xfrm>
            <a:prstGeom prst="ellipse">
              <a:avLst/>
            </a:prstGeom>
            <a:solidFill>
              <a:schemeClr val="bg1"/>
            </a:solidFill>
            <a:ln w="3175">
              <a:solidFill>
                <a:schemeClr val="tx1"/>
              </a:solidFill>
              <a:round/>
              <a:headEnd/>
              <a:tailEnd/>
            </a:ln>
            <a:effectLst/>
          </p:spPr>
          <p:txBody>
            <a:bodyPr wrap="none" anchor="ctr"/>
            <a:lstStyle/>
            <a:p>
              <a:endParaRPr lang="en-US">
                <a:latin typeface="Arial" pitchFamily="34" charset="0"/>
                <a:cs typeface="Arial" pitchFamily="34" charset="0"/>
              </a:endParaRPr>
            </a:p>
          </p:txBody>
        </p:sp>
      </p:grpSp>
      <p:grpSp>
        <p:nvGrpSpPr>
          <p:cNvPr id="10" name="Group 40"/>
          <p:cNvGrpSpPr>
            <a:grpSpLocks/>
          </p:cNvGrpSpPr>
          <p:nvPr/>
        </p:nvGrpSpPr>
        <p:grpSpPr bwMode="auto">
          <a:xfrm>
            <a:off x="2708275" y="2082800"/>
            <a:ext cx="314325" cy="271463"/>
            <a:chOff x="2306" y="3106"/>
            <a:chExt cx="198" cy="171"/>
          </a:xfrm>
        </p:grpSpPr>
        <p:sp>
          <p:nvSpPr>
            <p:cNvPr id="139305" name="Oval 41"/>
            <p:cNvSpPr>
              <a:spLocks noChangeArrowheads="1"/>
            </p:cNvSpPr>
            <p:nvPr/>
          </p:nvSpPr>
          <p:spPr bwMode="auto">
            <a:xfrm>
              <a:off x="2306" y="3106"/>
              <a:ext cx="198" cy="171"/>
            </a:xfrm>
            <a:prstGeom prst="ellipse">
              <a:avLst/>
            </a:prstGeom>
            <a:solidFill>
              <a:schemeClr val="accent1"/>
            </a:solidFill>
            <a:ln w="38100">
              <a:solidFill>
                <a:schemeClr val="tx1"/>
              </a:solidFill>
              <a:round/>
              <a:headEnd/>
              <a:tailEnd/>
            </a:ln>
            <a:effectLst/>
          </p:spPr>
          <p:txBody>
            <a:bodyPr wrap="none" anchor="ctr"/>
            <a:lstStyle/>
            <a:p>
              <a:endParaRPr lang="en-US">
                <a:latin typeface="Arial" pitchFamily="34" charset="0"/>
                <a:cs typeface="Arial" pitchFamily="34" charset="0"/>
              </a:endParaRPr>
            </a:p>
          </p:txBody>
        </p:sp>
        <p:sp>
          <p:nvSpPr>
            <p:cNvPr id="139306" name="Oval 42"/>
            <p:cNvSpPr>
              <a:spLocks noChangeArrowheads="1"/>
            </p:cNvSpPr>
            <p:nvPr/>
          </p:nvSpPr>
          <p:spPr bwMode="auto">
            <a:xfrm>
              <a:off x="2438" y="3143"/>
              <a:ext cx="29" cy="54"/>
            </a:xfrm>
            <a:prstGeom prst="ellipse">
              <a:avLst/>
            </a:prstGeom>
            <a:solidFill>
              <a:schemeClr val="bg1"/>
            </a:solidFill>
            <a:ln w="3175">
              <a:solidFill>
                <a:schemeClr val="tx1"/>
              </a:solidFill>
              <a:round/>
              <a:headEnd/>
              <a:tailEnd/>
            </a:ln>
            <a:effectLst/>
          </p:spPr>
          <p:txBody>
            <a:bodyPr wrap="none" anchor="ctr"/>
            <a:lstStyle/>
            <a:p>
              <a:endParaRPr lang="en-US">
                <a:latin typeface="Arial" pitchFamily="34" charset="0"/>
                <a:cs typeface="Arial" pitchFamily="34" charset="0"/>
              </a:endParaRPr>
            </a:p>
          </p:txBody>
        </p:sp>
      </p:grpSp>
      <p:grpSp>
        <p:nvGrpSpPr>
          <p:cNvPr id="11" name="Group 43"/>
          <p:cNvGrpSpPr>
            <a:grpSpLocks/>
          </p:cNvGrpSpPr>
          <p:nvPr/>
        </p:nvGrpSpPr>
        <p:grpSpPr bwMode="auto">
          <a:xfrm>
            <a:off x="1719263" y="3792538"/>
            <a:ext cx="314325" cy="271462"/>
            <a:chOff x="1507" y="1907"/>
            <a:chExt cx="198" cy="171"/>
          </a:xfrm>
        </p:grpSpPr>
        <p:sp>
          <p:nvSpPr>
            <p:cNvPr id="139308" name="Oval 44"/>
            <p:cNvSpPr>
              <a:spLocks noChangeArrowheads="1"/>
            </p:cNvSpPr>
            <p:nvPr/>
          </p:nvSpPr>
          <p:spPr bwMode="auto">
            <a:xfrm>
              <a:off x="1507" y="1907"/>
              <a:ext cx="198" cy="171"/>
            </a:xfrm>
            <a:prstGeom prst="ellipse">
              <a:avLst/>
            </a:prstGeom>
            <a:solidFill>
              <a:srgbClr val="0000FF"/>
            </a:solidFill>
            <a:ln w="38100">
              <a:solidFill>
                <a:schemeClr val="tx1"/>
              </a:solidFill>
              <a:round/>
              <a:headEnd/>
              <a:tailEnd/>
            </a:ln>
            <a:effectLst/>
          </p:spPr>
          <p:txBody>
            <a:bodyPr wrap="none" anchor="ctr"/>
            <a:lstStyle/>
            <a:p>
              <a:endParaRPr lang="en-US">
                <a:latin typeface="Arial" pitchFamily="34" charset="0"/>
                <a:cs typeface="Arial" pitchFamily="34" charset="0"/>
              </a:endParaRPr>
            </a:p>
          </p:txBody>
        </p:sp>
        <p:sp>
          <p:nvSpPr>
            <p:cNvPr id="139309" name="Oval 45"/>
            <p:cNvSpPr>
              <a:spLocks noChangeArrowheads="1"/>
            </p:cNvSpPr>
            <p:nvPr/>
          </p:nvSpPr>
          <p:spPr bwMode="auto">
            <a:xfrm>
              <a:off x="1639" y="1944"/>
              <a:ext cx="29" cy="54"/>
            </a:xfrm>
            <a:prstGeom prst="ellipse">
              <a:avLst/>
            </a:prstGeom>
            <a:solidFill>
              <a:schemeClr val="bg1"/>
            </a:solidFill>
            <a:ln w="3175">
              <a:solidFill>
                <a:schemeClr val="tx1"/>
              </a:solidFill>
              <a:round/>
              <a:headEnd/>
              <a:tailEnd/>
            </a:ln>
            <a:effectLst/>
          </p:spPr>
          <p:txBody>
            <a:bodyPr wrap="none" anchor="ctr"/>
            <a:lstStyle/>
            <a:p>
              <a:endParaRPr lang="en-US">
                <a:latin typeface="Arial" pitchFamily="34" charset="0"/>
                <a:cs typeface="Arial" pitchFamily="34" charset="0"/>
              </a:endParaRPr>
            </a:p>
          </p:txBody>
        </p:sp>
      </p:grpSp>
      <p:grpSp>
        <p:nvGrpSpPr>
          <p:cNvPr id="12" name="Group 51"/>
          <p:cNvGrpSpPr>
            <a:grpSpLocks/>
          </p:cNvGrpSpPr>
          <p:nvPr/>
        </p:nvGrpSpPr>
        <p:grpSpPr bwMode="auto">
          <a:xfrm>
            <a:off x="5138738" y="5927725"/>
            <a:ext cx="314325" cy="271463"/>
            <a:chOff x="2306" y="3106"/>
            <a:chExt cx="198" cy="171"/>
          </a:xfrm>
        </p:grpSpPr>
        <p:sp>
          <p:nvSpPr>
            <p:cNvPr id="139316" name="Oval 52"/>
            <p:cNvSpPr>
              <a:spLocks noChangeArrowheads="1"/>
            </p:cNvSpPr>
            <p:nvPr/>
          </p:nvSpPr>
          <p:spPr bwMode="auto">
            <a:xfrm>
              <a:off x="2306" y="3106"/>
              <a:ext cx="198" cy="171"/>
            </a:xfrm>
            <a:prstGeom prst="ellipse">
              <a:avLst/>
            </a:prstGeom>
            <a:solidFill>
              <a:schemeClr val="accent1"/>
            </a:solidFill>
            <a:ln w="38100">
              <a:solidFill>
                <a:schemeClr val="tx1"/>
              </a:solidFill>
              <a:round/>
              <a:headEnd/>
              <a:tailEnd/>
            </a:ln>
            <a:effectLst/>
          </p:spPr>
          <p:txBody>
            <a:bodyPr wrap="none" anchor="ctr"/>
            <a:lstStyle/>
            <a:p>
              <a:endParaRPr lang="en-US">
                <a:latin typeface="Arial" pitchFamily="34" charset="0"/>
                <a:cs typeface="Arial" pitchFamily="34" charset="0"/>
              </a:endParaRPr>
            </a:p>
          </p:txBody>
        </p:sp>
        <p:sp>
          <p:nvSpPr>
            <p:cNvPr id="139317" name="Oval 53"/>
            <p:cNvSpPr>
              <a:spLocks noChangeArrowheads="1"/>
            </p:cNvSpPr>
            <p:nvPr/>
          </p:nvSpPr>
          <p:spPr bwMode="auto">
            <a:xfrm>
              <a:off x="2438" y="3143"/>
              <a:ext cx="29" cy="54"/>
            </a:xfrm>
            <a:prstGeom prst="ellipse">
              <a:avLst/>
            </a:prstGeom>
            <a:solidFill>
              <a:schemeClr val="bg1"/>
            </a:solidFill>
            <a:ln w="3175">
              <a:solidFill>
                <a:schemeClr val="tx1"/>
              </a:solidFill>
              <a:round/>
              <a:headEnd/>
              <a:tailEnd/>
            </a:ln>
            <a:effectLst/>
          </p:spPr>
          <p:txBody>
            <a:bodyPr wrap="none" anchor="ctr"/>
            <a:lstStyle/>
            <a:p>
              <a:endParaRPr lang="en-US">
                <a:latin typeface="Arial" pitchFamily="34" charset="0"/>
                <a:cs typeface="Arial" pitchFamily="34" charset="0"/>
              </a:endParaRPr>
            </a:p>
          </p:txBody>
        </p:sp>
      </p:grpSp>
      <p:grpSp>
        <p:nvGrpSpPr>
          <p:cNvPr id="13" name="Group 54"/>
          <p:cNvGrpSpPr>
            <a:grpSpLocks/>
          </p:cNvGrpSpPr>
          <p:nvPr/>
        </p:nvGrpSpPr>
        <p:grpSpPr bwMode="auto">
          <a:xfrm>
            <a:off x="3367088" y="5938838"/>
            <a:ext cx="314325" cy="271462"/>
            <a:chOff x="2969" y="2010"/>
            <a:chExt cx="198" cy="171"/>
          </a:xfrm>
        </p:grpSpPr>
        <p:sp>
          <p:nvSpPr>
            <p:cNvPr id="139319" name="Oval 55"/>
            <p:cNvSpPr>
              <a:spLocks noChangeArrowheads="1"/>
            </p:cNvSpPr>
            <p:nvPr/>
          </p:nvSpPr>
          <p:spPr bwMode="auto">
            <a:xfrm>
              <a:off x="2969" y="2010"/>
              <a:ext cx="198" cy="171"/>
            </a:xfrm>
            <a:prstGeom prst="ellipse">
              <a:avLst/>
            </a:prstGeom>
            <a:solidFill>
              <a:srgbClr val="FF0000"/>
            </a:solidFill>
            <a:ln w="38100">
              <a:solidFill>
                <a:schemeClr val="tx1"/>
              </a:solidFill>
              <a:round/>
              <a:headEnd/>
              <a:tailEnd/>
            </a:ln>
            <a:effectLst/>
          </p:spPr>
          <p:txBody>
            <a:bodyPr wrap="none" anchor="ctr"/>
            <a:lstStyle/>
            <a:p>
              <a:endParaRPr lang="en-US">
                <a:latin typeface="Arial" pitchFamily="34" charset="0"/>
                <a:cs typeface="Arial" pitchFamily="34" charset="0"/>
              </a:endParaRPr>
            </a:p>
          </p:txBody>
        </p:sp>
        <p:sp>
          <p:nvSpPr>
            <p:cNvPr id="139320" name="Oval 56"/>
            <p:cNvSpPr>
              <a:spLocks noChangeArrowheads="1"/>
            </p:cNvSpPr>
            <p:nvPr/>
          </p:nvSpPr>
          <p:spPr bwMode="auto">
            <a:xfrm>
              <a:off x="3101" y="2047"/>
              <a:ext cx="29" cy="54"/>
            </a:xfrm>
            <a:prstGeom prst="ellipse">
              <a:avLst/>
            </a:prstGeom>
            <a:solidFill>
              <a:schemeClr val="bg1"/>
            </a:solidFill>
            <a:ln w="3175">
              <a:solidFill>
                <a:schemeClr val="tx1"/>
              </a:solidFill>
              <a:round/>
              <a:headEnd/>
              <a:tailEnd/>
            </a:ln>
            <a:effectLst/>
          </p:spPr>
          <p:txBody>
            <a:bodyPr wrap="none" anchor="ctr"/>
            <a:lstStyle/>
            <a:p>
              <a:endParaRPr lang="en-US">
                <a:latin typeface="Arial" pitchFamily="34" charset="0"/>
                <a:cs typeface="Arial" pitchFamily="34" charset="0"/>
              </a:endParaRPr>
            </a:p>
          </p:txBody>
        </p:sp>
      </p:grpSp>
      <p:grpSp>
        <p:nvGrpSpPr>
          <p:cNvPr id="14" name="Group 65"/>
          <p:cNvGrpSpPr>
            <a:grpSpLocks/>
          </p:cNvGrpSpPr>
          <p:nvPr/>
        </p:nvGrpSpPr>
        <p:grpSpPr bwMode="auto">
          <a:xfrm>
            <a:off x="2735263" y="5818188"/>
            <a:ext cx="611187" cy="519112"/>
            <a:chOff x="778" y="3234"/>
            <a:chExt cx="385" cy="327"/>
          </a:xfrm>
        </p:grpSpPr>
        <p:sp>
          <p:nvSpPr>
            <p:cNvPr id="139327" name="Text Box 63"/>
            <p:cNvSpPr txBox="1">
              <a:spLocks noChangeArrowheads="1"/>
            </p:cNvSpPr>
            <p:nvPr/>
          </p:nvSpPr>
          <p:spPr bwMode="auto">
            <a:xfrm>
              <a:off x="778" y="3234"/>
              <a:ext cx="253" cy="327"/>
            </a:xfrm>
            <a:prstGeom prst="rect">
              <a:avLst/>
            </a:prstGeom>
            <a:noFill/>
            <a:ln w="9525">
              <a:noFill/>
              <a:miter lim="800000"/>
              <a:headEnd/>
              <a:tailEnd/>
            </a:ln>
            <a:effectLst/>
          </p:spPr>
          <p:txBody>
            <a:bodyPr anchor="ctr">
              <a:spAutoFit/>
            </a:bodyPr>
            <a:lstStyle/>
            <a:p>
              <a:r>
                <a:rPr lang="en-US" sz="2800">
                  <a:solidFill>
                    <a:schemeClr val="accent1"/>
                  </a:solidFill>
                  <a:latin typeface="Arial" pitchFamily="34" charset="0"/>
                  <a:cs typeface="Arial" pitchFamily="34" charset="0"/>
                </a:rPr>
                <a:t>0</a:t>
              </a:r>
              <a:endParaRPr lang="en-US" sz="3600">
                <a:solidFill>
                  <a:schemeClr val="accent1"/>
                </a:solidFill>
                <a:latin typeface="Arial" pitchFamily="34" charset="0"/>
                <a:cs typeface="Arial" pitchFamily="34" charset="0"/>
              </a:endParaRPr>
            </a:p>
          </p:txBody>
        </p:sp>
        <p:sp>
          <p:nvSpPr>
            <p:cNvPr id="139328" name="Text Box 64"/>
            <p:cNvSpPr txBox="1">
              <a:spLocks noChangeArrowheads="1"/>
            </p:cNvSpPr>
            <p:nvPr/>
          </p:nvSpPr>
          <p:spPr bwMode="auto">
            <a:xfrm>
              <a:off x="910" y="3234"/>
              <a:ext cx="253" cy="327"/>
            </a:xfrm>
            <a:prstGeom prst="rect">
              <a:avLst/>
            </a:prstGeom>
            <a:noFill/>
            <a:ln w="9525">
              <a:noFill/>
              <a:miter lim="800000"/>
              <a:headEnd/>
              <a:tailEnd/>
            </a:ln>
            <a:effectLst/>
          </p:spPr>
          <p:txBody>
            <a:bodyPr anchor="ctr">
              <a:spAutoFit/>
            </a:bodyPr>
            <a:lstStyle/>
            <a:p>
              <a:r>
                <a:rPr lang="en-US" sz="2800">
                  <a:solidFill>
                    <a:srgbClr val="FF0000"/>
                  </a:solidFill>
                  <a:latin typeface="Arial" pitchFamily="34" charset="0"/>
                  <a:cs typeface="Arial" pitchFamily="34" charset="0"/>
                </a:rPr>
                <a:t>0</a:t>
              </a:r>
              <a:endParaRPr lang="en-US" sz="3600">
                <a:solidFill>
                  <a:srgbClr val="FF0000"/>
                </a:solidFill>
                <a:latin typeface="Arial" pitchFamily="34" charset="0"/>
                <a:cs typeface="Arial" pitchFamily="34" charset="0"/>
              </a:endParaRPr>
            </a:p>
          </p:txBody>
        </p:sp>
      </p:grpSp>
      <p:grpSp>
        <p:nvGrpSpPr>
          <p:cNvPr id="15" name="Group 66"/>
          <p:cNvGrpSpPr>
            <a:grpSpLocks/>
          </p:cNvGrpSpPr>
          <p:nvPr/>
        </p:nvGrpSpPr>
        <p:grpSpPr bwMode="auto">
          <a:xfrm>
            <a:off x="5548313" y="5816600"/>
            <a:ext cx="611187" cy="519113"/>
            <a:chOff x="778" y="3234"/>
            <a:chExt cx="385" cy="327"/>
          </a:xfrm>
        </p:grpSpPr>
        <p:sp>
          <p:nvSpPr>
            <p:cNvPr id="139331" name="Text Box 67"/>
            <p:cNvSpPr txBox="1">
              <a:spLocks noChangeArrowheads="1"/>
            </p:cNvSpPr>
            <p:nvPr/>
          </p:nvSpPr>
          <p:spPr bwMode="auto">
            <a:xfrm>
              <a:off x="778" y="3234"/>
              <a:ext cx="253" cy="327"/>
            </a:xfrm>
            <a:prstGeom prst="rect">
              <a:avLst/>
            </a:prstGeom>
            <a:noFill/>
            <a:ln w="9525">
              <a:noFill/>
              <a:miter lim="800000"/>
              <a:headEnd/>
              <a:tailEnd/>
            </a:ln>
            <a:effectLst/>
          </p:spPr>
          <p:txBody>
            <a:bodyPr anchor="ctr">
              <a:spAutoFit/>
            </a:bodyPr>
            <a:lstStyle/>
            <a:p>
              <a:r>
                <a:rPr lang="en-US" sz="2800">
                  <a:solidFill>
                    <a:schemeClr val="accent1"/>
                  </a:solidFill>
                  <a:latin typeface="Arial" pitchFamily="34" charset="0"/>
                  <a:cs typeface="Arial" pitchFamily="34" charset="0"/>
                </a:rPr>
                <a:t>0</a:t>
              </a:r>
              <a:endParaRPr lang="en-US" sz="3600">
                <a:solidFill>
                  <a:schemeClr val="accent1"/>
                </a:solidFill>
                <a:latin typeface="Arial" pitchFamily="34" charset="0"/>
                <a:cs typeface="Arial" pitchFamily="34" charset="0"/>
              </a:endParaRPr>
            </a:p>
          </p:txBody>
        </p:sp>
        <p:sp>
          <p:nvSpPr>
            <p:cNvPr id="139332" name="Text Box 68"/>
            <p:cNvSpPr txBox="1">
              <a:spLocks noChangeArrowheads="1"/>
            </p:cNvSpPr>
            <p:nvPr/>
          </p:nvSpPr>
          <p:spPr bwMode="auto">
            <a:xfrm>
              <a:off x="910" y="3234"/>
              <a:ext cx="253" cy="327"/>
            </a:xfrm>
            <a:prstGeom prst="rect">
              <a:avLst/>
            </a:prstGeom>
            <a:noFill/>
            <a:ln w="9525">
              <a:noFill/>
              <a:miter lim="800000"/>
              <a:headEnd/>
              <a:tailEnd/>
            </a:ln>
            <a:effectLst/>
          </p:spPr>
          <p:txBody>
            <a:bodyPr anchor="ctr">
              <a:spAutoFit/>
            </a:bodyPr>
            <a:lstStyle/>
            <a:p>
              <a:r>
                <a:rPr lang="en-US" sz="2800">
                  <a:solidFill>
                    <a:srgbClr val="FF0000"/>
                  </a:solidFill>
                  <a:latin typeface="Arial" pitchFamily="34" charset="0"/>
                  <a:cs typeface="Arial" pitchFamily="34" charset="0"/>
                </a:rPr>
                <a:t>0</a:t>
              </a:r>
              <a:endParaRPr lang="en-US" sz="3600">
                <a:solidFill>
                  <a:srgbClr val="FF0000"/>
                </a:solidFill>
                <a:latin typeface="Arial" pitchFamily="34" charset="0"/>
                <a:cs typeface="Arial" pitchFamily="34" charset="0"/>
              </a:endParaRPr>
            </a:p>
          </p:txBody>
        </p:sp>
      </p:grpSp>
      <p:grpSp>
        <p:nvGrpSpPr>
          <p:cNvPr id="16" name="Group 73"/>
          <p:cNvGrpSpPr>
            <a:grpSpLocks/>
          </p:cNvGrpSpPr>
          <p:nvPr/>
        </p:nvGrpSpPr>
        <p:grpSpPr bwMode="auto">
          <a:xfrm>
            <a:off x="1968500" y="2057400"/>
            <a:ext cx="633413" cy="520700"/>
            <a:chOff x="508" y="1544"/>
            <a:chExt cx="399" cy="328"/>
          </a:xfrm>
        </p:grpSpPr>
        <p:sp>
          <p:nvSpPr>
            <p:cNvPr id="139334" name="Text Box 70"/>
            <p:cNvSpPr txBox="1">
              <a:spLocks noChangeArrowheads="1"/>
            </p:cNvSpPr>
            <p:nvPr/>
          </p:nvSpPr>
          <p:spPr bwMode="auto">
            <a:xfrm>
              <a:off x="508" y="1544"/>
              <a:ext cx="253" cy="327"/>
            </a:xfrm>
            <a:prstGeom prst="rect">
              <a:avLst/>
            </a:prstGeom>
            <a:noFill/>
            <a:ln w="9525">
              <a:noFill/>
              <a:miter lim="800000"/>
              <a:headEnd/>
              <a:tailEnd/>
            </a:ln>
            <a:effectLst/>
          </p:spPr>
          <p:txBody>
            <a:bodyPr anchor="ctr">
              <a:spAutoFit/>
            </a:bodyPr>
            <a:lstStyle/>
            <a:p>
              <a:r>
                <a:rPr lang="en-US" sz="2800">
                  <a:latin typeface="Arial" pitchFamily="34" charset="0"/>
                  <a:cs typeface="Arial" pitchFamily="34" charset="0"/>
                </a:rPr>
                <a:t>0</a:t>
              </a:r>
              <a:endParaRPr lang="en-US" sz="3600">
                <a:latin typeface="Arial" pitchFamily="34" charset="0"/>
                <a:cs typeface="Arial" pitchFamily="34" charset="0"/>
              </a:endParaRPr>
            </a:p>
          </p:txBody>
        </p:sp>
        <p:sp>
          <p:nvSpPr>
            <p:cNvPr id="139335" name="Text Box 71"/>
            <p:cNvSpPr txBox="1">
              <a:spLocks noChangeArrowheads="1"/>
            </p:cNvSpPr>
            <p:nvPr/>
          </p:nvSpPr>
          <p:spPr bwMode="auto">
            <a:xfrm>
              <a:off x="654" y="1545"/>
              <a:ext cx="253" cy="327"/>
            </a:xfrm>
            <a:prstGeom prst="rect">
              <a:avLst/>
            </a:prstGeom>
            <a:noFill/>
            <a:ln w="9525">
              <a:noFill/>
              <a:miter lim="800000"/>
              <a:headEnd/>
              <a:tailEnd/>
            </a:ln>
            <a:effectLst/>
          </p:spPr>
          <p:txBody>
            <a:bodyPr anchor="ctr">
              <a:spAutoFit/>
            </a:bodyPr>
            <a:lstStyle/>
            <a:p>
              <a:r>
                <a:rPr lang="en-US" sz="2800">
                  <a:solidFill>
                    <a:schemeClr val="accent1"/>
                  </a:solidFill>
                  <a:latin typeface="Arial" pitchFamily="34" charset="0"/>
                  <a:cs typeface="Arial" pitchFamily="34" charset="0"/>
                </a:rPr>
                <a:t>0</a:t>
              </a:r>
              <a:endParaRPr lang="en-US" sz="3600">
                <a:solidFill>
                  <a:schemeClr val="accent1"/>
                </a:solidFill>
                <a:latin typeface="Arial" pitchFamily="34" charset="0"/>
                <a:cs typeface="Arial" pitchFamily="34" charset="0"/>
              </a:endParaRPr>
            </a:p>
          </p:txBody>
        </p:sp>
      </p:grpSp>
      <p:grpSp>
        <p:nvGrpSpPr>
          <p:cNvPr id="17" name="Group 74"/>
          <p:cNvGrpSpPr>
            <a:grpSpLocks/>
          </p:cNvGrpSpPr>
          <p:nvPr/>
        </p:nvGrpSpPr>
        <p:grpSpPr bwMode="auto">
          <a:xfrm>
            <a:off x="1089025" y="3748088"/>
            <a:ext cx="633413" cy="520700"/>
            <a:chOff x="508" y="1544"/>
            <a:chExt cx="399" cy="328"/>
          </a:xfrm>
        </p:grpSpPr>
        <p:sp>
          <p:nvSpPr>
            <p:cNvPr id="139339" name="Text Box 75"/>
            <p:cNvSpPr txBox="1">
              <a:spLocks noChangeArrowheads="1"/>
            </p:cNvSpPr>
            <p:nvPr/>
          </p:nvSpPr>
          <p:spPr bwMode="auto">
            <a:xfrm>
              <a:off x="508" y="1544"/>
              <a:ext cx="253" cy="327"/>
            </a:xfrm>
            <a:prstGeom prst="rect">
              <a:avLst/>
            </a:prstGeom>
            <a:noFill/>
            <a:ln w="9525">
              <a:noFill/>
              <a:miter lim="800000"/>
              <a:headEnd/>
              <a:tailEnd/>
            </a:ln>
            <a:effectLst/>
          </p:spPr>
          <p:txBody>
            <a:bodyPr anchor="ctr">
              <a:spAutoFit/>
            </a:bodyPr>
            <a:lstStyle/>
            <a:p>
              <a:r>
                <a:rPr lang="en-US" sz="2800">
                  <a:latin typeface="Arial" pitchFamily="34" charset="0"/>
                  <a:cs typeface="Arial" pitchFamily="34" charset="0"/>
                </a:rPr>
                <a:t>0</a:t>
              </a:r>
              <a:endParaRPr lang="en-US" sz="3600">
                <a:latin typeface="Arial" pitchFamily="34" charset="0"/>
                <a:cs typeface="Arial" pitchFamily="34" charset="0"/>
              </a:endParaRPr>
            </a:p>
          </p:txBody>
        </p:sp>
        <p:sp>
          <p:nvSpPr>
            <p:cNvPr id="139340" name="Text Box 76"/>
            <p:cNvSpPr txBox="1">
              <a:spLocks noChangeArrowheads="1"/>
            </p:cNvSpPr>
            <p:nvPr/>
          </p:nvSpPr>
          <p:spPr bwMode="auto">
            <a:xfrm>
              <a:off x="654" y="1545"/>
              <a:ext cx="253" cy="327"/>
            </a:xfrm>
            <a:prstGeom prst="rect">
              <a:avLst/>
            </a:prstGeom>
            <a:noFill/>
            <a:ln w="9525">
              <a:noFill/>
              <a:miter lim="800000"/>
              <a:headEnd/>
              <a:tailEnd/>
            </a:ln>
            <a:effectLst/>
          </p:spPr>
          <p:txBody>
            <a:bodyPr anchor="ctr">
              <a:spAutoFit/>
            </a:bodyPr>
            <a:lstStyle/>
            <a:p>
              <a:r>
                <a:rPr lang="en-US" sz="2800">
                  <a:solidFill>
                    <a:schemeClr val="accent1"/>
                  </a:solidFill>
                  <a:latin typeface="Arial" pitchFamily="34" charset="0"/>
                  <a:cs typeface="Arial" pitchFamily="34" charset="0"/>
                </a:rPr>
                <a:t>0</a:t>
              </a:r>
              <a:endParaRPr lang="en-US" sz="3600">
                <a:solidFill>
                  <a:schemeClr val="accent1"/>
                </a:solidFill>
                <a:latin typeface="Arial" pitchFamily="34" charset="0"/>
                <a:cs typeface="Arial" pitchFamily="34" charset="0"/>
              </a:endParaRPr>
            </a:p>
          </p:txBody>
        </p:sp>
      </p:grpSp>
      <p:grpSp>
        <p:nvGrpSpPr>
          <p:cNvPr id="18" name="Group 80"/>
          <p:cNvGrpSpPr>
            <a:grpSpLocks/>
          </p:cNvGrpSpPr>
          <p:nvPr/>
        </p:nvGrpSpPr>
        <p:grpSpPr bwMode="auto">
          <a:xfrm>
            <a:off x="6226175" y="2057400"/>
            <a:ext cx="633413" cy="520700"/>
            <a:chOff x="3922" y="1282"/>
            <a:chExt cx="399" cy="328"/>
          </a:xfrm>
        </p:grpSpPr>
        <p:sp>
          <p:nvSpPr>
            <p:cNvPr id="139342" name="Text Box 78"/>
            <p:cNvSpPr txBox="1">
              <a:spLocks noChangeArrowheads="1"/>
            </p:cNvSpPr>
            <p:nvPr/>
          </p:nvSpPr>
          <p:spPr bwMode="auto">
            <a:xfrm>
              <a:off x="3922" y="1282"/>
              <a:ext cx="253" cy="327"/>
            </a:xfrm>
            <a:prstGeom prst="rect">
              <a:avLst/>
            </a:prstGeom>
            <a:noFill/>
            <a:ln w="9525">
              <a:noFill/>
              <a:miter lim="800000"/>
              <a:headEnd/>
              <a:tailEnd/>
            </a:ln>
            <a:effectLst/>
          </p:spPr>
          <p:txBody>
            <a:bodyPr anchor="ctr">
              <a:spAutoFit/>
            </a:bodyPr>
            <a:lstStyle/>
            <a:p>
              <a:r>
                <a:rPr lang="en-US" sz="2800">
                  <a:latin typeface="Arial" pitchFamily="34" charset="0"/>
                  <a:cs typeface="Arial" pitchFamily="34" charset="0"/>
                </a:rPr>
                <a:t>0</a:t>
              </a:r>
              <a:endParaRPr lang="en-US" sz="3600">
                <a:latin typeface="Arial" pitchFamily="34" charset="0"/>
                <a:cs typeface="Arial" pitchFamily="34" charset="0"/>
              </a:endParaRPr>
            </a:p>
          </p:txBody>
        </p:sp>
        <p:sp>
          <p:nvSpPr>
            <p:cNvPr id="139343" name="Text Box 79"/>
            <p:cNvSpPr txBox="1">
              <a:spLocks noChangeArrowheads="1"/>
            </p:cNvSpPr>
            <p:nvPr/>
          </p:nvSpPr>
          <p:spPr bwMode="auto">
            <a:xfrm>
              <a:off x="4068" y="1283"/>
              <a:ext cx="253" cy="327"/>
            </a:xfrm>
            <a:prstGeom prst="rect">
              <a:avLst/>
            </a:prstGeom>
            <a:noFill/>
            <a:ln w="9525">
              <a:noFill/>
              <a:miter lim="800000"/>
              <a:headEnd/>
              <a:tailEnd/>
            </a:ln>
            <a:effectLst/>
          </p:spPr>
          <p:txBody>
            <a:bodyPr anchor="ctr">
              <a:spAutoFit/>
            </a:bodyPr>
            <a:lstStyle/>
            <a:p>
              <a:r>
                <a:rPr lang="en-US" sz="2800">
                  <a:solidFill>
                    <a:srgbClr val="FF0000"/>
                  </a:solidFill>
                  <a:latin typeface="Arial" pitchFamily="34" charset="0"/>
                  <a:cs typeface="Arial" pitchFamily="34" charset="0"/>
                </a:rPr>
                <a:t>0</a:t>
              </a:r>
              <a:endParaRPr lang="en-US" sz="3600">
                <a:solidFill>
                  <a:schemeClr val="accent1"/>
                </a:solidFill>
                <a:latin typeface="Arial" pitchFamily="34" charset="0"/>
                <a:cs typeface="Arial" pitchFamily="34" charset="0"/>
              </a:endParaRPr>
            </a:p>
          </p:txBody>
        </p:sp>
      </p:grpSp>
      <p:grpSp>
        <p:nvGrpSpPr>
          <p:cNvPr id="19" name="Group 81"/>
          <p:cNvGrpSpPr>
            <a:grpSpLocks/>
          </p:cNvGrpSpPr>
          <p:nvPr/>
        </p:nvGrpSpPr>
        <p:grpSpPr bwMode="auto">
          <a:xfrm>
            <a:off x="7134225" y="3746500"/>
            <a:ext cx="633413" cy="520700"/>
            <a:chOff x="3922" y="1282"/>
            <a:chExt cx="399" cy="328"/>
          </a:xfrm>
        </p:grpSpPr>
        <p:sp>
          <p:nvSpPr>
            <p:cNvPr id="139346" name="Text Box 82"/>
            <p:cNvSpPr txBox="1">
              <a:spLocks noChangeArrowheads="1"/>
            </p:cNvSpPr>
            <p:nvPr/>
          </p:nvSpPr>
          <p:spPr bwMode="auto">
            <a:xfrm>
              <a:off x="3922" y="1282"/>
              <a:ext cx="253" cy="327"/>
            </a:xfrm>
            <a:prstGeom prst="rect">
              <a:avLst/>
            </a:prstGeom>
            <a:noFill/>
            <a:ln w="9525">
              <a:noFill/>
              <a:miter lim="800000"/>
              <a:headEnd/>
              <a:tailEnd/>
            </a:ln>
            <a:effectLst/>
          </p:spPr>
          <p:txBody>
            <a:bodyPr anchor="ctr">
              <a:spAutoFit/>
            </a:bodyPr>
            <a:lstStyle/>
            <a:p>
              <a:r>
                <a:rPr lang="en-US" sz="2800">
                  <a:latin typeface="Arial" pitchFamily="34" charset="0"/>
                  <a:cs typeface="Arial" pitchFamily="34" charset="0"/>
                </a:rPr>
                <a:t>0</a:t>
              </a:r>
              <a:endParaRPr lang="en-US" sz="3600">
                <a:latin typeface="Arial" pitchFamily="34" charset="0"/>
                <a:cs typeface="Arial" pitchFamily="34" charset="0"/>
              </a:endParaRPr>
            </a:p>
          </p:txBody>
        </p:sp>
        <p:sp>
          <p:nvSpPr>
            <p:cNvPr id="139347" name="Text Box 83"/>
            <p:cNvSpPr txBox="1">
              <a:spLocks noChangeArrowheads="1"/>
            </p:cNvSpPr>
            <p:nvPr/>
          </p:nvSpPr>
          <p:spPr bwMode="auto">
            <a:xfrm>
              <a:off x="4068" y="1283"/>
              <a:ext cx="253" cy="327"/>
            </a:xfrm>
            <a:prstGeom prst="rect">
              <a:avLst/>
            </a:prstGeom>
            <a:noFill/>
            <a:ln w="9525">
              <a:noFill/>
              <a:miter lim="800000"/>
              <a:headEnd/>
              <a:tailEnd/>
            </a:ln>
            <a:effectLst/>
          </p:spPr>
          <p:txBody>
            <a:bodyPr anchor="ctr">
              <a:spAutoFit/>
            </a:bodyPr>
            <a:lstStyle/>
            <a:p>
              <a:r>
                <a:rPr lang="en-US" sz="2800">
                  <a:solidFill>
                    <a:srgbClr val="FF0000"/>
                  </a:solidFill>
                  <a:latin typeface="Arial" pitchFamily="34" charset="0"/>
                  <a:cs typeface="Arial" pitchFamily="34" charset="0"/>
                </a:rPr>
                <a:t>0</a:t>
              </a:r>
              <a:endParaRPr lang="en-US" sz="3600">
                <a:solidFill>
                  <a:schemeClr val="accent1"/>
                </a:solidFill>
                <a:latin typeface="Arial" pitchFamily="34" charset="0"/>
                <a:cs typeface="Arial" pitchFamily="34" charset="0"/>
              </a:endParaRPr>
            </a:p>
          </p:txBody>
        </p:sp>
      </p:grpSp>
      <p:sp>
        <p:nvSpPr>
          <p:cNvPr id="139351" name="AutoShape 87"/>
          <p:cNvSpPr>
            <a:spLocks noChangeArrowheads="1"/>
          </p:cNvSpPr>
          <p:nvPr/>
        </p:nvSpPr>
        <p:spPr bwMode="auto">
          <a:xfrm>
            <a:off x="6108700" y="5386388"/>
            <a:ext cx="2058988" cy="527050"/>
          </a:xfrm>
          <a:prstGeom prst="wedgeRoundRectCallout">
            <a:avLst>
              <a:gd name="adj1" fmla="val -126407"/>
              <a:gd name="adj2" fmla="val -266565"/>
              <a:gd name="adj3" fmla="val 16667"/>
            </a:avLst>
          </a:prstGeom>
          <a:noFill/>
          <a:ln w="38100">
            <a:solidFill>
              <a:schemeClr val="tx2"/>
            </a:solidFill>
            <a:miter lim="800000"/>
            <a:headEnd/>
            <a:tailEnd/>
          </a:ln>
          <a:effectLst/>
        </p:spPr>
        <p:txBody>
          <a:bodyPr wrap="none" anchor="ctr"/>
          <a:lstStyle/>
          <a:p>
            <a:r>
              <a:rPr lang="en-US" sz="2800">
                <a:solidFill>
                  <a:schemeClr val="tx1"/>
                </a:solidFill>
                <a:latin typeface="Arial" pitchFamily="34" charset="0"/>
                <a:cs typeface="Arial" pitchFamily="34" charset="0"/>
              </a:rPr>
              <a:t>no one fails</a:t>
            </a:r>
            <a:endParaRPr lang="en-US">
              <a:solidFill>
                <a:schemeClr val="tx1"/>
              </a:solidFill>
              <a:latin typeface="Arial" pitchFamily="34" charset="0"/>
              <a:cs typeface="Arial" pitchFamily="34" charset="0"/>
            </a:endParaRPr>
          </a:p>
        </p:txBody>
      </p:sp>
      <p:sp>
        <p:nvSpPr>
          <p:cNvPr id="70" name="Footer Placeholder 2"/>
          <p:cNvSpPr>
            <a:spLocks noGrp="1"/>
          </p:cNvSpPr>
          <p:nvPr>
            <p:ph type="ftr" sz="quarter" idx="11"/>
          </p:nvPr>
        </p:nvSpPr>
        <p:spPr>
          <a:xfrm>
            <a:off x="3124200" y="6248400"/>
            <a:ext cx="2895600" cy="457200"/>
          </a:xfrm>
        </p:spPr>
        <p:txBody>
          <a:bodyPr/>
          <a:lstStyle/>
          <a:p>
            <a:r>
              <a:rPr lang="en-US" dirty="0" smtClean="0"/>
              <a:t>Distributed Computing through Combinatorial Topology</a:t>
            </a:r>
            <a:endParaRPr lang="en-US" dirty="0"/>
          </a:p>
        </p:txBody>
      </p:sp>
      <p:sp>
        <p:nvSpPr>
          <p:cNvPr id="71" name="AutoShape 90"/>
          <p:cNvSpPr>
            <a:spLocks noChangeArrowheads="1"/>
          </p:cNvSpPr>
          <p:nvPr/>
        </p:nvSpPr>
        <p:spPr bwMode="auto">
          <a:xfrm>
            <a:off x="325437" y="5016501"/>
            <a:ext cx="1928813" cy="527050"/>
          </a:xfrm>
          <a:prstGeom prst="wedgeRoundRectCallout">
            <a:avLst>
              <a:gd name="adj1" fmla="val 154330"/>
              <a:gd name="adj2" fmla="val 14577"/>
              <a:gd name="adj3" fmla="val 16667"/>
            </a:avLst>
          </a:prstGeom>
          <a:noFill/>
          <a:ln w="38100">
            <a:solidFill>
              <a:srgbClr val="0000FF"/>
            </a:solidFill>
            <a:miter lim="800000"/>
            <a:headEnd/>
            <a:tailEnd/>
          </a:ln>
          <a:effectLst/>
        </p:spPr>
        <p:txBody>
          <a:bodyPr wrap="none" anchor="ctr"/>
          <a:lstStyle/>
          <a:p>
            <a:r>
              <a:rPr lang="en-US" sz="2800">
                <a:latin typeface="Arial" pitchFamily="34" charset="0"/>
                <a:cs typeface="Arial" pitchFamily="34" charset="0"/>
              </a:rPr>
              <a:t>blue fails</a:t>
            </a:r>
            <a:endParaRPr lang="en-US">
              <a:latin typeface="Arial" pitchFamily="34" charset="0"/>
              <a:cs typeface="Arial" pitchFamily="34" charset="0"/>
            </a:endParaRPr>
          </a:p>
        </p:txBody>
      </p:sp>
    </p:spTree>
    <p:extLst>
      <p:ext uri="{BB962C8B-B14F-4D97-AF65-F5344CB8AC3E}">
        <p14:creationId xmlns:p14="http://schemas.microsoft.com/office/powerpoint/2010/main" val="444374643"/>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Date Placeholder 4"/>
          <p:cNvSpPr>
            <a:spLocks noGrp="1"/>
          </p:cNvSpPr>
          <p:nvPr>
            <p:ph type="dt" sz="half" idx="10"/>
          </p:nvPr>
        </p:nvSpPr>
        <p:spPr/>
        <p:txBody>
          <a:bodyPr/>
          <a:lstStyle/>
          <a:p>
            <a:fld id="{ACAA7BC0-28E6-4509-9F19-F558E15AB711}" type="datetime5">
              <a:rPr lang="en-US"/>
              <a:pPr/>
              <a:t>14-May-16</a:t>
            </a:fld>
            <a:endParaRPr lang="en-US"/>
          </a:p>
        </p:txBody>
      </p:sp>
      <p:sp>
        <p:nvSpPr>
          <p:cNvPr id="69" name="Slide Number Placeholder 6"/>
          <p:cNvSpPr>
            <a:spLocks noGrp="1"/>
          </p:cNvSpPr>
          <p:nvPr>
            <p:ph type="sldNum" sz="quarter" idx="12"/>
          </p:nvPr>
        </p:nvSpPr>
        <p:spPr/>
        <p:txBody>
          <a:bodyPr/>
          <a:lstStyle/>
          <a:p>
            <a:fld id="{6AB89EAB-B480-439F-A891-1C903AEC09BB}" type="slidenum">
              <a:rPr lang="en-US"/>
              <a:pPr/>
              <a:t>146</a:t>
            </a:fld>
            <a:endParaRPr lang="en-US"/>
          </a:p>
        </p:txBody>
      </p:sp>
      <p:sp>
        <p:nvSpPr>
          <p:cNvPr id="139348" name="Freeform 84"/>
          <p:cNvSpPr>
            <a:spLocks/>
          </p:cNvSpPr>
          <p:nvPr/>
        </p:nvSpPr>
        <p:spPr bwMode="auto">
          <a:xfrm flipH="1">
            <a:off x="1887538" y="2187575"/>
            <a:ext cx="2473325" cy="2540000"/>
          </a:xfrm>
          <a:custGeom>
            <a:avLst/>
            <a:gdLst/>
            <a:ahLst/>
            <a:cxnLst>
              <a:cxn ang="0">
                <a:pos x="565" y="1600"/>
              </a:cxn>
              <a:cxn ang="0">
                <a:pos x="1558" y="1055"/>
              </a:cxn>
              <a:cxn ang="0">
                <a:pos x="944" y="0"/>
              </a:cxn>
              <a:cxn ang="0">
                <a:pos x="0" y="593"/>
              </a:cxn>
              <a:cxn ang="0">
                <a:pos x="565" y="1600"/>
              </a:cxn>
            </a:cxnLst>
            <a:rect l="0" t="0" r="r" b="b"/>
            <a:pathLst>
              <a:path w="1558" h="1600">
                <a:moveTo>
                  <a:pt x="565" y="1600"/>
                </a:moveTo>
                <a:lnTo>
                  <a:pt x="1558" y="1055"/>
                </a:lnTo>
                <a:lnTo>
                  <a:pt x="944" y="0"/>
                </a:lnTo>
                <a:lnTo>
                  <a:pt x="0" y="593"/>
                </a:lnTo>
                <a:lnTo>
                  <a:pt x="565" y="1600"/>
                </a:lnTo>
                <a:close/>
              </a:path>
            </a:pathLst>
          </a:custGeom>
          <a:noFill/>
          <a:ln w="38100" cap="flat" cmpd="sng">
            <a:solidFill>
              <a:schemeClr val="tx1"/>
            </a:solidFill>
            <a:prstDash val="solid"/>
            <a:round/>
            <a:headEnd type="none" w="med" len="med"/>
            <a:tailEnd type="none" w="med" len="med"/>
          </a:ln>
          <a:effectLst/>
        </p:spPr>
        <p:txBody>
          <a:bodyPr wrap="none" anchor="ctr"/>
          <a:lstStyle/>
          <a:p>
            <a:endParaRPr lang="en-US">
              <a:latin typeface="Arial" pitchFamily="34" charset="0"/>
              <a:cs typeface="Arial" pitchFamily="34" charset="0"/>
            </a:endParaRPr>
          </a:p>
        </p:txBody>
      </p:sp>
      <p:sp>
        <p:nvSpPr>
          <p:cNvPr id="139310" name="Rectangle 46"/>
          <p:cNvSpPr>
            <a:spLocks noChangeArrowheads="1"/>
          </p:cNvSpPr>
          <p:nvPr/>
        </p:nvSpPr>
        <p:spPr bwMode="auto">
          <a:xfrm>
            <a:off x="3525838" y="4708525"/>
            <a:ext cx="1773237" cy="1357313"/>
          </a:xfrm>
          <a:prstGeom prst="rect">
            <a:avLst/>
          </a:prstGeom>
          <a:noFill/>
          <a:ln w="38100">
            <a:solidFill>
              <a:schemeClr val="tx1"/>
            </a:solidFill>
            <a:miter lim="800000"/>
            <a:headEnd/>
            <a:tailEnd/>
          </a:ln>
          <a:effectLst/>
        </p:spPr>
        <p:txBody>
          <a:bodyPr wrap="none" anchor="ctr"/>
          <a:lstStyle/>
          <a:p>
            <a:endParaRPr lang="en-US">
              <a:latin typeface="Arial" pitchFamily="34" charset="0"/>
              <a:cs typeface="Arial" pitchFamily="34" charset="0"/>
            </a:endParaRPr>
          </a:p>
        </p:txBody>
      </p:sp>
      <p:sp>
        <p:nvSpPr>
          <p:cNvPr id="139295" name="Freeform 31"/>
          <p:cNvSpPr>
            <a:spLocks/>
          </p:cNvSpPr>
          <p:nvPr/>
        </p:nvSpPr>
        <p:spPr bwMode="auto">
          <a:xfrm>
            <a:off x="4402138" y="2190750"/>
            <a:ext cx="2473325" cy="2540000"/>
          </a:xfrm>
          <a:custGeom>
            <a:avLst/>
            <a:gdLst/>
            <a:ahLst/>
            <a:cxnLst>
              <a:cxn ang="0">
                <a:pos x="565" y="1600"/>
              </a:cxn>
              <a:cxn ang="0">
                <a:pos x="1558" y="1055"/>
              </a:cxn>
              <a:cxn ang="0">
                <a:pos x="944" y="0"/>
              </a:cxn>
              <a:cxn ang="0">
                <a:pos x="0" y="593"/>
              </a:cxn>
              <a:cxn ang="0">
                <a:pos x="565" y="1600"/>
              </a:cxn>
            </a:cxnLst>
            <a:rect l="0" t="0" r="r" b="b"/>
            <a:pathLst>
              <a:path w="1558" h="1600">
                <a:moveTo>
                  <a:pt x="565" y="1600"/>
                </a:moveTo>
                <a:lnTo>
                  <a:pt x="1558" y="1055"/>
                </a:lnTo>
                <a:lnTo>
                  <a:pt x="944" y="0"/>
                </a:lnTo>
                <a:lnTo>
                  <a:pt x="0" y="593"/>
                </a:lnTo>
                <a:lnTo>
                  <a:pt x="565" y="1600"/>
                </a:lnTo>
                <a:close/>
              </a:path>
            </a:pathLst>
          </a:custGeom>
          <a:noFill/>
          <a:ln w="38100" cap="flat" cmpd="sng">
            <a:solidFill>
              <a:schemeClr val="tx1"/>
            </a:solidFill>
            <a:prstDash val="solid"/>
            <a:round/>
            <a:headEnd type="none" w="med" len="med"/>
            <a:tailEnd type="none" w="med" len="med"/>
          </a:ln>
          <a:effectLst/>
        </p:spPr>
        <p:txBody>
          <a:bodyPr wrap="none" anchor="ctr"/>
          <a:lstStyle/>
          <a:p>
            <a:endParaRPr lang="en-US">
              <a:latin typeface="Arial" pitchFamily="34" charset="0"/>
              <a:cs typeface="Arial" pitchFamily="34" charset="0"/>
            </a:endParaRPr>
          </a:p>
        </p:txBody>
      </p:sp>
      <p:sp>
        <p:nvSpPr>
          <p:cNvPr id="139266" name="Rectangle 2"/>
          <p:cNvSpPr>
            <a:spLocks noGrp="1" noChangeArrowheads="1"/>
          </p:cNvSpPr>
          <p:nvPr>
            <p:ph type="title"/>
          </p:nvPr>
        </p:nvSpPr>
        <p:spPr/>
        <p:txBody>
          <a:bodyPr/>
          <a:lstStyle/>
          <a:p>
            <a:r>
              <a:rPr lang="en-US"/>
              <a:t>Single Input: Round One</a:t>
            </a:r>
          </a:p>
        </p:txBody>
      </p:sp>
      <p:sp>
        <p:nvSpPr>
          <p:cNvPr id="139268" name="AutoShape 4"/>
          <p:cNvSpPr>
            <a:spLocks noChangeArrowheads="1"/>
          </p:cNvSpPr>
          <p:nvPr/>
        </p:nvSpPr>
        <p:spPr bwMode="auto">
          <a:xfrm>
            <a:off x="3492500" y="3087688"/>
            <a:ext cx="1806575" cy="1609725"/>
          </a:xfrm>
          <a:prstGeom prst="triangle">
            <a:avLst>
              <a:gd name="adj" fmla="val 50000"/>
            </a:avLst>
          </a:prstGeom>
          <a:gradFill rotWithShape="0">
            <a:gsLst>
              <a:gs pos="0">
                <a:schemeClr val="hlink"/>
              </a:gs>
              <a:gs pos="50000">
                <a:schemeClr val="hlink">
                  <a:gamma/>
                  <a:shade val="46275"/>
                  <a:invGamma/>
                </a:schemeClr>
              </a:gs>
              <a:gs pos="100000">
                <a:schemeClr val="hlink"/>
              </a:gs>
            </a:gsLst>
            <a:lin ang="5400000" scaled="1"/>
          </a:gradFill>
          <a:ln w="38100">
            <a:solidFill>
              <a:schemeClr val="tx1"/>
            </a:solidFill>
            <a:miter lim="800000"/>
            <a:headEnd/>
            <a:tailEnd/>
          </a:ln>
          <a:effectLst/>
        </p:spPr>
        <p:txBody>
          <a:bodyPr wrap="none" anchor="ctr"/>
          <a:lstStyle/>
          <a:p>
            <a:endParaRPr lang="en-US">
              <a:latin typeface="Arial" pitchFamily="34" charset="0"/>
              <a:cs typeface="Arial" pitchFamily="34" charset="0"/>
            </a:endParaRPr>
          </a:p>
        </p:txBody>
      </p:sp>
      <p:grpSp>
        <p:nvGrpSpPr>
          <p:cNvPr id="2" name="Group 5"/>
          <p:cNvGrpSpPr>
            <a:grpSpLocks/>
          </p:cNvGrpSpPr>
          <p:nvPr/>
        </p:nvGrpSpPr>
        <p:grpSpPr bwMode="auto">
          <a:xfrm>
            <a:off x="4238625" y="2962275"/>
            <a:ext cx="314325" cy="271463"/>
            <a:chOff x="1507" y="1907"/>
            <a:chExt cx="198" cy="171"/>
          </a:xfrm>
        </p:grpSpPr>
        <p:sp>
          <p:nvSpPr>
            <p:cNvPr id="139270" name="Oval 6"/>
            <p:cNvSpPr>
              <a:spLocks noChangeArrowheads="1"/>
            </p:cNvSpPr>
            <p:nvPr/>
          </p:nvSpPr>
          <p:spPr bwMode="auto">
            <a:xfrm>
              <a:off x="1507" y="1907"/>
              <a:ext cx="198" cy="171"/>
            </a:xfrm>
            <a:prstGeom prst="ellipse">
              <a:avLst/>
            </a:prstGeom>
            <a:solidFill>
              <a:srgbClr val="0000FF"/>
            </a:solidFill>
            <a:ln w="38100">
              <a:solidFill>
                <a:schemeClr val="tx1"/>
              </a:solidFill>
              <a:round/>
              <a:headEnd/>
              <a:tailEnd/>
            </a:ln>
            <a:effectLst/>
          </p:spPr>
          <p:txBody>
            <a:bodyPr wrap="none" anchor="ctr"/>
            <a:lstStyle/>
            <a:p>
              <a:endParaRPr lang="en-US">
                <a:latin typeface="Arial" pitchFamily="34" charset="0"/>
                <a:cs typeface="Arial" pitchFamily="34" charset="0"/>
              </a:endParaRPr>
            </a:p>
          </p:txBody>
        </p:sp>
        <p:sp>
          <p:nvSpPr>
            <p:cNvPr id="139271" name="Oval 7"/>
            <p:cNvSpPr>
              <a:spLocks noChangeArrowheads="1"/>
            </p:cNvSpPr>
            <p:nvPr/>
          </p:nvSpPr>
          <p:spPr bwMode="auto">
            <a:xfrm>
              <a:off x="1639" y="1944"/>
              <a:ext cx="29" cy="54"/>
            </a:xfrm>
            <a:prstGeom prst="ellipse">
              <a:avLst/>
            </a:prstGeom>
            <a:solidFill>
              <a:schemeClr val="bg1"/>
            </a:solidFill>
            <a:ln w="3175">
              <a:solidFill>
                <a:schemeClr val="tx1"/>
              </a:solidFill>
              <a:round/>
              <a:headEnd/>
              <a:tailEnd/>
            </a:ln>
            <a:effectLst/>
          </p:spPr>
          <p:txBody>
            <a:bodyPr wrap="none" anchor="ctr"/>
            <a:lstStyle/>
            <a:p>
              <a:endParaRPr lang="en-US">
                <a:latin typeface="Arial" pitchFamily="34" charset="0"/>
                <a:cs typeface="Arial" pitchFamily="34" charset="0"/>
              </a:endParaRPr>
            </a:p>
          </p:txBody>
        </p:sp>
      </p:grpSp>
      <p:grpSp>
        <p:nvGrpSpPr>
          <p:cNvPr id="3" name="Group 8"/>
          <p:cNvGrpSpPr>
            <a:grpSpLocks/>
          </p:cNvGrpSpPr>
          <p:nvPr/>
        </p:nvGrpSpPr>
        <p:grpSpPr bwMode="auto">
          <a:xfrm>
            <a:off x="5130800" y="4581525"/>
            <a:ext cx="314325" cy="271463"/>
            <a:chOff x="2969" y="2010"/>
            <a:chExt cx="198" cy="171"/>
          </a:xfrm>
        </p:grpSpPr>
        <p:sp>
          <p:nvSpPr>
            <p:cNvPr id="139273" name="Oval 9"/>
            <p:cNvSpPr>
              <a:spLocks noChangeArrowheads="1"/>
            </p:cNvSpPr>
            <p:nvPr/>
          </p:nvSpPr>
          <p:spPr bwMode="auto">
            <a:xfrm>
              <a:off x="2969" y="2010"/>
              <a:ext cx="198" cy="171"/>
            </a:xfrm>
            <a:prstGeom prst="ellipse">
              <a:avLst/>
            </a:prstGeom>
            <a:solidFill>
              <a:srgbClr val="FF0000"/>
            </a:solidFill>
            <a:ln w="38100">
              <a:solidFill>
                <a:schemeClr val="tx1"/>
              </a:solidFill>
              <a:round/>
              <a:headEnd/>
              <a:tailEnd/>
            </a:ln>
            <a:effectLst/>
          </p:spPr>
          <p:txBody>
            <a:bodyPr wrap="none" anchor="ctr"/>
            <a:lstStyle/>
            <a:p>
              <a:endParaRPr lang="en-US">
                <a:latin typeface="Arial" pitchFamily="34" charset="0"/>
                <a:cs typeface="Arial" pitchFamily="34" charset="0"/>
              </a:endParaRPr>
            </a:p>
          </p:txBody>
        </p:sp>
        <p:sp>
          <p:nvSpPr>
            <p:cNvPr id="139274" name="Oval 10"/>
            <p:cNvSpPr>
              <a:spLocks noChangeArrowheads="1"/>
            </p:cNvSpPr>
            <p:nvPr/>
          </p:nvSpPr>
          <p:spPr bwMode="auto">
            <a:xfrm>
              <a:off x="3101" y="2047"/>
              <a:ext cx="29" cy="54"/>
            </a:xfrm>
            <a:prstGeom prst="ellipse">
              <a:avLst/>
            </a:prstGeom>
            <a:solidFill>
              <a:schemeClr val="bg1"/>
            </a:solidFill>
            <a:ln w="3175">
              <a:solidFill>
                <a:schemeClr val="tx1"/>
              </a:solidFill>
              <a:round/>
              <a:headEnd/>
              <a:tailEnd/>
            </a:ln>
            <a:effectLst/>
          </p:spPr>
          <p:txBody>
            <a:bodyPr wrap="none" anchor="ctr"/>
            <a:lstStyle/>
            <a:p>
              <a:endParaRPr lang="en-US">
                <a:latin typeface="Arial" pitchFamily="34" charset="0"/>
                <a:cs typeface="Arial" pitchFamily="34" charset="0"/>
              </a:endParaRPr>
            </a:p>
          </p:txBody>
        </p:sp>
      </p:grpSp>
      <p:grpSp>
        <p:nvGrpSpPr>
          <p:cNvPr id="4" name="Group 11"/>
          <p:cNvGrpSpPr>
            <a:grpSpLocks/>
          </p:cNvGrpSpPr>
          <p:nvPr/>
        </p:nvGrpSpPr>
        <p:grpSpPr bwMode="auto">
          <a:xfrm>
            <a:off x="3332163" y="4603750"/>
            <a:ext cx="314325" cy="271463"/>
            <a:chOff x="2306" y="3106"/>
            <a:chExt cx="198" cy="171"/>
          </a:xfrm>
        </p:grpSpPr>
        <p:sp>
          <p:nvSpPr>
            <p:cNvPr id="139276" name="Oval 12"/>
            <p:cNvSpPr>
              <a:spLocks noChangeArrowheads="1"/>
            </p:cNvSpPr>
            <p:nvPr/>
          </p:nvSpPr>
          <p:spPr bwMode="auto">
            <a:xfrm>
              <a:off x="2306" y="3106"/>
              <a:ext cx="198" cy="171"/>
            </a:xfrm>
            <a:prstGeom prst="ellipse">
              <a:avLst/>
            </a:prstGeom>
            <a:solidFill>
              <a:schemeClr val="accent1"/>
            </a:solidFill>
            <a:ln w="38100">
              <a:solidFill>
                <a:schemeClr val="tx1"/>
              </a:solidFill>
              <a:round/>
              <a:headEnd/>
              <a:tailEnd/>
            </a:ln>
            <a:effectLst/>
          </p:spPr>
          <p:txBody>
            <a:bodyPr wrap="none" anchor="ctr"/>
            <a:lstStyle/>
            <a:p>
              <a:endParaRPr lang="en-US">
                <a:latin typeface="Arial" pitchFamily="34" charset="0"/>
                <a:cs typeface="Arial" pitchFamily="34" charset="0"/>
              </a:endParaRPr>
            </a:p>
          </p:txBody>
        </p:sp>
        <p:sp>
          <p:nvSpPr>
            <p:cNvPr id="139277" name="Oval 13"/>
            <p:cNvSpPr>
              <a:spLocks noChangeArrowheads="1"/>
            </p:cNvSpPr>
            <p:nvPr/>
          </p:nvSpPr>
          <p:spPr bwMode="auto">
            <a:xfrm>
              <a:off x="2438" y="3143"/>
              <a:ext cx="29" cy="54"/>
            </a:xfrm>
            <a:prstGeom prst="ellipse">
              <a:avLst/>
            </a:prstGeom>
            <a:solidFill>
              <a:schemeClr val="bg1"/>
            </a:solidFill>
            <a:ln w="3175">
              <a:solidFill>
                <a:schemeClr val="tx1"/>
              </a:solidFill>
              <a:round/>
              <a:headEnd/>
              <a:tailEnd/>
            </a:ln>
            <a:effectLst/>
          </p:spPr>
          <p:txBody>
            <a:bodyPr wrap="none" anchor="ctr"/>
            <a:lstStyle/>
            <a:p>
              <a:endParaRPr lang="en-US">
                <a:latin typeface="Arial" pitchFamily="34" charset="0"/>
                <a:cs typeface="Arial" pitchFamily="34" charset="0"/>
              </a:endParaRPr>
            </a:p>
          </p:txBody>
        </p:sp>
      </p:grpSp>
      <p:grpSp>
        <p:nvGrpSpPr>
          <p:cNvPr id="5" name="Group 20"/>
          <p:cNvGrpSpPr>
            <a:grpSpLocks/>
          </p:cNvGrpSpPr>
          <p:nvPr/>
        </p:nvGrpSpPr>
        <p:grpSpPr bwMode="auto">
          <a:xfrm>
            <a:off x="4729163" y="2847975"/>
            <a:ext cx="842962" cy="520700"/>
            <a:chOff x="1841" y="1835"/>
            <a:chExt cx="531" cy="328"/>
          </a:xfrm>
        </p:grpSpPr>
        <p:sp>
          <p:nvSpPr>
            <p:cNvPr id="139279" name="Text Box 15"/>
            <p:cNvSpPr txBox="1">
              <a:spLocks noChangeArrowheads="1"/>
            </p:cNvSpPr>
            <p:nvPr/>
          </p:nvSpPr>
          <p:spPr bwMode="auto">
            <a:xfrm>
              <a:off x="1841" y="1835"/>
              <a:ext cx="253" cy="327"/>
            </a:xfrm>
            <a:prstGeom prst="rect">
              <a:avLst/>
            </a:prstGeom>
            <a:noFill/>
            <a:ln w="9525">
              <a:noFill/>
              <a:miter lim="800000"/>
              <a:headEnd/>
              <a:tailEnd/>
            </a:ln>
            <a:effectLst/>
          </p:spPr>
          <p:txBody>
            <a:bodyPr anchor="ctr">
              <a:spAutoFit/>
            </a:bodyPr>
            <a:lstStyle/>
            <a:p>
              <a:r>
                <a:rPr lang="en-US" sz="2800">
                  <a:latin typeface="Arial" pitchFamily="34" charset="0"/>
                  <a:cs typeface="Arial" pitchFamily="34" charset="0"/>
                </a:rPr>
                <a:t>0</a:t>
              </a:r>
              <a:endParaRPr lang="en-US" sz="3600">
                <a:latin typeface="Arial" pitchFamily="34" charset="0"/>
                <a:cs typeface="Arial" pitchFamily="34" charset="0"/>
              </a:endParaRPr>
            </a:p>
          </p:txBody>
        </p:sp>
        <p:sp>
          <p:nvSpPr>
            <p:cNvPr id="139282" name="Text Box 18"/>
            <p:cNvSpPr txBox="1">
              <a:spLocks noChangeArrowheads="1"/>
            </p:cNvSpPr>
            <p:nvPr/>
          </p:nvSpPr>
          <p:spPr bwMode="auto">
            <a:xfrm>
              <a:off x="1987" y="1836"/>
              <a:ext cx="253" cy="327"/>
            </a:xfrm>
            <a:prstGeom prst="rect">
              <a:avLst/>
            </a:prstGeom>
            <a:noFill/>
            <a:ln w="9525">
              <a:noFill/>
              <a:miter lim="800000"/>
              <a:headEnd/>
              <a:tailEnd/>
            </a:ln>
            <a:effectLst/>
          </p:spPr>
          <p:txBody>
            <a:bodyPr anchor="ctr">
              <a:spAutoFit/>
            </a:bodyPr>
            <a:lstStyle/>
            <a:p>
              <a:r>
                <a:rPr lang="en-US" sz="2800">
                  <a:solidFill>
                    <a:schemeClr val="accent1"/>
                  </a:solidFill>
                  <a:latin typeface="Arial" pitchFamily="34" charset="0"/>
                  <a:cs typeface="Arial" pitchFamily="34" charset="0"/>
                </a:rPr>
                <a:t>0</a:t>
              </a:r>
              <a:endParaRPr lang="en-US" sz="3600">
                <a:solidFill>
                  <a:schemeClr val="accent1"/>
                </a:solidFill>
                <a:latin typeface="Arial" pitchFamily="34" charset="0"/>
                <a:cs typeface="Arial" pitchFamily="34" charset="0"/>
              </a:endParaRPr>
            </a:p>
          </p:txBody>
        </p:sp>
        <p:sp>
          <p:nvSpPr>
            <p:cNvPr id="139283" name="Text Box 19"/>
            <p:cNvSpPr txBox="1">
              <a:spLocks noChangeArrowheads="1"/>
            </p:cNvSpPr>
            <p:nvPr/>
          </p:nvSpPr>
          <p:spPr bwMode="auto">
            <a:xfrm>
              <a:off x="2119" y="1836"/>
              <a:ext cx="253" cy="327"/>
            </a:xfrm>
            <a:prstGeom prst="rect">
              <a:avLst/>
            </a:prstGeom>
            <a:noFill/>
            <a:ln w="9525">
              <a:noFill/>
              <a:miter lim="800000"/>
              <a:headEnd/>
              <a:tailEnd/>
            </a:ln>
            <a:effectLst/>
          </p:spPr>
          <p:txBody>
            <a:bodyPr anchor="ctr">
              <a:spAutoFit/>
            </a:bodyPr>
            <a:lstStyle/>
            <a:p>
              <a:r>
                <a:rPr lang="en-US" sz="2800">
                  <a:solidFill>
                    <a:srgbClr val="FF0000"/>
                  </a:solidFill>
                  <a:latin typeface="Arial" pitchFamily="34" charset="0"/>
                  <a:cs typeface="Arial" pitchFamily="34" charset="0"/>
                </a:rPr>
                <a:t>0</a:t>
              </a:r>
              <a:endParaRPr lang="en-US" sz="3600">
                <a:solidFill>
                  <a:srgbClr val="FF0000"/>
                </a:solidFill>
                <a:latin typeface="Arial" pitchFamily="34" charset="0"/>
                <a:cs typeface="Arial" pitchFamily="34" charset="0"/>
              </a:endParaRPr>
            </a:p>
          </p:txBody>
        </p:sp>
      </p:grpSp>
      <p:grpSp>
        <p:nvGrpSpPr>
          <p:cNvPr id="6" name="Group 23"/>
          <p:cNvGrpSpPr>
            <a:grpSpLocks/>
          </p:cNvGrpSpPr>
          <p:nvPr/>
        </p:nvGrpSpPr>
        <p:grpSpPr bwMode="auto">
          <a:xfrm>
            <a:off x="2581275" y="4849813"/>
            <a:ext cx="842963" cy="520700"/>
            <a:chOff x="1841" y="1835"/>
            <a:chExt cx="531" cy="328"/>
          </a:xfrm>
        </p:grpSpPr>
        <p:sp>
          <p:nvSpPr>
            <p:cNvPr id="139288" name="Text Box 24"/>
            <p:cNvSpPr txBox="1">
              <a:spLocks noChangeArrowheads="1"/>
            </p:cNvSpPr>
            <p:nvPr/>
          </p:nvSpPr>
          <p:spPr bwMode="auto">
            <a:xfrm>
              <a:off x="1841" y="1835"/>
              <a:ext cx="253" cy="327"/>
            </a:xfrm>
            <a:prstGeom prst="rect">
              <a:avLst/>
            </a:prstGeom>
            <a:noFill/>
            <a:ln w="9525">
              <a:noFill/>
              <a:miter lim="800000"/>
              <a:headEnd/>
              <a:tailEnd/>
            </a:ln>
            <a:effectLst/>
          </p:spPr>
          <p:txBody>
            <a:bodyPr anchor="ctr">
              <a:spAutoFit/>
            </a:bodyPr>
            <a:lstStyle/>
            <a:p>
              <a:r>
                <a:rPr lang="en-US" sz="2800">
                  <a:latin typeface="Arial" pitchFamily="34" charset="0"/>
                  <a:cs typeface="Arial" pitchFamily="34" charset="0"/>
                </a:rPr>
                <a:t>0</a:t>
              </a:r>
              <a:endParaRPr lang="en-US" sz="3600">
                <a:latin typeface="Arial" pitchFamily="34" charset="0"/>
                <a:cs typeface="Arial" pitchFamily="34" charset="0"/>
              </a:endParaRPr>
            </a:p>
          </p:txBody>
        </p:sp>
        <p:sp>
          <p:nvSpPr>
            <p:cNvPr id="139289" name="Text Box 25"/>
            <p:cNvSpPr txBox="1">
              <a:spLocks noChangeArrowheads="1"/>
            </p:cNvSpPr>
            <p:nvPr/>
          </p:nvSpPr>
          <p:spPr bwMode="auto">
            <a:xfrm>
              <a:off x="1987" y="1836"/>
              <a:ext cx="253" cy="327"/>
            </a:xfrm>
            <a:prstGeom prst="rect">
              <a:avLst/>
            </a:prstGeom>
            <a:noFill/>
            <a:ln w="9525">
              <a:noFill/>
              <a:miter lim="800000"/>
              <a:headEnd/>
              <a:tailEnd/>
            </a:ln>
            <a:effectLst/>
          </p:spPr>
          <p:txBody>
            <a:bodyPr anchor="ctr">
              <a:spAutoFit/>
            </a:bodyPr>
            <a:lstStyle/>
            <a:p>
              <a:r>
                <a:rPr lang="en-US" sz="2800">
                  <a:solidFill>
                    <a:schemeClr val="accent1"/>
                  </a:solidFill>
                  <a:latin typeface="Arial" pitchFamily="34" charset="0"/>
                  <a:cs typeface="Arial" pitchFamily="34" charset="0"/>
                </a:rPr>
                <a:t>0</a:t>
              </a:r>
              <a:endParaRPr lang="en-US" sz="3600">
                <a:solidFill>
                  <a:schemeClr val="accent1"/>
                </a:solidFill>
                <a:latin typeface="Arial" pitchFamily="34" charset="0"/>
                <a:cs typeface="Arial" pitchFamily="34" charset="0"/>
              </a:endParaRPr>
            </a:p>
          </p:txBody>
        </p:sp>
        <p:sp>
          <p:nvSpPr>
            <p:cNvPr id="139290" name="Text Box 26"/>
            <p:cNvSpPr txBox="1">
              <a:spLocks noChangeArrowheads="1"/>
            </p:cNvSpPr>
            <p:nvPr/>
          </p:nvSpPr>
          <p:spPr bwMode="auto">
            <a:xfrm>
              <a:off x="2119" y="1836"/>
              <a:ext cx="253" cy="327"/>
            </a:xfrm>
            <a:prstGeom prst="rect">
              <a:avLst/>
            </a:prstGeom>
            <a:noFill/>
            <a:ln w="9525">
              <a:noFill/>
              <a:miter lim="800000"/>
              <a:headEnd/>
              <a:tailEnd/>
            </a:ln>
            <a:effectLst/>
          </p:spPr>
          <p:txBody>
            <a:bodyPr anchor="ctr">
              <a:spAutoFit/>
            </a:bodyPr>
            <a:lstStyle/>
            <a:p>
              <a:r>
                <a:rPr lang="en-US" sz="2800">
                  <a:solidFill>
                    <a:srgbClr val="FF0000"/>
                  </a:solidFill>
                  <a:latin typeface="Arial" pitchFamily="34" charset="0"/>
                  <a:cs typeface="Arial" pitchFamily="34" charset="0"/>
                </a:rPr>
                <a:t>0</a:t>
              </a:r>
              <a:endParaRPr lang="en-US" sz="3600">
                <a:solidFill>
                  <a:srgbClr val="FF0000"/>
                </a:solidFill>
                <a:latin typeface="Arial" pitchFamily="34" charset="0"/>
                <a:cs typeface="Arial" pitchFamily="34" charset="0"/>
              </a:endParaRPr>
            </a:p>
          </p:txBody>
        </p:sp>
      </p:grpSp>
      <p:grpSp>
        <p:nvGrpSpPr>
          <p:cNvPr id="7" name="Group 27"/>
          <p:cNvGrpSpPr>
            <a:grpSpLocks/>
          </p:cNvGrpSpPr>
          <p:nvPr/>
        </p:nvGrpSpPr>
        <p:grpSpPr bwMode="auto">
          <a:xfrm>
            <a:off x="5437188" y="4849813"/>
            <a:ext cx="842962" cy="520700"/>
            <a:chOff x="1841" y="1835"/>
            <a:chExt cx="531" cy="328"/>
          </a:xfrm>
        </p:grpSpPr>
        <p:sp>
          <p:nvSpPr>
            <p:cNvPr id="139292" name="Text Box 28"/>
            <p:cNvSpPr txBox="1">
              <a:spLocks noChangeArrowheads="1"/>
            </p:cNvSpPr>
            <p:nvPr/>
          </p:nvSpPr>
          <p:spPr bwMode="auto">
            <a:xfrm>
              <a:off x="1841" y="1835"/>
              <a:ext cx="253" cy="327"/>
            </a:xfrm>
            <a:prstGeom prst="rect">
              <a:avLst/>
            </a:prstGeom>
            <a:noFill/>
            <a:ln w="9525">
              <a:noFill/>
              <a:miter lim="800000"/>
              <a:headEnd/>
              <a:tailEnd/>
            </a:ln>
            <a:effectLst/>
          </p:spPr>
          <p:txBody>
            <a:bodyPr anchor="ctr">
              <a:spAutoFit/>
            </a:bodyPr>
            <a:lstStyle/>
            <a:p>
              <a:r>
                <a:rPr lang="en-US" sz="2800">
                  <a:latin typeface="Arial" pitchFamily="34" charset="0"/>
                  <a:cs typeface="Arial" pitchFamily="34" charset="0"/>
                </a:rPr>
                <a:t>0</a:t>
              </a:r>
              <a:endParaRPr lang="en-US" sz="3600">
                <a:latin typeface="Arial" pitchFamily="34" charset="0"/>
                <a:cs typeface="Arial" pitchFamily="34" charset="0"/>
              </a:endParaRPr>
            </a:p>
          </p:txBody>
        </p:sp>
        <p:sp>
          <p:nvSpPr>
            <p:cNvPr id="139293" name="Text Box 29"/>
            <p:cNvSpPr txBox="1">
              <a:spLocks noChangeArrowheads="1"/>
            </p:cNvSpPr>
            <p:nvPr/>
          </p:nvSpPr>
          <p:spPr bwMode="auto">
            <a:xfrm>
              <a:off x="1987" y="1836"/>
              <a:ext cx="253" cy="327"/>
            </a:xfrm>
            <a:prstGeom prst="rect">
              <a:avLst/>
            </a:prstGeom>
            <a:noFill/>
            <a:ln w="9525">
              <a:noFill/>
              <a:miter lim="800000"/>
              <a:headEnd/>
              <a:tailEnd/>
            </a:ln>
            <a:effectLst/>
          </p:spPr>
          <p:txBody>
            <a:bodyPr anchor="ctr">
              <a:spAutoFit/>
            </a:bodyPr>
            <a:lstStyle/>
            <a:p>
              <a:r>
                <a:rPr lang="en-US" sz="2800">
                  <a:solidFill>
                    <a:schemeClr val="accent1"/>
                  </a:solidFill>
                  <a:latin typeface="Arial" pitchFamily="34" charset="0"/>
                  <a:cs typeface="Arial" pitchFamily="34" charset="0"/>
                </a:rPr>
                <a:t>0</a:t>
              </a:r>
              <a:endParaRPr lang="en-US" sz="3600">
                <a:solidFill>
                  <a:schemeClr val="accent1"/>
                </a:solidFill>
                <a:latin typeface="Arial" pitchFamily="34" charset="0"/>
                <a:cs typeface="Arial" pitchFamily="34" charset="0"/>
              </a:endParaRPr>
            </a:p>
          </p:txBody>
        </p:sp>
        <p:sp>
          <p:nvSpPr>
            <p:cNvPr id="139294" name="Text Box 30"/>
            <p:cNvSpPr txBox="1">
              <a:spLocks noChangeArrowheads="1"/>
            </p:cNvSpPr>
            <p:nvPr/>
          </p:nvSpPr>
          <p:spPr bwMode="auto">
            <a:xfrm>
              <a:off x="2119" y="1836"/>
              <a:ext cx="253" cy="327"/>
            </a:xfrm>
            <a:prstGeom prst="rect">
              <a:avLst/>
            </a:prstGeom>
            <a:noFill/>
            <a:ln w="9525">
              <a:noFill/>
              <a:miter lim="800000"/>
              <a:headEnd/>
              <a:tailEnd/>
            </a:ln>
            <a:effectLst/>
          </p:spPr>
          <p:txBody>
            <a:bodyPr anchor="ctr">
              <a:spAutoFit/>
            </a:bodyPr>
            <a:lstStyle/>
            <a:p>
              <a:r>
                <a:rPr lang="en-US" sz="2800">
                  <a:solidFill>
                    <a:srgbClr val="FF0000"/>
                  </a:solidFill>
                  <a:latin typeface="Arial" pitchFamily="34" charset="0"/>
                  <a:cs typeface="Arial" pitchFamily="34" charset="0"/>
                </a:rPr>
                <a:t>0</a:t>
              </a:r>
              <a:endParaRPr lang="en-US" sz="3600">
                <a:solidFill>
                  <a:srgbClr val="FF0000"/>
                </a:solidFill>
                <a:latin typeface="Arial" pitchFamily="34" charset="0"/>
                <a:cs typeface="Arial" pitchFamily="34" charset="0"/>
              </a:endParaRPr>
            </a:p>
          </p:txBody>
        </p:sp>
      </p:grpSp>
      <p:grpSp>
        <p:nvGrpSpPr>
          <p:cNvPr id="8" name="Group 32"/>
          <p:cNvGrpSpPr>
            <a:grpSpLocks/>
          </p:cNvGrpSpPr>
          <p:nvPr/>
        </p:nvGrpSpPr>
        <p:grpSpPr bwMode="auto">
          <a:xfrm>
            <a:off x="6678613" y="3749675"/>
            <a:ext cx="314325" cy="271463"/>
            <a:chOff x="1507" y="1907"/>
            <a:chExt cx="198" cy="171"/>
          </a:xfrm>
        </p:grpSpPr>
        <p:sp>
          <p:nvSpPr>
            <p:cNvPr id="139297" name="Oval 33"/>
            <p:cNvSpPr>
              <a:spLocks noChangeArrowheads="1"/>
            </p:cNvSpPr>
            <p:nvPr/>
          </p:nvSpPr>
          <p:spPr bwMode="auto">
            <a:xfrm>
              <a:off x="1507" y="1907"/>
              <a:ext cx="198" cy="171"/>
            </a:xfrm>
            <a:prstGeom prst="ellipse">
              <a:avLst/>
            </a:prstGeom>
            <a:solidFill>
              <a:srgbClr val="0000FF"/>
            </a:solidFill>
            <a:ln w="38100">
              <a:solidFill>
                <a:schemeClr val="tx1"/>
              </a:solidFill>
              <a:round/>
              <a:headEnd/>
              <a:tailEnd/>
            </a:ln>
            <a:effectLst/>
          </p:spPr>
          <p:txBody>
            <a:bodyPr wrap="none" anchor="ctr"/>
            <a:lstStyle/>
            <a:p>
              <a:endParaRPr lang="en-US">
                <a:latin typeface="Arial" pitchFamily="34" charset="0"/>
                <a:cs typeface="Arial" pitchFamily="34" charset="0"/>
              </a:endParaRPr>
            </a:p>
          </p:txBody>
        </p:sp>
        <p:sp>
          <p:nvSpPr>
            <p:cNvPr id="139298" name="Oval 34"/>
            <p:cNvSpPr>
              <a:spLocks noChangeArrowheads="1"/>
            </p:cNvSpPr>
            <p:nvPr/>
          </p:nvSpPr>
          <p:spPr bwMode="auto">
            <a:xfrm>
              <a:off x="1639" y="1944"/>
              <a:ext cx="29" cy="54"/>
            </a:xfrm>
            <a:prstGeom prst="ellipse">
              <a:avLst/>
            </a:prstGeom>
            <a:solidFill>
              <a:schemeClr val="bg1"/>
            </a:solidFill>
            <a:ln w="3175">
              <a:solidFill>
                <a:schemeClr val="tx1"/>
              </a:solidFill>
              <a:round/>
              <a:headEnd/>
              <a:tailEnd/>
            </a:ln>
            <a:effectLst/>
          </p:spPr>
          <p:txBody>
            <a:bodyPr wrap="none" anchor="ctr"/>
            <a:lstStyle/>
            <a:p>
              <a:endParaRPr lang="en-US">
                <a:latin typeface="Arial" pitchFamily="34" charset="0"/>
                <a:cs typeface="Arial" pitchFamily="34" charset="0"/>
              </a:endParaRPr>
            </a:p>
          </p:txBody>
        </p:sp>
      </p:grpSp>
      <p:grpSp>
        <p:nvGrpSpPr>
          <p:cNvPr id="9" name="Group 35"/>
          <p:cNvGrpSpPr>
            <a:grpSpLocks/>
          </p:cNvGrpSpPr>
          <p:nvPr/>
        </p:nvGrpSpPr>
        <p:grpSpPr bwMode="auto">
          <a:xfrm>
            <a:off x="5743575" y="2062163"/>
            <a:ext cx="314325" cy="271462"/>
            <a:chOff x="2969" y="2010"/>
            <a:chExt cx="198" cy="171"/>
          </a:xfrm>
        </p:grpSpPr>
        <p:sp>
          <p:nvSpPr>
            <p:cNvPr id="139300" name="Oval 36"/>
            <p:cNvSpPr>
              <a:spLocks noChangeArrowheads="1"/>
            </p:cNvSpPr>
            <p:nvPr/>
          </p:nvSpPr>
          <p:spPr bwMode="auto">
            <a:xfrm>
              <a:off x="2969" y="2010"/>
              <a:ext cx="198" cy="171"/>
            </a:xfrm>
            <a:prstGeom prst="ellipse">
              <a:avLst/>
            </a:prstGeom>
            <a:solidFill>
              <a:srgbClr val="FF0000"/>
            </a:solidFill>
            <a:ln w="38100">
              <a:solidFill>
                <a:schemeClr val="tx1"/>
              </a:solidFill>
              <a:round/>
              <a:headEnd/>
              <a:tailEnd/>
            </a:ln>
            <a:effectLst/>
          </p:spPr>
          <p:txBody>
            <a:bodyPr wrap="none" anchor="ctr"/>
            <a:lstStyle/>
            <a:p>
              <a:endParaRPr lang="en-US">
                <a:latin typeface="Arial" pitchFamily="34" charset="0"/>
                <a:cs typeface="Arial" pitchFamily="34" charset="0"/>
              </a:endParaRPr>
            </a:p>
          </p:txBody>
        </p:sp>
        <p:sp>
          <p:nvSpPr>
            <p:cNvPr id="139301" name="Oval 37"/>
            <p:cNvSpPr>
              <a:spLocks noChangeArrowheads="1"/>
            </p:cNvSpPr>
            <p:nvPr/>
          </p:nvSpPr>
          <p:spPr bwMode="auto">
            <a:xfrm>
              <a:off x="3101" y="2047"/>
              <a:ext cx="29" cy="54"/>
            </a:xfrm>
            <a:prstGeom prst="ellipse">
              <a:avLst/>
            </a:prstGeom>
            <a:solidFill>
              <a:schemeClr val="bg1"/>
            </a:solidFill>
            <a:ln w="3175">
              <a:solidFill>
                <a:schemeClr val="tx1"/>
              </a:solidFill>
              <a:round/>
              <a:headEnd/>
              <a:tailEnd/>
            </a:ln>
            <a:effectLst/>
          </p:spPr>
          <p:txBody>
            <a:bodyPr wrap="none" anchor="ctr"/>
            <a:lstStyle/>
            <a:p>
              <a:endParaRPr lang="en-US">
                <a:latin typeface="Arial" pitchFamily="34" charset="0"/>
                <a:cs typeface="Arial" pitchFamily="34" charset="0"/>
              </a:endParaRPr>
            </a:p>
          </p:txBody>
        </p:sp>
      </p:grpSp>
      <p:grpSp>
        <p:nvGrpSpPr>
          <p:cNvPr id="10" name="Group 40"/>
          <p:cNvGrpSpPr>
            <a:grpSpLocks/>
          </p:cNvGrpSpPr>
          <p:nvPr/>
        </p:nvGrpSpPr>
        <p:grpSpPr bwMode="auto">
          <a:xfrm>
            <a:off x="2708275" y="2082800"/>
            <a:ext cx="314325" cy="271463"/>
            <a:chOff x="2306" y="3106"/>
            <a:chExt cx="198" cy="171"/>
          </a:xfrm>
        </p:grpSpPr>
        <p:sp>
          <p:nvSpPr>
            <p:cNvPr id="139305" name="Oval 41"/>
            <p:cNvSpPr>
              <a:spLocks noChangeArrowheads="1"/>
            </p:cNvSpPr>
            <p:nvPr/>
          </p:nvSpPr>
          <p:spPr bwMode="auto">
            <a:xfrm>
              <a:off x="2306" y="3106"/>
              <a:ext cx="198" cy="171"/>
            </a:xfrm>
            <a:prstGeom prst="ellipse">
              <a:avLst/>
            </a:prstGeom>
            <a:solidFill>
              <a:schemeClr val="accent1"/>
            </a:solidFill>
            <a:ln w="38100">
              <a:solidFill>
                <a:schemeClr val="tx1"/>
              </a:solidFill>
              <a:round/>
              <a:headEnd/>
              <a:tailEnd/>
            </a:ln>
            <a:effectLst/>
          </p:spPr>
          <p:txBody>
            <a:bodyPr wrap="none" anchor="ctr"/>
            <a:lstStyle/>
            <a:p>
              <a:endParaRPr lang="en-US">
                <a:latin typeface="Arial" pitchFamily="34" charset="0"/>
                <a:cs typeface="Arial" pitchFamily="34" charset="0"/>
              </a:endParaRPr>
            </a:p>
          </p:txBody>
        </p:sp>
        <p:sp>
          <p:nvSpPr>
            <p:cNvPr id="139306" name="Oval 42"/>
            <p:cNvSpPr>
              <a:spLocks noChangeArrowheads="1"/>
            </p:cNvSpPr>
            <p:nvPr/>
          </p:nvSpPr>
          <p:spPr bwMode="auto">
            <a:xfrm>
              <a:off x="2438" y="3143"/>
              <a:ext cx="29" cy="54"/>
            </a:xfrm>
            <a:prstGeom prst="ellipse">
              <a:avLst/>
            </a:prstGeom>
            <a:solidFill>
              <a:schemeClr val="bg1"/>
            </a:solidFill>
            <a:ln w="3175">
              <a:solidFill>
                <a:schemeClr val="tx1"/>
              </a:solidFill>
              <a:round/>
              <a:headEnd/>
              <a:tailEnd/>
            </a:ln>
            <a:effectLst/>
          </p:spPr>
          <p:txBody>
            <a:bodyPr wrap="none" anchor="ctr"/>
            <a:lstStyle/>
            <a:p>
              <a:endParaRPr lang="en-US">
                <a:latin typeface="Arial" pitchFamily="34" charset="0"/>
                <a:cs typeface="Arial" pitchFamily="34" charset="0"/>
              </a:endParaRPr>
            </a:p>
          </p:txBody>
        </p:sp>
      </p:grpSp>
      <p:grpSp>
        <p:nvGrpSpPr>
          <p:cNvPr id="11" name="Group 43"/>
          <p:cNvGrpSpPr>
            <a:grpSpLocks/>
          </p:cNvGrpSpPr>
          <p:nvPr/>
        </p:nvGrpSpPr>
        <p:grpSpPr bwMode="auto">
          <a:xfrm>
            <a:off x="1719263" y="3792538"/>
            <a:ext cx="314325" cy="271462"/>
            <a:chOff x="1507" y="1907"/>
            <a:chExt cx="198" cy="171"/>
          </a:xfrm>
        </p:grpSpPr>
        <p:sp>
          <p:nvSpPr>
            <p:cNvPr id="139308" name="Oval 44"/>
            <p:cNvSpPr>
              <a:spLocks noChangeArrowheads="1"/>
            </p:cNvSpPr>
            <p:nvPr/>
          </p:nvSpPr>
          <p:spPr bwMode="auto">
            <a:xfrm>
              <a:off x="1507" y="1907"/>
              <a:ext cx="198" cy="171"/>
            </a:xfrm>
            <a:prstGeom prst="ellipse">
              <a:avLst/>
            </a:prstGeom>
            <a:solidFill>
              <a:srgbClr val="0000FF"/>
            </a:solidFill>
            <a:ln w="38100">
              <a:solidFill>
                <a:schemeClr val="tx1"/>
              </a:solidFill>
              <a:round/>
              <a:headEnd/>
              <a:tailEnd/>
            </a:ln>
            <a:effectLst/>
          </p:spPr>
          <p:txBody>
            <a:bodyPr wrap="none" anchor="ctr"/>
            <a:lstStyle/>
            <a:p>
              <a:endParaRPr lang="en-US">
                <a:latin typeface="Arial" pitchFamily="34" charset="0"/>
                <a:cs typeface="Arial" pitchFamily="34" charset="0"/>
              </a:endParaRPr>
            </a:p>
          </p:txBody>
        </p:sp>
        <p:sp>
          <p:nvSpPr>
            <p:cNvPr id="139309" name="Oval 45"/>
            <p:cNvSpPr>
              <a:spLocks noChangeArrowheads="1"/>
            </p:cNvSpPr>
            <p:nvPr/>
          </p:nvSpPr>
          <p:spPr bwMode="auto">
            <a:xfrm>
              <a:off x="1639" y="1944"/>
              <a:ext cx="29" cy="54"/>
            </a:xfrm>
            <a:prstGeom prst="ellipse">
              <a:avLst/>
            </a:prstGeom>
            <a:solidFill>
              <a:schemeClr val="bg1"/>
            </a:solidFill>
            <a:ln w="3175">
              <a:solidFill>
                <a:schemeClr val="tx1"/>
              </a:solidFill>
              <a:round/>
              <a:headEnd/>
              <a:tailEnd/>
            </a:ln>
            <a:effectLst/>
          </p:spPr>
          <p:txBody>
            <a:bodyPr wrap="none" anchor="ctr"/>
            <a:lstStyle/>
            <a:p>
              <a:endParaRPr lang="en-US">
                <a:latin typeface="Arial" pitchFamily="34" charset="0"/>
                <a:cs typeface="Arial" pitchFamily="34" charset="0"/>
              </a:endParaRPr>
            </a:p>
          </p:txBody>
        </p:sp>
      </p:grpSp>
      <p:grpSp>
        <p:nvGrpSpPr>
          <p:cNvPr id="12" name="Group 51"/>
          <p:cNvGrpSpPr>
            <a:grpSpLocks/>
          </p:cNvGrpSpPr>
          <p:nvPr/>
        </p:nvGrpSpPr>
        <p:grpSpPr bwMode="auto">
          <a:xfrm>
            <a:off x="5138738" y="5927725"/>
            <a:ext cx="314325" cy="271463"/>
            <a:chOff x="2306" y="3106"/>
            <a:chExt cx="198" cy="171"/>
          </a:xfrm>
        </p:grpSpPr>
        <p:sp>
          <p:nvSpPr>
            <p:cNvPr id="139316" name="Oval 52"/>
            <p:cNvSpPr>
              <a:spLocks noChangeArrowheads="1"/>
            </p:cNvSpPr>
            <p:nvPr/>
          </p:nvSpPr>
          <p:spPr bwMode="auto">
            <a:xfrm>
              <a:off x="2306" y="3106"/>
              <a:ext cx="198" cy="171"/>
            </a:xfrm>
            <a:prstGeom prst="ellipse">
              <a:avLst/>
            </a:prstGeom>
            <a:solidFill>
              <a:schemeClr val="accent1"/>
            </a:solidFill>
            <a:ln w="38100">
              <a:solidFill>
                <a:schemeClr val="tx1"/>
              </a:solidFill>
              <a:round/>
              <a:headEnd/>
              <a:tailEnd/>
            </a:ln>
            <a:effectLst/>
          </p:spPr>
          <p:txBody>
            <a:bodyPr wrap="none" anchor="ctr"/>
            <a:lstStyle/>
            <a:p>
              <a:endParaRPr lang="en-US">
                <a:latin typeface="Arial" pitchFamily="34" charset="0"/>
                <a:cs typeface="Arial" pitchFamily="34" charset="0"/>
              </a:endParaRPr>
            </a:p>
          </p:txBody>
        </p:sp>
        <p:sp>
          <p:nvSpPr>
            <p:cNvPr id="139317" name="Oval 53"/>
            <p:cNvSpPr>
              <a:spLocks noChangeArrowheads="1"/>
            </p:cNvSpPr>
            <p:nvPr/>
          </p:nvSpPr>
          <p:spPr bwMode="auto">
            <a:xfrm>
              <a:off x="2438" y="3143"/>
              <a:ext cx="29" cy="54"/>
            </a:xfrm>
            <a:prstGeom prst="ellipse">
              <a:avLst/>
            </a:prstGeom>
            <a:solidFill>
              <a:schemeClr val="bg1"/>
            </a:solidFill>
            <a:ln w="3175">
              <a:solidFill>
                <a:schemeClr val="tx1"/>
              </a:solidFill>
              <a:round/>
              <a:headEnd/>
              <a:tailEnd/>
            </a:ln>
            <a:effectLst/>
          </p:spPr>
          <p:txBody>
            <a:bodyPr wrap="none" anchor="ctr"/>
            <a:lstStyle/>
            <a:p>
              <a:endParaRPr lang="en-US">
                <a:latin typeface="Arial" pitchFamily="34" charset="0"/>
                <a:cs typeface="Arial" pitchFamily="34" charset="0"/>
              </a:endParaRPr>
            </a:p>
          </p:txBody>
        </p:sp>
      </p:grpSp>
      <p:grpSp>
        <p:nvGrpSpPr>
          <p:cNvPr id="13" name="Group 54"/>
          <p:cNvGrpSpPr>
            <a:grpSpLocks/>
          </p:cNvGrpSpPr>
          <p:nvPr/>
        </p:nvGrpSpPr>
        <p:grpSpPr bwMode="auto">
          <a:xfrm>
            <a:off x="3367088" y="5938838"/>
            <a:ext cx="314325" cy="271462"/>
            <a:chOff x="2969" y="2010"/>
            <a:chExt cx="198" cy="171"/>
          </a:xfrm>
        </p:grpSpPr>
        <p:sp>
          <p:nvSpPr>
            <p:cNvPr id="139319" name="Oval 55"/>
            <p:cNvSpPr>
              <a:spLocks noChangeArrowheads="1"/>
            </p:cNvSpPr>
            <p:nvPr/>
          </p:nvSpPr>
          <p:spPr bwMode="auto">
            <a:xfrm>
              <a:off x="2969" y="2010"/>
              <a:ext cx="198" cy="171"/>
            </a:xfrm>
            <a:prstGeom prst="ellipse">
              <a:avLst/>
            </a:prstGeom>
            <a:solidFill>
              <a:srgbClr val="FF0000"/>
            </a:solidFill>
            <a:ln w="38100">
              <a:solidFill>
                <a:schemeClr val="tx1"/>
              </a:solidFill>
              <a:round/>
              <a:headEnd/>
              <a:tailEnd/>
            </a:ln>
            <a:effectLst/>
          </p:spPr>
          <p:txBody>
            <a:bodyPr wrap="none" anchor="ctr"/>
            <a:lstStyle/>
            <a:p>
              <a:endParaRPr lang="en-US">
                <a:latin typeface="Arial" pitchFamily="34" charset="0"/>
                <a:cs typeface="Arial" pitchFamily="34" charset="0"/>
              </a:endParaRPr>
            </a:p>
          </p:txBody>
        </p:sp>
        <p:sp>
          <p:nvSpPr>
            <p:cNvPr id="139320" name="Oval 56"/>
            <p:cNvSpPr>
              <a:spLocks noChangeArrowheads="1"/>
            </p:cNvSpPr>
            <p:nvPr/>
          </p:nvSpPr>
          <p:spPr bwMode="auto">
            <a:xfrm>
              <a:off x="3101" y="2047"/>
              <a:ext cx="29" cy="54"/>
            </a:xfrm>
            <a:prstGeom prst="ellipse">
              <a:avLst/>
            </a:prstGeom>
            <a:solidFill>
              <a:schemeClr val="bg1"/>
            </a:solidFill>
            <a:ln w="3175">
              <a:solidFill>
                <a:schemeClr val="tx1"/>
              </a:solidFill>
              <a:round/>
              <a:headEnd/>
              <a:tailEnd/>
            </a:ln>
            <a:effectLst/>
          </p:spPr>
          <p:txBody>
            <a:bodyPr wrap="none" anchor="ctr"/>
            <a:lstStyle/>
            <a:p>
              <a:endParaRPr lang="en-US">
                <a:latin typeface="Arial" pitchFamily="34" charset="0"/>
                <a:cs typeface="Arial" pitchFamily="34" charset="0"/>
              </a:endParaRPr>
            </a:p>
          </p:txBody>
        </p:sp>
      </p:grpSp>
      <p:grpSp>
        <p:nvGrpSpPr>
          <p:cNvPr id="14" name="Group 65"/>
          <p:cNvGrpSpPr>
            <a:grpSpLocks/>
          </p:cNvGrpSpPr>
          <p:nvPr/>
        </p:nvGrpSpPr>
        <p:grpSpPr bwMode="auto">
          <a:xfrm>
            <a:off x="2735263" y="5818188"/>
            <a:ext cx="611187" cy="519112"/>
            <a:chOff x="778" y="3234"/>
            <a:chExt cx="385" cy="327"/>
          </a:xfrm>
        </p:grpSpPr>
        <p:sp>
          <p:nvSpPr>
            <p:cNvPr id="139327" name="Text Box 63"/>
            <p:cNvSpPr txBox="1">
              <a:spLocks noChangeArrowheads="1"/>
            </p:cNvSpPr>
            <p:nvPr/>
          </p:nvSpPr>
          <p:spPr bwMode="auto">
            <a:xfrm>
              <a:off x="778" y="3234"/>
              <a:ext cx="253" cy="327"/>
            </a:xfrm>
            <a:prstGeom prst="rect">
              <a:avLst/>
            </a:prstGeom>
            <a:noFill/>
            <a:ln w="9525">
              <a:noFill/>
              <a:miter lim="800000"/>
              <a:headEnd/>
              <a:tailEnd/>
            </a:ln>
            <a:effectLst/>
          </p:spPr>
          <p:txBody>
            <a:bodyPr anchor="ctr">
              <a:spAutoFit/>
            </a:bodyPr>
            <a:lstStyle/>
            <a:p>
              <a:r>
                <a:rPr lang="en-US" sz="2800">
                  <a:solidFill>
                    <a:schemeClr val="accent1"/>
                  </a:solidFill>
                  <a:latin typeface="Arial" pitchFamily="34" charset="0"/>
                  <a:cs typeface="Arial" pitchFamily="34" charset="0"/>
                </a:rPr>
                <a:t>0</a:t>
              </a:r>
              <a:endParaRPr lang="en-US" sz="3600">
                <a:solidFill>
                  <a:schemeClr val="accent1"/>
                </a:solidFill>
                <a:latin typeface="Arial" pitchFamily="34" charset="0"/>
                <a:cs typeface="Arial" pitchFamily="34" charset="0"/>
              </a:endParaRPr>
            </a:p>
          </p:txBody>
        </p:sp>
        <p:sp>
          <p:nvSpPr>
            <p:cNvPr id="139328" name="Text Box 64"/>
            <p:cNvSpPr txBox="1">
              <a:spLocks noChangeArrowheads="1"/>
            </p:cNvSpPr>
            <p:nvPr/>
          </p:nvSpPr>
          <p:spPr bwMode="auto">
            <a:xfrm>
              <a:off x="910" y="3234"/>
              <a:ext cx="253" cy="327"/>
            </a:xfrm>
            <a:prstGeom prst="rect">
              <a:avLst/>
            </a:prstGeom>
            <a:noFill/>
            <a:ln w="9525">
              <a:noFill/>
              <a:miter lim="800000"/>
              <a:headEnd/>
              <a:tailEnd/>
            </a:ln>
            <a:effectLst/>
          </p:spPr>
          <p:txBody>
            <a:bodyPr anchor="ctr">
              <a:spAutoFit/>
            </a:bodyPr>
            <a:lstStyle/>
            <a:p>
              <a:r>
                <a:rPr lang="en-US" sz="2800">
                  <a:solidFill>
                    <a:srgbClr val="FF0000"/>
                  </a:solidFill>
                  <a:latin typeface="Arial" pitchFamily="34" charset="0"/>
                  <a:cs typeface="Arial" pitchFamily="34" charset="0"/>
                </a:rPr>
                <a:t>0</a:t>
              </a:r>
              <a:endParaRPr lang="en-US" sz="3600">
                <a:solidFill>
                  <a:srgbClr val="FF0000"/>
                </a:solidFill>
                <a:latin typeface="Arial" pitchFamily="34" charset="0"/>
                <a:cs typeface="Arial" pitchFamily="34" charset="0"/>
              </a:endParaRPr>
            </a:p>
          </p:txBody>
        </p:sp>
      </p:grpSp>
      <p:grpSp>
        <p:nvGrpSpPr>
          <p:cNvPr id="15" name="Group 66"/>
          <p:cNvGrpSpPr>
            <a:grpSpLocks/>
          </p:cNvGrpSpPr>
          <p:nvPr/>
        </p:nvGrpSpPr>
        <p:grpSpPr bwMode="auto">
          <a:xfrm>
            <a:off x="5548313" y="5816600"/>
            <a:ext cx="611187" cy="519113"/>
            <a:chOff x="778" y="3234"/>
            <a:chExt cx="385" cy="327"/>
          </a:xfrm>
        </p:grpSpPr>
        <p:sp>
          <p:nvSpPr>
            <p:cNvPr id="139331" name="Text Box 67"/>
            <p:cNvSpPr txBox="1">
              <a:spLocks noChangeArrowheads="1"/>
            </p:cNvSpPr>
            <p:nvPr/>
          </p:nvSpPr>
          <p:spPr bwMode="auto">
            <a:xfrm>
              <a:off x="778" y="3234"/>
              <a:ext cx="253" cy="327"/>
            </a:xfrm>
            <a:prstGeom prst="rect">
              <a:avLst/>
            </a:prstGeom>
            <a:noFill/>
            <a:ln w="9525">
              <a:noFill/>
              <a:miter lim="800000"/>
              <a:headEnd/>
              <a:tailEnd/>
            </a:ln>
            <a:effectLst/>
          </p:spPr>
          <p:txBody>
            <a:bodyPr anchor="ctr">
              <a:spAutoFit/>
            </a:bodyPr>
            <a:lstStyle/>
            <a:p>
              <a:r>
                <a:rPr lang="en-US" sz="2800">
                  <a:solidFill>
                    <a:schemeClr val="accent1"/>
                  </a:solidFill>
                  <a:latin typeface="Arial" pitchFamily="34" charset="0"/>
                  <a:cs typeface="Arial" pitchFamily="34" charset="0"/>
                </a:rPr>
                <a:t>0</a:t>
              </a:r>
              <a:endParaRPr lang="en-US" sz="3600">
                <a:solidFill>
                  <a:schemeClr val="accent1"/>
                </a:solidFill>
                <a:latin typeface="Arial" pitchFamily="34" charset="0"/>
                <a:cs typeface="Arial" pitchFamily="34" charset="0"/>
              </a:endParaRPr>
            </a:p>
          </p:txBody>
        </p:sp>
        <p:sp>
          <p:nvSpPr>
            <p:cNvPr id="139332" name="Text Box 68"/>
            <p:cNvSpPr txBox="1">
              <a:spLocks noChangeArrowheads="1"/>
            </p:cNvSpPr>
            <p:nvPr/>
          </p:nvSpPr>
          <p:spPr bwMode="auto">
            <a:xfrm>
              <a:off x="910" y="3234"/>
              <a:ext cx="253" cy="327"/>
            </a:xfrm>
            <a:prstGeom prst="rect">
              <a:avLst/>
            </a:prstGeom>
            <a:noFill/>
            <a:ln w="9525">
              <a:noFill/>
              <a:miter lim="800000"/>
              <a:headEnd/>
              <a:tailEnd/>
            </a:ln>
            <a:effectLst/>
          </p:spPr>
          <p:txBody>
            <a:bodyPr anchor="ctr">
              <a:spAutoFit/>
            </a:bodyPr>
            <a:lstStyle/>
            <a:p>
              <a:r>
                <a:rPr lang="en-US" sz="2800">
                  <a:solidFill>
                    <a:srgbClr val="FF0000"/>
                  </a:solidFill>
                  <a:latin typeface="Arial" pitchFamily="34" charset="0"/>
                  <a:cs typeface="Arial" pitchFamily="34" charset="0"/>
                </a:rPr>
                <a:t>0</a:t>
              </a:r>
              <a:endParaRPr lang="en-US" sz="3600">
                <a:solidFill>
                  <a:srgbClr val="FF0000"/>
                </a:solidFill>
                <a:latin typeface="Arial" pitchFamily="34" charset="0"/>
                <a:cs typeface="Arial" pitchFamily="34" charset="0"/>
              </a:endParaRPr>
            </a:p>
          </p:txBody>
        </p:sp>
      </p:grpSp>
      <p:grpSp>
        <p:nvGrpSpPr>
          <p:cNvPr id="16" name="Group 73"/>
          <p:cNvGrpSpPr>
            <a:grpSpLocks/>
          </p:cNvGrpSpPr>
          <p:nvPr/>
        </p:nvGrpSpPr>
        <p:grpSpPr bwMode="auto">
          <a:xfrm>
            <a:off x="1968500" y="2057400"/>
            <a:ext cx="633413" cy="520700"/>
            <a:chOff x="508" y="1544"/>
            <a:chExt cx="399" cy="328"/>
          </a:xfrm>
        </p:grpSpPr>
        <p:sp>
          <p:nvSpPr>
            <p:cNvPr id="139334" name="Text Box 70"/>
            <p:cNvSpPr txBox="1">
              <a:spLocks noChangeArrowheads="1"/>
            </p:cNvSpPr>
            <p:nvPr/>
          </p:nvSpPr>
          <p:spPr bwMode="auto">
            <a:xfrm>
              <a:off x="508" y="1544"/>
              <a:ext cx="253" cy="327"/>
            </a:xfrm>
            <a:prstGeom prst="rect">
              <a:avLst/>
            </a:prstGeom>
            <a:noFill/>
            <a:ln w="9525">
              <a:noFill/>
              <a:miter lim="800000"/>
              <a:headEnd/>
              <a:tailEnd/>
            </a:ln>
            <a:effectLst/>
          </p:spPr>
          <p:txBody>
            <a:bodyPr anchor="ctr">
              <a:spAutoFit/>
            </a:bodyPr>
            <a:lstStyle/>
            <a:p>
              <a:r>
                <a:rPr lang="en-US" sz="2800">
                  <a:latin typeface="Arial" pitchFamily="34" charset="0"/>
                  <a:cs typeface="Arial" pitchFamily="34" charset="0"/>
                </a:rPr>
                <a:t>0</a:t>
              </a:r>
              <a:endParaRPr lang="en-US" sz="3600">
                <a:latin typeface="Arial" pitchFamily="34" charset="0"/>
                <a:cs typeface="Arial" pitchFamily="34" charset="0"/>
              </a:endParaRPr>
            </a:p>
          </p:txBody>
        </p:sp>
        <p:sp>
          <p:nvSpPr>
            <p:cNvPr id="139335" name="Text Box 71"/>
            <p:cNvSpPr txBox="1">
              <a:spLocks noChangeArrowheads="1"/>
            </p:cNvSpPr>
            <p:nvPr/>
          </p:nvSpPr>
          <p:spPr bwMode="auto">
            <a:xfrm>
              <a:off x="654" y="1545"/>
              <a:ext cx="253" cy="327"/>
            </a:xfrm>
            <a:prstGeom prst="rect">
              <a:avLst/>
            </a:prstGeom>
            <a:noFill/>
            <a:ln w="9525">
              <a:noFill/>
              <a:miter lim="800000"/>
              <a:headEnd/>
              <a:tailEnd/>
            </a:ln>
            <a:effectLst/>
          </p:spPr>
          <p:txBody>
            <a:bodyPr anchor="ctr">
              <a:spAutoFit/>
            </a:bodyPr>
            <a:lstStyle/>
            <a:p>
              <a:r>
                <a:rPr lang="en-US" sz="2800" dirty="0">
                  <a:solidFill>
                    <a:schemeClr val="accent1"/>
                  </a:solidFill>
                  <a:latin typeface="Arial" pitchFamily="34" charset="0"/>
                  <a:cs typeface="Arial" pitchFamily="34" charset="0"/>
                </a:rPr>
                <a:t>0</a:t>
              </a:r>
              <a:endParaRPr lang="en-US" sz="3600" dirty="0">
                <a:solidFill>
                  <a:schemeClr val="accent1"/>
                </a:solidFill>
                <a:latin typeface="Arial" pitchFamily="34" charset="0"/>
                <a:cs typeface="Arial" pitchFamily="34" charset="0"/>
              </a:endParaRPr>
            </a:p>
          </p:txBody>
        </p:sp>
      </p:grpSp>
      <p:grpSp>
        <p:nvGrpSpPr>
          <p:cNvPr id="17" name="Group 74"/>
          <p:cNvGrpSpPr>
            <a:grpSpLocks/>
          </p:cNvGrpSpPr>
          <p:nvPr/>
        </p:nvGrpSpPr>
        <p:grpSpPr bwMode="auto">
          <a:xfrm>
            <a:off x="1089025" y="3748088"/>
            <a:ext cx="633413" cy="520700"/>
            <a:chOff x="508" y="1544"/>
            <a:chExt cx="399" cy="328"/>
          </a:xfrm>
        </p:grpSpPr>
        <p:sp>
          <p:nvSpPr>
            <p:cNvPr id="139339" name="Text Box 75"/>
            <p:cNvSpPr txBox="1">
              <a:spLocks noChangeArrowheads="1"/>
            </p:cNvSpPr>
            <p:nvPr/>
          </p:nvSpPr>
          <p:spPr bwMode="auto">
            <a:xfrm>
              <a:off x="508" y="1544"/>
              <a:ext cx="253" cy="327"/>
            </a:xfrm>
            <a:prstGeom prst="rect">
              <a:avLst/>
            </a:prstGeom>
            <a:noFill/>
            <a:ln w="9525">
              <a:noFill/>
              <a:miter lim="800000"/>
              <a:headEnd/>
              <a:tailEnd/>
            </a:ln>
            <a:effectLst/>
          </p:spPr>
          <p:txBody>
            <a:bodyPr anchor="ctr">
              <a:spAutoFit/>
            </a:bodyPr>
            <a:lstStyle/>
            <a:p>
              <a:r>
                <a:rPr lang="en-US" sz="2800">
                  <a:latin typeface="Arial" pitchFamily="34" charset="0"/>
                  <a:cs typeface="Arial" pitchFamily="34" charset="0"/>
                </a:rPr>
                <a:t>0</a:t>
              </a:r>
              <a:endParaRPr lang="en-US" sz="3600">
                <a:latin typeface="Arial" pitchFamily="34" charset="0"/>
                <a:cs typeface="Arial" pitchFamily="34" charset="0"/>
              </a:endParaRPr>
            </a:p>
          </p:txBody>
        </p:sp>
        <p:sp>
          <p:nvSpPr>
            <p:cNvPr id="139340" name="Text Box 76"/>
            <p:cNvSpPr txBox="1">
              <a:spLocks noChangeArrowheads="1"/>
            </p:cNvSpPr>
            <p:nvPr/>
          </p:nvSpPr>
          <p:spPr bwMode="auto">
            <a:xfrm>
              <a:off x="654" y="1545"/>
              <a:ext cx="253" cy="327"/>
            </a:xfrm>
            <a:prstGeom prst="rect">
              <a:avLst/>
            </a:prstGeom>
            <a:noFill/>
            <a:ln w="9525">
              <a:noFill/>
              <a:miter lim="800000"/>
              <a:headEnd/>
              <a:tailEnd/>
            </a:ln>
            <a:effectLst/>
          </p:spPr>
          <p:txBody>
            <a:bodyPr anchor="ctr">
              <a:spAutoFit/>
            </a:bodyPr>
            <a:lstStyle/>
            <a:p>
              <a:r>
                <a:rPr lang="en-US" sz="2800" dirty="0">
                  <a:solidFill>
                    <a:schemeClr val="accent1"/>
                  </a:solidFill>
                  <a:latin typeface="Arial" pitchFamily="34" charset="0"/>
                  <a:cs typeface="Arial" pitchFamily="34" charset="0"/>
                </a:rPr>
                <a:t>0</a:t>
              </a:r>
              <a:endParaRPr lang="en-US" sz="3600" dirty="0">
                <a:solidFill>
                  <a:schemeClr val="accent1"/>
                </a:solidFill>
                <a:latin typeface="Arial" pitchFamily="34" charset="0"/>
                <a:cs typeface="Arial" pitchFamily="34" charset="0"/>
              </a:endParaRPr>
            </a:p>
          </p:txBody>
        </p:sp>
      </p:grpSp>
      <p:grpSp>
        <p:nvGrpSpPr>
          <p:cNvPr id="18" name="Group 80"/>
          <p:cNvGrpSpPr>
            <a:grpSpLocks/>
          </p:cNvGrpSpPr>
          <p:nvPr/>
        </p:nvGrpSpPr>
        <p:grpSpPr bwMode="auto">
          <a:xfrm>
            <a:off x="6226175" y="2057400"/>
            <a:ext cx="633413" cy="520700"/>
            <a:chOff x="3922" y="1282"/>
            <a:chExt cx="399" cy="328"/>
          </a:xfrm>
        </p:grpSpPr>
        <p:sp>
          <p:nvSpPr>
            <p:cNvPr id="139342" name="Text Box 78"/>
            <p:cNvSpPr txBox="1">
              <a:spLocks noChangeArrowheads="1"/>
            </p:cNvSpPr>
            <p:nvPr/>
          </p:nvSpPr>
          <p:spPr bwMode="auto">
            <a:xfrm>
              <a:off x="3922" y="1282"/>
              <a:ext cx="253" cy="327"/>
            </a:xfrm>
            <a:prstGeom prst="rect">
              <a:avLst/>
            </a:prstGeom>
            <a:noFill/>
            <a:ln w="9525">
              <a:noFill/>
              <a:miter lim="800000"/>
              <a:headEnd/>
              <a:tailEnd/>
            </a:ln>
            <a:effectLst/>
          </p:spPr>
          <p:txBody>
            <a:bodyPr anchor="ctr">
              <a:spAutoFit/>
            </a:bodyPr>
            <a:lstStyle/>
            <a:p>
              <a:r>
                <a:rPr lang="en-US" sz="2800">
                  <a:latin typeface="Arial" pitchFamily="34" charset="0"/>
                  <a:cs typeface="Arial" pitchFamily="34" charset="0"/>
                </a:rPr>
                <a:t>0</a:t>
              </a:r>
              <a:endParaRPr lang="en-US" sz="3600">
                <a:latin typeface="Arial" pitchFamily="34" charset="0"/>
                <a:cs typeface="Arial" pitchFamily="34" charset="0"/>
              </a:endParaRPr>
            </a:p>
          </p:txBody>
        </p:sp>
        <p:sp>
          <p:nvSpPr>
            <p:cNvPr id="139343" name="Text Box 79"/>
            <p:cNvSpPr txBox="1">
              <a:spLocks noChangeArrowheads="1"/>
            </p:cNvSpPr>
            <p:nvPr/>
          </p:nvSpPr>
          <p:spPr bwMode="auto">
            <a:xfrm>
              <a:off x="4068" y="1283"/>
              <a:ext cx="253" cy="327"/>
            </a:xfrm>
            <a:prstGeom prst="rect">
              <a:avLst/>
            </a:prstGeom>
            <a:noFill/>
            <a:ln w="9525">
              <a:noFill/>
              <a:miter lim="800000"/>
              <a:headEnd/>
              <a:tailEnd/>
            </a:ln>
            <a:effectLst/>
          </p:spPr>
          <p:txBody>
            <a:bodyPr anchor="ctr">
              <a:spAutoFit/>
            </a:bodyPr>
            <a:lstStyle/>
            <a:p>
              <a:r>
                <a:rPr lang="en-US" sz="2800">
                  <a:solidFill>
                    <a:srgbClr val="FF0000"/>
                  </a:solidFill>
                  <a:latin typeface="Arial" pitchFamily="34" charset="0"/>
                  <a:cs typeface="Arial" pitchFamily="34" charset="0"/>
                </a:rPr>
                <a:t>0</a:t>
              </a:r>
              <a:endParaRPr lang="en-US" sz="3600">
                <a:solidFill>
                  <a:schemeClr val="accent1"/>
                </a:solidFill>
                <a:latin typeface="Arial" pitchFamily="34" charset="0"/>
                <a:cs typeface="Arial" pitchFamily="34" charset="0"/>
              </a:endParaRPr>
            </a:p>
          </p:txBody>
        </p:sp>
      </p:grpSp>
      <p:grpSp>
        <p:nvGrpSpPr>
          <p:cNvPr id="19" name="Group 81"/>
          <p:cNvGrpSpPr>
            <a:grpSpLocks/>
          </p:cNvGrpSpPr>
          <p:nvPr/>
        </p:nvGrpSpPr>
        <p:grpSpPr bwMode="auto">
          <a:xfrm>
            <a:off x="7134225" y="3746500"/>
            <a:ext cx="633413" cy="520700"/>
            <a:chOff x="3922" y="1282"/>
            <a:chExt cx="399" cy="328"/>
          </a:xfrm>
        </p:grpSpPr>
        <p:sp>
          <p:nvSpPr>
            <p:cNvPr id="139346" name="Text Box 82"/>
            <p:cNvSpPr txBox="1">
              <a:spLocks noChangeArrowheads="1"/>
            </p:cNvSpPr>
            <p:nvPr/>
          </p:nvSpPr>
          <p:spPr bwMode="auto">
            <a:xfrm>
              <a:off x="3922" y="1282"/>
              <a:ext cx="253" cy="327"/>
            </a:xfrm>
            <a:prstGeom prst="rect">
              <a:avLst/>
            </a:prstGeom>
            <a:noFill/>
            <a:ln w="9525">
              <a:noFill/>
              <a:miter lim="800000"/>
              <a:headEnd/>
              <a:tailEnd/>
            </a:ln>
            <a:effectLst/>
          </p:spPr>
          <p:txBody>
            <a:bodyPr anchor="ctr">
              <a:spAutoFit/>
            </a:bodyPr>
            <a:lstStyle/>
            <a:p>
              <a:r>
                <a:rPr lang="en-US" sz="2800">
                  <a:latin typeface="Arial" pitchFamily="34" charset="0"/>
                  <a:cs typeface="Arial" pitchFamily="34" charset="0"/>
                </a:rPr>
                <a:t>0</a:t>
              </a:r>
              <a:endParaRPr lang="en-US" sz="3600">
                <a:latin typeface="Arial" pitchFamily="34" charset="0"/>
                <a:cs typeface="Arial" pitchFamily="34" charset="0"/>
              </a:endParaRPr>
            </a:p>
          </p:txBody>
        </p:sp>
        <p:sp>
          <p:nvSpPr>
            <p:cNvPr id="139347" name="Text Box 83"/>
            <p:cNvSpPr txBox="1">
              <a:spLocks noChangeArrowheads="1"/>
            </p:cNvSpPr>
            <p:nvPr/>
          </p:nvSpPr>
          <p:spPr bwMode="auto">
            <a:xfrm>
              <a:off x="4068" y="1283"/>
              <a:ext cx="253" cy="327"/>
            </a:xfrm>
            <a:prstGeom prst="rect">
              <a:avLst/>
            </a:prstGeom>
            <a:noFill/>
            <a:ln w="9525">
              <a:noFill/>
              <a:miter lim="800000"/>
              <a:headEnd/>
              <a:tailEnd/>
            </a:ln>
            <a:effectLst/>
          </p:spPr>
          <p:txBody>
            <a:bodyPr anchor="ctr">
              <a:spAutoFit/>
            </a:bodyPr>
            <a:lstStyle/>
            <a:p>
              <a:r>
                <a:rPr lang="en-US" sz="2800">
                  <a:solidFill>
                    <a:srgbClr val="FF0000"/>
                  </a:solidFill>
                  <a:latin typeface="Arial" pitchFamily="34" charset="0"/>
                  <a:cs typeface="Arial" pitchFamily="34" charset="0"/>
                </a:rPr>
                <a:t>0</a:t>
              </a:r>
              <a:endParaRPr lang="en-US" sz="3600">
                <a:solidFill>
                  <a:schemeClr val="accent1"/>
                </a:solidFill>
                <a:latin typeface="Arial" pitchFamily="34" charset="0"/>
                <a:cs typeface="Arial" pitchFamily="34" charset="0"/>
              </a:endParaRPr>
            </a:p>
          </p:txBody>
        </p:sp>
      </p:grpSp>
      <p:sp>
        <p:nvSpPr>
          <p:cNvPr id="139351" name="AutoShape 87"/>
          <p:cNvSpPr>
            <a:spLocks noChangeArrowheads="1"/>
          </p:cNvSpPr>
          <p:nvPr/>
        </p:nvSpPr>
        <p:spPr bwMode="auto">
          <a:xfrm>
            <a:off x="6108700" y="5386388"/>
            <a:ext cx="2058988" cy="527050"/>
          </a:xfrm>
          <a:prstGeom prst="wedgeRoundRectCallout">
            <a:avLst>
              <a:gd name="adj1" fmla="val -126407"/>
              <a:gd name="adj2" fmla="val -266565"/>
              <a:gd name="adj3" fmla="val 16667"/>
            </a:avLst>
          </a:prstGeom>
          <a:noFill/>
          <a:ln w="38100">
            <a:solidFill>
              <a:schemeClr val="tx2"/>
            </a:solidFill>
            <a:miter lim="800000"/>
            <a:headEnd/>
            <a:tailEnd/>
          </a:ln>
          <a:effectLst/>
        </p:spPr>
        <p:txBody>
          <a:bodyPr wrap="none" anchor="ctr"/>
          <a:lstStyle/>
          <a:p>
            <a:r>
              <a:rPr lang="en-US" sz="2800">
                <a:solidFill>
                  <a:schemeClr val="tx1"/>
                </a:solidFill>
                <a:latin typeface="Arial" pitchFamily="34" charset="0"/>
                <a:cs typeface="Arial" pitchFamily="34" charset="0"/>
              </a:rPr>
              <a:t>no one fails</a:t>
            </a:r>
            <a:endParaRPr lang="en-US">
              <a:solidFill>
                <a:schemeClr val="tx1"/>
              </a:solidFill>
              <a:latin typeface="Arial" pitchFamily="34" charset="0"/>
              <a:cs typeface="Arial" pitchFamily="34" charset="0"/>
            </a:endParaRPr>
          </a:p>
        </p:txBody>
      </p:sp>
      <p:sp>
        <p:nvSpPr>
          <p:cNvPr id="139352" name="AutoShape 88"/>
          <p:cNvSpPr>
            <a:spLocks noChangeArrowheads="1"/>
          </p:cNvSpPr>
          <p:nvPr/>
        </p:nvSpPr>
        <p:spPr bwMode="auto">
          <a:xfrm>
            <a:off x="6872288" y="1673225"/>
            <a:ext cx="1928812" cy="527050"/>
          </a:xfrm>
          <a:prstGeom prst="wedgeRoundRectCallout">
            <a:avLst>
              <a:gd name="adj1" fmla="val -118394"/>
              <a:gd name="adj2" fmla="val 306926"/>
              <a:gd name="adj3" fmla="val 16667"/>
            </a:avLst>
          </a:prstGeom>
          <a:noFill/>
          <a:ln w="38100">
            <a:solidFill>
              <a:schemeClr val="accent1"/>
            </a:solidFill>
            <a:miter lim="800000"/>
            <a:headEnd/>
            <a:tailEnd/>
          </a:ln>
          <a:effectLst/>
        </p:spPr>
        <p:txBody>
          <a:bodyPr wrap="none" anchor="ctr"/>
          <a:lstStyle/>
          <a:p>
            <a:r>
              <a:rPr lang="en-US" sz="2800">
                <a:solidFill>
                  <a:schemeClr val="accent1"/>
                </a:solidFill>
                <a:latin typeface="Arial" pitchFamily="34" charset="0"/>
                <a:cs typeface="Arial" pitchFamily="34" charset="0"/>
              </a:rPr>
              <a:t>green fails</a:t>
            </a:r>
            <a:endParaRPr lang="en-US">
              <a:latin typeface="Arial" pitchFamily="34" charset="0"/>
              <a:cs typeface="Arial" pitchFamily="34" charset="0"/>
            </a:endParaRPr>
          </a:p>
        </p:txBody>
      </p:sp>
      <p:sp>
        <p:nvSpPr>
          <p:cNvPr id="139353" name="AutoShape 89"/>
          <p:cNvSpPr>
            <a:spLocks noChangeArrowheads="1"/>
          </p:cNvSpPr>
          <p:nvPr/>
        </p:nvSpPr>
        <p:spPr bwMode="auto">
          <a:xfrm>
            <a:off x="250825" y="1593850"/>
            <a:ext cx="1928813" cy="527050"/>
          </a:xfrm>
          <a:prstGeom prst="wedgeRoundRectCallout">
            <a:avLst>
              <a:gd name="adj1" fmla="val 106213"/>
              <a:gd name="adj2" fmla="val 344880"/>
              <a:gd name="adj3" fmla="val 16667"/>
            </a:avLst>
          </a:prstGeom>
          <a:noFill/>
          <a:ln w="38100">
            <a:solidFill>
              <a:srgbClr val="FF0000"/>
            </a:solidFill>
            <a:miter lim="800000"/>
            <a:headEnd/>
            <a:tailEnd/>
          </a:ln>
          <a:effectLst/>
        </p:spPr>
        <p:txBody>
          <a:bodyPr wrap="none" anchor="ctr"/>
          <a:lstStyle/>
          <a:p>
            <a:r>
              <a:rPr lang="en-US" sz="2800">
                <a:solidFill>
                  <a:srgbClr val="FF0000"/>
                </a:solidFill>
                <a:latin typeface="Arial" pitchFamily="34" charset="0"/>
                <a:cs typeface="Arial" pitchFamily="34" charset="0"/>
              </a:rPr>
              <a:t>red fails</a:t>
            </a:r>
            <a:endParaRPr lang="en-US">
              <a:latin typeface="Arial" pitchFamily="34" charset="0"/>
              <a:cs typeface="Arial" pitchFamily="34" charset="0"/>
            </a:endParaRPr>
          </a:p>
        </p:txBody>
      </p:sp>
      <p:sp>
        <p:nvSpPr>
          <p:cNvPr id="139354" name="AutoShape 90"/>
          <p:cNvSpPr>
            <a:spLocks noChangeArrowheads="1"/>
          </p:cNvSpPr>
          <p:nvPr/>
        </p:nvSpPr>
        <p:spPr bwMode="auto">
          <a:xfrm>
            <a:off x="325437" y="5016501"/>
            <a:ext cx="1928813" cy="527050"/>
          </a:xfrm>
          <a:prstGeom prst="wedgeRoundRectCallout">
            <a:avLst>
              <a:gd name="adj1" fmla="val 154330"/>
              <a:gd name="adj2" fmla="val 14577"/>
              <a:gd name="adj3" fmla="val 16667"/>
            </a:avLst>
          </a:prstGeom>
          <a:noFill/>
          <a:ln w="38100">
            <a:solidFill>
              <a:srgbClr val="0000FF"/>
            </a:solidFill>
            <a:miter lim="800000"/>
            <a:headEnd/>
            <a:tailEnd/>
          </a:ln>
          <a:effectLst/>
        </p:spPr>
        <p:txBody>
          <a:bodyPr wrap="none" anchor="ctr"/>
          <a:lstStyle/>
          <a:p>
            <a:r>
              <a:rPr lang="en-US" sz="2800">
                <a:latin typeface="Arial" pitchFamily="34" charset="0"/>
                <a:cs typeface="Arial" pitchFamily="34" charset="0"/>
              </a:rPr>
              <a:t>blue fails</a:t>
            </a:r>
            <a:endParaRPr lang="en-US">
              <a:latin typeface="Arial" pitchFamily="34" charset="0"/>
              <a:cs typeface="Arial" pitchFamily="34" charset="0"/>
            </a:endParaRPr>
          </a:p>
        </p:txBody>
      </p:sp>
      <p:sp>
        <p:nvSpPr>
          <p:cNvPr id="70" name="Footer Placeholder 2"/>
          <p:cNvSpPr>
            <a:spLocks noGrp="1"/>
          </p:cNvSpPr>
          <p:nvPr>
            <p:ph type="ftr" sz="quarter" idx="11"/>
          </p:nvPr>
        </p:nvSpPr>
        <p:spPr>
          <a:xfrm>
            <a:off x="3124200" y="6248400"/>
            <a:ext cx="2895600" cy="457200"/>
          </a:xfrm>
        </p:spPr>
        <p:txBody>
          <a:bodyPr/>
          <a:lstStyle/>
          <a:p>
            <a:r>
              <a:rPr lang="en-US" dirty="0" smtClean="0"/>
              <a:t>Distributed Computing through Combinatorial Topology</a:t>
            </a:r>
            <a:endParaRPr lang="en-US" dirty="0"/>
          </a:p>
        </p:txBody>
      </p:sp>
    </p:spTree>
    <p:extLst>
      <p:ext uri="{BB962C8B-B14F-4D97-AF65-F5344CB8AC3E}">
        <p14:creationId xmlns:p14="http://schemas.microsoft.com/office/powerpoint/2010/main" val="2682370190"/>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2"/>
          <p:cNvSpPr>
            <a:spLocks noGrp="1"/>
          </p:cNvSpPr>
          <p:nvPr>
            <p:ph type="dt" sz="half" idx="10"/>
          </p:nvPr>
        </p:nvSpPr>
        <p:spPr/>
        <p:txBody>
          <a:bodyPr/>
          <a:lstStyle/>
          <a:p>
            <a:fld id="{92EC98BA-F0B1-4CB9-834A-6A68F81DDB3D}" type="datetime5">
              <a:rPr lang="en-US"/>
              <a:pPr/>
              <a:t>14-May-16</a:t>
            </a:fld>
            <a:endParaRPr lang="en-US"/>
          </a:p>
        </p:txBody>
      </p:sp>
      <p:sp>
        <p:nvSpPr>
          <p:cNvPr id="5" name="Slide Number Placeholder 4"/>
          <p:cNvSpPr>
            <a:spLocks noGrp="1"/>
          </p:cNvSpPr>
          <p:nvPr>
            <p:ph type="sldNum" sz="quarter" idx="12"/>
          </p:nvPr>
        </p:nvSpPr>
        <p:spPr/>
        <p:txBody>
          <a:bodyPr/>
          <a:lstStyle/>
          <a:p>
            <a:fld id="{FDA3C7D7-D2B4-4EE1-BE8F-BAFAB81AA4D6}" type="slidenum">
              <a:rPr lang="en-US"/>
              <a:pPr/>
              <a:t>147</a:t>
            </a:fld>
            <a:endParaRPr lang="en-US"/>
          </a:p>
        </p:txBody>
      </p:sp>
      <p:sp>
        <p:nvSpPr>
          <p:cNvPr id="141314" name="Rectangle 2"/>
          <p:cNvSpPr>
            <a:spLocks noGrp="1" noChangeArrowheads="1"/>
          </p:cNvSpPr>
          <p:nvPr>
            <p:ph type="title"/>
          </p:nvPr>
        </p:nvSpPr>
        <p:spPr/>
        <p:txBody>
          <a:bodyPr/>
          <a:lstStyle/>
          <a:p>
            <a:r>
              <a:rPr lang="en-US"/>
              <a:t>Protocol Complex: Round One</a:t>
            </a:r>
          </a:p>
        </p:txBody>
      </p:sp>
      <p:pic>
        <p:nvPicPr>
          <p:cNvPr id="141315" name="Picture 3"/>
          <p:cNvPicPr>
            <a:picLocks noChangeAspect="1" noChangeArrowheads="1"/>
          </p:cNvPicPr>
          <p:nvPr/>
        </p:nvPicPr>
        <p:blipFill>
          <a:blip r:embed="rId3" cstate="print"/>
          <a:srcRect/>
          <a:stretch>
            <a:fillRect/>
          </a:stretch>
        </p:blipFill>
        <p:spPr bwMode="auto">
          <a:xfrm>
            <a:off x="2233613" y="1898650"/>
            <a:ext cx="4676775" cy="4371975"/>
          </a:xfrm>
          <a:prstGeom prst="rect">
            <a:avLst/>
          </a:prstGeom>
          <a:noFill/>
          <a:ln w="9525">
            <a:noFill/>
            <a:miter lim="800000"/>
            <a:headEnd/>
            <a:tailEnd/>
          </a:ln>
          <a:effectLst/>
        </p:spPr>
      </p:pic>
      <p:sp>
        <p:nvSpPr>
          <p:cNvPr id="6" name="Footer Placeholder 2"/>
          <p:cNvSpPr>
            <a:spLocks noGrp="1"/>
          </p:cNvSpPr>
          <p:nvPr>
            <p:ph type="ftr" sz="quarter" idx="11"/>
          </p:nvPr>
        </p:nvSpPr>
        <p:spPr>
          <a:xfrm>
            <a:off x="3124200" y="6248400"/>
            <a:ext cx="2895600" cy="457200"/>
          </a:xfrm>
        </p:spPr>
        <p:txBody>
          <a:bodyPr/>
          <a:lstStyle/>
          <a:p>
            <a:r>
              <a:rPr lang="en-US" dirty="0" smtClean="0"/>
              <a:t>Distributed Computing through Combinatorial Topology</a:t>
            </a:r>
            <a:endParaRPr lang="en-US" dirty="0"/>
          </a:p>
        </p:txBody>
      </p:sp>
    </p:spTree>
    <p:extLst>
      <p:ext uri="{BB962C8B-B14F-4D97-AF65-F5344CB8AC3E}">
        <p14:creationId xmlns:p14="http://schemas.microsoft.com/office/powerpoint/2010/main" val="1157070453"/>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2"/>
          <p:cNvSpPr>
            <a:spLocks noGrp="1"/>
          </p:cNvSpPr>
          <p:nvPr>
            <p:ph type="dt" sz="half" idx="10"/>
          </p:nvPr>
        </p:nvSpPr>
        <p:spPr/>
        <p:txBody>
          <a:bodyPr/>
          <a:lstStyle/>
          <a:p>
            <a:fld id="{C4E7D858-368D-4BA8-B1F4-2E002510FC08}" type="datetime5">
              <a:rPr lang="en-US"/>
              <a:pPr/>
              <a:t>14-May-16</a:t>
            </a:fld>
            <a:endParaRPr lang="en-US"/>
          </a:p>
        </p:txBody>
      </p:sp>
      <p:sp>
        <p:nvSpPr>
          <p:cNvPr id="5" name="Slide Number Placeholder 4"/>
          <p:cNvSpPr>
            <a:spLocks noGrp="1"/>
          </p:cNvSpPr>
          <p:nvPr>
            <p:ph type="sldNum" sz="quarter" idx="12"/>
          </p:nvPr>
        </p:nvSpPr>
        <p:spPr/>
        <p:txBody>
          <a:bodyPr/>
          <a:lstStyle/>
          <a:p>
            <a:fld id="{2B612AD4-1251-4B80-ACD6-A5245A1DEE2C}" type="slidenum">
              <a:rPr lang="en-US"/>
              <a:pPr/>
              <a:t>148</a:t>
            </a:fld>
            <a:endParaRPr lang="en-US"/>
          </a:p>
        </p:txBody>
      </p:sp>
      <p:sp>
        <p:nvSpPr>
          <p:cNvPr id="143362" name="Rectangle 2"/>
          <p:cNvSpPr>
            <a:spLocks noGrp="1" noChangeArrowheads="1"/>
          </p:cNvSpPr>
          <p:nvPr>
            <p:ph type="title"/>
          </p:nvPr>
        </p:nvSpPr>
        <p:spPr/>
        <p:txBody>
          <a:bodyPr/>
          <a:lstStyle/>
          <a:p>
            <a:r>
              <a:rPr lang="en-US"/>
              <a:t>Protocol Complex: Round Two</a:t>
            </a:r>
          </a:p>
        </p:txBody>
      </p:sp>
      <p:pic>
        <p:nvPicPr>
          <p:cNvPr id="143365" name="Picture 5"/>
          <p:cNvPicPr>
            <a:picLocks noChangeAspect="1" noChangeArrowheads="1"/>
          </p:cNvPicPr>
          <p:nvPr/>
        </p:nvPicPr>
        <p:blipFill>
          <a:blip r:embed="rId3" cstate="print"/>
          <a:srcRect/>
          <a:stretch>
            <a:fillRect/>
          </a:stretch>
        </p:blipFill>
        <p:spPr bwMode="auto">
          <a:xfrm>
            <a:off x="2233613" y="1876425"/>
            <a:ext cx="4676775" cy="4371975"/>
          </a:xfrm>
          <a:prstGeom prst="rect">
            <a:avLst/>
          </a:prstGeom>
          <a:noFill/>
          <a:ln w="9525">
            <a:noFill/>
            <a:miter lim="800000"/>
            <a:headEnd/>
            <a:tailEnd/>
          </a:ln>
          <a:effectLst/>
        </p:spPr>
      </p:pic>
      <p:sp>
        <p:nvSpPr>
          <p:cNvPr id="6" name="Footer Placeholder 2"/>
          <p:cNvSpPr>
            <a:spLocks noGrp="1"/>
          </p:cNvSpPr>
          <p:nvPr>
            <p:ph type="ftr" sz="quarter" idx="11"/>
          </p:nvPr>
        </p:nvSpPr>
        <p:spPr>
          <a:xfrm>
            <a:off x="3124200" y="6248400"/>
            <a:ext cx="2895600" cy="457200"/>
          </a:xfrm>
        </p:spPr>
        <p:txBody>
          <a:bodyPr/>
          <a:lstStyle/>
          <a:p>
            <a:r>
              <a:rPr lang="en-US" dirty="0" smtClean="0"/>
              <a:t>Distributed Computing through Combinatorial Topology</a:t>
            </a:r>
            <a:endParaRPr lang="en-US" dirty="0"/>
          </a:p>
        </p:txBody>
      </p:sp>
    </p:spTree>
    <p:extLst>
      <p:ext uri="{BB962C8B-B14F-4D97-AF65-F5344CB8AC3E}">
        <p14:creationId xmlns:p14="http://schemas.microsoft.com/office/powerpoint/2010/main" val="3976490184"/>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2"/>
          <p:cNvSpPr>
            <a:spLocks noGrp="1"/>
          </p:cNvSpPr>
          <p:nvPr>
            <p:ph type="dt" sz="half" idx="10"/>
          </p:nvPr>
        </p:nvSpPr>
        <p:spPr/>
        <p:txBody>
          <a:bodyPr/>
          <a:lstStyle/>
          <a:p>
            <a:fld id="{DF9ABF06-222E-41C0-A9F9-2BD788A5C542}" type="datetime5">
              <a:rPr lang="en-US"/>
              <a:pPr/>
              <a:t>14-May-16</a:t>
            </a:fld>
            <a:endParaRPr lang="en-US"/>
          </a:p>
        </p:txBody>
      </p:sp>
      <p:sp>
        <p:nvSpPr>
          <p:cNvPr id="10" name="Slide Number Placeholder 4"/>
          <p:cNvSpPr>
            <a:spLocks noGrp="1"/>
          </p:cNvSpPr>
          <p:nvPr>
            <p:ph type="sldNum" sz="quarter" idx="12"/>
          </p:nvPr>
        </p:nvSpPr>
        <p:spPr/>
        <p:txBody>
          <a:bodyPr/>
          <a:lstStyle/>
          <a:p>
            <a:fld id="{E86031CC-00CC-46FB-9778-4DC48D430558}" type="slidenum">
              <a:rPr lang="en-US"/>
              <a:pPr/>
              <a:t>149</a:t>
            </a:fld>
            <a:endParaRPr lang="en-US"/>
          </a:p>
        </p:txBody>
      </p:sp>
      <p:sp>
        <p:nvSpPr>
          <p:cNvPr id="142338" name="Rectangle 2"/>
          <p:cNvSpPr>
            <a:spLocks noGrp="1" noChangeArrowheads="1"/>
          </p:cNvSpPr>
          <p:nvPr>
            <p:ph type="title"/>
          </p:nvPr>
        </p:nvSpPr>
        <p:spPr/>
        <p:txBody>
          <a:bodyPr/>
          <a:lstStyle/>
          <a:p>
            <a:r>
              <a:rPr lang="en-US"/>
              <a:t>Protocol Complex Evolution</a:t>
            </a:r>
          </a:p>
        </p:txBody>
      </p:sp>
      <p:pic>
        <p:nvPicPr>
          <p:cNvPr id="142340" name="Picture 4"/>
          <p:cNvPicPr>
            <a:picLocks noChangeAspect="1" noChangeArrowheads="1"/>
          </p:cNvPicPr>
          <p:nvPr/>
        </p:nvPicPr>
        <p:blipFill>
          <a:blip r:embed="rId3" cstate="print"/>
          <a:srcRect/>
          <a:stretch>
            <a:fillRect/>
          </a:stretch>
        </p:blipFill>
        <p:spPr bwMode="auto">
          <a:xfrm>
            <a:off x="392113" y="1671638"/>
            <a:ext cx="2870200" cy="2671762"/>
          </a:xfrm>
          <a:prstGeom prst="rect">
            <a:avLst/>
          </a:prstGeom>
          <a:noFill/>
          <a:ln w="9525">
            <a:noFill/>
            <a:miter lim="800000"/>
            <a:headEnd/>
            <a:tailEnd/>
          </a:ln>
          <a:effectLst/>
        </p:spPr>
      </p:pic>
      <p:pic>
        <p:nvPicPr>
          <p:cNvPr id="142347" name="Picture 11"/>
          <p:cNvPicPr>
            <a:picLocks noChangeAspect="1" noChangeArrowheads="1"/>
          </p:cNvPicPr>
          <p:nvPr/>
        </p:nvPicPr>
        <p:blipFill>
          <a:blip r:embed="rId4" cstate="print"/>
          <a:srcRect/>
          <a:stretch>
            <a:fillRect/>
          </a:stretch>
        </p:blipFill>
        <p:spPr bwMode="auto">
          <a:xfrm>
            <a:off x="5878513" y="1647825"/>
            <a:ext cx="2906712" cy="2717800"/>
          </a:xfrm>
          <a:prstGeom prst="rect">
            <a:avLst/>
          </a:prstGeom>
          <a:noFill/>
          <a:ln w="9525">
            <a:noFill/>
            <a:miter lim="800000"/>
            <a:headEnd/>
            <a:tailEnd/>
          </a:ln>
          <a:effectLst/>
        </p:spPr>
      </p:pic>
      <p:pic>
        <p:nvPicPr>
          <p:cNvPr id="142348" name="Picture 12"/>
          <p:cNvPicPr>
            <a:picLocks noChangeAspect="1" noChangeArrowheads="1"/>
          </p:cNvPicPr>
          <p:nvPr/>
        </p:nvPicPr>
        <p:blipFill>
          <a:blip r:embed="rId5" cstate="print"/>
          <a:srcRect/>
          <a:stretch>
            <a:fillRect/>
          </a:stretch>
        </p:blipFill>
        <p:spPr bwMode="auto">
          <a:xfrm>
            <a:off x="3141663" y="3763963"/>
            <a:ext cx="2857500" cy="2671762"/>
          </a:xfrm>
          <a:prstGeom prst="rect">
            <a:avLst/>
          </a:prstGeom>
          <a:noFill/>
          <a:ln w="9525">
            <a:noFill/>
            <a:miter lim="800000"/>
            <a:headEnd/>
            <a:tailEnd/>
          </a:ln>
          <a:effectLst/>
        </p:spPr>
      </p:pic>
      <p:sp>
        <p:nvSpPr>
          <p:cNvPr id="142349" name="Text Box 13"/>
          <p:cNvSpPr txBox="1">
            <a:spLocks noChangeArrowheads="1"/>
          </p:cNvSpPr>
          <p:nvPr/>
        </p:nvSpPr>
        <p:spPr bwMode="auto">
          <a:xfrm>
            <a:off x="302522" y="3922338"/>
            <a:ext cx="981358" cy="584775"/>
          </a:xfrm>
          <a:prstGeom prst="rect">
            <a:avLst/>
          </a:prstGeom>
          <a:noFill/>
          <a:ln w="9525">
            <a:noFill/>
            <a:miter lim="800000"/>
            <a:headEnd/>
            <a:tailEnd/>
          </a:ln>
          <a:effectLst/>
        </p:spPr>
        <p:txBody>
          <a:bodyPr wrap="none" anchor="ctr">
            <a:spAutoFit/>
          </a:bodyPr>
          <a:lstStyle/>
          <a:p>
            <a:r>
              <a:rPr lang="en-US" sz="3200" dirty="0">
                <a:latin typeface="Arial" pitchFamily="34" charset="0"/>
                <a:cs typeface="Arial" pitchFamily="34" charset="0"/>
              </a:rPr>
              <a:t>zero</a:t>
            </a:r>
          </a:p>
        </p:txBody>
      </p:sp>
      <p:sp>
        <p:nvSpPr>
          <p:cNvPr id="142350" name="Text Box 14"/>
          <p:cNvSpPr txBox="1">
            <a:spLocks noChangeArrowheads="1"/>
          </p:cNvSpPr>
          <p:nvPr/>
        </p:nvSpPr>
        <p:spPr bwMode="auto">
          <a:xfrm>
            <a:off x="5086976" y="5979032"/>
            <a:ext cx="822661" cy="584775"/>
          </a:xfrm>
          <a:prstGeom prst="rect">
            <a:avLst/>
          </a:prstGeom>
          <a:noFill/>
          <a:ln w="9525">
            <a:noFill/>
            <a:miter lim="800000"/>
            <a:headEnd/>
            <a:tailEnd/>
          </a:ln>
          <a:effectLst/>
        </p:spPr>
        <p:txBody>
          <a:bodyPr wrap="none" anchor="ctr">
            <a:spAutoFit/>
          </a:bodyPr>
          <a:lstStyle/>
          <a:p>
            <a:r>
              <a:rPr lang="en-US" sz="3200">
                <a:latin typeface="Arial" pitchFamily="34" charset="0"/>
                <a:cs typeface="Arial" pitchFamily="34" charset="0"/>
              </a:rPr>
              <a:t>two</a:t>
            </a:r>
          </a:p>
        </p:txBody>
      </p:sp>
      <p:sp>
        <p:nvSpPr>
          <p:cNvPr id="142351" name="Text Box 15"/>
          <p:cNvSpPr txBox="1">
            <a:spLocks noChangeArrowheads="1"/>
          </p:cNvSpPr>
          <p:nvPr/>
        </p:nvSpPr>
        <p:spPr bwMode="auto">
          <a:xfrm>
            <a:off x="8070332" y="4148675"/>
            <a:ext cx="867545" cy="584775"/>
          </a:xfrm>
          <a:prstGeom prst="rect">
            <a:avLst/>
          </a:prstGeom>
          <a:noFill/>
          <a:ln w="9525">
            <a:noFill/>
            <a:miter lim="800000"/>
            <a:headEnd/>
            <a:tailEnd/>
          </a:ln>
          <a:effectLst/>
        </p:spPr>
        <p:txBody>
          <a:bodyPr wrap="none" anchor="ctr">
            <a:spAutoFit/>
          </a:bodyPr>
          <a:lstStyle/>
          <a:p>
            <a:r>
              <a:rPr lang="en-US" sz="3200" dirty="0">
                <a:latin typeface="Arial" pitchFamily="34" charset="0"/>
                <a:cs typeface="Arial" pitchFamily="34" charset="0"/>
              </a:rPr>
              <a:t>one</a:t>
            </a:r>
          </a:p>
        </p:txBody>
      </p:sp>
      <p:sp>
        <p:nvSpPr>
          <p:cNvPr id="11" name="Right Arrow 10"/>
          <p:cNvSpPr/>
          <p:nvPr/>
        </p:nvSpPr>
        <p:spPr bwMode="auto">
          <a:xfrm>
            <a:off x="3838670" y="2263366"/>
            <a:ext cx="1439501" cy="787651"/>
          </a:xfrm>
          <a:prstGeom prst="rightArrow">
            <a:avLst/>
          </a:prstGeom>
          <a:solidFill>
            <a:schemeClr val="accent2"/>
          </a:solidFill>
          <a:ln w="952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smtClean="0">
              <a:ln>
                <a:noFill/>
              </a:ln>
              <a:solidFill>
                <a:srgbClr val="0000FF"/>
              </a:solidFill>
              <a:effectLst/>
              <a:latin typeface="Comic Sans MS" pitchFamily="66" charset="0"/>
            </a:endParaRPr>
          </a:p>
        </p:txBody>
      </p:sp>
      <p:sp>
        <p:nvSpPr>
          <p:cNvPr id="12" name="Right Arrow 11"/>
          <p:cNvSpPr/>
          <p:nvPr/>
        </p:nvSpPr>
        <p:spPr bwMode="auto">
          <a:xfrm rot="8928766">
            <a:off x="5629750" y="4154032"/>
            <a:ext cx="1439501" cy="787651"/>
          </a:xfrm>
          <a:prstGeom prst="rightArrow">
            <a:avLst/>
          </a:prstGeom>
          <a:solidFill>
            <a:schemeClr val="accent2"/>
          </a:solidFill>
          <a:ln w="952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smtClean="0">
              <a:ln>
                <a:noFill/>
              </a:ln>
              <a:solidFill>
                <a:srgbClr val="0000FF"/>
              </a:solidFill>
              <a:effectLst/>
              <a:latin typeface="Comic Sans MS" pitchFamily="66" charset="0"/>
            </a:endParaRPr>
          </a:p>
        </p:txBody>
      </p:sp>
    </p:spTree>
    <p:extLst>
      <p:ext uri="{BB962C8B-B14F-4D97-AF65-F5344CB8AC3E}">
        <p14:creationId xmlns:p14="http://schemas.microsoft.com/office/powerpoint/2010/main" val="23128087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Rectangle 68"/>
          <p:cNvSpPr/>
          <p:nvPr/>
        </p:nvSpPr>
        <p:spPr bwMode="auto">
          <a:xfrm>
            <a:off x="8539089" y="2851445"/>
            <a:ext cx="393896" cy="509493"/>
          </a:xfrm>
          <a:prstGeom prst="rect">
            <a:avLst/>
          </a:prstGeom>
          <a:solidFill>
            <a:schemeClr val="bg1">
              <a:lumMod val="95000"/>
            </a:schemeClr>
          </a:solidFill>
          <a:ln w="38100" cap="flat" cmpd="sng" algn="ctr">
            <a:solidFill>
              <a:schemeClr val="bg1">
                <a:lumMod val="50000"/>
              </a:schemeClr>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600" b="0" i="0" u="none" strike="noStrike" cap="none" normalizeH="0" baseline="0" dirty="0" smtClean="0">
              <a:ln>
                <a:noFill/>
              </a:ln>
              <a:solidFill>
                <a:srgbClr val="0000FF"/>
              </a:solidFill>
              <a:effectLst/>
              <a:latin typeface="Arial" pitchFamily="34" charset="0"/>
              <a:cs typeface="Arial" pitchFamily="34" charset="0"/>
            </a:endParaRPr>
          </a:p>
        </p:txBody>
      </p:sp>
      <p:sp>
        <p:nvSpPr>
          <p:cNvPr id="6" name="Title 5"/>
          <p:cNvSpPr>
            <a:spLocks noGrp="1"/>
          </p:cNvSpPr>
          <p:nvPr>
            <p:ph type="title"/>
          </p:nvPr>
        </p:nvSpPr>
        <p:spPr/>
        <p:txBody>
          <a:bodyPr/>
          <a:lstStyle/>
          <a:p>
            <a:r>
              <a:rPr lang="en-US" dirty="0"/>
              <a:t>Operational Explanation</a:t>
            </a:r>
          </a:p>
        </p:txBody>
      </p:sp>
      <p:sp>
        <p:nvSpPr>
          <p:cNvPr id="3" name="Slide Number Placeholder 2"/>
          <p:cNvSpPr>
            <a:spLocks noGrp="1"/>
          </p:cNvSpPr>
          <p:nvPr>
            <p:ph type="sldNum" sz="quarter" idx="11"/>
          </p:nvPr>
        </p:nvSpPr>
        <p:spPr/>
        <p:txBody>
          <a:bodyPr/>
          <a:lstStyle/>
          <a:p>
            <a:fld id="{0278A794-4692-4779-9EBA-A0B3349CB0A1}" type="slidenum">
              <a:rPr lang="en-US" smtClean="0"/>
              <a:pPr/>
              <a:t>15</a:t>
            </a:fld>
            <a:endParaRPr lang="en-US"/>
          </a:p>
        </p:txBody>
      </p:sp>
      <p:sp>
        <p:nvSpPr>
          <p:cNvPr id="2" name="Footer Placeholder 1"/>
          <p:cNvSpPr>
            <a:spLocks noGrp="1"/>
          </p:cNvSpPr>
          <p:nvPr>
            <p:ph type="ftr" sz="quarter" idx="4294967295"/>
          </p:nvPr>
        </p:nvSpPr>
        <p:spPr>
          <a:xfrm>
            <a:off x="3124200" y="6248400"/>
            <a:ext cx="2895600" cy="457200"/>
          </a:xfrm>
        </p:spPr>
        <p:txBody>
          <a:bodyPr/>
          <a:lstStyle/>
          <a:p>
            <a:r>
              <a:rPr lang="en-US" dirty="0" smtClean="0"/>
              <a:t>Distributed Computing though Combinatorial Topology</a:t>
            </a:r>
            <a:endParaRPr lang="en-US" dirty="0"/>
          </a:p>
        </p:txBody>
      </p:sp>
      <p:grpSp>
        <p:nvGrpSpPr>
          <p:cNvPr id="7" name="Group 50"/>
          <p:cNvGrpSpPr>
            <a:grpSpLocks/>
          </p:cNvGrpSpPr>
          <p:nvPr/>
        </p:nvGrpSpPr>
        <p:grpSpPr bwMode="auto">
          <a:xfrm>
            <a:off x="2461999" y="2936282"/>
            <a:ext cx="1447800" cy="1295400"/>
            <a:chOff x="3168" y="1824"/>
            <a:chExt cx="912" cy="816"/>
          </a:xfrm>
          <a:gradFill>
            <a:gsLst>
              <a:gs pos="10000">
                <a:schemeClr val="bg1"/>
              </a:gs>
              <a:gs pos="87000">
                <a:schemeClr val="tx1"/>
              </a:gs>
              <a:gs pos="100000">
                <a:schemeClr val="accent1">
                  <a:tint val="23500"/>
                  <a:satMod val="160000"/>
                </a:schemeClr>
              </a:gs>
            </a:gsLst>
            <a:lin ang="5400000" scaled="0"/>
          </a:gradFill>
        </p:grpSpPr>
        <p:sp>
          <p:nvSpPr>
            <p:cNvPr id="8" name="Freeform 51"/>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9" name="Freeform 52"/>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0" name="Freeform 53"/>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1" name="Freeform 54"/>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grpFill/>
            <a:ln w="38100">
              <a:solidFill>
                <a:schemeClr val="tx1"/>
              </a:solidFill>
              <a:round/>
              <a:headEnd/>
              <a:tailEnd/>
            </a:ln>
          </p:spPr>
          <p:txBody>
            <a:bodyPr wrap="none" anchor="ctr"/>
            <a:lstStyle/>
            <a:p>
              <a:endParaRPr lang="en-US" dirty="0">
                <a:latin typeface="Arial" pitchFamily="34" charset="0"/>
              </a:endParaRPr>
            </a:p>
          </p:txBody>
        </p:sp>
        <p:sp>
          <p:nvSpPr>
            <p:cNvPr id="12" name="Freeform 55"/>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grpFill/>
            <a:ln w="38100">
              <a:solidFill>
                <a:schemeClr val="tx1"/>
              </a:solidFill>
              <a:round/>
              <a:headEnd/>
              <a:tailEnd/>
            </a:ln>
          </p:spPr>
          <p:txBody>
            <a:bodyPr wrap="none" anchor="ctr"/>
            <a:lstStyle/>
            <a:p>
              <a:endParaRPr lang="en-US" dirty="0">
                <a:latin typeface="Arial" pitchFamily="34" charset="0"/>
              </a:endParaRPr>
            </a:p>
          </p:txBody>
        </p:sp>
        <p:sp>
          <p:nvSpPr>
            <p:cNvPr id="13" name="Freeform 56"/>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grpFill/>
            <a:ln w="38100">
              <a:solidFill>
                <a:schemeClr val="tx1"/>
              </a:solidFill>
              <a:round/>
              <a:headEnd/>
              <a:tailEnd/>
            </a:ln>
          </p:spPr>
          <p:txBody>
            <a:bodyPr wrap="none" anchor="ctr"/>
            <a:lstStyle/>
            <a:p>
              <a:endParaRPr lang="en-US" dirty="0">
                <a:latin typeface="Arial" pitchFamily="34" charset="0"/>
              </a:endParaRPr>
            </a:p>
          </p:txBody>
        </p:sp>
        <p:sp>
          <p:nvSpPr>
            <p:cNvPr id="14" name="Freeform 57"/>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5" name="Freeform 58"/>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6" name="Freeform 59"/>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grpSp>
      <p:grpSp>
        <p:nvGrpSpPr>
          <p:cNvPr id="49" name="Group 60"/>
          <p:cNvGrpSpPr>
            <a:grpSpLocks/>
          </p:cNvGrpSpPr>
          <p:nvPr/>
        </p:nvGrpSpPr>
        <p:grpSpPr bwMode="auto">
          <a:xfrm flipH="1">
            <a:off x="6578399" y="4129063"/>
            <a:ext cx="1447800" cy="1295400"/>
            <a:chOff x="3168" y="1824"/>
            <a:chExt cx="912" cy="816"/>
          </a:xfrm>
        </p:grpSpPr>
        <p:sp>
          <p:nvSpPr>
            <p:cNvPr id="50" name="Freeform 61"/>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51" name="Freeform 62"/>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52" name="Freeform 63"/>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53" name="Freeform 64"/>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1"/>
            </a:solidFill>
            <a:ln w="38100">
              <a:solidFill>
                <a:schemeClr val="tx1"/>
              </a:solidFill>
              <a:round/>
              <a:headEnd/>
              <a:tailEnd/>
            </a:ln>
          </p:spPr>
          <p:txBody>
            <a:bodyPr wrap="none" anchor="ctr"/>
            <a:lstStyle/>
            <a:p>
              <a:endParaRPr lang="en-US" dirty="0">
                <a:latin typeface="Arial" pitchFamily="34" charset="0"/>
              </a:endParaRPr>
            </a:p>
          </p:txBody>
        </p:sp>
        <p:sp>
          <p:nvSpPr>
            <p:cNvPr id="54" name="Freeform 65"/>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1"/>
            </a:solidFill>
            <a:ln w="38100">
              <a:solidFill>
                <a:schemeClr val="tx1"/>
              </a:solidFill>
              <a:round/>
              <a:headEnd/>
              <a:tailEnd/>
            </a:ln>
          </p:spPr>
          <p:txBody>
            <a:bodyPr wrap="none" anchor="ctr"/>
            <a:lstStyle/>
            <a:p>
              <a:endParaRPr lang="en-US" dirty="0">
                <a:latin typeface="Arial" pitchFamily="34" charset="0"/>
              </a:endParaRPr>
            </a:p>
          </p:txBody>
        </p:sp>
        <p:sp>
          <p:nvSpPr>
            <p:cNvPr id="55" name="Freeform 66"/>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1"/>
            </a:solidFill>
            <a:ln w="38100">
              <a:solidFill>
                <a:schemeClr val="tx1"/>
              </a:solidFill>
              <a:round/>
              <a:headEnd/>
              <a:tailEnd/>
            </a:ln>
          </p:spPr>
          <p:txBody>
            <a:bodyPr wrap="none" anchor="ctr"/>
            <a:lstStyle/>
            <a:p>
              <a:endParaRPr lang="en-US" dirty="0">
                <a:latin typeface="Arial" pitchFamily="34" charset="0"/>
              </a:endParaRPr>
            </a:p>
          </p:txBody>
        </p:sp>
        <p:sp>
          <p:nvSpPr>
            <p:cNvPr id="56" name="Freeform 67"/>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57" name="Freeform 68"/>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58" name="Freeform 69"/>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grpSp>
      <p:sp>
        <p:nvSpPr>
          <p:cNvPr id="65" name="Rounded Rectangle 64"/>
          <p:cNvSpPr/>
          <p:nvPr/>
        </p:nvSpPr>
        <p:spPr bwMode="auto">
          <a:xfrm>
            <a:off x="6348099" y="1991100"/>
            <a:ext cx="1449057" cy="715089"/>
          </a:xfrm>
          <a:prstGeom prst="roundRect">
            <a:avLst/>
          </a:prstGeom>
          <a:solidFill>
            <a:schemeClr val="tx1"/>
          </a:solidFill>
          <a:ln w="38100" cap="flat" cmpd="sng" algn="ctr">
            <a:solidFill>
              <a:srgbClr val="0000FF"/>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600" b="0" i="0" u="none" strike="noStrike" cap="none" normalizeH="0" baseline="0" dirty="0" smtClean="0">
                <a:ln>
                  <a:noFill/>
                </a:ln>
                <a:solidFill>
                  <a:srgbClr val="FF0000"/>
                </a:solidFill>
                <a:effectLst/>
                <a:latin typeface="Arial" pitchFamily="34" charset="0"/>
                <a:cs typeface="Arial" pitchFamily="34" charset="0"/>
              </a:rPr>
              <a:t>1:01</a:t>
            </a:r>
          </a:p>
        </p:txBody>
      </p:sp>
      <p:sp>
        <p:nvSpPr>
          <p:cNvPr id="67" name="Freeform 66"/>
          <p:cNvSpPr/>
          <p:nvPr/>
        </p:nvSpPr>
        <p:spPr bwMode="auto">
          <a:xfrm>
            <a:off x="7568418" y="2743200"/>
            <a:ext cx="1069145" cy="416377"/>
          </a:xfrm>
          <a:custGeom>
            <a:avLst/>
            <a:gdLst>
              <a:gd name="connsiteX0" fmla="*/ 0 w 1069145"/>
              <a:gd name="connsiteY0" fmla="*/ 0 h 416377"/>
              <a:gd name="connsiteX1" fmla="*/ 534573 w 1069145"/>
              <a:gd name="connsiteY1" fmla="*/ 379828 h 416377"/>
              <a:gd name="connsiteX2" fmla="*/ 1069145 w 1069145"/>
              <a:gd name="connsiteY2" fmla="*/ 379828 h 416377"/>
            </a:gdLst>
            <a:ahLst/>
            <a:cxnLst>
              <a:cxn ang="0">
                <a:pos x="connsiteX0" y="connsiteY0"/>
              </a:cxn>
              <a:cxn ang="0">
                <a:pos x="connsiteX1" y="connsiteY1"/>
              </a:cxn>
              <a:cxn ang="0">
                <a:pos x="connsiteX2" y="connsiteY2"/>
              </a:cxn>
            </a:cxnLst>
            <a:rect l="l" t="t" r="r" b="b"/>
            <a:pathLst>
              <a:path w="1069145" h="416377">
                <a:moveTo>
                  <a:pt x="0" y="0"/>
                </a:moveTo>
                <a:cubicBezTo>
                  <a:pt x="178191" y="158261"/>
                  <a:pt x="356382" y="316523"/>
                  <a:pt x="534573" y="379828"/>
                </a:cubicBezTo>
                <a:cubicBezTo>
                  <a:pt x="712764" y="443133"/>
                  <a:pt x="890954" y="411480"/>
                  <a:pt x="1069145" y="379828"/>
                </a:cubicBezTo>
              </a:path>
            </a:pathLst>
          </a:custGeom>
          <a:noFill/>
          <a:ln w="38100" cap="flat" cmpd="sng" algn="ctr">
            <a:solidFill>
              <a:schemeClr val="bg1">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dirty="0" smtClean="0">
              <a:ln>
                <a:noFill/>
              </a:ln>
              <a:solidFill>
                <a:srgbClr val="0000FF"/>
              </a:solidFill>
              <a:effectLst/>
              <a:latin typeface="Arial" pitchFamily="34" charset="0"/>
            </a:endParaRPr>
          </a:p>
        </p:txBody>
      </p:sp>
      <p:sp>
        <p:nvSpPr>
          <p:cNvPr id="68" name="Chord 67"/>
          <p:cNvSpPr/>
          <p:nvPr/>
        </p:nvSpPr>
        <p:spPr bwMode="auto">
          <a:xfrm>
            <a:off x="8637563" y="2987543"/>
            <a:ext cx="175846" cy="175846"/>
          </a:xfrm>
          <a:prstGeom prst="chord">
            <a:avLst/>
          </a:prstGeom>
          <a:solidFill>
            <a:schemeClr val="bg1">
              <a:lumMod val="95000"/>
            </a:schemeClr>
          </a:solidFill>
          <a:ln w="38100" cap="flat" cmpd="sng" algn="ctr">
            <a:solidFill>
              <a:schemeClr val="bg1">
                <a:lumMod val="50000"/>
              </a:schemeClr>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600" b="0" i="0" u="none" strike="noStrike" cap="none" normalizeH="0" baseline="0" dirty="0" smtClean="0">
              <a:ln>
                <a:noFill/>
              </a:ln>
              <a:solidFill>
                <a:srgbClr val="0000FF"/>
              </a:solidFill>
              <a:effectLst/>
              <a:latin typeface="Arial" pitchFamily="34" charset="0"/>
              <a:cs typeface="Arial" pitchFamily="34" charset="0"/>
            </a:endParaRPr>
          </a:p>
        </p:txBody>
      </p:sp>
      <p:grpSp>
        <p:nvGrpSpPr>
          <p:cNvPr id="39" name="Group 50"/>
          <p:cNvGrpSpPr>
            <a:grpSpLocks/>
          </p:cNvGrpSpPr>
          <p:nvPr/>
        </p:nvGrpSpPr>
        <p:grpSpPr bwMode="auto">
          <a:xfrm>
            <a:off x="3791992" y="2248989"/>
            <a:ext cx="1447800" cy="1295400"/>
            <a:chOff x="3168" y="1824"/>
            <a:chExt cx="912" cy="816"/>
          </a:xfrm>
          <a:gradFill>
            <a:gsLst>
              <a:gs pos="10000">
                <a:srgbClr val="FF7C80"/>
              </a:gs>
              <a:gs pos="87000">
                <a:schemeClr val="tx1"/>
              </a:gs>
              <a:gs pos="100000">
                <a:schemeClr val="accent1">
                  <a:tint val="23500"/>
                  <a:satMod val="160000"/>
                </a:schemeClr>
              </a:gs>
            </a:gsLst>
            <a:lin ang="5400000" scaled="0"/>
          </a:gradFill>
        </p:grpSpPr>
        <p:sp>
          <p:nvSpPr>
            <p:cNvPr id="40" name="Freeform 51"/>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41" name="Freeform 52"/>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42" name="Freeform 53"/>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43" name="Freeform 54"/>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grpFill/>
            <a:ln w="38100">
              <a:solidFill>
                <a:schemeClr val="tx1"/>
              </a:solidFill>
              <a:round/>
              <a:headEnd/>
              <a:tailEnd/>
            </a:ln>
          </p:spPr>
          <p:txBody>
            <a:bodyPr wrap="none" anchor="ctr"/>
            <a:lstStyle/>
            <a:p>
              <a:endParaRPr lang="en-US" dirty="0">
                <a:latin typeface="Arial" pitchFamily="34" charset="0"/>
              </a:endParaRPr>
            </a:p>
          </p:txBody>
        </p:sp>
        <p:sp>
          <p:nvSpPr>
            <p:cNvPr id="44" name="Freeform 55"/>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grpFill/>
            <a:ln w="38100">
              <a:solidFill>
                <a:schemeClr val="tx1"/>
              </a:solidFill>
              <a:round/>
              <a:headEnd/>
              <a:tailEnd/>
            </a:ln>
          </p:spPr>
          <p:txBody>
            <a:bodyPr wrap="none" anchor="ctr"/>
            <a:lstStyle/>
            <a:p>
              <a:endParaRPr lang="en-US" dirty="0">
                <a:latin typeface="Arial" pitchFamily="34" charset="0"/>
              </a:endParaRPr>
            </a:p>
          </p:txBody>
        </p:sp>
        <p:sp>
          <p:nvSpPr>
            <p:cNvPr id="45" name="Freeform 56"/>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grpFill/>
            <a:ln w="38100">
              <a:solidFill>
                <a:schemeClr val="tx1"/>
              </a:solidFill>
              <a:round/>
              <a:headEnd/>
              <a:tailEnd/>
            </a:ln>
          </p:spPr>
          <p:txBody>
            <a:bodyPr wrap="none" anchor="ctr"/>
            <a:lstStyle/>
            <a:p>
              <a:endParaRPr lang="en-US" dirty="0">
                <a:latin typeface="Arial" pitchFamily="34" charset="0"/>
              </a:endParaRPr>
            </a:p>
          </p:txBody>
        </p:sp>
        <p:sp>
          <p:nvSpPr>
            <p:cNvPr id="46" name="Freeform 57"/>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47" name="Freeform 58"/>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48" name="Freeform 59"/>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grpSp>
      <p:grpSp>
        <p:nvGrpSpPr>
          <p:cNvPr id="27" name="Group 50"/>
          <p:cNvGrpSpPr>
            <a:grpSpLocks/>
          </p:cNvGrpSpPr>
          <p:nvPr/>
        </p:nvGrpSpPr>
        <p:grpSpPr bwMode="auto">
          <a:xfrm>
            <a:off x="1132005" y="3623575"/>
            <a:ext cx="1447800" cy="1295400"/>
            <a:chOff x="3168" y="1824"/>
            <a:chExt cx="912" cy="816"/>
          </a:xfrm>
        </p:grpSpPr>
        <p:sp>
          <p:nvSpPr>
            <p:cNvPr id="28" name="Freeform 51"/>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29" name="Freeform 52"/>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30" name="Freeform 53"/>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31" name="Freeform 54"/>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00FFFF"/>
            </a:solidFill>
            <a:ln w="38100">
              <a:solidFill>
                <a:schemeClr val="tx1"/>
              </a:solidFill>
              <a:round/>
              <a:headEnd/>
              <a:tailEnd/>
            </a:ln>
          </p:spPr>
          <p:txBody>
            <a:bodyPr wrap="none" anchor="ctr"/>
            <a:lstStyle/>
            <a:p>
              <a:endParaRPr lang="en-US" dirty="0">
                <a:latin typeface="Arial" pitchFamily="34" charset="0"/>
              </a:endParaRPr>
            </a:p>
          </p:txBody>
        </p:sp>
        <p:sp>
          <p:nvSpPr>
            <p:cNvPr id="32" name="Freeform 55"/>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00FFFF"/>
            </a:solidFill>
            <a:ln w="38100">
              <a:solidFill>
                <a:schemeClr val="tx1"/>
              </a:solidFill>
              <a:round/>
              <a:headEnd/>
              <a:tailEnd/>
            </a:ln>
          </p:spPr>
          <p:txBody>
            <a:bodyPr wrap="none" anchor="ctr"/>
            <a:lstStyle/>
            <a:p>
              <a:endParaRPr lang="en-US" dirty="0">
                <a:latin typeface="Arial" pitchFamily="34" charset="0"/>
              </a:endParaRPr>
            </a:p>
          </p:txBody>
        </p:sp>
        <p:sp>
          <p:nvSpPr>
            <p:cNvPr id="33" name="Freeform 56"/>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00FFFF"/>
            </a:solidFill>
            <a:ln w="38100">
              <a:solidFill>
                <a:schemeClr val="tx1"/>
              </a:solidFill>
              <a:round/>
              <a:headEnd/>
              <a:tailEnd/>
            </a:ln>
          </p:spPr>
          <p:txBody>
            <a:bodyPr wrap="none" anchor="ctr"/>
            <a:lstStyle/>
            <a:p>
              <a:endParaRPr lang="en-US" dirty="0">
                <a:latin typeface="Arial" pitchFamily="34" charset="0"/>
              </a:endParaRPr>
            </a:p>
          </p:txBody>
        </p:sp>
        <p:sp>
          <p:nvSpPr>
            <p:cNvPr id="34" name="Freeform 57"/>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35" name="Freeform 58"/>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36" name="Freeform 59"/>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grpSp>
    </p:spTree>
    <p:extLst>
      <p:ext uri="{BB962C8B-B14F-4D97-AF65-F5344CB8AC3E}">
        <p14:creationId xmlns:p14="http://schemas.microsoft.com/office/powerpoint/2010/main" val="688323303"/>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Date Placeholder 2"/>
          <p:cNvSpPr>
            <a:spLocks noGrp="1"/>
          </p:cNvSpPr>
          <p:nvPr>
            <p:ph type="dt" sz="half" idx="10"/>
          </p:nvPr>
        </p:nvSpPr>
        <p:spPr/>
        <p:txBody>
          <a:bodyPr/>
          <a:lstStyle/>
          <a:p>
            <a:fld id="{5247239F-CB71-4190-A85A-C69ECA897829}" type="datetime5">
              <a:rPr lang="en-US"/>
              <a:pPr/>
              <a:t>14-May-16</a:t>
            </a:fld>
            <a:endParaRPr lang="en-US"/>
          </a:p>
        </p:txBody>
      </p:sp>
      <p:sp>
        <p:nvSpPr>
          <p:cNvPr id="22" name="Slide Number Placeholder 4"/>
          <p:cNvSpPr>
            <a:spLocks noGrp="1"/>
          </p:cNvSpPr>
          <p:nvPr>
            <p:ph type="sldNum" sz="quarter" idx="12"/>
          </p:nvPr>
        </p:nvSpPr>
        <p:spPr/>
        <p:txBody>
          <a:bodyPr/>
          <a:lstStyle/>
          <a:p>
            <a:fld id="{E8DF738B-44C6-449B-A140-5B7FDB5F2D69}" type="slidenum">
              <a:rPr lang="en-US"/>
              <a:pPr/>
              <a:t>150</a:t>
            </a:fld>
            <a:endParaRPr lang="en-US"/>
          </a:p>
        </p:txBody>
      </p:sp>
      <p:sp>
        <p:nvSpPr>
          <p:cNvPr id="145410" name="Rectangle 2"/>
          <p:cNvSpPr>
            <a:spLocks noGrp="1" noChangeArrowheads="1"/>
          </p:cNvSpPr>
          <p:nvPr>
            <p:ph type="title"/>
          </p:nvPr>
        </p:nvSpPr>
        <p:spPr/>
        <p:txBody>
          <a:bodyPr/>
          <a:lstStyle/>
          <a:p>
            <a:r>
              <a:rPr lang="en-US"/>
              <a:t>Summary</a:t>
            </a:r>
          </a:p>
        </p:txBody>
      </p:sp>
      <p:pic>
        <p:nvPicPr>
          <p:cNvPr id="145411" name="Picture 3"/>
          <p:cNvPicPr>
            <a:picLocks noChangeAspect="1" noChangeArrowheads="1"/>
          </p:cNvPicPr>
          <p:nvPr/>
        </p:nvPicPr>
        <p:blipFill>
          <a:blip r:embed="rId3" cstate="print"/>
          <a:srcRect/>
          <a:stretch>
            <a:fillRect/>
          </a:stretch>
        </p:blipFill>
        <p:spPr bwMode="auto">
          <a:xfrm>
            <a:off x="333375" y="3414713"/>
            <a:ext cx="2870200" cy="2671762"/>
          </a:xfrm>
          <a:prstGeom prst="rect">
            <a:avLst/>
          </a:prstGeom>
          <a:noFill/>
          <a:ln w="9525">
            <a:noFill/>
            <a:miter lim="800000"/>
            <a:headEnd/>
            <a:tailEnd/>
          </a:ln>
          <a:effectLst/>
        </p:spPr>
      </p:pic>
      <p:pic>
        <p:nvPicPr>
          <p:cNvPr id="145412" name="Picture 4"/>
          <p:cNvPicPr>
            <a:picLocks noChangeAspect="1" noChangeArrowheads="1"/>
          </p:cNvPicPr>
          <p:nvPr/>
        </p:nvPicPr>
        <p:blipFill>
          <a:blip r:embed="rId4" cstate="print"/>
          <a:srcRect/>
          <a:stretch>
            <a:fillRect/>
          </a:stretch>
        </p:blipFill>
        <p:spPr bwMode="auto">
          <a:xfrm>
            <a:off x="3151188" y="1614488"/>
            <a:ext cx="2906712" cy="2717800"/>
          </a:xfrm>
          <a:prstGeom prst="rect">
            <a:avLst/>
          </a:prstGeom>
          <a:noFill/>
          <a:ln w="9525">
            <a:noFill/>
            <a:miter lim="800000"/>
            <a:headEnd/>
            <a:tailEnd/>
          </a:ln>
          <a:effectLst/>
        </p:spPr>
      </p:pic>
      <p:grpSp>
        <p:nvGrpSpPr>
          <p:cNvPr id="145441" name="Group 33"/>
          <p:cNvGrpSpPr>
            <a:grpSpLocks/>
          </p:cNvGrpSpPr>
          <p:nvPr/>
        </p:nvGrpSpPr>
        <p:grpSpPr bwMode="auto">
          <a:xfrm>
            <a:off x="5991225" y="3478213"/>
            <a:ext cx="2830513" cy="2725737"/>
            <a:chOff x="3851" y="2577"/>
            <a:chExt cx="1783" cy="1717"/>
          </a:xfrm>
        </p:grpSpPr>
        <p:sp>
          <p:nvSpPr>
            <p:cNvPr id="145428" name="Freeform 20"/>
            <p:cNvSpPr>
              <a:spLocks/>
            </p:cNvSpPr>
            <p:nvPr/>
          </p:nvSpPr>
          <p:spPr bwMode="auto">
            <a:xfrm>
              <a:off x="4855" y="2577"/>
              <a:ext cx="777" cy="1381"/>
            </a:xfrm>
            <a:custGeom>
              <a:avLst/>
              <a:gdLst/>
              <a:ahLst/>
              <a:cxnLst>
                <a:cxn ang="0">
                  <a:pos x="7" y="1359"/>
                </a:cxn>
                <a:cxn ang="0">
                  <a:pos x="980" y="1814"/>
                </a:cxn>
                <a:cxn ang="0">
                  <a:pos x="1035" y="180"/>
                </a:cxn>
                <a:cxn ang="0">
                  <a:pos x="0" y="0"/>
                </a:cxn>
                <a:cxn ang="0">
                  <a:pos x="7" y="1359"/>
                </a:cxn>
              </a:cxnLst>
              <a:rect l="0" t="0" r="r" b="b"/>
              <a:pathLst>
                <a:path w="1035" h="1814">
                  <a:moveTo>
                    <a:pt x="7" y="1359"/>
                  </a:moveTo>
                  <a:lnTo>
                    <a:pt x="980" y="1814"/>
                  </a:lnTo>
                  <a:lnTo>
                    <a:pt x="1035" y="180"/>
                  </a:lnTo>
                  <a:lnTo>
                    <a:pt x="0" y="0"/>
                  </a:lnTo>
                  <a:lnTo>
                    <a:pt x="7" y="1359"/>
                  </a:lnTo>
                  <a:close/>
                </a:path>
              </a:pathLst>
            </a:custGeom>
            <a:noFill/>
            <a:ln w="9525" cap="flat" cmpd="sng">
              <a:solidFill>
                <a:schemeClr val="tx1"/>
              </a:solidFill>
              <a:prstDash val="solid"/>
              <a:round/>
              <a:headEnd type="none" w="med" len="med"/>
              <a:tailEnd type="none" w="med" len="med"/>
            </a:ln>
            <a:effectLst/>
          </p:spPr>
          <p:txBody>
            <a:bodyPr wrap="none" anchor="ctr"/>
            <a:lstStyle/>
            <a:p>
              <a:endParaRPr lang="en-US">
                <a:latin typeface="Arial" pitchFamily="34" charset="0"/>
                <a:cs typeface="Arial" pitchFamily="34" charset="0"/>
              </a:endParaRPr>
            </a:p>
          </p:txBody>
        </p:sp>
        <p:sp>
          <p:nvSpPr>
            <p:cNvPr id="145429" name="Freeform 21"/>
            <p:cNvSpPr>
              <a:spLocks/>
            </p:cNvSpPr>
            <p:nvPr/>
          </p:nvSpPr>
          <p:spPr bwMode="auto">
            <a:xfrm>
              <a:off x="3856" y="2582"/>
              <a:ext cx="1004" cy="1255"/>
            </a:xfrm>
            <a:custGeom>
              <a:avLst/>
              <a:gdLst/>
              <a:ahLst/>
              <a:cxnLst>
                <a:cxn ang="0">
                  <a:pos x="83" y="1648"/>
                </a:cxn>
                <a:cxn ang="0">
                  <a:pos x="1338" y="1352"/>
                </a:cxn>
                <a:cxn ang="0">
                  <a:pos x="1331" y="0"/>
                </a:cxn>
                <a:cxn ang="0">
                  <a:pos x="0" y="107"/>
                </a:cxn>
                <a:cxn ang="0">
                  <a:pos x="83" y="1648"/>
                </a:cxn>
              </a:cxnLst>
              <a:rect l="0" t="0" r="r" b="b"/>
              <a:pathLst>
                <a:path w="1338" h="1648">
                  <a:moveTo>
                    <a:pt x="83" y="1648"/>
                  </a:moveTo>
                  <a:lnTo>
                    <a:pt x="1338" y="1352"/>
                  </a:lnTo>
                  <a:lnTo>
                    <a:pt x="1331" y="0"/>
                  </a:lnTo>
                  <a:lnTo>
                    <a:pt x="0" y="107"/>
                  </a:lnTo>
                  <a:lnTo>
                    <a:pt x="83" y="1648"/>
                  </a:lnTo>
                  <a:close/>
                </a:path>
              </a:pathLst>
            </a:custGeom>
            <a:noFill/>
            <a:ln w="9525" cap="flat" cmpd="sng">
              <a:solidFill>
                <a:schemeClr val="tx1"/>
              </a:solidFill>
              <a:prstDash val="solid"/>
              <a:round/>
              <a:headEnd type="none" w="med" len="med"/>
              <a:tailEnd type="none" w="med" len="med"/>
            </a:ln>
            <a:effectLst/>
          </p:spPr>
          <p:txBody>
            <a:bodyPr wrap="none" anchor="ctr"/>
            <a:lstStyle/>
            <a:p>
              <a:endParaRPr lang="en-US">
                <a:latin typeface="Arial" pitchFamily="34" charset="0"/>
                <a:cs typeface="Arial" pitchFamily="34" charset="0"/>
              </a:endParaRPr>
            </a:p>
          </p:txBody>
        </p:sp>
        <p:sp>
          <p:nvSpPr>
            <p:cNvPr id="145430" name="Freeform 22"/>
            <p:cNvSpPr>
              <a:spLocks/>
            </p:cNvSpPr>
            <p:nvPr/>
          </p:nvSpPr>
          <p:spPr bwMode="auto">
            <a:xfrm>
              <a:off x="3851" y="2585"/>
              <a:ext cx="1778" cy="260"/>
            </a:xfrm>
            <a:custGeom>
              <a:avLst/>
              <a:gdLst/>
              <a:ahLst/>
              <a:cxnLst>
                <a:cxn ang="0">
                  <a:pos x="0" y="104"/>
                </a:cxn>
                <a:cxn ang="0">
                  <a:pos x="869" y="342"/>
                </a:cxn>
                <a:cxn ang="0">
                  <a:pos x="2369" y="186"/>
                </a:cxn>
                <a:cxn ang="0">
                  <a:pos x="1345" y="0"/>
                </a:cxn>
                <a:cxn ang="0">
                  <a:pos x="0" y="104"/>
                </a:cxn>
              </a:cxnLst>
              <a:rect l="0" t="0" r="r" b="b"/>
              <a:pathLst>
                <a:path w="2369" h="342">
                  <a:moveTo>
                    <a:pt x="0" y="104"/>
                  </a:moveTo>
                  <a:lnTo>
                    <a:pt x="869" y="342"/>
                  </a:lnTo>
                  <a:lnTo>
                    <a:pt x="2369" y="186"/>
                  </a:lnTo>
                  <a:lnTo>
                    <a:pt x="1345" y="0"/>
                  </a:lnTo>
                  <a:lnTo>
                    <a:pt x="0" y="104"/>
                  </a:lnTo>
                  <a:close/>
                </a:path>
              </a:pathLst>
            </a:custGeom>
            <a:noFill/>
            <a:ln w="9525" cap="flat" cmpd="sng">
              <a:solidFill>
                <a:schemeClr val="tx1"/>
              </a:solidFill>
              <a:prstDash val="solid"/>
              <a:round/>
              <a:headEnd type="none" w="med" len="med"/>
              <a:tailEnd type="none" w="med" len="med"/>
            </a:ln>
            <a:effectLst/>
          </p:spPr>
          <p:txBody>
            <a:bodyPr wrap="none" anchor="ctr"/>
            <a:lstStyle/>
            <a:p>
              <a:endParaRPr lang="en-US">
                <a:latin typeface="Arial" pitchFamily="34" charset="0"/>
                <a:cs typeface="Arial" pitchFamily="34" charset="0"/>
              </a:endParaRPr>
            </a:p>
          </p:txBody>
        </p:sp>
        <p:sp>
          <p:nvSpPr>
            <p:cNvPr id="145431" name="Freeform 23"/>
            <p:cNvSpPr>
              <a:spLocks/>
            </p:cNvSpPr>
            <p:nvPr/>
          </p:nvSpPr>
          <p:spPr bwMode="auto">
            <a:xfrm>
              <a:off x="4373" y="3517"/>
              <a:ext cx="1010" cy="319"/>
            </a:xfrm>
            <a:custGeom>
              <a:avLst/>
              <a:gdLst/>
              <a:ahLst/>
              <a:cxnLst>
                <a:cxn ang="0">
                  <a:pos x="714" y="0"/>
                </a:cxn>
                <a:cxn ang="0">
                  <a:pos x="1345" y="352"/>
                </a:cxn>
                <a:cxn ang="0">
                  <a:pos x="0" y="419"/>
                </a:cxn>
                <a:cxn ang="0">
                  <a:pos x="714" y="0"/>
                </a:cxn>
              </a:cxnLst>
              <a:rect l="0" t="0" r="r" b="b"/>
              <a:pathLst>
                <a:path w="1345" h="419">
                  <a:moveTo>
                    <a:pt x="714" y="0"/>
                  </a:moveTo>
                  <a:lnTo>
                    <a:pt x="1345" y="352"/>
                  </a:lnTo>
                  <a:lnTo>
                    <a:pt x="0" y="419"/>
                  </a:lnTo>
                  <a:lnTo>
                    <a:pt x="714" y="0"/>
                  </a:lnTo>
                  <a:close/>
                </a:path>
              </a:pathLst>
            </a:custGeom>
            <a:solidFill>
              <a:schemeClr val="folHlink"/>
            </a:solidFill>
            <a:ln w="9525" cap="flat" cmpd="sng">
              <a:solidFill>
                <a:schemeClr val="tx1"/>
              </a:solidFill>
              <a:prstDash val="solid"/>
              <a:round/>
              <a:headEnd type="none" w="med" len="med"/>
              <a:tailEnd type="none" w="med" len="med"/>
            </a:ln>
            <a:effectLst/>
          </p:spPr>
          <p:txBody>
            <a:bodyPr wrap="none" anchor="ctr"/>
            <a:lstStyle/>
            <a:p>
              <a:endParaRPr lang="en-US">
                <a:latin typeface="Arial" pitchFamily="34" charset="0"/>
                <a:cs typeface="Arial" pitchFamily="34" charset="0"/>
              </a:endParaRPr>
            </a:p>
          </p:txBody>
        </p:sp>
        <p:sp>
          <p:nvSpPr>
            <p:cNvPr id="145438" name="Freeform 30"/>
            <p:cNvSpPr>
              <a:spLocks/>
            </p:cNvSpPr>
            <p:nvPr/>
          </p:nvSpPr>
          <p:spPr bwMode="auto">
            <a:xfrm flipH="1" flipV="1">
              <a:off x="4167" y="2993"/>
              <a:ext cx="1009" cy="320"/>
            </a:xfrm>
            <a:custGeom>
              <a:avLst/>
              <a:gdLst/>
              <a:ahLst/>
              <a:cxnLst>
                <a:cxn ang="0">
                  <a:pos x="714" y="0"/>
                </a:cxn>
                <a:cxn ang="0">
                  <a:pos x="1345" y="352"/>
                </a:cxn>
                <a:cxn ang="0">
                  <a:pos x="0" y="419"/>
                </a:cxn>
                <a:cxn ang="0">
                  <a:pos x="714" y="0"/>
                </a:cxn>
              </a:cxnLst>
              <a:rect l="0" t="0" r="r" b="b"/>
              <a:pathLst>
                <a:path w="1345" h="419">
                  <a:moveTo>
                    <a:pt x="714" y="0"/>
                  </a:moveTo>
                  <a:lnTo>
                    <a:pt x="1345" y="352"/>
                  </a:lnTo>
                  <a:lnTo>
                    <a:pt x="0" y="419"/>
                  </a:lnTo>
                  <a:lnTo>
                    <a:pt x="714" y="0"/>
                  </a:lnTo>
                  <a:close/>
                </a:path>
              </a:pathLst>
            </a:custGeom>
            <a:solidFill>
              <a:schemeClr val="folHlink"/>
            </a:solidFill>
            <a:ln w="9525" cap="flat" cmpd="sng">
              <a:solidFill>
                <a:schemeClr val="tx1"/>
              </a:solidFill>
              <a:prstDash val="solid"/>
              <a:round/>
              <a:headEnd type="none" w="med" len="med"/>
              <a:tailEnd type="none" w="med" len="med"/>
            </a:ln>
            <a:effectLst/>
          </p:spPr>
          <p:txBody>
            <a:bodyPr wrap="none" anchor="ctr"/>
            <a:lstStyle/>
            <a:p>
              <a:endParaRPr lang="en-US">
                <a:latin typeface="Arial" pitchFamily="34" charset="0"/>
                <a:cs typeface="Arial" pitchFamily="34" charset="0"/>
              </a:endParaRPr>
            </a:p>
          </p:txBody>
        </p:sp>
        <p:sp>
          <p:nvSpPr>
            <p:cNvPr id="145439" name="Freeform 31"/>
            <p:cNvSpPr>
              <a:spLocks/>
            </p:cNvSpPr>
            <p:nvPr/>
          </p:nvSpPr>
          <p:spPr bwMode="auto">
            <a:xfrm>
              <a:off x="3856" y="2664"/>
              <a:ext cx="652" cy="1630"/>
            </a:xfrm>
            <a:custGeom>
              <a:avLst/>
              <a:gdLst/>
              <a:ahLst/>
              <a:cxnLst>
                <a:cxn ang="0">
                  <a:pos x="869" y="2141"/>
                </a:cxn>
                <a:cxn ang="0">
                  <a:pos x="849" y="231"/>
                </a:cxn>
                <a:cxn ang="0">
                  <a:pos x="0" y="0"/>
                </a:cxn>
                <a:cxn ang="0">
                  <a:pos x="73" y="1541"/>
                </a:cxn>
                <a:cxn ang="0">
                  <a:pos x="869" y="2141"/>
                </a:cxn>
              </a:cxnLst>
              <a:rect l="0" t="0" r="r" b="b"/>
              <a:pathLst>
                <a:path w="869" h="2141">
                  <a:moveTo>
                    <a:pt x="869" y="2141"/>
                  </a:moveTo>
                  <a:lnTo>
                    <a:pt x="849" y="231"/>
                  </a:lnTo>
                  <a:lnTo>
                    <a:pt x="0" y="0"/>
                  </a:lnTo>
                  <a:lnTo>
                    <a:pt x="73" y="1541"/>
                  </a:lnTo>
                  <a:lnTo>
                    <a:pt x="869" y="2141"/>
                  </a:lnTo>
                  <a:close/>
                </a:path>
              </a:pathLst>
            </a:custGeom>
            <a:noFill/>
            <a:ln w="9525" cap="flat" cmpd="sng">
              <a:solidFill>
                <a:schemeClr val="tx1"/>
              </a:solidFill>
              <a:prstDash val="solid"/>
              <a:round/>
              <a:headEnd type="none" w="med" len="med"/>
              <a:tailEnd type="none" w="med" len="med"/>
            </a:ln>
            <a:effectLst/>
          </p:spPr>
          <p:txBody>
            <a:bodyPr wrap="none" anchor="ctr"/>
            <a:lstStyle/>
            <a:p>
              <a:endParaRPr lang="en-US">
                <a:latin typeface="Arial" pitchFamily="34" charset="0"/>
                <a:cs typeface="Arial" pitchFamily="34" charset="0"/>
              </a:endParaRPr>
            </a:p>
          </p:txBody>
        </p:sp>
        <p:sp>
          <p:nvSpPr>
            <p:cNvPr id="145440" name="Freeform 32"/>
            <p:cNvSpPr>
              <a:spLocks/>
            </p:cNvSpPr>
            <p:nvPr/>
          </p:nvSpPr>
          <p:spPr bwMode="auto">
            <a:xfrm>
              <a:off x="4493" y="2719"/>
              <a:ext cx="1141" cy="1567"/>
            </a:xfrm>
            <a:custGeom>
              <a:avLst/>
              <a:gdLst/>
              <a:ahLst/>
              <a:cxnLst>
                <a:cxn ang="0">
                  <a:pos x="0" y="166"/>
                </a:cxn>
                <a:cxn ang="0">
                  <a:pos x="11" y="2058"/>
                </a:cxn>
                <a:cxn ang="0">
                  <a:pos x="1456" y="1614"/>
                </a:cxn>
                <a:cxn ang="0">
                  <a:pos x="1521" y="0"/>
                </a:cxn>
                <a:cxn ang="0">
                  <a:pos x="0" y="166"/>
                </a:cxn>
              </a:cxnLst>
              <a:rect l="0" t="0" r="r" b="b"/>
              <a:pathLst>
                <a:path w="1521" h="2058">
                  <a:moveTo>
                    <a:pt x="0" y="166"/>
                  </a:moveTo>
                  <a:lnTo>
                    <a:pt x="11" y="2058"/>
                  </a:lnTo>
                  <a:lnTo>
                    <a:pt x="1456" y="1614"/>
                  </a:lnTo>
                  <a:lnTo>
                    <a:pt x="1521" y="0"/>
                  </a:lnTo>
                  <a:lnTo>
                    <a:pt x="0" y="166"/>
                  </a:lnTo>
                  <a:close/>
                </a:path>
              </a:pathLst>
            </a:custGeom>
            <a:noFill/>
            <a:ln w="9525" cap="flat" cmpd="sng">
              <a:solidFill>
                <a:schemeClr val="tx1"/>
              </a:solidFill>
              <a:prstDash val="solid"/>
              <a:round/>
              <a:headEnd type="none" w="med" len="med"/>
              <a:tailEnd type="none" w="med" len="med"/>
            </a:ln>
            <a:effectLst/>
          </p:spPr>
          <p:txBody>
            <a:bodyPr wrap="none" anchor="ctr"/>
            <a:lstStyle/>
            <a:p>
              <a:endParaRPr lang="en-US">
                <a:latin typeface="Arial" pitchFamily="34" charset="0"/>
                <a:cs typeface="Arial" pitchFamily="34" charset="0"/>
              </a:endParaRPr>
            </a:p>
          </p:txBody>
        </p:sp>
      </p:grpSp>
      <p:sp>
        <p:nvSpPr>
          <p:cNvPr id="145442" name="Text Box 34"/>
          <p:cNvSpPr txBox="1">
            <a:spLocks noChangeArrowheads="1"/>
          </p:cNvSpPr>
          <p:nvPr/>
        </p:nvSpPr>
        <p:spPr bwMode="auto">
          <a:xfrm>
            <a:off x="294687" y="2508722"/>
            <a:ext cx="1751396" cy="954107"/>
          </a:xfrm>
          <a:prstGeom prst="rect">
            <a:avLst/>
          </a:prstGeom>
          <a:noFill/>
          <a:ln w="9525">
            <a:noFill/>
            <a:miter lim="800000"/>
            <a:headEnd/>
            <a:tailEnd/>
          </a:ln>
          <a:effectLst/>
        </p:spPr>
        <p:txBody>
          <a:bodyPr wrap="square" anchor="ctr">
            <a:spAutoFit/>
          </a:bodyPr>
          <a:lstStyle/>
          <a:p>
            <a:r>
              <a:rPr lang="en-US" sz="2800" dirty="0" smtClean="0">
                <a:latin typeface="Arial" pitchFamily="34" charset="0"/>
                <a:cs typeface="Arial" pitchFamily="34" charset="0"/>
              </a:rPr>
              <a:t>input </a:t>
            </a:r>
            <a:r>
              <a:rPr lang="en-US" sz="2800" dirty="0">
                <a:latin typeface="Arial" pitchFamily="34" charset="0"/>
                <a:cs typeface="Arial" pitchFamily="34" charset="0"/>
              </a:rPr>
              <a:t>complex</a:t>
            </a:r>
          </a:p>
        </p:txBody>
      </p:sp>
      <p:sp>
        <p:nvSpPr>
          <p:cNvPr id="145444" name="Text Box 36"/>
          <p:cNvSpPr txBox="1">
            <a:spLocks noChangeArrowheads="1"/>
          </p:cNvSpPr>
          <p:nvPr/>
        </p:nvSpPr>
        <p:spPr bwMode="auto">
          <a:xfrm>
            <a:off x="1424428" y="1226358"/>
            <a:ext cx="2187905" cy="954107"/>
          </a:xfrm>
          <a:prstGeom prst="rect">
            <a:avLst/>
          </a:prstGeom>
          <a:noFill/>
          <a:ln w="9525">
            <a:noFill/>
            <a:miter lim="800000"/>
            <a:headEnd/>
            <a:tailEnd/>
          </a:ln>
          <a:effectLst/>
        </p:spPr>
        <p:txBody>
          <a:bodyPr wrap="square" anchor="ctr">
            <a:spAutoFit/>
          </a:bodyPr>
          <a:lstStyle/>
          <a:p>
            <a:r>
              <a:rPr lang="en-US" sz="2800" dirty="0" smtClean="0">
                <a:latin typeface="Arial" pitchFamily="34" charset="0"/>
                <a:cs typeface="Arial" pitchFamily="34" charset="0"/>
              </a:rPr>
              <a:t>protocol </a:t>
            </a:r>
            <a:r>
              <a:rPr lang="en-US" sz="2800" dirty="0">
                <a:latin typeface="Arial" pitchFamily="34" charset="0"/>
                <a:cs typeface="Arial" pitchFamily="34" charset="0"/>
              </a:rPr>
              <a:t>complex</a:t>
            </a:r>
          </a:p>
        </p:txBody>
      </p:sp>
      <p:sp>
        <p:nvSpPr>
          <p:cNvPr id="145445" name="AutoShape 37"/>
          <p:cNvSpPr>
            <a:spLocks noChangeArrowheads="1"/>
          </p:cNvSpPr>
          <p:nvPr/>
        </p:nvSpPr>
        <p:spPr bwMode="auto">
          <a:xfrm>
            <a:off x="3421063" y="5310188"/>
            <a:ext cx="2365375" cy="404812"/>
          </a:xfrm>
          <a:prstGeom prst="rightArrow">
            <a:avLst>
              <a:gd name="adj1" fmla="val 50000"/>
              <a:gd name="adj2" fmla="val 146079"/>
            </a:avLst>
          </a:prstGeom>
          <a:solidFill>
            <a:schemeClr val="hlink"/>
          </a:solidFill>
          <a:ln w="38100">
            <a:solidFill>
              <a:schemeClr val="tx1"/>
            </a:solidFill>
            <a:miter lim="800000"/>
            <a:headEnd/>
            <a:tailEnd/>
          </a:ln>
          <a:effectLst/>
        </p:spPr>
        <p:txBody>
          <a:bodyPr wrap="none" anchor="ctr"/>
          <a:lstStyle/>
          <a:p>
            <a:endParaRPr lang="en-US">
              <a:solidFill>
                <a:schemeClr val="tx1"/>
              </a:solidFill>
              <a:latin typeface="Arial" pitchFamily="34" charset="0"/>
              <a:cs typeface="Arial" pitchFamily="34" charset="0"/>
            </a:endParaRPr>
          </a:p>
        </p:txBody>
      </p:sp>
      <p:sp>
        <p:nvSpPr>
          <p:cNvPr id="145446" name="AutoShape 38"/>
          <p:cNvSpPr>
            <a:spLocks noChangeArrowheads="1"/>
          </p:cNvSpPr>
          <p:nvPr/>
        </p:nvSpPr>
        <p:spPr bwMode="auto">
          <a:xfrm>
            <a:off x="2070100" y="2159000"/>
            <a:ext cx="919163" cy="995363"/>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hlink"/>
          </a:solidFill>
          <a:ln w="38100">
            <a:solidFill>
              <a:schemeClr val="tx1"/>
            </a:solidFill>
            <a:miter lim="800000"/>
            <a:headEnd/>
            <a:tailEnd/>
          </a:ln>
          <a:effectLst/>
        </p:spPr>
        <p:txBody>
          <a:bodyPr wrap="none" anchor="ctr"/>
          <a:lstStyle/>
          <a:p>
            <a:endParaRPr lang="en-US">
              <a:latin typeface="Arial" pitchFamily="34" charset="0"/>
              <a:cs typeface="Arial" pitchFamily="34" charset="0"/>
            </a:endParaRPr>
          </a:p>
        </p:txBody>
      </p:sp>
      <p:sp>
        <p:nvSpPr>
          <p:cNvPr id="145447" name="AutoShape 39"/>
          <p:cNvSpPr>
            <a:spLocks noChangeArrowheads="1"/>
          </p:cNvSpPr>
          <p:nvPr/>
        </p:nvSpPr>
        <p:spPr bwMode="auto">
          <a:xfrm rot="-16200000">
            <a:off x="6411912" y="2244726"/>
            <a:ext cx="919163" cy="995362"/>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hlink"/>
          </a:solidFill>
          <a:ln w="38100">
            <a:solidFill>
              <a:schemeClr val="tx1"/>
            </a:solidFill>
            <a:miter lim="800000"/>
            <a:headEnd/>
            <a:tailEnd/>
          </a:ln>
          <a:effectLst/>
        </p:spPr>
        <p:txBody>
          <a:bodyPr wrap="none" anchor="ctr"/>
          <a:lstStyle/>
          <a:p>
            <a:endParaRPr lang="en-US">
              <a:latin typeface="Arial" pitchFamily="34" charset="0"/>
              <a:cs typeface="Arial" pitchFamily="34" charset="0"/>
            </a:endParaRPr>
          </a:p>
        </p:txBody>
      </p:sp>
      <p:sp>
        <p:nvSpPr>
          <p:cNvPr id="145448" name="Text Box 40"/>
          <p:cNvSpPr txBox="1">
            <a:spLocks noChangeArrowheads="1"/>
          </p:cNvSpPr>
          <p:nvPr/>
        </p:nvSpPr>
        <p:spPr bwMode="auto">
          <a:xfrm>
            <a:off x="4323064" y="5670005"/>
            <a:ext cx="561371" cy="769441"/>
          </a:xfrm>
          <a:prstGeom prst="rect">
            <a:avLst/>
          </a:prstGeom>
          <a:noFill/>
          <a:ln w="9525">
            <a:noFill/>
            <a:miter lim="800000"/>
            <a:headEnd/>
            <a:tailEnd/>
          </a:ln>
          <a:effectLst/>
        </p:spPr>
        <p:txBody>
          <a:bodyPr wrap="none" anchor="ctr">
            <a:spAutoFit/>
          </a:bodyPr>
          <a:lstStyle/>
          <a:p>
            <a:r>
              <a:rPr lang="el-GR" dirty="0" smtClean="0">
                <a:solidFill>
                  <a:schemeClr val="tx1"/>
                </a:solidFill>
                <a:latin typeface="Arial" pitchFamily="34" charset="0"/>
                <a:cs typeface="Arial" pitchFamily="34" charset="0"/>
              </a:rPr>
              <a:t>Δ</a:t>
            </a:r>
            <a:endParaRPr lang="en-US" dirty="0">
              <a:solidFill>
                <a:schemeClr val="tx1"/>
              </a:solidFill>
              <a:latin typeface="Symbol" pitchFamily="18" charset="2"/>
              <a:cs typeface="Arial" pitchFamily="34" charset="0"/>
            </a:endParaRPr>
          </a:p>
        </p:txBody>
      </p:sp>
      <p:sp>
        <p:nvSpPr>
          <p:cNvPr id="23" name="Text Box 34"/>
          <p:cNvSpPr txBox="1">
            <a:spLocks noChangeArrowheads="1"/>
          </p:cNvSpPr>
          <p:nvPr/>
        </p:nvSpPr>
        <p:spPr bwMode="auto">
          <a:xfrm>
            <a:off x="7265855" y="2498166"/>
            <a:ext cx="1751396" cy="954107"/>
          </a:xfrm>
          <a:prstGeom prst="rect">
            <a:avLst/>
          </a:prstGeom>
          <a:noFill/>
          <a:ln w="9525">
            <a:noFill/>
            <a:miter lim="800000"/>
            <a:headEnd/>
            <a:tailEnd/>
          </a:ln>
          <a:effectLst/>
        </p:spPr>
        <p:txBody>
          <a:bodyPr wrap="square" anchor="ctr">
            <a:spAutoFit/>
          </a:bodyPr>
          <a:lstStyle/>
          <a:p>
            <a:r>
              <a:rPr lang="en-US" sz="2800" dirty="0" smtClean="0">
                <a:latin typeface="Arial" pitchFamily="34" charset="0"/>
                <a:cs typeface="Arial" pitchFamily="34" charset="0"/>
              </a:rPr>
              <a:t>output </a:t>
            </a:r>
            <a:r>
              <a:rPr lang="en-US" sz="2800" dirty="0">
                <a:latin typeface="Arial" pitchFamily="34" charset="0"/>
                <a:cs typeface="Arial" pitchFamily="34" charset="0"/>
              </a:rPr>
              <a:t>complex</a:t>
            </a:r>
          </a:p>
        </p:txBody>
      </p:sp>
      <p:sp>
        <p:nvSpPr>
          <p:cNvPr id="24" name="Text Box 20"/>
          <p:cNvSpPr txBox="1">
            <a:spLocks noChangeArrowheads="1"/>
          </p:cNvSpPr>
          <p:nvPr/>
        </p:nvSpPr>
        <p:spPr bwMode="auto">
          <a:xfrm>
            <a:off x="6391495" y="1537403"/>
            <a:ext cx="460375" cy="762000"/>
          </a:xfrm>
          <a:prstGeom prst="rect">
            <a:avLst/>
          </a:prstGeom>
          <a:noFill/>
          <a:ln w="9525">
            <a:noFill/>
            <a:miter lim="800000"/>
            <a:headEnd/>
            <a:tailEnd/>
          </a:ln>
          <a:effectLst/>
        </p:spPr>
        <p:txBody>
          <a:bodyPr wrap="none" anchor="ctr">
            <a:spAutoFit/>
          </a:bodyPr>
          <a:lstStyle/>
          <a:p>
            <a:r>
              <a:rPr lang="en-US" b="1" dirty="0">
                <a:solidFill>
                  <a:schemeClr val="tx1"/>
                </a:solidFill>
                <a:latin typeface="Symbol" pitchFamily="18" charset="2"/>
              </a:rPr>
              <a:t>d</a:t>
            </a:r>
            <a:endParaRPr lang="en-US" dirty="0"/>
          </a:p>
        </p:txBody>
      </p:sp>
      <p:sp>
        <p:nvSpPr>
          <p:cNvPr id="25" name="Text Box 20"/>
          <p:cNvSpPr txBox="1">
            <a:spLocks noChangeArrowheads="1"/>
          </p:cNvSpPr>
          <p:nvPr/>
        </p:nvSpPr>
        <p:spPr bwMode="auto">
          <a:xfrm>
            <a:off x="1126299" y="1529962"/>
            <a:ext cx="548547" cy="769441"/>
          </a:xfrm>
          <a:prstGeom prst="rect">
            <a:avLst/>
          </a:prstGeom>
          <a:noFill/>
          <a:ln w="9525">
            <a:noFill/>
            <a:miter lim="800000"/>
            <a:headEnd/>
            <a:tailEnd/>
          </a:ln>
          <a:effectLst/>
        </p:spPr>
        <p:txBody>
          <a:bodyPr wrap="none" anchor="ctr">
            <a:spAutoFit/>
          </a:bodyPr>
          <a:lstStyle/>
          <a:p>
            <a:r>
              <a:rPr lang="en-US" b="1" dirty="0" smtClean="0">
                <a:solidFill>
                  <a:schemeClr val="tx1"/>
                </a:solidFill>
                <a:latin typeface="Symbol" pitchFamily="18" charset="2"/>
              </a:rPr>
              <a:t>X</a:t>
            </a:r>
            <a:endParaRPr lang="en-US" dirty="0"/>
          </a:p>
        </p:txBody>
      </p:sp>
    </p:spTree>
    <p:extLst>
      <p:ext uri="{BB962C8B-B14F-4D97-AF65-F5344CB8AC3E}">
        <p14:creationId xmlns:p14="http://schemas.microsoft.com/office/powerpoint/2010/main" val="428052409"/>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Date Placeholder 2"/>
          <p:cNvSpPr>
            <a:spLocks noGrp="1"/>
          </p:cNvSpPr>
          <p:nvPr>
            <p:ph type="dt" sz="half" idx="10"/>
          </p:nvPr>
        </p:nvSpPr>
        <p:spPr/>
        <p:txBody>
          <a:bodyPr/>
          <a:lstStyle/>
          <a:p>
            <a:fld id="{19ECDA02-A0D5-4934-AED7-A2DF1DEEE1B9}" type="datetime5">
              <a:rPr lang="en-US"/>
              <a:pPr/>
              <a:t>14-May-16</a:t>
            </a:fld>
            <a:endParaRPr lang="en-US"/>
          </a:p>
        </p:txBody>
      </p:sp>
      <p:sp>
        <p:nvSpPr>
          <p:cNvPr id="19" name="Slide Number Placeholder 4"/>
          <p:cNvSpPr>
            <a:spLocks noGrp="1"/>
          </p:cNvSpPr>
          <p:nvPr>
            <p:ph type="sldNum" sz="quarter" idx="12"/>
          </p:nvPr>
        </p:nvSpPr>
        <p:spPr/>
        <p:txBody>
          <a:bodyPr/>
          <a:lstStyle/>
          <a:p>
            <a:fld id="{D5D5AB3B-0B43-4327-AD65-80A4F3B9ECDB}" type="slidenum">
              <a:rPr lang="en-US"/>
              <a:pPr/>
              <a:t>151</a:t>
            </a:fld>
            <a:endParaRPr lang="en-US"/>
          </a:p>
        </p:txBody>
      </p:sp>
      <p:sp>
        <p:nvSpPr>
          <p:cNvPr id="146434" name="Rectangle 2"/>
          <p:cNvSpPr>
            <a:spLocks noGrp="1" noChangeArrowheads="1"/>
          </p:cNvSpPr>
          <p:nvPr>
            <p:ph type="title"/>
          </p:nvPr>
        </p:nvSpPr>
        <p:spPr/>
        <p:txBody>
          <a:bodyPr/>
          <a:lstStyle/>
          <a:p>
            <a:r>
              <a:rPr lang="en-US" dirty="0" smtClean="0"/>
              <a:t>Decision Map</a:t>
            </a:r>
            <a:endParaRPr lang="en-US" dirty="0"/>
          </a:p>
        </p:txBody>
      </p:sp>
      <p:pic>
        <p:nvPicPr>
          <p:cNvPr id="146436" name="Picture 4"/>
          <p:cNvPicPr>
            <a:picLocks noChangeAspect="1" noChangeArrowheads="1"/>
          </p:cNvPicPr>
          <p:nvPr/>
        </p:nvPicPr>
        <p:blipFill>
          <a:blip r:embed="rId3" cstate="print"/>
          <a:srcRect/>
          <a:stretch>
            <a:fillRect/>
          </a:stretch>
        </p:blipFill>
        <p:spPr bwMode="auto">
          <a:xfrm>
            <a:off x="271463" y="1549400"/>
            <a:ext cx="2906712" cy="2717800"/>
          </a:xfrm>
          <a:prstGeom prst="rect">
            <a:avLst/>
          </a:prstGeom>
          <a:noFill/>
          <a:ln w="9525">
            <a:noFill/>
            <a:miter lim="800000"/>
            <a:headEnd/>
            <a:tailEnd/>
          </a:ln>
          <a:effectLst/>
        </p:spPr>
      </p:pic>
      <p:grpSp>
        <p:nvGrpSpPr>
          <p:cNvPr id="2" name="Group 5"/>
          <p:cNvGrpSpPr>
            <a:grpSpLocks/>
          </p:cNvGrpSpPr>
          <p:nvPr/>
        </p:nvGrpSpPr>
        <p:grpSpPr bwMode="auto">
          <a:xfrm>
            <a:off x="3111500" y="3413125"/>
            <a:ext cx="2830513" cy="2725738"/>
            <a:chOff x="3851" y="2577"/>
            <a:chExt cx="1783" cy="1717"/>
          </a:xfrm>
        </p:grpSpPr>
        <p:sp>
          <p:nvSpPr>
            <p:cNvPr id="146438" name="Freeform 6"/>
            <p:cNvSpPr>
              <a:spLocks/>
            </p:cNvSpPr>
            <p:nvPr/>
          </p:nvSpPr>
          <p:spPr bwMode="auto">
            <a:xfrm>
              <a:off x="4855" y="2577"/>
              <a:ext cx="777" cy="1381"/>
            </a:xfrm>
            <a:custGeom>
              <a:avLst/>
              <a:gdLst/>
              <a:ahLst/>
              <a:cxnLst>
                <a:cxn ang="0">
                  <a:pos x="7" y="1359"/>
                </a:cxn>
                <a:cxn ang="0">
                  <a:pos x="980" y="1814"/>
                </a:cxn>
                <a:cxn ang="0">
                  <a:pos x="1035" y="180"/>
                </a:cxn>
                <a:cxn ang="0">
                  <a:pos x="0" y="0"/>
                </a:cxn>
                <a:cxn ang="0">
                  <a:pos x="7" y="1359"/>
                </a:cxn>
              </a:cxnLst>
              <a:rect l="0" t="0" r="r" b="b"/>
              <a:pathLst>
                <a:path w="1035" h="1814">
                  <a:moveTo>
                    <a:pt x="7" y="1359"/>
                  </a:moveTo>
                  <a:lnTo>
                    <a:pt x="980" y="1814"/>
                  </a:lnTo>
                  <a:lnTo>
                    <a:pt x="1035" y="180"/>
                  </a:lnTo>
                  <a:lnTo>
                    <a:pt x="0" y="0"/>
                  </a:lnTo>
                  <a:lnTo>
                    <a:pt x="7" y="1359"/>
                  </a:lnTo>
                  <a:close/>
                </a:path>
              </a:pathLst>
            </a:custGeom>
            <a:noFill/>
            <a:ln w="9525" cap="flat" cmpd="sng">
              <a:solidFill>
                <a:schemeClr val="tx1"/>
              </a:solidFill>
              <a:prstDash val="solid"/>
              <a:round/>
              <a:headEnd type="none" w="med" len="med"/>
              <a:tailEnd type="none" w="med" len="med"/>
            </a:ln>
            <a:effectLst/>
          </p:spPr>
          <p:txBody>
            <a:bodyPr wrap="none" anchor="ctr"/>
            <a:lstStyle/>
            <a:p>
              <a:endParaRPr lang="en-US"/>
            </a:p>
          </p:txBody>
        </p:sp>
        <p:sp>
          <p:nvSpPr>
            <p:cNvPr id="146439" name="Freeform 7"/>
            <p:cNvSpPr>
              <a:spLocks/>
            </p:cNvSpPr>
            <p:nvPr/>
          </p:nvSpPr>
          <p:spPr bwMode="auto">
            <a:xfrm>
              <a:off x="3856" y="2582"/>
              <a:ext cx="1004" cy="1255"/>
            </a:xfrm>
            <a:custGeom>
              <a:avLst/>
              <a:gdLst/>
              <a:ahLst/>
              <a:cxnLst>
                <a:cxn ang="0">
                  <a:pos x="83" y="1648"/>
                </a:cxn>
                <a:cxn ang="0">
                  <a:pos x="1338" y="1352"/>
                </a:cxn>
                <a:cxn ang="0">
                  <a:pos x="1331" y="0"/>
                </a:cxn>
                <a:cxn ang="0">
                  <a:pos x="0" y="107"/>
                </a:cxn>
                <a:cxn ang="0">
                  <a:pos x="83" y="1648"/>
                </a:cxn>
              </a:cxnLst>
              <a:rect l="0" t="0" r="r" b="b"/>
              <a:pathLst>
                <a:path w="1338" h="1648">
                  <a:moveTo>
                    <a:pt x="83" y="1648"/>
                  </a:moveTo>
                  <a:lnTo>
                    <a:pt x="1338" y="1352"/>
                  </a:lnTo>
                  <a:lnTo>
                    <a:pt x="1331" y="0"/>
                  </a:lnTo>
                  <a:lnTo>
                    <a:pt x="0" y="107"/>
                  </a:lnTo>
                  <a:lnTo>
                    <a:pt x="83" y="1648"/>
                  </a:lnTo>
                  <a:close/>
                </a:path>
              </a:pathLst>
            </a:custGeom>
            <a:noFill/>
            <a:ln w="9525" cap="flat" cmpd="sng">
              <a:solidFill>
                <a:schemeClr val="tx1"/>
              </a:solidFill>
              <a:prstDash val="solid"/>
              <a:round/>
              <a:headEnd type="none" w="med" len="med"/>
              <a:tailEnd type="none" w="med" len="med"/>
            </a:ln>
            <a:effectLst/>
          </p:spPr>
          <p:txBody>
            <a:bodyPr wrap="none" anchor="ctr"/>
            <a:lstStyle/>
            <a:p>
              <a:endParaRPr lang="en-US"/>
            </a:p>
          </p:txBody>
        </p:sp>
        <p:sp>
          <p:nvSpPr>
            <p:cNvPr id="146440" name="Freeform 8"/>
            <p:cNvSpPr>
              <a:spLocks/>
            </p:cNvSpPr>
            <p:nvPr/>
          </p:nvSpPr>
          <p:spPr bwMode="auto">
            <a:xfrm>
              <a:off x="3851" y="2585"/>
              <a:ext cx="1778" cy="260"/>
            </a:xfrm>
            <a:custGeom>
              <a:avLst/>
              <a:gdLst/>
              <a:ahLst/>
              <a:cxnLst>
                <a:cxn ang="0">
                  <a:pos x="0" y="104"/>
                </a:cxn>
                <a:cxn ang="0">
                  <a:pos x="869" y="342"/>
                </a:cxn>
                <a:cxn ang="0">
                  <a:pos x="2369" y="186"/>
                </a:cxn>
                <a:cxn ang="0">
                  <a:pos x="1345" y="0"/>
                </a:cxn>
                <a:cxn ang="0">
                  <a:pos x="0" y="104"/>
                </a:cxn>
              </a:cxnLst>
              <a:rect l="0" t="0" r="r" b="b"/>
              <a:pathLst>
                <a:path w="2369" h="342">
                  <a:moveTo>
                    <a:pt x="0" y="104"/>
                  </a:moveTo>
                  <a:lnTo>
                    <a:pt x="869" y="342"/>
                  </a:lnTo>
                  <a:lnTo>
                    <a:pt x="2369" y="186"/>
                  </a:lnTo>
                  <a:lnTo>
                    <a:pt x="1345" y="0"/>
                  </a:lnTo>
                  <a:lnTo>
                    <a:pt x="0" y="104"/>
                  </a:lnTo>
                  <a:close/>
                </a:path>
              </a:pathLst>
            </a:custGeom>
            <a:noFill/>
            <a:ln w="9525" cap="flat" cmpd="sng">
              <a:solidFill>
                <a:schemeClr val="tx1"/>
              </a:solidFill>
              <a:prstDash val="solid"/>
              <a:round/>
              <a:headEnd type="none" w="med" len="med"/>
              <a:tailEnd type="none" w="med" len="med"/>
            </a:ln>
            <a:effectLst/>
          </p:spPr>
          <p:txBody>
            <a:bodyPr wrap="none" anchor="ctr"/>
            <a:lstStyle/>
            <a:p>
              <a:endParaRPr lang="en-US"/>
            </a:p>
          </p:txBody>
        </p:sp>
        <p:sp>
          <p:nvSpPr>
            <p:cNvPr id="146441" name="Freeform 9"/>
            <p:cNvSpPr>
              <a:spLocks/>
            </p:cNvSpPr>
            <p:nvPr/>
          </p:nvSpPr>
          <p:spPr bwMode="auto">
            <a:xfrm>
              <a:off x="4373" y="3517"/>
              <a:ext cx="1010" cy="319"/>
            </a:xfrm>
            <a:custGeom>
              <a:avLst/>
              <a:gdLst/>
              <a:ahLst/>
              <a:cxnLst>
                <a:cxn ang="0">
                  <a:pos x="714" y="0"/>
                </a:cxn>
                <a:cxn ang="0">
                  <a:pos x="1345" y="352"/>
                </a:cxn>
                <a:cxn ang="0">
                  <a:pos x="0" y="419"/>
                </a:cxn>
                <a:cxn ang="0">
                  <a:pos x="714" y="0"/>
                </a:cxn>
              </a:cxnLst>
              <a:rect l="0" t="0" r="r" b="b"/>
              <a:pathLst>
                <a:path w="1345" h="419">
                  <a:moveTo>
                    <a:pt x="714" y="0"/>
                  </a:moveTo>
                  <a:lnTo>
                    <a:pt x="1345" y="352"/>
                  </a:lnTo>
                  <a:lnTo>
                    <a:pt x="0" y="419"/>
                  </a:lnTo>
                  <a:lnTo>
                    <a:pt x="714" y="0"/>
                  </a:lnTo>
                  <a:close/>
                </a:path>
              </a:pathLst>
            </a:custGeom>
            <a:solidFill>
              <a:schemeClr val="folHlink"/>
            </a:solidFill>
            <a:ln w="9525" cap="flat" cmpd="sng">
              <a:solidFill>
                <a:schemeClr val="tx1"/>
              </a:solidFill>
              <a:prstDash val="solid"/>
              <a:round/>
              <a:headEnd type="none" w="med" len="med"/>
              <a:tailEnd type="none" w="med" len="med"/>
            </a:ln>
            <a:effectLst/>
          </p:spPr>
          <p:txBody>
            <a:bodyPr wrap="none" anchor="ctr"/>
            <a:lstStyle/>
            <a:p>
              <a:endParaRPr lang="en-US"/>
            </a:p>
          </p:txBody>
        </p:sp>
        <p:sp>
          <p:nvSpPr>
            <p:cNvPr id="146442" name="Freeform 10"/>
            <p:cNvSpPr>
              <a:spLocks/>
            </p:cNvSpPr>
            <p:nvPr/>
          </p:nvSpPr>
          <p:spPr bwMode="auto">
            <a:xfrm flipH="1" flipV="1">
              <a:off x="4167" y="2993"/>
              <a:ext cx="1009" cy="320"/>
            </a:xfrm>
            <a:custGeom>
              <a:avLst/>
              <a:gdLst/>
              <a:ahLst/>
              <a:cxnLst>
                <a:cxn ang="0">
                  <a:pos x="714" y="0"/>
                </a:cxn>
                <a:cxn ang="0">
                  <a:pos x="1345" y="352"/>
                </a:cxn>
                <a:cxn ang="0">
                  <a:pos x="0" y="419"/>
                </a:cxn>
                <a:cxn ang="0">
                  <a:pos x="714" y="0"/>
                </a:cxn>
              </a:cxnLst>
              <a:rect l="0" t="0" r="r" b="b"/>
              <a:pathLst>
                <a:path w="1345" h="419">
                  <a:moveTo>
                    <a:pt x="714" y="0"/>
                  </a:moveTo>
                  <a:lnTo>
                    <a:pt x="1345" y="352"/>
                  </a:lnTo>
                  <a:lnTo>
                    <a:pt x="0" y="419"/>
                  </a:lnTo>
                  <a:lnTo>
                    <a:pt x="714" y="0"/>
                  </a:lnTo>
                  <a:close/>
                </a:path>
              </a:pathLst>
            </a:custGeom>
            <a:solidFill>
              <a:schemeClr val="folHlink"/>
            </a:solidFill>
            <a:ln w="9525" cap="flat" cmpd="sng">
              <a:solidFill>
                <a:schemeClr val="tx1"/>
              </a:solidFill>
              <a:prstDash val="solid"/>
              <a:round/>
              <a:headEnd type="none" w="med" len="med"/>
              <a:tailEnd type="none" w="med" len="med"/>
            </a:ln>
            <a:effectLst/>
          </p:spPr>
          <p:txBody>
            <a:bodyPr wrap="none" anchor="ctr"/>
            <a:lstStyle/>
            <a:p>
              <a:endParaRPr lang="en-US"/>
            </a:p>
          </p:txBody>
        </p:sp>
        <p:sp>
          <p:nvSpPr>
            <p:cNvPr id="146443" name="Freeform 11"/>
            <p:cNvSpPr>
              <a:spLocks/>
            </p:cNvSpPr>
            <p:nvPr/>
          </p:nvSpPr>
          <p:spPr bwMode="auto">
            <a:xfrm>
              <a:off x="3856" y="2664"/>
              <a:ext cx="652" cy="1630"/>
            </a:xfrm>
            <a:custGeom>
              <a:avLst/>
              <a:gdLst/>
              <a:ahLst/>
              <a:cxnLst>
                <a:cxn ang="0">
                  <a:pos x="869" y="2141"/>
                </a:cxn>
                <a:cxn ang="0">
                  <a:pos x="849" y="231"/>
                </a:cxn>
                <a:cxn ang="0">
                  <a:pos x="0" y="0"/>
                </a:cxn>
                <a:cxn ang="0">
                  <a:pos x="73" y="1541"/>
                </a:cxn>
                <a:cxn ang="0">
                  <a:pos x="869" y="2141"/>
                </a:cxn>
              </a:cxnLst>
              <a:rect l="0" t="0" r="r" b="b"/>
              <a:pathLst>
                <a:path w="869" h="2141">
                  <a:moveTo>
                    <a:pt x="869" y="2141"/>
                  </a:moveTo>
                  <a:lnTo>
                    <a:pt x="849" y="231"/>
                  </a:lnTo>
                  <a:lnTo>
                    <a:pt x="0" y="0"/>
                  </a:lnTo>
                  <a:lnTo>
                    <a:pt x="73" y="1541"/>
                  </a:lnTo>
                  <a:lnTo>
                    <a:pt x="869" y="2141"/>
                  </a:lnTo>
                  <a:close/>
                </a:path>
              </a:pathLst>
            </a:custGeom>
            <a:noFill/>
            <a:ln w="9525" cap="flat" cmpd="sng">
              <a:solidFill>
                <a:schemeClr val="tx1"/>
              </a:solidFill>
              <a:prstDash val="solid"/>
              <a:round/>
              <a:headEnd type="none" w="med" len="med"/>
              <a:tailEnd type="none" w="med" len="med"/>
            </a:ln>
            <a:effectLst/>
          </p:spPr>
          <p:txBody>
            <a:bodyPr wrap="none" anchor="ctr"/>
            <a:lstStyle/>
            <a:p>
              <a:endParaRPr lang="en-US"/>
            </a:p>
          </p:txBody>
        </p:sp>
        <p:sp>
          <p:nvSpPr>
            <p:cNvPr id="146444" name="Freeform 12"/>
            <p:cNvSpPr>
              <a:spLocks/>
            </p:cNvSpPr>
            <p:nvPr/>
          </p:nvSpPr>
          <p:spPr bwMode="auto">
            <a:xfrm>
              <a:off x="4493" y="2719"/>
              <a:ext cx="1141" cy="1567"/>
            </a:xfrm>
            <a:custGeom>
              <a:avLst/>
              <a:gdLst/>
              <a:ahLst/>
              <a:cxnLst>
                <a:cxn ang="0">
                  <a:pos x="0" y="166"/>
                </a:cxn>
                <a:cxn ang="0">
                  <a:pos x="11" y="2058"/>
                </a:cxn>
                <a:cxn ang="0">
                  <a:pos x="1456" y="1614"/>
                </a:cxn>
                <a:cxn ang="0">
                  <a:pos x="1521" y="0"/>
                </a:cxn>
                <a:cxn ang="0">
                  <a:pos x="0" y="166"/>
                </a:cxn>
              </a:cxnLst>
              <a:rect l="0" t="0" r="r" b="b"/>
              <a:pathLst>
                <a:path w="1521" h="2058">
                  <a:moveTo>
                    <a:pt x="0" y="166"/>
                  </a:moveTo>
                  <a:lnTo>
                    <a:pt x="11" y="2058"/>
                  </a:lnTo>
                  <a:lnTo>
                    <a:pt x="1456" y="1614"/>
                  </a:lnTo>
                  <a:lnTo>
                    <a:pt x="1521" y="0"/>
                  </a:lnTo>
                  <a:lnTo>
                    <a:pt x="0" y="166"/>
                  </a:lnTo>
                  <a:close/>
                </a:path>
              </a:pathLst>
            </a:custGeom>
            <a:noFill/>
            <a:ln w="9525" cap="flat" cmpd="sng">
              <a:solidFill>
                <a:schemeClr val="tx1"/>
              </a:solidFill>
              <a:prstDash val="solid"/>
              <a:round/>
              <a:headEnd type="none" w="med" len="med"/>
              <a:tailEnd type="none" w="med" len="med"/>
            </a:ln>
            <a:effectLst/>
          </p:spPr>
          <p:txBody>
            <a:bodyPr wrap="none" anchor="ctr"/>
            <a:lstStyle/>
            <a:p>
              <a:endParaRPr lang="en-US"/>
            </a:p>
          </p:txBody>
        </p:sp>
      </p:grpSp>
      <p:sp>
        <p:nvSpPr>
          <p:cNvPr id="146446" name="Text Box 14"/>
          <p:cNvSpPr txBox="1">
            <a:spLocks noChangeArrowheads="1"/>
          </p:cNvSpPr>
          <p:nvPr/>
        </p:nvSpPr>
        <p:spPr bwMode="auto">
          <a:xfrm>
            <a:off x="3122613" y="5992813"/>
            <a:ext cx="2808287" cy="519112"/>
          </a:xfrm>
          <a:prstGeom prst="rect">
            <a:avLst/>
          </a:prstGeom>
          <a:noFill/>
          <a:ln w="9525">
            <a:noFill/>
            <a:miter lim="800000"/>
            <a:headEnd/>
            <a:tailEnd/>
          </a:ln>
          <a:effectLst/>
        </p:spPr>
        <p:txBody>
          <a:bodyPr wrap="none" anchor="ctr">
            <a:spAutoFit/>
          </a:bodyPr>
          <a:lstStyle/>
          <a:p>
            <a:r>
              <a:rPr lang="en-US" sz="2800">
                <a:latin typeface="Arial" pitchFamily="34" charset="0"/>
                <a:cs typeface="Arial" pitchFamily="34" charset="0"/>
              </a:rPr>
              <a:t>Output complex</a:t>
            </a:r>
          </a:p>
        </p:txBody>
      </p:sp>
      <p:sp>
        <p:nvSpPr>
          <p:cNvPr id="146447" name="Text Box 15"/>
          <p:cNvSpPr txBox="1">
            <a:spLocks noChangeArrowheads="1"/>
          </p:cNvSpPr>
          <p:nvPr/>
        </p:nvSpPr>
        <p:spPr bwMode="auto">
          <a:xfrm>
            <a:off x="138113" y="4076700"/>
            <a:ext cx="3117850" cy="519113"/>
          </a:xfrm>
          <a:prstGeom prst="rect">
            <a:avLst/>
          </a:prstGeom>
          <a:noFill/>
          <a:ln w="9525">
            <a:noFill/>
            <a:miter lim="800000"/>
            <a:headEnd/>
            <a:tailEnd/>
          </a:ln>
          <a:effectLst/>
        </p:spPr>
        <p:txBody>
          <a:bodyPr anchor="ctr">
            <a:spAutoFit/>
          </a:bodyPr>
          <a:lstStyle/>
          <a:p>
            <a:r>
              <a:rPr lang="en-US" sz="2800">
                <a:latin typeface="Arial" pitchFamily="34" charset="0"/>
                <a:cs typeface="Arial" pitchFamily="34" charset="0"/>
              </a:rPr>
              <a:t>Protocol complex</a:t>
            </a:r>
          </a:p>
        </p:txBody>
      </p:sp>
      <p:sp>
        <p:nvSpPr>
          <p:cNvPr id="146450" name="AutoShape 18"/>
          <p:cNvSpPr>
            <a:spLocks noChangeArrowheads="1"/>
          </p:cNvSpPr>
          <p:nvPr/>
        </p:nvSpPr>
        <p:spPr bwMode="auto">
          <a:xfrm rot="-16200000">
            <a:off x="3532188" y="2179638"/>
            <a:ext cx="919162" cy="995362"/>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hlink"/>
          </a:solidFill>
          <a:ln w="38100">
            <a:solidFill>
              <a:schemeClr val="tx1"/>
            </a:solidFill>
            <a:miter lim="800000"/>
            <a:headEnd/>
            <a:tailEnd/>
          </a:ln>
          <a:effectLst/>
        </p:spPr>
        <p:txBody>
          <a:bodyPr wrap="none" anchor="ctr"/>
          <a:lstStyle/>
          <a:p>
            <a:endParaRPr lang="en-US"/>
          </a:p>
        </p:txBody>
      </p:sp>
      <p:sp>
        <p:nvSpPr>
          <p:cNvPr id="146452" name="Text Box 20"/>
          <p:cNvSpPr txBox="1">
            <a:spLocks noChangeArrowheads="1"/>
          </p:cNvSpPr>
          <p:nvPr/>
        </p:nvSpPr>
        <p:spPr bwMode="auto">
          <a:xfrm>
            <a:off x="4445000" y="1765300"/>
            <a:ext cx="460375" cy="762000"/>
          </a:xfrm>
          <a:prstGeom prst="rect">
            <a:avLst/>
          </a:prstGeom>
          <a:noFill/>
          <a:ln w="9525">
            <a:noFill/>
            <a:miter lim="800000"/>
            <a:headEnd/>
            <a:tailEnd/>
          </a:ln>
          <a:effectLst/>
        </p:spPr>
        <p:txBody>
          <a:bodyPr wrap="none" anchor="ctr">
            <a:spAutoFit/>
          </a:bodyPr>
          <a:lstStyle/>
          <a:p>
            <a:r>
              <a:rPr lang="en-US" b="1" dirty="0">
                <a:solidFill>
                  <a:schemeClr val="tx1"/>
                </a:solidFill>
                <a:latin typeface="Symbol" pitchFamily="18" charset="2"/>
              </a:rPr>
              <a:t>d</a:t>
            </a:r>
            <a:endParaRPr lang="en-US" dirty="0"/>
          </a:p>
        </p:txBody>
      </p:sp>
      <p:sp>
        <p:nvSpPr>
          <p:cNvPr id="146454" name="Text Box 22"/>
          <p:cNvSpPr txBox="1">
            <a:spLocks noChangeArrowheads="1"/>
          </p:cNvSpPr>
          <p:nvPr/>
        </p:nvSpPr>
        <p:spPr bwMode="auto">
          <a:xfrm>
            <a:off x="5427663" y="1955195"/>
            <a:ext cx="3563937" cy="1569660"/>
          </a:xfrm>
          <a:prstGeom prst="rect">
            <a:avLst/>
          </a:prstGeom>
          <a:noFill/>
          <a:ln w="9525">
            <a:noFill/>
            <a:miter lim="800000"/>
            <a:headEnd/>
            <a:tailEnd/>
          </a:ln>
          <a:effectLst/>
        </p:spPr>
        <p:txBody>
          <a:bodyPr anchor="ctr">
            <a:spAutoFit/>
          </a:bodyPr>
          <a:lstStyle/>
          <a:p>
            <a:r>
              <a:rPr lang="en-US" sz="3200" dirty="0" smtClean="0">
                <a:solidFill>
                  <a:schemeClr val="accent1"/>
                </a:solidFill>
                <a:latin typeface="Arial" pitchFamily="34" charset="0"/>
                <a:cs typeface="Arial" pitchFamily="34" charset="0"/>
              </a:rPr>
              <a:t>Simplicial map, sending simplexes to simplexes</a:t>
            </a:r>
            <a:endParaRPr lang="en-US" sz="3200" dirty="0">
              <a:solidFill>
                <a:schemeClr val="accent1"/>
              </a:solidFill>
              <a:latin typeface="Arial" pitchFamily="34" charset="0"/>
              <a:cs typeface="Arial" pitchFamily="34" charset="0"/>
            </a:endParaRPr>
          </a:p>
        </p:txBody>
      </p:sp>
      <p:sp>
        <p:nvSpPr>
          <p:cNvPr id="146455" name="AutoShape 23"/>
          <p:cNvSpPr>
            <a:spLocks noChangeArrowheads="1"/>
          </p:cNvSpPr>
          <p:nvPr/>
        </p:nvSpPr>
        <p:spPr bwMode="auto">
          <a:xfrm>
            <a:off x="4391025" y="1871663"/>
            <a:ext cx="546100" cy="679450"/>
          </a:xfrm>
          <a:prstGeom prst="wedgeRoundRectCallout">
            <a:avLst>
              <a:gd name="adj1" fmla="val 205231"/>
              <a:gd name="adj2" fmla="val 49065"/>
              <a:gd name="adj3" fmla="val 16667"/>
            </a:avLst>
          </a:prstGeom>
          <a:noFill/>
          <a:ln w="38100">
            <a:solidFill>
              <a:schemeClr val="accent1"/>
            </a:solidFill>
            <a:miter lim="800000"/>
            <a:headEnd/>
            <a:tailEnd/>
          </a:ln>
          <a:effectLst/>
        </p:spPr>
        <p:txBody>
          <a:bodyPr wrap="none" anchor="ctr"/>
          <a:lstStyle/>
          <a:p>
            <a:endParaRPr lang="en-US"/>
          </a:p>
        </p:txBody>
      </p:sp>
    </p:spTree>
    <p:extLst>
      <p:ext uri="{BB962C8B-B14F-4D97-AF65-F5344CB8AC3E}">
        <p14:creationId xmlns:p14="http://schemas.microsoft.com/office/powerpoint/2010/main" val="4205399296"/>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Date Placeholder 2"/>
          <p:cNvSpPr>
            <a:spLocks noGrp="1"/>
          </p:cNvSpPr>
          <p:nvPr>
            <p:ph type="dt" sz="half" idx="10"/>
          </p:nvPr>
        </p:nvSpPr>
        <p:spPr/>
        <p:txBody>
          <a:bodyPr/>
          <a:lstStyle/>
          <a:p>
            <a:fld id="{19ECDA02-A0D5-4934-AED7-A2DF1DEEE1B9}" type="datetime5">
              <a:rPr lang="en-US"/>
              <a:pPr/>
              <a:t>14-May-16</a:t>
            </a:fld>
            <a:endParaRPr lang="en-US"/>
          </a:p>
        </p:txBody>
      </p:sp>
      <p:sp>
        <p:nvSpPr>
          <p:cNvPr id="19" name="Slide Number Placeholder 4"/>
          <p:cNvSpPr>
            <a:spLocks noGrp="1"/>
          </p:cNvSpPr>
          <p:nvPr>
            <p:ph type="sldNum" sz="quarter" idx="12"/>
          </p:nvPr>
        </p:nvSpPr>
        <p:spPr/>
        <p:txBody>
          <a:bodyPr/>
          <a:lstStyle/>
          <a:p>
            <a:fld id="{D5D5AB3B-0B43-4327-AD65-80A4F3B9ECDB}" type="slidenum">
              <a:rPr lang="en-US"/>
              <a:pPr/>
              <a:t>152</a:t>
            </a:fld>
            <a:endParaRPr lang="en-US"/>
          </a:p>
        </p:txBody>
      </p:sp>
      <p:sp>
        <p:nvSpPr>
          <p:cNvPr id="146434" name="Rectangle 2"/>
          <p:cNvSpPr>
            <a:spLocks noGrp="1" noChangeArrowheads="1"/>
          </p:cNvSpPr>
          <p:nvPr>
            <p:ph type="title"/>
          </p:nvPr>
        </p:nvSpPr>
        <p:spPr/>
        <p:txBody>
          <a:bodyPr/>
          <a:lstStyle/>
          <a:p>
            <a:r>
              <a:rPr lang="en-US" dirty="0" smtClean="0"/>
              <a:t>Lower Bound </a:t>
            </a:r>
            <a:r>
              <a:rPr lang="en-US" dirty="0"/>
              <a:t>Strategy</a:t>
            </a:r>
          </a:p>
        </p:txBody>
      </p:sp>
      <p:pic>
        <p:nvPicPr>
          <p:cNvPr id="146436" name="Picture 4"/>
          <p:cNvPicPr>
            <a:picLocks noChangeAspect="1" noChangeArrowheads="1"/>
          </p:cNvPicPr>
          <p:nvPr/>
        </p:nvPicPr>
        <p:blipFill>
          <a:blip r:embed="rId3" cstate="print"/>
          <a:srcRect/>
          <a:stretch>
            <a:fillRect/>
          </a:stretch>
        </p:blipFill>
        <p:spPr bwMode="auto">
          <a:xfrm>
            <a:off x="271463" y="1549400"/>
            <a:ext cx="2906712" cy="2717800"/>
          </a:xfrm>
          <a:prstGeom prst="rect">
            <a:avLst/>
          </a:prstGeom>
          <a:noFill/>
          <a:ln w="9525">
            <a:noFill/>
            <a:miter lim="800000"/>
            <a:headEnd/>
            <a:tailEnd/>
          </a:ln>
          <a:effectLst/>
        </p:spPr>
      </p:pic>
      <p:grpSp>
        <p:nvGrpSpPr>
          <p:cNvPr id="146437" name="Group 5"/>
          <p:cNvGrpSpPr>
            <a:grpSpLocks/>
          </p:cNvGrpSpPr>
          <p:nvPr/>
        </p:nvGrpSpPr>
        <p:grpSpPr bwMode="auto">
          <a:xfrm>
            <a:off x="3111500" y="3413125"/>
            <a:ext cx="2830513" cy="2725738"/>
            <a:chOff x="3851" y="2577"/>
            <a:chExt cx="1783" cy="1717"/>
          </a:xfrm>
        </p:grpSpPr>
        <p:sp>
          <p:nvSpPr>
            <p:cNvPr id="146438" name="Freeform 6"/>
            <p:cNvSpPr>
              <a:spLocks/>
            </p:cNvSpPr>
            <p:nvPr/>
          </p:nvSpPr>
          <p:spPr bwMode="auto">
            <a:xfrm>
              <a:off x="4855" y="2577"/>
              <a:ext cx="777" cy="1381"/>
            </a:xfrm>
            <a:custGeom>
              <a:avLst/>
              <a:gdLst/>
              <a:ahLst/>
              <a:cxnLst>
                <a:cxn ang="0">
                  <a:pos x="7" y="1359"/>
                </a:cxn>
                <a:cxn ang="0">
                  <a:pos x="980" y="1814"/>
                </a:cxn>
                <a:cxn ang="0">
                  <a:pos x="1035" y="180"/>
                </a:cxn>
                <a:cxn ang="0">
                  <a:pos x="0" y="0"/>
                </a:cxn>
                <a:cxn ang="0">
                  <a:pos x="7" y="1359"/>
                </a:cxn>
              </a:cxnLst>
              <a:rect l="0" t="0" r="r" b="b"/>
              <a:pathLst>
                <a:path w="1035" h="1814">
                  <a:moveTo>
                    <a:pt x="7" y="1359"/>
                  </a:moveTo>
                  <a:lnTo>
                    <a:pt x="980" y="1814"/>
                  </a:lnTo>
                  <a:lnTo>
                    <a:pt x="1035" y="180"/>
                  </a:lnTo>
                  <a:lnTo>
                    <a:pt x="0" y="0"/>
                  </a:lnTo>
                  <a:lnTo>
                    <a:pt x="7" y="1359"/>
                  </a:lnTo>
                  <a:close/>
                </a:path>
              </a:pathLst>
            </a:custGeom>
            <a:noFill/>
            <a:ln w="9525" cap="flat" cmpd="sng">
              <a:solidFill>
                <a:schemeClr val="tx1"/>
              </a:solidFill>
              <a:prstDash val="solid"/>
              <a:round/>
              <a:headEnd type="none" w="med" len="med"/>
              <a:tailEnd type="none" w="med" len="med"/>
            </a:ln>
            <a:effectLst/>
          </p:spPr>
          <p:txBody>
            <a:bodyPr wrap="none" anchor="ctr"/>
            <a:lstStyle/>
            <a:p>
              <a:endParaRPr lang="en-US"/>
            </a:p>
          </p:txBody>
        </p:sp>
        <p:sp>
          <p:nvSpPr>
            <p:cNvPr id="146439" name="Freeform 7"/>
            <p:cNvSpPr>
              <a:spLocks/>
            </p:cNvSpPr>
            <p:nvPr/>
          </p:nvSpPr>
          <p:spPr bwMode="auto">
            <a:xfrm>
              <a:off x="3856" y="2582"/>
              <a:ext cx="1004" cy="1255"/>
            </a:xfrm>
            <a:custGeom>
              <a:avLst/>
              <a:gdLst/>
              <a:ahLst/>
              <a:cxnLst>
                <a:cxn ang="0">
                  <a:pos x="83" y="1648"/>
                </a:cxn>
                <a:cxn ang="0">
                  <a:pos x="1338" y="1352"/>
                </a:cxn>
                <a:cxn ang="0">
                  <a:pos x="1331" y="0"/>
                </a:cxn>
                <a:cxn ang="0">
                  <a:pos x="0" y="107"/>
                </a:cxn>
                <a:cxn ang="0">
                  <a:pos x="83" y="1648"/>
                </a:cxn>
              </a:cxnLst>
              <a:rect l="0" t="0" r="r" b="b"/>
              <a:pathLst>
                <a:path w="1338" h="1648">
                  <a:moveTo>
                    <a:pt x="83" y="1648"/>
                  </a:moveTo>
                  <a:lnTo>
                    <a:pt x="1338" y="1352"/>
                  </a:lnTo>
                  <a:lnTo>
                    <a:pt x="1331" y="0"/>
                  </a:lnTo>
                  <a:lnTo>
                    <a:pt x="0" y="107"/>
                  </a:lnTo>
                  <a:lnTo>
                    <a:pt x="83" y="1648"/>
                  </a:lnTo>
                  <a:close/>
                </a:path>
              </a:pathLst>
            </a:custGeom>
            <a:noFill/>
            <a:ln w="9525" cap="flat" cmpd="sng">
              <a:solidFill>
                <a:schemeClr val="tx1"/>
              </a:solidFill>
              <a:prstDash val="solid"/>
              <a:round/>
              <a:headEnd type="none" w="med" len="med"/>
              <a:tailEnd type="none" w="med" len="med"/>
            </a:ln>
            <a:effectLst/>
          </p:spPr>
          <p:txBody>
            <a:bodyPr wrap="none" anchor="ctr"/>
            <a:lstStyle/>
            <a:p>
              <a:endParaRPr lang="en-US"/>
            </a:p>
          </p:txBody>
        </p:sp>
        <p:sp>
          <p:nvSpPr>
            <p:cNvPr id="146440" name="Freeform 8"/>
            <p:cNvSpPr>
              <a:spLocks/>
            </p:cNvSpPr>
            <p:nvPr/>
          </p:nvSpPr>
          <p:spPr bwMode="auto">
            <a:xfrm>
              <a:off x="3851" y="2585"/>
              <a:ext cx="1778" cy="260"/>
            </a:xfrm>
            <a:custGeom>
              <a:avLst/>
              <a:gdLst/>
              <a:ahLst/>
              <a:cxnLst>
                <a:cxn ang="0">
                  <a:pos x="0" y="104"/>
                </a:cxn>
                <a:cxn ang="0">
                  <a:pos x="869" y="342"/>
                </a:cxn>
                <a:cxn ang="0">
                  <a:pos x="2369" y="186"/>
                </a:cxn>
                <a:cxn ang="0">
                  <a:pos x="1345" y="0"/>
                </a:cxn>
                <a:cxn ang="0">
                  <a:pos x="0" y="104"/>
                </a:cxn>
              </a:cxnLst>
              <a:rect l="0" t="0" r="r" b="b"/>
              <a:pathLst>
                <a:path w="2369" h="342">
                  <a:moveTo>
                    <a:pt x="0" y="104"/>
                  </a:moveTo>
                  <a:lnTo>
                    <a:pt x="869" y="342"/>
                  </a:lnTo>
                  <a:lnTo>
                    <a:pt x="2369" y="186"/>
                  </a:lnTo>
                  <a:lnTo>
                    <a:pt x="1345" y="0"/>
                  </a:lnTo>
                  <a:lnTo>
                    <a:pt x="0" y="104"/>
                  </a:lnTo>
                  <a:close/>
                </a:path>
              </a:pathLst>
            </a:custGeom>
            <a:noFill/>
            <a:ln w="9525" cap="flat" cmpd="sng">
              <a:solidFill>
                <a:schemeClr val="tx1"/>
              </a:solidFill>
              <a:prstDash val="solid"/>
              <a:round/>
              <a:headEnd type="none" w="med" len="med"/>
              <a:tailEnd type="none" w="med" len="med"/>
            </a:ln>
            <a:effectLst/>
          </p:spPr>
          <p:txBody>
            <a:bodyPr wrap="none" anchor="ctr"/>
            <a:lstStyle/>
            <a:p>
              <a:endParaRPr lang="en-US"/>
            </a:p>
          </p:txBody>
        </p:sp>
        <p:sp>
          <p:nvSpPr>
            <p:cNvPr id="146441" name="Freeform 9"/>
            <p:cNvSpPr>
              <a:spLocks/>
            </p:cNvSpPr>
            <p:nvPr/>
          </p:nvSpPr>
          <p:spPr bwMode="auto">
            <a:xfrm>
              <a:off x="4373" y="3517"/>
              <a:ext cx="1010" cy="319"/>
            </a:xfrm>
            <a:custGeom>
              <a:avLst/>
              <a:gdLst/>
              <a:ahLst/>
              <a:cxnLst>
                <a:cxn ang="0">
                  <a:pos x="714" y="0"/>
                </a:cxn>
                <a:cxn ang="0">
                  <a:pos x="1345" y="352"/>
                </a:cxn>
                <a:cxn ang="0">
                  <a:pos x="0" y="419"/>
                </a:cxn>
                <a:cxn ang="0">
                  <a:pos x="714" y="0"/>
                </a:cxn>
              </a:cxnLst>
              <a:rect l="0" t="0" r="r" b="b"/>
              <a:pathLst>
                <a:path w="1345" h="419">
                  <a:moveTo>
                    <a:pt x="714" y="0"/>
                  </a:moveTo>
                  <a:lnTo>
                    <a:pt x="1345" y="352"/>
                  </a:lnTo>
                  <a:lnTo>
                    <a:pt x="0" y="419"/>
                  </a:lnTo>
                  <a:lnTo>
                    <a:pt x="714" y="0"/>
                  </a:lnTo>
                  <a:close/>
                </a:path>
              </a:pathLst>
            </a:custGeom>
            <a:solidFill>
              <a:schemeClr val="folHlink"/>
            </a:solidFill>
            <a:ln w="9525" cap="flat" cmpd="sng">
              <a:solidFill>
                <a:schemeClr val="tx1"/>
              </a:solidFill>
              <a:prstDash val="solid"/>
              <a:round/>
              <a:headEnd type="none" w="med" len="med"/>
              <a:tailEnd type="none" w="med" len="med"/>
            </a:ln>
            <a:effectLst/>
          </p:spPr>
          <p:txBody>
            <a:bodyPr wrap="none" anchor="ctr"/>
            <a:lstStyle/>
            <a:p>
              <a:endParaRPr lang="en-US"/>
            </a:p>
          </p:txBody>
        </p:sp>
        <p:sp>
          <p:nvSpPr>
            <p:cNvPr id="146442" name="Freeform 10"/>
            <p:cNvSpPr>
              <a:spLocks/>
            </p:cNvSpPr>
            <p:nvPr/>
          </p:nvSpPr>
          <p:spPr bwMode="auto">
            <a:xfrm flipH="1" flipV="1">
              <a:off x="4167" y="2993"/>
              <a:ext cx="1009" cy="320"/>
            </a:xfrm>
            <a:custGeom>
              <a:avLst/>
              <a:gdLst/>
              <a:ahLst/>
              <a:cxnLst>
                <a:cxn ang="0">
                  <a:pos x="714" y="0"/>
                </a:cxn>
                <a:cxn ang="0">
                  <a:pos x="1345" y="352"/>
                </a:cxn>
                <a:cxn ang="0">
                  <a:pos x="0" y="419"/>
                </a:cxn>
                <a:cxn ang="0">
                  <a:pos x="714" y="0"/>
                </a:cxn>
              </a:cxnLst>
              <a:rect l="0" t="0" r="r" b="b"/>
              <a:pathLst>
                <a:path w="1345" h="419">
                  <a:moveTo>
                    <a:pt x="714" y="0"/>
                  </a:moveTo>
                  <a:lnTo>
                    <a:pt x="1345" y="352"/>
                  </a:lnTo>
                  <a:lnTo>
                    <a:pt x="0" y="419"/>
                  </a:lnTo>
                  <a:lnTo>
                    <a:pt x="714" y="0"/>
                  </a:lnTo>
                  <a:close/>
                </a:path>
              </a:pathLst>
            </a:custGeom>
            <a:solidFill>
              <a:schemeClr val="folHlink"/>
            </a:solidFill>
            <a:ln w="9525" cap="flat" cmpd="sng">
              <a:solidFill>
                <a:schemeClr val="tx1"/>
              </a:solidFill>
              <a:prstDash val="solid"/>
              <a:round/>
              <a:headEnd type="none" w="med" len="med"/>
              <a:tailEnd type="none" w="med" len="med"/>
            </a:ln>
            <a:effectLst/>
          </p:spPr>
          <p:txBody>
            <a:bodyPr wrap="none" anchor="ctr"/>
            <a:lstStyle/>
            <a:p>
              <a:endParaRPr lang="en-US"/>
            </a:p>
          </p:txBody>
        </p:sp>
        <p:sp>
          <p:nvSpPr>
            <p:cNvPr id="146443" name="Freeform 11"/>
            <p:cNvSpPr>
              <a:spLocks/>
            </p:cNvSpPr>
            <p:nvPr/>
          </p:nvSpPr>
          <p:spPr bwMode="auto">
            <a:xfrm>
              <a:off x="3856" y="2664"/>
              <a:ext cx="652" cy="1630"/>
            </a:xfrm>
            <a:custGeom>
              <a:avLst/>
              <a:gdLst/>
              <a:ahLst/>
              <a:cxnLst>
                <a:cxn ang="0">
                  <a:pos x="869" y="2141"/>
                </a:cxn>
                <a:cxn ang="0">
                  <a:pos x="849" y="231"/>
                </a:cxn>
                <a:cxn ang="0">
                  <a:pos x="0" y="0"/>
                </a:cxn>
                <a:cxn ang="0">
                  <a:pos x="73" y="1541"/>
                </a:cxn>
                <a:cxn ang="0">
                  <a:pos x="869" y="2141"/>
                </a:cxn>
              </a:cxnLst>
              <a:rect l="0" t="0" r="r" b="b"/>
              <a:pathLst>
                <a:path w="869" h="2141">
                  <a:moveTo>
                    <a:pt x="869" y="2141"/>
                  </a:moveTo>
                  <a:lnTo>
                    <a:pt x="849" y="231"/>
                  </a:lnTo>
                  <a:lnTo>
                    <a:pt x="0" y="0"/>
                  </a:lnTo>
                  <a:lnTo>
                    <a:pt x="73" y="1541"/>
                  </a:lnTo>
                  <a:lnTo>
                    <a:pt x="869" y="2141"/>
                  </a:lnTo>
                  <a:close/>
                </a:path>
              </a:pathLst>
            </a:custGeom>
            <a:noFill/>
            <a:ln w="9525" cap="flat" cmpd="sng">
              <a:solidFill>
                <a:schemeClr val="tx1"/>
              </a:solidFill>
              <a:prstDash val="solid"/>
              <a:round/>
              <a:headEnd type="none" w="med" len="med"/>
              <a:tailEnd type="none" w="med" len="med"/>
            </a:ln>
            <a:effectLst/>
          </p:spPr>
          <p:txBody>
            <a:bodyPr wrap="none" anchor="ctr"/>
            <a:lstStyle/>
            <a:p>
              <a:endParaRPr lang="en-US"/>
            </a:p>
          </p:txBody>
        </p:sp>
        <p:sp>
          <p:nvSpPr>
            <p:cNvPr id="146444" name="Freeform 12"/>
            <p:cNvSpPr>
              <a:spLocks/>
            </p:cNvSpPr>
            <p:nvPr/>
          </p:nvSpPr>
          <p:spPr bwMode="auto">
            <a:xfrm>
              <a:off x="4493" y="2719"/>
              <a:ext cx="1141" cy="1567"/>
            </a:xfrm>
            <a:custGeom>
              <a:avLst/>
              <a:gdLst/>
              <a:ahLst/>
              <a:cxnLst>
                <a:cxn ang="0">
                  <a:pos x="0" y="166"/>
                </a:cxn>
                <a:cxn ang="0">
                  <a:pos x="11" y="2058"/>
                </a:cxn>
                <a:cxn ang="0">
                  <a:pos x="1456" y="1614"/>
                </a:cxn>
                <a:cxn ang="0">
                  <a:pos x="1521" y="0"/>
                </a:cxn>
                <a:cxn ang="0">
                  <a:pos x="0" y="166"/>
                </a:cxn>
              </a:cxnLst>
              <a:rect l="0" t="0" r="r" b="b"/>
              <a:pathLst>
                <a:path w="1521" h="2058">
                  <a:moveTo>
                    <a:pt x="0" y="166"/>
                  </a:moveTo>
                  <a:lnTo>
                    <a:pt x="11" y="2058"/>
                  </a:lnTo>
                  <a:lnTo>
                    <a:pt x="1456" y="1614"/>
                  </a:lnTo>
                  <a:lnTo>
                    <a:pt x="1521" y="0"/>
                  </a:lnTo>
                  <a:lnTo>
                    <a:pt x="0" y="166"/>
                  </a:lnTo>
                  <a:close/>
                </a:path>
              </a:pathLst>
            </a:custGeom>
            <a:noFill/>
            <a:ln w="9525" cap="flat" cmpd="sng">
              <a:solidFill>
                <a:schemeClr val="tx1"/>
              </a:solidFill>
              <a:prstDash val="solid"/>
              <a:round/>
              <a:headEnd type="none" w="med" len="med"/>
              <a:tailEnd type="none" w="med" len="med"/>
            </a:ln>
            <a:effectLst/>
          </p:spPr>
          <p:txBody>
            <a:bodyPr wrap="none" anchor="ctr"/>
            <a:lstStyle/>
            <a:p>
              <a:endParaRPr lang="en-US"/>
            </a:p>
          </p:txBody>
        </p:sp>
      </p:grpSp>
      <p:sp>
        <p:nvSpPr>
          <p:cNvPr id="146446" name="Text Box 14"/>
          <p:cNvSpPr txBox="1">
            <a:spLocks noChangeArrowheads="1"/>
          </p:cNvSpPr>
          <p:nvPr/>
        </p:nvSpPr>
        <p:spPr bwMode="auto">
          <a:xfrm>
            <a:off x="3122613" y="5992813"/>
            <a:ext cx="2808287" cy="519112"/>
          </a:xfrm>
          <a:prstGeom prst="rect">
            <a:avLst/>
          </a:prstGeom>
          <a:noFill/>
          <a:ln w="9525">
            <a:noFill/>
            <a:miter lim="800000"/>
            <a:headEnd/>
            <a:tailEnd/>
          </a:ln>
          <a:effectLst/>
        </p:spPr>
        <p:txBody>
          <a:bodyPr wrap="none" anchor="ctr">
            <a:spAutoFit/>
          </a:bodyPr>
          <a:lstStyle/>
          <a:p>
            <a:r>
              <a:rPr lang="en-US" sz="2800">
                <a:latin typeface="Arial" pitchFamily="34" charset="0"/>
                <a:cs typeface="Arial" pitchFamily="34" charset="0"/>
              </a:rPr>
              <a:t>Output complex</a:t>
            </a:r>
          </a:p>
        </p:txBody>
      </p:sp>
      <p:sp>
        <p:nvSpPr>
          <p:cNvPr id="146447" name="Text Box 15"/>
          <p:cNvSpPr txBox="1">
            <a:spLocks noChangeArrowheads="1"/>
          </p:cNvSpPr>
          <p:nvPr/>
        </p:nvSpPr>
        <p:spPr bwMode="auto">
          <a:xfrm>
            <a:off x="138113" y="4076700"/>
            <a:ext cx="3117850" cy="519113"/>
          </a:xfrm>
          <a:prstGeom prst="rect">
            <a:avLst/>
          </a:prstGeom>
          <a:noFill/>
          <a:ln w="9525">
            <a:noFill/>
            <a:miter lim="800000"/>
            <a:headEnd/>
            <a:tailEnd/>
          </a:ln>
          <a:effectLst/>
        </p:spPr>
        <p:txBody>
          <a:bodyPr anchor="ctr">
            <a:spAutoFit/>
          </a:bodyPr>
          <a:lstStyle/>
          <a:p>
            <a:r>
              <a:rPr lang="en-US" sz="2800">
                <a:latin typeface="Arial" pitchFamily="34" charset="0"/>
                <a:cs typeface="Arial" pitchFamily="34" charset="0"/>
              </a:rPr>
              <a:t>Protocol complex</a:t>
            </a:r>
          </a:p>
        </p:txBody>
      </p:sp>
      <p:sp>
        <p:nvSpPr>
          <p:cNvPr id="146450" name="AutoShape 18"/>
          <p:cNvSpPr>
            <a:spLocks noChangeArrowheads="1"/>
          </p:cNvSpPr>
          <p:nvPr/>
        </p:nvSpPr>
        <p:spPr bwMode="auto">
          <a:xfrm rot="-16200000">
            <a:off x="3532188" y="2179638"/>
            <a:ext cx="919162" cy="995362"/>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hlink"/>
          </a:solidFill>
          <a:ln w="38100">
            <a:solidFill>
              <a:schemeClr val="tx1"/>
            </a:solidFill>
            <a:miter lim="800000"/>
            <a:headEnd/>
            <a:tailEnd/>
          </a:ln>
          <a:effectLst/>
        </p:spPr>
        <p:txBody>
          <a:bodyPr wrap="none" anchor="ctr"/>
          <a:lstStyle/>
          <a:p>
            <a:endParaRPr lang="en-US"/>
          </a:p>
        </p:txBody>
      </p:sp>
      <p:sp>
        <p:nvSpPr>
          <p:cNvPr id="146452" name="Text Box 20"/>
          <p:cNvSpPr txBox="1">
            <a:spLocks noChangeArrowheads="1"/>
          </p:cNvSpPr>
          <p:nvPr/>
        </p:nvSpPr>
        <p:spPr bwMode="auto">
          <a:xfrm>
            <a:off x="4445000" y="1765300"/>
            <a:ext cx="460375" cy="762000"/>
          </a:xfrm>
          <a:prstGeom prst="rect">
            <a:avLst/>
          </a:prstGeom>
          <a:noFill/>
          <a:ln w="9525">
            <a:noFill/>
            <a:miter lim="800000"/>
            <a:headEnd/>
            <a:tailEnd/>
          </a:ln>
          <a:effectLst/>
        </p:spPr>
        <p:txBody>
          <a:bodyPr wrap="none" anchor="ctr">
            <a:spAutoFit/>
          </a:bodyPr>
          <a:lstStyle/>
          <a:p>
            <a:r>
              <a:rPr lang="en-US" b="1" dirty="0">
                <a:solidFill>
                  <a:schemeClr val="tx1"/>
                </a:solidFill>
                <a:latin typeface="Symbol" pitchFamily="18" charset="2"/>
              </a:rPr>
              <a:t>d</a:t>
            </a:r>
            <a:endParaRPr lang="en-US" dirty="0"/>
          </a:p>
        </p:txBody>
      </p:sp>
      <p:sp>
        <p:nvSpPr>
          <p:cNvPr id="146454" name="Text Box 22"/>
          <p:cNvSpPr txBox="1">
            <a:spLocks noChangeArrowheads="1"/>
          </p:cNvSpPr>
          <p:nvPr/>
        </p:nvSpPr>
        <p:spPr bwMode="auto">
          <a:xfrm>
            <a:off x="5427663" y="1955195"/>
            <a:ext cx="3563937" cy="1569660"/>
          </a:xfrm>
          <a:prstGeom prst="rect">
            <a:avLst/>
          </a:prstGeom>
          <a:noFill/>
          <a:ln w="9525">
            <a:noFill/>
            <a:miter lim="800000"/>
            <a:headEnd/>
            <a:tailEnd/>
          </a:ln>
          <a:effectLst/>
        </p:spPr>
        <p:txBody>
          <a:bodyPr anchor="ctr">
            <a:spAutoFit/>
          </a:bodyPr>
          <a:lstStyle/>
          <a:p>
            <a:r>
              <a:rPr lang="en-US" sz="3200" dirty="0">
                <a:solidFill>
                  <a:schemeClr val="accent1"/>
                </a:solidFill>
                <a:latin typeface="Arial" pitchFamily="34" charset="0"/>
                <a:cs typeface="Arial" pitchFamily="34" charset="0"/>
              </a:rPr>
              <a:t>Find topological “obstruction” to this simplicial map</a:t>
            </a:r>
          </a:p>
        </p:txBody>
      </p:sp>
      <p:sp>
        <p:nvSpPr>
          <p:cNvPr id="146455" name="AutoShape 23"/>
          <p:cNvSpPr>
            <a:spLocks noChangeArrowheads="1"/>
          </p:cNvSpPr>
          <p:nvPr/>
        </p:nvSpPr>
        <p:spPr bwMode="auto">
          <a:xfrm>
            <a:off x="4391025" y="1871663"/>
            <a:ext cx="546100" cy="679450"/>
          </a:xfrm>
          <a:prstGeom prst="wedgeRoundRectCallout">
            <a:avLst>
              <a:gd name="adj1" fmla="val 205231"/>
              <a:gd name="adj2" fmla="val 49065"/>
              <a:gd name="adj3" fmla="val 16667"/>
            </a:avLst>
          </a:prstGeom>
          <a:noFill/>
          <a:ln w="38100">
            <a:solidFill>
              <a:schemeClr val="accent1"/>
            </a:solidFill>
            <a:miter lim="800000"/>
            <a:headEnd/>
            <a:tailEnd/>
          </a:ln>
          <a:effectLst/>
        </p:spPr>
        <p:txBody>
          <a:bodyPr wrap="none" anchor="ctr"/>
          <a:lstStyle/>
          <a:p>
            <a:endParaRPr lang="en-US" dirty="0"/>
          </a:p>
        </p:txBody>
      </p:sp>
    </p:spTree>
    <p:extLst>
      <p:ext uri="{BB962C8B-B14F-4D97-AF65-F5344CB8AC3E}">
        <p14:creationId xmlns:p14="http://schemas.microsoft.com/office/powerpoint/2010/main" val="2213566183"/>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Date Placeholder 2"/>
          <p:cNvSpPr>
            <a:spLocks noGrp="1"/>
          </p:cNvSpPr>
          <p:nvPr>
            <p:ph type="dt" sz="half" idx="10"/>
          </p:nvPr>
        </p:nvSpPr>
        <p:spPr/>
        <p:txBody>
          <a:bodyPr/>
          <a:lstStyle/>
          <a:p>
            <a:fld id="{E9256395-F009-4639-AF2C-DCF9A50157F5}" type="datetime5">
              <a:rPr lang="en-US"/>
              <a:pPr/>
              <a:t>14-May-16</a:t>
            </a:fld>
            <a:endParaRPr lang="en-US" dirty="0"/>
          </a:p>
        </p:txBody>
      </p:sp>
      <p:sp>
        <p:nvSpPr>
          <p:cNvPr id="21" name="Slide Number Placeholder 4"/>
          <p:cNvSpPr>
            <a:spLocks noGrp="1"/>
          </p:cNvSpPr>
          <p:nvPr>
            <p:ph type="sldNum" sz="quarter" idx="12"/>
          </p:nvPr>
        </p:nvSpPr>
        <p:spPr/>
        <p:txBody>
          <a:bodyPr/>
          <a:lstStyle/>
          <a:p>
            <a:fld id="{82EECB78-52E5-40CF-A022-491C402451A9}" type="slidenum">
              <a:rPr lang="en-US"/>
              <a:pPr/>
              <a:t>153</a:t>
            </a:fld>
            <a:endParaRPr lang="en-US" dirty="0"/>
          </a:p>
        </p:txBody>
      </p:sp>
      <p:sp>
        <p:nvSpPr>
          <p:cNvPr id="147458" name="Rectangle 2"/>
          <p:cNvSpPr>
            <a:spLocks noGrp="1" noChangeArrowheads="1"/>
          </p:cNvSpPr>
          <p:nvPr>
            <p:ph type="title"/>
          </p:nvPr>
        </p:nvSpPr>
        <p:spPr/>
        <p:txBody>
          <a:bodyPr/>
          <a:lstStyle/>
          <a:p>
            <a:r>
              <a:rPr lang="en-US" dirty="0"/>
              <a:t>Consensus Example</a:t>
            </a:r>
          </a:p>
        </p:txBody>
      </p:sp>
      <p:pic>
        <p:nvPicPr>
          <p:cNvPr id="147459" name="Picture 3"/>
          <p:cNvPicPr>
            <a:picLocks noChangeAspect="1" noChangeArrowheads="1"/>
          </p:cNvPicPr>
          <p:nvPr/>
        </p:nvPicPr>
        <p:blipFill>
          <a:blip r:embed="rId3" cstate="print"/>
          <a:srcRect/>
          <a:stretch>
            <a:fillRect/>
          </a:stretch>
        </p:blipFill>
        <p:spPr bwMode="auto">
          <a:xfrm>
            <a:off x="423863" y="2359025"/>
            <a:ext cx="2906712" cy="2717800"/>
          </a:xfrm>
          <a:prstGeom prst="rect">
            <a:avLst/>
          </a:prstGeom>
          <a:noFill/>
          <a:ln w="9525">
            <a:noFill/>
            <a:miter lim="800000"/>
            <a:headEnd/>
            <a:tailEnd/>
          </a:ln>
          <a:effectLst/>
        </p:spPr>
      </p:pic>
      <p:grpSp>
        <p:nvGrpSpPr>
          <p:cNvPr id="2" name="Group 4"/>
          <p:cNvGrpSpPr>
            <a:grpSpLocks/>
          </p:cNvGrpSpPr>
          <p:nvPr/>
        </p:nvGrpSpPr>
        <p:grpSpPr bwMode="auto">
          <a:xfrm>
            <a:off x="6143625" y="2454275"/>
            <a:ext cx="2830513" cy="2725738"/>
            <a:chOff x="3851" y="2577"/>
            <a:chExt cx="1783" cy="1717"/>
          </a:xfrm>
        </p:grpSpPr>
        <p:sp>
          <p:nvSpPr>
            <p:cNvPr id="147461" name="Freeform 5"/>
            <p:cNvSpPr>
              <a:spLocks/>
            </p:cNvSpPr>
            <p:nvPr/>
          </p:nvSpPr>
          <p:spPr bwMode="auto">
            <a:xfrm>
              <a:off x="4855" y="2577"/>
              <a:ext cx="777" cy="1381"/>
            </a:xfrm>
            <a:custGeom>
              <a:avLst/>
              <a:gdLst/>
              <a:ahLst/>
              <a:cxnLst>
                <a:cxn ang="0">
                  <a:pos x="7" y="1359"/>
                </a:cxn>
                <a:cxn ang="0">
                  <a:pos x="980" y="1814"/>
                </a:cxn>
                <a:cxn ang="0">
                  <a:pos x="1035" y="180"/>
                </a:cxn>
                <a:cxn ang="0">
                  <a:pos x="0" y="0"/>
                </a:cxn>
                <a:cxn ang="0">
                  <a:pos x="7" y="1359"/>
                </a:cxn>
              </a:cxnLst>
              <a:rect l="0" t="0" r="r" b="b"/>
              <a:pathLst>
                <a:path w="1035" h="1814">
                  <a:moveTo>
                    <a:pt x="7" y="1359"/>
                  </a:moveTo>
                  <a:lnTo>
                    <a:pt x="980" y="1814"/>
                  </a:lnTo>
                  <a:lnTo>
                    <a:pt x="1035" y="180"/>
                  </a:lnTo>
                  <a:lnTo>
                    <a:pt x="0" y="0"/>
                  </a:lnTo>
                  <a:lnTo>
                    <a:pt x="7" y="1359"/>
                  </a:lnTo>
                  <a:close/>
                </a:path>
              </a:pathLst>
            </a:custGeom>
            <a:noFill/>
            <a:ln w="9525" cap="flat" cmpd="sng">
              <a:solidFill>
                <a:schemeClr val="tx1"/>
              </a:solidFill>
              <a:prstDash val="solid"/>
              <a:round/>
              <a:headEnd type="none" w="med" len="med"/>
              <a:tailEnd type="none" w="med" len="med"/>
            </a:ln>
            <a:effectLst/>
          </p:spPr>
          <p:txBody>
            <a:bodyPr wrap="none" anchor="ctr"/>
            <a:lstStyle/>
            <a:p>
              <a:endParaRPr lang="en-US" dirty="0"/>
            </a:p>
          </p:txBody>
        </p:sp>
        <p:sp>
          <p:nvSpPr>
            <p:cNvPr id="147462" name="Freeform 6"/>
            <p:cNvSpPr>
              <a:spLocks/>
            </p:cNvSpPr>
            <p:nvPr/>
          </p:nvSpPr>
          <p:spPr bwMode="auto">
            <a:xfrm>
              <a:off x="3856" y="2582"/>
              <a:ext cx="1004" cy="1255"/>
            </a:xfrm>
            <a:custGeom>
              <a:avLst/>
              <a:gdLst/>
              <a:ahLst/>
              <a:cxnLst>
                <a:cxn ang="0">
                  <a:pos x="83" y="1648"/>
                </a:cxn>
                <a:cxn ang="0">
                  <a:pos x="1338" y="1352"/>
                </a:cxn>
                <a:cxn ang="0">
                  <a:pos x="1331" y="0"/>
                </a:cxn>
                <a:cxn ang="0">
                  <a:pos x="0" y="107"/>
                </a:cxn>
                <a:cxn ang="0">
                  <a:pos x="83" y="1648"/>
                </a:cxn>
              </a:cxnLst>
              <a:rect l="0" t="0" r="r" b="b"/>
              <a:pathLst>
                <a:path w="1338" h="1648">
                  <a:moveTo>
                    <a:pt x="83" y="1648"/>
                  </a:moveTo>
                  <a:lnTo>
                    <a:pt x="1338" y="1352"/>
                  </a:lnTo>
                  <a:lnTo>
                    <a:pt x="1331" y="0"/>
                  </a:lnTo>
                  <a:lnTo>
                    <a:pt x="0" y="107"/>
                  </a:lnTo>
                  <a:lnTo>
                    <a:pt x="83" y="1648"/>
                  </a:lnTo>
                  <a:close/>
                </a:path>
              </a:pathLst>
            </a:custGeom>
            <a:noFill/>
            <a:ln w="9525" cap="flat" cmpd="sng">
              <a:solidFill>
                <a:schemeClr val="tx1"/>
              </a:solidFill>
              <a:prstDash val="solid"/>
              <a:round/>
              <a:headEnd type="none" w="med" len="med"/>
              <a:tailEnd type="none" w="med" len="med"/>
            </a:ln>
            <a:effectLst/>
          </p:spPr>
          <p:txBody>
            <a:bodyPr wrap="none" anchor="ctr"/>
            <a:lstStyle/>
            <a:p>
              <a:endParaRPr lang="en-US" dirty="0"/>
            </a:p>
          </p:txBody>
        </p:sp>
        <p:sp>
          <p:nvSpPr>
            <p:cNvPr id="147463" name="Freeform 7"/>
            <p:cNvSpPr>
              <a:spLocks/>
            </p:cNvSpPr>
            <p:nvPr/>
          </p:nvSpPr>
          <p:spPr bwMode="auto">
            <a:xfrm>
              <a:off x="3851" y="2585"/>
              <a:ext cx="1778" cy="260"/>
            </a:xfrm>
            <a:custGeom>
              <a:avLst/>
              <a:gdLst/>
              <a:ahLst/>
              <a:cxnLst>
                <a:cxn ang="0">
                  <a:pos x="0" y="104"/>
                </a:cxn>
                <a:cxn ang="0">
                  <a:pos x="869" y="342"/>
                </a:cxn>
                <a:cxn ang="0">
                  <a:pos x="2369" y="186"/>
                </a:cxn>
                <a:cxn ang="0">
                  <a:pos x="1345" y="0"/>
                </a:cxn>
                <a:cxn ang="0">
                  <a:pos x="0" y="104"/>
                </a:cxn>
              </a:cxnLst>
              <a:rect l="0" t="0" r="r" b="b"/>
              <a:pathLst>
                <a:path w="2369" h="342">
                  <a:moveTo>
                    <a:pt x="0" y="104"/>
                  </a:moveTo>
                  <a:lnTo>
                    <a:pt x="869" y="342"/>
                  </a:lnTo>
                  <a:lnTo>
                    <a:pt x="2369" y="186"/>
                  </a:lnTo>
                  <a:lnTo>
                    <a:pt x="1345" y="0"/>
                  </a:lnTo>
                  <a:lnTo>
                    <a:pt x="0" y="104"/>
                  </a:lnTo>
                  <a:close/>
                </a:path>
              </a:pathLst>
            </a:custGeom>
            <a:noFill/>
            <a:ln w="9525" cap="flat" cmpd="sng">
              <a:solidFill>
                <a:schemeClr val="tx1"/>
              </a:solidFill>
              <a:prstDash val="solid"/>
              <a:round/>
              <a:headEnd type="none" w="med" len="med"/>
              <a:tailEnd type="none" w="med" len="med"/>
            </a:ln>
            <a:effectLst/>
          </p:spPr>
          <p:txBody>
            <a:bodyPr wrap="none" anchor="ctr"/>
            <a:lstStyle/>
            <a:p>
              <a:endParaRPr lang="en-US" dirty="0"/>
            </a:p>
          </p:txBody>
        </p:sp>
        <p:sp>
          <p:nvSpPr>
            <p:cNvPr id="147464" name="Freeform 8"/>
            <p:cNvSpPr>
              <a:spLocks/>
            </p:cNvSpPr>
            <p:nvPr/>
          </p:nvSpPr>
          <p:spPr bwMode="auto">
            <a:xfrm>
              <a:off x="4373" y="3517"/>
              <a:ext cx="1010" cy="319"/>
            </a:xfrm>
            <a:custGeom>
              <a:avLst/>
              <a:gdLst/>
              <a:ahLst/>
              <a:cxnLst>
                <a:cxn ang="0">
                  <a:pos x="714" y="0"/>
                </a:cxn>
                <a:cxn ang="0">
                  <a:pos x="1345" y="352"/>
                </a:cxn>
                <a:cxn ang="0">
                  <a:pos x="0" y="419"/>
                </a:cxn>
                <a:cxn ang="0">
                  <a:pos x="714" y="0"/>
                </a:cxn>
              </a:cxnLst>
              <a:rect l="0" t="0" r="r" b="b"/>
              <a:pathLst>
                <a:path w="1345" h="419">
                  <a:moveTo>
                    <a:pt x="714" y="0"/>
                  </a:moveTo>
                  <a:lnTo>
                    <a:pt x="1345" y="352"/>
                  </a:lnTo>
                  <a:lnTo>
                    <a:pt x="0" y="419"/>
                  </a:lnTo>
                  <a:lnTo>
                    <a:pt x="714" y="0"/>
                  </a:lnTo>
                  <a:close/>
                </a:path>
              </a:pathLst>
            </a:custGeom>
            <a:solidFill>
              <a:schemeClr val="folHlink"/>
            </a:solidFill>
            <a:ln w="9525" cap="flat" cmpd="sng">
              <a:solidFill>
                <a:schemeClr val="tx1"/>
              </a:solidFill>
              <a:prstDash val="solid"/>
              <a:round/>
              <a:headEnd type="none" w="med" len="med"/>
              <a:tailEnd type="none" w="med" len="med"/>
            </a:ln>
            <a:effectLst/>
          </p:spPr>
          <p:txBody>
            <a:bodyPr wrap="none" anchor="ctr"/>
            <a:lstStyle/>
            <a:p>
              <a:endParaRPr lang="en-US" dirty="0"/>
            </a:p>
          </p:txBody>
        </p:sp>
        <p:sp>
          <p:nvSpPr>
            <p:cNvPr id="147465" name="Freeform 9"/>
            <p:cNvSpPr>
              <a:spLocks/>
            </p:cNvSpPr>
            <p:nvPr/>
          </p:nvSpPr>
          <p:spPr bwMode="auto">
            <a:xfrm flipH="1" flipV="1">
              <a:off x="4167" y="2993"/>
              <a:ext cx="1009" cy="320"/>
            </a:xfrm>
            <a:custGeom>
              <a:avLst/>
              <a:gdLst/>
              <a:ahLst/>
              <a:cxnLst>
                <a:cxn ang="0">
                  <a:pos x="714" y="0"/>
                </a:cxn>
                <a:cxn ang="0">
                  <a:pos x="1345" y="352"/>
                </a:cxn>
                <a:cxn ang="0">
                  <a:pos x="0" y="419"/>
                </a:cxn>
                <a:cxn ang="0">
                  <a:pos x="714" y="0"/>
                </a:cxn>
              </a:cxnLst>
              <a:rect l="0" t="0" r="r" b="b"/>
              <a:pathLst>
                <a:path w="1345" h="419">
                  <a:moveTo>
                    <a:pt x="714" y="0"/>
                  </a:moveTo>
                  <a:lnTo>
                    <a:pt x="1345" y="352"/>
                  </a:lnTo>
                  <a:lnTo>
                    <a:pt x="0" y="419"/>
                  </a:lnTo>
                  <a:lnTo>
                    <a:pt x="714" y="0"/>
                  </a:lnTo>
                  <a:close/>
                </a:path>
              </a:pathLst>
            </a:custGeom>
            <a:solidFill>
              <a:schemeClr val="folHlink"/>
            </a:solidFill>
            <a:ln w="9525" cap="flat" cmpd="sng">
              <a:solidFill>
                <a:schemeClr val="tx1"/>
              </a:solidFill>
              <a:prstDash val="solid"/>
              <a:round/>
              <a:headEnd type="none" w="med" len="med"/>
              <a:tailEnd type="none" w="med" len="med"/>
            </a:ln>
            <a:effectLst/>
          </p:spPr>
          <p:txBody>
            <a:bodyPr wrap="none" anchor="ctr"/>
            <a:lstStyle/>
            <a:p>
              <a:endParaRPr lang="en-US" dirty="0"/>
            </a:p>
          </p:txBody>
        </p:sp>
        <p:sp>
          <p:nvSpPr>
            <p:cNvPr id="147466" name="Freeform 10"/>
            <p:cNvSpPr>
              <a:spLocks/>
            </p:cNvSpPr>
            <p:nvPr/>
          </p:nvSpPr>
          <p:spPr bwMode="auto">
            <a:xfrm>
              <a:off x="3856" y="2664"/>
              <a:ext cx="652" cy="1630"/>
            </a:xfrm>
            <a:custGeom>
              <a:avLst/>
              <a:gdLst/>
              <a:ahLst/>
              <a:cxnLst>
                <a:cxn ang="0">
                  <a:pos x="869" y="2141"/>
                </a:cxn>
                <a:cxn ang="0">
                  <a:pos x="849" y="231"/>
                </a:cxn>
                <a:cxn ang="0">
                  <a:pos x="0" y="0"/>
                </a:cxn>
                <a:cxn ang="0">
                  <a:pos x="73" y="1541"/>
                </a:cxn>
                <a:cxn ang="0">
                  <a:pos x="869" y="2141"/>
                </a:cxn>
              </a:cxnLst>
              <a:rect l="0" t="0" r="r" b="b"/>
              <a:pathLst>
                <a:path w="869" h="2141">
                  <a:moveTo>
                    <a:pt x="869" y="2141"/>
                  </a:moveTo>
                  <a:lnTo>
                    <a:pt x="849" y="231"/>
                  </a:lnTo>
                  <a:lnTo>
                    <a:pt x="0" y="0"/>
                  </a:lnTo>
                  <a:lnTo>
                    <a:pt x="73" y="1541"/>
                  </a:lnTo>
                  <a:lnTo>
                    <a:pt x="869" y="2141"/>
                  </a:lnTo>
                  <a:close/>
                </a:path>
              </a:pathLst>
            </a:custGeom>
            <a:noFill/>
            <a:ln w="9525" cap="flat" cmpd="sng">
              <a:solidFill>
                <a:schemeClr val="tx1"/>
              </a:solidFill>
              <a:prstDash val="solid"/>
              <a:round/>
              <a:headEnd type="none" w="med" len="med"/>
              <a:tailEnd type="none" w="med" len="med"/>
            </a:ln>
            <a:effectLst/>
          </p:spPr>
          <p:txBody>
            <a:bodyPr wrap="none" anchor="ctr"/>
            <a:lstStyle/>
            <a:p>
              <a:endParaRPr lang="en-US" dirty="0"/>
            </a:p>
          </p:txBody>
        </p:sp>
        <p:sp>
          <p:nvSpPr>
            <p:cNvPr id="147467" name="Freeform 11"/>
            <p:cNvSpPr>
              <a:spLocks/>
            </p:cNvSpPr>
            <p:nvPr/>
          </p:nvSpPr>
          <p:spPr bwMode="auto">
            <a:xfrm>
              <a:off x="4493" y="2719"/>
              <a:ext cx="1141" cy="1567"/>
            </a:xfrm>
            <a:custGeom>
              <a:avLst/>
              <a:gdLst/>
              <a:ahLst/>
              <a:cxnLst>
                <a:cxn ang="0">
                  <a:pos x="0" y="166"/>
                </a:cxn>
                <a:cxn ang="0">
                  <a:pos x="11" y="2058"/>
                </a:cxn>
                <a:cxn ang="0">
                  <a:pos x="1456" y="1614"/>
                </a:cxn>
                <a:cxn ang="0">
                  <a:pos x="1521" y="0"/>
                </a:cxn>
                <a:cxn ang="0">
                  <a:pos x="0" y="166"/>
                </a:cxn>
              </a:cxnLst>
              <a:rect l="0" t="0" r="r" b="b"/>
              <a:pathLst>
                <a:path w="1521" h="2058">
                  <a:moveTo>
                    <a:pt x="0" y="166"/>
                  </a:moveTo>
                  <a:lnTo>
                    <a:pt x="11" y="2058"/>
                  </a:lnTo>
                  <a:lnTo>
                    <a:pt x="1456" y="1614"/>
                  </a:lnTo>
                  <a:lnTo>
                    <a:pt x="1521" y="0"/>
                  </a:lnTo>
                  <a:lnTo>
                    <a:pt x="0" y="166"/>
                  </a:lnTo>
                  <a:close/>
                </a:path>
              </a:pathLst>
            </a:custGeom>
            <a:noFill/>
            <a:ln w="9525" cap="flat" cmpd="sng">
              <a:solidFill>
                <a:schemeClr val="tx1"/>
              </a:solidFill>
              <a:prstDash val="solid"/>
              <a:round/>
              <a:headEnd type="none" w="med" len="med"/>
              <a:tailEnd type="none" w="med" len="med"/>
            </a:ln>
            <a:effectLst/>
          </p:spPr>
          <p:txBody>
            <a:bodyPr wrap="none" anchor="ctr"/>
            <a:lstStyle/>
            <a:p>
              <a:endParaRPr lang="en-US" dirty="0"/>
            </a:p>
          </p:txBody>
        </p:sp>
      </p:grpSp>
      <p:sp>
        <p:nvSpPr>
          <p:cNvPr id="147468" name="Text Box 12"/>
          <p:cNvSpPr txBox="1">
            <a:spLocks noChangeArrowheads="1"/>
          </p:cNvSpPr>
          <p:nvPr/>
        </p:nvSpPr>
        <p:spPr bwMode="auto">
          <a:xfrm>
            <a:off x="7528801" y="5147797"/>
            <a:ext cx="1263486" cy="523220"/>
          </a:xfrm>
          <a:prstGeom prst="rect">
            <a:avLst/>
          </a:prstGeom>
          <a:noFill/>
          <a:ln w="9525">
            <a:noFill/>
            <a:miter lim="800000"/>
            <a:headEnd/>
            <a:tailEnd/>
          </a:ln>
          <a:effectLst/>
        </p:spPr>
        <p:txBody>
          <a:bodyPr wrap="none" anchor="ctr">
            <a:spAutoFit/>
          </a:bodyPr>
          <a:lstStyle/>
          <a:p>
            <a:r>
              <a:rPr lang="en-US" sz="2800" dirty="0">
                <a:latin typeface="Arial" pitchFamily="34" charset="0"/>
                <a:cs typeface="Arial" pitchFamily="34" charset="0"/>
              </a:rPr>
              <a:t>Output</a:t>
            </a:r>
          </a:p>
        </p:txBody>
      </p:sp>
      <p:sp>
        <p:nvSpPr>
          <p:cNvPr id="147469" name="Text Box 13"/>
          <p:cNvSpPr txBox="1">
            <a:spLocks noChangeArrowheads="1"/>
          </p:cNvSpPr>
          <p:nvPr/>
        </p:nvSpPr>
        <p:spPr bwMode="auto">
          <a:xfrm>
            <a:off x="0" y="5006975"/>
            <a:ext cx="1892300" cy="519113"/>
          </a:xfrm>
          <a:prstGeom prst="rect">
            <a:avLst/>
          </a:prstGeom>
          <a:noFill/>
          <a:ln w="9525">
            <a:noFill/>
            <a:miter lim="800000"/>
            <a:headEnd/>
            <a:tailEnd/>
          </a:ln>
          <a:effectLst/>
        </p:spPr>
        <p:txBody>
          <a:bodyPr anchor="ctr">
            <a:spAutoFit/>
          </a:bodyPr>
          <a:lstStyle/>
          <a:p>
            <a:r>
              <a:rPr lang="en-US" sz="2800" dirty="0">
                <a:latin typeface="Arial" pitchFamily="34" charset="0"/>
                <a:cs typeface="Arial" pitchFamily="34" charset="0"/>
              </a:rPr>
              <a:t>Protocol</a:t>
            </a:r>
          </a:p>
        </p:txBody>
      </p:sp>
      <p:sp>
        <p:nvSpPr>
          <p:cNvPr id="147473" name="AutoShape 17"/>
          <p:cNvSpPr>
            <a:spLocks noChangeArrowheads="1"/>
          </p:cNvSpPr>
          <p:nvPr/>
        </p:nvSpPr>
        <p:spPr bwMode="auto">
          <a:xfrm>
            <a:off x="2058988" y="2540000"/>
            <a:ext cx="830262" cy="1127125"/>
          </a:xfrm>
          <a:prstGeom prst="wedgeRoundRectCallout">
            <a:avLst>
              <a:gd name="adj1" fmla="val 106589"/>
              <a:gd name="adj2" fmla="val -42632"/>
              <a:gd name="adj3" fmla="val 16667"/>
            </a:avLst>
          </a:prstGeom>
          <a:noFill/>
          <a:ln w="38100">
            <a:solidFill>
              <a:srgbClr val="FF0000"/>
            </a:solidFill>
            <a:miter lim="800000"/>
            <a:headEnd/>
            <a:tailEnd/>
          </a:ln>
          <a:effectLst/>
        </p:spPr>
        <p:txBody>
          <a:bodyPr wrap="none" anchor="ctr"/>
          <a:lstStyle/>
          <a:p>
            <a:endParaRPr lang="en-US" dirty="0"/>
          </a:p>
        </p:txBody>
      </p:sp>
      <p:sp>
        <p:nvSpPr>
          <p:cNvPr id="147474" name="AutoShape 18"/>
          <p:cNvSpPr>
            <a:spLocks noChangeArrowheads="1"/>
          </p:cNvSpPr>
          <p:nvPr/>
        </p:nvSpPr>
        <p:spPr bwMode="auto">
          <a:xfrm>
            <a:off x="6656388" y="3074988"/>
            <a:ext cx="1717675" cy="538162"/>
          </a:xfrm>
          <a:prstGeom prst="wedgeRoundRectCallout">
            <a:avLst>
              <a:gd name="adj1" fmla="val -96403"/>
              <a:gd name="adj2" fmla="val -137186"/>
              <a:gd name="adj3" fmla="val 16667"/>
            </a:avLst>
          </a:prstGeom>
          <a:noFill/>
          <a:ln w="38100">
            <a:solidFill>
              <a:srgbClr val="FF0000"/>
            </a:solidFill>
            <a:miter lim="800000"/>
            <a:headEnd/>
            <a:tailEnd/>
          </a:ln>
          <a:effectLst/>
        </p:spPr>
        <p:txBody>
          <a:bodyPr wrap="none" anchor="ctr"/>
          <a:lstStyle/>
          <a:p>
            <a:endParaRPr lang="en-US" dirty="0"/>
          </a:p>
        </p:txBody>
      </p:sp>
      <p:sp>
        <p:nvSpPr>
          <p:cNvPr id="147480" name="AutoShape 24"/>
          <p:cNvSpPr>
            <a:spLocks noChangeArrowheads="1"/>
          </p:cNvSpPr>
          <p:nvPr/>
        </p:nvSpPr>
        <p:spPr bwMode="auto">
          <a:xfrm>
            <a:off x="3760788" y="3175000"/>
            <a:ext cx="1620837" cy="1358900"/>
          </a:xfrm>
          <a:prstGeom prst="rightArrow">
            <a:avLst>
              <a:gd name="adj1" fmla="val 50000"/>
              <a:gd name="adj2" fmla="val 29819"/>
            </a:avLst>
          </a:prstGeom>
          <a:solidFill>
            <a:schemeClr val="hlink"/>
          </a:solidFill>
          <a:ln w="38100">
            <a:solidFill>
              <a:schemeClr val="tx1"/>
            </a:solidFill>
            <a:miter lim="800000"/>
            <a:headEnd/>
            <a:tailEnd/>
          </a:ln>
          <a:effectLst/>
        </p:spPr>
        <p:txBody>
          <a:bodyPr wrap="none" anchor="ctr"/>
          <a:lstStyle/>
          <a:p>
            <a:endParaRPr lang="en-US" dirty="0">
              <a:solidFill>
                <a:schemeClr val="hlink"/>
              </a:solidFill>
            </a:endParaRPr>
          </a:p>
        </p:txBody>
      </p:sp>
      <p:sp>
        <p:nvSpPr>
          <p:cNvPr id="147481" name="Text Box 25"/>
          <p:cNvSpPr txBox="1">
            <a:spLocks noChangeArrowheads="1"/>
          </p:cNvSpPr>
          <p:nvPr/>
        </p:nvSpPr>
        <p:spPr bwMode="auto">
          <a:xfrm>
            <a:off x="4341813" y="3440113"/>
            <a:ext cx="460375" cy="762000"/>
          </a:xfrm>
          <a:prstGeom prst="rect">
            <a:avLst/>
          </a:prstGeom>
          <a:noFill/>
          <a:ln w="9525">
            <a:noFill/>
            <a:miter lim="800000"/>
            <a:headEnd/>
            <a:tailEnd/>
          </a:ln>
          <a:effectLst/>
        </p:spPr>
        <p:txBody>
          <a:bodyPr wrap="none" anchor="ctr">
            <a:spAutoFit/>
          </a:bodyPr>
          <a:lstStyle/>
          <a:p>
            <a:r>
              <a:rPr lang="en-US" b="1" dirty="0">
                <a:solidFill>
                  <a:schemeClr val="tx1"/>
                </a:solidFill>
                <a:latin typeface="Symbol" pitchFamily="18" charset="2"/>
              </a:rPr>
              <a:t>d</a:t>
            </a:r>
            <a:endParaRPr lang="en-US" dirty="0"/>
          </a:p>
        </p:txBody>
      </p:sp>
      <p:sp>
        <p:nvSpPr>
          <p:cNvPr id="22" name="Text Box 122"/>
          <p:cNvSpPr txBox="1">
            <a:spLocks noChangeArrowheads="1"/>
          </p:cNvSpPr>
          <p:nvPr/>
        </p:nvSpPr>
        <p:spPr bwMode="auto">
          <a:xfrm>
            <a:off x="3218503" y="1625741"/>
            <a:ext cx="2544028" cy="954107"/>
          </a:xfrm>
          <a:prstGeom prst="rect">
            <a:avLst/>
          </a:prstGeom>
          <a:solidFill>
            <a:schemeClr val="bg1">
              <a:alpha val="89999"/>
            </a:schemeClr>
          </a:solidFill>
          <a:ln w="38100" algn="ctr">
            <a:solidFill>
              <a:srgbClr val="FF0000"/>
            </a:solidFill>
            <a:miter lim="800000"/>
            <a:headEnd/>
            <a:tailEnd/>
          </a:ln>
          <a:effectLst>
            <a:outerShdw blurRad="50800" dist="38100" dir="2700000" algn="tl" rotWithShape="0">
              <a:prstClr val="black">
                <a:alpha val="40000"/>
              </a:prstClr>
            </a:outerShdw>
          </a:effectLst>
        </p:spPr>
        <p:txBody>
          <a:bodyPr wrap="square">
            <a:spAutoFit/>
          </a:bodyPr>
          <a:lstStyle/>
          <a:p>
            <a:r>
              <a:rPr lang="en-US" sz="2800" dirty="0" smtClean="0">
                <a:latin typeface="Arial" pitchFamily="34" charset="0"/>
                <a:cs typeface="Arial" pitchFamily="34" charset="0"/>
              </a:rPr>
              <a:t>Subcomplex of all-</a:t>
            </a:r>
            <a:r>
              <a:rPr lang="en-US" sz="2800" dirty="0" smtClean="0">
                <a:solidFill>
                  <a:schemeClr val="tx1"/>
                </a:solidFill>
                <a:latin typeface="Arial" pitchFamily="34" charset="0"/>
                <a:cs typeface="Arial" pitchFamily="34" charset="0"/>
              </a:rPr>
              <a:t>0</a:t>
            </a:r>
            <a:r>
              <a:rPr lang="en-US" sz="2800" dirty="0" smtClean="0">
                <a:latin typeface="Arial" pitchFamily="34" charset="0"/>
                <a:cs typeface="Arial" pitchFamily="34" charset="0"/>
              </a:rPr>
              <a:t> inputs</a:t>
            </a:r>
            <a:endParaRPr lang="en-US" sz="2800" dirty="0" smtClean="0">
              <a:solidFill>
                <a:schemeClr val="tx1"/>
              </a:solidFill>
              <a:latin typeface="Arial" pitchFamily="34" charset="0"/>
              <a:cs typeface="Arial" pitchFamily="34" charset="0"/>
            </a:endParaRPr>
          </a:p>
        </p:txBody>
      </p:sp>
      <p:sp>
        <p:nvSpPr>
          <p:cNvPr id="23" name="Text Box 122"/>
          <p:cNvSpPr txBox="1">
            <a:spLocks noChangeArrowheads="1"/>
          </p:cNvSpPr>
          <p:nvPr/>
        </p:nvSpPr>
        <p:spPr bwMode="auto">
          <a:xfrm>
            <a:off x="6412870" y="1778142"/>
            <a:ext cx="2544028" cy="954107"/>
          </a:xfrm>
          <a:prstGeom prst="rect">
            <a:avLst/>
          </a:prstGeom>
          <a:solidFill>
            <a:schemeClr val="bg1">
              <a:alpha val="89999"/>
            </a:schemeClr>
          </a:solidFill>
          <a:ln w="38100" algn="ctr">
            <a:solidFill>
              <a:srgbClr val="0000FF"/>
            </a:solidFill>
            <a:miter lim="800000"/>
            <a:headEnd/>
            <a:tailEnd/>
          </a:ln>
          <a:effectLst>
            <a:outerShdw blurRad="50800" dist="38100" dir="2700000" algn="tl" rotWithShape="0">
              <a:prstClr val="black">
                <a:alpha val="40000"/>
              </a:prstClr>
            </a:outerShdw>
          </a:effectLst>
        </p:spPr>
        <p:txBody>
          <a:bodyPr wrap="square">
            <a:spAutoFit/>
          </a:bodyPr>
          <a:lstStyle/>
          <a:p>
            <a:r>
              <a:rPr lang="en-US" sz="2800" dirty="0" smtClean="0">
                <a:latin typeface="Arial" pitchFamily="34" charset="0"/>
                <a:cs typeface="Arial" pitchFamily="34" charset="0"/>
              </a:rPr>
              <a:t>Must map here</a:t>
            </a:r>
            <a:endParaRPr lang="en-US" sz="2800" dirty="0" smtClean="0">
              <a:solidFill>
                <a:schemeClr val="tx1"/>
              </a:solidFill>
              <a:latin typeface="Arial" pitchFamily="34" charset="0"/>
              <a:cs typeface="Arial" pitchFamily="34" charset="0"/>
            </a:endParaRPr>
          </a:p>
        </p:txBody>
      </p:sp>
      <p:sp>
        <p:nvSpPr>
          <p:cNvPr id="26" name="Text Box 75"/>
          <p:cNvSpPr txBox="1">
            <a:spLocks noChangeArrowheads="1"/>
          </p:cNvSpPr>
          <p:nvPr/>
        </p:nvSpPr>
        <p:spPr bwMode="auto">
          <a:xfrm>
            <a:off x="631825" y="3748087"/>
            <a:ext cx="401638" cy="519113"/>
          </a:xfrm>
          <a:prstGeom prst="rect">
            <a:avLst/>
          </a:prstGeom>
          <a:noFill/>
          <a:ln w="9525">
            <a:noFill/>
            <a:miter lim="800000"/>
            <a:headEnd/>
            <a:tailEnd/>
          </a:ln>
          <a:effectLst/>
        </p:spPr>
        <p:txBody>
          <a:bodyPr anchor="ctr">
            <a:spAutoFit/>
          </a:bodyPr>
          <a:lstStyle/>
          <a:p>
            <a:r>
              <a:rPr lang="en-US" sz="2800" dirty="0" smtClean="0">
                <a:solidFill>
                  <a:schemeClr val="tx1"/>
                </a:solidFill>
                <a:latin typeface="Arial" pitchFamily="34" charset="0"/>
                <a:cs typeface="Arial" pitchFamily="34" charset="0"/>
              </a:rPr>
              <a:t>1</a:t>
            </a:r>
            <a:endParaRPr lang="en-US" sz="3600" dirty="0">
              <a:solidFill>
                <a:schemeClr val="tx1"/>
              </a:solidFill>
              <a:latin typeface="Arial" pitchFamily="34" charset="0"/>
              <a:cs typeface="Arial" pitchFamily="34" charset="0"/>
            </a:endParaRPr>
          </a:p>
        </p:txBody>
      </p:sp>
      <p:sp>
        <p:nvSpPr>
          <p:cNvPr id="27" name="Text Box 76"/>
          <p:cNvSpPr txBox="1">
            <a:spLocks noChangeArrowheads="1"/>
          </p:cNvSpPr>
          <p:nvPr/>
        </p:nvSpPr>
        <p:spPr bwMode="auto">
          <a:xfrm>
            <a:off x="2544916" y="2658295"/>
            <a:ext cx="401638" cy="519113"/>
          </a:xfrm>
          <a:prstGeom prst="rect">
            <a:avLst/>
          </a:prstGeom>
          <a:noFill/>
          <a:ln w="9525">
            <a:noFill/>
            <a:miter lim="800000"/>
            <a:headEnd/>
            <a:tailEnd/>
          </a:ln>
          <a:effectLst/>
        </p:spPr>
        <p:txBody>
          <a:bodyPr anchor="ctr">
            <a:spAutoFit/>
          </a:bodyPr>
          <a:lstStyle/>
          <a:p>
            <a:r>
              <a:rPr lang="en-US" sz="2800" dirty="0">
                <a:solidFill>
                  <a:schemeClr val="tx1"/>
                </a:solidFill>
                <a:latin typeface="Arial" pitchFamily="34" charset="0"/>
                <a:cs typeface="Arial" pitchFamily="34" charset="0"/>
              </a:rPr>
              <a:t>0</a:t>
            </a:r>
            <a:endParaRPr lang="en-US" sz="3600" dirty="0">
              <a:solidFill>
                <a:schemeClr val="tx1"/>
              </a:solidFill>
              <a:latin typeface="Arial" pitchFamily="34" charset="0"/>
              <a:cs typeface="Arial" pitchFamily="34" charset="0"/>
            </a:endParaRPr>
          </a:p>
        </p:txBody>
      </p:sp>
      <p:sp>
        <p:nvSpPr>
          <p:cNvPr id="28" name="Text Box 76"/>
          <p:cNvSpPr txBox="1">
            <a:spLocks noChangeArrowheads="1"/>
          </p:cNvSpPr>
          <p:nvPr/>
        </p:nvSpPr>
        <p:spPr bwMode="auto">
          <a:xfrm>
            <a:off x="7210323" y="3105662"/>
            <a:ext cx="401638" cy="519113"/>
          </a:xfrm>
          <a:prstGeom prst="rect">
            <a:avLst/>
          </a:prstGeom>
          <a:noFill/>
          <a:ln w="9525">
            <a:noFill/>
            <a:miter lim="800000"/>
            <a:headEnd/>
            <a:tailEnd/>
          </a:ln>
          <a:effectLst/>
        </p:spPr>
        <p:txBody>
          <a:bodyPr anchor="ctr">
            <a:spAutoFit/>
          </a:bodyPr>
          <a:lstStyle/>
          <a:p>
            <a:r>
              <a:rPr lang="en-US" sz="2800" dirty="0">
                <a:solidFill>
                  <a:schemeClr val="bg1"/>
                </a:solidFill>
                <a:latin typeface="Arial" pitchFamily="34" charset="0"/>
                <a:cs typeface="Arial" pitchFamily="34" charset="0"/>
              </a:rPr>
              <a:t>0</a:t>
            </a:r>
            <a:endParaRPr lang="en-US" sz="3600" dirty="0">
              <a:solidFill>
                <a:schemeClr val="bg1"/>
              </a:solidFill>
              <a:latin typeface="Arial" pitchFamily="34" charset="0"/>
              <a:cs typeface="Arial" pitchFamily="34" charset="0"/>
            </a:endParaRPr>
          </a:p>
        </p:txBody>
      </p:sp>
      <p:sp>
        <p:nvSpPr>
          <p:cNvPr id="29" name="Text Box 76"/>
          <p:cNvSpPr txBox="1">
            <a:spLocks noChangeArrowheads="1"/>
          </p:cNvSpPr>
          <p:nvPr/>
        </p:nvSpPr>
        <p:spPr bwMode="auto">
          <a:xfrm>
            <a:off x="7628195" y="3921739"/>
            <a:ext cx="401638" cy="519113"/>
          </a:xfrm>
          <a:prstGeom prst="rect">
            <a:avLst/>
          </a:prstGeom>
          <a:noFill/>
          <a:ln w="9525">
            <a:noFill/>
            <a:miter lim="800000"/>
            <a:headEnd/>
            <a:tailEnd/>
          </a:ln>
          <a:effectLst/>
        </p:spPr>
        <p:txBody>
          <a:bodyPr anchor="ctr">
            <a:spAutoFit/>
          </a:bodyPr>
          <a:lstStyle/>
          <a:p>
            <a:r>
              <a:rPr lang="en-US" sz="2800" dirty="0" smtClean="0">
                <a:solidFill>
                  <a:schemeClr val="bg1"/>
                </a:solidFill>
                <a:latin typeface="Arial" pitchFamily="34" charset="0"/>
                <a:cs typeface="Arial" pitchFamily="34" charset="0"/>
              </a:rPr>
              <a:t>1</a:t>
            </a:r>
            <a:endParaRPr lang="en-US" sz="3600" dirty="0">
              <a:solidFill>
                <a:schemeClr val="bg1"/>
              </a:solidFill>
              <a:latin typeface="Arial" pitchFamily="34" charset="0"/>
              <a:cs typeface="Arial" pitchFamily="34" charset="0"/>
            </a:endParaRPr>
          </a:p>
        </p:txBody>
      </p:sp>
      <p:sp>
        <p:nvSpPr>
          <p:cNvPr id="30" name="Footer Placeholder 2"/>
          <p:cNvSpPr>
            <a:spLocks noGrp="1"/>
          </p:cNvSpPr>
          <p:nvPr>
            <p:ph type="ftr" sz="quarter" idx="11"/>
          </p:nvPr>
        </p:nvSpPr>
        <p:spPr>
          <a:xfrm>
            <a:off x="3124200" y="6248400"/>
            <a:ext cx="2895600" cy="457200"/>
          </a:xfrm>
        </p:spPr>
        <p:txBody>
          <a:bodyPr/>
          <a:lstStyle/>
          <a:p>
            <a:r>
              <a:rPr lang="en-US" dirty="0" smtClean="0"/>
              <a:t>Distributed Computing through Combinatorial Topology</a:t>
            </a:r>
            <a:endParaRPr lang="en-US" dirty="0"/>
          </a:p>
        </p:txBody>
      </p:sp>
    </p:spTree>
    <p:extLst>
      <p:ext uri="{BB962C8B-B14F-4D97-AF65-F5344CB8AC3E}">
        <p14:creationId xmlns:p14="http://schemas.microsoft.com/office/powerpoint/2010/main" val="4085762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7473"/>
                                        </p:tgtEl>
                                        <p:attrNameLst>
                                          <p:attrName>style.visibility</p:attrName>
                                        </p:attrNameLst>
                                      </p:cBhvr>
                                      <p:to>
                                        <p:strVal val="visible"/>
                                      </p:to>
                                    </p:set>
                                    <p:animEffect transition="in" filter="blinds(horizontal)">
                                      <p:cBhvr>
                                        <p:cTn id="7" dur="500"/>
                                        <p:tgtEl>
                                          <p:spTgt spid="14747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blinds(horizontal)">
                                      <p:cBhvr>
                                        <p:cTn id="10" dur="5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47474"/>
                                        </p:tgtEl>
                                        <p:attrNameLst>
                                          <p:attrName>style.visibility</p:attrName>
                                        </p:attrNameLst>
                                      </p:cBhvr>
                                      <p:to>
                                        <p:strVal val="visible"/>
                                      </p:to>
                                    </p:set>
                                    <p:animEffect transition="in" filter="blinds(horizontal)">
                                      <p:cBhvr>
                                        <p:cTn id="15" dur="500"/>
                                        <p:tgtEl>
                                          <p:spTgt spid="147474"/>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blinds(horizontal)">
                                      <p:cBhvr>
                                        <p:cTn id="1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73" grpId="0" animBg="1"/>
      <p:bldP spid="147474" grpId="0" animBg="1"/>
      <p:bldP spid="22" grpId="0" animBg="1"/>
      <p:bldP spid="23" grpId="0" animBg="1"/>
    </p:bld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Date Placeholder 2"/>
          <p:cNvSpPr>
            <a:spLocks noGrp="1"/>
          </p:cNvSpPr>
          <p:nvPr>
            <p:ph type="dt" sz="half" idx="10"/>
          </p:nvPr>
        </p:nvSpPr>
        <p:spPr/>
        <p:txBody>
          <a:bodyPr/>
          <a:lstStyle/>
          <a:p>
            <a:fld id="{E9256395-F009-4639-AF2C-DCF9A50157F5}" type="datetime5">
              <a:rPr lang="en-US"/>
              <a:pPr/>
              <a:t>14-May-16</a:t>
            </a:fld>
            <a:endParaRPr lang="en-US" dirty="0"/>
          </a:p>
        </p:txBody>
      </p:sp>
      <p:sp>
        <p:nvSpPr>
          <p:cNvPr id="21" name="Slide Number Placeholder 4"/>
          <p:cNvSpPr>
            <a:spLocks noGrp="1"/>
          </p:cNvSpPr>
          <p:nvPr>
            <p:ph type="sldNum" sz="quarter" idx="12"/>
          </p:nvPr>
        </p:nvSpPr>
        <p:spPr/>
        <p:txBody>
          <a:bodyPr/>
          <a:lstStyle/>
          <a:p>
            <a:fld id="{82EECB78-52E5-40CF-A022-491C402451A9}" type="slidenum">
              <a:rPr lang="en-US"/>
              <a:pPr/>
              <a:t>154</a:t>
            </a:fld>
            <a:endParaRPr lang="en-US" dirty="0"/>
          </a:p>
        </p:txBody>
      </p:sp>
      <p:sp>
        <p:nvSpPr>
          <p:cNvPr id="147458" name="Rectangle 2"/>
          <p:cNvSpPr>
            <a:spLocks noGrp="1" noChangeArrowheads="1"/>
          </p:cNvSpPr>
          <p:nvPr>
            <p:ph type="title"/>
          </p:nvPr>
        </p:nvSpPr>
        <p:spPr/>
        <p:txBody>
          <a:bodyPr/>
          <a:lstStyle/>
          <a:p>
            <a:r>
              <a:rPr lang="en-US" dirty="0"/>
              <a:t>Consensus Example</a:t>
            </a:r>
          </a:p>
        </p:txBody>
      </p:sp>
      <p:pic>
        <p:nvPicPr>
          <p:cNvPr id="147459" name="Picture 3"/>
          <p:cNvPicPr>
            <a:picLocks noChangeAspect="1" noChangeArrowheads="1"/>
          </p:cNvPicPr>
          <p:nvPr/>
        </p:nvPicPr>
        <p:blipFill>
          <a:blip r:embed="rId3" cstate="print"/>
          <a:srcRect/>
          <a:stretch>
            <a:fillRect/>
          </a:stretch>
        </p:blipFill>
        <p:spPr bwMode="auto">
          <a:xfrm>
            <a:off x="423863" y="2359025"/>
            <a:ext cx="2906712" cy="2717800"/>
          </a:xfrm>
          <a:prstGeom prst="rect">
            <a:avLst/>
          </a:prstGeom>
          <a:noFill/>
          <a:ln w="9525">
            <a:noFill/>
            <a:miter lim="800000"/>
            <a:headEnd/>
            <a:tailEnd/>
          </a:ln>
          <a:effectLst/>
        </p:spPr>
      </p:pic>
      <p:grpSp>
        <p:nvGrpSpPr>
          <p:cNvPr id="2" name="Group 4"/>
          <p:cNvGrpSpPr>
            <a:grpSpLocks/>
          </p:cNvGrpSpPr>
          <p:nvPr/>
        </p:nvGrpSpPr>
        <p:grpSpPr bwMode="auto">
          <a:xfrm>
            <a:off x="6143625" y="2454275"/>
            <a:ext cx="2830513" cy="2725738"/>
            <a:chOff x="3851" y="2577"/>
            <a:chExt cx="1783" cy="1717"/>
          </a:xfrm>
        </p:grpSpPr>
        <p:sp>
          <p:nvSpPr>
            <p:cNvPr id="147461" name="Freeform 5"/>
            <p:cNvSpPr>
              <a:spLocks/>
            </p:cNvSpPr>
            <p:nvPr/>
          </p:nvSpPr>
          <p:spPr bwMode="auto">
            <a:xfrm>
              <a:off x="4855" y="2577"/>
              <a:ext cx="777" cy="1381"/>
            </a:xfrm>
            <a:custGeom>
              <a:avLst/>
              <a:gdLst/>
              <a:ahLst/>
              <a:cxnLst>
                <a:cxn ang="0">
                  <a:pos x="7" y="1359"/>
                </a:cxn>
                <a:cxn ang="0">
                  <a:pos x="980" y="1814"/>
                </a:cxn>
                <a:cxn ang="0">
                  <a:pos x="1035" y="180"/>
                </a:cxn>
                <a:cxn ang="0">
                  <a:pos x="0" y="0"/>
                </a:cxn>
                <a:cxn ang="0">
                  <a:pos x="7" y="1359"/>
                </a:cxn>
              </a:cxnLst>
              <a:rect l="0" t="0" r="r" b="b"/>
              <a:pathLst>
                <a:path w="1035" h="1814">
                  <a:moveTo>
                    <a:pt x="7" y="1359"/>
                  </a:moveTo>
                  <a:lnTo>
                    <a:pt x="980" y="1814"/>
                  </a:lnTo>
                  <a:lnTo>
                    <a:pt x="1035" y="180"/>
                  </a:lnTo>
                  <a:lnTo>
                    <a:pt x="0" y="0"/>
                  </a:lnTo>
                  <a:lnTo>
                    <a:pt x="7" y="1359"/>
                  </a:lnTo>
                  <a:close/>
                </a:path>
              </a:pathLst>
            </a:custGeom>
            <a:noFill/>
            <a:ln w="9525" cap="flat" cmpd="sng">
              <a:solidFill>
                <a:schemeClr val="tx1"/>
              </a:solidFill>
              <a:prstDash val="solid"/>
              <a:round/>
              <a:headEnd type="none" w="med" len="med"/>
              <a:tailEnd type="none" w="med" len="med"/>
            </a:ln>
            <a:effectLst/>
          </p:spPr>
          <p:txBody>
            <a:bodyPr wrap="none" anchor="ctr"/>
            <a:lstStyle/>
            <a:p>
              <a:endParaRPr lang="en-US" dirty="0"/>
            </a:p>
          </p:txBody>
        </p:sp>
        <p:sp>
          <p:nvSpPr>
            <p:cNvPr id="147462" name="Freeform 6"/>
            <p:cNvSpPr>
              <a:spLocks/>
            </p:cNvSpPr>
            <p:nvPr/>
          </p:nvSpPr>
          <p:spPr bwMode="auto">
            <a:xfrm>
              <a:off x="3856" y="2582"/>
              <a:ext cx="1004" cy="1255"/>
            </a:xfrm>
            <a:custGeom>
              <a:avLst/>
              <a:gdLst/>
              <a:ahLst/>
              <a:cxnLst>
                <a:cxn ang="0">
                  <a:pos x="83" y="1648"/>
                </a:cxn>
                <a:cxn ang="0">
                  <a:pos x="1338" y="1352"/>
                </a:cxn>
                <a:cxn ang="0">
                  <a:pos x="1331" y="0"/>
                </a:cxn>
                <a:cxn ang="0">
                  <a:pos x="0" y="107"/>
                </a:cxn>
                <a:cxn ang="0">
                  <a:pos x="83" y="1648"/>
                </a:cxn>
              </a:cxnLst>
              <a:rect l="0" t="0" r="r" b="b"/>
              <a:pathLst>
                <a:path w="1338" h="1648">
                  <a:moveTo>
                    <a:pt x="83" y="1648"/>
                  </a:moveTo>
                  <a:lnTo>
                    <a:pt x="1338" y="1352"/>
                  </a:lnTo>
                  <a:lnTo>
                    <a:pt x="1331" y="0"/>
                  </a:lnTo>
                  <a:lnTo>
                    <a:pt x="0" y="107"/>
                  </a:lnTo>
                  <a:lnTo>
                    <a:pt x="83" y="1648"/>
                  </a:lnTo>
                  <a:close/>
                </a:path>
              </a:pathLst>
            </a:custGeom>
            <a:noFill/>
            <a:ln w="9525" cap="flat" cmpd="sng">
              <a:solidFill>
                <a:schemeClr val="tx1"/>
              </a:solidFill>
              <a:prstDash val="solid"/>
              <a:round/>
              <a:headEnd type="none" w="med" len="med"/>
              <a:tailEnd type="none" w="med" len="med"/>
            </a:ln>
            <a:effectLst/>
          </p:spPr>
          <p:txBody>
            <a:bodyPr wrap="none" anchor="ctr"/>
            <a:lstStyle/>
            <a:p>
              <a:endParaRPr lang="en-US" dirty="0"/>
            </a:p>
          </p:txBody>
        </p:sp>
        <p:sp>
          <p:nvSpPr>
            <p:cNvPr id="147463" name="Freeform 7"/>
            <p:cNvSpPr>
              <a:spLocks/>
            </p:cNvSpPr>
            <p:nvPr/>
          </p:nvSpPr>
          <p:spPr bwMode="auto">
            <a:xfrm>
              <a:off x="3851" y="2585"/>
              <a:ext cx="1778" cy="260"/>
            </a:xfrm>
            <a:custGeom>
              <a:avLst/>
              <a:gdLst/>
              <a:ahLst/>
              <a:cxnLst>
                <a:cxn ang="0">
                  <a:pos x="0" y="104"/>
                </a:cxn>
                <a:cxn ang="0">
                  <a:pos x="869" y="342"/>
                </a:cxn>
                <a:cxn ang="0">
                  <a:pos x="2369" y="186"/>
                </a:cxn>
                <a:cxn ang="0">
                  <a:pos x="1345" y="0"/>
                </a:cxn>
                <a:cxn ang="0">
                  <a:pos x="0" y="104"/>
                </a:cxn>
              </a:cxnLst>
              <a:rect l="0" t="0" r="r" b="b"/>
              <a:pathLst>
                <a:path w="2369" h="342">
                  <a:moveTo>
                    <a:pt x="0" y="104"/>
                  </a:moveTo>
                  <a:lnTo>
                    <a:pt x="869" y="342"/>
                  </a:lnTo>
                  <a:lnTo>
                    <a:pt x="2369" y="186"/>
                  </a:lnTo>
                  <a:lnTo>
                    <a:pt x="1345" y="0"/>
                  </a:lnTo>
                  <a:lnTo>
                    <a:pt x="0" y="104"/>
                  </a:lnTo>
                  <a:close/>
                </a:path>
              </a:pathLst>
            </a:custGeom>
            <a:noFill/>
            <a:ln w="9525" cap="flat" cmpd="sng">
              <a:solidFill>
                <a:schemeClr val="tx1"/>
              </a:solidFill>
              <a:prstDash val="solid"/>
              <a:round/>
              <a:headEnd type="none" w="med" len="med"/>
              <a:tailEnd type="none" w="med" len="med"/>
            </a:ln>
            <a:effectLst/>
          </p:spPr>
          <p:txBody>
            <a:bodyPr wrap="none" anchor="ctr"/>
            <a:lstStyle/>
            <a:p>
              <a:endParaRPr lang="en-US" dirty="0"/>
            </a:p>
          </p:txBody>
        </p:sp>
        <p:sp>
          <p:nvSpPr>
            <p:cNvPr id="147464" name="Freeform 8"/>
            <p:cNvSpPr>
              <a:spLocks/>
            </p:cNvSpPr>
            <p:nvPr/>
          </p:nvSpPr>
          <p:spPr bwMode="auto">
            <a:xfrm>
              <a:off x="4373" y="3517"/>
              <a:ext cx="1010" cy="319"/>
            </a:xfrm>
            <a:custGeom>
              <a:avLst/>
              <a:gdLst/>
              <a:ahLst/>
              <a:cxnLst>
                <a:cxn ang="0">
                  <a:pos x="714" y="0"/>
                </a:cxn>
                <a:cxn ang="0">
                  <a:pos x="1345" y="352"/>
                </a:cxn>
                <a:cxn ang="0">
                  <a:pos x="0" y="419"/>
                </a:cxn>
                <a:cxn ang="0">
                  <a:pos x="714" y="0"/>
                </a:cxn>
              </a:cxnLst>
              <a:rect l="0" t="0" r="r" b="b"/>
              <a:pathLst>
                <a:path w="1345" h="419">
                  <a:moveTo>
                    <a:pt x="714" y="0"/>
                  </a:moveTo>
                  <a:lnTo>
                    <a:pt x="1345" y="352"/>
                  </a:lnTo>
                  <a:lnTo>
                    <a:pt x="0" y="419"/>
                  </a:lnTo>
                  <a:lnTo>
                    <a:pt x="714" y="0"/>
                  </a:lnTo>
                  <a:close/>
                </a:path>
              </a:pathLst>
            </a:custGeom>
            <a:solidFill>
              <a:schemeClr val="folHlink"/>
            </a:solidFill>
            <a:ln w="9525" cap="flat" cmpd="sng">
              <a:solidFill>
                <a:schemeClr val="tx1"/>
              </a:solidFill>
              <a:prstDash val="solid"/>
              <a:round/>
              <a:headEnd type="none" w="med" len="med"/>
              <a:tailEnd type="none" w="med" len="med"/>
            </a:ln>
            <a:effectLst/>
          </p:spPr>
          <p:txBody>
            <a:bodyPr wrap="none" anchor="ctr"/>
            <a:lstStyle/>
            <a:p>
              <a:endParaRPr lang="en-US" dirty="0"/>
            </a:p>
          </p:txBody>
        </p:sp>
        <p:sp>
          <p:nvSpPr>
            <p:cNvPr id="147465" name="Freeform 9"/>
            <p:cNvSpPr>
              <a:spLocks/>
            </p:cNvSpPr>
            <p:nvPr/>
          </p:nvSpPr>
          <p:spPr bwMode="auto">
            <a:xfrm flipH="1" flipV="1">
              <a:off x="4167" y="2993"/>
              <a:ext cx="1009" cy="320"/>
            </a:xfrm>
            <a:custGeom>
              <a:avLst/>
              <a:gdLst/>
              <a:ahLst/>
              <a:cxnLst>
                <a:cxn ang="0">
                  <a:pos x="714" y="0"/>
                </a:cxn>
                <a:cxn ang="0">
                  <a:pos x="1345" y="352"/>
                </a:cxn>
                <a:cxn ang="0">
                  <a:pos x="0" y="419"/>
                </a:cxn>
                <a:cxn ang="0">
                  <a:pos x="714" y="0"/>
                </a:cxn>
              </a:cxnLst>
              <a:rect l="0" t="0" r="r" b="b"/>
              <a:pathLst>
                <a:path w="1345" h="419">
                  <a:moveTo>
                    <a:pt x="714" y="0"/>
                  </a:moveTo>
                  <a:lnTo>
                    <a:pt x="1345" y="352"/>
                  </a:lnTo>
                  <a:lnTo>
                    <a:pt x="0" y="419"/>
                  </a:lnTo>
                  <a:lnTo>
                    <a:pt x="714" y="0"/>
                  </a:lnTo>
                  <a:close/>
                </a:path>
              </a:pathLst>
            </a:custGeom>
            <a:solidFill>
              <a:schemeClr val="folHlink"/>
            </a:solidFill>
            <a:ln w="9525" cap="flat" cmpd="sng">
              <a:solidFill>
                <a:schemeClr val="tx1"/>
              </a:solidFill>
              <a:prstDash val="solid"/>
              <a:round/>
              <a:headEnd type="none" w="med" len="med"/>
              <a:tailEnd type="none" w="med" len="med"/>
            </a:ln>
            <a:effectLst/>
          </p:spPr>
          <p:txBody>
            <a:bodyPr wrap="none" anchor="ctr"/>
            <a:lstStyle/>
            <a:p>
              <a:endParaRPr lang="en-US" dirty="0"/>
            </a:p>
          </p:txBody>
        </p:sp>
        <p:sp>
          <p:nvSpPr>
            <p:cNvPr id="147466" name="Freeform 10"/>
            <p:cNvSpPr>
              <a:spLocks/>
            </p:cNvSpPr>
            <p:nvPr/>
          </p:nvSpPr>
          <p:spPr bwMode="auto">
            <a:xfrm>
              <a:off x="3856" y="2664"/>
              <a:ext cx="652" cy="1630"/>
            </a:xfrm>
            <a:custGeom>
              <a:avLst/>
              <a:gdLst/>
              <a:ahLst/>
              <a:cxnLst>
                <a:cxn ang="0">
                  <a:pos x="869" y="2141"/>
                </a:cxn>
                <a:cxn ang="0">
                  <a:pos x="849" y="231"/>
                </a:cxn>
                <a:cxn ang="0">
                  <a:pos x="0" y="0"/>
                </a:cxn>
                <a:cxn ang="0">
                  <a:pos x="73" y="1541"/>
                </a:cxn>
                <a:cxn ang="0">
                  <a:pos x="869" y="2141"/>
                </a:cxn>
              </a:cxnLst>
              <a:rect l="0" t="0" r="r" b="b"/>
              <a:pathLst>
                <a:path w="869" h="2141">
                  <a:moveTo>
                    <a:pt x="869" y="2141"/>
                  </a:moveTo>
                  <a:lnTo>
                    <a:pt x="849" y="231"/>
                  </a:lnTo>
                  <a:lnTo>
                    <a:pt x="0" y="0"/>
                  </a:lnTo>
                  <a:lnTo>
                    <a:pt x="73" y="1541"/>
                  </a:lnTo>
                  <a:lnTo>
                    <a:pt x="869" y="2141"/>
                  </a:lnTo>
                  <a:close/>
                </a:path>
              </a:pathLst>
            </a:custGeom>
            <a:noFill/>
            <a:ln w="9525" cap="flat" cmpd="sng">
              <a:solidFill>
                <a:schemeClr val="tx1"/>
              </a:solidFill>
              <a:prstDash val="solid"/>
              <a:round/>
              <a:headEnd type="none" w="med" len="med"/>
              <a:tailEnd type="none" w="med" len="med"/>
            </a:ln>
            <a:effectLst/>
          </p:spPr>
          <p:txBody>
            <a:bodyPr wrap="none" anchor="ctr"/>
            <a:lstStyle/>
            <a:p>
              <a:endParaRPr lang="en-US" dirty="0"/>
            </a:p>
          </p:txBody>
        </p:sp>
        <p:sp>
          <p:nvSpPr>
            <p:cNvPr id="147467" name="Freeform 11"/>
            <p:cNvSpPr>
              <a:spLocks/>
            </p:cNvSpPr>
            <p:nvPr/>
          </p:nvSpPr>
          <p:spPr bwMode="auto">
            <a:xfrm>
              <a:off x="4493" y="2719"/>
              <a:ext cx="1141" cy="1567"/>
            </a:xfrm>
            <a:custGeom>
              <a:avLst/>
              <a:gdLst/>
              <a:ahLst/>
              <a:cxnLst>
                <a:cxn ang="0">
                  <a:pos x="0" y="166"/>
                </a:cxn>
                <a:cxn ang="0">
                  <a:pos x="11" y="2058"/>
                </a:cxn>
                <a:cxn ang="0">
                  <a:pos x="1456" y="1614"/>
                </a:cxn>
                <a:cxn ang="0">
                  <a:pos x="1521" y="0"/>
                </a:cxn>
                <a:cxn ang="0">
                  <a:pos x="0" y="166"/>
                </a:cxn>
              </a:cxnLst>
              <a:rect l="0" t="0" r="r" b="b"/>
              <a:pathLst>
                <a:path w="1521" h="2058">
                  <a:moveTo>
                    <a:pt x="0" y="166"/>
                  </a:moveTo>
                  <a:lnTo>
                    <a:pt x="11" y="2058"/>
                  </a:lnTo>
                  <a:lnTo>
                    <a:pt x="1456" y="1614"/>
                  </a:lnTo>
                  <a:lnTo>
                    <a:pt x="1521" y="0"/>
                  </a:lnTo>
                  <a:lnTo>
                    <a:pt x="0" y="166"/>
                  </a:lnTo>
                  <a:close/>
                </a:path>
              </a:pathLst>
            </a:custGeom>
            <a:noFill/>
            <a:ln w="9525" cap="flat" cmpd="sng">
              <a:solidFill>
                <a:schemeClr val="tx1"/>
              </a:solidFill>
              <a:prstDash val="solid"/>
              <a:round/>
              <a:headEnd type="none" w="med" len="med"/>
              <a:tailEnd type="none" w="med" len="med"/>
            </a:ln>
            <a:effectLst/>
          </p:spPr>
          <p:txBody>
            <a:bodyPr wrap="none" anchor="ctr"/>
            <a:lstStyle/>
            <a:p>
              <a:endParaRPr lang="en-US" dirty="0"/>
            </a:p>
          </p:txBody>
        </p:sp>
      </p:grpSp>
      <p:sp>
        <p:nvSpPr>
          <p:cNvPr id="147468" name="Text Box 12"/>
          <p:cNvSpPr txBox="1">
            <a:spLocks noChangeArrowheads="1"/>
          </p:cNvSpPr>
          <p:nvPr/>
        </p:nvSpPr>
        <p:spPr bwMode="auto">
          <a:xfrm>
            <a:off x="7528801" y="5147797"/>
            <a:ext cx="1263486" cy="523220"/>
          </a:xfrm>
          <a:prstGeom prst="rect">
            <a:avLst/>
          </a:prstGeom>
          <a:noFill/>
          <a:ln w="9525">
            <a:noFill/>
            <a:miter lim="800000"/>
            <a:headEnd/>
            <a:tailEnd/>
          </a:ln>
          <a:effectLst/>
        </p:spPr>
        <p:txBody>
          <a:bodyPr wrap="none" anchor="ctr">
            <a:spAutoFit/>
          </a:bodyPr>
          <a:lstStyle/>
          <a:p>
            <a:r>
              <a:rPr lang="en-US" sz="2800" dirty="0">
                <a:latin typeface="Arial" pitchFamily="34" charset="0"/>
                <a:cs typeface="Arial" pitchFamily="34" charset="0"/>
              </a:rPr>
              <a:t>Output</a:t>
            </a:r>
          </a:p>
        </p:txBody>
      </p:sp>
      <p:sp>
        <p:nvSpPr>
          <p:cNvPr id="147469" name="Text Box 13"/>
          <p:cNvSpPr txBox="1">
            <a:spLocks noChangeArrowheads="1"/>
          </p:cNvSpPr>
          <p:nvPr/>
        </p:nvSpPr>
        <p:spPr bwMode="auto">
          <a:xfrm>
            <a:off x="0" y="5006975"/>
            <a:ext cx="1892300" cy="519113"/>
          </a:xfrm>
          <a:prstGeom prst="rect">
            <a:avLst/>
          </a:prstGeom>
          <a:noFill/>
          <a:ln w="9525">
            <a:noFill/>
            <a:miter lim="800000"/>
            <a:headEnd/>
            <a:tailEnd/>
          </a:ln>
          <a:effectLst/>
        </p:spPr>
        <p:txBody>
          <a:bodyPr anchor="ctr">
            <a:spAutoFit/>
          </a:bodyPr>
          <a:lstStyle/>
          <a:p>
            <a:r>
              <a:rPr lang="en-US" sz="2800" dirty="0">
                <a:latin typeface="Arial" pitchFamily="34" charset="0"/>
                <a:cs typeface="Arial" pitchFamily="34" charset="0"/>
              </a:rPr>
              <a:t>Protocol</a:t>
            </a:r>
          </a:p>
        </p:txBody>
      </p:sp>
      <p:sp>
        <p:nvSpPr>
          <p:cNvPr id="147473" name="AutoShape 17"/>
          <p:cNvSpPr>
            <a:spLocks noChangeArrowheads="1"/>
          </p:cNvSpPr>
          <p:nvPr/>
        </p:nvSpPr>
        <p:spPr bwMode="auto">
          <a:xfrm>
            <a:off x="882038" y="3354811"/>
            <a:ext cx="830262" cy="1127125"/>
          </a:xfrm>
          <a:prstGeom prst="wedgeRoundRectCallout">
            <a:avLst>
              <a:gd name="adj1" fmla="val 229808"/>
              <a:gd name="adj2" fmla="val 90705"/>
              <a:gd name="adj3" fmla="val 16667"/>
            </a:avLst>
          </a:prstGeom>
          <a:noFill/>
          <a:ln w="38100">
            <a:solidFill>
              <a:srgbClr val="FF0000"/>
            </a:solidFill>
            <a:miter lim="800000"/>
            <a:headEnd/>
            <a:tailEnd/>
          </a:ln>
          <a:effectLst/>
        </p:spPr>
        <p:txBody>
          <a:bodyPr wrap="none" anchor="ctr"/>
          <a:lstStyle/>
          <a:p>
            <a:endParaRPr lang="en-US" dirty="0"/>
          </a:p>
        </p:txBody>
      </p:sp>
      <p:sp>
        <p:nvSpPr>
          <p:cNvPr id="147474" name="AutoShape 18"/>
          <p:cNvSpPr>
            <a:spLocks noChangeArrowheads="1"/>
          </p:cNvSpPr>
          <p:nvPr/>
        </p:nvSpPr>
        <p:spPr bwMode="auto">
          <a:xfrm>
            <a:off x="6900832" y="3980335"/>
            <a:ext cx="1717675" cy="538162"/>
          </a:xfrm>
          <a:prstGeom prst="wedgeRoundRectCallout">
            <a:avLst>
              <a:gd name="adj1" fmla="val -101147"/>
              <a:gd name="adj2" fmla="val 118523"/>
              <a:gd name="adj3" fmla="val 16667"/>
            </a:avLst>
          </a:prstGeom>
          <a:noFill/>
          <a:ln w="38100">
            <a:solidFill>
              <a:srgbClr val="FF0000"/>
            </a:solidFill>
            <a:miter lim="800000"/>
            <a:headEnd/>
            <a:tailEnd/>
          </a:ln>
          <a:effectLst/>
        </p:spPr>
        <p:txBody>
          <a:bodyPr wrap="none" anchor="ctr"/>
          <a:lstStyle/>
          <a:p>
            <a:endParaRPr lang="en-US" dirty="0"/>
          </a:p>
        </p:txBody>
      </p:sp>
      <p:sp>
        <p:nvSpPr>
          <p:cNvPr id="147480" name="AutoShape 24"/>
          <p:cNvSpPr>
            <a:spLocks noChangeArrowheads="1"/>
          </p:cNvSpPr>
          <p:nvPr/>
        </p:nvSpPr>
        <p:spPr bwMode="auto">
          <a:xfrm>
            <a:off x="3760788" y="3175000"/>
            <a:ext cx="1620837" cy="1358900"/>
          </a:xfrm>
          <a:prstGeom prst="rightArrow">
            <a:avLst>
              <a:gd name="adj1" fmla="val 50000"/>
              <a:gd name="adj2" fmla="val 29819"/>
            </a:avLst>
          </a:prstGeom>
          <a:solidFill>
            <a:schemeClr val="hlink"/>
          </a:solidFill>
          <a:ln w="38100">
            <a:solidFill>
              <a:schemeClr val="tx1"/>
            </a:solidFill>
            <a:miter lim="800000"/>
            <a:headEnd/>
            <a:tailEnd/>
          </a:ln>
          <a:effectLst/>
        </p:spPr>
        <p:txBody>
          <a:bodyPr wrap="none" anchor="ctr"/>
          <a:lstStyle/>
          <a:p>
            <a:endParaRPr lang="en-US" dirty="0">
              <a:solidFill>
                <a:schemeClr val="hlink"/>
              </a:solidFill>
            </a:endParaRPr>
          </a:p>
        </p:txBody>
      </p:sp>
      <p:sp>
        <p:nvSpPr>
          <p:cNvPr id="147481" name="Text Box 25"/>
          <p:cNvSpPr txBox="1">
            <a:spLocks noChangeArrowheads="1"/>
          </p:cNvSpPr>
          <p:nvPr/>
        </p:nvSpPr>
        <p:spPr bwMode="auto">
          <a:xfrm>
            <a:off x="4341813" y="3440113"/>
            <a:ext cx="460375" cy="762000"/>
          </a:xfrm>
          <a:prstGeom prst="rect">
            <a:avLst/>
          </a:prstGeom>
          <a:noFill/>
          <a:ln w="9525">
            <a:noFill/>
            <a:miter lim="800000"/>
            <a:headEnd/>
            <a:tailEnd/>
          </a:ln>
          <a:effectLst/>
        </p:spPr>
        <p:txBody>
          <a:bodyPr wrap="none" anchor="ctr">
            <a:spAutoFit/>
          </a:bodyPr>
          <a:lstStyle/>
          <a:p>
            <a:r>
              <a:rPr lang="en-US" b="1" dirty="0">
                <a:solidFill>
                  <a:schemeClr val="tx1"/>
                </a:solidFill>
                <a:latin typeface="Symbol" pitchFamily="18" charset="2"/>
              </a:rPr>
              <a:t>d</a:t>
            </a:r>
            <a:endParaRPr lang="en-US" dirty="0"/>
          </a:p>
        </p:txBody>
      </p:sp>
      <p:sp>
        <p:nvSpPr>
          <p:cNvPr id="22" name="Text Box 122"/>
          <p:cNvSpPr txBox="1">
            <a:spLocks noChangeArrowheads="1"/>
          </p:cNvSpPr>
          <p:nvPr/>
        </p:nvSpPr>
        <p:spPr bwMode="auto">
          <a:xfrm>
            <a:off x="3309038" y="4903096"/>
            <a:ext cx="2544028" cy="954107"/>
          </a:xfrm>
          <a:prstGeom prst="rect">
            <a:avLst/>
          </a:prstGeom>
          <a:solidFill>
            <a:schemeClr val="bg1">
              <a:alpha val="89999"/>
            </a:schemeClr>
          </a:solidFill>
          <a:ln w="38100" algn="ctr">
            <a:solidFill>
              <a:srgbClr val="FF0000"/>
            </a:solidFill>
            <a:miter lim="800000"/>
            <a:headEnd/>
            <a:tailEnd/>
          </a:ln>
          <a:effectLst>
            <a:outerShdw blurRad="50800" dist="38100" dir="2700000" algn="tl" rotWithShape="0">
              <a:prstClr val="black">
                <a:alpha val="40000"/>
              </a:prstClr>
            </a:outerShdw>
          </a:effectLst>
        </p:spPr>
        <p:txBody>
          <a:bodyPr wrap="square">
            <a:spAutoFit/>
          </a:bodyPr>
          <a:lstStyle/>
          <a:p>
            <a:r>
              <a:rPr lang="en-US" sz="2800" dirty="0" smtClean="0">
                <a:latin typeface="Arial" pitchFamily="34" charset="0"/>
                <a:cs typeface="Arial" pitchFamily="34" charset="0"/>
              </a:rPr>
              <a:t>Subcomplex of all-</a:t>
            </a:r>
            <a:r>
              <a:rPr lang="en-US" sz="2800" dirty="0" smtClean="0">
                <a:solidFill>
                  <a:schemeClr val="tx1"/>
                </a:solidFill>
                <a:latin typeface="Arial" pitchFamily="34" charset="0"/>
                <a:cs typeface="Arial" pitchFamily="34" charset="0"/>
              </a:rPr>
              <a:t>1</a:t>
            </a:r>
            <a:r>
              <a:rPr lang="en-US" sz="2800" dirty="0" smtClean="0">
                <a:latin typeface="Arial" pitchFamily="34" charset="0"/>
                <a:cs typeface="Arial" pitchFamily="34" charset="0"/>
              </a:rPr>
              <a:t> inputs</a:t>
            </a:r>
            <a:endParaRPr lang="en-US" sz="2800" dirty="0" smtClean="0">
              <a:solidFill>
                <a:schemeClr val="tx1"/>
              </a:solidFill>
              <a:latin typeface="Arial" pitchFamily="34" charset="0"/>
              <a:cs typeface="Arial" pitchFamily="34" charset="0"/>
            </a:endParaRPr>
          </a:p>
        </p:txBody>
      </p:sp>
      <p:sp>
        <p:nvSpPr>
          <p:cNvPr id="23" name="Text Box 122"/>
          <p:cNvSpPr txBox="1">
            <a:spLocks noChangeArrowheads="1"/>
          </p:cNvSpPr>
          <p:nvPr/>
        </p:nvSpPr>
        <p:spPr bwMode="auto">
          <a:xfrm>
            <a:off x="6412870" y="4919695"/>
            <a:ext cx="2544028" cy="954107"/>
          </a:xfrm>
          <a:prstGeom prst="rect">
            <a:avLst/>
          </a:prstGeom>
          <a:solidFill>
            <a:schemeClr val="bg1">
              <a:alpha val="89999"/>
            </a:schemeClr>
          </a:solidFill>
          <a:ln w="38100" algn="ctr">
            <a:solidFill>
              <a:srgbClr val="0000FF"/>
            </a:solidFill>
            <a:miter lim="800000"/>
            <a:headEnd/>
            <a:tailEnd/>
          </a:ln>
          <a:effectLst>
            <a:outerShdw blurRad="50800" dist="38100" dir="2700000" algn="tl" rotWithShape="0">
              <a:prstClr val="black">
                <a:alpha val="40000"/>
              </a:prstClr>
            </a:outerShdw>
          </a:effectLst>
        </p:spPr>
        <p:txBody>
          <a:bodyPr wrap="square">
            <a:spAutoFit/>
          </a:bodyPr>
          <a:lstStyle/>
          <a:p>
            <a:r>
              <a:rPr lang="en-US" sz="2800" dirty="0" smtClean="0">
                <a:latin typeface="Arial" pitchFamily="34" charset="0"/>
                <a:cs typeface="Arial" pitchFamily="34" charset="0"/>
              </a:rPr>
              <a:t>Must map here</a:t>
            </a:r>
            <a:endParaRPr lang="en-US" sz="2800" dirty="0" smtClean="0">
              <a:solidFill>
                <a:schemeClr val="tx1"/>
              </a:solidFill>
              <a:latin typeface="Arial" pitchFamily="34" charset="0"/>
              <a:cs typeface="Arial" pitchFamily="34" charset="0"/>
            </a:endParaRPr>
          </a:p>
        </p:txBody>
      </p:sp>
      <p:sp>
        <p:nvSpPr>
          <p:cNvPr id="24" name="Text Box 75"/>
          <p:cNvSpPr txBox="1">
            <a:spLocks noChangeArrowheads="1"/>
          </p:cNvSpPr>
          <p:nvPr/>
        </p:nvSpPr>
        <p:spPr bwMode="auto">
          <a:xfrm>
            <a:off x="631825" y="3748087"/>
            <a:ext cx="401638" cy="519113"/>
          </a:xfrm>
          <a:prstGeom prst="rect">
            <a:avLst/>
          </a:prstGeom>
          <a:noFill/>
          <a:ln w="9525">
            <a:noFill/>
            <a:miter lim="800000"/>
            <a:headEnd/>
            <a:tailEnd/>
          </a:ln>
          <a:effectLst/>
        </p:spPr>
        <p:txBody>
          <a:bodyPr anchor="ctr">
            <a:spAutoFit/>
          </a:bodyPr>
          <a:lstStyle/>
          <a:p>
            <a:r>
              <a:rPr lang="en-US" sz="2800" dirty="0" smtClean="0">
                <a:solidFill>
                  <a:schemeClr val="tx1"/>
                </a:solidFill>
                <a:latin typeface="Arial" pitchFamily="34" charset="0"/>
                <a:cs typeface="Arial" pitchFamily="34" charset="0"/>
              </a:rPr>
              <a:t>1</a:t>
            </a:r>
            <a:endParaRPr lang="en-US" sz="3600" dirty="0">
              <a:solidFill>
                <a:schemeClr val="tx1"/>
              </a:solidFill>
              <a:latin typeface="Arial" pitchFamily="34" charset="0"/>
              <a:cs typeface="Arial" pitchFamily="34" charset="0"/>
            </a:endParaRPr>
          </a:p>
        </p:txBody>
      </p:sp>
      <p:sp>
        <p:nvSpPr>
          <p:cNvPr id="25" name="Text Box 76"/>
          <p:cNvSpPr txBox="1">
            <a:spLocks noChangeArrowheads="1"/>
          </p:cNvSpPr>
          <p:nvPr/>
        </p:nvSpPr>
        <p:spPr bwMode="auto">
          <a:xfrm>
            <a:off x="2544916" y="2658295"/>
            <a:ext cx="401638" cy="519113"/>
          </a:xfrm>
          <a:prstGeom prst="rect">
            <a:avLst/>
          </a:prstGeom>
          <a:noFill/>
          <a:ln w="9525">
            <a:noFill/>
            <a:miter lim="800000"/>
            <a:headEnd/>
            <a:tailEnd/>
          </a:ln>
          <a:effectLst/>
        </p:spPr>
        <p:txBody>
          <a:bodyPr anchor="ctr">
            <a:spAutoFit/>
          </a:bodyPr>
          <a:lstStyle/>
          <a:p>
            <a:r>
              <a:rPr lang="en-US" sz="2800" dirty="0">
                <a:solidFill>
                  <a:schemeClr val="tx1"/>
                </a:solidFill>
                <a:latin typeface="Arial" pitchFamily="34" charset="0"/>
                <a:cs typeface="Arial" pitchFamily="34" charset="0"/>
              </a:rPr>
              <a:t>0</a:t>
            </a:r>
            <a:endParaRPr lang="en-US" sz="3600" dirty="0">
              <a:solidFill>
                <a:schemeClr val="tx1"/>
              </a:solidFill>
              <a:latin typeface="Arial" pitchFamily="34" charset="0"/>
              <a:cs typeface="Arial" pitchFamily="34" charset="0"/>
            </a:endParaRPr>
          </a:p>
        </p:txBody>
      </p:sp>
      <p:sp>
        <p:nvSpPr>
          <p:cNvPr id="26" name="Text Box 76"/>
          <p:cNvSpPr txBox="1">
            <a:spLocks noChangeArrowheads="1"/>
          </p:cNvSpPr>
          <p:nvPr/>
        </p:nvSpPr>
        <p:spPr bwMode="auto">
          <a:xfrm>
            <a:off x="7210323" y="3105662"/>
            <a:ext cx="401638" cy="519113"/>
          </a:xfrm>
          <a:prstGeom prst="rect">
            <a:avLst/>
          </a:prstGeom>
          <a:noFill/>
          <a:ln w="9525">
            <a:noFill/>
            <a:miter lim="800000"/>
            <a:headEnd/>
            <a:tailEnd/>
          </a:ln>
          <a:effectLst/>
        </p:spPr>
        <p:txBody>
          <a:bodyPr anchor="ctr">
            <a:spAutoFit/>
          </a:bodyPr>
          <a:lstStyle/>
          <a:p>
            <a:r>
              <a:rPr lang="en-US" sz="2800" dirty="0">
                <a:solidFill>
                  <a:schemeClr val="bg1"/>
                </a:solidFill>
                <a:latin typeface="Arial" pitchFamily="34" charset="0"/>
                <a:cs typeface="Arial" pitchFamily="34" charset="0"/>
              </a:rPr>
              <a:t>0</a:t>
            </a:r>
            <a:endParaRPr lang="en-US" sz="3600" dirty="0">
              <a:solidFill>
                <a:schemeClr val="bg1"/>
              </a:solidFill>
              <a:latin typeface="Arial" pitchFamily="34" charset="0"/>
              <a:cs typeface="Arial" pitchFamily="34" charset="0"/>
            </a:endParaRPr>
          </a:p>
        </p:txBody>
      </p:sp>
      <p:sp>
        <p:nvSpPr>
          <p:cNvPr id="27" name="Text Box 76"/>
          <p:cNvSpPr txBox="1">
            <a:spLocks noChangeArrowheads="1"/>
          </p:cNvSpPr>
          <p:nvPr/>
        </p:nvSpPr>
        <p:spPr bwMode="auto">
          <a:xfrm>
            <a:off x="7628195" y="3921739"/>
            <a:ext cx="401638" cy="519113"/>
          </a:xfrm>
          <a:prstGeom prst="rect">
            <a:avLst/>
          </a:prstGeom>
          <a:noFill/>
          <a:ln w="9525">
            <a:noFill/>
            <a:miter lim="800000"/>
            <a:headEnd/>
            <a:tailEnd/>
          </a:ln>
          <a:effectLst/>
        </p:spPr>
        <p:txBody>
          <a:bodyPr anchor="ctr">
            <a:spAutoFit/>
          </a:bodyPr>
          <a:lstStyle/>
          <a:p>
            <a:r>
              <a:rPr lang="en-US" sz="2800" dirty="0" smtClean="0">
                <a:solidFill>
                  <a:schemeClr val="bg1"/>
                </a:solidFill>
                <a:latin typeface="Arial" pitchFamily="34" charset="0"/>
                <a:cs typeface="Arial" pitchFamily="34" charset="0"/>
              </a:rPr>
              <a:t>1</a:t>
            </a:r>
            <a:endParaRPr lang="en-US" sz="3600" dirty="0">
              <a:solidFill>
                <a:schemeClr val="bg1"/>
              </a:solidFill>
              <a:latin typeface="Arial" pitchFamily="34" charset="0"/>
              <a:cs typeface="Arial" pitchFamily="34" charset="0"/>
            </a:endParaRPr>
          </a:p>
        </p:txBody>
      </p:sp>
      <p:sp>
        <p:nvSpPr>
          <p:cNvPr id="28" name="Footer Placeholder 2"/>
          <p:cNvSpPr>
            <a:spLocks noGrp="1"/>
          </p:cNvSpPr>
          <p:nvPr>
            <p:ph type="ftr" sz="quarter" idx="11"/>
          </p:nvPr>
        </p:nvSpPr>
        <p:spPr>
          <a:xfrm>
            <a:off x="3124200" y="6248400"/>
            <a:ext cx="2895600" cy="457200"/>
          </a:xfrm>
        </p:spPr>
        <p:txBody>
          <a:bodyPr/>
          <a:lstStyle/>
          <a:p>
            <a:r>
              <a:rPr lang="en-US" dirty="0" smtClean="0"/>
              <a:t>Distributed Computing through Combinatorial Topology</a:t>
            </a:r>
            <a:endParaRPr lang="en-US" dirty="0"/>
          </a:p>
        </p:txBody>
      </p:sp>
    </p:spTree>
    <p:extLst>
      <p:ext uri="{BB962C8B-B14F-4D97-AF65-F5344CB8AC3E}">
        <p14:creationId xmlns:p14="http://schemas.microsoft.com/office/powerpoint/2010/main" val="1503478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7473"/>
                                        </p:tgtEl>
                                        <p:attrNameLst>
                                          <p:attrName>style.visibility</p:attrName>
                                        </p:attrNameLst>
                                      </p:cBhvr>
                                      <p:to>
                                        <p:strVal val="visible"/>
                                      </p:to>
                                    </p:set>
                                    <p:animEffect transition="in" filter="blinds(horizontal)">
                                      <p:cBhvr>
                                        <p:cTn id="7" dur="500"/>
                                        <p:tgtEl>
                                          <p:spTgt spid="14747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blinds(horizontal)">
                                      <p:cBhvr>
                                        <p:cTn id="10" dur="5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47474"/>
                                        </p:tgtEl>
                                        <p:attrNameLst>
                                          <p:attrName>style.visibility</p:attrName>
                                        </p:attrNameLst>
                                      </p:cBhvr>
                                      <p:to>
                                        <p:strVal val="visible"/>
                                      </p:to>
                                    </p:set>
                                    <p:animEffect transition="in" filter="blinds(horizontal)">
                                      <p:cBhvr>
                                        <p:cTn id="15" dur="500"/>
                                        <p:tgtEl>
                                          <p:spTgt spid="147474"/>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blinds(horizontal)">
                                      <p:cBhvr>
                                        <p:cTn id="1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73" grpId="0" animBg="1"/>
      <p:bldP spid="147474" grpId="0" animBg="1"/>
      <p:bldP spid="22" grpId="0" animBg="1"/>
      <p:bldP spid="23" grpId="0" animBg="1"/>
    </p:bld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Date Placeholder 2"/>
          <p:cNvSpPr>
            <a:spLocks noGrp="1"/>
          </p:cNvSpPr>
          <p:nvPr>
            <p:ph type="dt" sz="half" idx="10"/>
          </p:nvPr>
        </p:nvSpPr>
        <p:spPr/>
        <p:txBody>
          <a:bodyPr/>
          <a:lstStyle/>
          <a:p>
            <a:fld id="{24D4B637-053D-4894-A30F-AED713180146}" type="datetime5">
              <a:rPr lang="en-US"/>
              <a:pPr/>
              <a:t>14-May-16</a:t>
            </a:fld>
            <a:endParaRPr lang="en-US" dirty="0"/>
          </a:p>
        </p:txBody>
      </p:sp>
      <p:sp>
        <p:nvSpPr>
          <p:cNvPr id="21" name="Slide Number Placeholder 4"/>
          <p:cNvSpPr>
            <a:spLocks noGrp="1"/>
          </p:cNvSpPr>
          <p:nvPr>
            <p:ph type="sldNum" sz="quarter" idx="12"/>
          </p:nvPr>
        </p:nvSpPr>
        <p:spPr/>
        <p:txBody>
          <a:bodyPr/>
          <a:lstStyle/>
          <a:p>
            <a:fld id="{5A75737D-7AD9-4327-BA38-F4FC777F842E}" type="slidenum">
              <a:rPr lang="en-US"/>
              <a:pPr/>
              <a:t>155</a:t>
            </a:fld>
            <a:endParaRPr lang="en-US" dirty="0"/>
          </a:p>
        </p:txBody>
      </p:sp>
      <p:sp>
        <p:nvSpPr>
          <p:cNvPr id="177154" name="Rectangle 2"/>
          <p:cNvSpPr>
            <a:spLocks noGrp="1" noChangeArrowheads="1"/>
          </p:cNvSpPr>
          <p:nvPr>
            <p:ph type="title"/>
          </p:nvPr>
        </p:nvSpPr>
        <p:spPr/>
        <p:txBody>
          <a:bodyPr/>
          <a:lstStyle/>
          <a:p>
            <a:r>
              <a:rPr lang="en-US" dirty="0"/>
              <a:t>Consensus Example</a:t>
            </a:r>
          </a:p>
        </p:txBody>
      </p:sp>
      <p:pic>
        <p:nvPicPr>
          <p:cNvPr id="177155" name="Picture 3"/>
          <p:cNvPicPr>
            <a:picLocks noChangeAspect="1" noChangeArrowheads="1"/>
          </p:cNvPicPr>
          <p:nvPr/>
        </p:nvPicPr>
        <p:blipFill>
          <a:blip r:embed="rId3" cstate="print"/>
          <a:srcRect/>
          <a:stretch>
            <a:fillRect/>
          </a:stretch>
        </p:blipFill>
        <p:spPr bwMode="auto">
          <a:xfrm>
            <a:off x="423863" y="2359025"/>
            <a:ext cx="2906712" cy="2717800"/>
          </a:xfrm>
          <a:prstGeom prst="rect">
            <a:avLst/>
          </a:prstGeom>
          <a:noFill/>
          <a:ln w="9525">
            <a:noFill/>
            <a:miter lim="800000"/>
            <a:headEnd/>
            <a:tailEnd/>
          </a:ln>
          <a:effectLst/>
        </p:spPr>
      </p:pic>
      <p:grpSp>
        <p:nvGrpSpPr>
          <p:cNvPr id="177156" name="Group 4"/>
          <p:cNvGrpSpPr>
            <a:grpSpLocks/>
          </p:cNvGrpSpPr>
          <p:nvPr/>
        </p:nvGrpSpPr>
        <p:grpSpPr bwMode="auto">
          <a:xfrm>
            <a:off x="6143625" y="2454275"/>
            <a:ext cx="2830513" cy="2725738"/>
            <a:chOff x="3851" y="2577"/>
            <a:chExt cx="1783" cy="1717"/>
          </a:xfrm>
        </p:grpSpPr>
        <p:sp>
          <p:nvSpPr>
            <p:cNvPr id="177157" name="Freeform 5"/>
            <p:cNvSpPr>
              <a:spLocks/>
            </p:cNvSpPr>
            <p:nvPr/>
          </p:nvSpPr>
          <p:spPr bwMode="auto">
            <a:xfrm>
              <a:off x="4855" y="2577"/>
              <a:ext cx="777" cy="1381"/>
            </a:xfrm>
            <a:custGeom>
              <a:avLst/>
              <a:gdLst/>
              <a:ahLst/>
              <a:cxnLst>
                <a:cxn ang="0">
                  <a:pos x="7" y="1359"/>
                </a:cxn>
                <a:cxn ang="0">
                  <a:pos x="980" y="1814"/>
                </a:cxn>
                <a:cxn ang="0">
                  <a:pos x="1035" y="180"/>
                </a:cxn>
                <a:cxn ang="0">
                  <a:pos x="0" y="0"/>
                </a:cxn>
                <a:cxn ang="0">
                  <a:pos x="7" y="1359"/>
                </a:cxn>
              </a:cxnLst>
              <a:rect l="0" t="0" r="r" b="b"/>
              <a:pathLst>
                <a:path w="1035" h="1814">
                  <a:moveTo>
                    <a:pt x="7" y="1359"/>
                  </a:moveTo>
                  <a:lnTo>
                    <a:pt x="980" y="1814"/>
                  </a:lnTo>
                  <a:lnTo>
                    <a:pt x="1035" y="180"/>
                  </a:lnTo>
                  <a:lnTo>
                    <a:pt x="0" y="0"/>
                  </a:lnTo>
                  <a:lnTo>
                    <a:pt x="7" y="1359"/>
                  </a:lnTo>
                  <a:close/>
                </a:path>
              </a:pathLst>
            </a:custGeom>
            <a:noFill/>
            <a:ln w="9525" cap="flat" cmpd="sng">
              <a:solidFill>
                <a:schemeClr val="tx1"/>
              </a:solidFill>
              <a:prstDash val="solid"/>
              <a:round/>
              <a:headEnd type="none" w="med" len="med"/>
              <a:tailEnd type="none" w="med" len="med"/>
            </a:ln>
            <a:effectLst/>
          </p:spPr>
          <p:txBody>
            <a:bodyPr wrap="none" anchor="ctr"/>
            <a:lstStyle/>
            <a:p>
              <a:endParaRPr lang="en-US" dirty="0"/>
            </a:p>
          </p:txBody>
        </p:sp>
        <p:sp>
          <p:nvSpPr>
            <p:cNvPr id="177158" name="Freeform 6"/>
            <p:cNvSpPr>
              <a:spLocks/>
            </p:cNvSpPr>
            <p:nvPr/>
          </p:nvSpPr>
          <p:spPr bwMode="auto">
            <a:xfrm>
              <a:off x="3856" y="2582"/>
              <a:ext cx="1004" cy="1255"/>
            </a:xfrm>
            <a:custGeom>
              <a:avLst/>
              <a:gdLst/>
              <a:ahLst/>
              <a:cxnLst>
                <a:cxn ang="0">
                  <a:pos x="83" y="1648"/>
                </a:cxn>
                <a:cxn ang="0">
                  <a:pos x="1338" y="1352"/>
                </a:cxn>
                <a:cxn ang="0">
                  <a:pos x="1331" y="0"/>
                </a:cxn>
                <a:cxn ang="0">
                  <a:pos x="0" y="107"/>
                </a:cxn>
                <a:cxn ang="0">
                  <a:pos x="83" y="1648"/>
                </a:cxn>
              </a:cxnLst>
              <a:rect l="0" t="0" r="r" b="b"/>
              <a:pathLst>
                <a:path w="1338" h="1648">
                  <a:moveTo>
                    <a:pt x="83" y="1648"/>
                  </a:moveTo>
                  <a:lnTo>
                    <a:pt x="1338" y="1352"/>
                  </a:lnTo>
                  <a:lnTo>
                    <a:pt x="1331" y="0"/>
                  </a:lnTo>
                  <a:lnTo>
                    <a:pt x="0" y="107"/>
                  </a:lnTo>
                  <a:lnTo>
                    <a:pt x="83" y="1648"/>
                  </a:lnTo>
                  <a:close/>
                </a:path>
              </a:pathLst>
            </a:custGeom>
            <a:noFill/>
            <a:ln w="9525" cap="flat" cmpd="sng">
              <a:solidFill>
                <a:schemeClr val="tx1"/>
              </a:solidFill>
              <a:prstDash val="solid"/>
              <a:round/>
              <a:headEnd type="none" w="med" len="med"/>
              <a:tailEnd type="none" w="med" len="med"/>
            </a:ln>
            <a:effectLst/>
          </p:spPr>
          <p:txBody>
            <a:bodyPr wrap="none" anchor="ctr"/>
            <a:lstStyle/>
            <a:p>
              <a:endParaRPr lang="en-US" dirty="0"/>
            </a:p>
          </p:txBody>
        </p:sp>
        <p:sp>
          <p:nvSpPr>
            <p:cNvPr id="177159" name="Freeform 7"/>
            <p:cNvSpPr>
              <a:spLocks/>
            </p:cNvSpPr>
            <p:nvPr/>
          </p:nvSpPr>
          <p:spPr bwMode="auto">
            <a:xfrm>
              <a:off x="3851" y="2585"/>
              <a:ext cx="1778" cy="260"/>
            </a:xfrm>
            <a:custGeom>
              <a:avLst/>
              <a:gdLst/>
              <a:ahLst/>
              <a:cxnLst>
                <a:cxn ang="0">
                  <a:pos x="0" y="104"/>
                </a:cxn>
                <a:cxn ang="0">
                  <a:pos x="869" y="342"/>
                </a:cxn>
                <a:cxn ang="0">
                  <a:pos x="2369" y="186"/>
                </a:cxn>
                <a:cxn ang="0">
                  <a:pos x="1345" y="0"/>
                </a:cxn>
                <a:cxn ang="0">
                  <a:pos x="0" y="104"/>
                </a:cxn>
              </a:cxnLst>
              <a:rect l="0" t="0" r="r" b="b"/>
              <a:pathLst>
                <a:path w="2369" h="342">
                  <a:moveTo>
                    <a:pt x="0" y="104"/>
                  </a:moveTo>
                  <a:lnTo>
                    <a:pt x="869" y="342"/>
                  </a:lnTo>
                  <a:lnTo>
                    <a:pt x="2369" y="186"/>
                  </a:lnTo>
                  <a:lnTo>
                    <a:pt x="1345" y="0"/>
                  </a:lnTo>
                  <a:lnTo>
                    <a:pt x="0" y="104"/>
                  </a:lnTo>
                  <a:close/>
                </a:path>
              </a:pathLst>
            </a:custGeom>
            <a:noFill/>
            <a:ln w="9525" cap="flat" cmpd="sng">
              <a:solidFill>
                <a:schemeClr val="tx1"/>
              </a:solidFill>
              <a:prstDash val="solid"/>
              <a:round/>
              <a:headEnd type="none" w="med" len="med"/>
              <a:tailEnd type="none" w="med" len="med"/>
            </a:ln>
            <a:effectLst/>
          </p:spPr>
          <p:txBody>
            <a:bodyPr wrap="none" anchor="ctr"/>
            <a:lstStyle/>
            <a:p>
              <a:endParaRPr lang="en-US" dirty="0"/>
            </a:p>
          </p:txBody>
        </p:sp>
        <p:sp>
          <p:nvSpPr>
            <p:cNvPr id="177160" name="Freeform 8"/>
            <p:cNvSpPr>
              <a:spLocks/>
            </p:cNvSpPr>
            <p:nvPr/>
          </p:nvSpPr>
          <p:spPr bwMode="auto">
            <a:xfrm>
              <a:off x="4373" y="3517"/>
              <a:ext cx="1010" cy="319"/>
            </a:xfrm>
            <a:custGeom>
              <a:avLst/>
              <a:gdLst/>
              <a:ahLst/>
              <a:cxnLst>
                <a:cxn ang="0">
                  <a:pos x="714" y="0"/>
                </a:cxn>
                <a:cxn ang="0">
                  <a:pos x="1345" y="352"/>
                </a:cxn>
                <a:cxn ang="0">
                  <a:pos x="0" y="419"/>
                </a:cxn>
                <a:cxn ang="0">
                  <a:pos x="714" y="0"/>
                </a:cxn>
              </a:cxnLst>
              <a:rect l="0" t="0" r="r" b="b"/>
              <a:pathLst>
                <a:path w="1345" h="419">
                  <a:moveTo>
                    <a:pt x="714" y="0"/>
                  </a:moveTo>
                  <a:lnTo>
                    <a:pt x="1345" y="352"/>
                  </a:lnTo>
                  <a:lnTo>
                    <a:pt x="0" y="419"/>
                  </a:lnTo>
                  <a:lnTo>
                    <a:pt x="714" y="0"/>
                  </a:lnTo>
                  <a:close/>
                </a:path>
              </a:pathLst>
            </a:custGeom>
            <a:solidFill>
              <a:schemeClr val="folHlink"/>
            </a:solidFill>
            <a:ln w="9525" cap="flat" cmpd="sng">
              <a:solidFill>
                <a:schemeClr val="tx1"/>
              </a:solidFill>
              <a:prstDash val="solid"/>
              <a:round/>
              <a:headEnd type="none" w="med" len="med"/>
              <a:tailEnd type="none" w="med" len="med"/>
            </a:ln>
            <a:effectLst/>
          </p:spPr>
          <p:txBody>
            <a:bodyPr wrap="none" anchor="ctr"/>
            <a:lstStyle/>
            <a:p>
              <a:endParaRPr lang="en-US" dirty="0"/>
            </a:p>
          </p:txBody>
        </p:sp>
        <p:sp>
          <p:nvSpPr>
            <p:cNvPr id="177161" name="Freeform 9"/>
            <p:cNvSpPr>
              <a:spLocks/>
            </p:cNvSpPr>
            <p:nvPr/>
          </p:nvSpPr>
          <p:spPr bwMode="auto">
            <a:xfrm flipH="1" flipV="1">
              <a:off x="4167" y="2993"/>
              <a:ext cx="1009" cy="320"/>
            </a:xfrm>
            <a:custGeom>
              <a:avLst/>
              <a:gdLst/>
              <a:ahLst/>
              <a:cxnLst>
                <a:cxn ang="0">
                  <a:pos x="714" y="0"/>
                </a:cxn>
                <a:cxn ang="0">
                  <a:pos x="1345" y="352"/>
                </a:cxn>
                <a:cxn ang="0">
                  <a:pos x="0" y="419"/>
                </a:cxn>
                <a:cxn ang="0">
                  <a:pos x="714" y="0"/>
                </a:cxn>
              </a:cxnLst>
              <a:rect l="0" t="0" r="r" b="b"/>
              <a:pathLst>
                <a:path w="1345" h="419">
                  <a:moveTo>
                    <a:pt x="714" y="0"/>
                  </a:moveTo>
                  <a:lnTo>
                    <a:pt x="1345" y="352"/>
                  </a:lnTo>
                  <a:lnTo>
                    <a:pt x="0" y="419"/>
                  </a:lnTo>
                  <a:lnTo>
                    <a:pt x="714" y="0"/>
                  </a:lnTo>
                  <a:close/>
                </a:path>
              </a:pathLst>
            </a:custGeom>
            <a:solidFill>
              <a:schemeClr val="folHlink"/>
            </a:solidFill>
            <a:ln w="9525" cap="flat" cmpd="sng">
              <a:solidFill>
                <a:schemeClr val="tx1"/>
              </a:solidFill>
              <a:prstDash val="solid"/>
              <a:round/>
              <a:headEnd type="none" w="med" len="med"/>
              <a:tailEnd type="none" w="med" len="med"/>
            </a:ln>
            <a:effectLst/>
          </p:spPr>
          <p:txBody>
            <a:bodyPr wrap="none" anchor="ctr"/>
            <a:lstStyle/>
            <a:p>
              <a:endParaRPr lang="en-US" dirty="0"/>
            </a:p>
          </p:txBody>
        </p:sp>
        <p:sp>
          <p:nvSpPr>
            <p:cNvPr id="177162" name="Freeform 10"/>
            <p:cNvSpPr>
              <a:spLocks/>
            </p:cNvSpPr>
            <p:nvPr/>
          </p:nvSpPr>
          <p:spPr bwMode="auto">
            <a:xfrm>
              <a:off x="3856" y="2664"/>
              <a:ext cx="652" cy="1630"/>
            </a:xfrm>
            <a:custGeom>
              <a:avLst/>
              <a:gdLst/>
              <a:ahLst/>
              <a:cxnLst>
                <a:cxn ang="0">
                  <a:pos x="869" y="2141"/>
                </a:cxn>
                <a:cxn ang="0">
                  <a:pos x="849" y="231"/>
                </a:cxn>
                <a:cxn ang="0">
                  <a:pos x="0" y="0"/>
                </a:cxn>
                <a:cxn ang="0">
                  <a:pos x="73" y="1541"/>
                </a:cxn>
                <a:cxn ang="0">
                  <a:pos x="869" y="2141"/>
                </a:cxn>
              </a:cxnLst>
              <a:rect l="0" t="0" r="r" b="b"/>
              <a:pathLst>
                <a:path w="869" h="2141">
                  <a:moveTo>
                    <a:pt x="869" y="2141"/>
                  </a:moveTo>
                  <a:lnTo>
                    <a:pt x="849" y="231"/>
                  </a:lnTo>
                  <a:lnTo>
                    <a:pt x="0" y="0"/>
                  </a:lnTo>
                  <a:lnTo>
                    <a:pt x="73" y="1541"/>
                  </a:lnTo>
                  <a:lnTo>
                    <a:pt x="869" y="2141"/>
                  </a:lnTo>
                  <a:close/>
                </a:path>
              </a:pathLst>
            </a:custGeom>
            <a:noFill/>
            <a:ln w="9525" cap="flat" cmpd="sng">
              <a:solidFill>
                <a:schemeClr val="tx1"/>
              </a:solidFill>
              <a:prstDash val="solid"/>
              <a:round/>
              <a:headEnd type="none" w="med" len="med"/>
              <a:tailEnd type="none" w="med" len="med"/>
            </a:ln>
            <a:effectLst/>
          </p:spPr>
          <p:txBody>
            <a:bodyPr wrap="none" anchor="ctr"/>
            <a:lstStyle/>
            <a:p>
              <a:endParaRPr lang="en-US" dirty="0"/>
            </a:p>
          </p:txBody>
        </p:sp>
        <p:sp>
          <p:nvSpPr>
            <p:cNvPr id="177163" name="Freeform 11"/>
            <p:cNvSpPr>
              <a:spLocks/>
            </p:cNvSpPr>
            <p:nvPr/>
          </p:nvSpPr>
          <p:spPr bwMode="auto">
            <a:xfrm>
              <a:off x="4493" y="2719"/>
              <a:ext cx="1141" cy="1567"/>
            </a:xfrm>
            <a:custGeom>
              <a:avLst/>
              <a:gdLst/>
              <a:ahLst/>
              <a:cxnLst>
                <a:cxn ang="0">
                  <a:pos x="0" y="166"/>
                </a:cxn>
                <a:cxn ang="0">
                  <a:pos x="11" y="2058"/>
                </a:cxn>
                <a:cxn ang="0">
                  <a:pos x="1456" y="1614"/>
                </a:cxn>
                <a:cxn ang="0">
                  <a:pos x="1521" y="0"/>
                </a:cxn>
                <a:cxn ang="0">
                  <a:pos x="0" y="166"/>
                </a:cxn>
              </a:cxnLst>
              <a:rect l="0" t="0" r="r" b="b"/>
              <a:pathLst>
                <a:path w="1521" h="2058">
                  <a:moveTo>
                    <a:pt x="0" y="166"/>
                  </a:moveTo>
                  <a:lnTo>
                    <a:pt x="11" y="2058"/>
                  </a:lnTo>
                  <a:lnTo>
                    <a:pt x="1456" y="1614"/>
                  </a:lnTo>
                  <a:lnTo>
                    <a:pt x="1521" y="0"/>
                  </a:lnTo>
                  <a:lnTo>
                    <a:pt x="0" y="166"/>
                  </a:lnTo>
                  <a:close/>
                </a:path>
              </a:pathLst>
            </a:custGeom>
            <a:noFill/>
            <a:ln w="9525" cap="flat" cmpd="sng">
              <a:solidFill>
                <a:schemeClr val="tx1"/>
              </a:solidFill>
              <a:prstDash val="solid"/>
              <a:round/>
              <a:headEnd type="none" w="med" len="med"/>
              <a:tailEnd type="none" w="med" len="med"/>
            </a:ln>
            <a:effectLst/>
          </p:spPr>
          <p:txBody>
            <a:bodyPr wrap="none" anchor="ctr"/>
            <a:lstStyle/>
            <a:p>
              <a:endParaRPr lang="en-US" dirty="0"/>
            </a:p>
          </p:txBody>
        </p:sp>
      </p:grpSp>
      <p:sp>
        <p:nvSpPr>
          <p:cNvPr id="177164" name="Text Box 12"/>
          <p:cNvSpPr txBox="1">
            <a:spLocks noChangeArrowheads="1"/>
          </p:cNvSpPr>
          <p:nvPr/>
        </p:nvSpPr>
        <p:spPr bwMode="auto">
          <a:xfrm>
            <a:off x="7528801" y="5147797"/>
            <a:ext cx="1263486" cy="523220"/>
          </a:xfrm>
          <a:prstGeom prst="rect">
            <a:avLst/>
          </a:prstGeom>
          <a:noFill/>
          <a:ln w="9525">
            <a:noFill/>
            <a:miter lim="800000"/>
            <a:headEnd/>
            <a:tailEnd/>
          </a:ln>
          <a:effectLst/>
        </p:spPr>
        <p:txBody>
          <a:bodyPr wrap="none" anchor="ctr">
            <a:spAutoFit/>
          </a:bodyPr>
          <a:lstStyle/>
          <a:p>
            <a:r>
              <a:rPr lang="en-US" sz="2800" dirty="0">
                <a:latin typeface="Arial" pitchFamily="34" charset="0"/>
                <a:cs typeface="Arial" pitchFamily="34" charset="0"/>
              </a:rPr>
              <a:t>Output</a:t>
            </a:r>
          </a:p>
        </p:txBody>
      </p:sp>
      <p:sp>
        <p:nvSpPr>
          <p:cNvPr id="177165" name="Text Box 13"/>
          <p:cNvSpPr txBox="1">
            <a:spLocks noChangeArrowheads="1"/>
          </p:cNvSpPr>
          <p:nvPr/>
        </p:nvSpPr>
        <p:spPr bwMode="auto">
          <a:xfrm>
            <a:off x="0" y="5006975"/>
            <a:ext cx="1892300" cy="519113"/>
          </a:xfrm>
          <a:prstGeom prst="rect">
            <a:avLst/>
          </a:prstGeom>
          <a:noFill/>
          <a:ln w="9525">
            <a:noFill/>
            <a:miter lim="800000"/>
            <a:headEnd/>
            <a:tailEnd/>
          </a:ln>
          <a:effectLst/>
        </p:spPr>
        <p:txBody>
          <a:bodyPr anchor="ctr">
            <a:spAutoFit/>
          </a:bodyPr>
          <a:lstStyle/>
          <a:p>
            <a:r>
              <a:rPr lang="en-US" sz="2800" dirty="0">
                <a:latin typeface="Arial" pitchFamily="34" charset="0"/>
                <a:cs typeface="Arial" pitchFamily="34" charset="0"/>
              </a:rPr>
              <a:t>Protocol</a:t>
            </a:r>
          </a:p>
        </p:txBody>
      </p:sp>
      <p:sp>
        <p:nvSpPr>
          <p:cNvPr id="177170" name="AutoShape 18"/>
          <p:cNvSpPr>
            <a:spLocks noChangeArrowheads="1"/>
          </p:cNvSpPr>
          <p:nvPr/>
        </p:nvSpPr>
        <p:spPr bwMode="auto">
          <a:xfrm>
            <a:off x="3760788" y="3175000"/>
            <a:ext cx="1620837" cy="1358900"/>
          </a:xfrm>
          <a:prstGeom prst="rightArrow">
            <a:avLst>
              <a:gd name="adj1" fmla="val 50000"/>
              <a:gd name="adj2" fmla="val 29819"/>
            </a:avLst>
          </a:prstGeom>
          <a:solidFill>
            <a:schemeClr val="hlink"/>
          </a:solidFill>
          <a:ln w="38100">
            <a:solidFill>
              <a:schemeClr val="tx1"/>
            </a:solidFill>
            <a:miter lim="800000"/>
            <a:headEnd/>
            <a:tailEnd/>
          </a:ln>
          <a:effectLst/>
        </p:spPr>
        <p:txBody>
          <a:bodyPr wrap="none" anchor="ctr"/>
          <a:lstStyle/>
          <a:p>
            <a:endParaRPr lang="en-US" dirty="0">
              <a:solidFill>
                <a:schemeClr val="hlink"/>
              </a:solidFill>
            </a:endParaRPr>
          </a:p>
        </p:txBody>
      </p:sp>
      <p:sp>
        <p:nvSpPr>
          <p:cNvPr id="177171" name="Text Box 19"/>
          <p:cNvSpPr txBox="1">
            <a:spLocks noChangeArrowheads="1"/>
          </p:cNvSpPr>
          <p:nvPr/>
        </p:nvSpPr>
        <p:spPr bwMode="auto">
          <a:xfrm>
            <a:off x="4341813" y="3440113"/>
            <a:ext cx="460375" cy="762000"/>
          </a:xfrm>
          <a:prstGeom prst="rect">
            <a:avLst/>
          </a:prstGeom>
          <a:noFill/>
          <a:ln w="9525">
            <a:noFill/>
            <a:miter lim="800000"/>
            <a:headEnd/>
            <a:tailEnd/>
          </a:ln>
          <a:effectLst/>
        </p:spPr>
        <p:txBody>
          <a:bodyPr wrap="none" anchor="ctr">
            <a:spAutoFit/>
          </a:bodyPr>
          <a:lstStyle/>
          <a:p>
            <a:r>
              <a:rPr lang="en-US" b="1" dirty="0">
                <a:solidFill>
                  <a:schemeClr val="tx1"/>
                </a:solidFill>
                <a:latin typeface="Symbol" pitchFamily="18" charset="2"/>
              </a:rPr>
              <a:t>d</a:t>
            </a:r>
            <a:endParaRPr lang="en-US" dirty="0"/>
          </a:p>
        </p:txBody>
      </p:sp>
      <p:sp>
        <p:nvSpPr>
          <p:cNvPr id="24" name="Text Box 122"/>
          <p:cNvSpPr txBox="1">
            <a:spLocks noChangeArrowheads="1"/>
          </p:cNvSpPr>
          <p:nvPr/>
        </p:nvSpPr>
        <p:spPr bwMode="auto">
          <a:xfrm>
            <a:off x="506990" y="5179225"/>
            <a:ext cx="2544028" cy="954107"/>
          </a:xfrm>
          <a:prstGeom prst="rect">
            <a:avLst/>
          </a:prstGeom>
          <a:solidFill>
            <a:schemeClr val="bg1">
              <a:alpha val="89999"/>
            </a:schemeClr>
          </a:solidFill>
          <a:ln w="38100" algn="ctr">
            <a:solidFill>
              <a:srgbClr val="FF0000"/>
            </a:solidFill>
            <a:miter lim="800000"/>
            <a:headEnd/>
            <a:tailEnd/>
          </a:ln>
          <a:effectLst>
            <a:outerShdw blurRad="50800" dist="38100" dir="2700000" algn="tl" rotWithShape="0">
              <a:prstClr val="black">
                <a:alpha val="40000"/>
              </a:prstClr>
            </a:outerShdw>
          </a:effectLst>
        </p:spPr>
        <p:txBody>
          <a:bodyPr wrap="square">
            <a:spAutoFit/>
          </a:bodyPr>
          <a:lstStyle/>
          <a:p>
            <a:r>
              <a:rPr lang="en-US" sz="2800" dirty="0" smtClean="0">
                <a:latin typeface="Arial" pitchFamily="34" charset="0"/>
                <a:cs typeface="Arial" pitchFamily="34" charset="0"/>
              </a:rPr>
              <a:t>Path from</a:t>
            </a:r>
          </a:p>
          <a:p>
            <a:r>
              <a:rPr lang="en-US" sz="2800" dirty="0" smtClean="0">
                <a:latin typeface="Arial" pitchFamily="34" charset="0"/>
                <a:cs typeface="Arial" pitchFamily="34" charset="0"/>
              </a:rPr>
              <a:t>“all-</a:t>
            </a:r>
            <a:r>
              <a:rPr lang="en-US" sz="2800" dirty="0" smtClean="0">
                <a:solidFill>
                  <a:schemeClr val="tx1"/>
                </a:solidFill>
                <a:latin typeface="Arial" pitchFamily="34" charset="0"/>
                <a:cs typeface="Arial" pitchFamily="34" charset="0"/>
              </a:rPr>
              <a:t>0</a:t>
            </a:r>
            <a:r>
              <a:rPr lang="en-US" sz="2800" dirty="0" smtClean="0">
                <a:latin typeface="Arial" pitchFamily="34" charset="0"/>
                <a:cs typeface="Arial" pitchFamily="34" charset="0"/>
              </a:rPr>
              <a:t>” to “all-</a:t>
            </a:r>
            <a:r>
              <a:rPr lang="en-US" sz="2800" dirty="0" smtClean="0">
                <a:solidFill>
                  <a:schemeClr val="tx1"/>
                </a:solidFill>
                <a:latin typeface="Arial" pitchFamily="34" charset="0"/>
                <a:cs typeface="Arial" pitchFamily="34" charset="0"/>
              </a:rPr>
              <a:t>1</a:t>
            </a:r>
            <a:r>
              <a:rPr lang="en-US" sz="2800" dirty="0" smtClean="0">
                <a:latin typeface="Arial" pitchFamily="34" charset="0"/>
                <a:cs typeface="Arial" pitchFamily="34" charset="0"/>
              </a:rPr>
              <a:t>”</a:t>
            </a:r>
            <a:endParaRPr lang="en-US" sz="2800" dirty="0" smtClean="0">
              <a:solidFill>
                <a:schemeClr val="tx1"/>
              </a:solidFill>
              <a:latin typeface="Arial" pitchFamily="34" charset="0"/>
              <a:cs typeface="Arial" pitchFamily="34" charset="0"/>
            </a:endParaRPr>
          </a:p>
        </p:txBody>
      </p:sp>
      <p:grpSp>
        <p:nvGrpSpPr>
          <p:cNvPr id="26" name="Group 25"/>
          <p:cNvGrpSpPr/>
          <p:nvPr/>
        </p:nvGrpSpPr>
        <p:grpSpPr>
          <a:xfrm>
            <a:off x="5367192" y="1483903"/>
            <a:ext cx="3577631" cy="1711973"/>
            <a:chOff x="5367192" y="1483903"/>
            <a:chExt cx="3577631" cy="1711973"/>
          </a:xfrm>
        </p:grpSpPr>
        <p:sp>
          <p:nvSpPr>
            <p:cNvPr id="25" name="Text Box 122"/>
            <p:cNvSpPr txBox="1">
              <a:spLocks noChangeArrowheads="1"/>
            </p:cNvSpPr>
            <p:nvPr/>
          </p:nvSpPr>
          <p:spPr bwMode="auto">
            <a:xfrm>
              <a:off x="5367192" y="1483903"/>
              <a:ext cx="3577631" cy="954107"/>
            </a:xfrm>
            <a:prstGeom prst="rect">
              <a:avLst/>
            </a:prstGeom>
            <a:solidFill>
              <a:schemeClr val="bg1">
                <a:alpha val="89999"/>
              </a:schemeClr>
            </a:solidFill>
            <a:ln w="38100" algn="ctr">
              <a:solidFill>
                <a:srgbClr val="FF0000"/>
              </a:solidFill>
              <a:miter lim="800000"/>
              <a:headEnd/>
              <a:tailEnd/>
            </a:ln>
            <a:effectLst>
              <a:outerShdw blurRad="50800" dist="38100" dir="2700000" algn="tl" rotWithShape="0">
                <a:prstClr val="black">
                  <a:alpha val="40000"/>
                </a:prstClr>
              </a:outerShdw>
            </a:effectLst>
          </p:spPr>
          <p:txBody>
            <a:bodyPr wrap="square">
              <a:spAutoFit/>
            </a:bodyPr>
            <a:lstStyle/>
            <a:p>
              <a:r>
                <a:rPr lang="en-US" sz="2800" dirty="0" smtClean="0">
                  <a:latin typeface="Arial" pitchFamily="34" charset="0"/>
                  <a:cs typeface="Arial" pitchFamily="34" charset="0"/>
                </a:rPr>
                <a:t>Image under </a:t>
              </a:r>
              <a:r>
                <a:rPr lang="en-US" sz="2800" dirty="0" smtClean="0">
                  <a:solidFill>
                    <a:schemeClr val="tx1"/>
                  </a:solidFill>
                  <a:latin typeface="Symbol" pitchFamily="18" charset="2"/>
                  <a:cs typeface="Arial" pitchFamily="34" charset="0"/>
                </a:rPr>
                <a:t>d</a:t>
              </a:r>
              <a:r>
                <a:rPr lang="en-US" sz="2800" dirty="0" smtClean="0">
                  <a:latin typeface="Arial" pitchFamily="34" charset="0"/>
                  <a:cs typeface="Arial" pitchFamily="34" charset="0"/>
                </a:rPr>
                <a:t> must start here ..</a:t>
              </a:r>
              <a:endParaRPr lang="en-US" sz="2800" dirty="0" smtClean="0">
                <a:solidFill>
                  <a:schemeClr val="tx1"/>
                </a:solidFill>
                <a:latin typeface="Arial" pitchFamily="34" charset="0"/>
                <a:cs typeface="Arial" pitchFamily="34" charset="0"/>
              </a:endParaRPr>
            </a:p>
          </p:txBody>
        </p:sp>
        <p:cxnSp>
          <p:nvCxnSpPr>
            <p:cNvPr id="27" name="Curved Connector 26"/>
            <p:cNvCxnSpPr>
              <a:stCxn id="25" idx="2"/>
            </p:cNvCxnSpPr>
            <p:nvPr/>
          </p:nvCxnSpPr>
          <p:spPr bwMode="auto">
            <a:xfrm rot="16200000" flipH="1">
              <a:off x="6915518" y="2678499"/>
              <a:ext cx="757866" cy="276887"/>
            </a:xfrm>
            <a:prstGeom prst="curvedConnector3">
              <a:avLst>
                <a:gd name="adj1" fmla="val 50000"/>
              </a:avLst>
            </a:prstGeom>
            <a:noFill/>
            <a:ln w="76200" cap="flat" cmpd="sng" algn="ctr">
              <a:solidFill>
                <a:srgbClr val="FF0000"/>
              </a:solidFill>
              <a:prstDash val="solid"/>
              <a:round/>
              <a:headEnd type="none" w="med" len="med"/>
              <a:tailEnd type="triangle" w="med" len="med"/>
            </a:ln>
            <a:effectLst/>
          </p:spPr>
        </p:cxnSp>
      </p:grpSp>
      <p:sp>
        <p:nvSpPr>
          <p:cNvPr id="31" name="Text Box 122"/>
          <p:cNvSpPr txBox="1">
            <a:spLocks noChangeArrowheads="1"/>
          </p:cNvSpPr>
          <p:nvPr/>
        </p:nvSpPr>
        <p:spPr bwMode="auto">
          <a:xfrm>
            <a:off x="4840582" y="5357277"/>
            <a:ext cx="2544028" cy="523220"/>
          </a:xfrm>
          <a:prstGeom prst="rect">
            <a:avLst/>
          </a:prstGeom>
          <a:solidFill>
            <a:schemeClr val="bg1">
              <a:alpha val="89999"/>
            </a:schemeClr>
          </a:solidFill>
          <a:ln w="38100" algn="ctr">
            <a:solidFill>
              <a:srgbClr val="FF0000"/>
            </a:solidFill>
            <a:miter lim="800000"/>
            <a:headEnd/>
            <a:tailEnd/>
          </a:ln>
          <a:effectLst>
            <a:outerShdw blurRad="50800" dist="38100" dir="2700000" algn="tl" rotWithShape="0">
              <a:prstClr val="black">
                <a:alpha val="40000"/>
              </a:prstClr>
            </a:outerShdw>
          </a:effectLst>
        </p:spPr>
        <p:txBody>
          <a:bodyPr wrap="square">
            <a:spAutoFit/>
          </a:bodyPr>
          <a:lstStyle/>
          <a:p>
            <a:r>
              <a:rPr lang="en-US" sz="2800" dirty="0" smtClean="0">
                <a:latin typeface="Arial" pitchFamily="34" charset="0"/>
                <a:cs typeface="Arial" pitchFamily="34" charset="0"/>
              </a:rPr>
              <a:t>and end here</a:t>
            </a:r>
            <a:endParaRPr lang="en-US" sz="2800" dirty="0" smtClean="0">
              <a:solidFill>
                <a:schemeClr val="tx1"/>
              </a:solidFill>
              <a:latin typeface="Arial" pitchFamily="34" charset="0"/>
              <a:cs typeface="Arial" pitchFamily="34" charset="0"/>
            </a:endParaRPr>
          </a:p>
        </p:txBody>
      </p:sp>
      <p:cxnSp>
        <p:nvCxnSpPr>
          <p:cNvPr id="32" name="Curved Connector 31"/>
          <p:cNvCxnSpPr>
            <a:stCxn id="31" idx="0"/>
          </p:cNvCxnSpPr>
          <p:nvPr/>
        </p:nvCxnSpPr>
        <p:spPr bwMode="auto">
          <a:xfrm rot="5400000" flipH="1" flipV="1">
            <a:off x="6162824" y="4440291"/>
            <a:ext cx="866758" cy="967214"/>
          </a:xfrm>
          <a:prstGeom prst="curvedConnector2">
            <a:avLst/>
          </a:prstGeom>
          <a:noFill/>
          <a:ln w="76200" cap="flat" cmpd="sng" algn="ctr">
            <a:solidFill>
              <a:srgbClr val="FF0000"/>
            </a:solidFill>
            <a:prstDash val="solid"/>
            <a:round/>
            <a:headEnd type="none" w="med" len="med"/>
            <a:tailEnd type="triangle" w="med" len="med"/>
          </a:ln>
          <a:effectLst/>
        </p:spPr>
      </p:cxnSp>
      <p:sp>
        <p:nvSpPr>
          <p:cNvPr id="30" name="Freeform 29"/>
          <p:cNvSpPr/>
          <p:nvPr/>
        </p:nvSpPr>
        <p:spPr bwMode="auto">
          <a:xfrm>
            <a:off x="1032387" y="3229897"/>
            <a:ext cx="1533832" cy="914400"/>
          </a:xfrm>
          <a:custGeom>
            <a:avLst/>
            <a:gdLst>
              <a:gd name="connsiteX0" fmla="*/ 1533832 w 1533832"/>
              <a:gd name="connsiteY0" fmla="*/ 88490 h 914400"/>
              <a:gd name="connsiteX1" fmla="*/ 1312607 w 1533832"/>
              <a:gd name="connsiteY1" fmla="*/ 0 h 914400"/>
              <a:gd name="connsiteX2" fmla="*/ 943897 w 1533832"/>
              <a:gd name="connsiteY2" fmla="*/ 221226 h 914400"/>
              <a:gd name="connsiteX3" fmla="*/ 929148 w 1533832"/>
              <a:gd name="connsiteY3" fmla="*/ 663677 h 914400"/>
              <a:gd name="connsiteX4" fmla="*/ 162232 w 1533832"/>
              <a:gd name="connsiteY4" fmla="*/ 575187 h 914400"/>
              <a:gd name="connsiteX5" fmla="*/ 294968 w 1533832"/>
              <a:gd name="connsiteY5" fmla="*/ 796413 h 914400"/>
              <a:gd name="connsiteX6" fmla="*/ 29497 w 1533832"/>
              <a:gd name="connsiteY6" fmla="*/ 914400 h 914400"/>
              <a:gd name="connsiteX7" fmla="*/ 0 w 1533832"/>
              <a:gd name="connsiteY7" fmla="*/ 663677 h 914400"/>
              <a:gd name="connsiteX0" fmla="*/ 1533832 w 1533832"/>
              <a:gd name="connsiteY0" fmla="*/ 88490 h 914400"/>
              <a:gd name="connsiteX1" fmla="*/ 1312607 w 1533832"/>
              <a:gd name="connsiteY1" fmla="*/ 0 h 914400"/>
              <a:gd name="connsiteX2" fmla="*/ 943897 w 1533832"/>
              <a:gd name="connsiteY2" fmla="*/ 221226 h 914400"/>
              <a:gd name="connsiteX3" fmla="*/ 929148 w 1533832"/>
              <a:gd name="connsiteY3" fmla="*/ 589935 h 914400"/>
              <a:gd name="connsiteX4" fmla="*/ 162232 w 1533832"/>
              <a:gd name="connsiteY4" fmla="*/ 575187 h 914400"/>
              <a:gd name="connsiteX5" fmla="*/ 294968 w 1533832"/>
              <a:gd name="connsiteY5" fmla="*/ 796413 h 914400"/>
              <a:gd name="connsiteX6" fmla="*/ 29497 w 1533832"/>
              <a:gd name="connsiteY6" fmla="*/ 914400 h 914400"/>
              <a:gd name="connsiteX7" fmla="*/ 0 w 1533832"/>
              <a:gd name="connsiteY7" fmla="*/ 663677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33832" h="914400">
                <a:moveTo>
                  <a:pt x="1533832" y="88490"/>
                </a:moveTo>
                <a:lnTo>
                  <a:pt x="1312607" y="0"/>
                </a:lnTo>
                <a:lnTo>
                  <a:pt x="943897" y="221226"/>
                </a:lnTo>
                <a:lnTo>
                  <a:pt x="929148" y="589935"/>
                </a:lnTo>
                <a:lnTo>
                  <a:pt x="162232" y="575187"/>
                </a:lnTo>
                <a:lnTo>
                  <a:pt x="294968" y="796413"/>
                </a:lnTo>
                <a:lnTo>
                  <a:pt x="29497" y="914400"/>
                </a:lnTo>
                <a:lnTo>
                  <a:pt x="0" y="663677"/>
                </a:lnTo>
              </a:path>
            </a:pathLst>
          </a:custGeom>
          <a:noFill/>
          <a:ln w="762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smtClean="0">
              <a:ln>
                <a:noFill/>
              </a:ln>
              <a:solidFill>
                <a:srgbClr val="0000FF"/>
              </a:solidFill>
              <a:effectLst/>
              <a:latin typeface="Comic Sans MS" pitchFamily="66" charset="0"/>
            </a:endParaRPr>
          </a:p>
        </p:txBody>
      </p:sp>
      <p:sp>
        <p:nvSpPr>
          <p:cNvPr id="33" name="Text Box 75"/>
          <p:cNvSpPr txBox="1">
            <a:spLocks noChangeArrowheads="1"/>
          </p:cNvSpPr>
          <p:nvPr/>
        </p:nvSpPr>
        <p:spPr bwMode="auto">
          <a:xfrm>
            <a:off x="631825" y="3748087"/>
            <a:ext cx="401638" cy="519113"/>
          </a:xfrm>
          <a:prstGeom prst="rect">
            <a:avLst/>
          </a:prstGeom>
          <a:noFill/>
          <a:ln w="9525">
            <a:noFill/>
            <a:miter lim="800000"/>
            <a:headEnd/>
            <a:tailEnd/>
          </a:ln>
          <a:effectLst/>
        </p:spPr>
        <p:txBody>
          <a:bodyPr anchor="ctr">
            <a:spAutoFit/>
          </a:bodyPr>
          <a:lstStyle/>
          <a:p>
            <a:r>
              <a:rPr lang="en-US" sz="2800" dirty="0" smtClean="0">
                <a:solidFill>
                  <a:schemeClr val="tx1"/>
                </a:solidFill>
                <a:latin typeface="Arial" pitchFamily="34" charset="0"/>
                <a:cs typeface="Arial" pitchFamily="34" charset="0"/>
              </a:rPr>
              <a:t>1</a:t>
            </a:r>
            <a:endParaRPr lang="en-US" sz="3600" dirty="0">
              <a:solidFill>
                <a:schemeClr val="tx1"/>
              </a:solidFill>
              <a:latin typeface="Arial" pitchFamily="34" charset="0"/>
              <a:cs typeface="Arial" pitchFamily="34" charset="0"/>
            </a:endParaRPr>
          </a:p>
        </p:txBody>
      </p:sp>
      <p:sp>
        <p:nvSpPr>
          <p:cNvPr id="34" name="Text Box 76"/>
          <p:cNvSpPr txBox="1">
            <a:spLocks noChangeArrowheads="1"/>
          </p:cNvSpPr>
          <p:nvPr/>
        </p:nvSpPr>
        <p:spPr bwMode="auto">
          <a:xfrm>
            <a:off x="2544916" y="2658295"/>
            <a:ext cx="401638" cy="519113"/>
          </a:xfrm>
          <a:prstGeom prst="rect">
            <a:avLst/>
          </a:prstGeom>
          <a:noFill/>
          <a:ln w="9525">
            <a:noFill/>
            <a:miter lim="800000"/>
            <a:headEnd/>
            <a:tailEnd/>
          </a:ln>
          <a:effectLst/>
        </p:spPr>
        <p:txBody>
          <a:bodyPr anchor="ctr">
            <a:spAutoFit/>
          </a:bodyPr>
          <a:lstStyle/>
          <a:p>
            <a:r>
              <a:rPr lang="en-US" sz="2800" dirty="0">
                <a:solidFill>
                  <a:schemeClr val="tx1"/>
                </a:solidFill>
                <a:latin typeface="Arial" pitchFamily="34" charset="0"/>
                <a:cs typeface="Arial" pitchFamily="34" charset="0"/>
              </a:rPr>
              <a:t>0</a:t>
            </a:r>
            <a:endParaRPr lang="en-US" sz="3600" dirty="0">
              <a:solidFill>
                <a:schemeClr val="tx1"/>
              </a:solidFill>
              <a:latin typeface="Arial" pitchFamily="34" charset="0"/>
              <a:cs typeface="Arial" pitchFamily="34" charset="0"/>
            </a:endParaRPr>
          </a:p>
        </p:txBody>
      </p:sp>
      <p:sp>
        <p:nvSpPr>
          <p:cNvPr id="35" name="Text Box 76"/>
          <p:cNvSpPr txBox="1">
            <a:spLocks noChangeArrowheads="1"/>
          </p:cNvSpPr>
          <p:nvPr/>
        </p:nvSpPr>
        <p:spPr bwMode="auto">
          <a:xfrm>
            <a:off x="7210323" y="3105662"/>
            <a:ext cx="401638" cy="519113"/>
          </a:xfrm>
          <a:prstGeom prst="rect">
            <a:avLst/>
          </a:prstGeom>
          <a:noFill/>
          <a:ln w="9525">
            <a:noFill/>
            <a:miter lim="800000"/>
            <a:headEnd/>
            <a:tailEnd/>
          </a:ln>
          <a:effectLst/>
        </p:spPr>
        <p:txBody>
          <a:bodyPr anchor="ctr">
            <a:spAutoFit/>
          </a:bodyPr>
          <a:lstStyle/>
          <a:p>
            <a:r>
              <a:rPr lang="en-US" sz="2800" dirty="0">
                <a:solidFill>
                  <a:schemeClr val="bg1"/>
                </a:solidFill>
                <a:latin typeface="Arial" pitchFamily="34" charset="0"/>
                <a:cs typeface="Arial" pitchFamily="34" charset="0"/>
              </a:rPr>
              <a:t>0</a:t>
            </a:r>
            <a:endParaRPr lang="en-US" sz="3600" dirty="0">
              <a:solidFill>
                <a:schemeClr val="bg1"/>
              </a:solidFill>
              <a:latin typeface="Arial" pitchFamily="34" charset="0"/>
              <a:cs typeface="Arial" pitchFamily="34" charset="0"/>
            </a:endParaRPr>
          </a:p>
        </p:txBody>
      </p:sp>
      <p:sp>
        <p:nvSpPr>
          <p:cNvPr id="36" name="Text Box 76"/>
          <p:cNvSpPr txBox="1">
            <a:spLocks noChangeArrowheads="1"/>
          </p:cNvSpPr>
          <p:nvPr/>
        </p:nvSpPr>
        <p:spPr bwMode="auto">
          <a:xfrm>
            <a:off x="7628195" y="3921739"/>
            <a:ext cx="401638" cy="519113"/>
          </a:xfrm>
          <a:prstGeom prst="rect">
            <a:avLst/>
          </a:prstGeom>
          <a:noFill/>
          <a:ln w="9525">
            <a:noFill/>
            <a:miter lim="800000"/>
            <a:headEnd/>
            <a:tailEnd/>
          </a:ln>
          <a:effectLst/>
        </p:spPr>
        <p:txBody>
          <a:bodyPr anchor="ctr">
            <a:spAutoFit/>
          </a:bodyPr>
          <a:lstStyle/>
          <a:p>
            <a:r>
              <a:rPr lang="en-US" sz="2800" dirty="0" smtClean="0">
                <a:solidFill>
                  <a:schemeClr val="bg1"/>
                </a:solidFill>
                <a:latin typeface="Arial" pitchFamily="34" charset="0"/>
                <a:cs typeface="Arial" pitchFamily="34" charset="0"/>
              </a:rPr>
              <a:t>1</a:t>
            </a:r>
            <a:endParaRPr lang="en-US" sz="3600" dirty="0">
              <a:solidFill>
                <a:schemeClr val="bg1"/>
              </a:solidFill>
              <a:latin typeface="Arial" pitchFamily="34" charset="0"/>
              <a:cs typeface="Arial" pitchFamily="34" charset="0"/>
            </a:endParaRPr>
          </a:p>
        </p:txBody>
      </p:sp>
      <p:sp>
        <p:nvSpPr>
          <p:cNvPr id="29" name="Footer Placeholder 2"/>
          <p:cNvSpPr>
            <a:spLocks noGrp="1"/>
          </p:cNvSpPr>
          <p:nvPr>
            <p:ph type="ftr" sz="quarter" idx="11"/>
          </p:nvPr>
        </p:nvSpPr>
        <p:spPr>
          <a:xfrm>
            <a:off x="3124200" y="6248400"/>
            <a:ext cx="2895600" cy="457200"/>
          </a:xfrm>
        </p:spPr>
        <p:txBody>
          <a:bodyPr/>
          <a:lstStyle/>
          <a:p>
            <a:r>
              <a:rPr lang="en-US" dirty="0" smtClean="0"/>
              <a:t>Distributed Computing through Combinatorial Topology</a:t>
            </a:r>
            <a:endParaRPr lang="en-US" dirty="0"/>
          </a:p>
        </p:txBody>
      </p:sp>
    </p:spTree>
    <p:extLst>
      <p:ext uri="{BB962C8B-B14F-4D97-AF65-F5344CB8AC3E}">
        <p14:creationId xmlns:p14="http://schemas.microsoft.com/office/powerpoint/2010/main" val="3291330456"/>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3" name="Straight Connector 62"/>
          <p:cNvCxnSpPr/>
          <p:nvPr/>
        </p:nvCxnSpPr>
        <p:spPr bwMode="auto">
          <a:xfrm flipH="1">
            <a:off x="2297104" y="2910351"/>
            <a:ext cx="630376" cy="378225"/>
          </a:xfrm>
          <a:prstGeom prst="line">
            <a:avLst/>
          </a:prstGeom>
          <a:noFill/>
          <a:ln w="57150" cap="flat" cmpd="sng" algn="ctr">
            <a:solidFill>
              <a:schemeClr val="bg1">
                <a:lumMod val="65000"/>
              </a:schemeClr>
            </a:solidFill>
            <a:prstDash val="solid"/>
            <a:round/>
            <a:headEnd type="none" w="med" len="med"/>
            <a:tailEnd type="triangle" w="med" len="med"/>
          </a:ln>
          <a:effectLst/>
        </p:spPr>
      </p:cxnSp>
      <p:cxnSp>
        <p:nvCxnSpPr>
          <p:cNvPr id="65" name="Straight Connector 64"/>
          <p:cNvCxnSpPr/>
          <p:nvPr/>
        </p:nvCxnSpPr>
        <p:spPr bwMode="auto">
          <a:xfrm flipH="1">
            <a:off x="2271888" y="3288576"/>
            <a:ext cx="25216" cy="630374"/>
          </a:xfrm>
          <a:prstGeom prst="line">
            <a:avLst/>
          </a:prstGeom>
          <a:noFill/>
          <a:ln w="57150" cap="flat" cmpd="sng" algn="ctr">
            <a:solidFill>
              <a:schemeClr val="bg1">
                <a:lumMod val="65000"/>
              </a:schemeClr>
            </a:solidFill>
            <a:prstDash val="solid"/>
            <a:round/>
            <a:headEnd type="none" w="med" len="med"/>
            <a:tailEnd type="triangle" w="med" len="med"/>
          </a:ln>
          <a:effectLst/>
        </p:spPr>
      </p:cxnSp>
      <p:cxnSp>
        <p:nvCxnSpPr>
          <p:cNvPr id="67" name="Straight Connector 66"/>
          <p:cNvCxnSpPr/>
          <p:nvPr/>
        </p:nvCxnSpPr>
        <p:spPr bwMode="auto">
          <a:xfrm>
            <a:off x="960709" y="3893735"/>
            <a:ext cx="226936" cy="378225"/>
          </a:xfrm>
          <a:prstGeom prst="line">
            <a:avLst/>
          </a:prstGeom>
          <a:noFill/>
          <a:ln w="57150" cap="flat" cmpd="sng" algn="ctr">
            <a:solidFill>
              <a:schemeClr val="bg1">
                <a:lumMod val="65000"/>
              </a:schemeClr>
            </a:solidFill>
            <a:prstDash val="solid"/>
            <a:round/>
            <a:headEnd type="none" w="med" len="med"/>
            <a:tailEnd type="triangle" w="med" len="med"/>
          </a:ln>
          <a:effectLst/>
        </p:spPr>
      </p:cxnSp>
      <p:cxnSp>
        <p:nvCxnSpPr>
          <p:cNvPr id="68" name="Straight Connector 67"/>
          <p:cNvCxnSpPr/>
          <p:nvPr/>
        </p:nvCxnSpPr>
        <p:spPr bwMode="auto">
          <a:xfrm flipH="1">
            <a:off x="733775" y="4271960"/>
            <a:ext cx="453870" cy="201720"/>
          </a:xfrm>
          <a:prstGeom prst="line">
            <a:avLst/>
          </a:prstGeom>
          <a:noFill/>
          <a:ln w="57150" cap="flat" cmpd="sng" algn="ctr">
            <a:solidFill>
              <a:schemeClr val="bg1">
                <a:lumMod val="65000"/>
              </a:schemeClr>
            </a:solidFill>
            <a:prstDash val="solid"/>
            <a:round/>
            <a:headEnd type="none" w="med" len="med"/>
            <a:tailEnd type="triangle" w="med" len="med"/>
          </a:ln>
          <a:effectLst/>
        </p:spPr>
      </p:cxnSp>
      <p:cxnSp>
        <p:nvCxnSpPr>
          <p:cNvPr id="69" name="Straight Connector 68"/>
          <p:cNvCxnSpPr/>
          <p:nvPr/>
        </p:nvCxnSpPr>
        <p:spPr bwMode="auto">
          <a:xfrm flipH="1" flipV="1">
            <a:off x="683345" y="4045025"/>
            <a:ext cx="50430" cy="428655"/>
          </a:xfrm>
          <a:prstGeom prst="line">
            <a:avLst/>
          </a:prstGeom>
          <a:noFill/>
          <a:ln w="57150" cap="flat" cmpd="sng" algn="ctr">
            <a:solidFill>
              <a:schemeClr val="bg1">
                <a:lumMod val="65000"/>
              </a:schemeClr>
            </a:solidFill>
            <a:prstDash val="solid"/>
            <a:round/>
            <a:headEnd type="none" w="med" len="med"/>
            <a:tailEnd type="triangle" w="med" len="med"/>
          </a:ln>
          <a:effectLst/>
        </p:spPr>
      </p:cxnSp>
      <p:cxnSp>
        <p:nvCxnSpPr>
          <p:cNvPr id="64" name="Straight Connector 63"/>
          <p:cNvCxnSpPr/>
          <p:nvPr/>
        </p:nvCxnSpPr>
        <p:spPr bwMode="auto">
          <a:xfrm flipH="1" flipV="1">
            <a:off x="2927480" y="2910351"/>
            <a:ext cx="378223" cy="151289"/>
          </a:xfrm>
          <a:prstGeom prst="line">
            <a:avLst/>
          </a:prstGeom>
          <a:noFill/>
          <a:ln w="57150" cap="flat" cmpd="sng" algn="ctr">
            <a:solidFill>
              <a:schemeClr val="bg1">
                <a:lumMod val="65000"/>
              </a:schemeClr>
            </a:solidFill>
            <a:prstDash val="solid"/>
            <a:round/>
            <a:headEnd type="none" w="med" len="med"/>
            <a:tailEnd type="triangle" w="med" len="med"/>
          </a:ln>
          <a:effectLst/>
        </p:spPr>
      </p:cxnSp>
      <p:cxnSp>
        <p:nvCxnSpPr>
          <p:cNvPr id="38" name="Straight Connector 37"/>
          <p:cNvCxnSpPr/>
          <p:nvPr/>
        </p:nvCxnSpPr>
        <p:spPr bwMode="auto">
          <a:xfrm flipH="1">
            <a:off x="2277436" y="2890683"/>
            <a:ext cx="630376" cy="378225"/>
          </a:xfrm>
          <a:prstGeom prst="line">
            <a:avLst/>
          </a:prstGeom>
          <a:noFill/>
          <a:ln w="76200" cap="flat" cmpd="sng" algn="ctr">
            <a:solidFill>
              <a:srgbClr val="FF0000"/>
            </a:solidFill>
            <a:prstDash val="solid"/>
            <a:round/>
            <a:headEnd type="none" w="med" len="med"/>
            <a:tailEnd type="triangle" w="med" len="med"/>
          </a:ln>
          <a:effectLst/>
        </p:spPr>
      </p:cxnSp>
      <p:cxnSp>
        <p:nvCxnSpPr>
          <p:cNvPr id="35" name="Straight Connector 34"/>
          <p:cNvCxnSpPr/>
          <p:nvPr/>
        </p:nvCxnSpPr>
        <p:spPr bwMode="auto">
          <a:xfrm flipH="1" flipV="1">
            <a:off x="2907812" y="2890683"/>
            <a:ext cx="378223" cy="151289"/>
          </a:xfrm>
          <a:prstGeom prst="line">
            <a:avLst/>
          </a:prstGeom>
          <a:noFill/>
          <a:ln w="76200" cap="flat" cmpd="sng" algn="ctr">
            <a:solidFill>
              <a:srgbClr val="FF0000"/>
            </a:solidFill>
            <a:prstDash val="solid"/>
            <a:round/>
            <a:headEnd type="none" w="med" len="med"/>
            <a:tailEnd type="triangle" w="med" len="med"/>
          </a:ln>
          <a:effectLst/>
        </p:spPr>
      </p:cxnSp>
      <p:cxnSp>
        <p:nvCxnSpPr>
          <p:cNvPr id="41" name="Straight Connector 40"/>
          <p:cNvCxnSpPr/>
          <p:nvPr/>
        </p:nvCxnSpPr>
        <p:spPr bwMode="auto">
          <a:xfrm flipH="1">
            <a:off x="2252220" y="3268908"/>
            <a:ext cx="25216" cy="630374"/>
          </a:xfrm>
          <a:prstGeom prst="line">
            <a:avLst/>
          </a:prstGeom>
          <a:noFill/>
          <a:ln w="76200" cap="flat" cmpd="sng" algn="ctr">
            <a:solidFill>
              <a:srgbClr val="FF0000"/>
            </a:solidFill>
            <a:prstDash val="solid"/>
            <a:round/>
            <a:headEnd type="none" w="med" len="med"/>
            <a:tailEnd type="triangle" w="med" len="med"/>
          </a:ln>
          <a:effectLst/>
        </p:spPr>
      </p:cxnSp>
      <p:cxnSp>
        <p:nvCxnSpPr>
          <p:cNvPr id="47" name="Straight Connector 46"/>
          <p:cNvCxnSpPr/>
          <p:nvPr/>
        </p:nvCxnSpPr>
        <p:spPr bwMode="auto">
          <a:xfrm>
            <a:off x="941041" y="3874067"/>
            <a:ext cx="226936" cy="378225"/>
          </a:xfrm>
          <a:prstGeom prst="line">
            <a:avLst/>
          </a:prstGeom>
          <a:noFill/>
          <a:ln w="76200" cap="flat" cmpd="sng" algn="ctr">
            <a:solidFill>
              <a:srgbClr val="FF0000"/>
            </a:solidFill>
            <a:prstDash val="solid"/>
            <a:round/>
            <a:headEnd type="none" w="med" len="med"/>
            <a:tailEnd type="triangle" w="med" len="med"/>
          </a:ln>
          <a:effectLst/>
        </p:spPr>
      </p:cxnSp>
      <p:cxnSp>
        <p:nvCxnSpPr>
          <p:cNvPr id="50" name="Straight Connector 49"/>
          <p:cNvCxnSpPr/>
          <p:nvPr/>
        </p:nvCxnSpPr>
        <p:spPr bwMode="auto">
          <a:xfrm flipH="1">
            <a:off x="714107" y="4252292"/>
            <a:ext cx="453870" cy="201720"/>
          </a:xfrm>
          <a:prstGeom prst="line">
            <a:avLst/>
          </a:prstGeom>
          <a:noFill/>
          <a:ln w="76200" cap="flat" cmpd="sng" algn="ctr">
            <a:solidFill>
              <a:srgbClr val="FF0000"/>
            </a:solidFill>
            <a:prstDash val="solid"/>
            <a:round/>
            <a:headEnd type="none" w="med" len="med"/>
            <a:tailEnd type="triangle" w="med" len="med"/>
          </a:ln>
          <a:effectLst/>
        </p:spPr>
      </p:cxnSp>
      <p:cxnSp>
        <p:nvCxnSpPr>
          <p:cNvPr id="53" name="Straight Connector 52"/>
          <p:cNvCxnSpPr/>
          <p:nvPr/>
        </p:nvCxnSpPr>
        <p:spPr bwMode="auto">
          <a:xfrm flipH="1" flipV="1">
            <a:off x="663677" y="4025357"/>
            <a:ext cx="50430" cy="428655"/>
          </a:xfrm>
          <a:prstGeom prst="line">
            <a:avLst/>
          </a:prstGeom>
          <a:noFill/>
          <a:ln w="76200" cap="flat" cmpd="sng" algn="ctr">
            <a:solidFill>
              <a:srgbClr val="FF0000"/>
            </a:solidFill>
            <a:prstDash val="solid"/>
            <a:round/>
            <a:headEnd type="none" w="med" len="med"/>
            <a:tailEnd type="triangle" w="med" len="med"/>
          </a:ln>
          <a:effectLst/>
        </p:spPr>
      </p:cxnSp>
      <p:cxnSp>
        <p:nvCxnSpPr>
          <p:cNvPr id="66" name="Straight Connector 65"/>
          <p:cNvCxnSpPr/>
          <p:nvPr/>
        </p:nvCxnSpPr>
        <p:spPr bwMode="auto">
          <a:xfrm flipH="1" flipV="1">
            <a:off x="960709" y="3893735"/>
            <a:ext cx="1311179" cy="25215"/>
          </a:xfrm>
          <a:prstGeom prst="line">
            <a:avLst/>
          </a:prstGeom>
          <a:noFill/>
          <a:ln w="57150" cap="flat" cmpd="sng" algn="ctr">
            <a:solidFill>
              <a:schemeClr val="bg1">
                <a:lumMod val="65000"/>
              </a:schemeClr>
            </a:solidFill>
            <a:prstDash val="solid"/>
            <a:round/>
            <a:headEnd type="none" w="med" len="med"/>
            <a:tailEnd type="triangle" w="med" len="med"/>
          </a:ln>
          <a:effectLst/>
        </p:spPr>
      </p:cxnSp>
      <p:cxnSp>
        <p:nvCxnSpPr>
          <p:cNvPr id="44" name="Straight Connector 43"/>
          <p:cNvCxnSpPr/>
          <p:nvPr/>
        </p:nvCxnSpPr>
        <p:spPr bwMode="auto">
          <a:xfrm flipH="1" flipV="1">
            <a:off x="941041" y="3874067"/>
            <a:ext cx="1311179" cy="25215"/>
          </a:xfrm>
          <a:prstGeom prst="line">
            <a:avLst/>
          </a:prstGeom>
          <a:noFill/>
          <a:ln w="76200" cap="flat" cmpd="sng" algn="ctr">
            <a:solidFill>
              <a:srgbClr val="FF0000"/>
            </a:solidFill>
            <a:prstDash val="solid"/>
            <a:round/>
            <a:headEnd type="none" w="med" len="med"/>
            <a:tailEnd type="triangle" w="med" len="med"/>
          </a:ln>
          <a:effectLst/>
        </p:spPr>
      </p:cxnSp>
      <p:sp>
        <p:nvSpPr>
          <p:cNvPr id="55" name="Oval 54"/>
          <p:cNvSpPr/>
          <p:nvPr/>
        </p:nvSpPr>
        <p:spPr bwMode="auto">
          <a:xfrm>
            <a:off x="3229897" y="2964426"/>
            <a:ext cx="191729" cy="191729"/>
          </a:xfrm>
          <a:prstGeom prst="ellipse">
            <a:avLst/>
          </a:prstGeom>
          <a:solidFill>
            <a:schemeClr val="bg1">
              <a:lumMod val="85000"/>
            </a:schemeClr>
          </a:solidFill>
          <a:ln w="9525" cap="flat" cmpd="sng" algn="ctr">
            <a:no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smtClean="0">
              <a:ln>
                <a:noFill/>
              </a:ln>
              <a:solidFill>
                <a:srgbClr val="0000FF"/>
              </a:solidFill>
              <a:effectLst/>
              <a:latin typeface="Comic Sans MS" pitchFamily="66" charset="0"/>
            </a:endParaRPr>
          </a:p>
        </p:txBody>
      </p:sp>
      <p:sp>
        <p:nvSpPr>
          <p:cNvPr id="20" name="Date Placeholder 2"/>
          <p:cNvSpPr>
            <a:spLocks noGrp="1"/>
          </p:cNvSpPr>
          <p:nvPr>
            <p:ph type="dt" sz="half" idx="10"/>
          </p:nvPr>
        </p:nvSpPr>
        <p:spPr/>
        <p:txBody>
          <a:bodyPr/>
          <a:lstStyle/>
          <a:p>
            <a:fld id="{24D4B637-053D-4894-A30F-AED713180146}" type="datetime5">
              <a:rPr lang="en-US"/>
              <a:pPr/>
              <a:t>14-May-16</a:t>
            </a:fld>
            <a:endParaRPr lang="en-US" dirty="0"/>
          </a:p>
        </p:txBody>
      </p:sp>
      <p:sp>
        <p:nvSpPr>
          <p:cNvPr id="21" name="Slide Number Placeholder 4"/>
          <p:cNvSpPr>
            <a:spLocks noGrp="1"/>
          </p:cNvSpPr>
          <p:nvPr>
            <p:ph type="sldNum" sz="quarter" idx="12"/>
          </p:nvPr>
        </p:nvSpPr>
        <p:spPr/>
        <p:txBody>
          <a:bodyPr/>
          <a:lstStyle/>
          <a:p>
            <a:fld id="{5A75737D-7AD9-4327-BA38-F4FC777F842E}" type="slidenum">
              <a:rPr lang="en-US"/>
              <a:pPr/>
              <a:t>156</a:t>
            </a:fld>
            <a:endParaRPr lang="en-US" dirty="0"/>
          </a:p>
        </p:txBody>
      </p:sp>
      <p:sp>
        <p:nvSpPr>
          <p:cNvPr id="177154" name="Rectangle 2"/>
          <p:cNvSpPr>
            <a:spLocks noGrp="1" noChangeArrowheads="1"/>
          </p:cNvSpPr>
          <p:nvPr>
            <p:ph type="title"/>
          </p:nvPr>
        </p:nvSpPr>
        <p:spPr/>
        <p:txBody>
          <a:bodyPr/>
          <a:lstStyle/>
          <a:p>
            <a:r>
              <a:rPr lang="en-US" dirty="0"/>
              <a:t>Consensus Example</a:t>
            </a:r>
          </a:p>
        </p:txBody>
      </p:sp>
      <p:grpSp>
        <p:nvGrpSpPr>
          <p:cNvPr id="2" name="Group 4"/>
          <p:cNvGrpSpPr>
            <a:grpSpLocks/>
          </p:cNvGrpSpPr>
          <p:nvPr/>
        </p:nvGrpSpPr>
        <p:grpSpPr bwMode="auto">
          <a:xfrm>
            <a:off x="6143625" y="2454275"/>
            <a:ext cx="2830513" cy="2725738"/>
            <a:chOff x="3851" y="2577"/>
            <a:chExt cx="1783" cy="1717"/>
          </a:xfrm>
        </p:grpSpPr>
        <p:sp>
          <p:nvSpPr>
            <p:cNvPr id="177157" name="Freeform 5"/>
            <p:cNvSpPr>
              <a:spLocks/>
            </p:cNvSpPr>
            <p:nvPr/>
          </p:nvSpPr>
          <p:spPr bwMode="auto">
            <a:xfrm>
              <a:off x="4855" y="2577"/>
              <a:ext cx="777" cy="1381"/>
            </a:xfrm>
            <a:custGeom>
              <a:avLst/>
              <a:gdLst/>
              <a:ahLst/>
              <a:cxnLst>
                <a:cxn ang="0">
                  <a:pos x="7" y="1359"/>
                </a:cxn>
                <a:cxn ang="0">
                  <a:pos x="980" y="1814"/>
                </a:cxn>
                <a:cxn ang="0">
                  <a:pos x="1035" y="180"/>
                </a:cxn>
                <a:cxn ang="0">
                  <a:pos x="0" y="0"/>
                </a:cxn>
                <a:cxn ang="0">
                  <a:pos x="7" y="1359"/>
                </a:cxn>
              </a:cxnLst>
              <a:rect l="0" t="0" r="r" b="b"/>
              <a:pathLst>
                <a:path w="1035" h="1814">
                  <a:moveTo>
                    <a:pt x="7" y="1359"/>
                  </a:moveTo>
                  <a:lnTo>
                    <a:pt x="980" y="1814"/>
                  </a:lnTo>
                  <a:lnTo>
                    <a:pt x="1035" y="180"/>
                  </a:lnTo>
                  <a:lnTo>
                    <a:pt x="0" y="0"/>
                  </a:lnTo>
                  <a:lnTo>
                    <a:pt x="7" y="1359"/>
                  </a:lnTo>
                  <a:close/>
                </a:path>
              </a:pathLst>
            </a:custGeom>
            <a:noFill/>
            <a:ln w="9525" cap="flat" cmpd="sng">
              <a:solidFill>
                <a:schemeClr val="tx1"/>
              </a:solidFill>
              <a:prstDash val="solid"/>
              <a:round/>
              <a:headEnd type="none" w="med" len="med"/>
              <a:tailEnd type="none" w="med" len="med"/>
            </a:ln>
            <a:effectLst/>
          </p:spPr>
          <p:txBody>
            <a:bodyPr wrap="none" anchor="ctr"/>
            <a:lstStyle/>
            <a:p>
              <a:endParaRPr lang="en-US" dirty="0"/>
            </a:p>
          </p:txBody>
        </p:sp>
        <p:sp>
          <p:nvSpPr>
            <p:cNvPr id="177158" name="Freeform 6"/>
            <p:cNvSpPr>
              <a:spLocks/>
            </p:cNvSpPr>
            <p:nvPr/>
          </p:nvSpPr>
          <p:spPr bwMode="auto">
            <a:xfrm>
              <a:off x="3856" y="2582"/>
              <a:ext cx="1004" cy="1255"/>
            </a:xfrm>
            <a:custGeom>
              <a:avLst/>
              <a:gdLst/>
              <a:ahLst/>
              <a:cxnLst>
                <a:cxn ang="0">
                  <a:pos x="83" y="1648"/>
                </a:cxn>
                <a:cxn ang="0">
                  <a:pos x="1338" y="1352"/>
                </a:cxn>
                <a:cxn ang="0">
                  <a:pos x="1331" y="0"/>
                </a:cxn>
                <a:cxn ang="0">
                  <a:pos x="0" y="107"/>
                </a:cxn>
                <a:cxn ang="0">
                  <a:pos x="83" y="1648"/>
                </a:cxn>
              </a:cxnLst>
              <a:rect l="0" t="0" r="r" b="b"/>
              <a:pathLst>
                <a:path w="1338" h="1648">
                  <a:moveTo>
                    <a:pt x="83" y="1648"/>
                  </a:moveTo>
                  <a:lnTo>
                    <a:pt x="1338" y="1352"/>
                  </a:lnTo>
                  <a:lnTo>
                    <a:pt x="1331" y="0"/>
                  </a:lnTo>
                  <a:lnTo>
                    <a:pt x="0" y="107"/>
                  </a:lnTo>
                  <a:lnTo>
                    <a:pt x="83" y="1648"/>
                  </a:lnTo>
                  <a:close/>
                </a:path>
              </a:pathLst>
            </a:custGeom>
            <a:noFill/>
            <a:ln w="9525" cap="flat" cmpd="sng">
              <a:solidFill>
                <a:schemeClr val="tx1"/>
              </a:solidFill>
              <a:prstDash val="solid"/>
              <a:round/>
              <a:headEnd type="none" w="med" len="med"/>
              <a:tailEnd type="none" w="med" len="med"/>
            </a:ln>
            <a:effectLst/>
          </p:spPr>
          <p:txBody>
            <a:bodyPr wrap="none" anchor="ctr"/>
            <a:lstStyle/>
            <a:p>
              <a:endParaRPr lang="en-US" dirty="0"/>
            </a:p>
          </p:txBody>
        </p:sp>
        <p:sp>
          <p:nvSpPr>
            <p:cNvPr id="177159" name="Freeform 7"/>
            <p:cNvSpPr>
              <a:spLocks/>
            </p:cNvSpPr>
            <p:nvPr/>
          </p:nvSpPr>
          <p:spPr bwMode="auto">
            <a:xfrm>
              <a:off x="3851" y="2585"/>
              <a:ext cx="1778" cy="260"/>
            </a:xfrm>
            <a:custGeom>
              <a:avLst/>
              <a:gdLst/>
              <a:ahLst/>
              <a:cxnLst>
                <a:cxn ang="0">
                  <a:pos x="0" y="104"/>
                </a:cxn>
                <a:cxn ang="0">
                  <a:pos x="869" y="342"/>
                </a:cxn>
                <a:cxn ang="0">
                  <a:pos x="2369" y="186"/>
                </a:cxn>
                <a:cxn ang="0">
                  <a:pos x="1345" y="0"/>
                </a:cxn>
                <a:cxn ang="0">
                  <a:pos x="0" y="104"/>
                </a:cxn>
              </a:cxnLst>
              <a:rect l="0" t="0" r="r" b="b"/>
              <a:pathLst>
                <a:path w="2369" h="342">
                  <a:moveTo>
                    <a:pt x="0" y="104"/>
                  </a:moveTo>
                  <a:lnTo>
                    <a:pt x="869" y="342"/>
                  </a:lnTo>
                  <a:lnTo>
                    <a:pt x="2369" y="186"/>
                  </a:lnTo>
                  <a:lnTo>
                    <a:pt x="1345" y="0"/>
                  </a:lnTo>
                  <a:lnTo>
                    <a:pt x="0" y="104"/>
                  </a:lnTo>
                  <a:close/>
                </a:path>
              </a:pathLst>
            </a:custGeom>
            <a:noFill/>
            <a:ln w="9525" cap="flat" cmpd="sng">
              <a:solidFill>
                <a:schemeClr val="tx1"/>
              </a:solidFill>
              <a:prstDash val="solid"/>
              <a:round/>
              <a:headEnd type="none" w="med" len="med"/>
              <a:tailEnd type="none" w="med" len="med"/>
            </a:ln>
            <a:effectLst/>
          </p:spPr>
          <p:txBody>
            <a:bodyPr wrap="none" anchor="ctr"/>
            <a:lstStyle/>
            <a:p>
              <a:endParaRPr lang="en-US" dirty="0"/>
            </a:p>
          </p:txBody>
        </p:sp>
        <p:sp>
          <p:nvSpPr>
            <p:cNvPr id="177160" name="Freeform 8"/>
            <p:cNvSpPr>
              <a:spLocks/>
            </p:cNvSpPr>
            <p:nvPr/>
          </p:nvSpPr>
          <p:spPr bwMode="auto">
            <a:xfrm>
              <a:off x="4373" y="3517"/>
              <a:ext cx="1010" cy="319"/>
            </a:xfrm>
            <a:custGeom>
              <a:avLst/>
              <a:gdLst/>
              <a:ahLst/>
              <a:cxnLst>
                <a:cxn ang="0">
                  <a:pos x="714" y="0"/>
                </a:cxn>
                <a:cxn ang="0">
                  <a:pos x="1345" y="352"/>
                </a:cxn>
                <a:cxn ang="0">
                  <a:pos x="0" y="419"/>
                </a:cxn>
                <a:cxn ang="0">
                  <a:pos x="714" y="0"/>
                </a:cxn>
              </a:cxnLst>
              <a:rect l="0" t="0" r="r" b="b"/>
              <a:pathLst>
                <a:path w="1345" h="419">
                  <a:moveTo>
                    <a:pt x="714" y="0"/>
                  </a:moveTo>
                  <a:lnTo>
                    <a:pt x="1345" y="352"/>
                  </a:lnTo>
                  <a:lnTo>
                    <a:pt x="0" y="419"/>
                  </a:lnTo>
                  <a:lnTo>
                    <a:pt x="714" y="0"/>
                  </a:lnTo>
                  <a:close/>
                </a:path>
              </a:pathLst>
            </a:custGeom>
            <a:solidFill>
              <a:schemeClr val="folHlink"/>
            </a:solidFill>
            <a:ln w="9525" cap="flat" cmpd="sng">
              <a:solidFill>
                <a:schemeClr val="tx1"/>
              </a:solidFill>
              <a:prstDash val="solid"/>
              <a:round/>
              <a:headEnd type="none" w="med" len="med"/>
              <a:tailEnd type="none" w="med" len="med"/>
            </a:ln>
            <a:effectLst/>
          </p:spPr>
          <p:txBody>
            <a:bodyPr wrap="none" anchor="ctr"/>
            <a:lstStyle/>
            <a:p>
              <a:endParaRPr lang="en-US" dirty="0"/>
            </a:p>
          </p:txBody>
        </p:sp>
        <p:sp>
          <p:nvSpPr>
            <p:cNvPr id="177161" name="Freeform 9"/>
            <p:cNvSpPr>
              <a:spLocks/>
            </p:cNvSpPr>
            <p:nvPr/>
          </p:nvSpPr>
          <p:spPr bwMode="auto">
            <a:xfrm flipH="1" flipV="1">
              <a:off x="4167" y="2993"/>
              <a:ext cx="1009" cy="320"/>
            </a:xfrm>
            <a:custGeom>
              <a:avLst/>
              <a:gdLst/>
              <a:ahLst/>
              <a:cxnLst>
                <a:cxn ang="0">
                  <a:pos x="714" y="0"/>
                </a:cxn>
                <a:cxn ang="0">
                  <a:pos x="1345" y="352"/>
                </a:cxn>
                <a:cxn ang="0">
                  <a:pos x="0" y="419"/>
                </a:cxn>
                <a:cxn ang="0">
                  <a:pos x="714" y="0"/>
                </a:cxn>
              </a:cxnLst>
              <a:rect l="0" t="0" r="r" b="b"/>
              <a:pathLst>
                <a:path w="1345" h="419">
                  <a:moveTo>
                    <a:pt x="714" y="0"/>
                  </a:moveTo>
                  <a:lnTo>
                    <a:pt x="1345" y="352"/>
                  </a:lnTo>
                  <a:lnTo>
                    <a:pt x="0" y="419"/>
                  </a:lnTo>
                  <a:lnTo>
                    <a:pt x="714" y="0"/>
                  </a:lnTo>
                  <a:close/>
                </a:path>
              </a:pathLst>
            </a:custGeom>
            <a:solidFill>
              <a:schemeClr val="folHlink"/>
            </a:solidFill>
            <a:ln w="9525" cap="flat" cmpd="sng">
              <a:solidFill>
                <a:schemeClr val="tx1"/>
              </a:solidFill>
              <a:prstDash val="solid"/>
              <a:round/>
              <a:headEnd type="none" w="med" len="med"/>
              <a:tailEnd type="none" w="med" len="med"/>
            </a:ln>
            <a:effectLst/>
          </p:spPr>
          <p:txBody>
            <a:bodyPr wrap="none" anchor="ctr"/>
            <a:lstStyle/>
            <a:p>
              <a:endParaRPr lang="en-US" dirty="0"/>
            </a:p>
          </p:txBody>
        </p:sp>
        <p:sp>
          <p:nvSpPr>
            <p:cNvPr id="177162" name="Freeform 10"/>
            <p:cNvSpPr>
              <a:spLocks/>
            </p:cNvSpPr>
            <p:nvPr/>
          </p:nvSpPr>
          <p:spPr bwMode="auto">
            <a:xfrm>
              <a:off x="3856" y="2664"/>
              <a:ext cx="652" cy="1630"/>
            </a:xfrm>
            <a:custGeom>
              <a:avLst/>
              <a:gdLst/>
              <a:ahLst/>
              <a:cxnLst>
                <a:cxn ang="0">
                  <a:pos x="869" y="2141"/>
                </a:cxn>
                <a:cxn ang="0">
                  <a:pos x="849" y="231"/>
                </a:cxn>
                <a:cxn ang="0">
                  <a:pos x="0" y="0"/>
                </a:cxn>
                <a:cxn ang="0">
                  <a:pos x="73" y="1541"/>
                </a:cxn>
                <a:cxn ang="0">
                  <a:pos x="869" y="2141"/>
                </a:cxn>
              </a:cxnLst>
              <a:rect l="0" t="0" r="r" b="b"/>
              <a:pathLst>
                <a:path w="869" h="2141">
                  <a:moveTo>
                    <a:pt x="869" y="2141"/>
                  </a:moveTo>
                  <a:lnTo>
                    <a:pt x="849" y="231"/>
                  </a:lnTo>
                  <a:lnTo>
                    <a:pt x="0" y="0"/>
                  </a:lnTo>
                  <a:lnTo>
                    <a:pt x="73" y="1541"/>
                  </a:lnTo>
                  <a:lnTo>
                    <a:pt x="869" y="2141"/>
                  </a:lnTo>
                  <a:close/>
                </a:path>
              </a:pathLst>
            </a:custGeom>
            <a:noFill/>
            <a:ln w="9525" cap="flat" cmpd="sng">
              <a:solidFill>
                <a:schemeClr val="tx1"/>
              </a:solidFill>
              <a:prstDash val="solid"/>
              <a:round/>
              <a:headEnd type="none" w="med" len="med"/>
              <a:tailEnd type="none" w="med" len="med"/>
            </a:ln>
            <a:effectLst/>
          </p:spPr>
          <p:txBody>
            <a:bodyPr wrap="none" anchor="ctr"/>
            <a:lstStyle/>
            <a:p>
              <a:endParaRPr lang="en-US" dirty="0"/>
            </a:p>
          </p:txBody>
        </p:sp>
        <p:sp>
          <p:nvSpPr>
            <p:cNvPr id="177163" name="Freeform 11"/>
            <p:cNvSpPr>
              <a:spLocks/>
            </p:cNvSpPr>
            <p:nvPr/>
          </p:nvSpPr>
          <p:spPr bwMode="auto">
            <a:xfrm>
              <a:off x="4493" y="2719"/>
              <a:ext cx="1141" cy="1567"/>
            </a:xfrm>
            <a:custGeom>
              <a:avLst/>
              <a:gdLst/>
              <a:ahLst/>
              <a:cxnLst>
                <a:cxn ang="0">
                  <a:pos x="0" y="166"/>
                </a:cxn>
                <a:cxn ang="0">
                  <a:pos x="11" y="2058"/>
                </a:cxn>
                <a:cxn ang="0">
                  <a:pos x="1456" y="1614"/>
                </a:cxn>
                <a:cxn ang="0">
                  <a:pos x="1521" y="0"/>
                </a:cxn>
                <a:cxn ang="0">
                  <a:pos x="0" y="166"/>
                </a:cxn>
              </a:cxnLst>
              <a:rect l="0" t="0" r="r" b="b"/>
              <a:pathLst>
                <a:path w="1521" h="2058">
                  <a:moveTo>
                    <a:pt x="0" y="166"/>
                  </a:moveTo>
                  <a:lnTo>
                    <a:pt x="11" y="2058"/>
                  </a:lnTo>
                  <a:lnTo>
                    <a:pt x="1456" y="1614"/>
                  </a:lnTo>
                  <a:lnTo>
                    <a:pt x="1521" y="0"/>
                  </a:lnTo>
                  <a:lnTo>
                    <a:pt x="0" y="166"/>
                  </a:lnTo>
                  <a:close/>
                </a:path>
              </a:pathLst>
            </a:custGeom>
            <a:noFill/>
            <a:ln w="9525" cap="flat" cmpd="sng">
              <a:solidFill>
                <a:schemeClr val="tx1"/>
              </a:solidFill>
              <a:prstDash val="solid"/>
              <a:round/>
              <a:headEnd type="none" w="med" len="med"/>
              <a:tailEnd type="none" w="med" len="med"/>
            </a:ln>
            <a:effectLst/>
          </p:spPr>
          <p:txBody>
            <a:bodyPr wrap="none" anchor="ctr"/>
            <a:lstStyle/>
            <a:p>
              <a:endParaRPr lang="en-US" dirty="0"/>
            </a:p>
          </p:txBody>
        </p:sp>
      </p:grpSp>
      <p:sp>
        <p:nvSpPr>
          <p:cNvPr id="177164" name="Text Box 12"/>
          <p:cNvSpPr txBox="1">
            <a:spLocks noChangeArrowheads="1"/>
          </p:cNvSpPr>
          <p:nvPr/>
        </p:nvSpPr>
        <p:spPr bwMode="auto">
          <a:xfrm>
            <a:off x="7528801" y="5147797"/>
            <a:ext cx="1263486" cy="523220"/>
          </a:xfrm>
          <a:prstGeom prst="rect">
            <a:avLst/>
          </a:prstGeom>
          <a:noFill/>
          <a:ln w="9525">
            <a:noFill/>
            <a:miter lim="800000"/>
            <a:headEnd/>
            <a:tailEnd/>
          </a:ln>
          <a:effectLst/>
        </p:spPr>
        <p:txBody>
          <a:bodyPr wrap="none" anchor="ctr">
            <a:spAutoFit/>
          </a:bodyPr>
          <a:lstStyle/>
          <a:p>
            <a:r>
              <a:rPr lang="en-US" sz="2800" dirty="0">
                <a:latin typeface="Arial" pitchFamily="34" charset="0"/>
                <a:cs typeface="Arial" pitchFamily="34" charset="0"/>
              </a:rPr>
              <a:t>Output</a:t>
            </a:r>
          </a:p>
        </p:txBody>
      </p:sp>
      <p:sp>
        <p:nvSpPr>
          <p:cNvPr id="177165" name="Text Box 13"/>
          <p:cNvSpPr txBox="1">
            <a:spLocks noChangeArrowheads="1"/>
          </p:cNvSpPr>
          <p:nvPr/>
        </p:nvSpPr>
        <p:spPr bwMode="auto">
          <a:xfrm>
            <a:off x="663677" y="2514498"/>
            <a:ext cx="1892300" cy="519113"/>
          </a:xfrm>
          <a:prstGeom prst="rect">
            <a:avLst/>
          </a:prstGeom>
          <a:noFill/>
          <a:ln w="9525">
            <a:noFill/>
            <a:miter lim="800000"/>
            <a:headEnd/>
            <a:tailEnd/>
          </a:ln>
          <a:effectLst/>
        </p:spPr>
        <p:txBody>
          <a:bodyPr anchor="ctr">
            <a:spAutoFit/>
          </a:bodyPr>
          <a:lstStyle/>
          <a:p>
            <a:r>
              <a:rPr lang="en-US" sz="2800" dirty="0" smtClean="0">
                <a:latin typeface="Arial" pitchFamily="34" charset="0"/>
                <a:cs typeface="Arial" pitchFamily="34" charset="0"/>
              </a:rPr>
              <a:t>path</a:t>
            </a:r>
            <a:endParaRPr lang="en-US" sz="2800" dirty="0">
              <a:latin typeface="Arial" pitchFamily="34" charset="0"/>
              <a:cs typeface="Arial" pitchFamily="34" charset="0"/>
            </a:endParaRPr>
          </a:p>
        </p:txBody>
      </p:sp>
      <p:sp>
        <p:nvSpPr>
          <p:cNvPr id="177170" name="AutoShape 18"/>
          <p:cNvSpPr>
            <a:spLocks noChangeArrowheads="1"/>
          </p:cNvSpPr>
          <p:nvPr/>
        </p:nvSpPr>
        <p:spPr bwMode="auto">
          <a:xfrm>
            <a:off x="3760788" y="3175000"/>
            <a:ext cx="1620837" cy="1358900"/>
          </a:xfrm>
          <a:prstGeom prst="rightArrow">
            <a:avLst>
              <a:gd name="adj1" fmla="val 50000"/>
              <a:gd name="adj2" fmla="val 29819"/>
            </a:avLst>
          </a:prstGeom>
          <a:solidFill>
            <a:schemeClr val="hlink"/>
          </a:solidFill>
          <a:ln w="38100">
            <a:solidFill>
              <a:schemeClr val="tx1"/>
            </a:solidFill>
            <a:miter lim="800000"/>
            <a:headEnd/>
            <a:tailEnd/>
          </a:ln>
          <a:effectLst/>
        </p:spPr>
        <p:txBody>
          <a:bodyPr wrap="none" anchor="ctr"/>
          <a:lstStyle/>
          <a:p>
            <a:endParaRPr lang="en-US" dirty="0">
              <a:solidFill>
                <a:schemeClr val="hlink"/>
              </a:solidFill>
            </a:endParaRPr>
          </a:p>
        </p:txBody>
      </p:sp>
      <p:sp>
        <p:nvSpPr>
          <p:cNvPr id="177171" name="Text Box 19"/>
          <p:cNvSpPr txBox="1">
            <a:spLocks noChangeArrowheads="1"/>
          </p:cNvSpPr>
          <p:nvPr/>
        </p:nvSpPr>
        <p:spPr bwMode="auto">
          <a:xfrm>
            <a:off x="4341813" y="3440113"/>
            <a:ext cx="460375" cy="762000"/>
          </a:xfrm>
          <a:prstGeom prst="rect">
            <a:avLst/>
          </a:prstGeom>
          <a:noFill/>
          <a:ln w="9525">
            <a:noFill/>
            <a:miter lim="800000"/>
            <a:headEnd/>
            <a:tailEnd/>
          </a:ln>
          <a:effectLst/>
        </p:spPr>
        <p:txBody>
          <a:bodyPr wrap="none" anchor="ctr">
            <a:spAutoFit/>
          </a:bodyPr>
          <a:lstStyle/>
          <a:p>
            <a:r>
              <a:rPr lang="en-US" b="1" dirty="0">
                <a:solidFill>
                  <a:schemeClr val="tx1"/>
                </a:solidFill>
                <a:latin typeface="Symbol" pitchFamily="18" charset="2"/>
              </a:rPr>
              <a:t>d</a:t>
            </a:r>
            <a:endParaRPr lang="en-US" dirty="0"/>
          </a:p>
        </p:txBody>
      </p:sp>
      <p:sp>
        <p:nvSpPr>
          <p:cNvPr id="26" name="Text Box 75"/>
          <p:cNvSpPr txBox="1">
            <a:spLocks noChangeArrowheads="1"/>
          </p:cNvSpPr>
          <p:nvPr/>
        </p:nvSpPr>
        <p:spPr bwMode="auto">
          <a:xfrm>
            <a:off x="218870" y="3748087"/>
            <a:ext cx="401638" cy="519113"/>
          </a:xfrm>
          <a:prstGeom prst="rect">
            <a:avLst/>
          </a:prstGeom>
          <a:noFill/>
          <a:ln w="9525">
            <a:noFill/>
            <a:miter lim="800000"/>
            <a:headEnd/>
            <a:tailEnd/>
          </a:ln>
          <a:effectLst/>
        </p:spPr>
        <p:txBody>
          <a:bodyPr anchor="ctr">
            <a:spAutoFit/>
          </a:bodyPr>
          <a:lstStyle/>
          <a:p>
            <a:r>
              <a:rPr lang="en-US" sz="2800" dirty="0" smtClean="0">
                <a:latin typeface="Arial" pitchFamily="34" charset="0"/>
                <a:cs typeface="Arial" pitchFamily="34" charset="0"/>
              </a:rPr>
              <a:t>1</a:t>
            </a:r>
            <a:endParaRPr lang="en-US" sz="3600" dirty="0">
              <a:latin typeface="Arial" pitchFamily="34" charset="0"/>
              <a:cs typeface="Arial" pitchFamily="34" charset="0"/>
            </a:endParaRPr>
          </a:p>
        </p:txBody>
      </p:sp>
      <p:sp>
        <p:nvSpPr>
          <p:cNvPr id="28" name="Text Box 76"/>
          <p:cNvSpPr txBox="1">
            <a:spLocks noChangeArrowheads="1"/>
          </p:cNvSpPr>
          <p:nvPr/>
        </p:nvSpPr>
        <p:spPr bwMode="auto">
          <a:xfrm>
            <a:off x="3252839" y="2496063"/>
            <a:ext cx="401638" cy="519113"/>
          </a:xfrm>
          <a:prstGeom prst="rect">
            <a:avLst/>
          </a:prstGeom>
          <a:noFill/>
          <a:ln w="9525">
            <a:noFill/>
            <a:miter lim="800000"/>
            <a:headEnd/>
            <a:tailEnd/>
          </a:ln>
          <a:effectLst/>
        </p:spPr>
        <p:txBody>
          <a:bodyPr anchor="ctr">
            <a:spAutoFit/>
          </a:bodyPr>
          <a:lstStyle/>
          <a:p>
            <a:r>
              <a:rPr lang="en-US" sz="2800" dirty="0">
                <a:solidFill>
                  <a:schemeClr val="accent1"/>
                </a:solidFill>
                <a:latin typeface="Arial" pitchFamily="34" charset="0"/>
                <a:cs typeface="Arial" pitchFamily="34" charset="0"/>
              </a:rPr>
              <a:t>0</a:t>
            </a:r>
            <a:endParaRPr lang="en-US" sz="3600" dirty="0">
              <a:solidFill>
                <a:schemeClr val="accent1"/>
              </a:solidFill>
              <a:latin typeface="Arial" pitchFamily="34" charset="0"/>
              <a:cs typeface="Arial" pitchFamily="34" charset="0"/>
            </a:endParaRPr>
          </a:p>
        </p:txBody>
      </p:sp>
      <p:sp>
        <p:nvSpPr>
          <p:cNvPr id="29" name="Text Box 76"/>
          <p:cNvSpPr txBox="1">
            <a:spLocks noChangeArrowheads="1"/>
          </p:cNvSpPr>
          <p:nvPr/>
        </p:nvSpPr>
        <p:spPr bwMode="auto">
          <a:xfrm>
            <a:off x="7210323" y="3105662"/>
            <a:ext cx="401638" cy="519113"/>
          </a:xfrm>
          <a:prstGeom prst="rect">
            <a:avLst/>
          </a:prstGeom>
          <a:noFill/>
          <a:ln w="9525">
            <a:noFill/>
            <a:miter lim="800000"/>
            <a:headEnd/>
            <a:tailEnd/>
          </a:ln>
          <a:effectLst/>
        </p:spPr>
        <p:txBody>
          <a:bodyPr anchor="ctr">
            <a:spAutoFit/>
          </a:bodyPr>
          <a:lstStyle/>
          <a:p>
            <a:r>
              <a:rPr lang="en-US" sz="2800" dirty="0">
                <a:solidFill>
                  <a:schemeClr val="bg1"/>
                </a:solidFill>
                <a:latin typeface="Arial" pitchFamily="34" charset="0"/>
                <a:cs typeface="Arial" pitchFamily="34" charset="0"/>
              </a:rPr>
              <a:t>0</a:t>
            </a:r>
            <a:endParaRPr lang="en-US" sz="3600" dirty="0">
              <a:solidFill>
                <a:schemeClr val="bg1"/>
              </a:solidFill>
              <a:latin typeface="Arial" pitchFamily="34" charset="0"/>
              <a:cs typeface="Arial" pitchFamily="34" charset="0"/>
            </a:endParaRPr>
          </a:p>
        </p:txBody>
      </p:sp>
      <p:sp>
        <p:nvSpPr>
          <p:cNvPr id="33" name="Text Box 76"/>
          <p:cNvSpPr txBox="1">
            <a:spLocks noChangeArrowheads="1"/>
          </p:cNvSpPr>
          <p:nvPr/>
        </p:nvSpPr>
        <p:spPr bwMode="auto">
          <a:xfrm>
            <a:off x="7628195" y="3921739"/>
            <a:ext cx="401638" cy="519113"/>
          </a:xfrm>
          <a:prstGeom prst="rect">
            <a:avLst/>
          </a:prstGeom>
          <a:noFill/>
          <a:ln w="9525">
            <a:noFill/>
            <a:miter lim="800000"/>
            <a:headEnd/>
            <a:tailEnd/>
          </a:ln>
          <a:effectLst/>
        </p:spPr>
        <p:txBody>
          <a:bodyPr anchor="ctr">
            <a:spAutoFit/>
          </a:bodyPr>
          <a:lstStyle/>
          <a:p>
            <a:r>
              <a:rPr lang="en-US" sz="2800" dirty="0" smtClean="0">
                <a:solidFill>
                  <a:schemeClr val="bg1"/>
                </a:solidFill>
                <a:latin typeface="Arial" pitchFamily="34" charset="0"/>
                <a:cs typeface="Arial" pitchFamily="34" charset="0"/>
              </a:rPr>
              <a:t>1</a:t>
            </a:r>
            <a:endParaRPr lang="en-US" sz="3600" dirty="0">
              <a:solidFill>
                <a:schemeClr val="bg1"/>
              </a:solidFill>
              <a:latin typeface="Arial" pitchFamily="34" charset="0"/>
              <a:cs typeface="Arial" pitchFamily="34" charset="0"/>
            </a:endParaRPr>
          </a:p>
        </p:txBody>
      </p:sp>
      <p:sp>
        <p:nvSpPr>
          <p:cNvPr id="70" name="Oval 69"/>
          <p:cNvSpPr/>
          <p:nvPr/>
        </p:nvSpPr>
        <p:spPr bwMode="auto">
          <a:xfrm>
            <a:off x="6597446" y="3102078"/>
            <a:ext cx="191729" cy="191729"/>
          </a:xfrm>
          <a:prstGeom prst="ellipse">
            <a:avLst/>
          </a:prstGeom>
          <a:solidFill>
            <a:srgbClr val="FF0000"/>
          </a:solidFill>
          <a:ln w="9525" cap="flat" cmpd="sng" algn="ctr">
            <a:solidFill>
              <a:srgbClr val="FF0000"/>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smtClean="0">
              <a:ln>
                <a:noFill/>
              </a:ln>
              <a:solidFill>
                <a:srgbClr val="0000FF"/>
              </a:solidFill>
              <a:effectLst/>
              <a:latin typeface="Comic Sans MS" pitchFamily="66" charset="0"/>
            </a:endParaRPr>
          </a:p>
        </p:txBody>
      </p:sp>
      <p:sp>
        <p:nvSpPr>
          <p:cNvPr id="72" name="Oval 71"/>
          <p:cNvSpPr/>
          <p:nvPr/>
        </p:nvSpPr>
        <p:spPr bwMode="auto">
          <a:xfrm>
            <a:off x="6897330" y="4345859"/>
            <a:ext cx="191729" cy="191729"/>
          </a:xfrm>
          <a:prstGeom prst="ellipse">
            <a:avLst/>
          </a:prstGeom>
          <a:solidFill>
            <a:srgbClr val="FF0000"/>
          </a:solidFill>
          <a:ln w="9525" cap="flat" cmpd="sng" algn="ctr">
            <a:solidFill>
              <a:srgbClr val="FF0000"/>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smtClean="0">
              <a:ln>
                <a:noFill/>
              </a:ln>
              <a:solidFill>
                <a:srgbClr val="0000FF"/>
              </a:solidFill>
              <a:effectLst/>
              <a:latin typeface="Comic Sans MS" pitchFamily="66" charset="0"/>
            </a:endParaRPr>
          </a:p>
        </p:txBody>
      </p:sp>
      <p:sp>
        <p:nvSpPr>
          <p:cNvPr id="73" name="Oval 72"/>
          <p:cNvSpPr/>
          <p:nvPr/>
        </p:nvSpPr>
        <p:spPr bwMode="auto">
          <a:xfrm>
            <a:off x="535858" y="3942736"/>
            <a:ext cx="191729" cy="191729"/>
          </a:xfrm>
          <a:prstGeom prst="ellipse">
            <a:avLst/>
          </a:prstGeom>
          <a:solidFill>
            <a:schemeClr val="bg1">
              <a:lumMod val="85000"/>
            </a:schemeClr>
          </a:solidFill>
          <a:ln w="9525" cap="flat" cmpd="sng" algn="ctr">
            <a:no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smtClean="0">
              <a:ln>
                <a:noFill/>
              </a:ln>
              <a:solidFill>
                <a:srgbClr val="0000FF"/>
              </a:solidFill>
              <a:effectLst/>
              <a:latin typeface="Comic Sans MS" pitchFamily="66" charset="0"/>
            </a:endParaRPr>
          </a:p>
        </p:txBody>
      </p:sp>
      <p:sp>
        <p:nvSpPr>
          <p:cNvPr id="74" name="Oval 73"/>
          <p:cNvSpPr/>
          <p:nvPr/>
        </p:nvSpPr>
        <p:spPr bwMode="auto">
          <a:xfrm>
            <a:off x="516194" y="3937821"/>
            <a:ext cx="191729" cy="191729"/>
          </a:xfrm>
          <a:prstGeom prst="ellipse">
            <a:avLst/>
          </a:prstGeom>
          <a:solidFill>
            <a:srgbClr val="FF0000"/>
          </a:solidFill>
          <a:ln w="9525" cap="flat" cmpd="sng" algn="ctr">
            <a:solidFill>
              <a:srgbClr val="FF0000"/>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smtClean="0">
              <a:ln>
                <a:noFill/>
              </a:ln>
              <a:solidFill>
                <a:srgbClr val="0000FF"/>
              </a:solidFill>
              <a:effectLst/>
              <a:latin typeface="Comic Sans MS" pitchFamily="66" charset="0"/>
            </a:endParaRPr>
          </a:p>
        </p:txBody>
      </p:sp>
      <p:sp>
        <p:nvSpPr>
          <p:cNvPr id="75" name="Oval 74"/>
          <p:cNvSpPr/>
          <p:nvPr/>
        </p:nvSpPr>
        <p:spPr bwMode="auto">
          <a:xfrm>
            <a:off x="3195485" y="2944762"/>
            <a:ext cx="191729" cy="191729"/>
          </a:xfrm>
          <a:prstGeom prst="ellipse">
            <a:avLst/>
          </a:prstGeom>
          <a:solidFill>
            <a:srgbClr val="FF0000"/>
          </a:solidFill>
          <a:ln w="9525" cap="flat" cmpd="sng" algn="ctr">
            <a:solidFill>
              <a:srgbClr val="FF0000"/>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smtClean="0">
              <a:ln>
                <a:noFill/>
              </a:ln>
              <a:solidFill>
                <a:srgbClr val="0000FF"/>
              </a:solidFill>
              <a:effectLst/>
              <a:latin typeface="Comic Sans MS" pitchFamily="66" charset="0"/>
            </a:endParaRPr>
          </a:p>
        </p:txBody>
      </p:sp>
      <p:sp>
        <p:nvSpPr>
          <p:cNvPr id="79" name="Freeform 78"/>
          <p:cNvSpPr/>
          <p:nvPr/>
        </p:nvSpPr>
        <p:spPr bwMode="auto">
          <a:xfrm>
            <a:off x="3377381" y="2497394"/>
            <a:ext cx="3244645" cy="644012"/>
          </a:xfrm>
          <a:custGeom>
            <a:avLst/>
            <a:gdLst>
              <a:gd name="connsiteX0" fmla="*/ 0 w 3244645"/>
              <a:gd name="connsiteY0" fmla="*/ 471949 h 619432"/>
              <a:gd name="connsiteX1" fmla="*/ 1342103 w 3244645"/>
              <a:gd name="connsiteY1" fmla="*/ 0 h 619432"/>
              <a:gd name="connsiteX2" fmla="*/ 3244645 w 3244645"/>
              <a:gd name="connsiteY2" fmla="*/ 619432 h 619432"/>
              <a:gd name="connsiteX0" fmla="*/ 0 w 3244645"/>
              <a:gd name="connsiteY0" fmla="*/ 496529 h 644012"/>
              <a:gd name="connsiteX1" fmla="*/ 1342103 w 3244645"/>
              <a:gd name="connsiteY1" fmla="*/ 24580 h 644012"/>
              <a:gd name="connsiteX2" fmla="*/ 3244645 w 3244645"/>
              <a:gd name="connsiteY2" fmla="*/ 644012 h 644012"/>
            </a:gdLst>
            <a:ahLst/>
            <a:cxnLst>
              <a:cxn ang="0">
                <a:pos x="connsiteX0" y="connsiteY0"/>
              </a:cxn>
              <a:cxn ang="0">
                <a:pos x="connsiteX1" y="connsiteY1"/>
              </a:cxn>
              <a:cxn ang="0">
                <a:pos x="connsiteX2" y="connsiteY2"/>
              </a:cxn>
            </a:cxnLst>
            <a:rect l="l" t="t" r="r" b="b"/>
            <a:pathLst>
              <a:path w="3244645" h="644012">
                <a:moveTo>
                  <a:pt x="0" y="496529"/>
                </a:moveTo>
                <a:cubicBezTo>
                  <a:pt x="447368" y="339213"/>
                  <a:pt x="801329" y="0"/>
                  <a:pt x="1342103" y="24580"/>
                </a:cubicBezTo>
                <a:cubicBezTo>
                  <a:pt x="1882877" y="49160"/>
                  <a:pt x="2610464" y="437535"/>
                  <a:pt x="3244645" y="644012"/>
                </a:cubicBezTo>
              </a:path>
            </a:pathLst>
          </a:custGeom>
          <a:noFill/>
          <a:ln w="38100" cap="flat" cmpd="sng" algn="ctr">
            <a:solidFill>
              <a:srgbClr val="FF0000"/>
            </a:solidFill>
            <a:prstDash val="sysDot"/>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smtClean="0">
              <a:ln>
                <a:noFill/>
              </a:ln>
              <a:solidFill>
                <a:srgbClr val="0000FF"/>
              </a:solidFill>
              <a:effectLst/>
              <a:latin typeface="Comic Sans MS" pitchFamily="66" charset="0"/>
            </a:endParaRPr>
          </a:p>
        </p:txBody>
      </p:sp>
      <p:sp>
        <p:nvSpPr>
          <p:cNvPr id="80" name="Freeform 79"/>
          <p:cNvSpPr/>
          <p:nvPr/>
        </p:nvSpPr>
        <p:spPr bwMode="auto">
          <a:xfrm flipV="1">
            <a:off x="624349" y="4109883"/>
            <a:ext cx="6341805" cy="1369143"/>
          </a:xfrm>
          <a:custGeom>
            <a:avLst/>
            <a:gdLst>
              <a:gd name="connsiteX0" fmla="*/ 0 w 3244645"/>
              <a:gd name="connsiteY0" fmla="*/ 471949 h 619432"/>
              <a:gd name="connsiteX1" fmla="*/ 1342103 w 3244645"/>
              <a:gd name="connsiteY1" fmla="*/ 0 h 619432"/>
              <a:gd name="connsiteX2" fmla="*/ 3244645 w 3244645"/>
              <a:gd name="connsiteY2" fmla="*/ 619432 h 619432"/>
              <a:gd name="connsiteX0" fmla="*/ 0 w 3244645"/>
              <a:gd name="connsiteY0" fmla="*/ 496529 h 644012"/>
              <a:gd name="connsiteX1" fmla="*/ 1342103 w 3244645"/>
              <a:gd name="connsiteY1" fmla="*/ 24580 h 644012"/>
              <a:gd name="connsiteX2" fmla="*/ 3244645 w 3244645"/>
              <a:gd name="connsiteY2" fmla="*/ 644012 h 644012"/>
              <a:gd name="connsiteX0" fmla="*/ 0 w 4218038"/>
              <a:gd name="connsiteY0" fmla="*/ 538316 h 936521"/>
              <a:gd name="connsiteX1" fmla="*/ 1342103 w 4218038"/>
              <a:gd name="connsiteY1" fmla="*/ 66367 h 936521"/>
              <a:gd name="connsiteX2" fmla="*/ 4218038 w 4218038"/>
              <a:gd name="connsiteY2" fmla="*/ 936521 h 936521"/>
              <a:gd name="connsiteX0" fmla="*/ 0 w 6341805"/>
              <a:gd name="connsiteY0" fmla="*/ 1369143 h 1369143"/>
              <a:gd name="connsiteX1" fmla="*/ 3465870 w 6341805"/>
              <a:gd name="connsiteY1" fmla="*/ 71284 h 1369143"/>
              <a:gd name="connsiteX2" fmla="*/ 6341805 w 6341805"/>
              <a:gd name="connsiteY2" fmla="*/ 941438 h 1369143"/>
            </a:gdLst>
            <a:ahLst/>
            <a:cxnLst>
              <a:cxn ang="0">
                <a:pos x="connsiteX0" y="connsiteY0"/>
              </a:cxn>
              <a:cxn ang="0">
                <a:pos x="connsiteX1" y="connsiteY1"/>
              </a:cxn>
              <a:cxn ang="0">
                <a:pos x="connsiteX2" y="connsiteY2"/>
              </a:cxn>
            </a:cxnLst>
            <a:rect l="l" t="t" r="r" b="b"/>
            <a:pathLst>
              <a:path w="6341805" h="1369143">
                <a:moveTo>
                  <a:pt x="0" y="1369143"/>
                </a:moveTo>
                <a:cubicBezTo>
                  <a:pt x="447368" y="1211827"/>
                  <a:pt x="2408903" y="142568"/>
                  <a:pt x="3465870" y="71284"/>
                </a:cubicBezTo>
                <a:cubicBezTo>
                  <a:pt x="4522838" y="0"/>
                  <a:pt x="5707624" y="734961"/>
                  <a:pt x="6341805" y="941438"/>
                </a:cubicBezTo>
              </a:path>
            </a:pathLst>
          </a:custGeom>
          <a:noFill/>
          <a:ln w="38100" cap="flat" cmpd="sng" algn="ctr">
            <a:solidFill>
              <a:srgbClr val="FF0000"/>
            </a:solidFill>
            <a:prstDash val="sysDot"/>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smtClean="0">
              <a:ln>
                <a:noFill/>
              </a:ln>
              <a:solidFill>
                <a:srgbClr val="0000FF"/>
              </a:solidFill>
              <a:effectLst/>
              <a:latin typeface="Comic Sans MS" pitchFamily="66" charset="0"/>
            </a:endParaRPr>
          </a:p>
        </p:txBody>
      </p:sp>
      <p:cxnSp>
        <p:nvCxnSpPr>
          <p:cNvPr id="81" name="Straight Connector 80"/>
          <p:cNvCxnSpPr>
            <a:endCxn id="29" idx="2"/>
          </p:cNvCxnSpPr>
          <p:nvPr/>
        </p:nvCxnSpPr>
        <p:spPr bwMode="auto">
          <a:xfrm>
            <a:off x="6747308" y="3264309"/>
            <a:ext cx="663834" cy="360466"/>
          </a:xfrm>
          <a:prstGeom prst="line">
            <a:avLst/>
          </a:prstGeom>
          <a:noFill/>
          <a:ln w="76200" cap="flat" cmpd="sng" algn="ctr">
            <a:solidFill>
              <a:srgbClr val="FF0000"/>
            </a:solidFill>
            <a:prstDash val="solid"/>
            <a:round/>
            <a:headEnd type="none" w="med" len="med"/>
            <a:tailEnd type="triangle" w="med" len="med"/>
          </a:ln>
          <a:effectLst/>
        </p:spPr>
      </p:cxnSp>
      <p:cxnSp>
        <p:nvCxnSpPr>
          <p:cNvPr id="83" name="Straight Connector 82"/>
          <p:cNvCxnSpPr/>
          <p:nvPr/>
        </p:nvCxnSpPr>
        <p:spPr bwMode="auto">
          <a:xfrm flipV="1">
            <a:off x="7315200" y="3122534"/>
            <a:ext cx="900284" cy="461324"/>
          </a:xfrm>
          <a:prstGeom prst="line">
            <a:avLst/>
          </a:prstGeom>
          <a:noFill/>
          <a:ln w="76200" cap="flat" cmpd="sng" algn="ctr">
            <a:solidFill>
              <a:srgbClr val="FF0000"/>
            </a:solidFill>
            <a:prstDash val="solid"/>
            <a:round/>
            <a:headEnd type="none" w="med" len="med"/>
            <a:tailEnd type="triangle" w="med" len="med"/>
          </a:ln>
          <a:effectLst/>
        </p:spPr>
      </p:cxnSp>
      <p:cxnSp>
        <p:nvCxnSpPr>
          <p:cNvPr id="85" name="Straight Connector 84"/>
          <p:cNvCxnSpPr/>
          <p:nvPr/>
        </p:nvCxnSpPr>
        <p:spPr bwMode="auto">
          <a:xfrm rot="10800000">
            <a:off x="6638838" y="3126818"/>
            <a:ext cx="1487525" cy="14589"/>
          </a:xfrm>
          <a:prstGeom prst="line">
            <a:avLst/>
          </a:prstGeom>
          <a:noFill/>
          <a:ln w="76200" cap="flat" cmpd="sng" algn="ctr">
            <a:solidFill>
              <a:srgbClr val="FF0000"/>
            </a:solidFill>
            <a:prstDash val="solid"/>
            <a:round/>
            <a:headEnd type="none" w="med" len="med"/>
            <a:tailEnd type="triangle" w="med" len="med"/>
          </a:ln>
          <a:effectLst/>
        </p:spPr>
      </p:cxnSp>
      <p:cxnSp>
        <p:nvCxnSpPr>
          <p:cNvPr id="87" name="Straight Connector 86"/>
          <p:cNvCxnSpPr>
            <a:stCxn id="70" idx="1"/>
          </p:cNvCxnSpPr>
          <p:nvPr/>
        </p:nvCxnSpPr>
        <p:spPr bwMode="auto">
          <a:xfrm rot="5400000" flipH="1" flipV="1">
            <a:off x="7433187" y="2318995"/>
            <a:ext cx="3498" cy="1618824"/>
          </a:xfrm>
          <a:prstGeom prst="line">
            <a:avLst/>
          </a:prstGeom>
          <a:noFill/>
          <a:ln w="76200" cap="flat" cmpd="sng" algn="ctr">
            <a:solidFill>
              <a:srgbClr val="FF0000"/>
            </a:solidFill>
            <a:prstDash val="solid"/>
            <a:round/>
            <a:headEnd type="none" w="med" len="med"/>
            <a:tailEnd type="triangle" w="med" len="med"/>
          </a:ln>
          <a:effectLst/>
        </p:spPr>
      </p:cxnSp>
      <p:sp>
        <p:nvSpPr>
          <p:cNvPr id="90" name="Text Box 13"/>
          <p:cNvSpPr txBox="1">
            <a:spLocks noChangeArrowheads="1"/>
          </p:cNvSpPr>
          <p:nvPr/>
        </p:nvSpPr>
        <p:spPr bwMode="auto">
          <a:xfrm>
            <a:off x="6511861" y="3517690"/>
            <a:ext cx="441146" cy="646331"/>
          </a:xfrm>
          <a:prstGeom prst="rect">
            <a:avLst/>
          </a:prstGeom>
          <a:noFill/>
          <a:ln w="9525">
            <a:noFill/>
            <a:miter lim="800000"/>
            <a:headEnd/>
            <a:tailEnd/>
          </a:ln>
          <a:effectLst/>
        </p:spPr>
        <p:txBody>
          <a:bodyPr wrap="none" anchor="ctr">
            <a:spAutoFit/>
          </a:bodyPr>
          <a:lstStyle/>
          <a:p>
            <a:r>
              <a:rPr lang="en-US" sz="3600" dirty="0" smtClean="0">
                <a:solidFill>
                  <a:srgbClr val="FF0000"/>
                </a:solidFill>
                <a:latin typeface="Arial" pitchFamily="34" charset="0"/>
                <a:cs typeface="Arial" pitchFamily="34" charset="0"/>
              </a:rPr>
              <a:t>?</a:t>
            </a:r>
            <a:endParaRPr lang="en-US" sz="3600" dirty="0">
              <a:solidFill>
                <a:srgbClr val="FF0000"/>
              </a:solidFill>
              <a:latin typeface="Arial" pitchFamily="34" charset="0"/>
              <a:cs typeface="Arial" pitchFamily="34" charset="0"/>
            </a:endParaRPr>
          </a:p>
        </p:txBody>
      </p:sp>
      <p:sp>
        <p:nvSpPr>
          <p:cNvPr id="48" name="Footer Placeholder 2"/>
          <p:cNvSpPr>
            <a:spLocks noGrp="1"/>
          </p:cNvSpPr>
          <p:nvPr>
            <p:ph type="ftr" sz="quarter" idx="11"/>
          </p:nvPr>
        </p:nvSpPr>
        <p:spPr>
          <a:xfrm>
            <a:off x="3124200" y="6248400"/>
            <a:ext cx="2895600" cy="457200"/>
          </a:xfrm>
        </p:spPr>
        <p:txBody>
          <a:bodyPr/>
          <a:lstStyle/>
          <a:p>
            <a:r>
              <a:rPr lang="en-US" dirty="0" smtClean="0"/>
              <a:t>Distributed Computing through Combinatorial Topology</a:t>
            </a:r>
            <a:endParaRPr lang="en-US" dirty="0"/>
          </a:p>
        </p:txBody>
      </p:sp>
    </p:spTree>
    <p:extLst>
      <p:ext uri="{BB962C8B-B14F-4D97-AF65-F5344CB8AC3E}">
        <p14:creationId xmlns:p14="http://schemas.microsoft.com/office/powerpoint/2010/main" val="3622301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blinds(horizontal)">
                                      <p:cBhvr>
                                        <p:cTn id="7" dur="500"/>
                                        <p:tgtEl>
                                          <p:spTgt spid="79"/>
                                        </p:tgtEl>
                                      </p:cBhvr>
                                    </p:animEffect>
                                  </p:childTnLst>
                                </p:cTn>
                              </p:par>
                            </p:childTnLst>
                          </p:cTn>
                        </p:par>
                        <p:par>
                          <p:cTn id="8" fill="hold">
                            <p:stCondLst>
                              <p:cond delay="500"/>
                            </p:stCondLst>
                            <p:childTnLst>
                              <p:par>
                                <p:cTn id="9" presetID="3" presetClass="exit" presetSubtype="10" fill="hold" grpId="0" nodeType="afterEffect">
                                  <p:stCondLst>
                                    <p:cond delay="0"/>
                                  </p:stCondLst>
                                  <p:childTnLst>
                                    <p:animEffect transition="out" filter="blinds(horizontal)">
                                      <p:cBhvr>
                                        <p:cTn id="10" dur="500"/>
                                        <p:tgtEl>
                                          <p:spTgt spid="75"/>
                                        </p:tgtEl>
                                      </p:cBhvr>
                                    </p:animEffect>
                                    <p:set>
                                      <p:cBhvr>
                                        <p:cTn id="11" dur="1" fill="hold">
                                          <p:stCondLst>
                                            <p:cond delay="499"/>
                                          </p:stCondLst>
                                        </p:cTn>
                                        <p:tgtEl>
                                          <p:spTgt spid="75"/>
                                        </p:tgtEl>
                                        <p:attrNameLst>
                                          <p:attrName>style.visibility</p:attrName>
                                        </p:attrNameLst>
                                      </p:cBhvr>
                                      <p:to>
                                        <p:strVal val="hidden"/>
                                      </p:to>
                                    </p:set>
                                  </p:childTnLst>
                                </p:cTn>
                              </p:par>
                            </p:childTnLst>
                          </p:cTn>
                        </p:par>
                        <p:par>
                          <p:cTn id="12" fill="hold">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70"/>
                                        </p:tgtEl>
                                        <p:attrNameLst>
                                          <p:attrName>style.visibility</p:attrName>
                                        </p:attrNameLst>
                                      </p:cBhvr>
                                      <p:to>
                                        <p:strVal val="visible"/>
                                      </p:to>
                                    </p:set>
                                    <p:animEffect transition="in" filter="blinds(horizontal)">
                                      <p:cBhvr>
                                        <p:cTn id="15" dur="500"/>
                                        <p:tgtEl>
                                          <p:spTgt spid="70"/>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80"/>
                                        </p:tgtEl>
                                        <p:attrNameLst>
                                          <p:attrName>style.visibility</p:attrName>
                                        </p:attrNameLst>
                                      </p:cBhvr>
                                      <p:to>
                                        <p:strVal val="visible"/>
                                      </p:to>
                                    </p:set>
                                    <p:animEffect transition="in" filter="blinds(horizontal)">
                                      <p:cBhvr>
                                        <p:cTn id="20" dur="500"/>
                                        <p:tgtEl>
                                          <p:spTgt spid="80"/>
                                        </p:tgtEl>
                                      </p:cBhvr>
                                    </p:animEffect>
                                  </p:childTnLst>
                                </p:cTn>
                              </p:par>
                            </p:childTnLst>
                          </p:cTn>
                        </p:par>
                        <p:par>
                          <p:cTn id="21" fill="hold">
                            <p:stCondLst>
                              <p:cond delay="500"/>
                            </p:stCondLst>
                            <p:childTnLst>
                              <p:par>
                                <p:cTn id="22" presetID="3" presetClass="exit" presetSubtype="10" fill="hold" grpId="0" nodeType="afterEffect">
                                  <p:stCondLst>
                                    <p:cond delay="0"/>
                                  </p:stCondLst>
                                  <p:childTnLst>
                                    <p:animEffect transition="out" filter="blinds(horizontal)">
                                      <p:cBhvr>
                                        <p:cTn id="23" dur="500"/>
                                        <p:tgtEl>
                                          <p:spTgt spid="74"/>
                                        </p:tgtEl>
                                      </p:cBhvr>
                                    </p:animEffect>
                                    <p:set>
                                      <p:cBhvr>
                                        <p:cTn id="24" dur="1" fill="hold">
                                          <p:stCondLst>
                                            <p:cond delay="499"/>
                                          </p:stCondLst>
                                        </p:cTn>
                                        <p:tgtEl>
                                          <p:spTgt spid="74"/>
                                        </p:tgtEl>
                                        <p:attrNameLst>
                                          <p:attrName>style.visibility</p:attrName>
                                        </p:attrNameLst>
                                      </p:cBhvr>
                                      <p:to>
                                        <p:strVal val="hidden"/>
                                      </p:to>
                                    </p:set>
                                  </p:childTnLst>
                                </p:cTn>
                              </p:par>
                            </p:childTnLst>
                          </p:cTn>
                        </p:par>
                        <p:par>
                          <p:cTn id="25" fill="hold">
                            <p:stCondLst>
                              <p:cond delay="1000"/>
                            </p:stCondLst>
                            <p:childTnLst>
                              <p:par>
                                <p:cTn id="26" presetID="3" presetClass="entr" presetSubtype="10" fill="hold" grpId="0" nodeType="afterEffect">
                                  <p:stCondLst>
                                    <p:cond delay="0"/>
                                  </p:stCondLst>
                                  <p:childTnLst>
                                    <p:set>
                                      <p:cBhvr>
                                        <p:cTn id="27" dur="1" fill="hold">
                                          <p:stCondLst>
                                            <p:cond delay="0"/>
                                          </p:stCondLst>
                                        </p:cTn>
                                        <p:tgtEl>
                                          <p:spTgt spid="72"/>
                                        </p:tgtEl>
                                        <p:attrNameLst>
                                          <p:attrName>style.visibility</p:attrName>
                                        </p:attrNameLst>
                                      </p:cBhvr>
                                      <p:to>
                                        <p:strVal val="visible"/>
                                      </p:to>
                                    </p:set>
                                    <p:animEffect transition="in" filter="blinds(horizontal)">
                                      <p:cBhvr>
                                        <p:cTn id="28" dur="500"/>
                                        <p:tgtEl>
                                          <p:spTgt spid="72"/>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xit" presetSubtype="10" fill="hold" nodeType="clickEffect">
                                  <p:stCondLst>
                                    <p:cond delay="0"/>
                                  </p:stCondLst>
                                  <p:childTnLst>
                                    <p:animEffect transition="out" filter="blinds(horizontal)">
                                      <p:cBhvr>
                                        <p:cTn id="32" dur="500"/>
                                        <p:tgtEl>
                                          <p:spTgt spid="35"/>
                                        </p:tgtEl>
                                      </p:cBhvr>
                                    </p:animEffect>
                                    <p:set>
                                      <p:cBhvr>
                                        <p:cTn id="33" dur="1" fill="hold">
                                          <p:stCondLst>
                                            <p:cond delay="499"/>
                                          </p:stCondLst>
                                        </p:cTn>
                                        <p:tgtEl>
                                          <p:spTgt spid="35"/>
                                        </p:tgtEl>
                                        <p:attrNameLst>
                                          <p:attrName>style.visibility</p:attrName>
                                        </p:attrNameLst>
                                      </p:cBhvr>
                                      <p:to>
                                        <p:strVal val="hidden"/>
                                      </p:to>
                                    </p:set>
                                  </p:childTnLst>
                                </p:cTn>
                              </p:par>
                            </p:childTnLst>
                          </p:cTn>
                        </p:par>
                        <p:par>
                          <p:cTn id="34" fill="hold">
                            <p:stCondLst>
                              <p:cond delay="500"/>
                            </p:stCondLst>
                            <p:childTnLst>
                              <p:par>
                                <p:cTn id="35" presetID="3" presetClass="entr" presetSubtype="10" fill="hold" nodeType="afterEffect">
                                  <p:stCondLst>
                                    <p:cond delay="0"/>
                                  </p:stCondLst>
                                  <p:childTnLst>
                                    <p:set>
                                      <p:cBhvr>
                                        <p:cTn id="36" dur="1" fill="hold">
                                          <p:stCondLst>
                                            <p:cond delay="0"/>
                                          </p:stCondLst>
                                        </p:cTn>
                                        <p:tgtEl>
                                          <p:spTgt spid="81"/>
                                        </p:tgtEl>
                                        <p:attrNameLst>
                                          <p:attrName>style.visibility</p:attrName>
                                        </p:attrNameLst>
                                      </p:cBhvr>
                                      <p:to>
                                        <p:strVal val="visible"/>
                                      </p:to>
                                    </p:set>
                                    <p:animEffect transition="in" filter="blinds(horizontal)">
                                      <p:cBhvr>
                                        <p:cTn id="37" dur="500"/>
                                        <p:tgtEl>
                                          <p:spTgt spid="81"/>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xit" presetSubtype="10" fill="hold" nodeType="clickEffect">
                                  <p:stCondLst>
                                    <p:cond delay="0"/>
                                  </p:stCondLst>
                                  <p:childTnLst>
                                    <p:animEffect transition="out" filter="blinds(horizontal)">
                                      <p:cBhvr>
                                        <p:cTn id="41" dur="500"/>
                                        <p:tgtEl>
                                          <p:spTgt spid="38"/>
                                        </p:tgtEl>
                                      </p:cBhvr>
                                    </p:animEffect>
                                    <p:set>
                                      <p:cBhvr>
                                        <p:cTn id="42" dur="1" fill="hold">
                                          <p:stCondLst>
                                            <p:cond delay="499"/>
                                          </p:stCondLst>
                                        </p:cTn>
                                        <p:tgtEl>
                                          <p:spTgt spid="38"/>
                                        </p:tgtEl>
                                        <p:attrNameLst>
                                          <p:attrName>style.visibility</p:attrName>
                                        </p:attrNameLst>
                                      </p:cBhvr>
                                      <p:to>
                                        <p:strVal val="hidden"/>
                                      </p:to>
                                    </p:set>
                                  </p:childTnLst>
                                </p:cTn>
                              </p:par>
                            </p:childTnLst>
                          </p:cTn>
                        </p:par>
                        <p:par>
                          <p:cTn id="43" fill="hold">
                            <p:stCondLst>
                              <p:cond delay="500"/>
                            </p:stCondLst>
                            <p:childTnLst>
                              <p:par>
                                <p:cTn id="44" presetID="3" presetClass="entr" presetSubtype="10" fill="hold" nodeType="afterEffect">
                                  <p:stCondLst>
                                    <p:cond delay="0"/>
                                  </p:stCondLst>
                                  <p:childTnLst>
                                    <p:set>
                                      <p:cBhvr>
                                        <p:cTn id="45" dur="1" fill="hold">
                                          <p:stCondLst>
                                            <p:cond delay="0"/>
                                          </p:stCondLst>
                                        </p:cTn>
                                        <p:tgtEl>
                                          <p:spTgt spid="83"/>
                                        </p:tgtEl>
                                        <p:attrNameLst>
                                          <p:attrName>style.visibility</p:attrName>
                                        </p:attrNameLst>
                                      </p:cBhvr>
                                      <p:to>
                                        <p:strVal val="visible"/>
                                      </p:to>
                                    </p:set>
                                    <p:animEffect transition="in" filter="blinds(horizontal)">
                                      <p:cBhvr>
                                        <p:cTn id="46" dur="500"/>
                                        <p:tgtEl>
                                          <p:spTgt spid="83"/>
                                        </p:tgtEl>
                                      </p:cBhvr>
                                    </p:animEffect>
                                  </p:childTnLst>
                                </p:cTn>
                              </p:par>
                            </p:childTnLst>
                          </p:cTn>
                        </p:par>
                      </p:childTnLst>
                    </p:cTn>
                  </p:par>
                  <p:par>
                    <p:cTn id="47" fill="hold">
                      <p:stCondLst>
                        <p:cond delay="indefinite"/>
                      </p:stCondLst>
                      <p:childTnLst>
                        <p:par>
                          <p:cTn id="48" fill="hold">
                            <p:stCondLst>
                              <p:cond delay="0"/>
                            </p:stCondLst>
                            <p:childTnLst>
                              <p:par>
                                <p:cTn id="49" presetID="3" presetClass="exit" presetSubtype="10" fill="hold" nodeType="clickEffect">
                                  <p:stCondLst>
                                    <p:cond delay="0"/>
                                  </p:stCondLst>
                                  <p:childTnLst>
                                    <p:animEffect transition="out" filter="blinds(horizontal)">
                                      <p:cBhvr>
                                        <p:cTn id="50" dur="500"/>
                                        <p:tgtEl>
                                          <p:spTgt spid="41"/>
                                        </p:tgtEl>
                                      </p:cBhvr>
                                    </p:animEffect>
                                    <p:set>
                                      <p:cBhvr>
                                        <p:cTn id="51" dur="1" fill="hold">
                                          <p:stCondLst>
                                            <p:cond delay="499"/>
                                          </p:stCondLst>
                                        </p:cTn>
                                        <p:tgtEl>
                                          <p:spTgt spid="41"/>
                                        </p:tgtEl>
                                        <p:attrNameLst>
                                          <p:attrName>style.visibility</p:attrName>
                                        </p:attrNameLst>
                                      </p:cBhvr>
                                      <p:to>
                                        <p:strVal val="hidden"/>
                                      </p:to>
                                    </p:set>
                                  </p:childTnLst>
                                </p:cTn>
                              </p:par>
                            </p:childTnLst>
                          </p:cTn>
                        </p:par>
                        <p:par>
                          <p:cTn id="52" fill="hold">
                            <p:stCondLst>
                              <p:cond delay="500"/>
                            </p:stCondLst>
                            <p:childTnLst>
                              <p:par>
                                <p:cTn id="53" presetID="3" presetClass="entr" presetSubtype="10" fill="hold" nodeType="afterEffect">
                                  <p:stCondLst>
                                    <p:cond delay="0"/>
                                  </p:stCondLst>
                                  <p:childTnLst>
                                    <p:set>
                                      <p:cBhvr>
                                        <p:cTn id="54" dur="1" fill="hold">
                                          <p:stCondLst>
                                            <p:cond delay="0"/>
                                          </p:stCondLst>
                                        </p:cTn>
                                        <p:tgtEl>
                                          <p:spTgt spid="85"/>
                                        </p:tgtEl>
                                        <p:attrNameLst>
                                          <p:attrName>style.visibility</p:attrName>
                                        </p:attrNameLst>
                                      </p:cBhvr>
                                      <p:to>
                                        <p:strVal val="visible"/>
                                      </p:to>
                                    </p:set>
                                    <p:animEffect transition="in" filter="blinds(horizontal)">
                                      <p:cBhvr>
                                        <p:cTn id="55" dur="500"/>
                                        <p:tgtEl>
                                          <p:spTgt spid="85"/>
                                        </p:tgtEl>
                                      </p:cBhvr>
                                    </p:animEffect>
                                  </p:childTnLst>
                                </p:cTn>
                              </p:par>
                            </p:childTnLst>
                          </p:cTn>
                        </p:par>
                      </p:childTnLst>
                    </p:cTn>
                  </p:par>
                  <p:par>
                    <p:cTn id="56" fill="hold">
                      <p:stCondLst>
                        <p:cond delay="indefinite"/>
                      </p:stCondLst>
                      <p:childTnLst>
                        <p:par>
                          <p:cTn id="57" fill="hold">
                            <p:stCondLst>
                              <p:cond delay="0"/>
                            </p:stCondLst>
                            <p:childTnLst>
                              <p:par>
                                <p:cTn id="58" presetID="3" presetClass="exit" presetSubtype="10" fill="hold" nodeType="clickEffect">
                                  <p:stCondLst>
                                    <p:cond delay="0"/>
                                  </p:stCondLst>
                                  <p:childTnLst>
                                    <p:animEffect transition="out" filter="blinds(horizontal)">
                                      <p:cBhvr>
                                        <p:cTn id="59" dur="500"/>
                                        <p:tgtEl>
                                          <p:spTgt spid="44"/>
                                        </p:tgtEl>
                                      </p:cBhvr>
                                    </p:animEffect>
                                    <p:set>
                                      <p:cBhvr>
                                        <p:cTn id="60" dur="1" fill="hold">
                                          <p:stCondLst>
                                            <p:cond delay="499"/>
                                          </p:stCondLst>
                                        </p:cTn>
                                        <p:tgtEl>
                                          <p:spTgt spid="44"/>
                                        </p:tgtEl>
                                        <p:attrNameLst>
                                          <p:attrName>style.visibility</p:attrName>
                                        </p:attrNameLst>
                                      </p:cBhvr>
                                      <p:to>
                                        <p:strVal val="hidden"/>
                                      </p:to>
                                    </p:set>
                                  </p:childTnLst>
                                </p:cTn>
                              </p:par>
                              <p:par>
                                <p:cTn id="61" presetID="3" presetClass="exit" presetSubtype="10" fill="hold" nodeType="withEffect">
                                  <p:stCondLst>
                                    <p:cond delay="0"/>
                                  </p:stCondLst>
                                  <p:childTnLst>
                                    <p:animEffect transition="out" filter="blinds(horizontal)">
                                      <p:cBhvr>
                                        <p:cTn id="62" dur="500"/>
                                        <p:tgtEl>
                                          <p:spTgt spid="47"/>
                                        </p:tgtEl>
                                      </p:cBhvr>
                                    </p:animEffect>
                                    <p:set>
                                      <p:cBhvr>
                                        <p:cTn id="63" dur="1" fill="hold">
                                          <p:stCondLst>
                                            <p:cond delay="499"/>
                                          </p:stCondLst>
                                        </p:cTn>
                                        <p:tgtEl>
                                          <p:spTgt spid="47"/>
                                        </p:tgtEl>
                                        <p:attrNameLst>
                                          <p:attrName>style.visibility</p:attrName>
                                        </p:attrNameLst>
                                      </p:cBhvr>
                                      <p:to>
                                        <p:strVal val="hidden"/>
                                      </p:to>
                                    </p:set>
                                  </p:childTnLst>
                                </p:cTn>
                              </p:par>
                              <p:par>
                                <p:cTn id="64" presetID="3" presetClass="exit" presetSubtype="10" fill="hold" nodeType="withEffect">
                                  <p:stCondLst>
                                    <p:cond delay="0"/>
                                  </p:stCondLst>
                                  <p:childTnLst>
                                    <p:animEffect transition="out" filter="blinds(horizontal)">
                                      <p:cBhvr>
                                        <p:cTn id="65" dur="500"/>
                                        <p:tgtEl>
                                          <p:spTgt spid="50"/>
                                        </p:tgtEl>
                                      </p:cBhvr>
                                    </p:animEffect>
                                    <p:set>
                                      <p:cBhvr>
                                        <p:cTn id="66" dur="1" fill="hold">
                                          <p:stCondLst>
                                            <p:cond delay="499"/>
                                          </p:stCondLst>
                                        </p:cTn>
                                        <p:tgtEl>
                                          <p:spTgt spid="50"/>
                                        </p:tgtEl>
                                        <p:attrNameLst>
                                          <p:attrName>style.visibility</p:attrName>
                                        </p:attrNameLst>
                                      </p:cBhvr>
                                      <p:to>
                                        <p:strVal val="hidden"/>
                                      </p:to>
                                    </p:set>
                                  </p:childTnLst>
                                </p:cTn>
                              </p:par>
                              <p:par>
                                <p:cTn id="67" presetID="3" presetClass="exit" presetSubtype="10" fill="hold" nodeType="withEffect">
                                  <p:stCondLst>
                                    <p:cond delay="0"/>
                                  </p:stCondLst>
                                  <p:childTnLst>
                                    <p:animEffect transition="out" filter="blinds(horizontal)">
                                      <p:cBhvr>
                                        <p:cTn id="68" dur="500"/>
                                        <p:tgtEl>
                                          <p:spTgt spid="53"/>
                                        </p:tgtEl>
                                      </p:cBhvr>
                                    </p:animEffect>
                                    <p:set>
                                      <p:cBhvr>
                                        <p:cTn id="69" dur="1" fill="hold">
                                          <p:stCondLst>
                                            <p:cond delay="499"/>
                                          </p:stCondLst>
                                        </p:cTn>
                                        <p:tgtEl>
                                          <p:spTgt spid="53"/>
                                        </p:tgtEl>
                                        <p:attrNameLst>
                                          <p:attrName>style.visibility</p:attrName>
                                        </p:attrNameLst>
                                      </p:cBhvr>
                                      <p:to>
                                        <p:strVal val="hidden"/>
                                      </p:to>
                                    </p:set>
                                  </p:childTnLst>
                                </p:cTn>
                              </p:par>
                            </p:childTnLst>
                          </p:cTn>
                        </p:par>
                        <p:par>
                          <p:cTn id="70" fill="hold">
                            <p:stCondLst>
                              <p:cond delay="500"/>
                            </p:stCondLst>
                            <p:childTnLst>
                              <p:par>
                                <p:cTn id="71" presetID="3" presetClass="entr" presetSubtype="10" fill="hold" nodeType="afterEffect">
                                  <p:stCondLst>
                                    <p:cond delay="0"/>
                                  </p:stCondLst>
                                  <p:childTnLst>
                                    <p:set>
                                      <p:cBhvr>
                                        <p:cTn id="72" dur="1" fill="hold">
                                          <p:stCondLst>
                                            <p:cond delay="0"/>
                                          </p:stCondLst>
                                        </p:cTn>
                                        <p:tgtEl>
                                          <p:spTgt spid="87"/>
                                        </p:tgtEl>
                                        <p:attrNameLst>
                                          <p:attrName>style.visibility</p:attrName>
                                        </p:attrNameLst>
                                      </p:cBhvr>
                                      <p:to>
                                        <p:strVal val="visible"/>
                                      </p:to>
                                    </p:set>
                                    <p:animEffect transition="in" filter="blinds(horizontal)">
                                      <p:cBhvr>
                                        <p:cTn id="73" dur="500"/>
                                        <p:tgtEl>
                                          <p:spTgt spid="87"/>
                                        </p:tgtEl>
                                      </p:cBhvr>
                                    </p:animEffect>
                                  </p:childTnLst>
                                </p:cTn>
                              </p:par>
                            </p:childTnLst>
                          </p:cTn>
                        </p:par>
                        <p:par>
                          <p:cTn id="74" fill="hold">
                            <p:stCondLst>
                              <p:cond delay="1000"/>
                            </p:stCondLst>
                            <p:childTnLst>
                              <p:par>
                                <p:cTn id="75" presetID="3" presetClass="entr" presetSubtype="10" fill="hold" grpId="0" nodeType="afterEffect">
                                  <p:stCondLst>
                                    <p:cond delay="0"/>
                                  </p:stCondLst>
                                  <p:childTnLst>
                                    <p:set>
                                      <p:cBhvr>
                                        <p:cTn id="76" dur="1" fill="hold">
                                          <p:stCondLst>
                                            <p:cond delay="0"/>
                                          </p:stCondLst>
                                        </p:cTn>
                                        <p:tgtEl>
                                          <p:spTgt spid="90"/>
                                        </p:tgtEl>
                                        <p:attrNameLst>
                                          <p:attrName>style.visibility</p:attrName>
                                        </p:attrNameLst>
                                      </p:cBhvr>
                                      <p:to>
                                        <p:strVal val="visible"/>
                                      </p:to>
                                    </p:set>
                                    <p:animEffect transition="in" filter="blinds(horizontal)">
                                      <p:cBhvr>
                                        <p:cTn id="77"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2" grpId="0" animBg="1"/>
      <p:bldP spid="74" grpId="0" animBg="1"/>
      <p:bldP spid="75" grpId="0" animBg="1"/>
      <p:bldP spid="79" grpId="0" animBg="1"/>
      <p:bldP spid="80" grpId="0" animBg="1"/>
      <p:bldP spid="90" grpId="0"/>
    </p:bld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Date Placeholder 2"/>
          <p:cNvSpPr>
            <a:spLocks noGrp="1"/>
          </p:cNvSpPr>
          <p:nvPr>
            <p:ph type="dt" sz="half" idx="10"/>
          </p:nvPr>
        </p:nvSpPr>
        <p:spPr/>
        <p:txBody>
          <a:bodyPr/>
          <a:lstStyle/>
          <a:p>
            <a:fld id="{24D4B637-053D-4894-A30F-AED713180146}" type="datetime5">
              <a:rPr lang="en-US"/>
              <a:pPr/>
              <a:t>14-May-16</a:t>
            </a:fld>
            <a:endParaRPr lang="en-US" dirty="0"/>
          </a:p>
        </p:txBody>
      </p:sp>
      <p:sp>
        <p:nvSpPr>
          <p:cNvPr id="21" name="Slide Number Placeholder 4"/>
          <p:cNvSpPr>
            <a:spLocks noGrp="1"/>
          </p:cNvSpPr>
          <p:nvPr>
            <p:ph type="sldNum" sz="quarter" idx="12"/>
          </p:nvPr>
        </p:nvSpPr>
        <p:spPr/>
        <p:txBody>
          <a:bodyPr/>
          <a:lstStyle/>
          <a:p>
            <a:fld id="{5A75737D-7AD9-4327-BA38-F4FC777F842E}" type="slidenum">
              <a:rPr lang="en-US"/>
              <a:pPr/>
              <a:t>157</a:t>
            </a:fld>
            <a:endParaRPr lang="en-US" dirty="0"/>
          </a:p>
        </p:txBody>
      </p:sp>
      <p:sp>
        <p:nvSpPr>
          <p:cNvPr id="177154" name="Rectangle 2"/>
          <p:cNvSpPr>
            <a:spLocks noGrp="1" noChangeArrowheads="1"/>
          </p:cNvSpPr>
          <p:nvPr>
            <p:ph type="title"/>
          </p:nvPr>
        </p:nvSpPr>
        <p:spPr/>
        <p:txBody>
          <a:bodyPr/>
          <a:lstStyle/>
          <a:p>
            <a:r>
              <a:rPr lang="en-US" dirty="0"/>
              <a:t>Consensus Example</a:t>
            </a:r>
          </a:p>
        </p:txBody>
      </p:sp>
      <p:pic>
        <p:nvPicPr>
          <p:cNvPr id="177155" name="Picture 3"/>
          <p:cNvPicPr>
            <a:picLocks noChangeAspect="1" noChangeArrowheads="1"/>
          </p:cNvPicPr>
          <p:nvPr/>
        </p:nvPicPr>
        <p:blipFill>
          <a:blip r:embed="rId3" cstate="print"/>
          <a:srcRect/>
          <a:stretch>
            <a:fillRect/>
          </a:stretch>
        </p:blipFill>
        <p:spPr bwMode="auto">
          <a:xfrm>
            <a:off x="423863" y="2359025"/>
            <a:ext cx="2906712" cy="2717800"/>
          </a:xfrm>
          <a:prstGeom prst="rect">
            <a:avLst/>
          </a:prstGeom>
          <a:noFill/>
          <a:ln w="9525">
            <a:noFill/>
            <a:miter lim="800000"/>
            <a:headEnd/>
            <a:tailEnd/>
          </a:ln>
          <a:effectLst/>
        </p:spPr>
      </p:pic>
      <p:grpSp>
        <p:nvGrpSpPr>
          <p:cNvPr id="2" name="Group 4"/>
          <p:cNvGrpSpPr>
            <a:grpSpLocks/>
          </p:cNvGrpSpPr>
          <p:nvPr/>
        </p:nvGrpSpPr>
        <p:grpSpPr bwMode="auto">
          <a:xfrm>
            <a:off x="6143625" y="2454275"/>
            <a:ext cx="2830513" cy="2725738"/>
            <a:chOff x="3851" y="2577"/>
            <a:chExt cx="1783" cy="1717"/>
          </a:xfrm>
        </p:grpSpPr>
        <p:sp>
          <p:nvSpPr>
            <p:cNvPr id="177157" name="Freeform 5"/>
            <p:cNvSpPr>
              <a:spLocks/>
            </p:cNvSpPr>
            <p:nvPr/>
          </p:nvSpPr>
          <p:spPr bwMode="auto">
            <a:xfrm>
              <a:off x="4855" y="2577"/>
              <a:ext cx="777" cy="1381"/>
            </a:xfrm>
            <a:custGeom>
              <a:avLst/>
              <a:gdLst/>
              <a:ahLst/>
              <a:cxnLst>
                <a:cxn ang="0">
                  <a:pos x="7" y="1359"/>
                </a:cxn>
                <a:cxn ang="0">
                  <a:pos x="980" y="1814"/>
                </a:cxn>
                <a:cxn ang="0">
                  <a:pos x="1035" y="180"/>
                </a:cxn>
                <a:cxn ang="0">
                  <a:pos x="0" y="0"/>
                </a:cxn>
                <a:cxn ang="0">
                  <a:pos x="7" y="1359"/>
                </a:cxn>
              </a:cxnLst>
              <a:rect l="0" t="0" r="r" b="b"/>
              <a:pathLst>
                <a:path w="1035" h="1814">
                  <a:moveTo>
                    <a:pt x="7" y="1359"/>
                  </a:moveTo>
                  <a:lnTo>
                    <a:pt x="980" y="1814"/>
                  </a:lnTo>
                  <a:lnTo>
                    <a:pt x="1035" y="180"/>
                  </a:lnTo>
                  <a:lnTo>
                    <a:pt x="0" y="0"/>
                  </a:lnTo>
                  <a:lnTo>
                    <a:pt x="7" y="1359"/>
                  </a:lnTo>
                  <a:close/>
                </a:path>
              </a:pathLst>
            </a:custGeom>
            <a:noFill/>
            <a:ln w="9525" cap="flat" cmpd="sng">
              <a:solidFill>
                <a:schemeClr val="tx1"/>
              </a:solidFill>
              <a:prstDash val="solid"/>
              <a:round/>
              <a:headEnd type="none" w="med" len="med"/>
              <a:tailEnd type="none" w="med" len="med"/>
            </a:ln>
            <a:effectLst/>
          </p:spPr>
          <p:txBody>
            <a:bodyPr wrap="none" anchor="ctr"/>
            <a:lstStyle/>
            <a:p>
              <a:endParaRPr lang="en-US" dirty="0"/>
            </a:p>
          </p:txBody>
        </p:sp>
        <p:sp>
          <p:nvSpPr>
            <p:cNvPr id="177158" name="Freeform 6"/>
            <p:cNvSpPr>
              <a:spLocks/>
            </p:cNvSpPr>
            <p:nvPr/>
          </p:nvSpPr>
          <p:spPr bwMode="auto">
            <a:xfrm>
              <a:off x="3856" y="2582"/>
              <a:ext cx="1004" cy="1255"/>
            </a:xfrm>
            <a:custGeom>
              <a:avLst/>
              <a:gdLst/>
              <a:ahLst/>
              <a:cxnLst>
                <a:cxn ang="0">
                  <a:pos x="83" y="1648"/>
                </a:cxn>
                <a:cxn ang="0">
                  <a:pos x="1338" y="1352"/>
                </a:cxn>
                <a:cxn ang="0">
                  <a:pos x="1331" y="0"/>
                </a:cxn>
                <a:cxn ang="0">
                  <a:pos x="0" y="107"/>
                </a:cxn>
                <a:cxn ang="0">
                  <a:pos x="83" y="1648"/>
                </a:cxn>
              </a:cxnLst>
              <a:rect l="0" t="0" r="r" b="b"/>
              <a:pathLst>
                <a:path w="1338" h="1648">
                  <a:moveTo>
                    <a:pt x="83" y="1648"/>
                  </a:moveTo>
                  <a:lnTo>
                    <a:pt x="1338" y="1352"/>
                  </a:lnTo>
                  <a:lnTo>
                    <a:pt x="1331" y="0"/>
                  </a:lnTo>
                  <a:lnTo>
                    <a:pt x="0" y="107"/>
                  </a:lnTo>
                  <a:lnTo>
                    <a:pt x="83" y="1648"/>
                  </a:lnTo>
                  <a:close/>
                </a:path>
              </a:pathLst>
            </a:custGeom>
            <a:noFill/>
            <a:ln w="9525" cap="flat" cmpd="sng">
              <a:solidFill>
                <a:schemeClr val="tx1"/>
              </a:solidFill>
              <a:prstDash val="solid"/>
              <a:round/>
              <a:headEnd type="none" w="med" len="med"/>
              <a:tailEnd type="none" w="med" len="med"/>
            </a:ln>
            <a:effectLst/>
          </p:spPr>
          <p:txBody>
            <a:bodyPr wrap="none" anchor="ctr"/>
            <a:lstStyle/>
            <a:p>
              <a:endParaRPr lang="en-US" dirty="0"/>
            </a:p>
          </p:txBody>
        </p:sp>
        <p:sp>
          <p:nvSpPr>
            <p:cNvPr id="177159" name="Freeform 7"/>
            <p:cNvSpPr>
              <a:spLocks/>
            </p:cNvSpPr>
            <p:nvPr/>
          </p:nvSpPr>
          <p:spPr bwMode="auto">
            <a:xfrm>
              <a:off x="3851" y="2585"/>
              <a:ext cx="1778" cy="260"/>
            </a:xfrm>
            <a:custGeom>
              <a:avLst/>
              <a:gdLst/>
              <a:ahLst/>
              <a:cxnLst>
                <a:cxn ang="0">
                  <a:pos x="0" y="104"/>
                </a:cxn>
                <a:cxn ang="0">
                  <a:pos x="869" y="342"/>
                </a:cxn>
                <a:cxn ang="0">
                  <a:pos x="2369" y="186"/>
                </a:cxn>
                <a:cxn ang="0">
                  <a:pos x="1345" y="0"/>
                </a:cxn>
                <a:cxn ang="0">
                  <a:pos x="0" y="104"/>
                </a:cxn>
              </a:cxnLst>
              <a:rect l="0" t="0" r="r" b="b"/>
              <a:pathLst>
                <a:path w="2369" h="342">
                  <a:moveTo>
                    <a:pt x="0" y="104"/>
                  </a:moveTo>
                  <a:lnTo>
                    <a:pt x="869" y="342"/>
                  </a:lnTo>
                  <a:lnTo>
                    <a:pt x="2369" y="186"/>
                  </a:lnTo>
                  <a:lnTo>
                    <a:pt x="1345" y="0"/>
                  </a:lnTo>
                  <a:lnTo>
                    <a:pt x="0" y="104"/>
                  </a:lnTo>
                  <a:close/>
                </a:path>
              </a:pathLst>
            </a:custGeom>
            <a:noFill/>
            <a:ln w="9525" cap="flat" cmpd="sng">
              <a:solidFill>
                <a:schemeClr val="tx1"/>
              </a:solidFill>
              <a:prstDash val="solid"/>
              <a:round/>
              <a:headEnd type="none" w="med" len="med"/>
              <a:tailEnd type="none" w="med" len="med"/>
            </a:ln>
            <a:effectLst/>
          </p:spPr>
          <p:txBody>
            <a:bodyPr wrap="none" anchor="ctr"/>
            <a:lstStyle/>
            <a:p>
              <a:endParaRPr lang="en-US" dirty="0"/>
            </a:p>
          </p:txBody>
        </p:sp>
        <p:sp>
          <p:nvSpPr>
            <p:cNvPr id="177160" name="Freeform 8"/>
            <p:cNvSpPr>
              <a:spLocks/>
            </p:cNvSpPr>
            <p:nvPr/>
          </p:nvSpPr>
          <p:spPr bwMode="auto">
            <a:xfrm>
              <a:off x="4373" y="3517"/>
              <a:ext cx="1010" cy="319"/>
            </a:xfrm>
            <a:custGeom>
              <a:avLst/>
              <a:gdLst/>
              <a:ahLst/>
              <a:cxnLst>
                <a:cxn ang="0">
                  <a:pos x="714" y="0"/>
                </a:cxn>
                <a:cxn ang="0">
                  <a:pos x="1345" y="352"/>
                </a:cxn>
                <a:cxn ang="0">
                  <a:pos x="0" y="419"/>
                </a:cxn>
                <a:cxn ang="0">
                  <a:pos x="714" y="0"/>
                </a:cxn>
              </a:cxnLst>
              <a:rect l="0" t="0" r="r" b="b"/>
              <a:pathLst>
                <a:path w="1345" h="419">
                  <a:moveTo>
                    <a:pt x="714" y="0"/>
                  </a:moveTo>
                  <a:lnTo>
                    <a:pt x="1345" y="352"/>
                  </a:lnTo>
                  <a:lnTo>
                    <a:pt x="0" y="419"/>
                  </a:lnTo>
                  <a:lnTo>
                    <a:pt x="714" y="0"/>
                  </a:lnTo>
                  <a:close/>
                </a:path>
              </a:pathLst>
            </a:custGeom>
            <a:solidFill>
              <a:schemeClr val="folHlink"/>
            </a:solidFill>
            <a:ln w="9525" cap="flat" cmpd="sng">
              <a:solidFill>
                <a:schemeClr val="tx1"/>
              </a:solidFill>
              <a:prstDash val="solid"/>
              <a:round/>
              <a:headEnd type="none" w="med" len="med"/>
              <a:tailEnd type="none" w="med" len="med"/>
            </a:ln>
            <a:effectLst/>
          </p:spPr>
          <p:txBody>
            <a:bodyPr wrap="none" anchor="ctr"/>
            <a:lstStyle/>
            <a:p>
              <a:endParaRPr lang="en-US" dirty="0"/>
            </a:p>
          </p:txBody>
        </p:sp>
        <p:sp>
          <p:nvSpPr>
            <p:cNvPr id="177161" name="Freeform 9"/>
            <p:cNvSpPr>
              <a:spLocks/>
            </p:cNvSpPr>
            <p:nvPr/>
          </p:nvSpPr>
          <p:spPr bwMode="auto">
            <a:xfrm flipH="1" flipV="1">
              <a:off x="4167" y="2993"/>
              <a:ext cx="1009" cy="320"/>
            </a:xfrm>
            <a:custGeom>
              <a:avLst/>
              <a:gdLst/>
              <a:ahLst/>
              <a:cxnLst>
                <a:cxn ang="0">
                  <a:pos x="714" y="0"/>
                </a:cxn>
                <a:cxn ang="0">
                  <a:pos x="1345" y="352"/>
                </a:cxn>
                <a:cxn ang="0">
                  <a:pos x="0" y="419"/>
                </a:cxn>
                <a:cxn ang="0">
                  <a:pos x="714" y="0"/>
                </a:cxn>
              </a:cxnLst>
              <a:rect l="0" t="0" r="r" b="b"/>
              <a:pathLst>
                <a:path w="1345" h="419">
                  <a:moveTo>
                    <a:pt x="714" y="0"/>
                  </a:moveTo>
                  <a:lnTo>
                    <a:pt x="1345" y="352"/>
                  </a:lnTo>
                  <a:lnTo>
                    <a:pt x="0" y="419"/>
                  </a:lnTo>
                  <a:lnTo>
                    <a:pt x="714" y="0"/>
                  </a:lnTo>
                  <a:close/>
                </a:path>
              </a:pathLst>
            </a:custGeom>
            <a:solidFill>
              <a:schemeClr val="folHlink"/>
            </a:solidFill>
            <a:ln w="9525" cap="flat" cmpd="sng">
              <a:solidFill>
                <a:schemeClr val="tx1"/>
              </a:solidFill>
              <a:prstDash val="solid"/>
              <a:round/>
              <a:headEnd type="none" w="med" len="med"/>
              <a:tailEnd type="none" w="med" len="med"/>
            </a:ln>
            <a:effectLst/>
          </p:spPr>
          <p:txBody>
            <a:bodyPr wrap="none" anchor="ctr"/>
            <a:lstStyle/>
            <a:p>
              <a:endParaRPr lang="en-US" dirty="0"/>
            </a:p>
          </p:txBody>
        </p:sp>
        <p:sp>
          <p:nvSpPr>
            <p:cNvPr id="177162" name="Freeform 10"/>
            <p:cNvSpPr>
              <a:spLocks/>
            </p:cNvSpPr>
            <p:nvPr/>
          </p:nvSpPr>
          <p:spPr bwMode="auto">
            <a:xfrm>
              <a:off x="3856" y="2664"/>
              <a:ext cx="652" cy="1630"/>
            </a:xfrm>
            <a:custGeom>
              <a:avLst/>
              <a:gdLst/>
              <a:ahLst/>
              <a:cxnLst>
                <a:cxn ang="0">
                  <a:pos x="869" y="2141"/>
                </a:cxn>
                <a:cxn ang="0">
                  <a:pos x="849" y="231"/>
                </a:cxn>
                <a:cxn ang="0">
                  <a:pos x="0" y="0"/>
                </a:cxn>
                <a:cxn ang="0">
                  <a:pos x="73" y="1541"/>
                </a:cxn>
                <a:cxn ang="0">
                  <a:pos x="869" y="2141"/>
                </a:cxn>
              </a:cxnLst>
              <a:rect l="0" t="0" r="r" b="b"/>
              <a:pathLst>
                <a:path w="869" h="2141">
                  <a:moveTo>
                    <a:pt x="869" y="2141"/>
                  </a:moveTo>
                  <a:lnTo>
                    <a:pt x="849" y="231"/>
                  </a:lnTo>
                  <a:lnTo>
                    <a:pt x="0" y="0"/>
                  </a:lnTo>
                  <a:lnTo>
                    <a:pt x="73" y="1541"/>
                  </a:lnTo>
                  <a:lnTo>
                    <a:pt x="869" y="2141"/>
                  </a:lnTo>
                  <a:close/>
                </a:path>
              </a:pathLst>
            </a:custGeom>
            <a:noFill/>
            <a:ln w="9525" cap="flat" cmpd="sng">
              <a:solidFill>
                <a:schemeClr val="tx1"/>
              </a:solidFill>
              <a:prstDash val="solid"/>
              <a:round/>
              <a:headEnd type="none" w="med" len="med"/>
              <a:tailEnd type="none" w="med" len="med"/>
            </a:ln>
            <a:effectLst/>
          </p:spPr>
          <p:txBody>
            <a:bodyPr wrap="none" anchor="ctr"/>
            <a:lstStyle/>
            <a:p>
              <a:endParaRPr lang="en-US" dirty="0"/>
            </a:p>
          </p:txBody>
        </p:sp>
        <p:sp>
          <p:nvSpPr>
            <p:cNvPr id="177163" name="Freeform 11"/>
            <p:cNvSpPr>
              <a:spLocks/>
            </p:cNvSpPr>
            <p:nvPr/>
          </p:nvSpPr>
          <p:spPr bwMode="auto">
            <a:xfrm>
              <a:off x="4493" y="2719"/>
              <a:ext cx="1141" cy="1567"/>
            </a:xfrm>
            <a:custGeom>
              <a:avLst/>
              <a:gdLst/>
              <a:ahLst/>
              <a:cxnLst>
                <a:cxn ang="0">
                  <a:pos x="0" y="166"/>
                </a:cxn>
                <a:cxn ang="0">
                  <a:pos x="11" y="2058"/>
                </a:cxn>
                <a:cxn ang="0">
                  <a:pos x="1456" y="1614"/>
                </a:cxn>
                <a:cxn ang="0">
                  <a:pos x="1521" y="0"/>
                </a:cxn>
                <a:cxn ang="0">
                  <a:pos x="0" y="166"/>
                </a:cxn>
              </a:cxnLst>
              <a:rect l="0" t="0" r="r" b="b"/>
              <a:pathLst>
                <a:path w="1521" h="2058">
                  <a:moveTo>
                    <a:pt x="0" y="166"/>
                  </a:moveTo>
                  <a:lnTo>
                    <a:pt x="11" y="2058"/>
                  </a:lnTo>
                  <a:lnTo>
                    <a:pt x="1456" y="1614"/>
                  </a:lnTo>
                  <a:lnTo>
                    <a:pt x="1521" y="0"/>
                  </a:lnTo>
                  <a:lnTo>
                    <a:pt x="0" y="166"/>
                  </a:lnTo>
                  <a:close/>
                </a:path>
              </a:pathLst>
            </a:custGeom>
            <a:noFill/>
            <a:ln w="9525" cap="flat" cmpd="sng">
              <a:solidFill>
                <a:schemeClr val="tx1"/>
              </a:solidFill>
              <a:prstDash val="solid"/>
              <a:round/>
              <a:headEnd type="none" w="med" len="med"/>
              <a:tailEnd type="none" w="med" len="med"/>
            </a:ln>
            <a:effectLst/>
          </p:spPr>
          <p:txBody>
            <a:bodyPr wrap="none" anchor="ctr"/>
            <a:lstStyle/>
            <a:p>
              <a:endParaRPr lang="en-US" dirty="0"/>
            </a:p>
          </p:txBody>
        </p:sp>
      </p:grpSp>
      <p:sp>
        <p:nvSpPr>
          <p:cNvPr id="177164" name="Text Box 12"/>
          <p:cNvSpPr txBox="1">
            <a:spLocks noChangeArrowheads="1"/>
          </p:cNvSpPr>
          <p:nvPr/>
        </p:nvSpPr>
        <p:spPr bwMode="auto">
          <a:xfrm>
            <a:off x="7528801" y="5147797"/>
            <a:ext cx="1263486" cy="523220"/>
          </a:xfrm>
          <a:prstGeom prst="rect">
            <a:avLst/>
          </a:prstGeom>
          <a:noFill/>
          <a:ln w="9525">
            <a:noFill/>
            <a:miter lim="800000"/>
            <a:headEnd/>
            <a:tailEnd/>
          </a:ln>
          <a:effectLst/>
        </p:spPr>
        <p:txBody>
          <a:bodyPr wrap="none" anchor="ctr">
            <a:spAutoFit/>
          </a:bodyPr>
          <a:lstStyle/>
          <a:p>
            <a:r>
              <a:rPr lang="en-US" sz="2800" dirty="0">
                <a:latin typeface="Arial" pitchFamily="34" charset="0"/>
                <a:cs typeface="Arial" pitchFamily="34" charset="0"/>
              </a:rPr>
              <a:t>Output</a:t>
            </a:r>
          </a:p>
        </p:txBody>
      </p:sp>
      <p:sp>
        <p:nvSpPr>
          <p:cNvPr id="177165" name="Text Box 13"/>
          <p:cNvSpPr txBox="1">
            <a:spLocks noChangeArrowheads="1"/>
          </p:cNvSpPr>
          <p:nvPr/>
        </p:nvSpPr>
        <p:spPr bwMode="auto">
          <a:xfrm>
            <a:off x="0" y="5006975"/>
            <a:ext cx="1892300" cy="519113"/>
          </a:xfrm>
          <a:prstGeom prst="rect">
            <a:avLst/>
          </a:prstGeom>
          <a:noFill/>
          <a:ln w="9525">
            <a:noFill/>
            <a:miter lim="800000"/>
            <a:headEnd/>
            <a:tailEnd/>
          </a:ln>
          <a:effectLst/>
        </p:spPr>
        <p:txBody>
          <a:bodyPr anchor="ctr">
            <a:spAutoFit/>
          </a:bodyPr>
          <a:lstStyle/>
          <a:p>
            <a:r>
              <a:rPr lang="en-US" sz="2800" dirty="0">
                <a:latin typeface="Arial" pitchFamily="34" charset="0"/>
                <a:cs typeface="Arial" pitchFamily="34" charset="0"/>
              </a:rPr>
              <a:t>Protocol</a:t>
            </a:r>
          </a:p>
        </p:txBody>
      </p:sp>
      <p:sp>
        <p:nvSpPr>
          <p:cNvPr id="177170" name="AutoShape 18"/>
          <p:cNvSpPr>
            <a:spLocks noChangeArrowheads="1"/>
          </p:cNvSpPr>
          <p:nvPr/>
        </p:nvSpPr>
        <p:spPr bwMode="auto">
          <a:xfrm>
            <a:off x="3760788" y="3175000"/>
            <a:ext cx="1620837" cy="1358900"/>
          </a:xfrm>
          <a:prstGeom prst="rightArrow">
            <a:avLst>
              <a:gd name="adj1" fmla="val 50000"/>
              <a:gd name="adj2" fmla="val 29819"/>
            </a:avLst>
          </a:prstGeom>
          <a:solidFill>
            <a:schemeClr val="hlink"/>
          </a:solidFill>
          <a:ln w="38100">
            <a:solidFill>
              <a:schemeClr val="tx1"/>
            </a:solidFill>
            <a:miter lim="800000"/>
            <a:headEnd/>
            <a:tailEnd/>
          </a:ln>
          <a:effectLst/>
        </p:spPr>
        <p:txBody>
          <a:bodyPr wrap="none" anchor="ctr"/>
          <a:lstStyle/>
          <a:p>
            <a:endParaRPr lang="en-US" dirty="0">
              <a:solidFill>
                <a:schemeClr val="hlink"/>
              </a:solidFill>
            </a:endParaRPr>
          </a:p>
        </p:txBody>
      </p:sp>
      <p:sp>
        <p:nvSpPr>
          <p:cNvPr id="177171" name="Text Box 19"/>
          <p:cNvSpPr txBox="1">
            <a:spLocks noChangeArrowheads="1"/>
          </p:cNvSpPr>
          <p:nvPr/>
        </p:nvSpPr>
        <p:spPr bwMode="auto">
          <a:xfrm>
            <a:off x="4341813" y="3440113"/>
            <a:ext cx="460375" cy="762000"/>
          </a:xfrm>
          <a:prstGeom prst="rect">
            <a:avLst/>
          </a:prstGeom>
          <a:noFill/>
          <a:ln w="9525">
            <a:noFill/>
            <a:miter lim="800000"/>
            <a:headEnd/>
            <a:tailEnd/>
          </a:ln>
          <a:effectLst/>
        </p:spPr>
        <p:txBody>
          <a:bodyPr wrap="none" anchor="ctr">
            <a:spAutoFit/>
          </a:bodyPr>
          <a:lstStyle/>
          <a:p>
            <a:r>
              <a:rPr lang="en-US" b="1" dirty="0">
                <a:solidFill>
                  <a:schemeClr val="tx1"/>
                </a:solidFill>
                <a:latin typeface="Symbol" pitchFamily="18" charset="2"/>
              </a:rPr>
              <a:t>d</a:t>
            </a:r>
            <a:endParaRPr lang="en-US" dirty="0"/>
          </a:p>
        </p:txBody>
      </p:sp>
      <p:sp>
        <p:nvSpPr>
          <p:cNvPr id="24" name="Text Box 122"/>
          <p:cNvSpPr txBox="1">
            <a:spLocks noChangeArrowheads="1"/>
          </p:cNvSpPr>
          <p:nvPr/>
        </p:nvSpPr>
        <p:spPr bwMode="auto">
          <a:xfrm>
            <a:off x="506990" y="5179225"/>
            <a:ext cx="2544028" cy="954107"/>
          </a:xfrm>
          <a:prstGeom prst="rect">
            <a:avLst/>
          </a:prstGeom>
          <a:solidFill>
            <a:schemeClr val="bg1">
              <a:alpha val="89999"/>
            </a:schemeClr>
          </a:solidFill>
          <a:ln w="38100" algn="ctr">
            <a:solidFill>
              <a:srgbClr val="FF0000"/>
            </a:solidFill>
            <a:miter lim="800000"/>
            <a:headEnd/>
            <a:tailEnd/>
          </a:ln>
          <a:effectLst>
            <a:outerShdw blurRad="50800" dist="38100" dir="2700000" algn="tl" rotWithShape="0">
              <a:prstClr val="black">
                <a:alpha val="40000"/>
              </a:prstClr>
            </a:outerShdw>
          </a:effectLst>
        </p:spPr>
        <p:txBody>
          <a:bodyPr wrap="square">
            <a:spAutoFit/>
          </a:bodyPr>
          <a:lstStyle/>
          <a:p>
            <a:r>
              <a:rPr lang="en-US" sz="2800" dirty="0" smtClean="0">
                <a:latin typeface="Arial" pitchFamily="34" charset="0"/>
                <a:cs typeface="Arial" pitchFamily="34" charset="0"/>
              </a:rPr>
              <a:t>Path from</a:t>
            </a:r>
          </a:p>
          <a:p>
            <a:r>
              <a:rPr lang="en-US" sz="2800" dirty="0" smtClean="0">
                <a:latin typeface="Arial" pitchFamily="34" charset="0"/>
                <a:cs typeface="Arial" pitchFamily="34" charset="0"/>
              </a:rPr>
              <a:t>“all-</a:t>
            </a:r>
            <a:r>
              <a:rPr lang="en-US" sz="2800" dirty="0" smtClean="0">
                <a:solidFill>
                  <a:schemeClr val="tx1"/>
                </a:solidFill>
                <a:latin typeface="Arial" pitchFamily="34" charset="0"/>
                <a:cs typeface="Arial" pitchFamily="34" charset="0"/>
              </a:rPr>
              <a:t>0</a:t>
            </a:r>
            <a:r>
              <a:rPr lang="en-US" sz="2800" dirty="0" smtClean="0">
                <a:latin typeface="Arial" pitchFamily="34" charset="0"/>
                <a:cs typeface="Arial" pitchFamily="34" charset="0"/>
              </a:rPr>
              <a:t>” to “all-</a:t>
            </a:r>
            <a:r>
              <a:rPr lang="en-US" sz="2800" dirty="0" smtClean="0">
                <a:solidFill>
                  <a:schemeClr val="tx1"/>
                </a:solidFill>
                <a:latin typeface="Arial" pitchFamily="34" charset="0"/>
                <a:cs typeface="Arial" pitchFamily="34" charset="0"/>
              </a:rPr>
              <a:t>1</a:t>
            </a:r>
            <a:r>
              <a:rPr lang="en-US" sz="2800" dirty="0" smtClean="0">
                <a:latin typeface="Arial" pitchFamily="34" charset="0"/>
                <a:cs typeface="Arial" pitchFamily="34" charset="0"/>
              </a:rPr>
              <a:t>”</a:t>
            </a:r>
            <a:endParaRPr lang="en-US" sz="2800" dirty="0" smtClean="0">
              <a:solidFill>
                <a:schemeClr val="tx1"/>
              </a:solidFill>
              <a:latin typeface="Arial" pitchFamily="34" charset="0"/>
              <a:cs typeface="Arial" pitchFamily="34" charset="0"/>
            </a:endParaRPr>
          </a:p>
        </p:txBody>
      </p:sp>
      <p:grpSp>
        <p:nvGrpSpPr>
          <p:cNvPr id="3" name="Group 25"/>
          <p:cNvGrpSpPr/>
          <p:nvPr/>
        </p:nvGrpSpPr>
        <p:grpSpPr>
          <a:xfrm>
            <a:off x="5367192" y="1483903"/>
            <a:ext cx="3577631" cy="1711973"/>
            <a:chOff x="5367192" y="1483903"/>
            <a:chExt cx="3577631" cy="1711973"/>
          </a:xfrm>
        </p:grpSpPr>
        <p:sp>
          <p:nvSpPr>
            <p:cNvPr id="25" name="Text Box 122"/>
            <p:cNvSpPr txBox="1">
              <a:spLocks noChangeArrowheads="1"/>
            </p:cNvSpPr>
            <p:nvPr/>
          </p:nvSpPr>
          <p:spPr bwMode="auto">
            <a:xfrm>
              <a:off x="5367192" y="1483903"/>
              <a:ext cx="3577631" cy="954107"/>
            </a:xfrm>
            <a:prstGeom prst="rect">
              <a:avLst/>
            </a:prstGeom>
            <a:solidFill>
              <a:schemeClr val="bg1">
                <a:alpha val="89999"/>
              </a:schemeClr>
            </a:solidFill>
            <a:ln w="38100" algn="ctr">
              <a:solidFill>
                <a:srgbClr val="FF0000"/>
              </a:solidFill>
              <a:miter lim="800000"/>
              <a:headEnd/>
              <a:tailEnd/>
            </a:ln>
            <a:effectLst>
              <a:outerShdw blurRad="50800" dist="38100" dir="2700000" algn="tl" rotWithShape="0">
                <a:prstClr val="black">
                  <a:alpha val="40000"/>
                </a:prstClr>
              </a:outerShdw>
            </a:effectLst>
          </p:spPr>
          <p:txBody>
            <a:bodyPr wrap="square">
              <a:spAutoFit/>
            </a:bodyPr>
            <a:lstStyle/>
            <a:p>
              <a:r>
                <a:rPr lang="en-US" sz="2800" dirty="0" smtClean="0">
                  <a:latin typeface="Arial" pitchFamily="34" charset="0"/>
                  <a:cs typeface="Arial" pitchFamily="34" charset="0"/>
                </a:rPr>
                <a:t>Image under </a:t>
              </a:r>
              <a:r>
                <a:rPr lang="en-US" sz="2800" dirty="0" smtClean="0">
                  <a:solidFill>
                    <a:schemeClr val="tx1"/>
                  </a:solidFill>
                  <a:latin typeface="Symbol" pitchFamily="18" charset="2"/>
                  <a:cs typeface="Arial" pitchFamily="34" charset="0"/>
                </a:rPr>
                <a:t>d</a:t>
              </a:r>
              <a:r>
                <a:rPr lang="en-US" sz="2800" dirty="0" smtClean="0">
                  <a:latin typeface="Arial" pitchFamily="34" charset="0"/>
                  <a:cs typeface="Arial" pitchFamily="34" charset="0"/>
                </a:rPr>
                <a:t> must start here ..</a:t>
              </a:r>
              <a:endParaRPr lang="en-US" sz="2800" dirty="0" smtClean="0">
                <a:solidFill>
                  <a:schemeClr val="tx1"/>
                </a:solidFill>
                <a:latin typeface="Arial" pitchFamily="34" charset="0"/>
                <a:cs typeface="Arial" pitchFamily="34" charset="0"/>
              </a:endParaRPr>
            </a:p>
          </p:txBody>
        </p:sp>
        <p:cxnSp>
          <p:nvCxnSpPr>
            <p:cNvPr id="27" name="Curved Connector 26"/>
            <p:cNvCxnSpPr>
              <a:stCxn id="25" idx="2"/>
            </p:cNvCxnSpPr>
            <p:nvPr/>
          </p:nvCxnSpPr>
          <p:spPr bwMode="auto">
            <a:xfrm rot="16200000" flipH="1">
              <a:off x="6915518" y="2678499"/>
              <a:ext cx="757866" cy="276887"/>
            </a:xfrm>
            <a:prstGeom prst="curvedConnector3">
              <a:avLst>
                <a:gd name="adj1" fmla="val 50000"/>
              </a:avLst>
            </a:prstGeom>
            <a:noFill/>
            <a:ln w="76200" cap="flat" cmpd="sng" algn="ctr">
              <a:solidFill>
                <a:srgbClr val="FF0000"/>
              </a:solidFill>
              <a:prstDash val="solid"/>
              <a:round/>
              <a:headEnd type="none" w="med" len="med"/>
              <a:tailEnd type="triangle" w="med" len="med"/>
            </a:ln>
            <a:effectLst/>
          </p:spPr>
        </p:cxnSp>
      </p:grpSp>
      <p:sp>
        <p:nvSpPr>
          <p:cNvPr id="31" name="Text Box 122"/>
          <p:cNvSpPr txBox="1">
            <a:spLocks noChangeArrowheads="1"/>
          </p:cNvSpPr>
          <p:nvPr/>
        </p:nvSpPr>
        <p:spPr bwMode="auto">
          <a:xfrm>
            <a:off x="4840582" y="5357277"/>
            <a:ext cx="2544028" cy="523220"/>
          </a:xfrm>
          <a:prstGeom prst="rect">
            <a:avLst/>
          </a:prstGeom>
          <a:solidFill>
            <a:schemeClr val="bg1">
              <a:alpha val="89999"/>
            </a:schemeClr>
          </a:solidFill>
          <a:ln w="38100" algn="ctr">
            <a:solidFill>
              <a:srgbClr val="FF0000"/>
            </a:solidFill>
            <a:miter lim="800000"/>
            <a:headEnd/>
            <a:tailEnd/>
          </a:ln>
          <a:effectLst>
            <a:outerShdw blurRad="50800" dist="38100" dir="2700000" algn="tl" rotWithShape="0">
              <a:prstClr val="black">
                <a:alpha val="40000"/>
              </a:prstClr>
            </a:outerShdw>
          </a:effectLst>
        </p:spPr>
        <p:txBody>
          <a:bodyPr wrap="square">
            <a:spAutoFit/>
          </a:bodyPr>
          <a:lstStyle/>
          <a:p>
            <a:r>
              <a:rPr lang="en-US" sz="2800" dirty="0" smtClean="0">
                <a:latin typeface="Arial" pitchFamily="34" charset="0"/>
                <a:cs typeface="Arial" pitchFamily="34" charset="0"/>
              </a:rPr>
              <a:t>and end here</a:t>
            </a:r>
            <a:endParaRPr lang="en-US" sz="2800" dirty="0" smtClean="0">
              <a:solidFill>
                <a:schemeClr val="tx1"/>
              </a:solidFill>
              <a:latin typeface="Arial" pitchFamily="34" charset="0"/>
              <a:cs typeface="Arial" pitchFamily="34" charset="0"/>
            </a:endParaRPr>
          </a:p>
        </p:txBody>
      </p:sp>
      <p:cxnSp>
        <p:nvCxnSpPr>
          <p:cNvPr id="32" name="Curved Connector 31"/>
          <p:cNvCxnSpPr>
            <a:stCxn id="31" idx="0"/>
          </p:cNvCxnSpPr>
          <p:nvPr/>
        </p:nvCxnSpPr>
        <p:spPr bwMode="auto">
          <a:xfrm rot="5400000" flipH="1" flipV="1">
            <a:off x="6162824" y="4440291"/>
            <a:ext cx="866758" cy="967214"/>
          </a:xfrm>
          <a:prstGeom prst="curvedConnector2">
            <a:avLst/>
          </a:prstGeom>
          <a:noFill/>
          <a:ln w="76200" cap="flat" cmpd="sng" algn="ctr">
            <a:solidFill>
              <a:srgbClr val="FF0000"/>
            </a:solidFill>
            <a:prstDash val="solid"/>
            <a:round/>
            <a:headEnd type="none" w="med" len="med"/>
            <a:tailEnd type="triangle" w="med" len="med"/>
          </a:ln>
          <a:effectLst/>
        </p:spPr>
      </p:cxnSp>
      <p:sp>
        <p:nvSpPr>
          <p:cNvPr id="37" name="Text Box 122"/>
          <p:cNvSpPr txBox="1">
            <a:spLocks noChangeArrowheads="1"/>
          </p:cNvSpPr>
          <p:nvPr/>
        </p:nvSpPr>
        <p:spPr bwMode="auto">
          <a:xfrm>
            <a:off x="2960483" y="3309686"/>
            <a:ext cx="3091759" cy="954107"/>
          </a:xfrm>
          <a:prstGeom prst="rect">
            <a:avLst/>
          </a:prstGeom>
          <a:solidFill>
            <a:schemeClr val="bg1">
              <a:alpha val="89999"/>
            </a:schemeClr>
          </a:solidFill>
          <a:ln w="38100" algn="ctr">
            <a:solidFill>
              <a:srgbClr val="FF0000"/>
            </a:solidFill>
            <a:miter lim="800000"/>
            <a:headEnd/>
            <a:tailEnd/>
          </a:ln>
          <a:effectLst>
            <a:outerShdw blurRad="50800" dist="38100" dir="2700000" algn="tl" rotWithShape="0">
              <a:prstClr val="black">
                <a:alpha val="40000"/>
              </a:prstClr>
            </a:outerShdw>
          </a:effectLst>
        </p:spPr>
        <p:txBody>
          <a:bodyPr wrap="square">
            <a:spAutoFit/>
          </a:bodyPr>
          <a:lstStyle/>
          <a:p>
            <a:r>
              <a:rPr lang="en-US" sz="2800" dirty="0" smtClean="0">
                <a:latin typeface="Arial" pitchFamily="34" charset="0"/>
                <a:cs typeface="Arial" pitchFamily="34" charset="0"/>
              </a:rPr>
              <a:t>But this “hole” is an obstruction</a:t>
            </a:r>
            <a:endParaRPr lang="en-US" sz="2800" dirty="0" smtClean="0">
              <a:solidFill>
                <a:schemeClr val="tx1"/>
              </a:solidFill>
              <a:latin typeface="Arial" pitchFamily="34" charset="0"/>
              <a:cs typeface="Arial" pitchFamily="34" charset="0"/>
            </a:endParaRPr>
          </a:p>
        </p:txBody>
      </p:sp>
      <p:sp>
        <p:nvSpPr>
          <p:cNvPr id="38" name="Left Brace 37"/>
          <p:cNvSpPr/>
          <p:nvPr/>
        </p:nvSpPr>
        <p:spPr bwMode="auto">
          <a:xfrm>
            <a:off x="6129196" y="3204927"/>
            <a:ext cx="697117" cy="1158844"/>
          </a:xfrm>
          <a:prstGeom prst="leftBrace">
            <a:avLst/>
          </a:prstGeom>
          <a:noFill/>
          <a:ln w="762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dirty="0" smtClean="0">
              <a:ln>
                <a:noFill/>
              </a:ln>
              <a:solidFill>
                <a:srgbClr val="0000FF"/>
              </a:solidFill>
              <a:effectLst/>
              <a:latin typeface="Comic Sans MS" pitchFamily="66" charset="0"/>
            </a:endParaRPr>
          </a:p>
        </p:txBody>
      </p:sp>
      <p:sp>
        <p:nvSpPr>
          <p:cNvPr id="30" name="Freeform 29"/>
          <p:cNvSpPr/>
          <p:nvPr/>
        </p:nvSpPr>
        <p:spPr bwMode="auto">
          <a:xfrm>
            <a:off x="1032387" y="3229897"/>
            <a:ext cx="1533832" cy="914400"/>
          </a:xfrm>
          <a:custGeom>
            <a:avLst/>
            <a:gdLst>
              <a:gd name="connsiteX0" fmla="*/ 1533832 w 1533832"/>
              <a:gd name="connsiteY0" fmla="*/ 88490 h 914400"/>
              <a:gd name="connsiteX1" fmla="*/ 1312607 w 1533832"/>
              <a:gd name="connsiteY1" fmla="*/ 0 h 914400"/>
              <a:gd name="connsiteX2" fmla="*/ 943897 w 1533832"/>
              <a:gd name="connsiteY2" fmla="*/ 221226 h 914400"/>
              <a:gd name="connsiteX3" fmla="*/ 929148 w 1533832"/>
              <a:gd name="connsiteY3" fmla="*/ 663677 h 914400"/>
              <a:gd name="connsiteX4" fmla="*/ 162232 w 1533832"/>
              <a:gd name="connsiteY4" fmla="*/ 575187 h 914400"/>
              <a:gd name="connsiteX5" fmla="*/ 294968 w 1533832"/>
              <a:gd name="connsiteY5" fmla="*/ 796413 h 914400"/>
              <a:gd name="connsiteX6" fmla="*/ 29497 w 1533832"/>
              <a:gd name="connsiteY6" fmla="*/ 914400 h 914400"/>
              <a:gd name="connsiteX7" fmla="*/ 0 w 1533832"/>
              <a:gd name="connsiteY7" fmla="*/ 663677 h 914400"/>
              <a:gd name="connsiteX0" fmla="*/ 1533832 w 1533832"/>
              <a:gd name="connsiteY0" fmla="*/ 88490 h 914400"/>
              <a:gd name="connsiteX1" fmla="*/ 1312607 w 1533832"/>
              <a:gd name="connsiteY1" fmla="*/ 0 h 914400"/>
              <a:gd name="connsiteX2" fmla="*/ 943897 w 1533832"/>
              <a:gd name="connsiteY2" fmla="*/ 221226 h 914400"/>
              <a:gd name="connsiteX3" fmla="*/ 929148 w 1533832"/>
              <a:gd name="connsiteY3" fmla="*/ 589935 h 914400"/>
              <a:gd name="connsiteX4" fmla="*/ 162232 w 1533832"/>
              <a:gd name="connsiteY4" fmla="*/ 575187 h 914400"/>
              <a:gd name="connsiteX5" fmla="*/ 294968 w 1533832"/>
              <a:gd name="connsiteY5" fmla="*/ 796413 h 914400"/>
              <a:gd name="connsiteX6" fmla="*/ 29497 w 1533832"/>
              <a:gd name="connsiteY6" fmla="*/ 914400 h 914400"/>
              <a:gd name="connsiteX7" fmla="*/ 0 w 1533832"/>
              <a:gd name="connsiteY7" fmla="*/ 663677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33832" h="914400">
                <a:moveTo>
                  <a:pt x="1533832" y="88490"/>
                </a:moveTo>
                <a:lnTo>
                  <a:pt x="1312607" y="0"/>
                </a:lnTo>
                <a:lnTo>
                  <a:pt x="943897" y="221226"/>
                </a:lnTo>
                <a:lnTo>
                  <a:pt x="929148" y="589935"/>
                </a:lnTo>
                <a:lnTo>
                  <a:pt x="162232" y="575187"/>
                </a:lnTo>
                <a:lnTo>
                  <a:pt x="294968" y="796413"/>
                </a:lnTo>
                <a:lnTo>
                  <a:pt x="29497" y="914400"/>
                </a:lnTo>
                <a:lnTo>
                  <a:pt x="0" y="663677"/>
                </a:lnTo>
              </a:path>
            </a:pathLst>
          </a:custGeom>
          <a:noFill/>
          <a:ln w="762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smtClean="0">
              <a:ln>
                <a:noFill/>
              </a:ln>
              <a:solidFill>
                <a:srgbClr val="0000FF"/>
              </a:solidFill>
              <a:effectLst/>
              <a:latin typeface="Comic Sans MS" pitchFamily="66" charset="0"/>
            </a:endParaRPr>
          </a:p>
        </p:txBody>
      </p:sp>
      <p:sp>
        <p:nvSpPr>
          <p:cNvPr id="28" name="Footer Placeholder 2"/>
          <p:cNvSpPr>
            <a:spLocks noGrp="1"/>
          </p:cNvSpPr>
          <p:nvPr>
            <p:ph type="ftr" sz="quarter" idx="11"/>
          </p:nvPr>
        </p:nvSpPr>
        <p:spPr>
          <a:xfrm>
            <a:off x="3124200" y="6248400"/>
            <a:ext cx="2895600" cy="457200"/>
          </a:xfrm>
        </p:spPr>
        <p:txBody>
          <a:bodyPr/>
          <a:lstStyle/>
          <a:p>
            <a:r>
              <a:rPr lang="en-US" dirty="0" smtClean="0"/>
              <a:t>Distributed Computing through Combinatorial Topology</a:t>
            </a:r>
            <a:endParaRPr lang="en-US" dirty="0"/>
          </a:p>
        </p:txBody>
      </p:sp>
    </p:spTree>
    <p:extLst>
      <p:ext uri="{BB962C8B-B14F-4D97-AF65-F5344CB8AC3E}">
        <p14:creationId xmlns:p14="http://schemas.microsoft.com/office/powerpoint/2010/main" val="2277502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linds(horizontal)">
                                      <p:cBhvr>
                                        <p:cTn id="7" dur="500"/>
                                        <p:tgtEl>
                                          <p:spTgt spid="3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blinds(horizontal)">
                                      <p:cBhvr>
                                        <p:cTn id="10"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animBg="1"/>
    </p:bld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5058" name="Rectangle 2"/>
          <p:cNvSpPr>
            <a:spLocks noGrp="1" noChangeArrowheads="1"/>
          </p:cNvSpPr>
          <p:nvPr>
            <p:ph type="title"/>
          </p:nvPr>
        </p:nvSpPr>
        <p:spPr/>
        <p:txBody>
          <a:bodyPr/>
          <a:lstStyle/>
          <a:p>
            <a:r>
              <a:rPr lang="en-US" smtClean="0"/>
              <a:t>Simplicial Complex</a:t>
            </a:r>
            <a:endParaRPr lang="en-US"/>
          </a:p>
        </p:txBody>
      </p:sp>
      <p:sp>
        <p:nvSpPr>
          <p:cNvPr id="5" name="Slide Number Placeholder 3"/>
          <p:cNvSpPr>
            <a:spLocks noGrp="1"/>
          </p:cNvSpPr>
          <p:nvPr>
            <p:ph type="sldNum" sz="quarter" idx="11"/>
          </p:nvPr>
        </p:nvSpPr>
        <p:spPr/>
        <p:txBody>
          <a:bodyPr/>
          <a:lstStyle/>
          <a:p>
            <a:fld id="{D5EBC4E1-0523-491A-A3DD-492FF0176D25}" type="slidenum">
              <a:rPr lang="en-US" smtClean="0"/>
              <a:pPr/>
              <a:t>158</a:t>
            </a:fld>
            <a:endParaRPr lang="en-US"/>
          </a:p>
        </p:txBody>
      </p:sp>
      <p:pic>
        <p:nvPicPr>
          <p:cNvPr id="1325059" name="Picture 3" descr="cx"/>
          <p:cNvPicPr>
            <a:picLocks noChangeAspect="1" noChangeArrowheads="1"/>
          </p:cNvPicPr>
          <p:nvPr/>
        </p:nvPicPr>
        <p:blipFill>
          <a:blip r:embed="rId3" cstate="print"/>
          <a:srcRect/>
          <a:stretch>
            <a:fillRect/>
          </a:stretch>
        </p:blipFill>
        <p:spPr bwMode="auto">
          <a:xfrm>
            <a:off x="1981200" y="1936750"/>
            <a:ext cx="5741988" cy="4438650"/>
          </a:xfrm>
          <a:prstGeom prst="rect">
            <a:avLst/>
          </a:prstGeom>
          <a:noFill/>
        </p:spPr>
      </p:pic>
      <p:sp>
        <p:nvSpPr>
          <p:cNvPr id="6" name="Footer Placeholder 2"/>
          <p:cNvSpPr txBox="1">
            <a:spLocks/>
          </p:cNvSpPr>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tx1"/>
                </a:solidFill>
                <a:latin typeface="Arial" pitchFamily="34" charset="0"/>
                <a:ea typeface="+mn-ea"/>
                <a:cs typeface="Arial" pitchFamily="34" charset="0"/>
              </a:defRPr>
            </a:lvl1pPr>
            <a:lvl2pPr marL="457200" algn="ctr" rtl="0" eaLnBrk="0" fontAlgn="base" hangingPunct="0">
              <a:spcBef>
                <a:spcPct val="0"/>
              </a:spcBef>
              <a:spcAft>
                <a:spcPct val="0"/>
              </a:spcAft>
              <a:defRPr sz="4400" kern="1200">
                <a:solidFill>
                  <a:srgbClr val="0000FF"/>
                </a:solidFill>
                <a:latin typeface="Comic Sans MS" pitchFamily="66" charset="0"/>
                <a:ea typeface="+mn-ea"/>
                <a:cs typeface="+mn-cs"/>
              </a:defRPr>
            </a:lvl2pPr>
            <a:lvl3pPr marL="914400" algn="ctr" rtl="0" eaLnBrk="0" fontAlgn="base" hangingPunct="0">
              <a:spcBef>
                <a:spcPct val="0"/>
              </a:spcBef>
              <a:spcAft>
                <a:spcPct val="0"/>
              </a:spcAft>
              <a:defRPr sz="4400" kern="1200">
                <a:solidFill>
                  <a:srgbClr val="0000FF"/>
                </a:solidFill>
                <a:latin typeface="Comic Sans MS" pitchFamily="66" charset="0"/>
                <a:ea typeface="+mn-ea"/>
                <a:cs typeface="+mn-cs"/>
              </a:defRPr>
            </a:lvl3pPr>
            <a:lvl4pPr marL="1371600" algn="ctr" rtl="0" eaLnBrk="0" fontAlgn="base" hangingPunct="0">
              <a:spcBef>
                <a:spcPct val="0"/>
              </a:spcBef>
              <a:spcAft>
                <a:spcPct val="0"/>
              </a:spcAft>
              <a:defRPr sz="4400" kern="1200">
                <a:solidFill>
                  <a:srgbClr val="0000FF"/>
                </a:solidFill>
                <a:latin typeface="Comic Sans MS" pitchFamily="66" charset="0"/>
                <a:ea typeface="+mn-ea"/>
                <a:cs typeface="+mn-cs"/>
              </a:defRPr>
            </a:lvl4pPr>
            <a:lvl5pPr marL="1828800" algn="ctr" rtl="0" eaLnBrk="0" fontAlgn="base" hangingPunct="0">
              <a:spcBef>
                <a:spcPct val="0"/>
              </a:spcBef>
              <a:spcAft>
                <a:spcPct val="0"/>
              </a:spcAft>
              <a:defRPr sz="4400" kern="1200">
                <a:solidFill>
                  <a:srgbClr val="0000FF"/>
                </a:solidFill>
                <a:latin typeface="Comic Sans MS" pitchFamily="66" charset="0"/>
                <a:ea typeface="+mn-ea"/>
                <a:cs typeface="+mn-cs"/>
              </a:defRPr>
            </a:lvl5pPr>
            <a:lvl6pPr marL="2286000" algn="l" defTabSz="914400" rtl="0" eaLnBrk="1" latinLnBrk="0" hangingPunct="1">
              <a:defRPr sz="4400" kern="1200">
                <a:solidFill>
                  <a:srgbClr val="0000FF"/>
                </a:solidFill>
                <a:latin typeface="Comic Sans MS" pitchFamily="66" charset="0"/>
                <a:ea typeface="+mn-ea"/>
                <a:cs typeface="+mn-cs"/>
              </a:defRPr>
            </a:lvl6pPr>
            <a:lvl7pPr marL="2743200" algn="l" defTabSz="914400" rtl="0" eaLnBrk="1" latinLnBrk="0" hangingPunct="1">
              <a:defRPr sz="4400" kern="1200">
                <a:solidFill>
                  <a:srgbClr val="0000FF"/>
                </a:solidFill>
                <a:latin typeface="Comic Sans MS" pitchFamily="66" charset="0"/>
                <a:ea typeface="+mn-ea"/>
                <a:cs typeface="+mn-cs"/>
              </a:defRPr>
            </a:lvl7pPr>
            <a:lvl8pPr marL="3200400" algn="l" defTabSz="914400" rtl="0" eaLnBrk="1" latinLnBrk="0" hangingPunct="1">
              <a:defRPr sz="4400" kern="1200">
                <a:solidFill>
                  <a:srgbClr val="0000FF"/>
                </a:solidFill>
                <a:latin typeface="Comic Sans MS" pitchFamily="66" charset="0"/>
                <a:ea typeface="+mn-ea"/>
                <a:cs typeface="+mn-cs"/>
              </a:defRPr>
            </a:lvl8pPr>
            <a:lvl9pPr marL="3657600" algn="l" defTabSz="914400" rtl="0" eaLnBrk="1" latinLnBrk="0" hangingPunct="1">
              <a:defRPr sz="4400" kern="1200">
                <a:solidFill>
                  <a:srgbClr val="0000FF"/>
                </a:solidFill>
                <a:latin typeface="Comic Sans MS" pitchFamily="66" charset="0"/>
                <a:ea typeface="+mn-ea"/>
                <a:cs typeface="+mn-cs"/>
              </a:defRPr>
            </a:lvl9pPr>
          </a:lstStyle>
          <a:p>
            <a:pPr algn="ctr"/>
            <a:r>
              <a:rPr lang="en-US" dirty="0" smtClean="0"/>
              <a:t>Distributed Computing Through Combinatorial Topology</a:t>
            </a:r>
            <a:endParaRPr lang="en-US" dirty="0"/>
          </a:p>
        </p:txBody>
      </p:sp>
    </p:spTree>
    <p:extLst>
      <p:ext uri="{BB962C8B-B14F-4D97-AF65-F5344CB8AC3E}">
        <p14:creationId xmlns:p14="http://schemas.microsoft.com/office/powerpoint/2010/main" val="3667263927"/>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3"/>
          <p:cNvSpPr>
            <a:spLocks noGrp="1"/>
          </p:cNvSpPr>
          <p:nvPr>
            <p:ph type="sldNum" sz="quarter" idx="11"/>
          </p:nvPr>
        </p:nvSpPr>
        <p:spPr/>
        <p:txBody>
          <a:bodyPr/>
          <a:lstStyle/>
          <a:p>
            <a:fld id="{51707071-DFAF-458B-B9C0-767B6890DE98}" type="slidenum">
              <a:rPr lang="en-US"/>
              <a:pPr/>
              <a:t>159</a:t>
            </a:fld>
            <a:endParaRPr lang="en-US"/>
          </a:p>
        </p:txBody>
      </p:sp>
      <p:pic>
        <p:nvPicPr>
          <p:cNvPr id="1327106" name="Picture 2" descr="cx"/>
          <p:cNvPicPr>
            <a:picLocks noChangeAspect="1" noChangeArrowheads="1"/>
          </p:cNvPicPr>
          <p:nvPr/>
        </p:nvPicPr>
        <p:blipFill>
          <a:blip r:embed="rId3" cstate="print"/>
          <a:srcRect/>
          <a:stretch>
            <a:fillRect/>
          </a:stretch>
        </p:blipFill>
        <p:spPr bwMode="auto">
          <a:xfrm>
            <a:off x="1981200" y="1936750"/>
            <a:ext cx="5741988" cy="4438650"/>
          </a:xfrm>
          <a:prstGeom prst="rect">
            <a:avLst/>
          </a:prstGeom>
          <a:noFill/>
        </p:spPr>
      </p:pic>
      <p:sp>
        <p:nvSpPr>
          <p:cNvPr id="1327107" name="Rectangle 3"/>
          <p:cNvSpPr>
            <a:spLocks noChangeArrowheads="1"/>
          </p:cNvSpPr>
          <p:nvPr/>
        </p:nvSpPr>
        <p:spPr bwMode="auto">
          <a:xfrm>
            <a:off x="1676400" y="1431925"/>
            <a:ext cx="6446838" cy="4906963"/>
          </a:xfrm>
          <a:prstGeom prst="rect">
            <a:avLst/>
          </a:prstGeom>
          <a:solidFill>
            <a:schemeClr val="bg1">
              <a:alpha val="58000"/>
            </a:schemeClr>
          </a:solidFill>
          <a:ln w="38100" algn="ctr">
            <a:noFill/>
            <a:miter lim="800000"/>
            <a:headEnd/>
            <a:tailEnd/>
          </a:ln>
          <a:effectLst/>
        </p:spPr>
        <p:txBody>
          <a:bodyPr wrap="none" anchor="ctr"/>
          <a:lstStyle/>
          <a:p>
            <a:endParaRPr lang="en-US"/>
          </a:p>
        </p:txBody>
      </p:sp>
      <p:sp>
        <p:nvSpPr>
          <p:cNvPr id="1327108" name="Rectangle 4"/>
          <p:cNvSpPr>
            <a:spLocks noGrp="1" noChangeArrowheads="1"/>
          </p:cNvSpPr>
          <p:nvPr>
            <p:ph type="title"/>
          </p:nvPr>
        </p:nvSpPr>
        <p:spPr/>
        <p:txBody>
          <a:bodyPr/>
          <a:lstStyle/>
          <a:p>
            <a:r>
              <a:rPr lang="en-US" dirty="0" smtClean="0"/>
              <a:t>Manifolds</a:t>
            </a:r>
            <a:endParaRPr lang="en-US" dirty="0"/>
          </a:p>
        </p:txBody>
      </p:sp>
      <p:sp>
        <p:nvSpPr>
          <p:cNvPr id="1327109" name="AutoShape 5"/>
          <p:cNvSpPr>
            <a:spLocks noChangeArrowheads="1"/>
          </p:cNvSpPr>
          <p:nvPr/>
        </p:nvSpPr>
        <p:spPr bwMode="auto">
          <a:xfrm>
            <a:off x="1181100" y="3978275"/>
            <a:ext cx="1295400" cy="1020763"/>
          </a:xfrm>
          <a:prstGeom prst="triangle">
            <a:avLst>
              <a:gd name="adj" fmla="val 50000"/>
            </a:avLst>
          </a:prstGeom>
          <a:gradFill rotWithShape="1">
            <a:gsLst>
              <a:gs pos="0">
                <a:schemeClr val="hlink">
                  <a:gamma/>
                  <a:shade val="46275"/>
                  <a:invGamma/>
                </a:schemeClr>
              </a:gs>
              <a:gs pos="50000">
                <a:schemeClr val="hlink"/>
              </a:gs>
              <a:gs pos="100000">
                <a:schemeClr val="hlink">
                  <a:gamma/>
                  <a:shade val="46275"/>
                  <a:invGamma/>
                </a:schemeClr>
              </a:gs>
            </a:gsLst>
            <a:lin ang="5400000" scaled="1"/>
          </a:gradFill>
          <a:ln w="38100" algn="ctr">
            <a:solidFill>
              <a:schemeClr val="tx1"/>
            </a:solidFill>
            <a:miter lim="800000"/>
            <a:headEnd/>
            <a:tailEnd/>
          </a:ln>
          <a:effectLst/>
        </p:spPr>
        <p:txBody>
          <a:bodyPr wrap="none" anchor="ctr"/>
          <a:lstStyle/>
          <a:p>
            <a:endParaRPr lang="en-US"/>
          </a:p>
        </p:txBody>
      </p:sp>
      <p:sp>
        <p:nvSpPr>
          <p:cNvPr id="1327110" name="AutoShape 6"/>
          <p:cNvSpPr>
            <a:spLocks noChangeArrowheads="1"/>
          </p:cNvSpPr>
          <p:nvPr/>
        </p:nvSpPr>
        <p:spPr bwMode="auto">
          <a:xfrm flipV="1">
            <a:off x="1181100" y="4967288"/>
            <a:ext cx="1295400" cy="1020762"/>
          </a:xfrm>
          <a:prstGeom prst="triangle">
            <a:avLst>
              <a:gd name="adj" fmla="val 50000"/>
            </a:avLst>
          </a:prstGeom>
          <a:gradFill rotWithShape="1">
            <a:gsLst>
              <a:gs pos="0">
                <a:schemeClr val="hlink">
                  <a:gamma/>
                  <a:shade val="46275"/>
                  <a:invGamma/>
                </a:schemeClr>
              </a:gs>
              <a:gs pos="50000">
                <a:schemeClr val="hlink"/>
              </a:gs>
              <a:gs pos="100000">
                <a:schemeClr val="hlink">
                  <a:gamma/>
                  <a:shade val="46275"/>
                  <a:invGamma/>
                </a:schemeClr>
              </a:gs>
            </a:gsLst>
            <a:lin ang="5400000" scaled="1"/>
          </a:gradFill>
          <a:ln w="38100" algn="ctr">
            <a:solidFill>
              <a:schemeClr val="tx1"/>
            </a:solidFill>
            <a:miter lim="800000"/>
            <a:headEnd/>
            <a:tailEnd/>
          </a:ln>
          <a:effectLst/>
        </p:spPr>
        <p:txBody>
          <a:bodyPr wrap="none" anchor="ctr"/>
          <a:lstStyle/>
          <a:p>
            <a:endParaRPr lang="en-US"/>
          </a:p>
        </p:txBody>
      </p:sp>
      <p:sp>
        <p:nvSpPr>
          <p:cNvPr id="1327111" name="AutoShape 7"/>
          <p:cNvSpPr>
            <a:spLocks noChangeArrowheads="1"/>
          </p:cNvSpPr>
          <p:nvPr/>
        </p:nvSpPr>
        <p:spPr bwMode="auto">
          <a:xfrm>
            <a:off x="898525" y="4694238"/>
            <a:ext cx="1890713" cy="669925"/>
          </a:xfrm>
          <a:prstGeom prst="wedgeRoundRectCallout">
            <a:avLst>
              <a:gd name="adj1" fmla="val -2858"/>
              <a:gd name="adj2" fmla="val -303714"/>
              <a:gd name="adj3" fmla="val 16667"/>
            </a:avLst>
          </a:prstGeom>
          <a:noFill/>
          <a:ln w="38100" algn="ctr">
            <a:solidFill>
              <a:srgbClr val="FF3300"/>
            </a:solidFill>
            <a:miter lim="800000"/>
            <a:headEnd/>
            <a:tailEnd/>
          </a:ln>
          <a:effectLst/>
        </p:spPr>
        <p:txBody>
          <a:bodyPr anchor="ctr"/>
          <a:lstStyle/>
          <a:p>
            <a:endParaRPr lang="en-US"/>
          </a:p>
        </p:txBody>
      </p:sp>
      <p:sp>
        <p:nvSpPr>
          <p:cNvPr id="1327113" name="Line 9"/>
          <p:cNvSpPr>
            <a:spLocks noChangeShapeType="1"/>
          </p:cNvSpPr>
          <p:nvPr/>
        </p:nvSpPr>
        <p:spPr bwMode="auto">
          <a:xfrm>
            <a:off x="1812925" y="3962400"/>
            <a:ext cx="2119313" cy="320675"/>
          </a:xfrm>
          <a:prstGeom prst="line">
            <a:avLst/>
          </a:prstGeom>
          <a:noFill/>
          <a:ln w="38100">
            <a:solidFill>
              <a:schemeClr val="tx1"/>
            </a:solidFill>
            <a:prstDash val="dash"/>
            <a:round/>
            <a:headEnd/>
            <a:tailEnd/>
          </a:ln>
          <a:effectLst/>
        </p:spPr>
        <p:txBody>
          <a:bodyPr anchor="ctr"/>
          <a:lstStyle/>
          <a:p>
            <a:endParaRPr lang="en-US"/>
          </a:p>
        </p:txBody>
      </p:sp>
      <p:sp>
        <p:nvSpPr>
          <p:cNvPr id="1327114" name="Line 10"/>
          <p:cNvSpPr>
            <a:spLocks noChangeShapeType="1"/>
          </p:cNvSpPr>
          <p:nvPr/>
        </p:nvSpPr>
        <p:spPr bwMode="auto">
          <a:xfrm flipV="1">
            <a:off x="1858963" y="4664075"/>
            <a:ext cx="1858962" cy="1355725"/>
          </a:xfrm>
          <a:prstGeom prst="line">
            <a:avLst/>
          </a:prstGeom>
          <a:noFill/>
          <a:ln w="38100">
            <a:solidFill>
              <a:schemeClr val="tx1"/>
            </a:solidFill>
            <a:prstDash val="dash"/>
            <a:round/>
            <a:headEnd/>
            <a:tailEnd/>
          </a:ln>
          <a:effectLst/>
        </p:spPr>
        <p:txBody>
          <a:bodyPr anchor="ctr"/>
          <a:lstStyle/>
          <a:p>
            <a:endParaRPr lang="en-US"/>
          </a:p>
        </p:txBody>
      </p:sp>
      <p:sp>
        <p:nvSpPr>
          <p:cNvPr id="1327115" name="Line 11"/>
          <p:cNvSpPr>
            <a:spLocks noChangeShapeType="1"/>
          </p:cNvSpPr>
          <p:nvPr/>
        </p:nvSpPr>
        <p:spPr bwMode="auto">
          <a:xfrm>
            <a:off x="3893127" y="4294909"/>
            <a:ext cx="96982" cy="221673"/>
          </a:xfrm>
          <a:prstGeom prst="line">
            <a:avLst/>
          </a:prstGeom>
          <a:noFill/>
          <a:ln w="38100">
            <a:solidFill>
              <a:schemeClr val="tx1"/>
            </a:solidFill>
            <a:round/>
            <a:headEnd/>
            <a:tailEnd/>
          </a:ln>
          <a:effectLst/>
        </p:spPr>
        <p:txBody>
          <a:bodyPr anchor="ctr"/>
          <a:lstStyle/>
          <a:p>
            <a:endParaRPr lang="en-US"/>
          </a:p>
        </p:txBody>
      </p:sp>
      <p:sp>
        <p:nvSpPr>
          <p:cNvPr id="1327116" name="Line 12"/>
          <p:cNvSpPr>
            <a:spLocks noChangeShapeType="1"/>
          </p:cNvSpPr>
          <p:nvPr/>
        </p:nvSpPr>
        <p:spPr bwMode="auto">
          <a:xfrm flipH="1">
            <a:off x="3551238" y="4251325"/>
            <a:ext cx="334962" cy="107950"/>
          </a:xfrm>
          <a:prstGeom prst="line">
            <a:avLst/>
          </a:prstGeom>
          <a:noFill/>
          <a:ln w="38100">
            <a:solidFill>
              <a:schemeClr val="tx1"/>
            </a:solidFill>
            <a:round/>
            <a:headEnd/>
            <a:tailEnd/>
          </a:ln>
          <a:effectLst/>
        </p:spPr>
        <p:txBody>
          <a:bodyPr anchor="ctr"/>
          <a:lstStyle/>
          <a:p>
            <a:endParaRPr lang="en-US"/>
          </a:p>
        </p:txBody>
      </p:sp>
      <p:sp>
        <p:nvSpPr>
          <p:cNvPr id="1327117" name="Line 13"/>
          <p:cNvSpPr>
            <a:spLocks noChangeShapeType="1"/>
          </p:cNvSpPr>
          <p:nvPr/>
        </p:nvSpPr>
        <p:spPr bwMode="auto">
          <a:xfrm>
            <a:off x="3581400" y="4359275"/>
            <a:ext cx="166688" cy="303213"/>
          </a:xfrm>
          <a:prstGeom prst="line">
            <a:avLst/>
          </a:prstGeom>
          <a:noFill/>
          <a:ln w="38100">
            <a:solidFill>
              <a:schemeClr val="tx1"/>
            </a:solidFill>
            <a:round/>
            <a:headEnd/>
            <a:tailEnd/>
          </a:ln>
          <a:effectLst/>
        </p:spPr>
        <p:txBody>
          <a:bodyPr anchor="ctr"/>
          <a:lstStyle/>
          <a:p>
            <a:endParaRPr lang="en-US"/>
          </a:p>
        </p:txBody>
      </p:sp>
      <p:sp>
        <p:nvSpPr>
          <p:cNvPr id="1327118" name="Line 14"/>
          <p:cNvSpPr>
            <a:spLocks noChangeShapeType="1"/>
          </p:cNvSpPr>
          <p:nvPr/>
        </p:nvSpPr>
        <p:spPr bwMode="auto">
          <a:xfrm>
            <a:off x="3579813" y="4371975"/>
            <a:ext cx="410296" cy="130752"/>
          </a:xfrm>
          <a:prstGeom prst="line">
            <a:avLst/>
          </a:prstGeom>
          <a:noFill/>
          <a:ln w="38100">
            <a:solidFill>
              <a:schemeClr val="tx1"/>
            </a:solidFill>
            <a:round/>
            <a:headEnd/>
            <a:tailEnd/>
          </a:ln>
          <a:effectLst/>
        </p:spPr>
        <p:txBody>
          <a:bodyPr anchor="ctr"/>
          <a:lstStyle/>
          <a:p>
            <a:endParaRPr lang="en-US"/>
          </a:p>
        </p:txBody>
      </p:sp>
      <p:sp>
        <p:nvSpPr>
          <p:cNvPr id="1327119" name="Line 15"/>
          <p:cNvSpPr>
            <a:spLocks noChangeShapeType="1"/>
          </p:cNvSpPr>
          <p:nvPr/>
        </p:nvSpPr>
        <p:spPr bwMode="auto">
          <a:xfrm flipH="1">
            <a:off x="3754581" y="4516582"/>
            <a:ext cx="221674" cy="124691"/>
          </a:xfrm>
          <a:prstGeom prst="line">
            <a:avLst/>
          </a:prstGeom>
          <a:noFill/>
          <a:ln w="38100">
            <a:solidFill>
              <a:schemeClr val="tx1"/>
            </a:solidFill>
            <a:round/>
            <a:headEnd/>
            <a:tailEnd/>
          </a:ln>
          <a:effectLst/>
        </p:spPr>
        <p:txBody>
          <a:bodyPr anchor="ctr"/>
          <a:lstStyle/>
          <a:p>
            <a:endParaRPr lang="en-US"/>
          </a:p>
        </p:txBody>
      </p:sp>
      <p:sp>
        <p:nvSpPr>
          <p:cNvPr id="1327120" name="Line 16"/>
          <p:cNvSpPr>
            <a:spLocks noChangeShapeType="1"/>
          </p:cNvSpPr>
          <p:nvPr/>
        </p:nvSpPr>
        <p:spPr bwMode="auto">
          <a:xfrm>
            <a:off x="1211263" y="4956175"/>
            <a:ext cx="1190625" cy="0"/>
          </a:xfrm>
          <a:prstGeom prst="line">
            <a:avLst/>
          </a:prstGeom>
          <a:noFill/>
          <a:ln w="76200">
            <a:solidFill>
              <a:srgbClr val="FF3300"/>
            </a:solidFill>
            <a:round/>
            <a:headEnd/>
            <a:tailEnd/>
          </a:ln>
          <a:effectLst/>
        </p:spPr>
        <p:txBody>
          <a:bodyPr anchor="ctr"/>
          <a:lstStyle/>
          <a:p>
            <a:endParaRPr lang="en-US"/>
          </a:p>
        </p:txBody>
      </p:sp>
      <p:sp>
        <p:nvSpPr>
          <p:cNvPr id="19" name="Text Box 122"/>
          <p:cNvSpPr txBox="1">
            <a:spLocks noChangeArrowheads="1"/>
          </p:cNvSpPr>
          <p:nvPr/>
        </p:nvSpPr>
        <p:spPr bwMode="auto">
          <a:xfrm>
            <a:off x="935979" y="1792556"/>
            <a:ext cx="4466287" cy="1077218"/>
          </a:xfrm>
          <a:prstGeom prst="rect">
            <a:avLst/>
          </a:prstGeom>
          <a:solidFill>
            <a:schemeClr val="bg1">
              <a:alpha val="89999"/>
            </a:schemeClr>
          </a:solidFill>
          <a:ln w="38100" algn="ctr">
            <a:solidFill>
              <a:srgbClr val="FF0000"/>
            </a:solidFill>
            <a:miter lim="800000"/>
            <a:headEnd/>
            <a:tailEnd/>
          </a:ln>
          <a:effectLst>
            <a:outerShdw blurRad="50800" dist="38100" dir="2700000" algn="tl" rotWithShape="0">
              <a:prstClr val="black">
                <a:alpha val="40000"/>
              </a:prstClr>
            </a:outerShdw>
          </a:effectLst>
        </p:spPr>
        <p:txBody>
          <a:bodyPr wrap="none">
            <a:spAutoFit/>
          </a:bodyPr>
          <a:lstStyle/>
          <a:p>
            <a:r>
              <a:rPr lang="en-US" sz="3200" dirty="0" smtClean="0">
                <a:latin typeface="Arial" pitchFamily="34" charset="0"/>
                <a:cs typeface="Arial" pitchFamily="34" charset="0"/>
              </a:rPr>
              <a:t>Every (</a:t>
            </a:r>
            <a:r>
              <a:rPr lang="en-US" sz="3200" i="1" dirty="0" smtClean="0">
                <a:solidFill>
                  <a:schemeClr val="tx1"/>
                </a:solidFill>
                <a:latin typeface="Arial" pitchFamily="34" charset="0"/>
                <a:cs typeface="Arial" pitchFamily="34" charset="0"/>
              </a:rPr>
              <a:t>n-1</a:t>
            </a:r>
            <a:r>
              <a:rPr lang="en-US" sz="3200" dirty="0" smtClean="0">
                <a:latin typeface="Arial" pitchFamily="34" charset="0"/>
                <a:cs typeface="Arial" pitchFamily="34" charset="0"/>
              </a:rPr>
              <a:t>)-simplex a</a:t>
            </a:r>
          </a:p>
          <a:p>
            <a:r>
              <a:rPr lang="en-US" sz="3200" dirty="0" smtClean="0">
                <a:solidFill>
                  <a:schemeClr val="tx1"/>
                </a:solidFill>
                <a:latin typeface="Arial" pitchFamily="34" charset="0"/>
                <a:cs typeface="Arial" pitchFamily="34" charset="0"/>
              </a:rPr>
              <a:t>face</a:t>
            </a:r>
            <a:r>
              <a:rPr lang="en-US" sz="3200" dirty="0" smtClean="0">
                <a:latin typeface="Arial" pitchFamily="34" charset="0"/>
                <a:cs typeface="Arial" pitchFamily="34" charset="0"/>
              </a:rPr>
              <a:t> of two </a:t>
            </a:r>
            <a:r>
              <a:rPr lang="en-US" sz="3200" i="1" dirty="0" smtClean="0">
                <a:solidFill>
                  <a:schemeClr val="tx1"/>
                </a:solidFill>
                <a:latin typeface="Arial" pitchFamily="34" charset="0"/>
                <a:cs typeface="Arial" pitchFamily="34" charset="0"/>
              </a:rPr>
              <a:t>n</a:t>
            </a:r>
            <a:r>
              <a:rPr lang="en-US" sz="3200" dirty="0" smtClean="0">
                <a:latin typeface="Arial" pitchFamily="34" charset="0"/>
                <a:cs typeface="Arial" pitchFamily="34" charset="0"/>
              </a:rPr>
              <a:t>-simplexes</a:t>
            </a:r>
            <a:endParaRPr lang="en-US" sz="3200" dirty="0">
              <a:latin typeface="Arial" pitchFamily="34" charset="0"/>
              <a:cs typeface="Arial" pitchFamily="34" charset="0"/>
            </a:endParaRPr>
          </a:p>
        </p:txBody>
      </p:sp>
      <p:sp>
        <p:nvSpPr>
          <p:cNvPr id="20" name="Footer Placeholder 2"/>
          <p:cNvSpPr txBox="1">
            <a:spLocks/>
          </p:cNvSpPr>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tx1"/>
                </a:solidFill>
                <a:latin typeface="Arial" pitchFamily="34" charset="0"/>
                <a:ea typeface="+mn-ea"/>
                <a:cs typeface="Arial" pitchFamily="34" charset="0"/>
              </a:defRPr>
            </a:lvl1pPr>
            <a:lvl2pPr marL="457200" algn="ctr" rtl="0" eaLnBrk="0" fontAlgn="base" hangingPunct="0">
              <a:spcBef>
                <a:spcPct val="0"/>
              </a:spcBef>
              <a:spcAft>
                <a:spcPct val="0"/>
              </a:spcAft>
              <a:defRPr sz="4400" kern="1200">
                <a:solidFill>
                  <a:srgbClr val="0000FF"/>
                </a:solidFill>
                <a:latin typeface="Comic Sans MS" pitchFamily="66" charset="0"/>
                <a:ea typeface="+mn-ea"/>
                <a:cs typeface="+mn-cs"/>
              </a:defRPr>
            </a:lvl2pPr>
            <a:lvl3pPr marL="914400" algn="ctr" rtl="0" eaLnBrk="0" fontAlgn="base" hangingPunct="0">
              <a:spcBef>
                <a:spcPct val="0"/>
              </a:spcBef>
              <a:spcAft>
                <a:spcPct val="0"/>
              </a:spcAft>
              <a:defRPr sz="4400" kern="1200">
                <a:solidFill>
                  <a:srgbClr val="0000FF"/>
                </a:solidFill>
                <a:latin typeface="Comic Sans MS" pitchFamily="66" charset="0"/>
                <a:ea typeface="+mn-ea"/>
                <a:cs typeface="+mn-cs"/>
              </a:defRPr>
            </a:lvl3pPr>
            <a:lvl4pPr marL="1371600" algn="ctr" rtl="0" eaLnBrk="0" fontAlgn="base" hangingPunct="0">
              <a:spcBef>
                <a:spcPct val="0"/>
              </a:spcBef>
              <a:spcAft>
                <a:spcPct val="0"/>
              </a:spcAft>
              <a:defRPr sz="4400" kern="1200">
                <a:solidFill>
                  <a:srgbClr val="0000FF"/>
                </a:solidFill>
                <a:latin typeface="Comic Sans MS" pitchFamily="66" charset="0"/>
                <a:ea typeface="+mn-ea"/>
                <a:cs typeface="+mn-cs"/>
              </a:defRPr>
            </a:lvl4pPr>
            <a:lvl5pPr marL="1828800" algn="ctr" rtl="0" eaLnBrk="0" fontAlgn="base" hangingPunct="0">
              <a:spcBef>
                <a:spcPct val="0"/>
              </a:spcBef>
              <a:spcAft>
                <a:spcPct val="0"/>
              </a:spcAft>
              <a:defRPr sz="4400" kern="1200">
                <a:solidFill>
                  <a:srgbClr val="0000FF"/>
                </a:solidFill>
                <a:latin typeface="Comic Sans MS" pitchFamily="66" charset="0"/>
                <a:ea typeface="+mn-ea"/>
                <a:cs typeface="+mn-cs"/>
              </a:defRPr>
            </a:lvl5pPr>
            <a:lvl6pPr marL="2286000" algn="l" defTabSz="914400" rtl="0" eaLnBrk="1" latinLnBrk="0" hangingPunct="1">
              <a:defRPr sz="4400" kern="1200">
                <a:solidFill>
                  <a:srgbClr val="0000FF"/>
                </a:solidFill>
                <a:latin typeface="Comic Sans MS" pitchFamily="66" charset="0"/>
                <a:ea typeface="+mn-ea"/>
                <a:cs typeface="+mn-cs"/>
              </a:defRPr>
            </a:lvl6pPr>
            <a:lvl7pPr marL="2743200" algn="l" defTabSz="914400" rtl="0" eaLnBrk="1" latinLnBrk="0" hangingPunct="1">
              <a:defRPr sz="4400" kern="1200">
                <a:solidFill>
                  <a:srgbClr val="0000FF"/>
                </a:solidFill>
                <a:latin typeface="Comic Sans MS" pitchFamily="66" charset="0"/>
                <a:ea typeface="+mn-ea"/>
                <a:cs typeface="+mn-cs"/>
              </a:defRPr>
            </a:lvl7pPr>
            <a:lvl8pPr marL="3200400" algn="l" defTabSz="914400" rtl="0" eaLnBrk="1" latinLnBrk="0" hangingPunct="1">
              <a:defRPr sz="4400" kern="1200">
                <a:solidFill>
                  <a:srgbClr val="0000FF"/>
                </a:solidFill>
                <a:latin typeface="Comic Sans MS" pitchFamily="66" charset="0"/>
                <a:ea typeface="+mn-ea"/>
                <a:cs typeface="+mn-cs"/>
              </a:defRPr>
            </a:lvl8pPr>
            <a:lvl9pPr marL="3657600" algn="l" defTabSz="914400" rtl="0" eaLnBrk="1" latinLnBrk="0" hangingPunct="1">
              <a:defRPr sz="4400" kern="1200">
                <a:solidFill>
                  <a:srgbClr val="0000FF"/>
                </a:solidFill>
                <a:latin typeface="Comic Sans MS" pitchFamily="66" charset="0"/>
                <a:ea typeface="+mn-ea"/>
                <a:cs typeface="+mn-cs"/>
              </a:defRPr>
            </a:lvl9pPr>
          </a:lstStyle>
          <a:p>
            <a:pPr algn="ctr"/>
            <a:r>
              <a:rPr lang="en-US" dirty="0" smtClean="0"/>
              <a:t>Distributed Computing Through Combinatorial Topology</a:t>
            </a:r>
            <a:endParaRPr lang="en-US" dirty="0"/>
          </a:p>
        </p:txBody>
      </p:sp>
    </p:spTree>
    <p:extLst>
      <p:ext uri="{BB962C8B-B14F-4D97-AF65-F5344CB8AC3E}">
        <p14:creationId xmlns:p14="http://schemas.microsoft.com/office/powerpoint/2010/main" val="24240627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Rectangle 68"/>
          <p:cNvSpPr/>
          <p:nvPr/>
        </p:nvSpPr>
        <p:spPr bwMode="auto">
          <a:xfrm>
            <a:off x="8539089" y="2851445"/>
            <a:ext cx="393896" cy="509493"/>
          </a:xfrm>
          <a:prstGeom prst="rect">
            <a:avLst/>
          </a:prstGeom>
          <a:solidFill>
            <a:schemeClr val="bg1">
              <a:lumMod val="95000"/>
            </a:schemeClr>
          </a:solidFill>
          <a:ln w="38100" cap="flat" cmpd="sng" algn="ctr">
            <a:solidFill>
              <a:schemeClr val="bg1">
                <a:lumMod val="50000"/>
              </a:schemeClr>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600" b="0" i="0" u="none" strike="noStrike" cap="none" normalizeH="0" baseline="0" dirty="0" smtClean="0">
              <a:ln>
                <a:noFill/>
              </a:ln>
              <a:solidFill>
                <a:srgbClr val="0000FF"/>
              </a:solidFill>
              <a:effectLst/>
              <a:latin typeface="Arial" pitchFamily="34" charset="0"/>
              <a:cs typeface="Arial" pitchFamily="34" charset="0"/>
            </a:endParaRPr>
          </a:p>
        </p:txBody>
      </p:sp>
      <p:sp>
        <p:nvSpPr>
          <p:cNvPr id="6" name="Title 5"/>
          <p:cNvSpPr>
            <a:spLocks noGrp="1"/>
          </p:cNvSpPr>
          <p:nvPr>
            <p:ph type="title"/>
          </p:nvPr>
        </p:nvSpPr>
        <p:spPr/>
        <p:txBody>
          <a:bodyPr/>
          <a:lstStyle/>
          <a:p>
            <a:r>
              <a:rPr lang="en-US" dirty="0"/>
              <a:t>Operational Explanation</a:t>
            </a:r>
          </a:p>
        </p:txBody>
      </p:sp>
      <p:sp>
        <p:nvSpPr>
          <p:cNvPr id="3" name="Slide Number Placeholder 2"/>
          <p:cNvSpPr>
            <a:spLocks noGrp="1"/>
          </p:cNvSpPr>
          <p:nvPr>
            <p:ph type="sldNum" sz="quarter" idx="11"/>
          </p:nvPr>
        </p:nvSpPr>
        <p:spPr/>
        <p:txBody>
          <a:bodyPr/>
          <a:lstStyle/>
          <a:p>
            <a:fld id="{0278A794-4692-4779-9EBA-A0B3349CB0A1}" type="slidenum">
              <a:rPr lang="en-US" smtClean="0"/>
              <a:pPr/>
              <a:t>16</a:t>
            </a:fld>
            <a:endParaRPr lang="en-US"/>
          </a:p>
        </p:txBody>
      </p:sp>
      <p:sp>
        <p:nvSpPr>
          <p:cNvPr id="2" name="Footer Placeholder 1"/>
          <p:cNvSpPr>
            <a:spLocks noGrp="1"/>
          </p:cNvSpPr>
          <p:nvPr>
            <p:ph type="ftr" sz="quarter" idx="4294967295"/>
          </p:nvPr>
        </p:nvSpPr>
        <p:spPr>
          <a:xfrm>
            <a:off x="3124200" y="6248400"/>
            <a:ext cx="2895600" cy="457200"/>
          </a:xfrm>
        </p:spPr>
        <p:txBody>
          <a:bodyPr/>
          <a:lstStyle/>
          <a:p>
            <a:r>
              <a:rPr lang="en-US" dirty="0" smtClean="0"/>
              <a:t>Distributed Computing though Combinatorial Topology</a:t>
            </a:r>
            <a:endParaRPr lang="en-US" dirty="0"/>
          </a:p>
        </p:txBody>
      </p:sp>
      <p:grpSp>
        <p:nvGrpSpPr>
          <p:cNvPr id="7" name="Group 50"/>
          <p:cNvGrpSpPr>
            <a:grpSpLocks/>
          </p:cNvGrpSpPr>
          <p:nvPr/>
        </p:nvGrpSpPr>
        <p:grpSpPr bwMode="auto">
          <a:xfrm>
            <a:off x="2461999" y="2936282"/>
            <a:ext cx="1447800" cy="1295400"/>
            <a:chOff x="3168" y="1824"/>
            <a:chExt cx="912" cy="816"/>
          </a:xfrm>
          <a:gradFill>
            <a:gsLst>
              <a:gs pos="10000">
                <a:schemeClr val="bg1"/>
              </a:gs>
              <a:gs pos="87000">
                <a:schemeClr val="tx1"/>
              </a:gs>
              <a:gs pos="100000">
                <a:schemeClr val="accent1">
                  <a:tint val="23500"/>
                  <a:satMod val="160000"/>
                </a:schemeClr>
              </a:gs>
            </a:gsLst>
            <a:lin ang="5400000" scaled="0"/>
          </a:gradFill>
        </p:grpSpPr>
        <p:sp>
          <p:nvSpPr>
            <p:cNvPr id="8" name="Freeform 51"/>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9" name="Freeform 52"/>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0" name="Freeform 53"/>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1" name="Freeform 54"/>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grpFill/>
            <a:ln w="38100">
              <a:solidFill>
                <a:schemeClr val="tx1"/>
              </a:solidFill>
              <a:round/>
              <a:headEnd/>
              <a:tailEnd/>
            </a:ln>
          </p:spPr>
          <p:txBody>
            <a:bodyPr wrap="none" anchor="ctr"/>
            <a:lstStyle/>
            <a:p>
              <a:endParaRPr lang="en-US" dirty="0">
                <a:latin typeface="Arial" pitchFamily="34" charset="0"/>
              </a:endParaRPr>
            </a:p>
          </p:txBody>
        </p:sp>
        <p:sp>
          <p:nvSpPr>
            <p:cNvPr id="12" name="Freeform 55"/>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grpFill/>
            <a:ln w="38100">
              <a:solidFill>
                <a:schemeClr val="tx1"/>
              </a:solidFill>
              <a:round/>
              <a:headEnd/>
              <a:tailEnd/>
            </a:ln>
          </p:spPr>
          <p:txBody>
            <a:bodyPr wrap="none" anchor="ctr"/>
            <a:lstStyle/>
            <a:p>
              <a:endParaRPr lang="en-US" dirty="0">
                <a:latin typeface="Arial" pitchFamily="34" charset="0"/>
              </a:endParaRPr>
            </a:p>
          </p:txBody>
        </p:sp>
        <p:sp>
          <p:nvSpPr>
            <p:cNvPr id="13" name="Freeform 56"/>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grpFill/>
            <a:ln w="38100">
              <a:solidFill>
                <a:schemeClr val="tx1"/>
              </a:solidFill>
              <a:round/>
              <a:headEnd/>
              <a:tailEnd/>
            </a:ln>
          </p:spPr>
          <p:txBody>
            <a:bodyPr wrap="none" anchor="ctr"/>
            <a:lstStyle/>
            <a:p>
              <a:endParaRPr lang="en-US" dirty="0">
                <a:latin typeface="Arial" pitchFamily="34" charset="0"/>
              </a:endParaRPr>
            </a:p>
          </p:txBody>
        </p:sp>
        <p:sp>
          <p:nvSpPr>
            <p:cNvPr id="14" name="Freeform 57"/>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5" name="Freeform 58"/>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6" name="Freeform 59"/>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grpSp>
      <p:grpSp>
        <p:nvGrpSpPr>
          <p:cNvPr id="49" name="Group 60"/>
          <p:cNvGrpSpPr>
            <a:grpSpLocks/>
          </p:cNvGrpSpPr>
          <p:nvPr/>
        </p:nvGrpSpPr>
        <p:grpSpPr bwMode="auto">
          <a:xfrm flipH="1">
            <a:off x="6578399" y="4129063"/>
            <a:ext cx="1447800" cy="1295400"/>
            <a:chOff x="3168" y="1824"/>
            <a:chExt cx="912" cy="816"/>
          </a:xfrm>
        </p:grpSpPr>
        <p:sp>
          <p:nvSpPr>
            <p:cNvPr id="50" name="Freeform 61"/>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51" name="Freeform 62"/>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52" name="Freeform 63"/>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53" name="Freeform 64"/>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1"/>
            </a:solidFill>
            <a:ln w="38100">
              <a:solidFill>
                <a:schemeClr val="tx1"/>
              </a:solidFill>
              <a:round/>
              <a:headEnd/>
              <a:tailEnd/>
            </a:ln>
          </p:spPr>
          <p:txBody>
            <a:bodyPr wrap="none" anchor="ctr"/>
            <a:lstStyle/>
            <a:p>
              <a:endParaRPr lang="en-US" dirty="0">
                <a:latin typeface="Arial" pitchFamily="34" charset="0"/>
              </a:endParaRPr>
            </a:p>
          </p:txBody>
        </p:sp>
        <p:sp>
          <p:nvSpPr>
            <p:cNvPr id="54" name="Freeform 65"/>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1"/>
            </a:solidFill>
            <a:ln w="38100">
              <a:solidFill>
                <a:schemeClr val="tx1"/>
              </a:solidFill>
              <a:round/>
              <a:headEnd/>
              <a:tailEnd/>
            </a:ln>
          </p:spPr>
          <p:txBody>
            <a:bodyPr wrap="none" anchor="ctr"/>
            <a:lstStyle/>
            <a:p>
              <a:endParaRPr lang="en-US" dirty="0">
                <a:latin typeface="Arial" pitchFamily="34" charset="0"/>
              </a:endParaRPr>
            </a:p>
          </p:txBody>
        </p:sp>
        <p:sp>
          <p:nvSpPr>
            <p:cNvPr id="55" name="Freeform 66"/>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1"/>
            </a:solidFill>
            <a:ln w="38100">
              <a:solidFill>
                <a:schemeClr val="tx1"/>
              </a:solidFill>
              <a:round/>
              <a:headEnd/>
              <a:tailEnd/>
            </a:ln>
          </p:spPr>
          <p:txBody>
            <a:bodyPr wrap="none" anchor="ctr"/>
            <a:lstStyle/>
            <a:p>
              <a:endParaRPr lang="en-US" dirty="0">
                <a:latin typeface="Arial" pitchFamily="34" charset="0"/>
              </a:endParaRPr>
            </a:p>
          </p:txBody>
        </p:sp>
        <p:sp>
          <p:nvSpPr>
            <p:cNvPr id="56" name="Freeform 67"/>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57" name="Freeform 68"/>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58" name="Freeform 69"/>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grpSp>
      <p:sp>
        <p:nvSpPr>
          <p:cNvPr id="65" name="Rounded Rectangle 64"/>
          <p:cNvSpPr/>
          <p:nvPr/>
        </p:nvSpPr>
        <p:spPr bwMode="auto">
          <a:xfrm>
            <a:off x="6348099" y="1991100"/>
            <a:ext cx="1449057" cy="715089"/>
          </a:xfrm>
          <a:prstGeom prst="roundRect">
            <a:avLst/>
          </a:prstGeom>
          <a:solidFill>
            <a:schemeClr val="tx1"/>
          </a:solidFill>
          <a:ln w="38100" cap="flat" cmpd="sng" algn="ctr">
            <a:solidFill>
              <a:srgbClr val="0000FF"/>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600" b="0" i="0" u="none" strike="noStrike" cap="none" normalizeH="0" baseline="0" dirty="0" smtClean="0">
                <a:ln>
                  <a:noFill/>
                </a:ln>
                <a:solidFill>
                  <a:srgbClr val="FF0000"/>
                </a:solidFill>
                <a:effectLst/>
                <a:latin typeface="Arial" pitchFamily="34" charset="0"/>
                <a:cs typeface="Arial" pitchFamily="34" charset="0"/>
              </a:rPr>
              <a:t>1:01</a:t>
            </a:r>
          </a:p>
        </p:txBody>
      </p:sp>
      <p:sp>
        <p:nvSpPr>
          <p:cNvPr id="67" name="Freeform 66"/>
          <p:cNvSpPr/>
          <p:nvPr/>
        </p:nvSpPr>
        <p:spPr bwMode="auto">
          <a:xfrm>
            <a:off x="7568418" y="2743200"/>
            <a:ext cx="1069145" cy="416377"/>
          </a:xfrm>
          <a:custGeom>
            <a:avLst/>
            <a:gdLst>
              <a:gd name="connsiteX0" fmla="*/ 0 w 1069145"/>
              <a:gd name="connsiteY0" fmla="*/ 0 h 416377"/>
              <a:gd name="connsiteX1" fmla="*/ 534573 w 1069145"/>
              <a:gd name="connsiteY1" fmla="*/ 379828 h 416377"/>
              <a:gd name="connsiteX2" fmla="*/ 1069145 w 1069145"/>
              <a:gd name="connsiteY2" fmla="*/ 379828 h 416377"/>
            </a:gdLst>
            <a:ahLst/>
            <a:cxnLst>
              <a:cxn ang="0">
                <a:pos x="connsiteX0" y="connsiteY0"/>
              </a:cxn>
              <a:cxn ang="0">
                <a:pos x="connsiteX1" y="connsiteY1"/>
              </a:cxn>
              <a:cxn ang="0">
                <a:pos x="connsiteX2" y="connsiteY2"/>
              </a:cxn>
            </a:cxnLst>
            <a:rect l="l" t="t" r="r" b="b"/>
            <a:pathLst>
              <a:path w="1069145" h="416377">
                <a:moveTo>
                  <a:pt x="0" y="0"/>
                </a:moveTo>
                <a:cubicBezTo>
                  <a:pt x="178191" y="158261"/>
                  <a:pt x="356382" y="316523"/>
                  <a:pt x="534573" y="379828"/>
                </a:cubicBezTo>
                <a:cubicBezTo>
                  <a:pt x="712764" y="443133"/>
                  <a:pt x="890954" y="411480"/>
                  <a:pt x="1069145" y="379828"/>
                </a:cubicBezTo>
              </a:path>
            </a:pathLst>
          </a:custGeom>
          <a:noFill/>
          <a:ln w="38100" cap="flat" cmpd="sng" algn="ctr">
            <a:solidFill>
              <a:schemeClr val="bg1">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dirty="0" smtClean="0">
              <a:ln>
                <a:noFill/>
              </a:ln>
              <a:solidFill>
                <a:srgbClr val="0000FF"/>
              </a:solidFill>
              <a:effectLst/>
              <a:latin typeface="Arial" pitchFamily="34" charset="0"/>
            </a:endParaRPr>
          </a:p>
        </p:txBody>
      </p:sp>
      <p:sp>
        <p:nvSpPr>
          <p:cNvPr id="68" name="Chord 67"/>
          <p:cNvSpPr/>
          <p:nvPr/>
        </p:nvSpPr>
        <p:spPr bwMode="auto">
          <a:xfrm>
            <a:off x="8637563" y="2987543"/>
            <a:ext cx="175846" cy="175846"/>
          </a:xfrm>
          <a:prstGeom prst="chord">
            <a:avLst/>
          </a:prstGeom>
          <a:solidFill>
            <a:schemeClr val="bg1">
              <a:lumMod val="95000"/>
            </a:schemeClr>
          </a:solidFill>
          <a:ln w="38100" cap="flat" cmpd="sng" algn="ctr">
            <a:solidFill>
              <a:schemeClr val="bg1">
                <a:lumMod val="50000"/>
              </a:schemeClr>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600" b="0" i="0" u="none" strike="noStrike" cap="none" normalizeH="0" baseline="0" dirty="0" smtClean="0">
              <a:ln>
                <a:noFill/>
              </a:ln>
              <a:solidFill>
                <a:srgbClr val="0000FF"/>
              </a:solidFill>
              <a:effectLst/>
              <a:latin typeface="Arial" pitchFamily="34" charset="0"/>
              <a:cs typeface="Arial" pitchFamily="34" charset="0"/>
            </a:endParaRPr>
          </a:p>
        </p:txBody>
      </p:sp>
      <p:sp>
        <p:nvSpPr>
          <p:cNvPr id="60" name="Cloud Callout 59"/>
          <p:cNvSpPr/>
          <p:nvPr/>
        </p:nvSpPr>
        <p:spPr bwMode="auto">
          <a:xfrm>
            <a:off x="-55351" y="1211657"/>
            <a:ext cx="5117911" cy="1639788"/>
          </a:xfrm>
          <a:prstGeom prst="cloudCallout">
            <a:avLst>
              <a:gd name="adj1" fmla="val 16496"/>
              <a:gd name="adj2" fmla="val 73454"/>
            </a:avLst>
          </a:prstGeom>
          <a:solidFill>
            <a:schemeClr val="bg1">
              <a:lumMod val="95000"/>
            </a:schemeClr>
          </a:solidFill>
          <a:ln w="38100" cap="flat" cmpd="sng" algn="ctr">
            <a:solidFill>
              <a:schemeClr val="tx1"/>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Arial" pitchFamily="34" charset="0"/>
                <a:cs typeface="Arial" pitchFamily="34" charset="0"/>
              </a:rPr>
              <a:t>He was quiet,</a:t>
            </a:r>
            <a:r>
              <a:rPr kumimoji="0" lang="en-US" sz="3200" b="0" i="0" u="none" strike="noStrike" cap="none" normalizeH="0" dirty="0" smtClean="0">
                <a:ln>
                  <a:noFill/>
                </a:ln>
                <a:solidFill>
                  <a:schemeClr val="tx1"/>
                </a:solidFill>
                <a:effectLst/>
                <a:latin typeface="Arial" pitchFamily="34" charset="0"/>
                <a:cs typeface="Arial" pitchFamily="34" charset="0"/>
              </a:rPr>
              <a:t> so I must be dirty.</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39" name="Group 50"/>
          <p:cNvGrpSpPr>
            <a:grpSpLocks/>
          </p:cNvGrpSpPr>
          <p:nvPr/>
        </p:nvGrpSpPr>
        <p:grpSpPr bwMode="auto">
          <a:xfrm>
            <a:off x="3791992" y="2248989"/>
            <a:ext cx="1447800" cy="1295400"/>
            <a:chOff x="3168" y="1824"/>
            <a:chExt cx="912" cy="816"/>
          </a:xfrm>
          <a:gradFill>
            <a:gsLst>
              <a:gs pos="10000">
                <a:srgbClr val="FF7C80"/>
              </a:gs>
              <a:gs pos="87000">
                <a:schemeClr val="tx1"/>
              </a:gs>
              <a:gs pos="100000">
                <a:schemeClr val="accent1">
                  <a:tint val="23500"/>
                  <a:satMod val="160000"/>
                </a:schemeClr>
              </a:gs>
            </a:gsLst>
            <a:lin ang="5400000" scaled="0"/>
          </a:gradFill>
        </p:grpSpPr>
        <p:sp>
          <p:nvSpPr>
            <p:cNvPr id="40" name="Freeform 51"/>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41" name="Freeform 52"/>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42" name="Freeform 53"/>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43" name="Freeform 54"/>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grpFill/>
            <a:ln w="38100">
              <a:solidFill>
                <a:schemeClr val="tx1"/>
              </a:solidFill>
              <a:round/>
              <a:headEnd/>
              <a:tailEnd/>
            </a:ln>
          </p:spPr>
          <p:txBody>
            <a:bodyPr wrap="none" anchor="ctr"/>
            <a:lstStyle/>
            <a:p>
              <a:endParaRPr lang="en-US" dirty="0">
                <a:latin typeface="Arial" pitchFamily="34" charset="0"/>
              </a:endParaRPr>
            </a:p>
          </p:txBody>
        </p:sp>
        <p:sp>
          <p:nvSpPr>
            <p:cNvPr id="44" name="Freeform 55"/>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grpFill/>
            <a:ln w="38100">
              <a:solidFill>
                <a:schemeClr val="tx1"/>
              </a:solidFill>
              <a:round/>
              <a:headEnd/>
              <a:tailEnd/>
            </a:ln>
          </p:spPr>
          <p:txBody>
            <a:bodyPr wrap="none" anchor="ctr"/>
            <a:lstStyle/>
            <a:p>
              <a:endParaRPr lang="en-US" dirty="0">
                <a:latin typeface="Arial" pitchFamily="34" charset="0"/>
              </a:endParaRPr>
            </a:p>
          </p:txBody>
        </p:sp>
        <p:sp>
          <p:nvSpPr>
            <p:cNvPr id="45" name="Freeform 56"/>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grpFill/>
            <a:ln w="38100">
              <a:solidFill>
                <a:schemeClr val="tx1"/>
              </a:solidFill>
              <a:round/>
              <a:headEnd/>
              <a:tailEnd/>
            </a:ln>
          </p:spPr>
          <p:txBody>
            <a:bodyPr wrap="none" anchor="ctr"/>
            <a:lstStyle/>
            <a:p>
              <a:endParaRPr lang="en-US" dirty="0">
                <a:latin typeface="Arial" pitchFamily="34" charset="0"/>
              </a:endParaRPr>
            </a:p>
          </p:txBody>
        </p:sp>
        <p:sp>
          <p:nvSpPr>
            <p:cNvPr id="46" name="Freeform 57"/>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47" name="Freeform 58"/>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48" name="Freeform 59"/>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grpSp>
      <p:grpSp>
        <p:nvGrpSpPr>
          <p:cNvPr id="27" name="Group 50"/>
          <p:cNvGrpSpPr>
            <a:grpSpLocks/>
          </p:cNvGrpSpPr>
          <p:nvPr/>
        </p:nvGrpSpPr>
        <p:grpSpPr bwMode="auto">
          <a:xfrm>
            <a:off x="1132005" y="3623575"/>
            <a:ext cx="1447800" cy="1295400"/>
            <a:chOff x="3168" y="1824"/>
            <a:chExt cx="912" cy="816"/>
          </a:xfrm>
        </p:grpSpPr>
        <p:sp>
          <p:nvSpPr>
            <p:cNvPr id="28" name="Freeform 51"/>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29" name="Freeform 52"/>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30" name="Freeform 53"/>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31" name="Freeform 54"/>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00FFFF"/>
            </a:solidFill>
            <a:ln w="38100">
              <a:solidFill>
                <a:schemeClr val="tx1"/>
              </a:solidFill>
              <a:round/>
              <a:headEnd/>
              <a:tailEnd/>
            </a:ln>
          </p:spPr>
          <p:txBody>
            <a:bodyPr wrap="none" anchor="ctr"/>
            <a:lstStyle/>
            <a:p>
              <a:endParaRPr lang="en-US" dirty="0">
                <a:latin typeface="Arial" pitchFamily="34" charset="0"/>
              </a:endParaRPr>
            </a:p>
          </p:txBody>
        </p:sp>
        <p:sp>
          <p:nvSpPr>
            <p:cNvPr id="32" name="Freeform 55"/>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00FFFF"/>
            </a:solidFill>
            <a:ln w="38100">
              <a:solidFill>
                <a:schemeClr val="tx1"/>
              </a:solidFill>
              <a:round/>
              <a:headEnd/>
              <a:tailEnd/>
            </a:ln>
          </p:spPr>
          <p:txBody>
            <a:bodyPr wrap="none" anchor="ctr"/>
            <a:lstStyle/>
            <a:p>
              <a:endParaRPr lang="en-US" dirty="0">
                <a:latin typeface="Arial" pitchFamily="34" charset="0"/>
              </a:endParaRPr>
            </a:p>
          </p:txBody>
        </p:sp>
        <p:sp>
          <p:nvSpPr>
            <p:cNvPr id="33" name="Freeform 56"/>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00FFFF"/>
            </a:solidFill>
            <a:ln w="38100">
              <a:solidFill>
                <a:schemeClr val="tx1"/>
              </a:solidFill>
              <a:round/>
              <a:headEnd/>
              <a:tailEnd/>
            </a:ln>
          </p:spPr>
          <p:txBody>
            <a:bodyPr wrap="none" anchor="ctr"/>
            <a:lstStyle/>
            <a:p>
              <a:endParaRPr lang="en-US" dirty="0">
                <a:latin typeface="Arial" pitchFamily="34" charset="0"/>
              </a:endParaRPr>
            </a:p>
          </p:txBody>
        </p:sp>
        <p:sp>
          <p:nvSpPr>
            <p:cNvPr id="34" name="Freeform 57"/>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35" name="Freeform 58"/>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36" name="Freeform 59"/>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grpSp>
      <p:sp>
        <p:nvSpPr>
          <p:cNvPr id="61" name="Cloud Callout 60"/>
          <p:cNvSpPr/>
          <p:nvPr/>
        </p:nvSpPr>
        <p:spPr bwMode="auto">
          <a:xfrm>
            <a:off x="1537836" y="4071169"/>
            <a:ext cx="5117911" cy="1639788"/>
          </a:xfrm>
          <a:prstGeom prst="cloudCallout">
            <a:avLst>
              <a:gd name="adj1" fmla="val 14262"/>
              <a:gd name="adj2" fmla="val -82883"/>
            </a:avLst>
          </a:prstGeom>
          <a:solidFill>
            <a:schemeClr val="bg1">
              <a:lumMod val="95000"/>
            </a:schemeClr>
          </a:solidFill>
          <a:ln w="38100" cap="flat" cmpd="sng" algn="ctr">
            <a:solidFill>
              <a:srgbClr val="FF7C8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rgbClr val="FF7C80"/>
                </a:solidFill>
                <a:effectLst/>
                <a:latin typeface="Arial" pitchFamily="34" charset="0"/>
                <a:cs typeface="Arial" pitchFamily="34" charset="0"/>
              </a:rPr>
              <a:t>He was quiet,</a:t>
            </a:r>
            <a:r>
              <a:rPr kumimoji="0" lang="en-US" sz="3200" b="0" i="0" u="none" strike="noStrike" cap="none" normalizeH="0" dirty="0" smtClean="0">
                <a:ln>
                  <a:noFill/>
                </a:ln>
                <a:solidFill>
                  <a:srgbClr val="FF7C80"/>
                </a:solidFill>
                <a:effectLst/>
                <a:latin typeface="Arial" pitchFamily="34" charset="0"/>
                <a:cs typeface="Arial" pitchFamily="34" charset="0"/>
              </a:rPr>
              <a:t> so I must be dirty.</a:t>
            </a:r>
            <a:endParaRPr kumimoji="0" lang="en-US" sz="3200" b="0" i="0" u="none" strike="noStrike" cap="none" normalizeH="0" baseline="0" dirty="0" smtClean="0">
              <a:ln>
                <a:noFill/>
              </a:ln>
              <a:solidFill>
                <a:srgbClr val="FF7C80"/>
              </a:solidFill>
              <a:effectLst/>
              <a:latin typeface="Arial" pitchFamily="34" charset="0"/>
              <a:cs typeface="Arial" pitchFamily="34" charset="0"/>
            </a:endParaRPr>
          </a:p>
        </p:txBody>
      </p:sp>
    </p:spTree>
    <p:extLst>
      <p:ext uri="{BB962C8B-B14F-4D97-AF65-F5344CB8AC3E}">
        <p14:creationId xmlns:p14="http://schemas.microsoft.com/office/powerpoint/2010/main" val="2871695240"/>
      </p:ext>
    </p:extLst>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3"/>
          <p:cNvSpPr>
            <a:spLocks noGrp="1"/>
          </p:cNvSpPr>
          <p:nvPr>
            <p:ph type="sldNum" sz="quarter" idx="11"/>
          </p:nvPr>
        </p:nvSpPr>
        <p:spPr/>
        <p:txBody>
          <a:bodyPr/>
          <a:lstStyle/>
          <a:p>
            <a:fld id="{51707071-DFAF-458B-B9C0-767B6890DE98}" type="slidenum">
              <a:rPr lang="en-US"/>
              <a:pPr/>
              <a:t>160</a:t>
            </a:fld>
            <a:endParaRPr lang="en-US"/>
          </a:p>
        </p:txBody>
      </p:sp>
      <p:pic>
        <p:nvPicPr>
          <p:cNvPr id="1327106" name="Picture 2" descr="cx"/>
          <p:cNvPicPr>
            <a:picLocks noChangeAspect="1" noChangeArrowheads="1"/>
          </p:cNvPicPr>
          <p:nvPr/>
        </p:nvPicPr>
        <p:blipFill>
          <a:blip r:embed="rId3" cstate="print"/>
          <a:srcRect/>
          <a:stretch>
            <a:fillRect/>
          </a:stretch>
        </p:blipFill>
        <p:spPr bwMode="auto">
          <a:xfrm>
            <a:off x="1981200" y="1936750"/>
            <a:ext cx="5741988" cy="4438650"/>
          </a:xfrm>
          <a:prstGeom prst="rect">
            <a:avLst/>
          </a:prstGeom>
          <a:noFill/>
        </p:spPr>
      </p:pic>
      <p:sp>
        <p:nvSpPr>
          <p:cNvPr id="1327107" name="Rectangle 3"/>
          <p:cNvSpPr>
            <a:spLocks noChangeArrowheads="1"/>
          </p:cNvSpPr>
          <p:nvPr/>
        </p:nvSpPr>
        <p:spPr bwMode="auto">
          <a:xfrm>
            <a:off x="1676400" y="1431925"/>
            <a:ext cx="6446838" cy="4906963"/>
          </a:xfrm>
          <a:prstGeom prst="rect">
            <a:avLst/>
          </a:prstGeom>
          <a:solidFill>
            <a:schemeClr val="bg1">
              <a:alpha val="58000"/>
            </a:schemeClr>
          </a:solidFill>
          <a:ln w="38100" algn="ctr">
            <a:noFill/>
            <a:miter lim="800000"/>
            <a:headEnd/>
            <a:tailEnd/>
          </a:ln>
          <a:effectLst/>
        </p:spPr>
        <p:txBody>
          <a:bodyPr wrap="none" anchor="ctr"/>
          <a:lstStyle/>
          <a:p>
            <a:endParaRPr lang="en-US"/>
          </a:p>
        </p:txBody>
      </p:sp>
      <p:sp>
        <p:nvSpPr>
          <p:cNvPr id="1327108" name="Rectangle 4"/>
          <p:cNvSpPr>
            <a:spLocks noGrp="1" noChangeArrowheads="1"/>
          </p:cNvSpPr>
          <p:nvPr>
            <p:ph type="title"/>
          </p:nvPr>
        </p:nvSpPr>
        <p:spPr/>
        <p:txBody>
          <a:bodyPr/>
          <a:lstStyle/>
          <a:p>
            <a:r>
              <a:rPr lang="en-US" dirty="0" smtClean="0"/>
              <a:t>Manifolds</a:t>
            </a:r>
            <a:endParaRPr lang="en-US" dirty="0"/>
          </a:p>
        </p:txBody>
      </p:sp>
      <p:sp>
        <p:nvSpPr>
          <p:cNvPr id="1327109" name="AutoShape 5"/>
          <p:cNvSpPr>
            <a:spLocks noChangeArrowheads="1"/>
          </p:cNvSpPr>
          <p:nvPr/>
        </p:nvSpPr>
        <p:spPr bwMode="auto">
          <a:xfrm>
            <a:off x="1181100" y="3978275"/>
            <a:ext cx="1295400" cy="1020763"/>
          </a:xfrm>
          <a:prstGeom prst="triangle">
            <a:avLst>
              <a:gd name="adj" fmla="val 50000"/>
            </a:avLst>
          </a:prstGeom>
          <a:gradFill rotWithShape="1">
            <a:gsLst>
              <a:gs pos="0">
                <a:schemeClr val="hlink">
                  <a:gamma/>
                  <a:shade val="46275"/>
                  <a:invGamma/>
                </a:schemeClr>
              </a:gs>
              <a:gs pos="50000">
                <a:schemeClr val="hlink"/>
              </a:gs>
              <a:gs pos="100000">
                <a:schemeClr val="hlink">
                  <a:gamma/>
                  <a:shade val="46275"/>
                  <a:invGamma/>
                </a:schemeClr>
              </a:gs>
            </a:gsLst>
            <a:lin ang="5400000" scaled="1"/>
          </a:gradFill>
          <a:ln w="38100" algn="ctr">
            <a:solidFill>
              <a:schemeClr val="tx1"/>
            </a:solidFill>
            <a:miter lim="800000"/>
            <a:headEnd/>
            <a:tailEnd/>
          </a:ln>
          <a:effectLst/>
        </p:spPr>
        <p:txBody>
          <a:bodyPr wrap="none" anchor="ctr"/>
          <a:lstStyle/>
          <a:p>
            <a:endParaRPr lang="en-US"/>
          </a:p>
        </p:txBody>
      </p:sp>
      <p:sp>
        <p:nvSpPr>
          <p:cNvPr id="1327110" name="AutoShape 6"/>
          <p:cNvSpPr>
            <a:spLocks noChangeArrowheads="1"/>
          </p:cNvSpPr>
          <p:nvPr/>
        </p:nvSpPr>
        <p:spPr bwMode="auto">
          <a:xfrm flipV="1">
            <a:off x="1181100" y="4967288"/>
            <a:ext cx="1295400" cy="1020762"/>
          </a:xfrm>
          <a:prstGeom prst="triangle">
            <a:avLst>
              <a:gd name="adj" fmla="val 50000"/>
            </a:avLst>
          </a:prstGeom>
          <a:gradFill rotWithShape="1">
            <a:gsLst>
              <a:gs pos="0">
                <a:schemeClr val="hlink">
                  <a:gamma/>
                  <a:shade val="46275"/>
                  <a:invGamma/>
                </a:schemeClr>
              </a:gs>
              <a:gs pos="50000">
                <a:schemeClr val="hlink"/>
              </a:gs>
              <a:gs pos="100000">
                <a:schemeClr val="hlink">
                  <a:gamma/>
                  <a:shade val="46275"/>
                  <a:invGamma/>
                </a:schemeClr>
              </a:gs>
            </a:gsLst>
            <a:lin ang="5400000" scaled="1"/>
          </a:gradFill>
          <a:ln w="38100" algn="ctr">
            <a:solidFill>
              <a:schemeClr val="tx1"/>
            </a:solidFill>
            <a:miter lim="800000"/>
            <a:headEnd/>
            <a:tailEnd/>
          </a:ln>
          <a:effectLst/>
        </p:spPr>
        <p:txBody>
          <a:bodyPr wrap="none" anchor="ctr"/>
          <a:lstStyle/>
          <a:p>
            <a:endParaRPr lang="en-US"/>
          </a:p>
        </p:txBody>
      </p:sp>
      <p:sp>
        <p:nvSpPr>
          <p:cNvPr id="1327111" name="AutoShape 7"/>
          <p:cNvSpPr>
            <a:spLocks noChangeArrowheads="1"/>
          </p:cNvSpPr>
          <p:nvPr/>
        </p:nvSpPr>
        <p:spPr bwMode="auto">
          <a:xfrm>
            <a:off x="898525" y="4694238"/>
            <a:ext cx="1890713" cy="669925"/>
          </a:xfrm>
          <a:prstGeom prst="wedgeRoundRectCallout">
            <a:avLst>
              <a:gd name="adj1" fmla="val -2858"/>
              <a:gd name="adj2" fmla="val -303714"/>
              <a:gd name="adj3" fmla="val 16667"/>
            </a:avLst>
          </a:prstGeom>
          <a:noFill/>
          <a:ln w="38100" algn="ctr">
            <a:solidFill>
              <a:srgbClr val="FF3300"/>
            </a:solidFill>
            <a:miter lim="800000"/>
            <a:headEnd/>
            <a:tailEnd/>
          </a:ln>
          <a:effectLst/>
        </p:spPr>
        <p:txBody>
          <a:bodyPr anchor="ctr"/>
          <a:lstStyle/>
          <a:p>
            <a:endParaRPr lang="en-US"/>
          </a:p>
        </p:txBody>
      </p:sp>
      <p:sp>
        <p:nvSpPr>
          <p:cNvPr id="1327113" name="Line 9"/>
          <p:cNvSpPr>
            <a:spLocks noChangeShapeType="1"/>
          </p:cNvSpPr>
          <p:nvPr/>
        </p:nvSpPr>
        <p:spPr bwMode="auto">
          <a:xfrm>
            <a:off x="1812925" y="3962400"/>
            <a:ext cx="2119313" cy="320675"/>
          </a:xfrm>
          <a:prstGeom prst="line">
            <a:avLst/>
          </a:prstGeom>
          <a:noFill/>
          <a:ln w="38100">
            <a:solidFill>
              <a:schemeClr val="tx1"/>
            </a:solidFill>
            <a:prstDash val="dash"/>
            <a:round/>
            <a:headEnd/>
            <a:tailEnd/>
          </a:ln>
          <a:effectLst/>
        </p:spPr>
        <p:txBody>
          <a:bodyPr anchor="ctr"/>
          <a:lstStyle/>
          <a:p>
            <a:endParaRPr lang="en-US"/>
          </a:p>
        </p:txBody>
      </p:sp>
      <p:sp>
        <p:nvSpPr>
          <p:cNvPr id="1327114" name="Line 10"/>
          <p:cNvSpPr>
            <a:spLocks noChangeShapeType="1"/>
          </p:cNvSpPr>
          <p:nvPr/>
        </p:nvSpPr>
        <p:spPr bwMode="auto">
          <a:xfrm flipV="1">
            <a:off x="1858963" y="4664075"/>
            <a:ext cx="1858962" cy="1355725"/>
          </a:xfrm>
          <a:prstGeom prst="line">
            <a:avLst/>
          </a:prstGeom>
          <a:noFill/>
          <a:ln w="38100">
            <a:solidFill>
              <a:schemeClr val="tx1"/>
            </a:solidFill>
            <a:prstDash val="dash"/>
            <a:round/>
            <a:headEnd/>
            <a:tailEnd/>
          </a:ln>
          <a:effectLst/>
        </p:spPr>
        <p:txBody>
          <a:bodyPr anchor="ctr"/>
          <a:lstStyle/>
          <a:p>
            <a:endParaRPr lang="en-US"/>
          </a:p>
        </p:txBody>
      </p:sp>
      <p:sp>
        <p:nvSpPr>
          <p:cNvPr id="1327115" name="Line 11"/>
          <p:cNvSpPr>
            <a:spLocks noChangeShapeType="1"/>
          </p:cNvSpPr>
          <p:nvPr/>
        </p:nvSpPr>
        <p:spPr bwMode="auto">
          <a:xfrm>
            <a:off x="3893127" y="4294909"/>
            <a:ext cx="96982" cy="221673"/>
          </a:xfrm>
          <a:prstGeom prst="line">
            <a:avLst/>
          </a:prstGeom>
          <a:noFill/>
          <a:ln w="38100">
            <a:solidFill>
              <a:schemeClr val="tx1"/>
            </a:solidFill>
            <a:round/>
            <a:headEnd/>
            <a:tailEnd/>
          </a:ln>
          <a:effectLst/>
        </p:spPr>
        <p:txBody>
          <a:bodyPr anchor="ctr"/>
          <a:lstStyle/>
          <a:p>
            <a:endParaRPr lang="en-US"/>
          </a:p>
        </p:txBody>
      </p:sp>
      <p:sp>
        <p:nvSpPr>
          <p:cNvPr id="1327116" name="Line 12"/>
          <p:cNvSpPr>
            <a:spLocks noChangeShapeType="1"/>
          </p:cNvSpPr>
          <p:nvPr/>
        </p:nvSpPr>
        <p:spPr bwMode="auto">
          <a:xfrm flipH="1">
            <a:off x="3551238" y="4251325"/>
            <a:ext cx="334962" cy="107950"/>
          </a:xfrm>
          <a:prstGeom prst="line">
            <a:avLst/>
          </a:prstGeom>
          <a:noFill/>
          <a:ln w="38100">
            <a:solidFill>
              <a:schemeClr val="tx1"/>
            </a:solidFill>
            <a:round/>
            <a:headEnd/>
            <a:tailEnd/>
          </a:ln>
          <a:effectLst/>
        </p:spPr>
        <p:txBody>
          <a:bodyPr anchor="ctr"/>
          <a:lstStyle/>
          <a:p>
            <a:endParaRPr lang="en-US"/>
          </a:p>
        </p:txBody>
      </p:sp>
      <p:sp>
        <p:nvSpPr>
          <p:cNvPr id="1327117" name="Line 13"/>
          <p:cNvSpPr>
            <a:spLocks noChangeShapeType="1"/>
          </p:cNvSpPr>
          <p:nvPr/>
        </p:nvSpPr>
        <p:spPr bwMode="auto">
          <a:xfrm>
            <a:off x="3581400" y="4359275"/>
            <a:ext cx="166688" cy="303213"/>
          </a:xfrm>
          <a:prstGeom prst="line">
            <a:avLst/>
          </a:prstGeom>
          <a:noFill/>
          <a:ln w="38100">
            <a:solidFill>
              <a:schemeClr val="tx1"/>
            </a:solidFill>
            <a:round/>
            <a:headEnd/>
            <a:tailEnd/>
          </a:ln>
          <a:effectLst/>
        </p:spPr>
        <p:txBody>
          <a:bodyPr anchor="ctr"/>
          <a:lstStyle/>
          <a:p>
            <a:endParaRPr lang="en-US"/>
          </a:p>
        </p:txBody>
      </p:sp>
      <p:sp>
        <p:nvSpPr>
          <p:cNvPr id="1327118" name="Line 14"/>
          <p:cNvSpPr>
            <a:spLocks noChangeShapeType="1"/>
          </p:cNvSpPr>
          <p:nvPr/>
        </p:nvSpPr>
        <p:spPr bwMode="auto">
          <a:xfrm>
            <a:off x="3579813" y="4371975"/>
            <a:ext cx="410296" cy="130752"/>
          </a:xfrm>
          <a:prstGeom prst="line">
            <a:avLst/>
          </a:prstGeom>
          <a:noFill/>
          <a:ln w="38100">
            <a:solidFill>
              <a:schemeClr val="tx1"/>
            </a:solidFill>
            <a:round/>
            <a:headEnd/>
            <a:tailEnd/>
          </a:ln>
          <a:effectLst/>
        </p:spPr>
        <p:txBody>
          <a:bodyPr anchor="ctr"/>
          <a:lstStyle/>
          <a:p>
            <a:endParaRPr lang="en-US"/>
          </a:p>
        </p:txBody>
      </p:sp>
      <p:sp>
        <p:nvSpPr>
          <p:cNvPr id="1327119" name="Line 15"/>
          <p:cNvSpPr>
            <a:spLocks noChangeShapeType="1"/>
          </p:cNvSpPr>
          <p:nvPr/>
        </p:nvSpPr>
        <p:spPr bwMode="auto">
          <a:xfrm flipH="1">
            <a:off x="3754581" y="4516582"/>
            <a:ext cx="221674" cy="124691"/>
          </a:xfrm>
          <a:prstGeom prst="line">
            <a:avLst/>
          </a:prstGeom>
          <a:noFill/>
          <a:ln w="38100">
            <a:solidFill>
              <a:schemeClr val="tx1"/>
            </a:solidFill>
            <a:round/>
            <a:headEnd/>
            <a:tailEnd/>
          </a:ln>
          <a:effectLst/>
        </p:spPr>
        <p:txBody>
          <a:bodyPr anchor="ctr"/>
          <a:lstStyle/>
          <a:p>
            <a:endParaRPr lang="en-US"/>
          </a:p>
        </p:txBody>
      </p:sp>
      <p:sp>
        <p:nvSpPr>
          <p:cNvPr id="1327120" name="Line 16"/>
          <p:cNvSpPr>
            <a:spLocks noChangeShapeType="1"/>
          </p:cNvSpPr>
          <p:nvPr/>
        </p:nvSpPr>
        <p:spPr bwMode="auto">
          <a:xfrm>
            <a:off x="1211263" y="4956175"/>
            <a:ext cx="1190625" cy="0"/>
          </a:xfrm>
          <a:prstGeom prst="line">
            <a:avLst/>
          </a:prstGeom>
          <a:noFill/>
          <a:ln w="76200">
            <a:solidFill>
              <a:srgbClr val="FF3300"/>
            </a:solidFill>
            <a:round/>
            <a:headEnd/>
            <a:tailEnd/>
          </a:ln>
          <a:effectLst/>
        </p:spPr>
        <p:txBody>
          <a:bodyPr anchor="ctr"/>
          <a:lstStyle/>
          <a:p>
            <a:endParaRPr lang="en-US"/>
          </a:p>
        </p:txBody>
      </p:sp>
      <p:sp>
        <p:nvSpPr>
          <p:cNvPr id="19" name="Text Box 122"/>
          <p:cNvSpPr txBox="1">
            <a:spLocks noChangeArrowheads="1"/>
          </p:cNvSpPr>
          <p:nvPr/>
        </p:nvSpPr>
        <p:spPr bwMode="auto">
          <a:xfrm>
            <a:off x="935979" y="1792556"/>
            <a:ext cx="4466287" cy="1077218"/>
          </a:xfrm>
          <a:prstGeom prst="rect">
            <a:avLst/>
          </a:prstGeom>
          <a:solidFill>
            <a:schemeClr val="bg1">
              <a:alpha val="89999"/>
            </a:schemeClr>
          </a:solidFill>
          <a:ln w="38100" algn="ctr">
            <a:solidFill>
              <a:srgbClr val="FF0000"/>
            </a:solidFill>
            <a:miter lim="800000"/>
            <a:headEnd/>
            <a:tailEnd/>
          </a:ln>
          <a:effectLst>
            <a:outerShdw blurRad="50800" dist="38100" dir="2700000" algn="tl" rotWithShape="0">
              <a:prstClr val="black">
                <a:alpha val="40000"/>
              </a:prstClr>
            </a:outerShdw>
          </a:effectLst>
        </p:spPr>
        <p:txBody>
          <a:bodyPr wrap="none">
            <a:spAutoFit/>
          </a:bodyPr>
          <a:lstStyle/>
          <a:p>
            <a:r>
              <a:rPr lang="en-US" sz="3200" dirty="0" smtClean="0">
                <a:latin typeface="Arial" pitchFamily="34" charset="0"/>
                <a:cs typeface="Arial" pitchFamily="34" charset="0"/>
              </a:rPr>
              <a:t>Every (</a:t>
            </a:r>
            <a:r>
              <a:rPr lang="en-US" sz="3200" i="1" dirty="0" smtClean="0">
                <a:solidFill>
                  <a:schemeClr val="tx1"/>
                </a:solidFill>
                <a:latin typeface="Arial" pitchFamily="34" charset="0"/>
                <a:cs typeface="Arial" pitchFamily="34" charset="0"/>
              </a:rPr>
              <a:t>n-1</a:t>
            </a:r>
            <a:r>
              <a:rPr lang="en-US" sz="3200" dirty="0" smtClean="0">
                <a:latin typeface="Arial" pitchFamily="34" charset="0"/>
                <a:cs typeface="Arial" pitchFamily="34" charset="0"/>
              </a:rPr>
              <a:t>)-simplex a</a:t>
            </a:r>
          </a:p>
          <a:p>
            <a:r>
              <a:rPr lang="en-US" sz="3200" dirty="0" smtClean="0">
                <a:solidFill>
                  <a:schemeClr val="tx1"/>
                </a:solidFill>
                <a:latin typeface="Arial" pitchFamily="34" charset="0"/>
                <a:cs typeface="Arial" pitchFamily="34" charset="0"/>
              </a:rPr>
              <a:t>face</a:t>
            </a:r>
            <a:r>
              <a:rPr lang="en-US" sz="3200" dirty="0" smtClean="0">
                <a:latin typeface="Arial" pitchFamily="34" charset="0"/>
                <a:cs typeface="Arial" pitchFamily="34" charset="0"/>
              </a:rPr>
              <a:t> of two </a:t>
            </a:r>
            <a:r>
              <a:rPr lang="en-US" sz="3200" i="1" dirty="0" smtClean="0">
                <a:solidFill>
                  <a:schemeClr val="tx1"/>
                </a:solidFill>
                <a:latin typeface="Arial" pitchFamily="34" charset="0"/>
                <a:cs typeface="Arial" pitchFamily="34" charset="0"/>
              </a:rPr>
              <a:t>n</a:t>
            </a:r>
            <a:r>
              <a:rPr lang="en-US" sz="3200" dirty="0" smtClean="0">
                <a:latin typeface="Arial" pitchFamily="34" charset="0"/>
                <a:cs typeface="Arial" pitchFamily="34" charset="0"/>
              </a:rPr>
              <a:t>-simplexes</a:t>
            </a:r>
            <a:endParaRPr lang="en-US" sz="3200" dirty="0">
              <a:latin typeface="Arial" pitchFamily="34" charset="0"/>
              <a:cs typeface="Arial" pitchFamily="34" charset="0"/>
            </a:endParaRPr>
          </a:p>
        </p:txBody>
      </p:sp>
      <p:sp>
        <p:nvSpPr>
          <p:cNvPr id="21" name="Text Box 122"/>
          <p:cNvSpPr txBox="1">
            <a:spLocks noChangeArrowheads="1"/>
          </p:cNvSpPr>
          <p:nvPr/>
        </p:nvSpPr>
        <p:spPr bwMode="auto">
          <a:xfrm rot="1035094">
            <a:off x="3000461" y="3564055"/>
            <a:ext cx="5665332" cy="584775"/>
          </a:xfrm>
          <a:prstGeom prst="rect">
            <a:avLst/>
          </a:prstGeom>
          <a:solidFill>
            <a:schemeClr val="bg1">
              <a:alpha val="89999"/>
            </a:schemeClr>
          </a:solidFill>
          <a:ln w="38100" algn="ctr">
            <a:solidFill>
              <a:srgbClr val="FF0000"/>
            </a:solidFill>
            <a:miter lim="800000"/>
            <a:headEnd/>
            <a:tailEnd/>
          </a:ln>
          <a:effectLst>
            <a:outerShdw blurRad="50800" dist="38100" dir="2700000" algn="tl" rotWithShape="0">
              <a:prstClr val="black">
                <a:alpha val="40000"/>
              </a:prstClr>
            </a:outerShdw>
          </a:effectLst>
        </p:spPr>
        <p:txBody>
          <a:bodyPr wrap="none">
            <a:spAutoFit/>
          </a:bodyPr>
          <a:lstStyle/>
          <a:p>
            <a:r>
              <a:rPr lang="en-US" sz="3200" dirty="0" smtClean="0">
                <a:latin typeface="Arial" pitchFamily="34" charset="0"/>
                <a:cs typeface="Arial" pitchFamily="34" charset="0"/>
              </a:rPr>
              <a:t>technically, a </a:t>
            </a:r>
            <a:r>
              <a:rPr lang="en-US" sz="3200" i="1" dirty="0" smtClean="0">
                <a:solidFill>
                  <a:schemeClr val="tx1"/>
                </a:solidFill>
                <a:latin typeface="Arial" pitchFamily="34" charset="0"/>
                <a:cs typeface="Arial" pitchFamily="34" charset="0"/>
              </a:rPr>
              <a:t>pseudo-manifold</a:t>
            </a:r>
            <a:endParaRPr lang="en-US" sz="3200" i="1" dirty="0">
              <a:solidFill>
                <a:schemeClr val="tx1"/>
              </a:solidFill>
              <a:latin typeface="Arial" pitchFamily="34" charset="0"/>
              <a:cs typeface="Arial" pitchFamily="34" charset="0"/>
            </a:endParaRPr>
          </a:p>
        </p:txBody>
      </p:sp>
      <p:sp>
        <p:nvSpPr>
          <p:cNvPr id="22" name="Footer Placeholder 4"/>
          <p:cNvSpPr txBox="1">
            <a:spLocks/>
          </p:cNvSpPr>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tx1"/>
                </a:solidFill>
                <a:latin typeface="Arial" pitchFamily="34" charset="0"/>
                <a:ea typeface="+mn-ea"/>
                <a:cs typeface="Arial" pitchFamily="34" charset="0"/>
              </a:defRPr>
            </a:lvl1pPr>
            <a:lvl2pPr marL="457200" algn="ctr" rtl="0" eaLnBrk="0" fontAlgn="base" hangingPunct="0">
              <a:spcBef>
                <a:spcPct val="0"/>
              </a:spcBef>
              <a:spcAft>
                <a:spcPct val="0"/>
              </a:spcAft>
              <a:defRPr sz="4400" kern="1200">
                <a:solidFill>
                  <a:srgbClr val="0000FF"/>
                </a:solidFill>
                <a:latin typeface="Comic Sans MS" pitchFamily="66" charset="0"/>
                <a:ea typeface="+mn-ea"/>
                <a:cs typeface="+mn-cs"/>
              </a:defRPr>
            </a:lvl2pPr>
            <a:lvl3pPr marL="914400" algn="ctr" rtl="0" eaLnBrk="0" fontAlgn="base" hangingPunct="0">
              <a:spcBef>
                <a:spcPct val="0"/>
              </a:spcBef>
              <a:spcAft>
                <a:spcPct val="0"/>
              </a:spcAft>
              <a:defRPr sz="4400" kern="1200">
                <a:solidFill>
                  <a:srgbClr val="0000FF"/>
                </a:solidFill>
                <a:latin typeface="Comic Sans MS" pitchFamily="66" charset="0"/>
                <a:ea typeface="+mn-ea"/>
                <a:cs typeface="+mn-cs"/>
              </a:defRPr>
            </a:lvl3pPr>
            <a:lvl4pPr marL="1371600" algn="ctr" rtl="0" eaLnBrk="0" fontAlgn="base" hangingPunct="0">
              <a:spcBef>
                <a:spcPct val="0"/>
              </a:spcBef>
              <a:spcAft>
                <a:spcPct val="0"/>
              </a:spcAft>
              <a:defRPr sz="4400" kern="1200">
                <a:solidFill>
                  <a:srgbClr val="0000FF"/>
                </a:solidFill>
                <a:latin typeface="Comic Sans MS" pitchFamily="66" charset="0"/>
                <a:ea typeface="+mn-ea"/>
                <a:cs typeface="+mn-cs"/>
              </a:defRPr>
            </a:lvl4pPr>
            <a:lvl5pPr marL="1828800" algn="ctr" rtl="0" eaLnBrk="0" fontAlgn="base" hangingPunct="0">
              <a:spcBef>
                <a:spcPct val="0"/>
              </a:spcBef>
              <a:spcAft>
                <a:spcPct val="0"/>
              </a:spcAft>
              <a:defRPr sz="4400" kern="1200">
                <a:solidFill>
                  <a:srgbClr val="0000FF"/>
                </a:solidFill>
                <a:latin typeface="Comic Sans MS" pitchFamily="66" charset="0"/>
                <a:ea typeface="+mn-ea"/>
                <a:cs typeface="+mn-cs"/>
              </a:defRPr>
            </a:lvl5pPr>
            <a:lvl6pPr marL="2286000" algn="l" defTabSz="914400" rtl="0" eaLnBrk="1" latinLnBrk="0" hangingPunct="1">
              <a:defRPr sz="4400" kern="1200">
                <a:solidFill>
                  <a:srgbClr val="0000FF"/>
                </a:solidFill>
                <a:latin typeface="Comic Sans MS" pitchFamily="66" charset="0"/>
                <a:ea typeface="+mn-ea"/>
                <a:cs typeface="+mn-cs"/>
              </a:defRPr>
            </a:lvl6pPr>
            <a:lvl7pPr marL="2743200" algn="l" defTabSz="914400" rtl="0" eaLnBrk="1" latinLnBrk="0" hangingPunct="1">
              <a:defRPr sz="4400" kern="1200">
                <a:solidFill>
                  <a:srgbClr val="0000FF"/>
                </a:solidFill>
                <a:latin typeface="Comic Sans MS" pitchFamily="66" charset="0"/>
                <a:ea typeface="+mn-ea"/>
                <a:cs typeface="+mn-cs"/>
              </a:defRPr>
            </a:lvl7pPr>
            <a:lvl8pPr marL="3200400" algn="l" defTabSz="914400" rtl="0" eaLnBrk="1" latinLnBrk="0" hangingPunct="1">
              <a:defRPr sz="4400" kern="1200">
                <a:solidFill>
                  <a:srgbClr val="0000FF"/>
                </a:solidFill>
                <a:latin typeface="Comic Sans MS" pitchFamily="66" charset="0"/>
                <a:ea typeface="+mn-ea"/>
                <a:cs typeface="+mn-cs"/>
              </a:defRPr>
            </a:lvl8pPr>
            <a:lvl9pPr marL="3657600" algn="l" defTabSz="914400" rtl="0" eaLnBrk="1" latinLnBrk="0" hangingPunct="1">
              <a:defRPr sz="4400" kern="1200">
                <a:solidFill>
                  <a:srgbClr val="0000FF"/>
                </a:solidFill>
                <a:latin typeface="Comic Sans MS" pitchFamily="66" charset="0"/>
                <a:ea typeface="+mn-ea"/>
                <a:cs typeface="+mn-cs"/>
              </a:defRPr>
            </a:lvl9pPr>
          </a:lstStyle>
          <a:p>
            <a:pPr algn="ctr"/>
            <a:r>
              <a:rPr lang="en-US" dirty="0" smtClean="0"/>
              <a:t>Distributed Computing Through Combinatorial Topology</a:t>
            </a:r>
            <a:endParaRPr lang="en-US" dirty="0"/>
          </a:p>
        </p:txBody>
      </p:sp>
    </p:spTree>
    <p:extLst>
      <p:ext uri="{BB962C8B-B14F-4D97-AF65-F5344CB8AC3E}">
        <p14:creationId xmlns:p14="http://schemas.microsoft.com/office/powerpoint/2010/main" val="3117828756"/>
      </p:ext>
    </p:extLst>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Footer Placeholder 2"/>
          <p:cNvSpPr txBox="1">
            <a:spLocks/>
          </p:cNvSpPr>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tx1"/>
                </a:solidFill>
                <a:latin typeface="Arial" pitchFamily="34" charset="0"/>
                <a:ea typeface="+mn-ea"/>
                <a:cs typeface="Arial" pitchFamily="34" charset="0"/>
              </a:defRPr>
            </a:lvl1pPr>
            <a:lvl2pPr marL="457200" algn="ctr" rtl="0" eaLnBrk="0" fontAlgn="base" hangingPunct="0">
              <a:spcBef>
                <a:spcPct val="0"/>
              </a:spcBef>
              <a:spcAft>
                <a:spcPct val="0"/>
              </a:spcAft>
              <a:defRPr sz="4400" kern="1200">
                <a:solidFill>
                  <a:srgbClr val="0000FF"/>
                </a:solidFill>
                <a:latin typeface="Comic Sans MS" pitchFamily="66" charset="0"/>
                <a:ea typeface="+mn-ea"/>
                <a:cs typeface="+mn-cs"/>
              </a:defRPr>
            </a:lvl2pPr>
            <a:lvl3pPr marL="914400" algn="ctr" rtl="0" eaLnBrk="0" fontAlgn="base" hangingPunct="0">
              <a:spcBef>
                <a:spcPct val="0"/>
              </a:spcBef>
              <a:spcAft>
                <a:spcPct val="0"/>
              </a:spcAft>
              <a:defRPr sz="4400" kern="1200">
                <a:solidFill>
                  <a:srgbClr val="0000FF"/>
                </a:solidFill>
                <a:latin typeface="Comic Sans MS" pitchFamily="66" charset="0"/>
                <a:ea typeface="+mn-ea"/>
                <a:cs typeface="+mn-cs"/>
              </a:defRPr>
            </a:lvl3pPr>
            <a:lvl4pPr marL="1371600" algn="ctr" rtl="0" eaLnBrk="0" fontAlgn="base" hangingPunct="0">
              <a:spcBef>
                <a:spcPct val="0"/>
              </a:spcBef>
              <a:spcAft>
                <a:spcPct val="0"/>
              </a:spcAft>
              <a:defRPr sz="4400" kern="1200">
                <a:solidFill>
                  <a:srgbClr val="0000FF"/>
                </a:solidFill>
                <a:latin typeface="Comic Sans MS" pitchFamily="66" charset="0"/>
                <a:ea typeface="+mn-ea"/>
                <a:cs typeface="+mn-cs"/>
              </a:defRPr>
            </a:lvl4pPr>
            <a:lvl5pPr marL="1828800" algn="ctr" rtl="0" eaLnBrk="0" fontAlgn="base" hangingPunct="0">
              <a:spcBef>
                <a:spcPct val="0"/>
              </a:spcBef>
              <a:spcAft>
                <a:spcPct val="0"/>
              </a:spcAft>
              <a:defRPr sz="4400" kern="1200">
                <a:solidFill>
                  <a:srgbClr val="0000FF"/>
                </a:solidFill>
                <a:latin typeface="Comic Sans MS" pitchFamily="66" charset="0"/>
                <a:ea typeface="+mn-ea"/>
                <a:cs typeface="+mn-cs"/>
              </a:defRPr>
            </a:lvl5pPr>
            <a:lvl6pPr marL="2286000" algn="l" defTabSz="914400" rtl="0" eaLnBrk="1" latinLnBrk="0" hangingPunct="1">
              <a:defRPr sz="4400" kern="1200">
                <a:solidFill>
                  <a:srgbClr val="0000FF"/>
                </a:solidFill>
                <a:latin typeface="Comic Sans MS" pitchFamily="66" charset="0"/>
                <a:ea typeface="+mn-ea"/>
                <a:cs typeface="+mn-cs"/>
              </a:defRPr>
            </a:lvl6pPr>
            <a:lvl7pPr marL="2743200" algn="l" defTabSz="914400" rtl="0" eaLnBrk="1" latinLnBrk="0" hangingPunct="1">
              <a:defRPr sz="4400" kern="1200">
                <a:solidFill>
                  <a:srgbClr val="0000FF"/>
                </a:solidFill>
                <a:latin typeface="Comic Sans MS" pitchFamily="66" charset="0"/>
                <a:ea typeface="+mn-ea"/>
                <a:cs typeface="+mn-cs"/>
              </a:defRPr>
            </a:lvl7pPr>
            <a:lvl8pPr marL="3200400" algn="l" defTabSz="914400" rtl="0" eaLnBrk="1" latinLnBrk="0" hangingPunct="1">
              <a:defRPr sz="4400" kern="1200">
                <a:solidFill>
                  <a:srgbClr val="0000FF"/>
                </a:solidFill>
                <a:latin typeface="Comic Sans MS" pitchFamily="66" charset="0"/>
                <a:ea typeface="+mn-ea"/>
                <a:cs typeface="+mn-cs"/>
              </a:defRPr>
            </a:lvl8pPr>
            <a:lvl9pPr marL="3657600" algn="l" defTabSz="914400" rtl="0" eaLnBrk="1" latinLnBrk="0" hangingPunct="1">
              <a:defRPr sz="4400" kern="1200">
                <a:solidFill>
                  <a:srgbClr val="0000FF"/>
                </a:solidFill>
                <a:latin typeface="Comic Sans MS" pitchFamily="66" charset="0"/>
                <a:ea typeface="+mn-ea"/>
                <a:cs typeface="+mn-cs"/>
              </a:defRPr>
            </a:lvl9pPr>
          </a:lstStyle>
          <a:p>
            <a:pPr algn="ctr"/>
            <a:r>
              <a:rPr lang="en-US" dirty="0" smtClean="0"/>
              <a:t>Distributed Computing Through Combinatorial Topology</a:t>
            </a:r>
            <a:endParaRPr lang="en-US" dirty="0"/>
          </a:p>
        </p:txBody>
      </p:sp>
      <p:sp>
        <p:nvSpPr>
          <p:cNvPr id="41" name="Slide Number Placeholder 3"/>
          <p:cNvSpPr>
            <a:spLocks noGrp="1"/>
          </p:cNvSpPr>
          <p:nvPr>
            <p:ph type="sldNum" sz="quarter" idx="11"/>
          </p:nvPr>
        </p:nvSpPr>
        <p:spPr/>
        <p:txBody>
          <a:bodyPr/>
          <a:lstStyle/>
          <a:p>
            <a:fld id="{B735687D-BD7A-44CB-942E-6C0F85B7E9AA}" type="slidenum">
              <a:rPr lang="en-US"/>
              <a:pPr/>
              <a:t>161</a:t>
            </a:fld>
            <a:endParaRPr lang="en-US"/>
          </a:p>
        </p:txBody>
      </p:sp>
      <p:sp>
        <p:nvSpPr>
          <p:cNvPr id="1329155" name="Rectangle 3"/>
          <p:cNvSpPr>
            <a:spLocks noGrp="1" noChangeArrowheads="1"/>
          </p:cNvSpPr>
          <p:nvPr>
            <p:ph type="title"/>
          </p:nvPr>
        </p:nvSpPr>
        <p:spPr/>
        <p:txBody>
          <a:bodyPr/>
          <a:lstStyle/>
          <a:p>
            <a:r>
              <a:rPr lang="en-US"/>
              <a:t>Manifold with Boundary</a:t>
            </a:r>
          </a:p>
        </p:txBody>
      </p:sp>
      <p:sp>
        <p:nvSpPr>
          <p:cNvPr id="1329156" name="AutoShape 4"/>
          <p:cNvSpPr>
            <a:spLocks noChangeArrowheads="1"/>
          </p:cNvSpPr>
          <p:nvPr/>
        </p:nvSpPr>
        <p:spPr bwMode="auto">
          <a:xfrm>
            <a:off x="2400300" y="1947863"/>
            <a:ext cx="4367213" cy="3171825"/>
          </a:xfrm>
          <a:prstGeom prst="triangle">
            <a:avLst>
              <a:gd name="adj" fmla="val 50000"/>
            </a:avLst>
          </a:prstGeom>
          <a:solidFill>
            <a:schemeClr val="hlink"/>
          </a:solidFill>
          <a:ln w="38100">
            <a:solidFill>
              <a:schemeClr val="tx1"/>
            </a:solidFill>
            <a:miter lim="800000"/>
            <a:headEnd/>
            <a:tailEnd/>
          </a:ln>
          <a:effectLst/>
        </p:spPr>
        <p:txBody>
          <a:bodyPr wrap="none" anchor="ctr"/>
          <a:lstStyle/>
          <a:p>
            <a:endParaRPr lang="en-US"/>
          </a:p>
        </p:txBody>
      </p:sp>
      <p:sp>
        <p:nvSpPr>
          <p:cNvPr id="1329157" name="AutoShape 5"/>
          <p:cNvSpPr>
            <a:spLocks noChangeArrowheads="1"/>
          </p:cNvSpPr>
          <p:nvPr/>
        </p:nvSpPr>
        <p:spPr bwMode="auto">
          <a:xfrm flipV="1">
            <a:off x="4011613" y="3473450"/>
            <a:ext cx="1123950" cy="982663"/>
          </a:xfrm>
          <a:prstGeom prst="triangle">
            <a:avLst>
              <a:gd name="adj" fmla="val 50000"/>
            </a:avLst>
          </a:prstGeom>
          <a:noFill/>
          <a:ln w="38100">
            <a:solidFill>
              <a:schemeClr val="tx1"/>
            </a:solidFill>
            <a:miter lim="800000"/>
            <a:headEnd/>
            <a:tailEnd/>
          </a:ln>
          <a:effectLst/>
        </p:spPr>
        <p:txBody>
          <a:bodyPr wrap="none" anchor="ctr"/>
          <a:lstStyle/>
          <a:p>
            <a:endParaRPr lang="en-US"/>
          </a:p>
        </p:txBody>
      </p:sp>
      <p:sp>
        <p:nvSpPr>
          <p:cNvPr id="1329158" name="Freeform 6"/>
          <p:cNvSpPr>
            <a:spLocks/>
          </p:cNvSpPr>
          <p:nvPr/>
        </p:nvSpPr>
        <p:spPr bwMode="auto">
          <a:xfrm>
            <a:off x="2376488" y="3465513"/>
            <a:ext cx="2197100" cy="1663700"/>
          </a:xfrm>
          <a:custGeom>
            <a:avLst/>
            <a:gdLst/>
            <a:ahLst/>
            <a:cxnLst>
              <a:cxn ang="0">
                <a:pos x="1028" y="0"/>
              </a:cxn>
              <a:cxn ang="0">
                <a:pos x="1384" y="626"/>
              </a:cxn>
              <a:cxn ang="0">
                <a:pos x="0" y="1048"/>
              </a:cxn>
              <a:cxn ang="0">
                <a:pos x="1028" y="0"/>
              </a:cxn>
            </a:cxnLst>
            <a:rect l="0" t="0" r="r" b="b"/>
            <a:pathLst>
              <a:path w="1384" h="1048">
                <a:moveTo>
                  <a:pt x="1028" y="0"/>
                </a:moveTo>
                <a:lnTo>
                  <a:pt x="1384" y="626"/>
                </a:lnTo>
                <a:lnTo>
                  <a:pt x="0" y="1048"/>
                </a:lnTo>
                <a:lnTo>
                  <a:pt x="1028" y="0"/>
                </a:lnTo>
                <a:close/>
              </a:path>
            </a:pathLst>
          </a:custGeom>
          <a:noFill/>
          <a:ln w="38100" cap="flat" cmpd="sng">
            <a:solidFill>
              <a:schemeClr val="bg2"/>
            </a:solidFill>
            <a:prstDash val="solid"/>
            <a:round/>
            <a:headEnd type="none" w="med" len="med"/>
            <a:tailEnd type="none" w="med" len="med"/>
          </a:ln>
          <a:effectLst/>
        </p:spPr>
        <p:txBody>
          <a:bodyPr wrap="none" anchor="ctr"/>
          <a:lstStyle/>
          <a:p>
            <a:endParaRPr lang="en-US"/>
          </a:p>
        </p:txBody>
      </p:sp>
      <p:sp>
        <p:nvSpPr>
          <p:cNvPr id="1329159" name="Freeform 7"/>
          <p:cNvSpPr>
            <a:spLocks/>
          </p:cNvSpPr>
          <p:nvPr/>
        </p:nvSpPr>
        <p:spPr bwMode="auto">
          <a:xfrm>
            <a:off x="4564063" y="3465513"/>
            <a:ext cx="2217737" cy="1652587"/>
          </a:xfrm>
          <a:custGeom>
            <a:avLst/>
            <a:gdLst/>
            <a:ahLst/>
            <a:cxnLst>
              <a:cxn ang="0">
                <a:pos x="369" y="0"/>
              </a:cxn>
              <a:cxn ang="0">
                <a:pos x="0" y="619"/>
              </a:cxn>
              <a:cxn ang="0">
                <a:pos x="1397" y="1041"/>
              </a:cxn>
              <a:cxn ang="0">
                <a:pos x="369" y="0"/>
              </a:cxn>
            </a:cxnLst>
            <a:rect l="0" t="0" r="r" b="b"/>
            <a:pathLst>
              <a:path w="1397" h="1041">
                <a:moveTo>
                  <a:pt x="369" y="0"/>
                </a:moveTo>
                <a:lnTo>
                  <a:pt x="0" y="619"/>
                </a:lnTo>
                <a:lnTo>
                  <a:pt x="1397" y="1041"/>
                </a:lnTo>
                <a:lnTo>
                  <a:pt x="369" y="0"/>
                </a:lnTo>
                <a:close/>
              </a:path>
            </a:pathLst>
          </a:custGeom>
          <a:noFill/>
          <a:ln w="38100" cap="flat" cmpd="sng">
            <a:solidFill>
              <a:schemeClr val="bg2"/>
            </a:solidFill>
            <a:prstDash val="solid"/>
            <a:round/>
            <a:headEnd type="none" w="med" len="med"/>
            <a:tailEnd type="none" w="med" len="med"/>
          </a:ln>
          <a:effectLst/>
        </p:spPr>
        <p:txBody>
          <a:bodyPr wrap="none" anchor="ctr"/>
          <a:lstStyle/>
          <a:p>
            <a:endParaRPr lang="en-US"/>
          </a:p>
        </p:txBody>
      </p:sp>
      <p:sp>
        <p:nvSpPr>
          <p:cNvPr id="1329160" name="Freeform 8"/>
          <p:cNvSpPr>
            <a:spLocks/>
          </p:cNvSpPr>
          <p:nvPr/>
        </p:nvSpPr>
        <p:spPr bwMode="auto">
          <a:xfrm>
            <a:off x="3987800" y="1936750"/>
            <a:ext cx="1162050" cy="1558925"/>
          </a:xfrm>
          <a:custGeom>
            <a:avLst/>
            <a:gdLst/>
            <a:ahLst/>
            <a:cxnLst>
              <a:cxn ang="0">
                <a:pos x="369" y="0"/>
              </a:cxn>
              <a:cxn ang="0">
                <a:pos x="0" y="982"/>
              </a:cxn>
              <a:cxn ang="0">
                <a:pos x="732" y="969"/>
              </a:cxn>
              <a:cxn ang="0">
                <a:pos x="369" y="0"/>
              </a:cxn>
            </a:cxnLst>
            <a:rect l="0" t="0" r="r" b="b"/>
            <a:pathLst>
              <a:path w="732" h="982">
                <a:moveTo>
                  <a:pt x="369" y="0"/>
                </a:moveTo>
                <a:lnTo>
                  <a:pt x="0" y="982"/>
                </a:lnTo>
                <a:lnTo>
                  <a:pt x="732" y="969"/>
                </a:lnTo>
                <a:lnTo>
                  <a:pt x="369" y="0"/>
                </a:lnTo>
                <a:close/>
              </a:path>
            </a:pathLst>
          </a:custGeom>
          <a:noFill/>
          <a:ln w="38100" cap="flat" cmpd="sng">
            <a:solidFill>
              <a:schemeClr val="bg2"/>
            </a:solidFill>
            <a:prstDash val="solid"/>
            <a:round/>
            <a:headEnd type="none" w="med" len="med"/>
            <a:tailEnd type="none" w="med" len="med"/>
          </a:ln>
          <a:effectLst/>
        </p:spPr>
        <p:txBody>
          <a:bodyPr wrap="none" anchor="ctr"/>
          <a:lstStyle/>
          <a:p>
            <a:endParaRPr lang="en-US"/>
          </a:p>
        </p:txBody>
      </p:sp>
      <p:sp>
        <p:nvSpPr>
          <p:cNvPr id="1329161" name="AutoShape 9"/>
          <p:cNvSpPr>
            <a:spLocks noChangeArrowheads="1"/>
          </p:cNvSpPr>
          <p:nvPr/>
        </p:nvSpPr>
        <p:spPr bwMode="auto">
          <a:xfrm>
            <a:off x="4229100" y="4459288"/>
            <a:ext cx="682625" cy="661987"/>
          </a:xfrm>
          <a:prstGeom prst="triangle">
            <a:avLst>
              <a:gd name="adj" fmla="val 50000"/>
            </a:avLst>
          </a:prstGeom>
          <a:noFill/>
          <a:ln w="38100">
            <a:solidFill>
              <a:schemeClr val="tx1"/>
            </a:solidFill>
            <a:miter lim="800000"/>
            <a:headEnd/>
            <a:tailEnd/>
          </a:ln>
          <a:effectLst/>
        </p:spPr>
        <p:txBody>
          <a:bodyPr wrap="none" anchor="ctr"/>
          <a:lstStyle/>
          <a:p>
            <a:endParaRPr lang="en-US"/>
          </a:p>
        </p:txBody>
      </p:sp>
      <p:sp>
        <p:nvSpPr>
          <p:cNvPr id="1329162" name="Freeform 10"/>
          <p:cNvSpPr>
            <a:spLocks/>
          </p:cNvSpPr>
          <p:nvPr/>
        </p:nvSpPr>
        <p:spPr bwMode="auto">
          <a:xfrm>
            <a:off x="5149850" y="2994025"/>
            <a:ext cx="669925" cy="742950"/>
          </a:xfrm>
          <a:custGeom>
            <a:avLst/>
            <a:gdLst/>
            <a:ahLst/>
            <a:cxnLst>
              <a:cxn ang="0">
                <a:pos x="92" y="0"/>
              </a:cxn>
              <a:cxn ang="0">
                <a:pos x="0" y="316"/>
              </a:cxn>
              <a:cxn ang="0">
                <a:pos x="422" y="468"/>
              </a:cxn>
              <a:cxn ang="0">
                <a:pos x="92" y="0"/>
              </a:cxn>
            </a:cxnLst>
            <a:rect l="0" t="0" r="r" b="b"/>
            <a:pathLst>
              <a:path w="422" h="468">
                <a:moveTo>
                  <a:pt x="92" y="0"/>
                </a:moveTo>
                <a:lnTo>
                  <a:pt x="0" y="316"/>
                </a:lnTo>
                <a:lnTo>
                  <a:pt x="422" y="468"/>
                </a:lnTo>
                <a:lnTo>
                  <a:pt x="92" y="0"/>
                </a:lnTo>
                <a:close/>
              </a:path>
            </a:pathLst>
          </a:custGeom>
          <a:noFill/>
          <a:ln w="38100" cap="flat" cmpd="sng">
            <a:solidFill>
              <a:schemeClr val="tx1"/>
            </a:solidFill>
            <a:prstDash val="solid"/>
            <a:round/>
            <a:headEnd type="none" w="med" len="med"/>
            <a:tailEnd type="none" w="med" len="med"/>
          </a:ln>
          <a:effectLst/>
        </p:spPr>
        <p:txBody>
          <a:bodyPr wrap="none" anchor="ctr"/>
          <a:lstStyle/>
          <a:p>
            <a:endParaRPr lang="en-US"/>
          </a:p>
        </p:txBody>
      </p:sp>
      <p:sp>
        <p:nvSpPr>
          <p:cNvPr id="1329163" name="Freeform 11"/>
          <p:cNvSpPr>
            <a:spLocks/>
          </p:cNvSpPr>
          <p:nvPr/>
        </p:nvSpPr>
        <p:spPr bwMode="auto">
          <a:xfrm flipH="1">
            <a:off x="3313113" y="2998788"/>
            <a:ext cx="669925" cy="742950"/>
          </a:xfrm>
          <a:custGeom>
            <a:avLst/>
            <a:gdLst/>
            <a:ahLst/>
            <a:cxnLst>
              <a:cxn ang="0">
                <a:pos x="92" y="0"/>
              </a:cxn>
              <a:cxn ang="0">
                <a:pos x="0" y="316"/>
              </a:cxn>
              <a:cxn ang="0">
                <a:pos x="422" y="468"/>
              </a:cxn>
              <a:cxn ang="0">
                <a:pos x="92" y="0"/>
              </a:cxn>
            </a:cxnLst>
            <a:rect l="0" t="0" r="r" b="b"/>
            <a:pathLst>
              <a:path w="422" h="468">
                <a:moveTo>
                  <a:pt x="92" y="0"/>
                </a:moveTo>
                <a:lnTo>
                  <a:pt x="0" y="316"/>
                </a:lnTo>
                <a:lnTo>
                  <a:pt x="422" y="468"/>
                </a:lnTo>
                <a:lnTo>
                  <a:pt x="92" y="0"/>
                </a:lnTo>
                <a:close/>
              </a:path>
            </a:pathLst>
          </a:custGeom>
          <a:noFill/>
          <a:ln w="38100" cap="flat" cmpd="sng">
            <a:solidFill>
              <a:schemeClr val="tx1"/>
            </a:solidFill>
            <a:prstDash val="solid"/>
            <a:round/>
            <a:headEnd type="none" w="med" len="med"/>
            <a:tailEnd type="none" w="med" len="med"/>
          </a:ln>
          <a:effectLst/>
        </p:spPr>
        <p:txBody>
          <a:bodyPr wrap="none" anchor="ctr"/>
          <a:lstStyle/>
          <a:p>
            <a:endParaRPr lang="en-US"/>
          </a:p>
        </p:txBody>
      </p:sp>
      <p:sp>
        <p:nvSpPr>
          <p:cNvPr id="1329164" name="Oval 12"/>
          <p:cNvSpPr>
            <a:spLocks noChangeArrowheads="1"/>
          </p:cNvSpPr>
          <p:nvPr/>
        </p:nvSpPr>
        <p:spPr bwMode="auto">
          <a:xfrm>
            <a:off x="4440238" y="1827213"/>
            <a:ext cx="290512" cy="249237"/>
          </a:xfrm>
          <a:prstGeom prst="ellipse">
            <a:avLst/>
          </a:prstGeom>
          <a:solidFill>
            <a:schemeClr val="folHlink"/>
          </a:solidFill>
          <a:ln w="38100">
            <a:solidFill>
              <a:schemeClr val="tx1"/>
            </a:solidFill>
            <a:round/>
            <a:headEnd/>
            <a:tailEnd/>
          </a:ln>
          <a:effectLst/>
        </p:spPr>
        <p:txBody>
          <a:bodyPr wrap="none" anchor="ctr"/>
          <a:lstStyle/>
          <a:p>
            <a:endParaRPr lang="en-GB">
              <a:solidFill>
                <a:srgbClr val="0000FF"/>
              </a:solidFill>
            </a:endParaRPr>
          </a:p>
        </p:txBody>
      </p:sp>
      <p:sp>
        <p:nvSpPr>
          <p:cNvPr id="1329165" name="Oval 13"/>
          <p:cNvSpPr>
            <a:spLocks noChangeArrowheads="1"/>
          </p:cNvSpPr>
          <p:nvPr/>
        </p:nvSpPr>
        <p:spPr bwMode="auto">
          <a:xfrm>
            <a:off x="4633913" y="1887538"/>
            <a:ext cx="42862" cy="85725"/>
          </a:xfrm>
          <a:prstGeom prst="ellipse">
            <a:avLst/>
          </a:prstGeom>
          <a:solidFill>
            <a:schemeClr val="bg1"/>
          </a:solidFill>
          <a:ln w="3175">
            <a:solidFill>
              <a:schemeClr val="tx1"/>
            </a:solidFill>
            <a:round/>
            <a:headEnd/>
            <a:tailEnd/>
          </a:ln>
          <a:effectLst/>
        </p:spPr>
        <p:txBody>
          <a:bodyPr wrap="none" anchor="ctr"/>
          <a:lstStyle/>
          <a:p>
            <a:endParaRPr lang="en-US"/>
          </a:p>
        </p:txBody>
      </p:sp>
      <p:sp>
        <p:nvSpPr>
          <p:cNvPr id="1329166" name="Oval 14"/>
          <p:cNvSpPr>
            <a:spLocks noChangeArrowheads="1"/>
          </p:cNvSpPr>
          <p:nvPr/>
        </p:nvSpPr>
        <p:spPr bwMode="auto">
          <a:xfrm>
            <a:off x="4438650" y="4330700"/>
            <a:ext cx="290513" cy="249238"/>
          </a:xfrm>
          <a:prstGeom prst="ellipse">
            <a:avLst/>
          </a:prstGeom>
          <a:solidFill>
            <a:schemeClr val="folHlink"/>
          </a:solidFill>
          <a:ln w="38100">
            <a:solidFill>
              <a:schemeClr val="tx1"/>
            </a:solidFill>
            <a:round/>
            <a:headEnd/>
            <a:tailEnd/>
          </a:ln>
          <a:effectLst/>
        </p:spPr>
        <p:txBody>
          <a:bodyPr wrap="none" anchor="ctr"/>
          <a:lstStyle/>
          <a:p>
            <a:endParaRPr lang="en-GB">
              <a:solidFill>
                <a:srgbClr val="0000FF"/>
              </a:solidFill>
            </a:endParaRPr>
          </a:p>
        </p:txBody>
      </p:sp>
      <p:sp>
        <p:nvSpPr>
          <p:cNvPr id="1329167" name="Oval 15"/>
          <p:cNvSpPr>
            <a:spLocks noChangeArrowheads="1"/>
          </p:cNvSpPr>
          <p:nvPr/>
        </p:nvSpPr>
        <p:spPr bwMode="auto">
          <a:xfrm>
            <a:off x="4632325" y="4391025"/>
            <a:ext cx="42863" cy="85725"/>
          </a:xfrm>
          <a:prstGeom prst="ellipse">
            <a:avLst/>
          </a:prstGeom>
          <a:solidFill>
            <a:schemeClr val="folHlink"/>
          </a:solidFill>
          <a:ln w="3175">
            <a:solidFill>
              <a:schemeClr val="tx1"/>
            </a:solidFill>
            <a:round/>
            <a:headEnd/>
            <a:tailEnd/>
          </a:ln>
          <a:effectLst/>
        </p:spPr>
        <p:txBody>
          <a:bodyPr wrap="none" anchor="ctr"/>
          <a:lstStyle/>
          <a:p>
            <a:endParaRPr lang="en-US"/>
          </a:p>
        </p:txBody>
      </p:sp>
      <p:sp>
        <p:nvSpPr>
          <p:cNvPr id="1329168" name="Oval 16"/>
          <p:cNvSpPr>
            <a:spLocks noChangeArrowheads="1"/>
          </p:cNvSpPr>
          <p:nvPr/>
        </p:nvSpPr>
        <p:spPr bwMode="auto">
          <a:xfrm>
            <a:off x="3883025" y="3363913"/>
            <a:ext cx="307975" cy="261937"/>
          </a:xfrm>
          <a:prstGeom prst="ellipse">
            <a:avLst/>
          </a:prstGeom>
          <a:solidFill>
            <a:srgbClr val="002060"/>
          </a:solidFill>
          <a:ln w="38100">
            <a:solidFill>
              <a:schemeClr val="tx1"/>
            </a:solidFill>
            <a:round/>
            <a:headEnd/>
            <a:tailEnd/>
          </a:ln>
          <a:effectLst/>
        </p:spPr>
        <p:txBody>
          <a:bodyPr wrap="none" anchor="ctr"/>
          <a:lstStyle/>
          <a:p>
            <a:endParaRPr lang="en-GB">
              <a:solidFill>
                <a:srgbClr val="0000FF"/>
              </a:solidFill>
            </a:endParaRPr>
          </a:p>
        </p:txBody>
      </p:sp>
      <p:sp>
        <p:nvSpPr>
          <p:cNvPr id="1329169" name="Oval 17"/>
          <p:cNvSpPr>
            <a:spLocks noChangeArrowheads="1"/>
          </p:cNvSpPr>
          <p:nvPr/>
        </p:nvSpPr>
        <p:spPr bwMode="auto">
          <a:xfrm>
            <a:off x="4089400" y="3427413"/>
            <a:ext cx="44450" cy="90487"/>
          </a:xfrm>
          <a:prstGeom prst="ellipse">
            <a:avLst/>
          </a:prstGeom>
          <a:solidFill>
            <a:schemeClr val="bg1"/>
          </a:solidFill>
          <a:ln w="3175">
            <a:solidFill>
              <a:schemeClr val="tx1"/>
            </a:solidFill>
            <a:round/>
            <a:headEnd/>
            <a:tailEnd/>
          </a:ln>
          <a:effectLst/>
        </p:spPr>
        <p:txBody>
          <a:bodyPr wrap="none" anchor="ctr"/>
          <a:lstStyle/>
          <a:p>
            <a:endParaRPr lang="en-US"/>
          </a:p>
        </p:txBody>
      </p:sp>
      <p:sp>
        <p:nvSpPr>
          <p:cNvPr id="1329170" name="Oval 18"/>
          <p:cNvSpPr>
            <a:spLocks noChangeArrowheads="1"/>
          </p:cNvSpPr>
          <p:nvPr/>
        </p:nvSpPr>
        <p:spPr bwMode="auto">
          <a:xfrm>
            <a:off x="4978400" y="3352800"/>
            <a:ext cx="307975" cy="261938"/>
          </a:xfrm>
          <a:prstGeom prst="ellipse">
            <a:avLst/>
          </a:prstGeom>
          <a:solidFill>
            <a:srgbClr val="002060"/>
          </a:solidFill>
          <a:ln w="38100">
            <a:solidFill>
              <a:schemeClr val="tx1"/>
            </a:solidFill>
            <a:round/>
            <a:headEnd/>
            <a:tailEnd/>
          </a:ln>
          <a:effectLst/>
        </p:spPr>
        <p:txBody>
          <a:bodyPr wrap="none" anchor="ctr"/>
          <a:lstStyle/>
          <a:p>
            <a:endParaRPr lang="en-GB">
              <a:solidFill>
                <a:srgbClr val="0000FF"/>
              </a:solidFill>
            </a:endParaRPr>
          </a:p>
        </p:txBody>
      </p:sp>
      <p:sp>
        <p:nvSpPr>
          <p:cNvPr id="1329171" name="Oval 19"/>
          <p:cNvSpPr>
            <a:spLocks noChangeArrowheads="1"/>
          </p:cNvSpPr>
          <p:nvPr/>
        </p:nvSpPr>
        <p:spPr bwMode="auto">
          <a:xfrm>
            <a:off x="5184775" y="3416300"/>
            <a:ext cx="44450" cy="90488"/>
          </a:xfrm>
          <a:prstGeom prst="ellipse">
            <a:avLst/>
          </a:prstGeom>
          <a:solidFill>
            <a:schemeClr val="bg1"/>
          </a:solidFill>
          <a:ln w="3175">
            <a:solidFill>
              <a:schemeClr val="tx1"/>
            </a:solidFill>
            <a:round/>
            <a:headEnd/>
            <a:tailEnd/>
          </a:ln>
          <a:effectLst/>
        </p:spPr>
        <p:txBody>
          <a:bodyPr wrap="none" anchor="ctr"/>
          <a:lstStyle/>
          <a:p>
            <a:endParaRPr lang="en-US"/>
          </a:p>
        </p:txBody>
      </p:sp>
      <p:sp>
        <p:nvSpPr>
          <p:cNvPr id="1329172" name="Oval 20"/>
          <p:cNvSpPr>
            <a:spLocks noChangeArrowheads="1"/>
          </p:cNvSpPr>
          <p:nvPr/>
        </p:nvSpPr>
        <p:spPr bwMode="auto">
          <a:xfrm>
            <a:off x="2239963" y="4991100"/>
            <a:ext cx="307975" cy="261938"/>
          </a:xfrm>
          <a:prstGeom prst="ellipse">
            <a:avLst/>
          </a:prstGeom>
          <a:solidFill>
            <a:srgbClr val="002060"/>
          </a:solidFill>
          <a:ln w="38100">
            <a:solidFill>
              <a:schemeClr val="tx1"/>
            </a:solidFill>
            <a:round/>
            <a:headEnd/>
            <a:tailEnd/>
          </a:ln>
          <a:effectLst/>
        </p:spPr>
        <p:txBody>
          <a:bodyPr wrap="none" anchor="ctr"/>
          <a:lstStyle/>
          <a:p>
            <a:endParaRPr lang="en-GB">
              <a:solidFill>
                <a:srgbClr val="0000FF"/>
              </a:solidFill>
            </a:endParaRPr>
          </a:p>
        </p:txBody>
      </p:sp>
      <p:sp>
        <p:nvSpPr>
          <p:cNvPr id="1329173" name="Oval 21"/>
          <p:cNvSpPr>
            <a:spLocks noChangeArrowheads="1"/>
          </p:cNvSpPr>
          <p:nvPr/>
        </p:nvSpPr>
        <p:spPr bwMode="auto">
          <a:xfrm>
            <a:off x="2446338" y="5054600"/>
            <a:ext cx="44450" cy="90488"/>
          </a:xfrm>
          <a:prstGeom prst="ellipse">
            <a:avLst/>
          </a:prstGeom>
          <a:solidFill>
            <a:schemeClr val="bg1"/>
          </a:solidFill>
          <a:ln w="3175">
            <a:solidFill>
              <a:schemeClr val="tx1"/>
            </a:solidFill>
            <a:round/>
            <a:headEnd/>
            <a:tailEnd/>
          </a:ln>
          <a:effectLst/>
        </p:spPr>
        <p:txBody>
          <a:bodyPr wrap="none" anchor="ctr"/>
          <a:lstStyle/>
          <a:p>
            <a:endParaRPr lang="en-US"/>
          </a:p>
        </p:txBody>
      </p:sp>
      <p:sp>
        <p:nvSpPr>
          <p:cNvPr id="1329174" name="Oval 22"/>
          <p:cNvSpPr>
            <a:spLocks noChangeArrowheads="1"/>
          </p:cNvSpPr>
          <p:nvPr/>
        </p:nvSpPr>
        <p:spPr bwMode="auto">
          <a:xfrm>
            <a:off x="4735513" y="4991100"/>
            <a:ext cx="307975" cy="261938"/>
          </a:xfrm>
          <a:prstGeom prst="ellipse">
            <a:avLst/>
          </a:prstGeom>
          <a:solidFill>
            <a:schemeClr val="folHlink"/>
          </a:solidFill>
          <a:ln w="38100">
            <a:solidFill>
              <a:schemeClr val="tx1"/>
            </a:solidFill>
            <a:round/>
            <a:headEnd/>
            <a:tailEnd/>
          </a:ln>
          <a:effectLst/>
        </p:spPr>
        <p:txBody>
          <a:bodyPr wrap="none" anchor="ctr"/>
          <a:lstStyle/>
          <a:p>
            <a:endParaRPr lang="en-GB">
              <a:solidFill>
                <a:srgbClr val="0000FF"/>
              </a:solidFill>
            </a:endParaRPr>
          </a:p>
        </p:txBody>
      </p:sp>
      <p:sp>
        <p:nvSpPr>
          <p:cNvPr id="1329175" name="Oval 23"/>
          <p:cNvSpPr>
            <a:spLocks noChangeArrowheads="1"/>
          </p:cNvSpPr>
          <p:nvPr/>
        </p:nvSpPr>
        <p:spPr bwMode="auto">
          <a:xfrm>
            <a:off x="4941888" y="5054600"/>
            <a:ext cx="44450" cy="90488"/>
          </a:xfrm>
          <a:prstGeom prst="ellipse">
            <a:avLst/>
          </a:prstGeom>
          <a:solidFill>
            <a:schemeClr val="folHlink"/>
          </a:solidFill>
          <a:ln w="3175">
            <a:solidFill>
              <a:schemeClr val="tx1"/>
            </a:solidFill>
            <a:round/>
            <a:headEnd/>
            <a:tailEnd/>
          </a:ln>
          <a:effectLst/>
        </p:spPr>
        <p:txBody>
          <a:bodyPr wrap="none" anchor="ctr"/>
          <a:lstStyle/>
          <a:p>
            <a:endParaRPr lang="en-US"/>
          </a:p>
        </p:txBody>
      </p:sp>
      <p:sp>
        <p:nvSpPr>
          <p:cNvPr id="1329176" name="Oval 24"/>
          <p:cNvSpPr>
            <a:spLocks noChangeArrowheads="1"/>
          </p:cNvSpPr>
          <p:nvPr/>
        </p:nvSpPr>
        <p:spPr bwMode="auto">
          <a:xfrm>
            <a:off x="6621463" y="4991100"/>
            <a:ext cx="307975" cy="261938"/>
          </a:xfrm>
          <a:prstGeom prst="ellipse">
            <a:avLst/>
          </a:prstGeom>
          <a:solidFill>
            <a:schemeClr val="folHlink"/>
          </a:solidFill>
          <a:ln w="38100">
            <a:solidFill>
              <a:schemeClr val="tx1"/>
            </a:solidFill>
            <a:round/>
            <a:headEnd/>
            <a:tailEnd/>
          </a:ln>
          <a:effectLst/>
        </p:spPr>
        <p:txBody>
          <a:bodyPr wrap="none" anchor="ctr"/>
          <a:lstStyle/>
          <a:p>
            <a:endParaRPr lang="en-GB">
              <a:solidFill>
                <a:srgbClr val="0000FF"/>
              </a:solidFill>
            </a:endParaRPr>
          </a:p>
        </p:txBody>
      </p:sp>
      <p:sp>
        <p:nvSpPr>
          <p:cNvPr id="1329177" name="Oval 25"/>
          <p:cNvSpPr>
            <a:spLocks noChangeArrowheads="1"/>
          </p:cNvSpPr>
          <p:nvPr/>
        </p:nvSpPr>
        <p:spPr bwMode="auto">
          <a:xfrm>
            <a:off x="6827838" y="5054600"/>
            <a:ext cx="44450" cy="90488"/>
          </a:xfrm>
          <a:prstGeom prst="ellipse">
            <a:avLst/>
          </a:prstGeom>
          <a:solidFill>
            <a:srgbClr val="FF7C80"/>
          </a:solidFill>
          <a:ln w="3175">
            <a:solidFill>
              <a:schemeClr val="tx1"/>
            </a:solidFill>
            <a:round/>
            <a:headEnd/>
            <a:tailEnd/>
          </a:ln>
          <a:effectLst/>
        </p:spPr>
        <p:txBody>
          <a:bodyPr wrap="none" anchor="ctr"/>
          <a:lstStyle/>
          <a:p>
            <a:endParaRPr lang="en-US"/>
          </a:p>
        </p:txBody>
      </p:sp>
      <p:sp>
        <p:nvSpPr>
          <p:cNvPr id="1329178" name="Oval 26"/>
          <p:cNvSpPr>
            <a:spLocks noChangeArrowheads="1"/>
          </p:cNvSpPr>
          <p:nvPr/>
        </p:nvSpPr>
        <p:spPr bwMode="auto">
          <a:xfrm>
            <a:off x="4073525" y="4991100"/>
            <a:ext cx="307975" cy="261938"/>
          </a:xfrm>
          <a:prstGeom prst="ellipse">
            <a:avLst/>
          </a:prstGeom>
          <a:solidFill>
            <a:srgbClr val="002060"/>
          </a:solidFill>
          <a:ln w="38100">
            <a:solidFill>
              <a:schemeClr val="tx1"/>
            </a:solidFill>
            <a:round/>
            <a:headEnd/>
            <a:tailEnd/>
          </a:ln>
          <a:effectLst/>
        </p:spPr>
        <p:txBody>
          <a:bodyPr wrap="none" anchor="ctr"/>
          <a:lstStyle/>
          <a:p>
            <a:endParaRPr lang="en-GB">
              <a:solidFill>
                <a:srgbClr val="0000FF"/>
              </a:solidFill>
            </a:endParaRPr>
          </a:p>
        </p:txBody>
      </p:sp>
      <p:sp>
        <p:nvSpPr>
          <p:cNvPr id="1329179" name="Oval 27"/>
          <p:cNvSpPr>
            <a:spLocks noChangeArrowheads="1"/>
          </p:cNvSpPr>
          <p:nvPr/>
        </p:nvSpPr>
        <p:spPr bwMode="auto">
          <a:xfrm>
            <a:off x="4279900" y="5054600"/>
            <a:ext cx="44450" cy="90488"/>
          </a:xfrm>
          <a:prstGeom prst="ellipse">
            <a:avLst/>
          </a:prstGeom>
          <a:solidFill>
            <a:schemeClr val="bg1"/>
          </a:solidFill>
          <a:ln w="3175">
            <a:solidFill>
              <a:schemeClr val="tx1"/>
            </a:solidFill>
            <a:round/>
            <a:headEnd/>
            <a:tailEnd/>
          </a:ln>
          <a:effectLst/>
        </p:spPr>
        <p:txBody>
          <a:bodyPr wrap="none" anchor="ctr"/>
          <a:lstStyle/>
          <a:p>
            <a:endParaRPr lang="en-US"/>
          </a:p>
        </p:txBody>
      </p:sp>
      <p:sp>
        <p:nvSpPr>
          <p:cNvPr id="1329180" name="Oval 28"/>
          <p:cNvSpPr>
            <a:spLocks noChangeArrowheads="1"/>
          </p:cNvSpPr>
          <p:nvPr/>
        </p:nvSpPr>
        <p:spPr bwMode="auto">
          <a:xfrm>
            <a:off x="5170488" y="2887663"/>
            <a:ext cx="307975" cy="261937"/>
          </a:xfrm>
          <a:prstGeom prst="ellipse">
            <a:avLst/>
          </a:prstGeom>
          <a:solidFill>
            <a:schemeClr val="folHlink"/>
          </a:solidFill>
          <a:ln w="38100">
            <a:solidFill>
              <a:schemeClr val="tx1"/>
            </a:solidFill>
            <a:round/>
            <a:headEnd/>
            <a:tailEnd/>
          </a:ln>
          <a:effectLst/>
        </p:spPr>
        <p:txBody>
          <a:bodyPr wrap="none" anchor="ctr"/>
          <a:lstStyle/>
          <a:p>
            <a:endParaRPr lang="en-GB">
              <a:solidFill>
                <a:srgbClr val="0000FF"/>
              </a:solidFill>
            </a:endParaRPr>
          </a:p>
        </p:txBody>
      </p:sp>
      <p:sp>
        <p:nvSpPr>
          <p:cNvPr id="1329181" name="Oval 29"/>
          <p:cNvSpPr>
            <a:spLocks noChangeArrowheads="1"/>
          </p:cNvSpPr>
          <p:nvPr/>
        </p:nvSpPr>
        <p:spPr bwMode="auto">
          <a:xfrm>
            <a:off x="5376863" y="2951163"/>
            <a:ext cx="44450" cy="90487"/>
          </a:xfrm>
          <a:prstGeom prst="ellipse">
            <a:avLst/>
          </a:prstGeom>
          <a:solidFill>
            <a:schemeClr val="folHlink"/>
          </a:solidFill>
          <a:ln w="3175">
            <a:solidFill>
              <a:schemeClr val="tx1"/>
            </a:solidFill>
            <a:round/>
            <a:headEnd/>
            <a:tailEnd/>
          </a:ln>
          <a:effectLst/>
        </p:spPr>
        <p:txBody>
          <a:bodyPr wrap="none" anchor="ctr"/>
          <a:lstStyle/>
          <a:p>
            <a:endParaRPr lang="en-US"/>
          </a:p>
        </p:txBody>
      </p:sp>
      <p:sp>
        <p:nvSpPr>
          <p:cNvPr id="1329182" name="Oval 30"/>
          <p:cNvSpPr>
            <a:spLocks noChangeArrowheads="1"/>
          </p:cNvSpPr>
          <p:nvPr/>
        </p:nvSpPr>
        <p:spPr bwMode="auto">
          <a:xfrm>
            <a:off x="3690938" y="2886075"/>
            <a:ext cx="307975" cy="261938"/>
          </a:xfrm>
          <a:prstGeom prst="ellipse">
            <a:avLst/>
          </a:prstGeom>
          <a:solidFill>
            <a:schemeClr val="folHlink"/>
          </a:solidFill>
          <a:ln w="38100">
            <a:solidFill>
              <a:schemeClr val="tx1"/>
            </a:solidFill>
            <a:round/>
            <a:headEnd/>
            <a:tailEnd/>
          </a:ln>
          <a:effectLst/>
        </p:spPr>
        <p:txBody>
          <a:bodyPr wrap="none" anchor="ctr"/>
          <a:lstStyle/>
          <a:p>
            <a:endParaRPr lang="en-GB">
              <a:solidFill>
                <a:srgbClr val="0000FF"/>
              </a:solidFill>
            </a:endParaRPr>
          </a:p>
        </p:txBody>
      </p:sp>
      <p:sp>
        <p:nvSpPr>
          <p:cNvPr id="1329183" name="Oval 31"/>
          <p:cNvSpPr>
            <a:spLocks noChangeArrowheads="1"/>
          </p:cNvSpPr>
          <p:nvPr/>
        </p:nvSpPr>
        <p:spPr bwMode="auto">
          <a:xfrm>
            <a:off x="3897313" y="2949575"/>
            <a:ext cx="44450" cy="90488"/>
          </a:xfrm>
          <a:prstGeom prst="ellipse">
            <a:avLst/>
          </a:prstGeom>
          <a:solidFill>
            <a:schemeClr val="bg1"/>
          </a:solidFill>
          <a:ln w="3175">
            <a:solidFill>
              <a:schemeClr val="tx1"/>
            </a:solidFill>
            <a:round/>
            <a:headEnd/>
            <a:tailEnd/>
          </a:ln>
          <a:effectLst/>
        </p:spPr>
        <p:txBody>
          <a:bodyPr wrap="none" anchor="ctr"/>
          <a:lstStyle/>
          <a:p>
            <a:endParaRPr lang="en-US"/>
          </a:p>
        </p:txBody>
      </p:sp>
      <p:sp>
        <p:nvSpPr>
          <p:cNvPr id="1329184" name="Oval 32"/>
          <p:cNvSpPr>
            <a:spLocks noChangeArrowheads="1"/>
          </p:cNvSpPr>
          <p:nvPr/>
        </p:nvSpPr>
        <p:spPr bwMode="auto">
          <a:xfrm>
            <a:off x="3211513" y="3579813"/>
            <a:ext cx="290512" cy="249237"/>
          </a:xfrm>
          <a:prstGeom prst="ellipse">
            <a:avLst/>
          </a:prstGeom>
          <a:solidFill>
            <a:schemeClr val="folHlink"/>
          </a:solidFill>
          <a:ln w="38100">
            <a:solidFill>
              <a:schemeClr val="tx1"/>
            </a:solidFill>
            <a:round/>
            <a:headEnd/>
            <a:tailEnd/>
          </a:ln>
          <a:effectLst/>
        </p:spPr>
        <p:txBody>
          <a:bodyPr wrap="none" anchor="ctr"/>
          <a:lstStyle/>
          <a:p>
            <a:endParaRPr lang="en-GB">
              <a:solidFill>
                <a:srgbClr val="0000FF"/>
              </a:solidFill>
            </a:endParaRPr>
          </a:p>
        </p:txBody>
      </p:sp>
      <p:sp>
        <p:nvSpPr>
          <p:cNvPr id="1329185" name="Oval 33"/>
          <p:cNvSpPr>
            <a:spLocks noChangeArrowheads="1"/>
          </p:cNvSpPr>
          <p:nvPr/>
        </p:nvSpPr>
        <p:spPr bwMode="auto">
          <a:xfrm>
            <a:off x="3405188" y="3640138"/>
            <a:ext cx="42862" cy="85725"/>
          </a:xfrm>
          <a:prstGeom prst="ellipse">
            <a:avLst/>
          </a:prstGeom>
          <a:solidFill>
            <a:schemeClr val="bg1"/>
          </a:solidFill>
          <a:ln w="3175">
            <a:solidFill>
              <a:schemeClr val="tx1"/>
            </a:solidFill>
            <a:round/>
            <a:headEnd/>
            <a:tailEnd/>
          </a:ln>
          <a:effectLst/>
        </p:spPr>
        <p:txBody>
          <a:bodyPr wrap="none" anchor="ctr"/>
          <a:lstStyle/>
          <a:p>
            <a:endParaRPr lang="en-US"/>
          </a:p>
        </p:txBody>
      </p:sp>
      <p:sp>
        <p:nvSpPr>
          <p:cNvPr id="1329186" name="Oval 34"/>
          <p:cNvSpPr>
            <a:spLocks noChangeArrowheads="1"/>
          </p:cNvSpPr>
          <p:nvPr/>
        </p:nvSpPr>
        <p:spPr bwMode="auto">
          <a:xfrm>
            <a:off x="5665788" y="3578225"/>
            <a:ext cx="290512" cy="249238"/>
          </a:xfrm>
          <a:prstGeom prst="ellipse">
            <a:avLst/>
          </a:prstGeom>
          <a:solidFill>
            <a:schemeClr val="folHlink"/>
          </a:solidFill>
          <a:ln w="38100">
            <a:solidFill>
              <a:schemeClr val="tx1"/>
            </a:solidFill>
            <a:round/>
            <a:headEnd/>
            <a:tailEnd/>
          </a:ln>
          <a:effectLst/>
        </p:spPr>
        <p:txBody>
          <a:bodyPr wrap="none" anchor="ctr"/>
          <a:lstStyle/>
          <a:p>
            <a:endParaRPr lang="en-GB">
              <a:solidFill>
                <a:srgbClr val="0000FF"/>
              </a:solidFill>
            </a:endParaRPr>
          </a:p>
        </p:txBody>
      </p:sp>
      <p:sp>
        <p:nvSpPr>
          <p:cNvPr id="1329187" name="Oval 35"/>
          <p:cNvSpPr>
            <a:spLocks noChangeArrowheads="1"/>
          </p:cNvSpPr>
          <p:nvPr/>
        </p:nvSpPr>
        <p:spPr bwMode="auto">
          <a:xfrm>
            <a:off x="5859463" y="3638550"/>
            <a:ext cx="42862" cy="85725"/>
          </a:xfrm>
          <a:prstGeom prst="ellipse">
            <a:avLst/>
          </a:prstGeom>
          <a:solidFill>
            <a:schemeClr val="bg1"/>
          </a:solidFill>
          <a:ln w="3175">
            <a:solidFill>
              <a:schemeClr val="tx1"/>
            </a:solidFill>
            <a:round/>
            <a:headEnd/>
            <a:tailEnd/>
          </a:ln>
          <a:effectLst/>
        </p:spPr>
        <p:txBody>
          <a:bodyPr wrap="none" anchor="ctr"/>
          <a:lstStyle/>
          <a:p>
            <a:endParaRPr lang="en-US"/>
          </a:p>
        </p:txBody>
      </p:sp>
      <p:sp>
        <p:nvSpPr>
          <p:cNvPr id="1329190" name="Line 38"/>
          <p:cNvSpPr>
            <a:spLocks noChangeShapeType="1"/>
          </p:cNvSpPr>
          <p:nvPr/>
        </p:nvSpPr>
        <p:spPr bwMode="auto">
          <a:xfrm>
            <a:off x="2554288" y="5122863"/>
            <a:ext cx="1495425" cy="0"/>
          </a:xfrm>
          <a:prstGeom prst="line">
            <a:avLst/>
          </a:prstGeom>
          <a:noFill/>
          <a:ln w="76200">
            <a:solidFill>
              <a:srgbClr val="0070C0"/>
            </a:solidFill>
            <a:round/>
            <a:headEnd/>
            <a:tailEnd/>
          </a:ln>
          <a:effectLst/>
        </p:spPr>
        <p:txBody>
          <a:bodyPr anchor="ctr"/>
          <a:lstStyle/>
          <a:p>
            <a:endParaRPr lang="en-US"/>
          </a:p>
        </p:txBody>
      </p:sp>
      <p:sp>
        <p:nvSpPr>
          <p:cNvPr id="1329191" name="Line 39"/>
          <p:cNvSpPr>
            <a:spLocks noChangeShapeType="1"/>
          </p:cNvSpPr>
          <p:nvPr/>
        </p:nvSpPr>
        <p:spPr bwMode="auto">
          <a:xfrm>
            <a:off x="4214813" y="3475038"/>
            <a:ext cx="769937" cy="0"/>
          </a:xfrm>
          <a:prstGeom prst="line">
            <a:avLst/>
          </a:prstGeom>
          <a:noFill/>
          <a:ln w="76200">
            <a:solidFill>
              <a:srgbClr val="0070C0"/>
            </a:solidFill>
            <a:round/>
            <a:headEnd/>
            <a:tailEnd/>
          </a:ln>
          <a:effectLst/>
        </p:spPr>
        <p:txBody>
          <a:bodyPr anchor="ctr"/>
          <a:lstStyle/>
          <a:p>
            <a:endParaRPr lang="en-US"/>
          </a:p>
        </p:txBody>
      </p:sp>
      <p:sp>
        <p:nvSpPr>
          <p:cNvPr id="42" name="Text Box 122"/>
          <p:cNvSpPr txBox="1">
            <a:spLocks noChangeArrowheads="1"/>
          </p:cNvSpPr>
          <p:nvPr/>
        </p:nvSpPr>
        <p:spPr bwMode="auto">
          <a:xfrm>
            <a:off x="4641645" y="1541832"/>
            <a:ext cx="3942105" cy="954107"/>
          </a:xfrm>
          <a:prstGeom prst="rect">
            <a:avLst/>
          </a:prstGeom>
          <a:solidFill>
            <a:schemeClr val="bg1">
              <a:alpha val="89999"/>
            </a:schemeClr>
          </a:solidFill>
          <a:ln w="38100" algn="ctr">
            <a:solidFill>
              <a:srgbClr val="FF0000"/>
            </a:solidFill>
            <a:miter lim="800000"/>
            <a:headEnd/>
            <a:tailEnd/>
          </a:ln>
          <a:effectLst>
            <a:outerShdw blurRad="50800" dist="38100" dir="2700000" algn="tl" rotWithShape="0">
              <a:prstClr val="black">
                <a:alpha val="40000"/>
              </a:prstClr>
            </a:outerShdw>
          </a:effectLst>
        </p:spPr>
        <p:txBody>
          <a:bodyPr wrap="none">
            <a:spAutoFit/>
          </a:bodyPr>
          <a:lstStyle/>
          <a:p>
            <a:r>
              <a:rPr lang="en-US" sz="2800" dirty="0" smtClean="0">
                <a:latin typeface="Arial" pitchFamily="34" charset="0"/>
                <a:cs typeface="Arial" pitchFamily="34" charset="0"/>
              </a:rPr>
              <a:t>Internal (</a:t>
            </a:r>
            <a:r>
              <a:rPr lang="en-US" sz="2800" i="1" dirty="0" smtClean="0">
                <a:solidFill>
                  <a:schemeClr val="tx1"/>
                </a:solidFill>
                <a:latin typeface="Arial" pitchFamily="34" charset="0"/>
                <a:cs typeface="Arial" pitchFamily="34" charset="0"/>
              </a:rPr>
              <a:t>n-1</a:t>
            </a:r>
            <a:r>
              <a:rPr lang="en-US" sz="2800" dirty="0" smtClean="0">
                <a:latin typeface="Arial" pitchFamily="34" charset="0"/>
                <a:cs typeface="Arial" pitchFamily="34" charset="0"/>
              </a:rPr>
              <a:t>)-simplex a</a:t>
            </a:r>
          </a:p>
          <a:p>
            <a:r>
              <a:rPr lang="en-US" sz="2800" dirty="0" smtClean="0">
                <a:solidFill>
                  <a:schemeClr val="tx1"/>
                </a:solidFill>
                <a:latin typeface="Arial" pitchFamily="34" charset="0"/>
                <a:cs typeface="Arial" pitchFamily="34" charset="0"/>
              </a:rPr>
              <a:t>face</a:t>
            </a:r>
            <a:r>
              <a:rPr lang="en-US" sz="2800" dirty="0" smtClean="0">
                <a:latin typeface="Arial" pitchFamily="34" charset="0"/>
                <a:cs typeface="Arial" pitchFamily="34" charset="0"/>
              </a:rPr>
              <a:t> of </a:t>
            </a:r>
            <a:r>
              <a:rPr lang="en-US" sz="2800" i="1" dirty="0" smtClean="0">
                <a:latin typeface="Arial" pitchFamily="34" charset="0"/>
                <a:cs typeface="Arial" pitchFamily="34" charset="0"/>
              </a:rPr>
              <a:t>two </a:t>
            </a:r>
            <a:r>
              <a:rPr lang="en-US" sz="2800" i="1" dirty="0" smtClean="0">
                <a:solidFill>
                  <a:schemeClr val="tx1"/>
                </a:solidFill>
                <a:latin typeface="Arial" pitchFamily="34" charset="0"/>
                <a:cs typeface="Arial" pitchFamily="34" charset="0"/>
              </a:rPr>
              <a:t>n</a:t>
            </a:r>
            <a:r>
              <a:rPr lang="en-US" sz="2800" dirty="0" smtClean="0">
                <a:latin typeface="Arial" pitchFamily="34" charset="0"/>
                <a:cs typeface="Arial" pitchFamily="34" charset="0"/>
              </a:rPr>
              <a:t>-simplexes</a:t>
            </a:r>
            <a:endParaRPr lang="en-US" sz="2800" dirty="0">
              <a:latin typeface="Arial" pitchFamily="34" charset="0"/>
              <a:cs typeface="Arial" pitchFamily="34" charset="0"/>
            </a:endParaRPr>
          </a:p>
        </p:txBody>
      </p:sp>
      <p:sp>
        <p:nvSpPr>
          <p:cNvPr id="1329188" name="AutoShape 36"/>
          <p:cNvSpPr>
            <a:spLocks noChangeArrowheads="1"/>
          </p:cNvSpPr>
          <p:nvPr/>
        </p:nvSpPr>
        <p:spPr bwMode="auto">
          <a:xfrm>
            <a:off x="2117725" y="4884738"/>
            <a:ext cx="2446338" cy="439737"/>
          </a:xfrm>
          <a:prstGeom prst="wedgeRoundRectCallout">
            <a:avLst>
              <a:gd name="adj1" fmla="val 45671"/>
              <a:gd name="adj2" fmla="val 188991"/>
              <a:gd name="adj3" fmla="val 16667"/>
            </a:avLst>
          </a:prstGeom>
          <a:noFill/>
          <a:ln w="38100">
            <a:solidFill>
              <a:srgbClr val="FF3300"/>
            </a:solidFill>
            <a:miter lim="800000"/>
            <a:headEnd/>
            <a:tailEnd/>
          </a:ln>
          <a:effectLst/>
        </p:spPr>
        <p:txBody>
          <a:bodyPr wrap="none" anchor="ctr"/>
          <a:lstStyle/>
          <a:p>
            <a:endParaRPr lang="en-GB">
              <a:solidFill>
                <a:srgbClr val="0000FF"/>
              </a:solidFill>
            </a:endParaRPr>
          </a:p>
        </p:txBody>
      </p:sp>
      <p:sp>
        <p:nvSpPr>
          <p:cNvPr id="1329189" name="AutoShape 37"/>
          <p:cNvSpPr>
            <a:spLocks noChangeArrowheads="1"/>
          </p:cNvSpPr>
          <p:nvPr/>
        </p:nvSpPr>
        <p:spPr bwMode="auto">
          <a:xfrm>
            <a:off x="3579813" y="3300413"/>
            <a:ext cx="2097087" cy="439737"/>
          </a:xfrm>
          <a:prstGeom prst="wedgeRoundRectCallout">
            <a:avLst>
              <a:gd name="adj1" fmla="val 35377"/>
              <a:gd name="adj2" fmla="val -217305"/>
              <a:gd name="adj3" fmla="val 16667"/>
            </a:avLst>
          </a:prstGeom>
          <a:noFill/>
          <a:ln w="38100">
            <a:solidFill>
              <a:srgbClr val="FF3300"/>
            </a:solidFill>
            <a:miter lim="800000"/>
            <a:headEnd/>
            <a:tailEnd/>
          </a:ln>
          <a:effectLst/>
        </p:spPr>
        <p:txBody>
          <a:bodyPr wrap="none" anchor="ctr"/>
          <a:lstStyle/>
          <a:p>
            <a:endParaRPr lang="en-GB">
              <a:solidFill>
                <a:srgbClr val="0000FF"/>
              </a:solidFill>
            </a:endParaRPr>
          </a:p>
        </p:txBody>
      </p:sp>
      <p:sp>
        <p:nvSpPr>
          <p:cNvPr id="43" name="Text Box 122"/>
          <p:cNvSpPr txBox="1">
            <a:spLocks noChangeArrowheads="1"/>
          </p:cNvSpPr>
          <p:nvPr/>
        </p:nvSpPr>
        <p:spPr bwMode="auto">
          <a:xfrm>
            <a:off x="4526993" y="5425574"/>
            <a:ext cx="4225837" cy="954107"/>
          </a:xfrm>
          <a:prstGeom prst="rect">
            <a:avLst/>
          </a:prstGeom>
          <a:solidFill>
            <a:schemeClr val="bg1">
              <a:alpha val="89999"/>
            </a:schemeClr>
          </a:solidFill>
          <a:ln w="38100" algn="ctr">
            <a:solidFill>
              <a:srgbClr val="FF0000"/>
            </a:solidFill>
            <a:miter lim="800000"/>
            <a:headEnd/>
            <a:tailEnd/>
          </a:ln>
          <a:effectLst>
            <a:outerShdw blurRad="50800" dist="38100" dir="2700000" algn="tl" rotWithShape="0">
              <a:prstClr val="black">
                <a:alpha val="40000"/>
              </a:prstClr>
            </a:outerShdw>
          </a:effectLst>
        </p:spPr>
        <p:txBody>
          <a:bodyPr wrap="none">
            <a:spAutoFit/>
          </a:bodyPr>
          <a:lstStyle/>
          <a:p>
            <a:r>
              <a:rPr lang="en-US" sz="2800" dirty="0" smtClean="0">
                <a:latin typeface="Arial" pitchFamily="34" charset="0"/>
                <a:cs typeface="Arial" pitchFamily="34" charset="0"/>
              </a:rPr>
              <a:t>Boundary (</a:t>
            </a:r>
            <a:r>
              <a:rPr lang="en-US" sz="2800" i="1" dirty="0" smtClean="0">
                <a:solidFill>
                  <a:schemeClr val="tx1"/>
                </a:solidFill>
                <a:latin typeface="Arial" pitchFamily="34" charset="0"/>
                <a:cs typeface="Arial" pitchFamily="34" charset="0"/>
              </a:rPr>
              <a:t>n-1</a:t>
            </a:r>
            <a:r>
              <a:rPr lang="en-US" sz="2800" dirty="0" smtClean="0">
                <a:latin typeface="Arial" pitchFamily="34" charset="0"/>
                <a:cs typeface="Arial" pitchFamily="34" charset="0"/>
              </a:rPr>
              <a:t>)-simplex a</a:t>
            </a:r>
          </a:p>
          <a:p>
            <a:r>
              <a:rPr lang="en-US" sz="2800" dirty="0" smtClean="0">
                <a:solidFill>
                  <a:schemeClr val="tx1"/>
                </a:solidFill>
                <a:latin typeface="Arial" pitchFamily="34" charset="0"/>
                <a:cs typeface="Arial" pitchFamily="34" charset="0"/>
              </a:rPr>
              <a:t>face</a:t>
            </a:r>
            <a:r>
              <a:rPr lang="en-US" sz="2800" dirty="0" smtClean="0">
                <a:latin typeface="Arial" pitchFamily="34" charset="0"/>
                <a:cs typeface="Arial" pitchFamily="34" charset="0"/>
              </a:rPr>
              <a:t> of </a:t>
            </a:r>
            <a:r>
              <a:rPr lang="en-US" sz="2800" i="1" dirty="0" smtClean="0">
                <a:latin typeface="Arial" pitchFamily="34" charset="0"/>
                <a:cs typeface="Arial" pitchFamily="34" charset="0"/>
              </a:rPr>
              <a:t>one </a:t>
            </a:r>
            <a:r>
              <a:rPr lang="en-US" sz="2800" i="1" dirty="0" smtClean="0">
                <a:solidFill>
                  <a:schemeClr val="tx1"/>
                </a:solidFill>
                <a:latin typeface="Arial" pitchFamily="34" charset="0"/>
                <a:cs typeface="Arial" pitchFamily="34" charset="0"/>
              </a:rPr>
              <a:t>n</a:t>
            </a:r>
            <a:r>
              <a:rPr lang="en-US" sz="2800" dirty="0" smtClean="0">
                <a:latin typeface="Arial" pitchFamily="34" charset="0"/>
                <a:cs typeface="Arial" pitchFamily="34" charset="0"/>
              </a:rPr>
              <a:t>-simplex</a:t>
            </a:r>
            <a:endParaRPr lang="en-US" sz="3600" dirty="0">
              <a:solidFill>
                <a:schemeClr val="tx1"/>
              </a:solidFill>
              <a:latin typeface="cmsy10"/>
              <a:cs typeface="Arial" pitchFamily="34" charset="0"/>
            </a:endParaRPr>
          </a:p>
        </p:txBody>
      </p:sp>
      <p:sp>
        <p:nvSpPr>
          <p:cNvPr id="44" name="Text Box 122"/>
          <p:cNvSpPr txBox="1">
            <a:spLocks noChangeArrowheads="1"/>
          </p:cNvSpPr>
          <p:nvPr/>
        </p:nvSpPr>
        <p:spPr bwMode="auto">
          <a:xfrm>
            <a:off x="688637" y="2598800"/>
            <a:ext cx="2422458" cy="646331"/>
          </a:xfrm>
          <a:prstGeom prst="rect">
            <a:avLst/>
          </a:prstGeom>
          <a:solidFill>
            <a:schemeClr val="bg1">
              <a:alpha val="89999"/>
            </a:schemeClr>
          </a:solidFill>
          <a:ln w="38100" algn="ctr">
            <a:solidFill>
              <a:srgbClr val="FF0000"/>
            </a:solidFill>
            <a:miter lim="800000"/>
            <a:headEnd/>
            <a:tailEnd/>
          </a:ln>
          <a:effectLst>
            <a:outerShdw blurRad="50800" dist="38100" dir="2700000" algn="tl" rotWithShape="0">
              <a:prstClr val="black">
                <a:alpha val="40000"/>
              </a:prstClr>
            </a:outerShdw>
          </a:effectLst>
        </p:spPr>
        <p:txBody>
          <a:bodyPr wrap="none">
            <a:spAutoFit/>
          </a:bodyPr>
          <a:lstStyle/>
          <a:p>
            <a:r>
              <a:rPr lang="en-US" sz="2800" dirty="0" smtClean="0">
                <a:latin typeface="Arial" pitchFamily="34" charset="0"/>
                <a:cs typeface="Arial" pitchFamily="34" charset="0"/>
              </a:rPr>
              <a:t>Boundary </a:t>
            </a:r>
            <a:r>
              <a:rPr lang="en-US" sz="3600" dirty="0" smtClean="0">
                <a:solidFill>
                  <a:schemeClr val="tx1"/>
                </a:solidFill>
                <a:latin typeface="Symbol"/>
                <a:cs typeface="Arial" pitchFamily="34" charset="0"/>
                <a:sym typeface="Symbol"/>
              </a:rPr>
              <a:t></a:t>
            </a:r>
            <a:r>
              <a:rPr lang="en-US" sz="3600" dirty="0" smtClean="0">
                <a:solidFill>
                  <a:schemeClr val="tx1"/>
                </a:solidFill>
                <a:latin typeface="Arial" pitchFamily="34" charset="0"/>
                <a:cs typeface="Arial" pitchFamily="34" charset="0"/>
              </a:rPr>
              <a:t> </a:t>
            </a:r>
            <a:r>
              <a:rPr lang="en-US" sz="3600" dirty="0" smtClean="0">
                <a:solidFill>
                  <a:schemeClr val="tx1"/>
                </a:solidFill>
                <a:latin typeface="cmsy10"/>
                <a:cs typeface="Arial" pitchFamily="34" charset="0"/>
              </a:rPr>
              <a:t>C</a:t>
            </a:r>
            <a:endParaRPr lang="en-US" sz="3600" dirty="0">
              <a:solidFill>
                <a:schemeClr val="tx1"/>
              </a:solidFill>
              <a:latin typeface="cmsy10"/>
              <a:cs typeface="Arial" pitchFamily="34" charset="0"/>
            </a:endParaRPr>
          </a:p>
        </p:txBody>
      </p:sp>
    </p:spTree>
    <p:extLst>
      <p:ext uri="{BB962C8B-B14F-4D97-AF65-F5344CB8AC3E}">
        <p14:creationId xmlns:p14="http://schemas.microsoft.com/office/powerpoint/2010/main" val="3468007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linds(horizontal)">
                                      <p:cBhvr>
                                        <p:cTn id="7" dur="500"/>
                                        <p:tgtEl>
                                          <p:spTgt spid="4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329189"/>
                                        </p:tgtEl>
                                        <p:attrNameLst>
                                          <p:attrName>style.visibility</p:attrName>
                                        </p:attrNameLst>
                                      </p:cBhvr>
                                      <p:to>
                                        <p:strVal val="visible"/>
                                      </p:to>
                                    </p:set>
                                    <p:animEffect transition="in" filter="blinds(horizontal)">
                                      <p:cBhvr>
                                        <p:cTn id="10" dur="500"/>
                                        <p:tgtEl>
                                          <p:spTgt spid="1329189"/>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329191"/>
                                        </p:tgtEl>
                                        <p:attrNameLst>
                                          <p:attrName>style.visibility</p:attrName>
                                        </p:attrNameLst>
                                      </p:cBhvr>
                                      <p:to>
                                        <p:strVal val="visible"/>
                                      </p:to>
                                    </p:set>
                                    <p:animEffect transition="in" filter="blinds(horizontal)">
                                      <p:cBhvr>
                                        <p:cTn id="13" dur="500"/>
                                        <p:tgtEl>
                                          <p:spTgt spid="1329191"/>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1329188"/>
                                        </p:tgtEl>
                                        <p:attrNameLst>
                                          <p:attrName>style.visibility</p:attrName>
                                        </p:attrNameLst>
                                      </p:cBhvr>
                                      <p:to>
                                        <p:strVal val="visible"/>
                                      </p:to>
                                    </p:set>
                                    <p:animEffect transition="in" filter="blinds(horizontal)">
                                      <p:cBhvr>
                                        <p:cTn id="18" dur="500"/>
                                        <p:tgtEl>
                                          <p:spTgt spid="1329188"/>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blinds(horizontal)">
                                      <p:cBhvr>
                                        <p:cTn id="21" dur="500"/>
                                        <p:tgtEl>
                                          <p:spTgt spid="43"/>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1329190"/>
                                        </p:tgtEl>
                                        <p:attrNameLst>
                                          <p:attrName>style.visibility</p:attrName>
                                        </p:attrNameLst>
                                      </p:cBhvr>
                                      <p:to>
                                        <p:strVal val="visible"/>
                                      </p:to>
                                    </p:set>
                                    <p:animEffect transition="in" filter="blinds(horizontal)">
                                      <p:cBhvr>
                                        <p:cTn id="24" dur="500"/>
                                        <p:tgtEl>
                                          <p:spTgt spid="1329190"/>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44"/>
                                        </p:tgtEl>
                                        <p:attrNameLst>
                                          <p:attrName>style.visibility</p:attrName>
                                        </p:attrNameLst>
                                      </p:cBhvr>
                                      <p:to>
                                        <p:strVal val="visible"/>
                                      </p:to>
                                    </p:set>
                                    <p:animEffect transition="in" filter="blinds(horizontal)">
                                      <p:cBhvr>
                                        <p:cTn id="2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9190" grpId="0" animBg="1"/>
      <p:bldP spid="1329191" grpId="0" animBg="1"/>
      <p:bldP spid="42" grpId="0" animBg="1"/>
      <p:bldP spid="1329188" grpId="0" animBg="1"/>
      <p:bldP spid="1329189" grpId="0" animBg="1"/>
      <p:bldP spid="43" grpId="0" animBg="1"/>
      <p:bldP spid="44" grpId="0" animBg="1"/>
    </p:bld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Manifolds?</a:t>
            </a:r>
            <a:endParaRPr lang="en-US" dirty="0"/>
          </a:p>
        </p:txBody>
      </p:sp>
      <p:sp>
        <p:nvSpPr>
          <p:cNvPr id="4" name="Slide Number Placeholder 3"/>
          <p:cNvSpPr>
            <a:spLocks noGrp="1"/>
          </p:cNvSpPr>
          <p:nvPr>
            <p:ph type="sldNum" sz="quarter" idx="12"/>
          </p:nvPr>
        </p:nvSpPr>
        <p:spPr/>
        <p:txBody>
          <a:bodyPr/>
          <a:lstStyle/>
          <a:p>
            <a:fld id="{DDA13F16-CD78-4520-9B53-E3A23A002AF0}" type="slidenum">
              <a:rPr lang="en-US" smtClean="0"/>
              <a:pPr/>
              <a:t>162</a:t>
            </a:fld>
            <a:endParaRPr lang="en-US"/>
          </a:p>
        </p:txBody>
      </p:sp>
      <p:sp>
        <p:nvSpPr>
          <p:cNvPr id="8" name="Text Box 122"/>
          <p:cNvSpPr txBox="1">
            <a:spLocks noChangeArrowheads="1"/>
          </p:cNvSpPr>
          <p:nvPr/>
        </p:nvSpPr>
        <p:spPr bwMode="auto">
          <a:xfrm>
            <a:off x="1122041" y="2200146"/>
            <a:ext cx="4846199" cy="523220"/>
          </a:xfrm>
          <a:prstGeom prst="rect">
            <a:avLst/>
          </a:prstGeom>
          <a:solidFill>
            <a:schemeClr val="bg1">
              <a:alpha val="89999"/>
            </a:schemeClr>
          </a:solidFill>
          <a:ln w="38100" algn="ctr">
            <a:solidFill>
              <a:srgbClr val="FF0000"/>
            </a:solidFill>
            <a:miter lim="800000"/>
            <a:headEnd/>
            <a:tailEnd/>
          </a:ln>
          <a:effectLst>
            <a:outerShdw blurRad="50800" dist="38100" dir="2700000" algn="tl" rotWithShape="0">
              <a:prstClr val="black">
                <a:alpha val="40000"/>
              </a:prstClr>
            </a:outerShdw>
          </a:effectLst>
        </p:spPr>
        <p:txBody>
          <a:bodyPr wrap="none">
            <a:spAutoFit/>
          </a:bodyPr>
          <a:lstStyle/>
          <a:p>
            <a:r>
              <a:rPr lang="en-US" sz="2800" dirty="0" smtClean="0">
                <a:latin typeface="Arial" pitchFamily="34" charset="0"/>
                <a:cs typeface="Arial" pitchFamily="34" charset="0"/>
              </a:rPr>
              <a:t>Nice combinatorial properties</a:t>
            </a:r>
            <a:endParaRPr lang="en-US" sz="2800" dirty="0" smtClean="0">
              <a:solidFill>
                <a:schemeClr val="tx1"/>
              </a:solidFill>
              <a:latin typeface="Arial" pitchFamily="34" charset="0"/>
              <a:cs typeface="Arial" pitchFamily="34" charset="0"/>
            </a:endParaRPr>
          </a:p>
        </p:txBody>
      </p:sp>
      <p:sp>
        <p:nvSpPr>
          <p:cNvPr id="10" name="Text Box 122"/>
          <p:cNvSpPr txBox="1">
            <a:spLocks noChangeArrowheads="1"/>
          </p:cNvSpPr>
          <p:nvPr/>
        </p:nvSpPr>
        <p:spPr bwMode="auto">
          <a:xfrm>
            <a:off x="2115715" y="3101026"/>
            <a:ext cx="3724097" cy="523220"/>
          </a:xfrm>
          <a:prstGeom prst="rect">
            <a:avLst/>
          </a:prstGeom>
          <a:solidFill>
            <a:schemeClr val="bg1">
              <a:alpha val="89999"/>
            </a:schemeClr>
          </a:solidFill>
          <a:ln w="38100" algn="ctr">
            <a:solidFill>
              <a:srgbClr val="FF0000"/>
            </a:solidFill>
            <a:miter lim="800000"/>
            <a:headEnd/>
            <a:tailEnd/>
          </a:ln>
          <a:effectLst>
            <a:outerShdw blurRad="50800" dist="38100" dir="2700000" algn="tl" rotWithShape="0">
              <a:prstClr val="black">
                <a:alpha val="40000"/>
              </a:prstClr>
            </a:outerShdw>
          </a:effectLst>
        </p:spPr>
        <p:txBody>
          <a:bodyPr wrap="none">
            <a:spAutoFit/>
          </a:bodyPr>
          <a:lstStyle/>
          <a:p>
            <a:r>
              <a:rPr lang="en-US" sz="2800" dirty="0" smtClean="0">
                <a:latin typeface="Arial" pitchFamily="34" charset="0"/>
                <a:cs typeface="Arial" pitchFamily="34" charset="0"/>
              </a:rPr>
              <a:t>Many useful theorems</a:t>
            </a:r>
            <a:endParaRPr lang="en-US" sz="2800" dirty="0" smtClean="0">
              <a:solidFill>
                <a:schemeClr val="tx1"/>
              </a:solidFill>
              <a:latin typeface="Arial" pitchFamily="34" charset="0"/>
              <a:cs typeface="Arial" pitchFamily="34" charset="0"/>
            </a:endParaRPr>
          </a:p>
        </p:txBody>
      </p:sp>
      <p:sp>
        <p:nvSpPr>
          <p:cNvPr id="11" name="Text Box 122"/>
          <p:cNvSpPr txBox="1">
            <a:spLocks noChangeArrowheads="1"/>
          </p:cNvSpPr>
          <p:nvPr/>
        </p:nvSpPr>
        <p:spPr bwMode="auto">
          <a:xfrm>
            <a:off x="2527044" y="4001906"/>
            <a:ext cx="4681090" cy="523220"/>
          </a:xfrm>
          <a:prstGeom prst="rect">
            <a:avLst/>
          </a:prstGeom>
          <a:solidFill>
            <a:schemeClr val="bg1">
              <a:alpha val="89999"/>
            </a:schemeClr>
          </a:solidFill>
          <a:ln w="38100" algn="ctr">
            <a:solidFill>
              <a:srgbClr val="FF0000"/>
            </a:solidFill>
            <a:miter lim="800000"/>
            <a:headEnd/>
            <a:tailEnd/>
          </a:ln>
          <a:effectLst>
            <a:outerShdw blurRad="50800" dist="38100" dir="2700000" algn="tl" rotWithShape="0">
              <a:prstClr val="black">
                <a:alpha val="40000"/>
              </a:prstClr>
            </a:outerShdw>
          </a:effectLst>
        </p:spPr>
        <p:txBody>
          <a:bodyPr wrap="none">
            <a:spAutoFit/>
          </a:bodyPr>
          <a:lstStyle/>
          <a:p>
            <a:r>
              <a:rPr lang="en-US" sz="2800" dirty="0" smtClean="0">
                <a:latin typeface="Arial" pitchFamily="34" charset="0"/>
                <a:cs typeface="Arial" pitchFamily="34" charset="0"/>
              </a:rPr>
              <a:t>Easy to prove certain claims</a:t>
            </a:r>
            <a:endParaRPr lang="en-US" sz="2800" dirty="0" smtClean="0">
              <a:solidFill>
                <a:schemeClr val="tx1"/>
              </a:solidFill>
              <a:latin typeface="Arial" pitchFamily="34" charset="0"/>
              <a:cs typeface="Arial" pitchFamily="34" charset="0"/>
            </a:endParaRPr>
          </a:p>
        </p:txBody>
      </p:sp>
      <p:sp>
        <p:nvSpPr>
          <p:cNvPr id="12" name="Text Box 122"/>
          <p:cNvSpPr txBox="1">
            <a:spLocks noChangeArrowheads="1"/>
          </p:cNvSpPr>
          <p:nvPr/>
        </p:nvSpPr>
        <p:spPr bwMode="auto">
          <a:xfrm>
            <a:off x="1814282" y="4902786"/>
            <a:ext cx="5841664" cy="523220"/>
          </a:xfrm>
          <a:prstGeom prst="rect">
            <a:avLst/>
          </a:prstGeom>
          <a:solidFill>
            <a:schemeClr val="bg1">
              <a:alpha val="89999"/>
            </a:schemeClr>
          </a:solidFill>
          <a:ln w="38100" algn="ctr">
            <a:solidFill>
              <a:srgbClr val="002060"/>
            </a:solidFill>
            <a:miter lim="800000"/>
            <a:headEnd/>
            <a:tailEnd/>
          </a:ln>
          <a:effectLst>
            <a:outerShdw blurRad="50800" dist="38100" dir="2700000" algn="tl" rotWithShape="0">
              <a:prstClr val="black">
                <a:alpha val="40000"/>
              </a:prstClr>
            </a:outerShdw>
          </a:effectLst>
        </p:spPr>
        <p:txBody>
          <a:bodyPr wrap="none">
            <a:spAutoFit/>
          </a:bodyPr>
          <a:lstStyle/>
          <a:p>
            <a:r>
              <a:rPr lang="en-US" sz="2800" dirty="0" smtClean="0">
                <a:latin typeface="Arial" pitchFamily="34" charset="0"/>
                <a:cs typeface="Arial" pitchFamily="34" charset="0"/>
              </a:rPr>
              <a:t>Not all complexes are manifolds ….</a:t>
            </a:r>
            <a:endParaRPr lang="en-US" sz="2800" dirty="0" smtClean="0">
              <a:solidFill>
                <a:schemeClr val="tx1"/>
              </a:solidFill>
              <a:latin typeface="Arial" pitchFamily="34" charset="0"/>
              <a:cs typeface="Arial" pitchFamily="34" charset="0"/>
            </a:endParaRPr>
          </a:p>
        </p:txBody>
      </p:sp>
      <p:sp>
        <p:nvSpPr>
          <p:cNvPr id="13" name="Text Box 122"/>
          <p:cNvSpPr txBox="1">
            <a:spLocks noChangeArrowheads="1"/>
          </p:cNvSpPr>
          <p:nvPr/>
        </p:nvSpPr>
        <p:spPr bwMode="auto">
          <a:xfrm>
            <a:off x="2547082" y="5803667"/>
            <a:ext cx="4180953" cy="523220"/>
          </a:xfrm>
          <a:prstGeom prst="rect">
            <a:avLst/>
          </a:prstGeom>
          <a:solidFill>
            <a:schemeClr val="bg1">
              <a:alpha val="89999"/>
            </a:schemeClr>
          </a:solidFill>
          <a:ln w="38100" algn="ctr">
            <a:solidFill>
              <a:srgbClr val="002060"/>
            </a:solidFill>
            <a:miter lim="800000"/>
            <a:headEnd/>
            <a:tailEnd/>
          </a:ln>
          <a:effectLst>
            <a:outerShdw blurRad="50800" dist="38100" dir="2700000" algn="tl" rotWithShape="0">
              <a:prstClr val="black">
                <a:alpha val="40000"/>
              </a:prstClr>
            </a:outerShdw>
          </a:effectLst>
        </p:spPr>
        <p:txBody>
          <a:bodyPr wrap="none">
            <a:spAutoFit/>
          </a:bodyPr>
          <a:lstStyle/>
          <a:p>
            <a:r>
              <a:rPr lang="en-US" sz="2800" dirty="0" smtClean="0">
                <a:latin typeface="Arial" pitchFamily="34" charset="0"/>
                <a:cs typeface="Arial" pitchFamily="34" charset="0"/>
              </a:rPr>
              <a:t>But a good place to start.</a:t>
            </a:r>
            <a:endParaRPr lang="en-US" sz="2800" dirty="0" smtClean="0">
              <a:solidFill>
                <a:schemeClr val="tx1"/>
              </a:solidFill>
              <a:latin typeface="Arial" pitchFamily="34" charset="0"/>
              <a:cs typeface="Arial" pitchFamily="34" charset="0"/>
            </a:endParaRPr>
          </a:p>
        </p:txBody>
      </p:sp>
      <p:sp>
        <p:nvSpPr>
          <p:cNvPr id="5" name="Footer Placeholder 4"/>
          <p:cNvSpPr>
            <a:spLocks noGrp="1"/>
          </p:cNvSpPr>
          <p:nvPr>
            <p:ph type="ftr" sz="quarter" idx="11"/>
          </p:nvPr>
        </p:nvSpPr>
        <p:spPr/>
        <p:txBody>
          <a:bodyPr/>
          <a:lstStyle/>
          <a:p>
            <a:r>
              <a:rPr lang="en-US" dirty="0" smtClean="0"/>
              <a:t>Distributed Computing Through Combinatorial Topology</a:t>
            </a:r>
            <a:endParaRPr lang="en-US" dirty="0"/>
          </a:p>
        </p:txBody>
      </p:sp>
    </p:spTree>
    <p:extLst>
      <p:ext uri="{BB962C8B-B14F-4D97-AF65-F5344CB8AC3E}">
        <p14:creationId xmlns:p14="http://schemas.microsoft.com/office/powerpoint/2010/main" val="2997040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linds(horizont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linds(horizontal)">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linds(horizontal)">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P spid="12" grpId="0" animBg="1"/>
      <p:bldP spid="13" grpId="0" animBg="1"/>
    </p:bld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Road Map</a:t>
            </a:r>
            <a:endParaRPr lang="en-US" dirty="0"/>
          </a:p>
        </p:txBody>
      </p:sp>
      <p:sp>
        <p:nvSpPr>
          <p:cNvPr id="4" name="Slide Number Placeholder 3"/>
          <p:cNvSpPr>
            <a:spLocks noGrp="1"/>
          </p:cNvSpPr>
          <p:nvPr>
            <p:ph type="sldNum" sz="quarter" idx="11"/>
          </p:nvPr>
        </p:nvSpPr>
        <p:spPr/>
        <p:txBody>
          <a:bodyPr/>
          <a:lstStyle/>
          <a:p>
            <a:fld id="{DDA13F16-CD78-4520-9B53-E3A23A002AF0}" type="slidenum">
              <a:rPr lang="en-US" smtClean="0"/>
              <a:pPr/>
              <a:t>163</a:t>
            </a:fld>
            <a:endParaRPr lang="en-US"/>
          </a:p>
        </p:txBody>
      </p:sp>
      <p:sp>
        <p:nvSpPr>
          <p:cNvPr id="5" name="Text Box 122"/>
          <p:cNvSpPr txBox="1">
            <a:spLocks noChangeArrowheads="1"/>
          </p:cNvSpPr>
          <p:nvPr/>
        </p:nvSpPr>
        <p:spPr bwMode="auto">
          <a:xfrm>
            <a:off x="1536228" y="1645069"/>
            <a:ext cx="1938351" cy="584775"/>
          </a:xfrm>
          <a:prstGeom prst="rect">
            <a:avLst/>
          </a:prstGeom>
          <a:solidFill>
            <a:schemeClr val="bg1">
              <a:alpha val="89999"/>
            </a:schemeClr>
          </a:solidFill>
          <a:ln w="38100" algn="ctr">
            <a:solidFill>
              <a:schemeClr val="bg1">
                <a:lumMod val="65000"/>
              </a:schemeClr>
            </a:solidFill>
            <a:miter lim="800000"/>
            <a:headEnd/>
            <a:tailEnd/>
          </a:ln>
          <a:effectLst>
            <a:outerShdw blurRad="50800" dist="38100" dir="2700000" algn="tl" rotWithShape="0">
              <a:prstClr val="black">
                <a:alpha val="40000"/>
              </a:prstClr>
            </a:outerShdw>
          </a:effectLst>
        </p:spPr>
        <p:txBody>
          <a:bodyPr wrap="none">
            <a:spAutoFit/>
          </a:bodyPr>
          <a:lstStyle/>
          <a:p>
            <a:r>
              <a:rPr lang="en-US" sz="3200" dirty="0" smtClean="0">
                <a:solidFill>
                  <a:schemeClr val="bg1">
                    <a:lumMod val="65000"/>
                  </a:schemeClr>
                </a:solidFill>
                <a:latin typeface="Arial" pitchFamily="34" charset="0"/>
                <a:cs typeface="Arial" pitchFamily="34" charset="0"/>
              </a:rPr>
              <a:t>Manifolds</a:t>
            </a:r>
          </a:p>
        </p:txBody>
      </p:sp>
      <p:sp>
        <p:nvSpPr>
          <p:cNvPr id="7" name="Text Box 122"/>
          <p:cNvSpPr txBox="1">
            <a:spLocks noChangeArrowheads="1"/>
          </p:cNvSpPr>
          <p:nvPr/>
        </p:nvSpPr>
        <p:spPr bwMode="auto">
          <a:xfrm>
            <a:off x="1536228" y="3486169"/>
            <a:ext cx="7388176" cy="584775"/>
          </a:xfrm>
          <a:prstGeom prst="rect">
            <a:avLst/>
          </a:prstGeom>
          <a:solidFill>
            <a:schemeClr val="bg1">
              <a:alpha val="89999"/>
            </a:schemeClr>
          </a:solidFill>
          <a:ln w="38100" algn="ctr">
            <a:solidFill>
              <a:schemeClr val="bg1">
                <a:lumMod val="65000"/>
              </a:schemeClr>
            </a:solidFill>
            <a:miter lim="800000"/>
            <a:headEnd/>
            <a:tailEnd/>
          </a:ln>
          <a:effectLst>
            <a:outerShdw blurRad="50800" dist="38100" dir="2700000" algn="tl" rotWithShape="0">
              <a:prstClr val="black">
                <a:alpha val="40000"/>
              </a:prstClr>
            </a:outerShdw>
          </a:effectLst>
        </p:spPr>
        <p:txBody>
          <a:bodyPr wrap="none">
            <a:spAutoFit/>
          </a:bodyPr>
          <a:lstStyle/>
          <a:p>
            <a:r>
              <a:rPr lang="en-US" sz="3200" dirty="0" err="1" smtClean="0">
                <a:solidFill>
                  <a:schemeClr val="bg1">
                    <a:lumMod val="65000"/>
                  </a:schemeClr>
                </a:solidFill>
                <a:latin typeface="Arial" pitchFamily="34" charset="0"/>
                <a:cs typeface="Arial" pitchFamily="34" charset="0"/>
              </a:rPr>
              <a:t>Sperner’s</a:t>
            </a:r>
            <a:r>
              <a:rPr lang="en-US" sz="3200" dirty="0" smtClean="0">
                <a:solidFill>
                  <a:schemeClr val="bg1">
                    <a:lumMod val="65000"/>
                  </a:schemeClr>
                </a:solidFill>
                <a:latin typeface="Arial" pitchFamily="34" charset="0"/>
                <a:cs typeface="Arial" pitchFamily="34" charset="0"/>
              </a:rPr>
              <a:t> Lemma and </a:t>
            </a:r>
            <a:r>
              <a:rPr lang="en-US" sz="3200" i="1" dirty="0" smtClean="0">
                <a:solidFill>
                  <a:schemeClr val="bg1">
                    <a:lumMod val="65000"/>
                  </a:schemeClr>
                </a:solidFill>
                <a:latin typeface="Arial" pitchFamily="34" charset="0"/>
                <a:cs typeface="Arial" pitchFamily="34" charset="0"/>
              </a:rPr>
              <a:t>k</a:t>
            </a:r>
            <a:r>
              <a:rPr lang="en-US" sz="3200" dirty="0" smtClean="0">
                <a:solidFill>
                  <a:schemeClr val="bg1">
                    <a:lumMod val="65000"/>
                  </a:schemeClr>
                </a:solidFill>
                <a:latin typeface="Arial" pitchFamily="34" charset="0"/>
                <a:cs typeface="Arial" pitchFamily="34" charset="0"/>
              </a:rPr>
              <a:t>-Set Agreement</a:t>
            </a:r>
          </a:p>
        </p:txBody>
      </p:sp>
      <p:sp>
        <p:nvSpPr>
          <p:cNvPr id="8" name="Text Box 122"/>
          <p:cNvSpPr txBox="1">
            <a:spLocks noChangeArrowheads="1"/>
          </p:cNvSpPr>
          <p:nvPr/>
        </p:nvSpPr>
        <p:spPr bwMode="auto">
          <a:xfrm>
            <a:off x="2362147" y="2565619"/>
            <a:ext cx="5171609" cy="584775"/>
          </a:xfrm>
          <a:prstGeom prst="rect">
            <a:avLst/>
          </a:prstGeom>
          <a:solidFill>
            <a:schemeClr val="bg1">
              <a:alpha val="89999"/>
            </a:schemeClr>
          </a:solidFill>
          <a:ln w="38100" algn="ctr">
            <a:solidFill>
              <a:srgbClr val="FF0000"/>
            </a:solidFill>
            <a:miter lim="800000"/>
            <a:headEnd/>
            <a:tailEnd/>
          </a:ln>
          <a:effectLst>
            <a:outerShdw blurRad="50800" dist="38100" dir="2700000" algn="tl" rotWithShape="0">
              <a:prstClr val="black">
                <a:alpha val="40000"/>
              </a:prstClr>
            </a:outerShdw>
          </a:effectLst>
        </p:spPr>
        <p:txBody>
          <a:bodyPr wrap="none">
            <a:spAutoFit/>
          </a:bodyPr>
          <a:lstStyle/>
          <a:p>
            <a:r>
              <a:rPr lang="en-US" sz="3200" dirty="0" smtClean="0">
                <a:latin typeface="Arial" pitchFamily="34" charset="0"/>
                <a:cs typeface="Arial" pitchFamily="34" charset="0"/>
              </a:rPr>
              <a:t>Immediate Snapshot Model</a:t>
            </a:r>
            <a:endParaRPr lang="en-US" sz="3200" dirty="0" smtClean="0">
              <a:solidFill>
                <a:schemeClr val="tx1"/>
              </a:solidFill>
              <a:latin typeface="Arial" pitchFamily="34" charset="0"/>
              <a:cs typeface="Arial" pitchFamily="34" charset="0"/>
            </a:endParaRPr>
          </a:p>
        </p:txBody>
      </p:sp>
      <p:sp>
        <p:nvSpPr>
          <p:cNvPr id="9" name="Text Box 122"/>
          <p:cNvSpPr txBox="1">
            <a:spLocks noChangeArrowheads="1"/>
          </p:cNvSpPr>
          <p:nvPr/>
        </p:nvSpPr>
        <p:spPr bwMode="auto">
          <a:xfrm>
            <a:off x="2362147" y="4406718"/>
            <a:ext cx="4938148" cy="584775"/>
          </a:xfrm>
          <a:prstGeom prst="rect">
            <a:avLst/>
          </a:prstGeom>
          <a:solidFill>
            <a:schemeClr val="bg1">
              <a:alpha val="89999"/>
            </a:schemeClr>
          </a:solidFill>
          <a:ln w="38100" algn="ctr">
            <a:solidFill>
              <a:schemeClr val="bg1">
                <a:lumMod val="65000"/>
              </a:schemeClr>
            </a:solidFill>
            <a:miter lim="800000"/>
            <a:headEnd/>
            <a:tailEnd/>
          </a:ln>
          <a:effectLst>
            <a:outerShdw blurRad="50800" dist="38100" dir="2700000" algn="tl" rotWithShape="0">
              <a:prstClr val="black">
                <a:alpha val="40000"/>
              </a:prstClr>
            </a:outerShdw>
          </a:effectLst>
        </p:spPr>
        <p:txBody>
          <a:bodyPr wrap="none">
            <a:spAutoFit/>
          </a:bodyPr>
          <a:lstStyle/>
          <a:p>
            <a:r>
              <a:rPr lang="en-US" sz="3200" dirty="0" smtClean="0">
                <a:solidFill>
                  <a:schemeClr val="bg1">
                    <a:lumMod val="65000"/>
                  </a:schemeClr>
                </a:solidFill>
                <a:latin typeface="Arial" pitchFamily="34" charset="0"/>
                <a:cs typeface="Arial" pitchFamily="34" charset="0"/>
              </a:rPr>
              <a:t>Weak Symmetry-Breaking</a:t>
            </a:r>
          </a:p>
        </p:txBody>
      </p:sp>
      <p:sp>
        <p:nvSpPr>
          <p:cNvPr id="10" name="Text Box 122"/>
          <p:cNvSpPr txBox="1">
            <a:spLocks noChangeArrowheads="1"/>
          </p:cNvSpPr>
          <p:nvPr/>
        </p:nvSpPr>
        <p:spPr bwMode="auto">
          <a:xfrm>
            <a:off x="1536228" y="5327267"/>
            <a:ext cx="3600666" cy="584775"/>
          </a:xfrm>
          <a:prstGeom prst="rect">
            <a:avLst/>
          </a:prstGeom>
          <a:solidFill>
            <a:schemeClr val="bg1">
              <a:alpha val="89999"/>
            </a:schemeClr>
          </a:solidFill>
          <a:ln w="38100" algn="ctr">
            <a:solidFill>
              <a:schemeClr val="bg1">
                <a:lumMod val="65000"/>
              </a:schemeClr>
            </a:solidFill>
            <a:miter lim="800000"/>
            <a:headEnd/>
            <a:tailEnd/>
          </a:ln>
          <a:effectLst>
            <a:outerShdw blurRad="50800" dist="38100" dir="2700000" algn="tl" rotWithShape="0">
              <a:prstClr val="black">
                <a:alpha val="40000"/>
              </a:prstClr>
            </a:outerShdw>
          </a:effectLst>
        </p:spPr>
        <p:txBody>
          <a:bodyPr wrap="none">
            <a:spAutoFit/>
          </a:bodyPr>
          <a:lstStyle/>
          <a:p>
            <a:r>
              <a:rPr lang="en-US" sz="3200" dirty="0" smtClean="0">
                <a:solidFill>
                  <a:schemeClr val="bg1">
                    <a:lumMod val="65000"/>
                  </a:schemeClr>
                </a:solidFill>
                <a:latin typeface="Arial" pitchFamily="34" charset="0"/>
                <a:cs typeface="Arial" pitchFamily="34" charset="0"/>
              </a:rPr>
              <a:t>Separation results</a:t>
            </a:r>
          </a:p>
        </p:txBody>
      </p:sp>
      <p:sp>
        <p:nvSpPr>
          <p:cNvPr id="11" name="Footer Placeholder 2"/>
          <p:cNvSpPr txBox="1">
            <a:spLocks/>
          </p:cNvSpPr>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tx1"/>
                </a:solidFill>
                <a:latin typeface="Arial" pitchFamily="34" charset="0"/>
                <a:ea typeface="+mn-ea"/>
                <a:cs typeface="Arial" pitchFamily="34" charset="0"/>
              </a:defRPr>
            </a:lvl1pPr>
            <a:lvl2pPr marL="457200" algn="ctr" rtl="0" eaLnBrk="0" fontAlgn="base" hangingPunct="0">
              <a:spcBef>
                <a:spcPct val="0"/>
              </a:spcBef>
              <a:spcAft>
                <a:spcPct val="0"/>
              </a:spcAft>
              <a:defRPr sz="4400" kern="1200">
                <a:solidFill>
                  <a:srgbClr val="0000FF"/>
                </a:solidFill>
                <a:latin typeface="Comic Sans MS" pitchFamily="66" charset="0"/>
                <a:ea typeface="+mn-ea"/>
                <a:cs typeface="+mn-cs"/>
              </a:defRPr>
            </a:lvl2pPr>
            <a:lvl3pPr marL="914400" algn="ctr" rtl="0" eaLnBrk="0" fontAlgn="base" hangingPunct="0">
              <a:spcBef>
                <a:spcPct val="0"/>
              </a:spcBef>
              <a:spcAft>
                <a:spcPct val="0"/>
              </a:spcAft>
              <a:defRPr sz="4400" kern="1200">
                <a:solidFill>
                  <a:srgbClr val="0000FF"/>
                </a:solidFill>
                <a:latin typeface="Comic Sans MS" pitchFamily="66" charset="0"/>
                <a:ea typeface="+mn-ea"/>
                <a:cs typeface="+mn-cs"/>
              </a:defRPr>
            </a:lvl3pPr>
            <a:lvl4pPr marL="1371600" algn="ctr" rtl="0" eaLnBrk="0" fontAlgn="base" hangingPunct="0">
              <a:spcBef>
                <a:spcPct val="0"/>
              </a:spcBef>
              <a:spcAft>
                <a:spcPct val="0"/>
              </a:spcAft>
              <a:defRPr sz="4400" kern="1200">
                <a:solidFill>
                  <a:srgbClr val="0000FF"/>
                </a:solidFill>
                <a:latin typeface="Comic Sans MS" pitchFamily="66" charset="0"/>
                <a:ea typeface="+mn-ea"/>
                <a:cs typeface="+mn-cs"/>
              </a:defRPr>
            </a:lvl4pPr>
            <a:lvl5pPr marL="1828800" algn="ctr" rtl="0" eaLnBrk="0" fontAlgn="base" hangingPunct="0">
              <a:spcBef>
                <a:spcPct val="0"/>
              </a:spcBef>
              <a:spcAft>
                <a:spcPct val="0"/>
              </a:spcAft>
              <a:defRPr sz="4400" kern="1200">
                <a:solidFill>
                  <a:srgbClr val="0000FF"/>
                </a:solidFill>
                <a:latin typeface="Comic Sans MS" pitchFamily="66" charset="0"/>
                <a:ea typeface="+mn-ea"/>
                <a:cs typeface="+mn-cs"/>
              </a:defRPr>
            </a:lvl5pPr>
            <a:lvl6pPr marL="2286000" algn="l" defTabSz="914400" rtl="0" eaLnBrk="1" latinLnBrk="0" hangingPunct="1">
              <a:defRPr sz="4400" kern="1200">
                <a:solidFill>
                  <a:srgbClr val="0000FF"/>
                </a:solidFill>
                <a:latin typeface="Comic Sans MS" pitchFamily="66" charset="0"/>
                <a:ea typeface="+mn-ea"/>
                <a:cs typeface="+mn-cs"/>
              </a:defRPr>
            </a:lvl6pPr>
            <a:lvl7pPr marL="2743200" algn="l" defTabSz="914400" rtl="0" eaLnBrk="1" latinLnBrk="0" hangingPunct="1">
              <a:defRPr sz="4400" kern="1200">
                <a:solidFill>
                  <a:srgbClr val="0000FF"/>
                </a:solidFill>
                <a:latin typeface="Comic Sans MS" pitchFamily="66" charset="0"/>
                <a:ea typeface="+mn-ea"/>
                <a:cs typeface="+mn-cs"/>
              </a:defRPr>
            </a:lvl7pPr>
            <a:lvl8pPr marL="3200400" algn="l" defTabSz="914400" rtl="0" eaLnBrk="1" latinLnBrk="0" hangingPunct="1">
              <a:defRPr sz="4400" kern="1200">
                <a:solidFill>
                  <a:srgbClr val="0000FF"/>
                </a:solidFill>
                <a:latin typeface="Comic Sans MS" pitchFamily="66" charset="0"/>
                <a:ea typeface="+mn-ea"/>
                <a:cs typeface="+mn-cs"/>
              </a:defRPr>
            </a:lvl8pPr>
            <a:lvl9pPr marL="3657600" algn="l" defTabSz="914400" rtl="0" eaLnBrk="1" latinLnBrk="0" hangingPunct="1">
              <a:defRPr sz="4400" kern="1200">
                <a:solidFill>
                  <a:srgbClr val="0000FF"/>
                </a:solidFill>
                <a:latin typeface="Comic Sans MS" pitchFamily="66" charset="0"/>
                <a:ea typeface="+mn-ea"/>
                <a:cs typeface="+mn-cs"/>
              </a:defRPr>
            </a:lvl9pPr>
          </a:lstStyle>
          <a:p>
            <a:pPr algn="ctr"/>
            <a:r>
              <a:rPr lang="en-US" dirty="0" smtClean="0"/>
              <a:t>Distributed Computing Through Combinatorial Topology</a:t>
            </a:r>
            <a:endParaRPr lang="en-US" dirty="0"/>
          </a:p>
        </p:txBody>
      </p:sp>
    </p:spTree>
    <p:extLst>
      <p:ext uri="{BB962C8B-B14F-4D97-AF65-F5344CB8AC3E}">
        <p14:creationId xmlns:p14="http://schemas.microsoft.com/office/powerpoint/2010/main" val="1052774329"/>
      </p:ext>
    </p:extLst>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Immediate Snapshot Executions</a:t>
            </a:r>
            <a:endParaRPr lang="en-US" dirty="0"/>
          </a:p>
        </p:txBody>
      </p:sp>
      <p:sp>
        <p:nvSpPr>
          <p:cNvPr id="4" name="Slide Number Placeholder 3"/>
          <p:cNvSpPr>
            <a:spLocks noGrp="1"/>
          </p:cNvSpPr>
          <p:nvPr>
            <p:ph type="sldNum" sz="quarter" idx="12"/>
          </p:nvPr>
        </p:nvSpPr>
        <p:spPr/>
        <p:txBody>
          <a:bodyPr/>
          <a:lstStyle/>
          <a:p>
            <a:fld id="{DDA13F16-CD78-4520-9B53-E3A23A002AF0}" type="slidenum">
              <a:rPr lang="en-US" smtClean="0"/>
              <a:pPr/>
              <a:t>164</a:t>
            </a:fld>
            <a:endParaRPr lang="en-US"/>
          </a:p>
        </p:txBody>
      </p:sp>
      <p:sp>
        <p:nvSpPr>
          <p:cNvPr id="8" name="Text Box 122"/>
          <p:cNvSpPr txBox="1">
            <a:spLocks noChangeArrowheads="1"/>
          </p:cNvSpPr>
          <p:nvPr/>
        </p:nvSpPr>
        <p:spPr bwMode="auto">
          <a:xfrm>
            <a:off x="938719" y="2141152"/>
            <a:ext cx="6333721" cy="523220"/>
          </a:xfrm>
          <a:prstGeom prst="rect">
            <a:avLst/>
          </a:prstGeom>
          <a:solidFill>
            <a:schemeClr val="bg1">
              <a:alpha val="89999"/>
            </a:schemeClr>
          </a:solidFill>
          <a:ln w="38100" algn="ctr">
            <a:solidFill>
              <a:srgbClr val="FF0000"/>
            </a:solidFill>
            <a:miter lim="800000"/>
            <a:headEnd/>
            <a:tailEnd/>
          </a:ln>
          <a:effectLst>
            <a:outerShdw blurRad="50800" dist="38100" dir="2700000" algn="tl" rotWithShape="0">
              <a:prstClr val="black">
                <a:alpha val="40000"/>
              </a:prstClr>
            </a:outerShdw>
          </a:effectLst>
        </p:spPr>
        <p:txBody>
          <a:bodyPr wrap="none">
            <a:spAutoFit/>
          </a:bodyPr>
          <a:lstStyle/>
          <a:p>
            <a:r>
              <a:rPr lang="en-US" sz="2800" dirty="0" smtClean="0">
                <a:latin typeface="Arial" pitchFamily="34" charset="0"/>
                <a:cs typeface="Arial" pitchFamily="34" charset="0"/>
              </a:rPr>
              <a:t>Restricted form of Read-Write memory</a:t>
            </a:r>
          </a:p>
        </p:txBody>
      </p:sp>
      <p:sp>
        <p:nvSpPr>
          <p:cNvPr id="10" name="Text Box 122"/>
          <p:cNvSpPr txBox="1">
            <a:spLocks noChangeArrowheads="1"/>
          </p:cNvSpPr>
          <p:nvPr/>
        </p:nvSpPr>
        <p:spPr bwMode="auto">
          <a:xfrm>
            <a:off x="1688860" y="3543478"/>
            <a:ext cx="5583580" cy="523220"/>
          </a:xfrm>
          <a:prstGeom prst="rect">
            <a:avLst/>
          </a:prstGeom>
          <a:solidFill>
            <a:schemeClr val="bg1">
              <a:alpha val="89999"/>
            </a:schemeClr>
          </a:solidFill>
          <a:ln w="38100" algn="ctr">
            <a:solidFill>
              <a:srgbClr val="FF0000"/>
            </a:solidFill>
            <a:miter lim="800000"/>
            <a:headEnd/>
            <a:tailEnd/>
          </a:ln>
          <a:effectLst>
            <a:outerShdw blurRad="50800" dist="38100" dir="2700000" algn="tl" rotWithShape="0">
              <a:prstClr val="black">
                <a:alpha val="40000"/>
              </a:prstClr>
            </a:outerShdw>
          </a:effectLst>
        </p:spPr>
        <p:txBody>
          <a:bodyPr wrap="none">
            <a:spAutoFit/>
          </a:bodyPr>
          <a:lstStyle/>
          <a:p>
            <a:r>
              <a:rPr lang="en-US" sz="2800" dirty="0" smtClean="0">
                <a:latin typeface="Arial" pitchFamily="34" charset="0"/>
                <a:cs typeface="Arial" pitchFamily="34" charset="0"/>
              </a:rPr>
              <a:t>Protocol complexes are manifolds</a:t>
            </a:r>
            <a:endParaRPr lang="en-US" sz="2800" dirty="0" smtClean="0">
              <a:solidFill>
                <a:schemeClr val="tx1"/>
              </a:solidFill>
              <a:latin typeface="Arial" pitchFamily="34" charset="0"/>
              <a:cs typeface="Arial" pitchFamily="34" charset="0"/>
            </a:endParaRPr>
          </a:p>
        </p:txBody>
      </p:sp>
      <p:sp>
        <p:nvSpPr>
          <p:cNvPr id="11" name="Text Box 122"/>
          <p:cNvSpPr txBox="1">
            <a:spLocks noChangeArrowheads="1"/>
          </p:cNvSpPr>
          <p:nvPr/>
        </p:nvSpPr>
        <p:spPr bwMode="auto">
          <a:xfrm>
            <a:off x="938719" y="4945803"/>
            <a:ext cx="5942652" cy="523220"/>
          </a:xfrm>
          <a:prstGeom prst="rect">
            <a:avLst/>
          </a:prstGeom>
          <a:solidFill>
            <a:schemeClr val="bg1">
              <a:alpha val="89999"/>
            </a:schemeClr>
          </a:solidFill>
          <a:ln w="38100" algn="ctr">
            <a:solidFill>
              <a:srgbClr val="FF0000"/>
            </a:solidFill>
            <a:miter lim="800000"/>
            <a:headEnd/>
            <a:tailEnd/>
          </a:ln>
          <a:effectLst>
            <a:outerShdw blurRad="50800" dist="38100" dir="2700000" algn="tl" rotWithShape="0">
              <a:prstClr val="black">
                <a:alpha val="40000"/>
              </a:prstClr>
            </a:outerShdw>
          </a:effectLst>
        </p:spPr>
        <p:txBody>
          <a:bodyPr wrap="none">
            <a:spAutoFit/>
          </a:bodyPr>
          <a:lstStyle/>
          <a:p>
            <a:r>
              <a:rPr lang="en-US" sz="2800" dirty="0" smtClean="0">
                <a:latin typeface="Arial" pitchFamily="34" charset="0"/>
                <a:cs typeface="Arial" pitchFamily="34" charset="0"/>
              </a:rPr>
              <a:t>(Equivalent to regular R-W memory)</a:t>
            </a:r>
            <a:endParaRPr lang="en-US" sz="2800" dirty="0" smtClean="0">
              <a:solidFill>
                <a:schemeClr val="tx1"/>
              </a:solidFill>
              <a:latin typeface="Arial" pitchFamily="34" charset="0"/>
              <a:cs typeface="Arial" pitchFamily="34" charset="0"/>
            </a:endParaRPr>
          </a:p>
        </p:txBody>
      </p:sp>
      <p:sp>
        <p:nvSpPr>
          <p:cNvPr id="12" name="Text Box 122"/>
          <p:cNvSpPr txBox="1">
            <a:spLocks noChangeArrowheads="1"/>
          </p:cNvSpPr>
          <p:nvPr/>
        </p:nvSpPr>
        <p:spPr bwMode="auto">
          <a:xfrm>
            <a:off x="3076040" y="5404232"/>
            <a:ext cx="4439036" cy="523220"/>
          </a:xfrm>
          <a:prstGeom prst="rect">
            <a:avLst/>
          </a:prstGeom>
          <a:solidFill>
            <a:schemeClr val="bg1">
              <a:alpha val="89999"/>
            </a:schemeClr>
          </a:solidFill>
          <a:ln w="38100" algn="ctr">
            <a:solidFill>
              <a:srgbClr val="002060"/>
            </a:solidFill>
            <a:miter lim="800000"/>
            <a:headEnd/>
            <a:tailEnd/>
          </a:ln>
          <a:effectLst>
            <a:outerShdw blurRad="50800" dist="38100" dir="2700000" algn="tl" rotWithShape="0">
              <a:prstClr val="black">
                <a:alpha val="40000"/>
              </a:prstClr>
            </a:outerShdw>
          </a:effectLst>
        </p:spPr>
        <p:txBody>
          <a:bodyPr wrap="none">
            <a:spAutoFit/>
          </a:bodyPr>
          <a:lstStyle/>
          <a:p>
            <a:r>
              <a:rPr lang="en-US" sz="2800" dirty="0" smtClean="0">
                <a:latin typeface="Arial" pitchFamily="34" charset="0"/>
                <a:cs typeface="Arial" pitchFamily="34" charset="0"/>
              </a:rPr>
              <a:t>But we will not prove it yet.</a:t>
            </a:r>
            <a:endParaRPr lang="en-US" sz="2800" dirty="0" smtClean="0">
              <a:solidFill>
                <a:schemeClr val="tx1"/>
              </a:solidFill>
              <a:latin typeface="Arial" pitchFamily="34" charset="0"/>
              <a:cs typeface="Arial" pitchFamily="34" charset="0"/>
            </a:endParaRPr>
          </a:p>
        </p:txBody>
      </p:sp>
      <p:sp>
        <p:nvSpPr>
          <p:cNvPr id="5" name="Footer Placeholder 4"/>
          <p:cNvSpPr>
            <a:spLocks noGrp="1"/>
          </p:cNvSpPr>
          <p:nvPr>
            <p:ph type="ftr" sz="quarter" idx="11"/>
          </p:nvPr>
        </p:nvSpPr>
        <p:spPr/>
        <p:txBody>
          <a:bodyPr/>
          <a:lstStyle/>
          <a:p>
            <a:r>
              <a:rPr lang="en-US" smtClean="0"/>
              <a:t>Distributed Computing Through Combinatorial Topology</a:t>
            </a:r>
            <a:endParaRPr lang="en-US"/>
          </a:p>
        </p:txBody>
      </p:sp>
    </p:spTree>
    <p:extLst>
      <p:ext uri="{BB962C8B-B14F-4D97-AF65-F5344CB8AC3E}">
        <p14:creationId xmlns:p14="http://schemas.microsoft.com/office/powerpoint/2010/main" val="3334951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linds(horizont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linds(horizontal)">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P spid="12" grpId="0" animBg="1"/>
    </p:bld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Footer Placeholder 2"/>
          <p:cNvSpPr txBox="1">
            <a:spLocks/>
          </p:cNvSpPr>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tx1"/>
                </a:solidFill>
                <a:latin typeface="Arial" pitchFamily="34" charset="0"/>
                <a:ea typeface="+mn-ea"/>
                <a:cs typeface="Arial" pitchFamily="34" charset="0"/>
              </a:defRPr>
            </a:lvl1pPr>
            <a:lvl2pPr marL="457200" algn="ctr" rtl="0" eaLnBrk="0" fontAlgn="base" hangingPunct="0">
              <a:spcBef>
                <a:spcPct val="0"/>
              </a:spcBef>
              <a:spcAft>
                <a:spcPct val="0"/>
              </a:spcAft>
              <a:defRPr sz="4400" kern="1200">
                <a:solidFill>
                  <a:srgbClr val="0000FF"/>
                </a:solidFill>
                <a:latin typeface="Comic Sans MS" pitchFamily="66" charset="0"/>
                <a:ea typeface="+mn-ea"/>
                <a:cs typeface="+mn-cs"/>
              </a:defRPr>
            </a:lvl2pPr>
            <a:lvl3pPr marL="914400" algn="ctr" rtl="0" eaLnBrk="0" fontAlgn="base" hangingPunct="0">
              <a:spcBef>
                <a:spcPct val="0"/>
              </a:spcBef>
              <a:spcAft>
                <a:spcPct val="0"/>
              </a:spcAft>
              <a:defRPr sz="4400" kern="1200">
                <a:solidFill>
                  <a:srgbClr val="0000FF"/>
                </a:solidFill>
                <a:latin typeface="Comic Sans MS" pitchFamily="66" charset="0"/>
                <a:ea typeface="+mn-ea"/>
                <a:cs typeface="+mn-cs"/>
              </a:defRPr>
            </a:lvl3pPr>
            <a:lvl4pPr marL="1371600" algn="ctr" rtl="0" eaLnBrk="0" fontAlgn="base" hangingPunct="0">
              <a:spcBef>
                <a:spcPct val="0"/>
              </a:spcBef>
              <a:spcAft>
                <a:spcPct val="0"/>
              </a:spcAft>
              <a:defRPr sz="4400" kern="1200">
                <a:solidFill>
                  <a:srgbClr val="0000FF"/>
                </a:solidFill>
                <a:latin typeface="Comic Sans MS" pitchFamily="66" charset="0"/>
                <a:ea typeface="+mn-ea"/>
                <a:cs typeface="+mn-cs"/>
              </a:defRPr>
            </a:lvl4pPr>
            <a:lvl5pPr marL="1828800" algn="ctr" rtl="0" eaLnBrk="0" fontAlgn="base" hangingPunct="0">
              <a:spcBef>
                <a:spcPct val="0"/>
              </a:spcBef>
              <a:spcAft>
                <a:spcPct val="0"/>
              </a:spcAft>
              <a:defRPr sz="4400" kern="1200">
                <a:solidFill>
                  <a:srgbClr val="0000FF"/>
                </a:solidFill>
                <a:latin typeface="Comic Sans MS" pitchFamily="66" charset="0"/>
                <a:ea typeface="+mn-ea"/>
                <a:cs typeface="+mn-cs"/>
              </a:defRPr>
            </a:lvl5pPr>
            <a:lvl6pPr marL="2286000" algn="l" defTabSz="914400" rtl="0" eaLnBrk="1" latinLnBrk="0" hangingPunct="1">
              <a:defRPr sz="4400" kern="1200">
                <a:solidFill>
                  <a:srgbClr val="0000FF"/>
                </a:solidFill>
                <a:latin typeface="Comic Sans MS" pitchFamily="66" charset="0"/>
                <a:ea typeface="+mn-ea"/>
                <a:cs typeface="+mn-cs"/>
              </a:defRPr>
            </a:lvl6pPr>
            <a:lvl7pPr marL="2743200" algn="l" defTabSz="914400" rtl="0" eaLnBrk="1" latinLnBrk="0" hangingPunct="1">
              <a:defRPr sz="4400" kern="1200">
                <a:solidFill>
                  <a:srgbClr val="0000FF"/>
                </a:solidFill>
                <a:latin typeface="Comic Sans MS" pitchFamily="66" charset="0"/>
                <a:ea typeface="+mn-ea"/>
                <a:cs typeface="+mn-cs"/>
              </a:defRPr>
            </a:lvl7pPr>
            <a:lvl8pPr marL="3200400" algn="l" defTabSz="914400" rtl="0" eaLnBrk="1" latinLnBrk="0" hangingPunct="1">
              <a:defRPr sz="4400" kern="1200">
                <a:solidFill>
                  <a:srgbClr val="0000FF"/>
                </a:solidFill>
                <a:latin typeface="Comic Sans MS" pitchFamily="66" charset="0"/>
                <a:ea typeface="+mn-ea"/>
                <a:cs typeface="+mn-cs"/>
              </a:defRPr>
            </a:lvl8pPr>
            <a:lvl9pPr marL="3657600" algn="l" defTabSz="914400" rtl="0" eaLnBrk="1" latinLnBrk="0" hangingPunct="1">
              <a:defRPr sz="4400" kern="1200">
                <a:solidFill>
                  <a:srgbClr val="0000FF"/>
                </a:solidFill>
                <a:latin typeface="Comic Sans MS" pitchFamily="66" charset="0"/>
                <a:ea typeface="+mn-ea"/>
                <a:cs typeface="+mn-cs"/>
              </a:defRPr>
            </a:lvl9pPr>
          </a:lstStyle>
          <a:p>
            <a:pPr algn="ctr"/>
            <a:r>
              <a:rPr lang="en-US" dirty="0" smtClean="0"/>
              <a:t>Distributed Computing Through Combinatorial Topology</a:t>
            </a:r>
            <a:endParaRPr lang="en-US" dirty="0"/>
          </a:p>
        </p:txBody>
      </p:sp>
      <p:sp>
        <p:nvSpPr>
          <p:cNvPr id="60" name="Rectangle 59"/>
          <p:cNvSpPr/>
          <p:nvPr/>
        </p:nvSpPr>
        <p:spPr bwMode="auto">
          <a:xfrm>
            <a:off x="2743200" y="4343418"/>
            <a:ext cx="1316182" cy="1316182"/>
          </a:xfrm>
          <a:prstGeom prst="rect">
            <a:avLst/>
          </a:prstGeom>
          <a:solidFill>
            <a:srgbClr val="FFCCCC"/>
          </a:solid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r>
              <a:rPr lang="en-US" sz="2800" b="1" dirty="0" smtClean="0">
                <a:solidFill>
                  <a:srgbClr val="000000"/>
                </a:solidFill>
                <a:latin typeface="Gill Sans MT" pitchFamily="-107" charset="-18"/>
              </a:rPr>
              <a:t>0</a:t>
            </a:r>
            <a:endParaRPr lang="en-US" sz="2800" b="1" dirty="0">
              <a:solidFill>
                <a:srgbClr val="000000"/>
              </a:solidFill>
              <a:latin typeface="Gill Sans MT" pitchFamily="-107" charset="-18"/>
            </a:endParaRPr>
          </a:p>
        </p:txBody>
      </p:sp>
      <p:sp>
        <p:nvSpPr>
          <p:cNvPr id="61" name="Rectangle 60"/>
          <p:cNvSpPr/>
          <p:nvPr/>
        </p:nvSpPr>
        <p:spPr bwMode="auto">
          <a:xfrm>
            <a:off x="4066309" y="4343418"/>
            <a:ext cx="1316182" cy="1316182"/>
          </a:xfrm>
          <a:prstGeom prst="rect">
            <a:avLst/>
          </a:prstGeom>
          <a:solidFill>
            <a:srgbClr val="FFFF99"/>
          </a:solid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r>
              <a:rPr lang="en-US" sz="2800" b="1" dirty="0" smtClean="0">
                <a:solidFill>
                  <a:srgbClr val="000000"/>
                </a:solidFill>
                <a:latin typeface="Gill Sans MT" pitchFamily="-107" charset="-18"/>
              </a:rPr>
              <a:t>0</a:t>
            </a:r>
            <a:endParaRPr lang="en-US" sz="2800" b="1" dirty="0">
              <a:solidFill>
                <a:srgbClr val="000000"/>
              </a:solidFill>
              <a:latin typeface="Gill Sans MT" pitchFamily="-107" charset="-18"/>
            </a:endParaRPr>
          </a:p>
        </p:txBody>
      </p:sp>
      <p:sp>
        <p:nvSpPr>
          <p:cNvPr id="62" name="Rectangle 61"/>
          <p:cNvSpPr/>
          <p:nvPr/>
        </p:nvSpPr>
        <p:spPr bwMode="auto">
          <a:xfrm>
            <a:off x="5389418" y="4343418"/>
            <a:ext cx="1316182" cy="1316182"/>
          </a:xfrm>
          <a:prstGeom prst="rect">
            <a:avLst/>
          </a:prstGeom>
          <a:solidFill>
            <a:srgbClr val="99CCFF"/>
          </a:solid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r>
              <a:rPr lang="en-US" sz="2800" b="1" dirty="0" smtClean="0">
                <a:solidFill>
                  <a:srgbClr val="000000"/>
                </a:solidFill>
                <a:latin typeface="Gill Sans MT" pitchFamily="-107" charset="-18"/>
              </a:rPr>
              <a:t>0</a:t>
            </a:r>
            <a:endParaRPr lang="en-US" sz="2800" b="1" dirty="0">
              <a:solidFill>
                <a:srgbClr val="000000"/>
              </a:solidFill>
              <a:latin typeface="Gill Sans MT" pitchFamily="-107" charset="-18"/>
            </a:endParaRPr>
          </a:p>
        </p:txBody>
      </p:sp>
      <p:pic>
        <p:nvPicPr>
          <p:cNvPr id="3076" name="Picture 2" descr="magic"/>
          <p:cNvPicPr>
            <a:picLocks noChangeAspect="1" noChangeArrowheads="1"/>
          </p:cNvPicPr>
          <p:nvPr/>
        </p:nvPicPr>
        <p:blipFill>
          <a:blip r:embed="rId3" cstate="print"/>
          <a:srcRect/>
          <a:stretch>
            <a:fillRect/>
          </a:stretch>
        </p:blipFill>
        <p:spPr bwMode="auto">
          <a:xfrm>
            <a:off x="2540000" y="3094200"/>
            <a:ext cx="127000" cy="127000"/>
          </a:xfrm>
          <a:prstGeom prst="rect">
            <a:avLst/>
          </a:prstGeom>
          <a:noFill/>
          <a:ln w="9525" algn="ctr">
            <a:noFill/>
            <a:miter lim="800000"/>
            <a:headEnd/>
            <a:tailEnd/>
          </a:ln>
        </p:spPr>
      </p:pic>
      <p:grpSp>
        <p:nvGrpSpPr>
          <p:cNvPr id="2" name="Group 5"/>
          <p:cNvGrpSpPr>
            <a:grpSpLocks/>
          </p:cNvGrpSpPr>
          <p:nvPr/>
        </p:nvGrpSpPr>
        <p:grpSpPr bwMode="auto">
          <a:xfrm>
            <a:off x="2286000" y="2405225"/>
            <a:ext cx="1379538" cy="1174750"/>
            <a:chOff x="1043" y="2525"/>
            <a:chExt cx="869" cy="740"/>
          </a:xfrm>
        </p:grpSpPr>
        <p:sp>
          <p:nvSpPr>
            <p:cNvPr id="3120" name="Freeform 6"/>
            <p:cNvSpPr>
              <a:spLocks/>
            </p:cNvSpPr>
            <p:nvPr/>
          </p:nvSpPr>
          <p:spPr bwMode="auto">
            <a:xfrm>
              <a:off x="1769" y="2983"/>
              <a:ext cx="143" cy="278"/>
            </a:xfrm>
            <a:custGeom>
              <a:avLst/>
              <a:gdLst>
                <a:gd name="T0" fmla="*/ 0 w 143"/>
                <a:gd name="T1" fmla="*/ 0 h 278"/>
                <a:gd name="T2" fmla="*/ 143 w 143"/>
                <a:gd name="T3" fmla="*/ 42 h 278"/>
                <a:gd name="T4" fmla="*/ 143 w 143"/>
                <a:gd name="T5" fmla="*/ 242 h 278"/>
                <a:gd name="T6" fmla="*/ 100 w 143"/>
                <a:gd name="T7" fmla="*/ 278 h 278"/>
                <a:gd name="T8" fmla="*/ 93 w 143"/>
                <a:gd name="T9" fmla="*/ 100 h 278"/>
                <a:gd name="T10" fmla="*/ 7 w 143"/>
                <a:gd name="T11" fmla="*/ 5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a:p>
          </p:txBody>
        </p:sp>
        <p:sp>
          <p:nvSpPr>
            <p:cNvPr id="3121" name="Freeform 7"/>
            <p:cNvSpPr>
              <a:spLocks/>
            </p:cNvSpPr>
            <p:nvPr/>
          </p:nvSpPr>
          <p:spPr bwMode="auto">
            <a:xfrm>
              <a:off x="1737" y="2793"/>
              <a:ext cx="86" cy="221"/>
            </a:xfrm>
            <a:custGeom>
              <a:avLst/>
              <a:gdLst>
                <a:gd name="T0" fmla="*/ 0 w 143"/>
                <a:gd name="T1" fmla="*/ 0 h 278"/>
                <a:gd name="T2" fmla="*/ 1 w 143"/>
                <a:gd name="T3" fmla="*/ 5 h 278"/>
                <a:gd name="T4" fmla="*/ 1 w 143"/>
                <a:gd name="T5" fmla="*/ 24 h 278"/>
                <a:gd name="T6" fmla="*/ 1 w 143"/>
                <a:gd name="T7" fmla="*/ 29 h 278"/>
                <a:gd name="T8" fmla="*/ 1 w 143"/>
                <a:gd name="T9" fmla="*/ 10 h 278"/>
                <a:gd name="T10" fmla="*/ 1 w 143"/>
                <a:gd name="T11" fmla="*/ 5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a:p>
          </p:txBody>
        </p:sp>
        <p:sp>
          <p:nvSpPr>
            <p:cNvPr id="3122" name="Freeform 8"/>
            <p:cNvSpPr>
              <a:spLocks/>
            </p:cNvSpPr>
            <p:nvPr/>
          </p:nvSpPr>
          <p:spPr bwMode="auto">
            <a:xfrm>
              <a:off x="1705" y="2639"/>
              <a:ext cx="51" cy="178"/>
            </a:xfrm>
            <a:custGeom>
              <a:avLst/>
              <a:gdLst>
                <a:gd name="T0" fmla="*/ 0 w 143"/>
                <a:gd name="T1" fmla="*/ 0 h 278"/>
                <a:gd name="T2" fmla="*/ 0 w 143"/>
                <a:gd name="T3" fmla="*/ 1 h 278"/>
                <a:gd name="T4" fmla="*/ 0 w 143"/>
                <a:gd name="T5" fmla="*/ 3 h 278"/>
                <a:gd name="T6" fmla="*/ 0 w 143"/>
                <a:gd name="T7" fmla="*/ 3 h 278"/>
                <a:gd name="T8" fmla="*/ 0 w 143"/>
                <a:gd name="T9" fmla="*/ 1 h 278"/>
                <a:gd name="T10" fmla="*/ 0 w 143"/>
                <a:gd name="T11" fmla="*/ 1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a:p>
          </p:txBody>
        </p:sp>
        <p:sp>
          <p:nvSpPr>
            <p:cNvPr id="3123" name="Freeform 9"/>
            <p:cNvSpPr>
              <a:spLocks/>
            </p:cNvSpPr>
            <p:nvPr/>
          </p:nvSpPr>
          <p:spPr bwMode="auto">
            <a:xfrm>
              <a:off x="1673" y="2551"/>
              <a:ext cx="47" cy="156"/>
            </a:xfrm>
            <a:custGeom>
              <a:avLst/>
              <a:gdLst>
                <a:gd name="T0" fmla="*/ 0 w 143"/>
                <a:gd name="T1" fmla="*/ 0 h 278"/>
                <a:gd name="T2" fmla="*/ 0 w 143"/>
                <a:gd name="T3" fmla="*/ 1 h 278"/>
                <a:gd name="T4" fmla="*/ 0 w 143"/>
                <a:gd name="T5" fmla="*/ 1 h 278"/>
                <a:gd name="T6" fmla="*/ 0 w 143"/>
                <a:gd name="T7" fmla="*/ 1 h 278"/>
                <a:gd name="T8" fmla="*/ 0 w 143"/>
                <a:gd name="T9" fmla="*/ 1 h 278"/>
                <a:gd name="T10" fmla="*/ 0 w 143"/>
                <a:gd name="T11" fmla="*/ 1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a:p>
          </p:txBody>
        </p:sp>
        <p:sp>
          <p:nvSpPr>
            <p:cNvPr id="3124" name="Freeform 10"/>
            <p:cNvSpPr>
              <a:spLocks/>
            </p:cNvSpPr>
            <p:nvPr/>
          </p:nvSpPr>
          <p:spPr bwMode="auto">
            <a:xfrm flipH="1">
              <a:off x="1043" y="2987"/>
              <a:ext cx="143" cy="278"/>
            </a:xfrm>
            <a:custGeom>
              <a:avLst/>
              <a:gdLst>
                <a:gd name="T0" fmla="*/ 0 w 143"/>
                <a:gd name="T1" fmla="*/ 0 h 278"/>
                <a:gd name="T2" fmla="*/ 143 w 143"/>
                <a:gd name="T3" fmla="*/ 42 h 278"/>
                <a:gd name="T4" fmla="*/ 143 w 143"/>
                <a:gd name="T5" fmla="*/ 242 h 278"/>
                <a:gd name="T6" fmla="*/ 100 w 143"/>
                <a:gd name="T7" fmla="*/ 278 h 278"/>
                <a:gd name="T8" fmla="*/ 93 w 143"/>
                <a:gd name="T9" fmla="*/ 100 h 278"/>
                <a:gd name="T10" fmla="*/ 7 w 143"/>
                <a:gd name="T11" fmla="*/ 5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a:p>
          </p:txBody>
        </p:sp>
        <p:sp>
          <p:nvSpPr>
            <p:cNvPr id="3125" name="Freeform 11"/>
            <p:cNvSpPr>
              <a:spLocks/>
            </p:cNvSpPr>
            <p:nvPr/>
          </p:nvSpPr>
          <p:spPr bwMode="auto">
            <a:xfrm flipH="1">
              <a:off x="1133" y="2812"/>
              <a:ext cx="86" cy="221"/>
            </a:xfrm>
            <a:custGeom>
              <a:avLst/>
              <a:gdLst>
                <a:gd name="T0" fmla="*/ 0 w 143"/>
                <a:gd name="T1" fmla="*/ 0 h 278"/>
                <a:gd name="T2" fmla="*/ 1 w 143"/>
                <a:gd name="T3" fmla="*/ 5 h 278"/>
                <a:gd name="T4" fmla="*/ 1 w 143"/>
                <a:gd name="T5" fmla="*/ 24 h 278"/>
                <a:gd name="T6" fmla="*/ 1 w 143"/>
                <a:gd name="T7" fmla="*/ 29 h 278"/>
                <a:gd name="T8" fmla="*/ 1 w 143"/>
                <a:gd name="T9" fmla="*/ 10 h 278"/>
                <a:gd name="T10" fmla="*/ 1 w 143"/>
                <a:gd name="T11" fmla="*/ 5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a:p>
          </p:txBody>
        </p:sp>
        <p:sp>
          <p:nvSpPr>
            <p:cNvPr id="3126" name="Freeform 12"/>
            <p:cNvSpPr>
              <a:spLocks/>
            </p:cNvSpPr>
            <p:nvPr/>
          </p:nvSpPr>
          <p:spPr bwMode="auto">
            <a:xfrm flipH="1">
              <a:off x="1244" y="2586"/>
              <a:ext cx="51" cy="178"/>
            </a:xfrm>
            <a:custGeom>
              <a:avLst/>
              <a:gdLst>
                <a:gd name="T0" fmla="*/ 0 w 143"/>
                <a:gd name="T1" fmla="*/ 0 h 278"/>
                <a:gd name="T2" fmla="*/ 0 w 143"/>
                <a:gd name="T3" fmla="*/ 1 h 278"/>
                <a:gd name="T4" fmla="*/ 0 w 143"/>
                <a:gd name="T5" fmla="*/ 3 h 278"/>
                <a:gd name="T6" fmla="*/ 0 w 143"/>
                <a:gd name="T7" fmla="*/ 3 h 278"/>
                <a:gd name="T8" fmla="*/ 0 w 143"/>
                <a:gd name="T9" fmla="*/ 1 h 278"/>
                <a:gd name="T10" fmla="*/ 0 w 143"/>
                <a:gd name="T11" fmla="*/ 1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a:p>
          </p:txBody>
        </p:sp>
        <p:sp>
          <p:nvSpPr>
            <p:cNvPr id="3127" name="Freeform 13"/>
            <p:cNvSpPr>
              <a:spLocks/>
            </p:cNvSpPr>
            <p:nvPr/>
          </p:nvSpPr>
          <p:spPr bwMode="auto">
            <a:xfrm flipH="1">
              <a:off x="1204" y="2691"/>
              <a:ext cx="47" cy="156"/>
            </a:xfrm>
            <a:custGeom>
              <a:avLst/>
              <a:gdLst>
                <a:gd name="T0" fmla="*/ 0 w 143"/>
                <a:gd name="T1" fmla="*/ 0 h 278"/>
                <a:gd name="T2" fmla="*/ 0 w 143"/>
                <a:gd name="T3" fmla="*/ 1 h 278"/>
                <a:gd name="T4" fmla="*/ 0 w 143"/>
                <a:gd name="T5" fmla="*/ 1 h 278"/>
                <a:gd name="T6" fmla="*/ 0 w 143"/>
                <a:gd name="T7" fmla="*/ 1 h 278"/>
                <a:gd name="T8" fmla="*/ 0 w 143"/>
                <a:gd name="T9" fmla="*/ 1 h 278"/>
                <a:gd name="T10" fmla="*/ 0 w 143"/>
                <a:gd name="T11" fmla="*/ 1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a:p>
          </p:txBody>
        </p:sp>
        <p:sp>
          <p:nvSpPr>
            <p:cNvPr id="3128" name="AutoShape 14"/>
            <p:cNvSpPr>
              <a:spLocks noChangeArrowheads="1"/>
            </p:cNvSpPr>
            <p:nvPr/>
          </p:nvSpPr>
          <p:spPr bwMode="auto">
            <a:xfrm flipV="1">
              <a:off x="1163" y="2525"/>
              <a:ext cx="657" cy="557"/>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4 w 21600"/>
                <a:gd name="T13" fmla="*/ 4498 h 21600"/>
                <a:gd name="T14" fmla="*/ 17096 w 21600"/>
                <a:gd name="T15" fmla="*/ 17102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FF0000"/>
            </a:solidFill>
            <a:ln w="38100">
              <a:solidFill>
                <a:schemeClr val="tx1"/>
              </a:solidFill>
              <a:miter lim="800000"/>
              <a:headEnd/>
              <a:tailEnd/>
            </a:ln>
          </p:spPr>
          <p:txBody>
            <a:bodyPr wrap="none" anchor="ctr"/>
            <a:lstStyle/>
            <a:p>
              <a:endParaRPr lang="en-US"/>
            </a:p>
          </p:txBody>
        </p:sp>
        <p:sp>
          <p:nvSpPr>
            <p:cNvPr id="3129" name="Rectangle 15"/>
            <p:cNvSpPr>
              <a:spLocks noChangeArrowheads="1"/>
            </p:cNvSpPr>
            <p:nvPr/>
          </p:nvSpPr>
          <p:spPr bwMode="auto">
            <a:xfrm>
              <a:off x="1163" y="3089"/>
              <a:ext cx="657" cy="157"/>
            </a:xfrm>
            <a:prstGeom prst="rect">
              <a:avLst/>
            </a:prstGeom>
            <a:solidFill>
              <a:srgbClr val="FF0000"/>
            </a:solidFill>
            <a:ln w="38100">
              <a:solidFill>
                <a:schemeClr val="tx1"/>
              </a:solidFill>
              <a:miter lim="800000"/>
              <a:headEnd/>
              <a:tailEnd/>
            </a:ln>
          </p:spPr>
          <p:txBody>
            <a:bodyPr wrap="none" anchor="ctr"/>
            <a:lstStyle/>
            <a:p>
              <a:endParaRPr lang="en-US"/>
            </a:p>
          </p:txBody>
        </p:sp>
      </p:grpSp>
      <p:sp>
        <p:nvSpPr>
          <p:cNvPr id="3091" name="Freeform 27"/>
          <p:cNvSpPr>
            <a:spLocks/>
          </p:cNvSpPr>
          <p:nvPr/>
        </p:nvSpPr>
        <p:spPr bwMode="auto">
          <a:xfrm>
            <a:off x="3255818" y="3422814"/>
            <a:ext cx="414482" cy="969095"/>
          </a:xfrm>
          <a:custGeom>
            <a:avLst/>
            <a:gdLst>
              <a:gd name="T0" fmla="*/ 2147483647 w 288"/>
              <a:gd name="T1" fmla="*/ 0 h 1200"/>
              <a:gd name="T2" fmla="*/ 0 w 288"/>
              <a:gd name="T3" fmla="*/ 2147483647 h 1200"/>
              <a:gd name="T4" fmla="*/ 2147483647 w 288"/>
              <a:gd name="T5" fmla="*/ 2147483647 h 1200"/>
              <a:gd name="T6" fmla="*/ 0 60000 65536"/>
              <a:gd name="T7" fmla="*/ 0 60000 65536"/>
              <a:gd name="T8" fmla="*/ 0 60000 65536"/>
              <a:gd name="T9" fmla="*/ 0 w 288"/>
              <a:gd name="T10" fmla="*/ 0 h 1200"/>
              <a:gd name="T11" fmla="*/ 288 w 288"/>
              <a:gd name="T12" fmla="*/ 1200 h 1200"/>
            </a:gdLst>
            <a:ahLst/>
            <a:cxnLst>
              <a:cxn ang="T6">
                <a:pos x="T0" y="T1"/>
              </a:cxn>
              <a:cxn ang="T7">
                <a:pos x="T2" y="T3"/>
              </a:cxn>
              <a:cxn ang="T8">
                <a:pos x="T4" y="T5"/>
              </a:cxn>
            </a:cxnLst>
            <a:rect l="T9" t="T10" r="T11" b="T12"/>
            <a:pathLst>
              <a:path w="288" h="1200">
                <a:moveTo>
                  <a:pt x="288" y="0"/>
                </a:moveTo>
                <a:lnTo>
                  <a:pt x="0" y="1200"/>
                </a:lnTo>
                <a:lnTo>
                  <a:pt x="240" y="48"/>
                </a:lnTo>
              </a:path>
            </a:pathLst>
          </a:custGeom>
          <a:solidFill>
            <a:schemeClr val="tx2"/>
          </a:solidFill>
          <a:ln w="9525">
            <a:solidFill>
              <a:schemeClr val="tx1"/>
            </a:solidFill>
            <a:round/>
            <a:headEnd/>
            <a:tailEnd type="triangle" w="med" len="med"/>
          </a:ln>
        </p:spPr>
        <p:txBody>
          <a:bodyPr wrap="none" anchor="ctr"/>
          <a:lstStyle/>
          <a:p>
            <a:endParaRPr lang="en-US"/>
          </a:p>
        </p:txBody>
      </p:sp>
      <p:sp>
        <p:nvSpPr>
          <p:cNvPr id="3098" name="Freeform 34"/>
          <p:cNvSpPr>
            <a:spLocks/>
          </p:cNvSpPr>
          <p:nvPr/>
        </p:nvSpPr>
        <p:spPr bwMode="auto">
          <a:xfrm>
            <a:off x="5343525" y="3132300"/>
            <a:ext cx="227013" cy="441325"/>
          </a:xfrm>
          <a:custGeom>
            <a:avLst/>
            <a:gdLst>
              <a:gd name="T0" fmla="*/ 0 w 143"/>
              <a:gd name="T1" fmla="*/ 0 h 278"/>
              <a:gd name="T2" fmla="*/ 2147483647 w 143"/>
              <a:gd name="T3" fmla="*/ 2147483647 h 278"/>
              <a:gd name="T4" fmla="*/ 2147483647 w 143"/>
              <a:gd name="T5" fmla="*/ 2147483647 h 278"/>
              <a:gd name="T6" fmla="*/ 2147483647 w 143"/>
              <a:gd name="T7" fmla="*/ 2147483647 h 278"/>
              <a:gd name="T8" fmla="*/ 2147483647 w 143"/>
              <a:gd name="T9" fmla="*/ 2147483647 h 278"/>
              <a:gd name="T10" fmla="*/ 2147483647 w 143"/>
              <a:gd name="T11" fmla="*/ 2147483647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a:p>
        </p:txBody>
      </p:sp>
      <p:sp>
        <p:nvSpPr>
          <p:cNvPr id="3099" name="Freeform 35"/>
          <p:cNvSpPr>
            <a:spLocks/>
          </p:cNvSpPr>
          <p:nvPr/>
        </p:nvSpPr>
        <p:spPr bwMode="auto">
          <a:xfrm>
            <a:off x="5292725" y="2830675"/>
            <a:ext cx="136525" cy="350838"/>
          </a:xfrm>
          <a:custGeom>
            <a:avLst/>
            <a:gdLst>
              <a:gd name="T0" fmla="*/ 0 w 143"/>
              <a:gd name="T1" fmla="*/ 0 h 278"/>
              <a:gd name="T2" fmla="*/ 2147483647 w 143"/>
              <a:gd name="T3" fmla="*/ 2147483647 h 278"/>
              <a:gd name="T4" fmla="*/ 2147483647 w 143"/>
              <a:gd name="T5" fmla="*/ 2147483647 h 278"/>
              <a:gd name="T6" fmla="*/ 2147483647 w 143"/>
              <a:gd name="T7" fmla="*/ 2147483647 h 278"/>
              <a:gd name="T8" fmla="*/ 2147483647 w 143"/>
              <a:gd name="T9" fmla="*/ 2147483647 h 278"/>
              <a:gd name="T10" fmla="*/ 2147483647 w 143"/>
              <a:gd name="T11" fmla="*/ 2147483647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a:p>
        </p:txBody>
      </p:sp>
      <p:sp>
        <p:nvSpPr>
          <p:cNvPr id="3100" name="Freeform 36"/>
          <p:cNvSpPr>
            <a:spLocks/>
          </p:cNvSpPr>
          <p:nvPr/>
        </p:nvSpPr>
        <p:spPr bwMode="auto">
          <a:xfrm>
            <a:off x="5241925" y="2586200"/>
            <a:ext cx="80963" cy="282575"/>
          </a:xfrm>
          <a:custGeom>
            <a:avLst/>
            <a:gdLst>
              <a:gd name="T0" fmla="*/ 0 w 143"/>
              <a:gd name="T1" fmla="*/ 0 h 278"/>
              <a:gd name="T2" fmla="*/ 2147483647 w 143"/>
              <a:gd name="T3" fmla="*/ 2147483647 h 278"/>
              <a:gd name="T4" fmla="*/ 2147483647 w 143"/>
              <a:gd name="T5" fmla="*/ 2147483647 h 278"/>
              <a:gd name="T6" fmla="*/ 2147483647 w 143"/>
              <a:gd name="T7" fmla="*/ 2147483647 h 278"/>
              <a:gd name="T8" fmla="*/ 2147483647 w 143"/>
              <a:gd name="T9" fmla="*/ 2147483647 h 278"/>
              <a:gd name="T10" fmla="*/ 2147483647 w 143"/>
              <a:gd name="T11" fmla="*/ 2147483647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a:p>
        </p:txBody>
      </p:sp>
      <p:sp>
        <p:nvSpPr>
          <p:cNvPr id="3101" name="Freeform 37"/>
          <p:cNvSpPr>
            <a:spLocks/>
          </p:cNvSpPr>
          <p:nvPr/>
        </p:nvSpPr>
        <p:spPr bwMode="auto">
          <a:xfrm>
            <a:off x="5191125" y="2446500"/>
            <a:ext cx="74613" cy="247650"/>
          </a:xfrm>
          <a:custGeom>
            <a:avLst/>
            <a:gdLst>
              <a:gd name="T0" fmla="*/ 0 w 143"/>
              <a:gd name="T1" fmla="*/ 0 h 278"/>
              <a:gd name="T2" fmla="*/ 2147483647 w 143"/>
              <a:gd name="T3" fmla="*/ 2147483647 h 278"/>
              <a:gd name="T4" fmla="*/ 2147483647 w 143"/>
              <a:gd name="T5" fmla="*/ 2147483647 h 278"/>
              <a:gd name="T6" fmla="*/ 2147483647 w 143"/>
              <a:gd name="T7" fmla="*/ 2147483647 h 278"/>
              <a:gd name="T8" fmla="*/ 2147483647 w 143"/>
              <a:gd name="T9" fmla="*/ 2147483647 h 278"/>
              <a:gd name="T10" fmla="*/ 2147483647 w 143"/>
              <a:gd name="T11" fmla="*/ 2147483647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a:p>
        </p:txBody>
      </p:sp>
      <p:sp>
        <p:nvSpPr>
          <p:cNvPr id="3102" name="Freeform 38"/>
          <p:cNvSpPr>
            <a:spLocks/>
          </p:cNvSpPr>
          <p:nvPr/>
        </p:nvSpPr>
        <p:spPr bwMode="auto">
          <a:xfrm flipH="1">
            <a:off x="4191000" y="3138650"/>
            <a:ext cx="227013" cy="441325"/>
          </a:xfrm>
          <a:custGeom>
            <a:avLst/>
            <a:gdLst>
              <a:gd name="T0" fmla="*/ 0 w 143"/>
              <a:gd name="T1" fmla="*/ 0 h 278"/>
              <a:gd name="T2" fmla="*/ 2147483647 w 143"/>
              <a:gd name="T3" fmla="*/ 2147483647 h 278"/>
              <a:gd name="T4" fmla="*/ 2147483647 w 143"/>
              <a:gd name="T5" fmla="*/ 2147483647 h 278"/>
              <a:gd name="T6" fmla="*/ 2147483647 w 143"/>
              <a:gd name="T7" fmla="*/ 2147483647 h 278"/>
              <a:gd name="T8" fmla="*/ 2147483647 w 143"/>
              <a:gd name="T9" fmla="*/ 2147483647 h 278"/>
              <a:gd name="T10" fmla="*/ 2147483647 w 143"/>
              <a:gd name="T11" fmla="*/ 2147483647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a:p>
        </p:txBody>
      </p:sp>
      <p:sp>
        <p:nvSpPr>
          <p:cNvPr id="3103" name="Freeform 39"/>
          <p:cNvSpPr>
            <a:spLocks/>
          </p:cNvSpPr>
          <p:nvPr/>
        </p:nvSpPr>
        <p:spPr bwMode="auto">
          <a:xfrm flipH="1">
            <a:off x="4333875" y="2860838"/>
            <a:ext cx="136525" cy="350837"/>
          </a:xfrm>
          <a:custGeom>
            <a:avLst/>
            <a:gdLst>
              <a:gd name="T0" fmla="*/ 0 w 143"/>
              <a:gd name="T1" fmla="*/ 0 h 278"/>
              <a:gd name="T2" fmla="*/ 2147483647 w 143"/>
              <a:gd name="T3" fmla="*/ 2147483647 h 278"/>
              <a:gd name="T4" fmla="*/ 2147483647 w 143"/>
              <a:gd name="T5" fmla="*/ 2147483647 h 278"/>
              <a:gd name="T6" fmla="*/ 2147483647 w 143"/>
              <a:gd name="T7" fmla="*/ 2147483647 h 278"/>
              <a:gd name="T8" fmla="*/ 2147483647 w 143"/>
              <a:gd name="T9" fmla="*/ 2147483647 h 278"/>
              <a:gd name="T10" fmla="*/ 2147483647 w 143"/>
              <a:gd name="T11" fmla="*/ 2147483647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a:p>
        </p:txBody>
      </p:sp>
      <p:sp>
        <p:nvSpPr>
          <p:cNvPr id="3104" name="Freeform 40"/>
          <p:cNvSpPr>
            <a:spLocks/>
          </p:cNvSpPr>
          <p:nvPr/>
        </p:nvSpPr>
        <p:spPr bwMode="auto">
          <a:xfrm flipH="1">
            <a:off x="4510088" y="2502063"/>
            <a:ext cx="80962" cy="282575"/>
          </a:xfrm>
          <a:custGeom>
            <a:avLst/>
            <a:gdLst>
              <a:gd name="T0" fmla="*/ 0 w 143"/>
              <a:gd name="T1" fmla="*/ 0 h 278"/>
              <a:gd name="T2" fmla="*/ 2147483647 w 143"/>
              <a:gd name="T3" fmla="*/ 2147483647 h 278"/>
              <a:gd name="T4" fmla="*/ 2147483647 w 143"/>
              <a:gd name="T5" fmla="*/ 2147483647 h 278"/>
              <a:gd name="T6" fmla="*/ 2147483647 w 143"/>
              <a:gd name="T7" fmla="*/ 2147483647 h 278"/>
              <a:gd name="T8" fmla="*/ 2147483647 w 143"/>
              <a:gd name="T9" fmla="*/ 2147483647 h 278"/>
              <a:gd name="T10" fmla="*/ 2147483647 w 143"/>
              <a:gd name="T11" fmla="*/ 2147483647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a:p>
        </p:txBody>
      </p:sp>
      <p:sp>
        <p:nvSpPr>
          <p:cNvPr id="3105" name="Freeform 41"/>
          <p:cNvSpPr>
            <a:spLocks/>
          </p:cNvSpPr>
          <p:nvPr/>
        </p:nvSpPr>
        <p:spPr bwMode="auto">
          <a:xfrm flipH="1">
            <a:off x="4446588" y="2668750"/>
            <a:ext cx="74612" cy="247650"/>
          </a:xfrm>
          <a:custGeom>
            <a:avLst/>
            <a:gdLst>
              <a:gd name="T0" fmla="*/ 0 w 143"/>
              <a:gd name="T1" fmla="*/ 0 h 278"/>
              <a:gd name="T2" fmla="*/ 2147483647 w 143"/>
              <a:gd name="T3" fmla="*/ 2147483647 h 278"/>
              <a:gd name="T4" fmla="*/ 2147483647 w 143"/>
              <a:gd name="T5" fmla="*/ 2147483647 h 278"/>
              <a:gd name="T6" fmla="*/ 2147483647 w 143"/>
              <a:gd name="T7" fmla="*/ 2147483647 h 278"/>
              <a:gd name="T8" fmla="*/ 2147483647 w 143"/>
              <a:gd name="T9" fmla="*/ 2147483647 h 278"/>
              <a:gd name="T10" fmla="*/ 2147483647 w 143"/>
              <a:gd name="T11" fmla="*/ 2147483647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a:p>
        </p:txBody>
      </p:sp>
      <p:sp>
        <p:nvSpPr>
          <p:cNvPr id="3106" name="AutoShape 42"/>
          <p:cNvSpPr>
            <a:spLocks noChangeArrowheads="1"/>
          </p:cNvSpPr>
          <p:nvPr/>
        </p:nvSpPr>
        <p:spPr bwMode="auto">
          <a:xfrm flipV="1">
            <a:off x="4381500" y="2405225"/>
            <a:ext cx="1042988" cy="884238"/>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FFFF00"/>
          </a:solidFill>
          <a:ln w="38100">
            <a:solidFill>
              <a:schemeClr val="tx1"/>
            </a:solidFill>
            <a:miter lim="800000"/>
            <a:headEnd/>
            <a:tailEnd/>
          </a:ln>
        </p:spPr>
        <p:txBody>
          <a:bodyPr wrap="none" anchor="ctr"/>
          <a:lstStyle/>
          <a:p>
            <a:endParaRPr lang="en-US"/>
          </a:p>
        </p:txBody>
      </p:sp>
      <p:sp>
        <p:nvSpPr>
          <p:cNvPr id="3107" name="Rectangle 43"/>
          <p:cNvSpPr>
            <a:spLocks noChangeArrowheads="1"/>
          </p:cNvSpPr>
          <p:nvPr/>
        </p:nvSpPr>
        <p:spPr bwMode="auto">
          <a:xfrm>
            <a:off x="4381500" y="3300575"/>
            <a:ext cx="1042988" cy="249238"/>
          </a:xfrm>
          <a:prstGeom prst="rect">
            <a:avLst/>
          </a:prstGeom>
          <a:solidFill>
            <a:srgbClr val="FFFF00"/>
          </a:solidFill>
          <a:ln w="38100">
            <a:solidFill>
              <a:schemeClr val="tx1"/>
            </a:solidFill>
            <a:miter lim="800000"/>
            <a:headEnd/>
            <a:tailEnd/>
          </a:ln>
        </p:spPr>
        <p:txBody>
          <a:bodyPr wrap="none" anchor="ctr"/>
          <a:lstStyle/>
          <a:p>
            <a:endParaRPr lang="en-US"/>
          </a:p>
        </p:txBody>
      </p:sp>
      <p:sp>
        <p:nvSpPr>
          <p:cNvPr id="3108" name="Freeform 44"/>
          <p:cNvSpPr>
            <a:spLocks/>
          </p:cNvSpPr>
          <p:nvPr/>
        </p:nvSpPr>
        <p:spPr bwMode="auto">
          <a:xfrm>
            <a:off x="7248525" y="3132300"/>
            <a:ext cx="227013" cy="441325"/>
          </a:xfrm>
          <a:custGeom>
            <a:avLst/>
            <a:gdLst>
              <a:gd name="T0" fmla="*/ 0 w 143"/>
              <a:gd name="T1" fmla="*/ 0 h 278"/>
              <a:gd name="T2" fmla="*/ 2147483647 w 143"/>
              <a:gd name="T3" fmla="*/ 2147483647 h 278"/>
              <a:gd name="T4" fmla="*/ 2147483647 w 143"/>
              <a:gd name="T5" fmla="*/ 2147483647 h 278"/>
              <a:gd name="T6" fmla="*/ 2147483647 w 143"/>
              <a:gd name="T7" fmla="*/ 2147483647 h 278"/>
              <a:gd name="T8" fmla="*/ 2147483647 w 143"/>
              <a:gd name="T9" fmla="*/ 2147483647 h 278"/>
              <a:gd name="T10" fmla="*/ 2147483647 w 143"/>
              <a:gd name="T11" fmla="*/ 2147483647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a:p>
        </p:txBody>
      </p:sp>
      <p:sp>
        <p:nvSpPr>
          <p:cNvPr id="3109" name="Freeform 45"/>
          <p:cNvSpPr>
            <a:spLocks/>
          </p:cNvSpPr>
          <p:nvPr/>
        </p:nvSpPr>
        <p:spPr bwMode="auto">
          <a:xfrm>
            <a:off x="7197725" y="2830675"/>
            <a:ext cx="136525" cy="350838"/>
          </a:xfrm>
          <a:custGeom>
            <a:avLst/>
            <a:gdLst>
              <a:gd name="T0" fmla="*/ 0 w 143"/>
              <a:gd name="T1" fmla="*/ 0 h 278"/>
              <a:gd name="T2" fmla="*/ 2147483647 w 143"/>
              <a:gd name="T3" fmla="*/ 2147483647 h 278"/>
              <a:gd name="T4" fmla="*/ 2147483647 w 143"/>
              <a:gd name="T5" fmla="*/ 2147483647 h 278"/>
              <a:gd name="T6" fmla="*/ 2147483647 w 143"/>
              <a:gd name="T7" fmla="*/ 2147483647 h 278"/>
              <a:gd name="T8" fmla="*/ 2147483647 w 143"/>
              <a:gd name="T9" fmla="*/ 2147483647 h 278"/>
              <a:gd name="T10" fmla="*/ 2147483647 w 143"/>
              <a:gd name="T11" fmla="*/ 2147483647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a:p>
        </p:txBody>
      </p:sp>
      <p:sp>
        <p:nvSpPr>
          <p:cNvPr id="3110" name="Freeform 46"/>
          <p:cNvSpPr>
            <a:spLocks/>
          </p:cNvSpPr>
          <p:nvPr/>
        </p:nvSpPr>
        <p:spPr bwMode="auto">
          <a:xfrm>
            <a:off x="7146925" y="2586200"/>
            <a:ext cx="80963" cy="282575"/>
          </a:xfrm>
          <a:custGeom>
            <a:avLst/>
            <a:gdLst>
              <a:gd name="T0" fmla="*/ 0 w 143"/>
              <a:gd name="T1" fmla="*/ 0 h 278"/>
              <a:gd name="T2" fmla="*/ 2147483647 w 143"/>
              <a:gd name="T3" fmla="*/ 2147483647 h 278"/>
              <a:gd name="T4" fmla="*/ 2147483647 w 143"/>
              <a:gd name="T5" fmla="*/ 2147483647 h 278"/>
              <a:gd name="T6" fmla="*/ 2147483647 w 143"/>
              <a:gd name="T7" fmla="*/ 2147483647 h 278"/>
              <a:gd name="T8" fmla="*/ 2147483647 w 143"/>
              <a:gd name="T9" fmla="*/ 2147483647 h 278"/>
              <a:gd name="T10" fmla="*/ 2147483647 w 143"/>
              <a:gd name="T11" fmla="*/ 2147483647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a:p>
        </p:txBody>
      </p:sp>
      <p:sp>
        <p:nvSpPr>
          <p:cNvPr id="3111" name="Freeform 47"/>
          <p:cNvSpPr>
            <a:spLocks/>
          </p:cNvSpPr>
          <p:nvPr/>
        </p:nvSpPr>
        <p:spPr bwMode="auto">
          <a:xfrm>
            <a:off x="7096125" y="2446500"/>
            <a:ext cx="74613" cy="247650"/>
          </a:xfrm>
          <a:custGeom>
            <a:avLst/>
            <a:gdLst>
              <a:gd name="T0" fmla="*/ 0 w 143"/>
              <a:gd name="T1" fmla="*/ 0 h 278"/>
              <a:gd name="T2" fmla="*/ 2147483647 w 143"/>
              <a:gd name="T3" fmla="*/ 2147483647 h 278"/>
              <a:gd name="T4" fmla="*/ 2147483647 w 143"/>
              <a:gd name="T5" fmla="*/ 2147483647 h 278"/>
              <a:gd name="T6" fmla="*/ 2147483647 w 143"/>
              <a:gd name="T7" fmla="*/ 2147483647 h 278"/>
              <a:gd name="T8" fmla="*/ 2147483647 w 143"/>
              <a:gd name="T9" fmla="*/ 2147483647 h 278"/>
              <a:gd name="T10" fmla="*/ 2147483647 w 143"/>
              <a:gd name="T11" fmla="*/ 2147483647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a:p>
        </p:txBody>
      </p:sp>
      <p:sp>
        <p:nvSpPr>
          <p:cNvPr id="3112" name="Freeform 48"/>
          <p:cNvSpPr>
            <a:spLocks/>
          </p:cNvSpPr>
          <p:nvPr/>
        </p:nvSpPr>
        <p:spPr bwMode="auto">
          <a:xfrm flipH="1">
            <a:off x="6096000" y="3138650"/>
            <a:ext cx="227013" cy="441325"/>
          </a:xfrm>
          <a:custGeom>
            <a:avLst/>
            <a:gdLst>
              <a:gd name="T0" fmla="*/ 0 w 143"/>
              <a:gd name="T1" fmla="*/ 0 h 278"/>
              <a:gd name="T2" fmla="*/ 2147483647 w 143"/>
              <a:gd name="T3" fmla="*/ 2147483647 h 278"/>
              <a:gd name="T4" fmla="*/ 2147483647 w 143"/>
              <a:gd name="T5" fmla="*/ 2147483647 h 278"/>
              <a:gd name="T6" fmla="*/ 2147483647 w 143"/>
              <a:gd name="T7" fmla="*/ 2147483647 h 278"/>
              <a:gd name="T8" fmla="*/ 2147483647 w 143"/>
              <a:gd name="T9" fmla="*/ 2147483647 h 278"/>
              <a:gd name="T10" fmla="*/ 2147483647 w 143"/>
              <a:gd name="T11" fmla="*/ 2147483647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a:p>
        </p:txBody>
      </p:sp>
      <p:sp>
        <p:nvSpPr>
          <p:cNvPr id="3113" name="Freeform 49"/>
          <p:cNvSpPr>
            <a:spLocks/>
          </p:cNvSpPr>
          <p:nvPr/>
        </p:nvSpPr>
        <p:spPr bwMode="auto">
          <a:xfrm flipH="1">
            <a:off x="6238875" y="2860838"/>
            <a:ext cx="136525" cy="350837"/>
          </a:xfrm>
          <a:custGeom>
            <a:avLst/>
            <a:gdLst>
              <a:gd name="T0" fmla="*/ 0 w 143"/>
              <a:gd name="T1" fmla="*/ 0 h 278"/>
              <a:gd name="T2" fmla="*/ 2147483647 w 143"/>
              <a:gd name="T3" fmla="*/ 2147483647 h 278"/>
              <a:gd name="T4" fmla="*/ 2147483647 w 143"/>
              <a:gd name="T5" fmla="*/ 2147483647 h 278"/>
              <a:gd name="T6" fmla="*/ 2147483647 w 143"/>
              <a:gd name="T7" fmla="*/ 2147483647 h 278"/>
              <a:gd name="T8" fmla="*/ 2147483647 w 143"/>
              <a:gd name="T9" fmla="*/ 2147483647 h 278"/>
              <a:gd name="T10" fmla="*/ 2147483647 w 143"/>
              <a:gd name="T11" fmla="*/ 2147483647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a:p>
        </p:txBody>
      </p:sp>
      <p:sp>
        <p:nvSpPr>
          <p:cNvPr id="3114" name="Freeform 50"/>
          <p:cNvSpPr>
            <a:spLocks/>
          </p:cNvSpPr>
          <p:nvPr/>
        </p:nvSpPr>
        <p:spPr bwMode="auto">
          <a:xfrm flipH="1">
            <a:off x="6415088" y="2502063"/>
            <a:ext cx="80962" cy="282575"/>
          </a:xfrm>
          <a:custGeom>
            <a:avLst/>
            <a:gdLst>
              <a:gd name="T0" fmla="*/ 0 w 143"/>
              <a:gd name="T1" fmla="*/ 0 h 278"/>
              <a:gd name="T2" fmla="*/ 2147483647 w 143"/>
              <a:gd name="T3" fmla="*/ 2147483647 h 278"/>
              <a:gd name="T4" fmla="*/ 2147483647 w 143"/>
              <a:gd name="T5" fmla="*/ 2147483647 h 278"/>
              <a:gd name="T6" fmla="*/ 2147483647 w 143"/>
              <a:gd name="T7" fmla="*/ 2147483647 h 278"/>
              <a:gd name="T8" fmla="*/ 2147483647 w 143"/>
              <a:gd name="T9" fmla="*/ 2147483647 h 278"/>
              <a:gd name="T10" fmla="*/ 2147483647 w 143"/>
              <a:gd name="T11" fmla="*/ 2147483647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a:p>
        </p:txBody>
      </p:sp>
      <p:sp>
        <p:nvSpPr>
          <p:cNvPr id="3115" name="Freeform 51"/>
          <p:cNvSpPr>
            <a:spLocks/>
          </p:cNvSpPr>
          <p:nvPr/>
        </p:nvSpPr>
        <p:spPr bwMode="auto">
          <a:xfrm flipH="1">
            <a:off x="6351588" y="2668750"/>
            <a:ext cx="74612" cy="247650"/>
          </a:xfrm>
          <a:custGeom>
            <a:avLst/>
            <a:gdLst>
              <a:gd name="T0" fmla="*/ 0 w 143"/>
              <a:gd name="T1" fmla="*/ 0 h 278"/>
              <a:gd name="T2" fmla="*/ 2147483647 w 143"/>
              <a:gd name="T3" fmla="*/ 2147483647 h 278"/>
              <a:gd name="T4" fmla="*/ 2147483647 w 143"/>
              <a:gd name="T5" fmla="*/ 2147483647 h 278"/>
              <a:gd name="T6" fmla="*/ 2147483647 w 143"/>
              <a:gd name="T7" fmla="*/ 2147483647 h 278"/>
              <a:gd name="T8" fmla="*/ 2147483647 w 143"/>
              <a:gd name="T9" fmla="*/ 2147483647 h 278"/>
              <a:gd name="T10" fmla="*/ 2147483647 w 143"/>
              <a:gd name="T11" fmla="*/ 2147483647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a:p>
        </p:txBody>
      </p:sp>
      <p:sp>
        <p:nvSpPr>
          <p:cNvPr id="3116" name="AutoShape 52"/>
          <p:cNvSpPr>
            <a:spLocks noChangeArrowheads="1"/>
          </p:cNvSpPr>
          <p:nvPr/>
        </p:nvSpPr>
        <p:spPr bwMode="auto">
          <a:xfrm flipV="1">
            <a:off x="6286500" y="2405225"/>
            <a:ext cx="1042988" cy="884238"/>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accent2"/>
          </a:solidFill>
          <a:ln w="38100">
            <a:solidFill>
              <a:schemeClr val="tx1"/>
            </a:solidFill>
            <a:miter lim="800000"/>
            <a:headEnd/>
            <a:tailEnd/>
          </a:ln>
        </p:spPr>
        <p:txBody>
          <a:bodyPr wrap="none" anchor="ctr"/>
          <a:lstStyle/>
          <a:p>
            <a:endParaRPr lang="en-US"/>
          </a:p>
        </p:txBody>
      </p:sp>
      <p:sp>
        <p:nvSpPr>
          <p:cNvPr id="3117" name="Rectangle 53"/>
          <p:cNvSpPr>
            <a:spLocks noChangeArrowheads="1"/>
          </p:cNvSpPr>
          <p:nvPr/>
        </p:nvSpPr>
        <p:spPr bwMode="auto">
          <a:xfrm>
            <a:off x="6286500" y="3300575"/>
            <a:ext cx="1042988" cy="249238"/>
          </a:xfrm>
          <a:prstGeom prst="rect">
            <a:avLst/>
          </a:prstGeom>
          <a:solidFill>
            <a:schemeClr val="accent2"/>
          </a:solidFill>
          <a:ln w="38100">
            <a:solidFill>
              <a:schemeClr val="tx1"/>
            </a:solidFill>
            <a:miter lim="800000"/>
            <a:headEnd/>
            <a:tailEnd/>
          </a:ln>
        </p:spPr>
        <p:txBody>
          <a:bodyPr wrap="none" anchor="ctr"/>
          <a:lstStyle/>
          <a:p>
            <a:endParaRPr lang="en-US"/>
          </a:p>
        </p:txBody>
      </p:sp>
      <p:sp>
        <p:nvSpPr>
          <p:cNvPr id="40" name="Rectangle 39"/>
          <p:cNvSpPr/>
          <p:nvPr/>
        </p:nvSpPr>
        <p:spPr bwMode="auto">
          <a:xfrm>
            <a:off x="2960192" y="4185717"/>
            <a:ext cx="383438" cy="523220"/>
          </a:xfrm>
          <a:prstGeom prst="rect">
            <a:avLst/>
          </a:prstGeom>
          <a:solidFill>
            <a:srgbClr val="FFCCCC"/>
          </a:solid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r>
              <a:rPr lang="en-US" sz="2800" b="1" dirty="0" smtClean="0">
                <a:solidFill>
                  <a:srgbClr val="000000"/>
                </a:solidFill>
                <a:latin typeface="Gill Sans MT" pitchFamily="-107" charset="-18"/>
              </a:rPr>
              <a:t>1</a:t>
            </a:r>
            <a:endParaRPr lang="en-US" sz="2800" b="1" dirty="0">
              <a:solidFill>
                <a:srgbClr val="000000"/>
              </a:solidFill>
              <a:latin typeface="Gill Sans MT" pitchFamily="-107" charset="-18"/>
            </a:endParaRPr>
          </a:p>
        </p:txBody>
      </p:sp>
      <p:cxnSp>
        <p:nvCxnSpPr>
          <p:cNvPr id="42" name="Straight Connector 41"/>
          <p:cNvCxnSpPr/>
          <p:nvPr/>
        </p:nvCxnSpPr>
        <p:spPr bwMode="auto">
          <a:xfrm rot="10800000">
            <a:off x="3103419" y="3976274"/>
            <a:ext cx="166255" cy="124691"/>
          </a:xfrm>
          <a:prstGeom prst="line">
            <a:avLst/>
          </a:prstGeom>
          <a:noFill/>
          <a:ln w="28575" cap="flat" cmpd="sng" algn="ctr">
            <a:solidFill>
              <a:schemeClr val="tx1"/>
            </a:solidFill>
            <a:prstDash val="solid"/>
            <a:round/>
            <a:headEnd type="none" w="med" len="med"/>
            <a:tailEnd type="none" w="med" len="med"/>
          </a:ln>
          <a:effectLst/>
        </p:spPr>
      </p:cxnSp>
      <p:cxnSp>
        <p:nvCxnSpPr>
          <p:cNvPr id="43" name="Straight Connector 42"/>
          <p:cNvCxnSpPr/>
          <p:nvPr/>
        </p:nvCxnSpPr>
        <p:spPr bwMode="auto">
          <a:xfrm rot="10800000">
            <a:off x="2757055" y="4003983"/>
            <a:ext cx="166255" cy="124691"/>
          </a:xfrm>
          <a:prstGeom prst="line">
            <a:avLst/>
          </a:prstGeom>
          <a:noFill/>
          <a:ln w="28575" cap="flat" cmpd="sng" algn="ctr">
            <a:solidFill>
              <a:schemeClr val="tx1"/>
            </a:solidFill>
            <a:prstDash val="solid"/>
            <a:round/>
            <a:headEnd type="none" w="med" len="med"/>
            <a:tailEnd type="none" w="med" len="med"/>
          </a:ln>
          <a:effectLst/>
        </p:spPr>
      </p:cxnSp>
      <p:cxnSp>
        <p:nvCxnSpPr>
          <p:cNvPr id="44" name="Straight Connector 43"/>
          <p:cNvCxnSpPr/>
          <p:nvPr/>
        </p:nvCxnSpPr>
        <p:spPr bwMode="auto">
          <a:xfrm rot="10800000">
            <a:off x="2701637" y="4391911"/>
            <a:ext cx="166255" cy="124691"/>
          </a:xfrm>
          <a:prstGeom prst="line">
            <a:avLst/>
          </a:prstGeom>
          <a:noFill/>
          <a:ln w="28575" cap="flat" cmpd="sng" algn="ctr">
            <a:solidFill>
              <a:schemeClr val="tx1"/>
            </a:solidFill>
            <a:prstDash val="solid"/>
            <a:round/>
            <a:headEnd type="none" w="med" len="med"/>
            <a:tailEnd type="none" w="med" len="med"/>
          </a:ln>
          <a:effectLst/>
        </p:spPr>
      </p:cxnSp>
      <p:sp>
        <p:nvSpPr>
          <p:cNvPr id="45" name="Title 44"/>
          <p:cNvSpPr>
            <a:spLocks noGrp="1"/>
          </p:cNvSpPr>
          <p:nvPr>
            <p:ph type="title"/>
          </p:nvPr>
        </p:nvSpPr>
        <p:spPr/>
        <p:txBody>
          <a:bodyPr/>
          <a:lstStyle/>
          <a:p>
            <a:r>
              <a:rPr lang="en-US" dirty="0" smtClean="0"/>
              <a:t>Write</a:t>
            </a:r>
            <a:endParaRPr lang="en-US" dirty="0"/>
          </a:p>
        </p:txBody>
      </p:sp>
      <p:sp>
        <p:nvSpPr>
          <p:cNvPr id="46" name="Text Box 122"/>
          <p:cNvSpPr txBox="1">
            <a:spLocks noChangeArrowheads="1"/>
          </p:cNvSpPr>
          <p:nvPr/>
        </p:nvSpPr>
        <p:spPr bwMode="auto">
          <a:xfrm>
            <a:off x="1764092" y="5847377"/>
            <a:ext cx="5826660" cy="523220"/>
          </a:xfrm>
          <a:prstGeom prst="rect">
            <a:avLst/>
          </a:prstGeom>
          <a:solidFill>
            <a:schemeClr val="bg1">
              <a:alpha val="89999"/>
            </a:schemeClr>
          </a:solidFill>
          <a:ln w="38100" algn="ctr">
            <a:solidFill>
              <a:srgbClr val="FF0000"/>
            </a:solidFill>
            <a:miter lim="800000"/>
            <a:headEnd/>
            <a:tailEnd/>
          </a:ln>
          <a:effectLst>
            <a:outerShdw blurRad="50800" dist="38100" dir="2700000" algn="tl" rotWithShape="0">
              <a:prstClr val="black">
                <a:alpha val="40000"/>
              </a:prstClr>
            </a:outerShdw>
          </a:effectLst>
        </p:spPr>
        <p:txBody>
          <a:bodyPr wrap="none">
            <a:spAutoFit/>
          </a:bodyPr>
          <a:lstStyle/>
          <a:p>
            <a:r>
              <a:rPr lang="en-US" sz="2800" dirty="0" smtClean="0">
                <a:latin typeface="Arial" pitchFamily="34" charset="0"/>
                <a:cs typeface="Arial" pitchFamily="34" charset="0"/>
              </a:rPr>
              <a:t>Single-writer, multi-reader variables</a:t>
            </a:r>
          </a:p>
        </p:txBody>
      </p:sp>
      <p:sp>
        <p:nvSpPr>
          <p:cNvPr id="3" name="Slide Number Placeholder 2"/>
          <p:cNvSpPr>
            <a:spLocks noGrp="1"/>
          </p:cNvSpPr>
          <p:nvPr>
            <p:ph type="sldNum" sz="quarter" idx="11"/>
          </p:nvPr>
        </p:nvSpPr>
        <p:spPr/>
        <p:txBody>
          <a:bodyPr/>
          <a:lstStyle/>
          <a:p>
            <a:fld id="{DDA13F16-CD78-4520-9B53-E3A23A002AF0}" type="slidenum">
              <a:rPr lang="en-US" smtClean="0">
                <a:solidFill>
                  <a:srgbClr val="000000"/>
                </a:solidFill>
              </a:rPr>
              <a:pPr/>
              <a:t>165</a:t>
            </a:fld>
            <a:endParaRPr lang="en-US">
              <a:solidFill>
                <a:srgbClr val="000000"/>
              </a:solidFill>
            </a:endParaRPr>
          </a:p>
        </p:txBody>
      </p:sp>
    </p:spTree>
    <p:extLst>
      <p:ext uri="{BB962C8B-B14F-4D97-AF65-F5344CB8AC3E}">
        <p14:creationId xmlns:p14="http://schemas.microsoft.com/office/powerpoint/2010/main" val="3041611176"/>
      </p:ext>
    </p:extLst>
  </p:cSld>
  <p:clrMapOvr>
    <a:masterClrMapping/>
  </p:clrMapOvr>
  <p:transition/>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Footer Placeholder 2"/>
          <p:cNvSpPr txBox="1">
            <a:spLocks/>
          </p:cNvSpPr>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tx1"/>
                </a:solidFill>
                <a:latin typeface="Arial" pitchFamily="34" charset="0"/>
                <a:ea typeface="+mn-ea"/>
                <a:cs typeface="Arial" pitchFamily="34" charset="0"/>
              </a:defRPr>
            </a:lvl1pPr>
            <a:lvl2pPr marL="457200" algn="ctr" rtl="0" eaLnBrk="0" fontAlgn="base" hangingPunct="0">
              <a:spcBef>
                <a:spcPct val="0"/>
              </a:spcBef>
              <a:spcAft>
                <a:spcPct val="0"/>
              </a:spcAft>
              <a:defRPr sz="4400" kern="1200">
                <a:solidFill>
                  <a:srgbClr val="0000FF"/>
                </a:solidFill>
                <a:latin typeface="Comic Sans MS" pitchFamily="66" charset="0"/>
                <a:ea typeface="+mn-ea"/>
                <a:cs typeface="+mn-cs"/>
              </a:defRPr>
            </a:lvl2pPr>
            <a:lvl3pPr marL="914400" algn="ctr" rtl="0" eaLnBrk="0" fontAlgn="base" hangingPunct="0">
              <a:spcBef>
                <a:spcPct val="0"/>
              </a:spcBef>
              <a:spcAft>
                <a:spcPct val="0"/>
              </a:spcAft>
              <a:defRPr sz="4400" kern="1200">
                <a:solidFill>
                  <a:srgbClr val="0000FF"/>
                </a:solidFill>
                <a:latin typeface="Comic Sans MS" pitchFamily="66" charset="0"/>
                <a:ea typeface="+mn-ea"/>
                <a:cs typeface="+mn-cs"/>
              </a:defRPr>
            </a:lvl3pPr>
            <a:lvl4pPr marL="1371600" algn="ctr" rtl="0" eaLnBrk="0" fontAlgn="base" hangingPunct="0">
              <a:spcBef>
                <a:spcPct val="0"/>
              </a:spcBef>
              <a:spcAft>
                <a:spcPct val="0"/>
              </a:spcAft>
              <a:defRPr sz="4400" kern="1200">
                <a:solidFill>
                  <a:srgbClr val="0000FF"/>
                </a:solidFill>
                <a:latin typeface="Comic Sans MS" pitchFamily="66" charset="0"/>
                <a:ea typeface="+mn-ea"/>
                <a:cs typeface="+mn-cs"/>
              </a:defRPr>
            </a:lvl4pPr>
            <a:lvl5pPr marL="1828800" algn="ctr" rtl="0" eaLnBrk="0" fontAlgn="base" hangingPunct="0">
              <a:spcBef>
                <a:spcPct val="0"/>
              </a:spcBef>
              <a:spcAft>
                <a:spcPct val="0"/>
              </a:spcAft>
              <a:defRPr sz="4400" kern="1200">
                <a:solidFill>
                  <a:srgbClr val="0000FF"/>
                </a:solidFill>
                <a:latin typeface="Comic Sans MS" pitchFamily="66" charset="0"/>
                <a:ea typeface="+mn-ea"/>
                <a:cs typeface="+mn-cs"/>
              </a:defRPr>
            </a:lvl5pPr>
            <a:lvl6pPr marL="2286000" algn="l" defTabSz="914400" rtl="0" eaLnBrk="1" latinLnBrk="0" hangingPunct="1">
              <a:defRPr sz="4400" kern="1200">
                <a:solidFill>
                  <a:srgbClr val="0000FF"/>
                </a:solidFill>
                <a:latin typeface="Comic Sans MS" pitchFamily="66" charset="0"/>
                <a:ea typeface="+mn-ea"/>
                <a:cs typeface="+mn-cs"/>
              </a:defRPr>
            </a:lvl6pPr>
            <a:lvl7pPr marL="2743200" algn="l" defTabSz="914400" rtl="0" eaLnBrk="1" latinLnBrk="0" hangingPunct="1">
              <a:defRPr sz="4400" kern="1200">
                <a:solidFill>
                  <a:srgbClr val="0000FF"/>
                </a:solidFill>
                <a:latin typeface="Comic Sans MS" pitchFamily="66" charset="0"/>
                <a:ea typeface="+mn-ea"/>
                <a:cs typeface="+mn-cs"/>
              </a:defRPr>
            </a:lvl7pPr>
            <a:lvl8pPr marL="3200400" algn="l" defTabSz="914400" rtl="0" eaLnBrk="1" latinLnBrk="0" hangingPunct="1">
              <a:defRPr sz="4400" kern="1200">
                <a:solidFill>
                  <a:srgbClr val="0000FF"/>
                </a:solidFill>
                <a:latin typeface="Comic Sans MS" pitchFamily="66" charset="0"/>
                <a:ea typeface="+mn-ea"/>
                <a:cs typeface="+mn-cs"/>
              </a:defRPr>
            </a:lvl8pPr>
            <a:lvl9pPr marL="3657600" algn="l" defTabSz="914400" rtl="0" eaLnBrk="1" latinLnBrk="0" hangingPunct="1">
              <a:defRPr sz="4400" kern="1200">
                <a:solidFill>
                  <a:srgbClr val="0000FF"/>
                </a:solidFill>
                <a:latin typeface="Comic Sans MS" pitchFamily="66" charset="0"/>
                <a:ea typeface="+mn-ea"/>
                <a:cs typeface="+mn-cs"/>
              </a:defRPr>
            </a:lvl9pPr>
          </a:lstStyle>
          <a:p>
            <a:pPr algn="ctr"/>
            <a:r>
              <a:rPr lang="en-US" dirty="0" smtClean="0"/>
              <a:t>Distributed Computing Through Combinatorial Topology</a:t>
            </a:r>
            <a:endParaRPr lang="en-US" dirty="0"/>
          </a:p>
        </p:txBody>
      </p:sp>
      <p:sp>
        <p:nvSpPr>
          <p:cNvPr id="60" name="Rectangle 59"/>
          <p:cNvSpPr/>
          <p:nvPr/>
        </p:nvSpPr>
        <p:spPr bwMode="auto">
          <a:xfrm>
            <a:off x="2743200" y="4343418"/>
            <a:ext cx="1316182" cy="1316182"/>
          </a:xfrm>
          <a:prstGeom prst="rect">
            <a:avLst/>
          </a:prstGeom>
          <a:solidFill>
            <a:srgbClr val="FFCCCC"/>
          </a:solid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r>
              <a:rPr lang="en-US" sz="2800" b="1" dirty="0" smtClean="0">
                <a:solidFill>
                  <a:srgbClr val="000000"/>
                </a:solidFill>
                <a:latin typeface="Gill Sans MT" pitchFamily="-107" charset="-18"/>
              </a:rPr>
              <a:t>1</a:t>
            </a:r>
            <a:endParaRPr lang="en-US" sz="2800" b="1" dirty="0">
              <a:solidFill>
                <a:srgbClr val="000000"/>
              </a:solidFill>
              <a:latin typeface="Gill Sans MT" pitchFamily="-107" charset="-18"/>
            </a:endParaRPr>
          </a:p>
        </p:txBody>
      </p:sp>
      <p:sp>
        <p:nvSpPr>
          <p:cNvPr id="61" name="Rectangle 60"/>
          <p:cNvSpPr/>
          <p:nvPr/>
        </p:nvSpPr>
        <p:spPr bwMode="auto">
          <a:xfrm>
            <a:off x="4066309" y="4343418"/>
            <a:ext cx="1316182" cy="1316182"/>
          </a:xfrm>
          <a:prstGeom prst="rect">
            <a:avLst/>
          </a:prstGeom>
          <a:solidFill>
            <a:srgbClr val="FFFF99"/>
          </a:solid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r>
              <a:rPr lang="en-US" sz="2800" b="1" dirty="0" smtClean="0">
                <a:solidFill>
                  <a:srgbClr val="000000"/>
                </a:solidFill>
                <a:latin typeface="Gill Sans MT" pitchFamily="-107" charset="-18"/>
              </a:rPr>
              <a:t>0</a:t>
            </a:r>
            <a:endParaRPr lang="en-US" sz="2800" b="1" dirty="0">
              <a:solidFill>
                <a:srgbClr val="000000"/>
              </a:solidFill>
              <a:latin typeface="Gill Sans MT" pitchFamily="-107" charset="-18"/>
            </a:endParaRPr>
          </a:p>
        </p:txBody>
      </p:sp>
      <p:sp>
        <p:nvSpPr>
          <p:cNvPr id="62" name="Rectangle 61"/>
          <p:cNvSpPr/>
          <p:nvPr/>
        </p:nvSpPr>
        <p:spPr bwMode="auto">
          <a:xfrm>
            <a:off x="5389418" y="4343418"/>
            <a:ext cx="1316182" cy="1316182"/>
          </a:xfrm>
          <a:prstGeom prst="rect">
            <a:avLst/>
          </a:prstGeom>
          <a:solidFill>
            <a:srgbClr val="99CCFF"/>
          </a:solid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r>
              <a:rPr lang="en-US" sz="2800" b="1" dirty="0" smtClean="0">
                <a:solidFill>
                  <a:srgbClr val="000000"/>
                </a:solidFill>
                <a:latin typeface="Gill Sans MT" pitchFamily="-107" charset="-18"/>
              </a:rPr>
              <a:t>0</a:t>
            </a:r>
            <a:endParaRPr lang="en-US" sz="2800" b="1" dirty="0">
              <a:solidFill>
                <a:srgbClr val="000000"/>
              </a:solidFill>
              <a:latin typeface="Gill Sans MT" pitchFamily="-107" charset="-18"/>
            </a:endParaRPr>
          </a:p>
        </p:txBody>
      </p:sp>
      <p:pic>
        <p:nvPicPr>
          <p:cNvPr id="3076" name="Picture 2" descr="magic"/>
          <p:cNvPicPr>
            <a:picLocks noChangeAspect="1" noChangeArrowheads="1"/>
          </p:cNvPicPr>
          <p:nvPr/>
        </p:nvPicPr>
        <p:blipFill>
          <a:blip r:embed="rId3" cstate="print"/>
          <a:srcRect/>
          <a:stretch>
            <a:fillRect/>
          </a:stretch>
        </p:blipFill>
        <p:spPr bwMode="auto">
          <a:xfrm>
            <a:off x="2540000" y="3094200"/>
            <a:ext cx="127000" cy="127000"/>
          </a:xfrm>
          <a:prstGeom prst="rect">
            <a:avLst/>
          </a:prstGeom>
          <a:noFill/>
          <a:ln w="9525" algn="ctr">
            <a:noFill/>
            <a:miter lim="800000"/>
            <a:headEnd/>
            <a:tailEnd/>
          </a:ln>
        </p:spPr>
      </p:pic>
      <p:grpSp>
        <p:nvGrpSpPr>
          <p:cNvPr id="2" name="Group 5"/>
          <p:cNvGrpSpPr>
            <a:grpSpLocks/>
          </p:cNvGrpSpPr>
          <p:nvPr/>
        </p:nvGrpSpPr>
        <p:grpSpPr bwMode="auto">
          <a:xfrm>
            <a:off x="2286000" y="2405225"/>
            <a:ext cx="1379538" cy="1174750"/>
            <a:chOff x="1043" y="2525"/>
            <a:chExt cx="869" cy="740"/>
          </a:xfrm>
        </p:grpSpPr>
        <p:sp>
          <p:nvSpPr>
            <p:cNvPr id="3120" name="Freeform 6"/>
            <p:cNvSpPr>
              <a:spLocks/>
            </p:cNvSpPr>
            <p:nvPr/>
          </p:nvSpPr>
          <p:spPr bwMode="auto">
            <a:xfrm>
              <a:off x="1769" y="2983"/>
              <a:ext cx="143" cy="278"/>
            </a:xfrm>
            <a:custGeom>
              <a:avLst/>
              <a:gdLst>
                <a:gd name="T0" fmla="*/ 0 w 143"/>
                <a:gd name="T1" fmla="*/ 0 h 278"/>
                <a:gd name="T2" fmla="*/ 143 w 143"/>
                <a:gd name="T3" fmla="*/ 42 h 278"/>
                <a:gd name="T4" fmla="*/ 143 w 143"/>
                <a:gd name="T5" fmla="*/ 242 h 278"/>
                <a:gd name="T6" fmla="*/ 100 w 143"/>
                <a:gd name="T7" fmla="*/ 278 h 278"/>
                <a:gd name="T8" fmla="*/ 93 w 143"/>
                <a:gd name="T9" fmla="*/ 100 h 278"/>
                <a:gd name="T10" fmla="*/ 7 w 143"/>
                <a:gd name="T11" fmla="*/ 5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a:p>
          </p:txBody>
        </p:sp>
        <p:sp>
          <p:nvSpPr>
            <p:cNvPr id="3121" name="Freeform 7"/>
            <p:cNvSpPr>
              <a:spLocks/>
            </p:cNvSpPr>
            <p:nvPr/>
          </p:nvSpPr>
          <p:spPr bwMode="auto">
            <a:xfrm>
              <a:off x="1737" y="2793"/>
              <a:ext cx="86" cy="221"/>
            </a:xfrm>
            <a:custGeom>
              <a:avLst/>
              <a:gdLst>
                <a:gd name="T0" fmla="*/ 0 w 143"/>
                <a:gd name="T1" fmla="*/ 0 h 278"/>
                <a:gd name="T2" fmla="*/ 1 w 143"/>
                <a:gd name="T3" fmla="*/ 5 h 278"/>
                <a:gd name="T4" fmla="*/ 1 w 143"/>
                <a:gd name="T5" fmla="*/ 24 h 278"/>
                <a:gd name="T6" fmla="*/ 1 w 143"/>
                <a:gd name="T7" fmla="*/ 29 h 278"/>
                <a:gd name="T8" fmla="*/ 1 w 143"/>
                <a:gd name="T9" fmla="*/ 10 h 278"/>
                <a:gd name="T10" fmla="*/ 1 w 143"/>
                <a:gd name="T11" fmla="*/ 5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a:p>
          </p:txBody>
        </p:sp>
        <p:sp>
          <p:nvSpPr>
            <p:cNvPr id="3122" name="Freeform 8"/>
            <p:cNvSpPr>
              <a:spLocks/>
            </p:cNvSpPr>
            <p:nvPr/>
          </p:nvSpPr>
          <p:spPr bwMode="auto">
            <a:xfrm>
              <a:off x="1705" y="2639"/>
              <a:ext cx="51" cy="178"/>
            </a:xfrm>
            <a:custGeom>
              <a:avLst/>
              <a:gdLst>
                <a:gd name="T0" fmla="*/ 0 w 143"/>
                <a:gd name="T1" fmla="*/ 0 h 278"/>
                <a:gd name="T2" fmla="*/ 0 w 143"/>
                <a:gd name="T3" fmla="*/ 1 h 278"/>
                <a:gd name="T4" fmla="*/ 0 w 143"/>
                <a:gd name="T5" fmla="*/ 3 h 278"/>
                <a:gd name="T6" fmla="*/ 0 w 143"/>
                <a:gd name="T7" fmla="*/ 3 h 278"/>
                <a:gd name="T8" fmla="*/ 0 w 143"/>
                <a:gd name="T9" fmla="*/ 1 h 278"/>
                <a:gd name="T10" fmla="*/ 0 w 143"/>
                <a:gd name="T11" fmla="*/ 1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a:p>
          </p:txBody>
        </p:sp>
        <p:sp>
          <p:nvSpPr>
            <p:cNvPr id="3123" name="Freeform 9"/>
            <p:cNvSpPr>
              <a:spLocks/>
            </p:cNvSpPr>
            <p:nvPr/>
          </p:nvSpPr>
          <p:spPr bwMode="auto">
            <a:xfrm>
              <a:off x="1673" y="2551"/>
              <a:ext cx="47" cy="156"/>
            </a:xfrm>
            <a:custGeom>
              <a:avLst/>
              <a:gdLst>
                <a:gd name="T0" fmla="*/ 0 w 143"/>
                <a:gd name="T1" fmla="*/ 0 h 278"/>
                <a:gd name="T2" fmla="*/ 0 w 143"/>
                <a:gd name="T3" fmla="*/ 1 h 278"/>
                <a:gd name="T4" fmla="*/ 0 w 143"/>
                <a:gd name="T5" fmla="*/ 1 h 278"/>
                <a:gd name="T6" fmla="*/ 0 w 143"/>
                <a:gd name="T7" fmla="*/ 1 h 278"/>
                <a:gd name="T8" fmla="*/ 0 w 143"/>
                <a:gd name="T9" fmla="*/ 1 h 278"/>
                <a:gd name="T10" fmla="*/ 0 w 143"/>
                <a:gd name="T11" fmla="*/ 1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a:p>
          </p:txBody>
        </p:sp>
        <p:sp>
          <p:nvSpPr>
            <p:cNvPr id="3124" name="Freeform 10"/>
            <p:cNvSpPr>
              <a:spLocks/>
            </p:cNvSpPr>
            <p:nvPr/>
          </p:nvSpPr>
          <p:spPr bwMode="auto">
            <a:xfrm flipH="1">
              <a:off x="1043" y="2987"/>
              <a:ext cx="143" cy="278"/>
            </a:xfrm>
            <a:custGeom>
              <a:avLst/>
              <a:gdLst>
                <a:gd name="T0" fmla="*/ 0 w 143"/>
                <a:gd name="T1" fmla="*/ 0 h 278"/>
                <a:gd name="T2" fmla="*/ 143 w 143"/>
                <a:gd name="T3" fmla="*/ 42 h 278"/>
                <a:gd name="T4" fmla="*/ 143 w 143"/>
                <a:gd name="T5" fmla="*/ 242 h 278"/>
                <a:gd name="T6" fmla="*/ 100 w 143"/>
                <a:gd name="T7" fmla="*/ 278 h 278"/>
                <a:gd name="T8" fmla="*/ 93 w 143"/>
                <a:gd name="T9" fmla="*/ 100 h 278"/>
                <a:gd name="T10" fmla="*/ 7 w 143"/>
                <a:gd name="T11" fmla="*/ 5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a:p>
          </p:txBody>
        </p:sp>
        <p:sp>
          <p:nvSpPr>
            <p:cNvPr id="3125" name="Freeform 11"/>
            <p:cNvSpPr>
              <a:spLocks/>
            </p:cNvSpPr>
            <p:nvPr/>
          </p:nvSpPr>
          <p:spPr bwMode="auto">
            <a:xfrm flipH="1">
              <a:off x="1133" y="2812"/>
              <a:ext cx="86" cy="221"/>
            </a:xfrm>
            <a:custGeom>
              <a:avLst/>
              <a:gdLst>
                <a:gd name="T0" fmla="*/ 0 w 143"/>
                <a:gd name="T1" fmla="*/ 0 h 278"/>
                <a:gd name="T2" fmla="*/ 1 w 143"/>
                <a:gd name="T3" fmla="*/ 5 h 278"/>
                <a:gd name="T4" fmla="*/ 1 w 143"/>
                <a:gd name="T5" fmla="*/ 24 h 278"/>
                <a:gd name="T6" fmla="*/ 1 w 143"/>
                <a:gd name="T7" fmla="*/ 29 h 278"/>
                <a:gd name="T8" fmla="*/ 1 w 143"/>
                <a:gd name="T9" fmla="*/ 10 h 278"/>
                <a:gd name="T10" fmla="*/ 1 w 143"/>
                <a:gd name="T11" fmla="*/ 5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a:p>
          </p:txBody>
        </p:sp>
        <p:sp>
          <p:nvSpPr>
            <p:cNvPr id="3126" name="Freeform 12"/>
            <p:cNvSpPr>
              <a:spLocks/>
            </p:cNvSpPr>
            <p:nvPr/>
          </p:nvSpPr>
          <p:spPr bwMode="auto">
            <a:xfrm flipH="1">
              <a:off x="1244" y="2586"/>
              <a:ext cx="51" cy="178"/>
            </a:xfrm>
            <a:custGeom>
              <a:avLst/>
              <a:gdLst>
                <a:gd name="T0" fmla="*/ 0 w 143"/>
                <a:gd name="T1" fmla="*/ 0 h 278"/>
                <a:gd name="T2" fmla="*/ 0 w 143"/>
                <a:gd name="T3" fmla="*/ 1 h 278"/>
                <a:gd name="T4" fmla="*/ 0 w 143"/>
                <a:gd name="T5" fmla="*/ 3 h 278"/>
                <a:gd name="T6" fmla="*/ 0 w 143"/>
                <a:gd name="T7" fmla="*/ 3 h 278"/>
                <a:gd name="T8" fmla="*/ 0 w 143"/>
                <a:gd name="T9" fmla="*/ 1 h 278"/>
                <a:gd name="T10" fmla="*/ 0 w 143"/>
                <a:gd name="T11" fmla="*/ 1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a:p>
          </p:txBody>
        </p:sp>
        <p:sp>
          <p:nvSpPr>
            <p:cNvPr id="3127" name="Freeform 13"/>
            <p:cNvSpPr>
              <a:spLocks/>
            </p:cNvSpPr>
            <p:nvPr/>
          </p:nvSpPr>
          <p:spPr bwMode="auto">
            <a:xfrm flipH="1">
              <a:off x="1204" y="2691"/>
              <a:ext cx="47" cy="156"/>
            </a:xfrm>
            <a:custGeom>
              <a:avLst/>
              <a:gdLst>
                <a:gd name="T0" fmla="*/ 0 w 143"/>
                <a:gd name="T1" fmla="*/ 0 h 278"/>
                <a:gd name="T2" fmla="*/ 0 w 143"/>
                <a:gd name="T3" fmla="*/ 1 h 278"/>
                <a:gd name="T4" fmla="*/ 0 w 143"/>
                <a:gd name="T5" fmla="*/ 1 h 278"/>
                <a:gd name="T6" fmla="*/ 0 w 143"/>
                <a:gd name="T7" fmla="*/ 1 h 278"/>
                <a:gd name="T8" fmla="*/ 0 w 143"/>
                <a:gd name="T9" fmla="*/ 1 h 278"/>
                <a:gd name="T10" fmla="*/ 0 w 143"/>
                <a:gd name="T11" fmla="*/ 1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a:p>
          </p:txBody>
        </p:sp>
        <p:sp>
          <p:nvSpPr>
            <p:cNvPr id="3128" name="AutoShape 14"/>
            <p:cNvSpPr>
              <a:spLocks noChangeArrowheads="1"/>
            </p:cNvSpPr>
            <p:nvPr/>
          </p:nvSpPr>
          <p:spPr bwMode="auto">
            <a:xfrm flipV="1">
              <a:off x="1163" y="2525"/>
              <a:ext cx="657" cy="557"/>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4 w 21600"/>
                <a:gd name="T13" fmla="*/ 4498 h 21600"/>
                <a:gd name="T14" fmla="*/ 17096 w 21600"/>
                <a:gd name="T15" fmla="*/ 17102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FF0000"/>
            </a:solidFill>
            <a:ln w="38100">
              <a:solidFill>
                <a:schemeClr val="tx1"/>
              </a:solidFill>
              <a:miter lim="800000"/>
              <a:headEnd/>
              <a:tailEnd/>
            </a:ln>
          </p:spPr>
          <p:txBody>
            <a:bodyPr wrap="none" anchor="ctr"/>
            <a:lstStyle/>
            <a:p>
              <a:endParaRPr lang="en-US"/>
            </a:p>
          </p:txBody>
        </p:sp>
        <p:sp>
          <p:nvSpPr>
            <p:cNvPr id="3129" name="Rectangle 15"/>
            <p:cNvSpPr>
              <a:spLocks noChangeArrowheads="1"/>
            </p:cNvSpPr>
            <p:nvPr/>
          </p:nvSpPr>
          <p:spPr bwMode="auto">
            <a:xfrm>
              <a:off x="1163" y="3089"/>
              <a:ext cx="657" cy="157"/>
            </a:xfrm>
            <a:prstGeom prst="rect">
              <a:avLst/>
            </a:prstGeom>
            <a:solidFill>
              <a:srgbClr val="FF0000"/>
            </a:solidFill>
            <a:ln w="38100">
              <a:solidFill>
                <a:schemeClr val="tx1"/>
              </a:solidFill>
              <a:miter lim="800000"/>
              <a:headEnd/>
              <a:tailEnd/>
            </a:ln>
          </p:spPr>
          <p:txBody>
            <a:bodyPr wrap="none" anchor="ctr"/>
            <a:lstStyle/>
            <a:p>
              <a:endParaRPr lang="en-US"/>
            </a:p>
          </p:txBody>
        </p:sp>
      </p:grpSp>
      <p:sp>
        <p:nvSpPr>
          <p:cNvPr id="3098" name="Freeform 34"/>
          <p:cNvSpPr>
            <a:spLocks/>
          </p:cNvSpPr>
          <p:nvPr/>
        </p:nvSpPr>
        <p:spPr bwMode="auto">
          <a:xfrm>
            <a:off x="5343525" y="3132300"/>
            <a:ext cx="227013" cy="441325"/>
          </a:xfrm>
          <a:custGeom>
            <a:avLst/>
            <a:gdLst>
              <a:gd name="T0" fmla="*/ 0 w 143"/>
              <a:gd name="T1" fmla="*/ 0 h 278"/>
              <a:gd name="T2" fmla="*/ 2147483647 w 143"/>
              <a:gd name="T3" fmla="*/ 2147483647 h 278"/>
              <a:gd name="T4" fmla="*/ 2147483647 w 143"/>
              <a:gd name="T5" fmla="*/ 2147483647 h 278"/>
              <a:gd name="T6" fmla="*/ 2147483647 w 143"/>
              <a:gd name="T7" fmla="*/ 2147483647 h 278"/>
              <a:gd name="T8" fmla="*/ 2147483647 w 143"/>
              <a:gd name="T9" fmla="*/ 2147483647 h 278"/>
              <a:gd name="T10" fmla="*/ 2147483647 w 143"/>
              <a:gd name="T11" fmla="*/ 2147483647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a:p>
        </p:txBody>
      </p:sp>
      <p:sp>
        <p:nvSpPr>
          <p:cNvPr id="3099" name="Freeform 35"/>
          <p:cNvSpPr>
            <a:spLocks/>
          </p:cNvSpPr>
          <p:nvPr/>
        </p:nvSpPr>
        <p:spPr bwMode="auto">
          <a:xfrm>
            <a:off x="5292725" y="2830675"/>
            <a:ext cx="136525" cy="350838"/>
          </a:xfrm>
          <a:custGeom>
            <a:avLst/>
            <a:gdLst>
              <a:gd name="T0" fmla="*/ 0 w 143"/>
              <a:gd name="T1" fmla="*/ 0 h 278"/>
              <a:gd name="T2" fmla="*/ 2147483647 w 143"/>
              <a:gd name="T3" fmla="*/ 2147483647 h 278"/>
              <a:gd name="T4" fmla="*/ 2147483647 w 143"/>
              <a:gd name="T5" fmla="*/ 2147483647 h 278"/>
              <a:gd name="T6" fmla="*/ 2147483647 w 143"/>
              <a:gd name="T7" fmla="*/ 2147483647 h 278"/>
              <a:gd name="T8" fmla="*/ 2147483647 w 143"/>
              <a:gd name="T9" fmla="*/ 2147483647 h 278"/>
              <a:gd name="T10" fmla="*/ 2147483647 w 143"/>
              <a:gd name="T11" fmla="*/ 2147483647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a:p>
        </p:txBody>
      </p:sp>
      <p:sp>
        <p:nvSpPr>
          <p:cNvPr id="3100" name="Freeform 36"/>
          <p:cNvSpPr>
            <a:spLocks/>
          </p:cNvSpPr>
          <p:nvPr/>
        </p:nvSpPr>
        <p:spPr bwMode="auto">
          <a:xfrm>
            <a:off x="5241925" y="2586200"/>
            <a:ext cx="80963" cy="282575"/>
          </a:xfrm>
          <a:custGeom>
            <a:avLst/>
            <a:gdLst>
              <a:gd name="T0" fmla="*/ 0 w 143"/>
              <a:gd name="T1" fmla="*/ 0 h 278"/>
              <a:gd name="T2" fmla="*/ 2147483647 w 143"/>
              <a:gd name="T3" fmla="*/ 2147483647 h 278"/>
              <a:gd name="T4" fmla="*/ 2147483647 w 143"/>
              <a:gd name="T5" fmla="*/ 2147483647 h 278"/>
              <a:gd name="T6" fmla="*/ 2147483647 w 143"/>
              <a:gd name="T7" fmla="*/ 2147483647 h 278"/>
              <a:gd name="T8" fmla="*/ 2147483647 w 143"/>
              <a:gd name="T9" fmla="*/ 2147483647 h 278"/>
              <a:gd name="T10" fmla="*/ 2147483647 w 143"/>
              <a:gd name="T11" fmla="*/ 2147483647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a:p>
        </p:txBody>
      </p:sp>
      <p:sp>
        <p:nvSpPr>
          <p:cNvPr id="3101" name="Freeform 37"/>
          <p:cNvSpPr>
            <a:spLocks/>
          </p:cNvSpPr>
          <p:nvPr/>
        </p:nvSpPr>
        <p:spPr bwMode="auto">
          <a:xfrm>
            <a:off x="5191125" y="2446500"/>
            <a:ext cx="74613" cy="247650"/>
          </a:xfrm>
          <a:custGeom>
            <a:avLst/>
            <a:gdLst>
              <a:gd name="T0" fmla="*/ 0 w 143"/>
              <a:gd name="T1" fmla="*/ 0 h 278"/>
              <a:gd name="T2" fmla="*/ 2147483647 w 143"/>
              <a:gd name="T3" fmla="*/ 2147483647 h 278"/>
              <a:gd name="T4" fmla="*/ 2147483647 w 143"/>
              <a:gd name="T5" fmla="*/ 2147483647 h 278"/>
              <a:gd name="T6" fmla="*/ 2147483647 w 143"/>
              <a:gd name="T7" fmla="*/ 2147483647 h 278"/>
              <a:gd name="T8" fmla="*/ 2147483647 w 143"/>
              <a:gd name="T9" fmla="*/ 2147483647 h 278"/>
              <a:gd name="T10" fmla="*/ 2147483647 w 143"/>
              <a:gd name="T11" fmla="*/ 2147483647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a:p>
        </p:txBody>
      </p:sp>
      <p:sp>
        <p:nvSpPr>
          <p:cNvPr id="3102" name="Freeform 38"/>
          <p:cNvSpPr>
            <a:spLocks/>
          </p:cNvSpPr>
          <p:nvPr/>
        </p:nvSpPr>
        <p:spPr bwMode="auto">
          <a:xfrm flipH="1">
            <a:off x="4191000" y="3138650"/>
            <a:ext cx="227013" cy="441325"/>
          </a:xfrm>
          <a:custGeom>
            <a:avLst/>
            <a:gdLst>
              <a:gd name="T0" fmla="*/ 0 w 143"/>
              <a:gd name="T1" fmla="*/ 0 h 278"/>
              <a:gd name="T2" fmla="*/ 2147483647 w 143"/>
              <a:gd name="T3" fmla="*/ 2147483647 h 278"/>
              <a:gd name="T4" fmla="*/ 2147483647 w 143"/>
              <a:gd name="T5" fmla="*/ 2147483647 h 278"/>
              <a:gd name="T6" fmla="*/ 2147483647 w 143"/>
              <a:gd name="T7" fmla="*/ 2147483647 h 278"/>
              <a:gd name="T8" fmla="*/ 2147483647 w 143"/>
              <a:gd name="T9" fmla="*/ 2147483647 h 278"/>
              <a:gd name="T10" fmla="*/ 2147483647 w 143"/>
              <a:gd name="T11" fmla="*/ 2147483647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a:p>
        </p:txBody>
      </p:sp>
      <p:sp>
        <p:nvSpPr>
          <p:cNvPr id="3103" name="Freeform 39"/>
          <p:cNvSpPr>
            <a:spLocks/>
          </p:cNvSpPr>
          <p:nvPr/>
        </p:nvSpPr>
        <p:spPr bwMode="auto">
          <a:xfrm flipH="1">
            <a:off x="4333875" y="2860838"/>
            <a:ext cx="136525" cy="350837"/>
          </a:xfrm>
          <a:custGeom>
            <a:avLst/>
            <a:gdLst>
              <a:gd name="T0" fmla="*/ 0 w 143"/>
              <a:gd name="T1" fmla="*/ 0 h 278"/>
              <a:gd name="T2" fmla="*/ 2147483647 w 143"/>
              <a:gd name="T3" fmla="*/ 2147483647 h 278"/>
              <a:gd name="T4" fmla="*/ 2147483647 w 143"/>
              <a:gd name="T5" fmla="*/ 2147483647 h 278"/>
              <a:gd name="T6" fmla="*/ 2147483647 w 143"/>
              <a:gd name="T7" fmla="*/ 2147483647 h 278"/>
              <a:gd name="T8" fmla="*/ 2147483647 w 143"/>
              <a:gd name="T9" fmla="*/ 2147483647 h 278"/>
              <a:gd name="T10" fmla="*/ 2147483647 w 143"/>
              <a:gd name="T11" fmla="*/ 2147483647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a:p>
        </p:txBody>
      </p:sp>
      <p:sp>
        <p:nvSpPr>
          <p:cNvPr id="3104" name="Freeform 40"/>
          <p:cNvSpPr>
            <a:spLocks/>
          </p:cNvSpPr>
          <p:nvPr/>
        </p:nvSpPr>
        <p:spPr bwMode="auto">
          <a:xfrm flipH="1">
            <a:off x="4510088" y="2502063"/>
            <a:ext cx="80962" cy="282575"/>
          </a:xfrm>
          <a:custGeom>
            <a:avLst/>
            <a:gdLst>
              <a:gd name="T0" fmla="*/ 0 w 143"/>
              <a:gd name="T1" fmla="*/ 0 h 278"/>
              <a:gd name="T2" fmla="*/ 2147483647 w 143"/>
              <a:gd name="T3" fmla="*/ 2147483647 h 278"/>
              <a:gd name="T4" fmla="*/ 2147483647 w 143"/>
              <a:gd name="T5" fmla="*/ 2147483647 h 278"/>
              <a:gd name="T6" fmla="*/ 2147483647 w 143"/>
              <a:gd name="T7" fmla="*/ 2147483647 h 278"/>
              <a:gd name="T8" fmla="*/ 2147483647 w 143"/>
              <a:gd name="T9" fmla="*/ 2147483647 h 278"/>
              <a:gd name="T10" fmla="*/ 2147483647 w 143"/>
              <a:gd name="T11" fmla="*/ 2147483647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a:p>
        </p:txBody>
      </p:sp>
      <p:sp>
        <p:nvSpPr>
          <p:cNvPr id="3105" name="Freeform 41"/>
          <p:cNvSpPr>
            <a:spLocks/>
          </p:cNvSpPr>
          <p:nvPr/>
        </p:nvSpPr>
        <p:spPr bwMode="auto">
          <a:xfrm flipH="1">
            <a:off x="4446588" y="2668750"/>
            <a:ext cx="74612" cy="247650"/>
          </a:xfrm>
          <a:custGeom>
            <a:avLst/>
            <a:gdLst>
              <a:gd name="T0" fmla="*/ 0 w 143"/>
              <a:gd name="T1" fmla="*/ 0 h 278"/>
              <a:gd name="T2" fmla="*/ 2147483647 w 143"/>
              <a:gd name="T3" fmla="*/ 2147483647 h 278"/>
              <a:gd name="T4" fmla="*/ 2147483647 w 143"/>
              <a:gd name="T5" fmla="*/ 2147483647 h 278"/>
              <a:gd name="T6" fmla="*/ 2147483647 w 143"/>
              <a:gd name="T7" fmla="*/ 2147483647 h 278"/>
              <a:gd name="T8" fmla="*/ 2147483647 w 143"/>
              <a:gd name="T9" fmla="*/ 2147483647 h 278"/>
              <a:gd name="T10" fmla="*/ 2147483647 w 143"/>
              <a:gd name="T11" fmla="*/ 2147483647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a:p>
        </p:txBody>
      </p:sp>
      <p:sp>
        <p:nvSpPr>
          <p:cNvPr id="3106" name="AutoShape 42"/>
          <p:cNvSpPr>
            <a:spLocks noChangeArrowheads="1"/>
          </p:cNvSpPr>
          <p:nvPr/>
        </p:nvSpPr>
        <p:spPr bwMode="auto">
          <a:xfrm flipV="1">
            <a:off x="4381500" y="2405225"/>
            <a:ext cx="1042988" cy="884238"/>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FFFF00"/>
          </a:solidFill>
          <a:ln w="38100">
            <a:solidFill>
              <a:schemeClr val="tx1"/>
            </a:solidFill>
            <a:miter lim="800000"/>
            <a:headEnd/>
            <a:tailEnd/>
          </a:ln>
        </p:spPr>
        <p:txBody>
          <a:bodyPr wrap="none" anchor="ctr"/>
          <a:lstStyle/>
          <a:p>
            <a:endParaRPr lang="en-US"/>
          </a:p>
        </p:txBody>
      </p:sp>
      <p:sp>
        <p:nvSpPr>
          <p:cNvPr id="3107" name="Rectangle 43"/>
          <p:cNvSpPr>
            <a:spLocks noChangeArrowheads="1"/>
          </p:cNvSpPr>
          <p:nvPr/>
        </p:nvSpPr>
        <p:spPr bwMode="auto">
          <a:xfrm>
            <a:off x="4381500" y="3300575"/>
            <a:ext cx="1042988" cy="249238"/>
          </a:xfrm>
          <a:prstGeom prst="rect">
            <a:avLst/>
          </a:prstGeom>
          <a:solidFill>
            <a:srgbClr val="FFFF00"/>
          </a:solidFill>
          <a:ln w="38100">
            <a:solidFill>
              <a:schemeClr val="tx1"/>
            </a:solidFill>
            <a:miter lim="800000"/>
            <a:headEnd/>
            <a:tailEnd/>
          </a:ln>
        </p:spPr>
        <p:txBody>
          <a:bodyPr wrap="none" anchor="ctr"/>
          <a:lstStyle/>
          <a:p>
            <a:endParaRPr lang="en-US"/>
          </a:p>
        </p:txBody>
      </p:sp>
      <p:sp>
        <p:nvSpPr>
          <p:cNvPr id="3108" name="Freeform 44"/>
          <p:cNvSpPr>
            <a:spLocks/>
          </p:cNvSpPr>
          <p:nvPr/>
        </p:nvSpPr>
        <p:spPr bwMode="auto">
          <a:xfrm>
            <a:off x="7248525" y="3132300"/>
            <a:ext cx="227013" cy="441325"/>
          </a:xfrm>
          <a:custGeom>
            <a:avLst/>
            <a:gdLst>
              <a:gd name="T0" fmla="*/ 0 w 143"/>
              <a:gd name="T1" fmla="*/ 0 h 278"/>
              <a:gd name="T2" fmla="*/ 2147483647 w 143"/>
              <a:gd name="T3" fmla="*/ 2147483647 h 278"/>
              <a:gd name="T4" fmla="*/ 2147483647 w 143"/>
              <a:gd name="T5" fmla="*/ 2147483647 h 278"/>
              <a:gd name="T6" fmla="*/ 2147483647 w 143"/>
              <a:gd name="T7" fmla="*/ 2147483647 h 278"/>
              <a:gd name="T8" fmla="*/ 2147483647 w 143"/>
              <a:gd name="T9" fmla="*/ 2147483647 h 278"/>
              <a:gd name="T10" fmla="*/ 2147483647 w 143"/>
              <a:gd name="T11" fmla="*/ 2147483647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a:p>
        </p:txBody>
      </p:sp>
      <p:sp>
        <p:nvSpPr>
          <p:cNvPr id="3109" name="Freeform 45"/>
          <p:cNvSpPr>
            <a:spLocks/>
          </p:cNvSpPr>
          <p:nvPr/>
        </p:nvSpPr>
        <p:spPr bwMode="auto">
          <a:xfrm>
            <a:off x="7197725" y="2830675"/>
            <a:ext cx="136525" cy="350838"/>
          </a:xfrm>
          <a:custGeom>
            <a:avLst/>
            <a:gdLst>
              <a:gd name="T0" fmla="*/ 0 w 143"/>
              <a:gd name="T1" fmla="*/ 0 h 278"/>
              <a:gd name="T2" fmla="*/ 2147483647 w 143"/>
              <a:gd name="T3" fmla="*/ 2147483647 h 278"/>
              <a:gd name="T4" fmla="*/ 2147483647 w 143"/>
              <a:gd name="T5" fmla="*/ 2147483647 h 278"/>
              <a:gd name="T6" fmla="*/ 2147483647 w 143"/>
              <a:gd name="T7" fmla="*/ 2147483647 h 278"/>
              <a:gd name="T8" fmla="*/ 2147483647 w 143"/>
              <a:gd name="T9" fmla="*/ 2147483647 h 278"/>
              <a:gd name="T10" fmla="*/ 2147483647 w 143"/>
              <a:gd name="T11" fmla="*/ 2147483647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a:p>
        </p:txBody>
      </p:sp>
      <p:sp>
        <p:nvSpPr>
          <p:cNvPr id="3110" name="Freeform 46"/>
          <p:cNvSpPr>
            <a:spLocks/>
          </p:cNvSpPr>
          <p:nvPr/>
        </p:nvSpPr>
        <p:spPr bwMode="auto">
          <a:xfrm>
            <a:off x="7146925" y="2586200"/>
            <a:ext cx="80963" cy="282575"/>
          </a:xfrm>
          <a:custGeom>
            <a:avLst/>
            <a:gdLst>
              <a:gd name="T0" fmla="*/ 0 w 143"/>
              <a:gd name="T1" fmla="*/ 0 h 278"/>
              <a:gd name="T2" fmla="*/ 2147483647 w 143"/>
              <a:gd name="T3" fmla="*/ 2147483647 h 278"/>
              <a:gd name="T4" fmla="*/ 2147483647 w 143"/>
              <a:gd name="T5" fmla="*/ 2147483647 h 278"/>
              <a:gd name="T6" fmla="*/ 2147483647 w 143"/>
              <a:gd name="T7" fmla="*/ 2147483647 h 278"/>
              <a:gd name="T8" fmla="*/ 2147483647 w 143"/>
              <a:gd name="T9" fmla="*/ 2147483647 h 278"/>
              <a:gd name="T10" fmla="*/ 2147483647 w 143"/>
              <a:gd name="T11" fmla="*/ 2147483647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a:p>
        </p:txBody>
      </p:sp>
      <p:sp>
        <p:nvSpPr>
          <p:cNvPr id="3111" name="Freeform 47"/>
          <p:cNvSpPr>
            <a:spLocks/>
          </p:cNvSpPr>
          <p:nvPr/>
        </p:nvSpPr>
        <p:spPr bwMode="auto">
          <a:xfrm>
            <a:off x="7096125" y="2446500"/>
            <a:ext cx="74613" cy="247650"/>
          </a:xfrm>
          <a:custGeom>
            <a:avLst/>
            <a:gdLst>
              <a:gd name="T0" fmla="*/ 0 w 143"/>
              <a:gd name="T1" fmla="*/ 0 h 278"/>
              <a:gd name="T2" fmla="*/ 2147483647 w 143"/>
              <a:gd name="T3" fmla="*/ 2147483647 h 278"/>
              <a:gd name="T4" fmla="*/ 2147483647 w 143"/>
              <a:gd name="T5" fmla="*/ 2147483647 h 278"/>
              <a:gd name="T6" fmla="*/ 2147483647 w 143"/>
              <a:gd name="T7" fmla="*/ 2147483647 h 278"/>
              <a:gd name="T8" fmla="*/ 2147483647 w 143"/>
              <a:gd name="T9" fmla="*/ 2147483647 h 278"/>
              <a:gd name="T10" fmla="*/ 2147483647 w 143"/>
              <a:gd name="T11" fmla="*/ 2147483647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a:p>
        </p:txBody>
      </p:sp>
      <p:sp>
        <p:nvSpPr>
          <p:cNvPr id="3112" name="Freeform 48"/>
          <p:cNvSpPr>
            <a:spLocks/>
          </p:cNvSpPr>
          <p:nvPr/>
        </p:nvSpPr>
        <p:spPr bwMode="auto">
          <a:xfrm flipH="1">
            <a:off x="6096000" y="3138650"/>
            <a:ext cx="227013" cy="441325"/>
          </a:xfrm>
          <a:custGeom>
            <a:avLst/>
            <a:gdLst>
              <a:gd name="T0" fmla="*/ 0 w 143"/>
              <a:gd name="T1" fmla="*/ 0 h 278"/>
              <a:gd name="T2" fmla="*/ 2147483647 w 143"/>
              <a:gd name="T3" fmla="*/ 2147483647 h 278"/>
              <a:gd name="T4" fmla="*/ 2147483647 w 143"/>
              <a:gd name="T5" fmla="*/ 2147483647 h 278"/>
              <a:gd name="T6" fmla="*/ 2147483647 w 143"/>
              <a:gd name="T7" fmla="*/ 2147483647 h 278"/>
              <a:gd name="T8" fmla="*/ 2147483647 w 143"/>
              <a:gd name="T9" fmla="*/ 2147483647 h 278"/>
              <a:gd name="T10" fmla="*/ 2147483647 w 143"/>
              <a:gd name="T11" fmla="*/ 2147483647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a:p>
        </p:txBody>
      </p:sp>
      <p:sp>
        <p:nvSpPr>
          <p:cNvPr id="3113" name="Freeform 49"/>
          <p:cNvSpPr>
            <a:spLocks/>
          </p:cNvSpPr>
          <p:nvPr/>
        </p:nvSpPr>
        <p:spPr bwMode="auto">
          <a:xfrm flipH="1">
            <a:off x="6238875" y="2860838"/>
            <a:ext cx="136525" cy="350837"/>
          </a:xfrm>
          <a:custGeom>
            <a:avLst/>
            <a:gdLst>
              <a:gd name="T0" fmla="*/ 0 w 143"/>
              <a:gd name="T1" fmla="*/ 0 h 278"/>
              <a:gd name="T2" fmla="*/ 2147483647 w 143"/>
              <a:gd name="T3" fmla="*/ 2147483647 h 278"/>
              <a:gd name="T4" fmla="*/ 2147483647 w 143"/>
              <a:gd name="T5" fmla="*/ 2147483647 h 278"/>
              <a:gd name="T6" fmla="*/ 2147483647 w 143"/>
              <a:gd name="T7" fmla="*/ 2147483647 h 278"/>
              <a:gd name="T8" fmla="*/ 2147483647 w 143"/>
              <a:gd name="T9" fmla="*/ 2147483647 h 278"/>
              <a:gd name="T10" fmla="*/ 2147483647 w 143"/>
              <a:gd name="T11" fmla="*/ 2147483647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a:p>
        </p:txBody>
      </p:sp>
      <p:sp>
        <p:nvSpPr>
          <p:cNvPr id="3114" name="Freeform 50"/>
          <p:cNvSpPr>
            <a:spLocks/>
          </p:cNvSpPr>
          <p:nvPr/>
        </p:nvSpPr>
        <p:spPr bwMode="auto">
          <a:xfrm flipH="1">
            <a:off x="6415088" y="2502063"/>
            <a:ext cx="80962" cy="282575"/>
          </a:xfrm>
          <a:custGeom>
            <a:avLst/>
            <a:gdLst>
              <a:gd name="T0" fmla="*/ 0 w 143"/>
              <a:gd name="T1" fmla="*/ 0 h 278"/>
              <a:gd name="T2" fmla="*/ 2147483647 w 143"/>
              <a:gd name="T3" fmla="*/ 2147483647 h 278"/>
              <a:gd name="T4" fmla="*/ 2147483647 w 143"/>
              <a:gd name="T5" fmla="*/ 2147483647 h 278"/>
              <a:gd name="T6" fmla="*/ 2147483647 w 143"/>
              <a:gd name="T7" fmla="*/ 2147483647 h 278"/>
              <a:gd name="T8" fmla="*/ 2147483647 w 143"/>
              <a:gd name="T9" fmla="*/ 2147483647 h 278"/>
              <a:gd name="T10" fmla="*/ 2147483647 w 143"/>
              <a:gd name="T11" fmla="*/ 2147483647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a:p>
        </p:txBody>
      </p:sp>
      <p:sp>
        <p:nvSpPr>
          <p:cNvPr id="3115" name="Freeform 51"/>
          <p:cNvSpPr>
            <a:spLocks/>
          </p:cNvSpPr>
          <p:nvPr/>
        </p:nvSpPr>
        <p:spPr bwMode="auto">
          <a:xfrm flipH="1">
            <a:off x="6351588" y="2668750"/>
            <a:ext cx="74612" cy="247650"/>
          </a:xfrm>
          <a:custGeom>
            <a:avLst/>
            <a:gdLst>
              <a:gd name="T0" fmla="*/ 0 w 143"/>
              <a:gd name="T1" fmla="*/ 0 h 278"/>
              <a:gd name="T2" fmla="*/ 2147483647 w 143"/>
              <a:gd name="T3" fmla="*/ 2147483647 h 278"/>
              <a:gd name="T4" fmla="*/ 2147483647 w 143"/>
              <a:gd name="T5" fmla="*/ 2147483647 h 278"/>
              <a:gd name="T6" fmla="*/ 2147483647 w 143"/>
              <a:gd name="T7" fmla="*/ 2147483647 h 278"/>
              <a:gd name="T8" fmla="*/ 2147483647 w 143"/>
              <a:gd name="T9" fmla="*/ 2147483647 h 278"/>
              <a:gd name="T10" fmla="*/ 2147483647 w 143"/>
              <a:gd name="T11" fmla="*/ 2147483647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a:p>
        </p:txBody>
      </p:sp>
      <p:sp>
        <p:nvSpPr>
          <p:cNvPr id="3116" name="AutoShape 52"/>
          <p:cNvSpPr>
            <a:spLocks noChangeArrowheads="1"/>
          </p:cNvSpPr>
          <p:nvPr/>
        </p:nvSpPr>
        <p:spPr bwMode="auto">
          <a:xfrm flipV="1">
            <a:off x="6286500" y="2405225"/>
            <a:ext cx="1042988" cy="884238"/>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accent2"/>
          </a:solidFill>
          <a:ln w="38100">
            <a:solidFill>
              <a:schemeClr val="tx1"/>
            </a:solidFill>
            <a:miter lim="800000"/>
            <a:headEnd/>
            <a:tailEnd/>
          </a:ln>
        </p:spPr>
        <p:txBody>
          <a:bodyPr wrap="none" anchor="ctr"/>
          <a:lstStyle/>
          <a:p>
            <a:endParaRPr lang="en-US"/>
          </a:p>
        </p:txBody>
      </p:sp>
      <p:sp>
        <p:nvSpPr>
          <p:cNvPr id="3117" name="Rectangle 53"/>
          <p:cNvSpPr>
            <a:spLocks noChangeArrowheads="1"/>
          </p:cNvSpPr>
          <p:nvPr/>
        </p:nvSpPr>
        <p:spPr bwMode="auto">
          <a:xfrm>
            <a:off x="6286500" y="3300575"/>
            <a:ext cx="1042988" cy="249238"/>
          </a:xfrm>
          <a:prstGeom prst="rect">
            <a:avLst/>
          </a:prstGeom>
          <a:solidFill>
            <a:schemeClr val="accent2"/>
          </a:solidFill>
          <a:ln w="38100">
            <a:solidFill>
              <a:schemeClr val="tx1"/>
            </a:solidFill>
            <a:miter lim="800000"/>
            <a:headEnd/>
            <a:tailEnd/>
          </a:ln>
        </p:spPr>
        <p:txBody>
          <a:bodyPr wrap="none" anchor="ctr"/>
          <a:lstStyle/>
          <a:p>
            <a:endParaRPr lang="en-US"/>
          </a:p>
        </p:txBody>
      </p:sp>
      <p:sp>
        <p:nvSpPr>
          <p:cNvPr id="38" name="Cloud Callout 37"/>
          <p:cNvSpPr/>
          <p:nvPr/>
        </p:nvSpPr>
        <p:spPr bwMode="auto">
          <a:xfrm>
            <a:off x="3291776" y="1312820"/>
            <a:ext cx="1188848" cy="796469"/>
          </a:xfrm>
          <a:prstGeom prst="cloudCallout">
            <a:avLst>
              <a:gd name="adj1" fmla="val -32487"/>
              <a:gd name="adj2" fmla="val 86853"/>
            </a:avLst>
          </a:prstGeom>
          <a:solidFill>
            <a:srgbClr val="FFCCCC"/>
          </a:solid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r>
              <a:rPr lang="en-US" sz="2800" b="1" dirty="0" smtClean="0">
                <a:solidFill>
                  <a:srgbClr val="000000"/>
                </a:solidFill>
                <a:latin typeface="Gill Sans MT" pitchFamily="-107" charset="-18"/>
              </a:rPr>
              <a:t>100</a:t>
            </a:r>
            <a:endParaRPr lang="en-US" sz="2800" b="1" dirty="0">
              <a:solidFill>
                <a:srgbClr val="000000"/>
              </a:solidFill>
              <a:latin typeface="Gill Sans MT" pitchFamily="-107" charset="-18"/>
            </a:endParaRPr>
          </a:p>
        </p:txBody>
      </p:sp>
      <p:sp>
        <p:nvSpPr>
          <p:cNvPr id="42" name="Left Brace 41"/>
          <p:cNvSpPr/>
          <p:nvPr/>
        </p:nvSpPr>
        <p:spPr bwMode="auto">
          <a:xfrm rot="5400000">
            <a:off x="4156465" y="1482450"/>
            <a:ext cx="983673" cy="5015345"/>
          </a:xfrm>
          <a:prstGeom prst="leftBrace">
            <a:avLst>
              <a:gd name="adj1" fmla="val 8333"/>
              <a:gd name="adj2" fmla="val 81216"/>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endParaRPr lang="en-US" sz="2800" b="1">
              <a:solidFill>
                <a:srgbClr val="000000"/>
              </a:solidFill>
              <a:latin typeface="Gill Sans MT" pitchFamily="-107" charset="-18"/>
            </a:endParaRPr>
          </a:p>
        </p:txBody>
      </p:sp>
      <p:sp>
        <p:nvSpPr>
          <p:cNvPr id="39" name="Title 38"/>
          <p:cNvSpPr>
            <a:spLocks noGrp="1"/>
          </p:cNvSpPr>
          <p:nvPr>
            <p:ph type="title"/>
          </p:nvPr>
        </p:nvSpPr>
        <p:spPr/>
        <p:txBody>
          <a:bodyPr/>
          <a:lstStyle/>
          <a:p>
            <a:r>
              <a:rPr lang="en-US" dirty="0" smtClean="0"/>
              <a:t>Snapshot</a:t>
            </a:r>
            <a:endParaRPr lang="en-US" dirty="0"/>
          </a:p>
        </p:txBody>
      </p:sp>
      <p:sp>
        <p:nvSpPr>
          <p:cNvPr id="41" name="Text Box 122"/>
          <p:cNvSpPr txBox="1">
            <a:spLocks noChangeArrowheads="1"/>
          </p:cNvSpPr>
          <p:nvPr/>
        </p:nvSpPr>
        <p:spPr bwMode="auto">
          <a:xfrm>
            <a:off x="1764092" y="5847377"/>
            <a:ext cx="5826660" cy="523220"/>
          </a:xfrm>
          <a:prstGeom prst="rect">
            <a:avLst/>
          </a:prstGeom>
          <a:solidFill>
            <a:schemeClr val="bg1">
              <a:alpha val="89999"/>
            </a:schemeClr>
          </a:solidFill>
          <a:ln w="38100" algn="ctr">
            <a:solidFill>
              <a:srgbClr val="FF0000"/>
            </a:solidFill>
            <a:miter lim="800000"/>
            <a:headEnd/>
            <a:tailEnd/>
          </a:ln>
          <a:effectLst>
            <a:outerShdw blurRad="50800" dist="38100" dir="2700000" algn="tl" rotWithShape="0">
              <a:prstClr val="black">
                <a:alpha val="40000"/>
              </a:prstClr>
            </a:outerShdw>
          </a:effectLst>
        </p:spPr>
        <p:txBody>
          <a:bodyPr wrap="none">
            <a:spAutoFit/>
          </a:bodyPr>
          <a:lstStyle/>
          <a:p>
            <a:r>
              <a:rPr lang="en-US" sz="2800" dirty="0" smtClean="0">
                <a:latin typeface="Arial" pitchFamily="34" charset="0"/>
                <a:cs typeface="Arial" pitchFamily="34" charset="0"/>
              </a:rPr>
              <a:t>Single-writer, multi-reader variables</a:t>
            </a:r>
          </a:p>
        </p:txBody>
      </p:sp>
      <p:sp>
        <p:nvSpPr>
          <p:cNvPr id="3" name="Slide Number Placeholder 2"/>
          <p:cNvSpPr>
            <a:spLocks noGrp="1"/>
          </p:cNvSpPr>
          <p:nvPr>
            <p:ph type="sldNum" sz="quarter" idx="11"/>
          </p:nvPr>
        </p:nvSpPr>
        <p:spPr/>
        <p:txBody>
          <a:bodyPr/>
          <a:lstStyle/>
          <a:p>
            <a:fld id="{DDA13F16-CD78-4520-9B53-E3A23A002AF0}" type="slidenum">
              <a:rPr lang="en-US" smtClean="0">
                <a:solidFill>
                  <a:srgbClr val="000000"/>
                </a:solidFill>
              </a:rPr>
              <a:pPr/>
              <a:t>166</a:t>
            </a:fld>
            <a:endParaRPr lang="en-US">
              <a:solidFill>
                <a:srgbClr val="000000"/>
              </a:solidFill>
            </a:endParaRPr>
          </a:p>
        </p:txBody>
      </p:sp>
    </p:spTree>
    <p:extLst>
      <p:ext uri="{BB962C8B-B14F-4D97-AF65-F5344CB8AC3E}">
        <p14:creationId xmlns:p14="http://schemas.microsoft.com/office/powerpoint/2010/main" val="355593285"/>
      </p:ext>
    </p:extLst>
  </p:cSld>
  <p:clrMapOvr>
    <a:masterClrMapping/>
  </p:clrMapOvr>
  <p:transition/>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Immediate Snapshot Executions</a:t>
            </a:r>
            <a:endParaRPr lang="en-US" dirty="0"/>
          </a:p>
        </p:txBody>
      </p:sp>
      <p:sp>
        <p:nvSpPr>
          <p:cNvPr id="4" name="Slide Number Placeholder 3"/>
          <p:cNvSpPr>
            <a:spLocks noGrp="1"/>
          </p:cNvSpPr>
          <p:nvPr>
            <p:ph type="sldNum" sz="quarter" idx="12"/>
          </p:nvPr>
        </p:nvSpPr>
        <p:spPr/>
        <p:txBody>
          <a:bodyPr/>
          <a:lstStyle/>
          <a:p>
            <a:fld id="{DDA13F16-CD78-4520-9B53-E3A23A002AF0}" type="slidenum">
              <a:rPr lang="en-US" smtClean="0"/>
              <a:pPr/>
              <a:t>167</a:t>
            </a:fld>
            <a:endParaRPr lang="en-US"/>
          </a:p>
        </p:txBody>
      </p:sp>
      <p:sp>
        <p:nvSpPr>
          <p:cNvPr id="8" name="Text Box 122"/>
          <p:cNvSpPr txBox="1">
            <a:spLocks noChangeArrowheads="1"/>
          </p:cNvSpPr>
          <p:nvPr/>
        </p:nvSpPr>
        <p:spPr bwMode="auto">
          <a:xfrm>
            <a:off x="591949" y="3040803"/>
            <a:ext cx="3879588" cy="523220"/>
          </a:xfrm>
          <a:prstGeom prst="rect">
            <a:avLst/>
          </a:prstGeom>
          <a:solidFill>
            <a:schemeClr val="bg1">
              <a:alpha val="89999"/>
            </a:schemeClr>
          </a:solidFill>
          <a:ln w="38100" algn="ctr">
            <a:solidFill>
              <a:srgbClr val="FF0000"/>
            </a:solidFill>
            <a:miter lim="800000"/>
            <a:headEnd/>
            <a:tailEnd/>
          </a:ln>
          <a:effectLst>
            <a:outerShdw blurRad="50800" dist="38100" dir="2700000" algn="tl" rotWithShape="0">
              <a:prstClr val="black">
                <a:alpha val="40000"/>
              </a:prstClr>
            </a:outerShdw>
          </a:effectLst>
        </p:spPr>
        <p:txBody>
          <a:bodyPr wrap="none">
            <a:spAutoFit/>
          </a:bodyPr>
          <a:lstStyle/>
          <a:p>
            <a:r>
              <a:rPr lang="en-US" sz="2800" dirty="0" smtClean="0">
                <a:latin typeface="Arial" pitchFamily="34" charset="0"/>
                <a:cs typeface="Arial" pitchFamily="34" charset="0"/>
              </a:rPr>
              <a:t>Pick a set of processes</a:t>
            </a:r>
          </a:p>
        </p:txBody>
      </p:sp>
      <p:sp>
        <p:nvSpPr>
          <p:cNvPr id="14" name="Text Box 122"/>
          <p:cNvSpPr txBox="1">
            <a:spLocks noChangeArrowheads="1"/>
          </p:cNvSpPr>
          <p:nvPr/>
        </p:nvSpPr>
        <p:spPr bwMode="auto">
          <a:xfrm>
            <a:off x="2089987" y="3727831"/>
            <a:ext cx="2436822" cy="523220"/>
          </a:xfrm>
          <a:prstGeom prst="rect">
            <a:avLst/>
          </a:prstGeom>
          <a:solidFill>
            <a:schemeClr val="bg1">
              <a:alpha val="89999"/>
            </a:schemeClr>
          </a:solidFill>
          <a:ln w="38100" algn="ctr">
            <a:solidFill>
              <a:srgbClr val="002060"/>
            </a:solidFill>
            <a:miter lim="800000"/>
            <a:headEnd/>
            <a:tailEnd/>
          </a:ln>
          <a:effectLst>
            <a:outerShdw blurRad="50800" dist="38100" dir="2700000" algn="tl" rotWithShape="0">
              <a:prstClr val="black">
                <a:alpha val="40000"/>
              </a:prstClr>
            </a:outerShdw>
          </a:effectLst>
        </p:spPr>
        <p:txBody>
          <a:bodyPr wrap="none">
            <a:spAutoFit/>
          </a:bodyPr>
          <a:lstStyle/>
          <a:p>
            <a:r>
              <a:rPr lang="en-US" sz="2800" smtClean="0">
                <a:latin typeface="Arial" pitchFamily="34" charset="0"/>
                <a:cs typeface="Arial" pitchFamily="34" charset="0"/>
              </a:rPr>
              <a:t>write </a:t>
            </a:r>
            <a:r>
              <a:rPr lang="en-US" sz="2800" dirty="0" smtClean="0">
                <a:latin typeface="Arial" pitchFamily="34" charset="0"/>
                <a:cs typeface="Arial" pitchFamily="34" charset="0"/>
              </a:rPr>
              <a:t>together</a:t>
            </a:r>
            <a:endParaRPr lang="en-US" sz="2800" dirty="0" smtClean="0">
              <a:solidFill>
                <a:schemeClr val="tx1"/>
              </a:solidFill>
              <a:latin typeface="Arial" pitchFamily="34" charset="0"/>
              <a:cs typeface="Arial" pitchFamily="34" charset="0"/>
            </a:endParaRPr>
          </a:p>
        </p:txBody>
      </p:sp>
      <p:sp>
        <p:nvSpPr>
          <p:cNvPr id="15" name="Text Box 122"/>
          <p:cNvSpPr txBox="1">
            <a:spLocks noChangeArrowheads="1"/>
          </p:cNvSpPr>
          <p:nvPr/>
        </p:nvSpPr>
        <p:spPr bwMode="auto">
          <a:xfrm>
            <a:off x="1406274" y="4411173"/>
            <a:ext cx="3065263" cy="523220"/>
          </a:xfrm>
          <a:prstGeom prst="rect">
            <a:avLst/>
          </a:prstGeom>
          <a:solidFill>
            <a:schemeClr val="bg1">
              <a:alpha val="89999"/>
            </a:schemeClr>
          </a:solidFill>
          <a:ln w="38100" algn="ctr">
            <a:solidFill>
              <a:srgbClr val="002060"/>
            </a:solidFill>
            <a:miter lim="800000"/>
            <a:headEnd/>
            <a:tailEnd/>
          </a:ln>
          <a:effectLst>
            <a:outerShdw blurRad="50800" dist="38100" dir="2700000" algn="tl" rotWithShape="0">
              <a:prstClr val="black">
                <a:alpha val="40000"/>
              </a:prstClr>
            </a:outerShdw>
          </a:effectLst>
        </p:spPr>
        <p:txBody>
          <a:bodyPr wrap="none">
            <a:spAutoFit/>
          </a:bodyPr>
          <a:lstStyle/>
          <a:p>
            <a:r>
              <a:rPr lang="en-US" sz="2800" dirty="0" smtClean="0">
                <a:latin typeface="Arial" pitchFamily="34" charset="0"/>
                <a:cs typeface="Arial" pitchFamily="34" charset="0"/>
              </a:rPr>
              <a:t>snapshot together</a:t>
            </a:r>
            <a:endParaRPr lang="en-US" sz="2800" dirty="0" smtClean="0">
              <a:solidFill>
                <a:schemeClr val="tx1"/>
              </a:solidFill>
              <a:latin typeface="Arial" pitchFamily="34" charset="0"/>
              <a:cs typeface="Arial" pitchFamily="34" charset="0"/>
            </a:endParaRPr>
          </a:p>
        </p:txBody>
      </p:sp>
      <p:sp>
        <p:nvSpPr>
          <p:cNvPr id="17" name="Curved Left Arrow 16"/>
          <p:cNvSpPr/>
          <p:nvPr/>
        </p:nvSpPr>
        <p:spPr>
          <a:xfrm flipV="1">
            <a:off x="4807975" y="3156155"/>
            <a:ext cx="973393" cy="1666568"/>
          </a:xfrm>
          <a:prstGeom prst="curvedLeftArrow">
            <a:avLst/>
          </a:prstGeom>
          <a:ln w="38100">
            <a:solidFill>
              <a:srgbClr val="FF0000"/>
            </a:solidFill>
          </a:ln>
          <a:effectLst>
            <a:outerShdw blurRad="50800" dist="38100" dir="2700000" algn="tl" rotWithShape="0">
              <a:prstClr val="black">
                <a:alpha val="40000"/>
              </a:prstClr>
            </a:outerShdw>
          </a:effectLst>
        </p:spPr>
        <p:txBody>
          <a:bodyPr rtlCol="0" anchor="ctr">
            <a:spAutoFit/>
          </a:bodyPr>
          <a:lstStyle/>
          <a:p>
            <a:pPr algn="ctr">
              <a:buNone/>
            </a:pPr>
            <a:endParaRPr lang="en-US" sz="2800" dirty="0" smtClean="0">
              <a:latin typeface="Arial" pitchFamily="34" charset="0"/>
              <a:cs typeface="Arial" pitchFamily="34" charset="0"/>
            </a:endParaRPr>
          </a:p>
        </p:txBody>
      </p:sp>
      <p:sp>
        <p:nvSpPr>
          <p:cNvPr id="22" name="Text Box 122"/>
          <p:cNvSpPr txBox="1">
            <a:spLocks noChangeArrowheads="1"/>
          </p:cNvSpPr>
          <p:nvPr/>
        </p:nvSpPr>
        <p:spPr bwMode="auto">
          <a:xfrm>
            <a:off x="5999748" y="3555765"/>
            <a:ext cx="2274097" cy="954107"/>
          </a:xfrm>
          <a:prstGeom prst="rect">
            <a:avLst/>
          </a:prstGeom>
          <a:solidFill>
            <a:schemeClr val="bg1">
              <a:alpha val="89999"/>
            </a:schemeClr>
          </a:solidFill>
          <a:ln w="38100" algn="ctr">
            <a:noFill/>
            <a:miter lim="800000"/>
            <a:headEnd/>
            <a:tailEnd/>
          </a:ln>
          <a:effectLst>
            <a:outerShdw blurRad="50800" dist="38100" dir="2700000" algn="tl" rotWithShape="0">
              <a:prstClr val="black">
                <a:alpha val="40000"/>
              </a:prstClr>
            </a:outerShdw>
          </a:effectLst>
        </p:spPr>
        <p:txBody>
          <a:bodyPr wrap="square">
            <a:spAutoFit/>
          </a:bodyPr>
          <a:lstStyle/>
          <a:p>
            <a:r>
              <a:rPr lang="en-US" sz="2800" dirty="0" smtClean="0">
                <a:solidFill>
                  <a:srgbClr val="FF0000"/>
                </a:solidFill>
                <a:latin typeface="Arial" pitchFamily="34" charset="0"/>
                <a:cs typeface="Arial" pitchFamily="34" charset="0"/>
              </a:rPr>
              <a:t>Repeat with another set</a:t>
            </a:r>
          </a:p>
        </p:txBody>
      </p:sp>
      <p:sp>
        <p:nvSpPr>
          <p:cNvPr id="5" name="Footer Placeholder 4"/>
          <p:cNvSpPr>
            <a:spLocks noGrp="1"/>
          </p:cNvSpPr>
          <p:nvPr>
            <p:ph type="ftr" sz="quarter" idx="11"/>
          </p:nvPr>
        </p:nvSpPr>
        <p:spPr/>
        <p:txBody>
          <a:bodyPr/>
          <a:lstStyle/>
          <a:p>
            <a:r>
              <a:rPr lang="en-US" smtClean="0"/>
              <a:t>Distributed Computing Through Combinatorial Topology</a:t>
            </a:r>
            <a:endParaRPr lang="en-US"/>
          </a:p>
        </p:txBody>
      </p:sp>
    </p:spTree>
    <p:extLst>
      <p:ext uri="{BB962C8B-B14F-4D97-AF65-F5344CB8AC3E}">
        <p14:creationId xmlns:p14="http://schemas.microsoft.com/office/powerpoint/2010/main" val="2335824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linds(horizont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linds(horizontal)">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linds(horizontal)">
                                      <p:cBhvr>
                                        <p:cTn id="22" dur="500"/>
                                        <p:tgtEl>
                                          <p:spTgt spid="17"/>
                                        </p:tgtEl>
                                      </p:cBhvr>
                                    </p:animEffect>
                                  </p:childTnLst>
                                </p:cTn>
                              </p:par>
                            </p:childTnLst>
                          </p:cTn>
                        </p:par>
                        <p:par>
                          <p:cTn id="23" fill="hold">
                            <p:stCondLst>
                              <p:cond delay="500"/>
                            </p:stCondLst>
                            <p:childTnLst>
                              <p:par>
                                <p:cTn id="24" presetID="3" presetClass="entr" presetSubtype="10"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blinds(horizontal)">
                                      <p:cBhvr>
                                        <p:cTn id="2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4" grpId="0" animBg="1"/>
      <p:bldP spid="15" grpId="0" animBg="1"/>
      <p:bldP spid="17" grpId="0" animBg="1"/>
      <p:bldP spid="22" grpId="0" animBg="1"/>
    </p:bld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Executions</a:t>
            </a:r>
            <a:endParaRPr lang="en-US" dirty="0"/>
          </a:p>
        </p:txBody>
      </p:sp>
      <p:graphicFrame>
        <p:nvGraphicFramePr>
          <p:cNvPr id="6" name="Content Placeholder 5"/>
          <p:cNvGraphicFramePr>
            <a:graphicFrameLocks noGrp="1"/>
          </p:cNvGraphicFramePr>
          <p:nvPr>
            <p:ph idx="1"/>
          </p:nvPr>
        </p:nvGraphicFramePr>
        <p:xfrm>
          <a:off x="818535" y="2054942"/>
          <a:ext cx="3719946" cy="2926080"/>
        </p:xfrm>
        <a:graphic>
          <a:graphicData uri="http://schemas.openxmlformats.org/drawingml/2006/table">
            <a:tbl>
              <a:tblPr firstRow="1" bandRow="1">
                <a:tableStyleId>{5C22544A-7EE6-4342-B048-85BDC9FD1C3A}</a:tableStyleId>
              </a:tblPr>
              <a:tblGrid>
                <a:gridCol w="1239982"/>
                <a:gridCol w="1239982"/>
                <a:gridCol w="1239982"/>
              </a:tblGrid>
              <a:tr h="350322">
                <a:tc>
                  <a:txBody>
                    <a:bodyPr/>
                    <a:lstStyle/>
                    <a:p>
                      <a:pPr algn="ctr"/>
                      <a:r>
                        <a:rPr lang="en-US" dirty="0" smtClean="0">
                          <a:latin typeface="Arial" pitchFamily="34" charset="0"/>
                          <a:cs typeface="Arial" pitchFamily="34" charset="0"/>
                        </a:rPr>
                        <a:t>P</a:t>
                      </a:r>
                      <a:endParaRPr lang="en-US" dirty="0">
                        <a:latin typeface="Arial" pitchFamily="34" charset="0"/>
                        <a:cs typeface="Arial" pitchFamily="34" charset="0"/>
                      </a:endParaRPr>
                    </a:p>
                  </a:txBody>
                  <a:tcPr/>
                </a:tc>
                <a:tc>
                  <a:txBody>
                    <a:bodyPr/>
                    <a:lstStyle/>
                    <a:p>
                      <a:pPr algn="ctr"/>
                      <a:r>
                        <a:rPr lang="en-US" dirty="0" smtClean="0">
                          <a:latin typeface="Arial" pitchFamily="34" charset="0"/>
                          <a:cs typeface="Arial" pitchFamily="34" charset="0"/>
                        </a:rPr>
                        <a:t>Q</a:t>
                      </a:r>
                      <a:endParaRPr lang="en-US" dirty="0">
                        <a:latin typeface="Arial" pitchFamily="34" charset="0"/>
                        <a:cs typeface="Arial" pitchFamily="34" charset="0"/>
                      </a:endParaRPr>
                    </a:p>
                  </a:txBody>
                  <a:tcPr/>
                </a:tc>
                <a:tc>
                  <a:txBody>
                    <a:bodyPr/>
                    <a:lstStyle/>
                    <a:p>
                      <a:pPr algn="ctr"/>
                      <a:r>
                        <a:rPr lang="en-US" dirty="0" smtClean="0">
                          <a:latin typeface="Arial" pitchFamily="34" charset="0"/>
                          <a:cs typeface="Arial" pitchFamily="34" charset="0"/>
                        </a:rPr>
                        <a:t>R</a:t>
                      </a:r>
                      <a:endParaRPr lang="en-US" dirty="0">
                        <a:latin typeface="Arial" pitchFamily="34" charset="0"/>
                        <a:cs typeface="Arial" pitchFamily="34" charset="0"/>
                      </a:endParaRPr>
                    </a:p>
                  </a:txBody>
                  <a:tcPr/>
                </a:tc>
              </a:tr>
              <a:tr h="350322">
                <a:tc>
                  <a:txBody>
                    <a:bodyPr/>
                    <a:lstStyle/>
                    <a:p>
                      <a:r>
                        <a:rPr lang="en-US" dirty="0" smtClean="0">
                          <a:latin typeface="Arial" pitchFamily="34" charset="0"/>
                          <a:cs typeface="Arial" pitchFamily="34" charset="0"/>
                        </a:rPr>
                        <a:t>write</a:t>
                      </a:r>
                      <a:endParaRPr lang="en-US" dirty="0">
                        <a:latin typeface="Arial" pitchFamily="34" charset="0"/>
                        <a:cs typeface="Arial" pitchFamily="34" charset="0"/>
                      </a:endParaRPr>
                    </a:p>
                  </a:txBody>
                  <a:tcPr/>
                </a:tc>
                <a:tc>
                  <a:txBody>
                    <a:bodyPr/>
                    <a:lstStyle/>
                    <a:p>
                      <a:endParaRPr lang="en-US">
                        <a:latin typeface="Arial" pitchFamily="34" charset="0"/>
                        <a:cs typeface="Arial" pitchFamily="34" charset="0"/>
                      </a:endParaRPr>
                    </a:p>
                  </a:txBody>
                  <a:tcPr/>
                </a:tc>
                <a:tc>
                  <a:txBody>
                    <a:bodyPr/>
                    <a:lstStyle/>
                    <a:p>
                      <a:endParaRPr lang="en-US" dirty="0">
                        <a:latin typeface="Arial" pitchFamily="34" charset="0"/>
                        <a:cs typeface="Arial" pitchFamily="34" charset="0"/>
                      </a:endParaRPr>
                    </a:p>
                  </a:txBody>
                  <a:tcPr/>
                </a:tc>
              </a:tr>
              <a:tr h="350322">
                <a:tc>
                  <a:txBody>
                    <a:bodyPr/>
                    <a:lstStyle/>
                    <a:p>
                      <a:r>
                        <a:rPr lang="en-US" dirty="0" smtClean="0">
                          <a:latin typeface="Arial" pitchFamily="34" charset="0"/>
                          <a:cs typeface="Arial" pitchFamily="34" charset="0"/>
                        </a:rPr>
                        <a:t>snap</a:t>
                      </a:r>
                      <a:endParaRPr lang="en-US" dirty="0">
                        <a:latin typeface="Arial" pitchFamily="34" charset="0"/>
                        <a:cs typeface="Arial" pitchFamily="34" charset="0"/>
                      </a:endParaRPr>
                    </a:p>
                  </a:txBody>
                  <a:tcPr/>
                </a:tc>
                <a:tc>
                  <a:txBody>
                    <a:bodyPr/>
                    <a:lstStyle/>
                    <a:p>
                      <a:endParaRPr lang="en-US">
                        <a:latin typeface="Arial" pitchFamily="34" charset="0"/>
                        <a:cs typeface="Arial" pitchFamily="34" charset="0"/>
                      </a:endParaRPr>
                    </a:p>
                  </a:txBody>
                  <a:tcPr/>
                </a:tc>
                <a:tc>
                  <a:txBody>
                    <a:bodyPr/>
                    <a:lstStyle/>
                    <a:p>
                      <a:endParaRPr lang="en-US">
                        <a:latin typeface="Arial" pitchFamily="34" charset="0"/>
                        <a:cs typeface="Arial" pitchFamily="34" charset="0"/>
                      </a:endParaRPr>
                    </a:p>
                  </a:txBody>
                  <a:tcPr/>
                </a:tc>
              </a:tr>
              <a:tr h="350322">
                <a:tc>
                  <a:txBody>
                    <a:bodyPr/>
                    <a:lstStyle/>
                    <a:p>
                      <a:endParaRPr lang="en-US" dirty="0">
                        <a:latin typeface="Arial" pitchFamily="34" charset="0"/>
                        <a:cs typeface="Arial" pitchFamily="34" charset="0"/>
                      </a:endParaRPr>
                    </a:p>
                  </a:txBody>
                  <a:tcPr/>
                </a:tc>
                <a:tc>
                  <a:txBody>
                    <a:bodyPr/>
                    <a:lstStyle/>
                    <a:p>
                      <a:r>
                        <a:rPr lang="en-US" dirty="0" smtClean="0">
                          <a:latin typeface="Arial" pitchFamily="34" charset="0"/>
                          <a:cs typeface="Arial" pitchFamily="34" charset="0"/>
                        </a:rPr>
                        <a:t>write</a:t>
                      </a:r>
                      <a:endParaRPr lang="en-US" dirty="0">
                        <a:latin typeface="Arial" pitchFamily="34" charset="0"/>
                        <a:cs typeface="Arial" pitchFamily="34" charset="0"/>
                      </a:endParaRPr>
                    </a:p>
                  </a:txBody>
                  <a:tcPr/>
                </a:tc>
                <a:tc>
                  <a:txBody>
                    <a:bodyPr/>
                    <a:lstStyle/>
                    <a:p>
                      <a:endParaRPr lang="en-US">
                        <a:latin typeface="Arial" pitchFamily="34" charset="0"/>
                        <a:cs typeface="Arial" pitchFamily="34" charset="0"/>
                      </a:endParaRPr>
                    </a:p>
                  </a:txBody>
                  <a:tcPr/>
                </a:tc>
              </a:tr>
              <a:tr h="350322">
                <a:tc>
                  <a:txBody>
                    <a:bodyPr/>
                    <a:lstStyle/>
                    <a:p>
                      <a:endParaRPr lang="en-US" dirty="0">
                        <a:latin typeface="Arial" pitchFamily="34" charset="0"/>
                        <a:cs typeface="Arial" pitchFamily="34" charset="0"/>
                      </a:endParaRPr>
                    </a:p>
                  </a:txBody>
                  <a:tcPr/>
                </a:tc>
                <a:tc>
                  <a:txBody>
                    <a:bodyPr/>
                    <a:lstStyle/>
                    <a:p>
                      <a:r>
                        <a:rPr lang="en-US" dirty="0" smtClean="0">
                          <a:latin typeface="Arial" pitchFamily="34" charset="0"/>
                          <a:cs typeface="Arial" pitchFamily="34" charset="0"/>
                        </a:rPr>
                        <a:t>snap</a:t>
                      </a:r>
                      <a:endParaRPr lang="en-US" dirty="0">
                        <a:latin typeface="Arial" pitchFamily="34" charset="0"/>
                        <a:cs typeface="Arial" pitchFamily="34" charset="0"/>
                      </a:endParaRPr>
                    </a:p>
                  </a:txBody>
                  <a:tcPr/>
                </a:tc>
                <a:tc>
                  <a:txBody>
                    <a:bodyPr/>
                    <a:lstStyle/>
                    <a:p>
                      <a:endParaRPr lang="en-US">
                        <a:latin typeface="Arial" pitchFamily="34" charset="0"/>
                        <a:cs typeface="Arial" pitchFamily="34" charset="0"/>
                      </a:endParaRPr>
                    </a:p>
                  </a:txBody>
                  <a:tcPr/>
                </a:tc>
              </a:tr>
              <a:tr h="350322">
                <a:tc>
                  <a:txBody>
                    <a:bodyPr/>
                    <a:lstStyle/>
                    <a:p>
                      <a:endParaRPr lang="en-US">
                        <a:latin typeface="Arial" pitchFamily="34" charset="0"/>
                        <a:cs typeface="Arial" pitchFamily="34" charset="0"/>
                      </a:endParaRPr>
                    </a:p>
                  </a:txBody>
                  <a:tcPr/>
                </a:tc>
                <a:tc>
                  <a:txBody>
                    <a:bodyPr/>
                    <a:lstStyle/>
                    <a:p>
                      <a:endParaRPr lang="en-US" dirty="0">
                        <a:latin typeface="Arial" pitchFamily="34" charset="0"/>
                        <a:cs typeface="Arial" pitchFamily="34" charset="0"/>
                      </a:endParaRPr>
                    </a:p>
                  </a:txBody>
                  <a:tcPr/>
                </a:tc>
                <a:tc>
                  <a:txBody>
                    <a:bodyPr/>
                    <a:lstStyle/>
                    <a:p>
                      <a:r>
                        <a:rPr lang="en-US" dirty="0" smtClean="0">
                          <a:latin typeface="Arial" pitchFamily="34" charset="0"/>
                          <a:cs typeface="Arial" pitchFamily="34" charset="0"/>
                        </a:rPr>
                        <a:t>write</a:t>
                      </a:r>
                      <a:endParaRPr lang="en-US" dirty="0">
                        <a:latin typeface="Arial" pitchFamily="34" charset="0"/>
                        <a:cs typeface="Arial" pitchFamily="34" charset="0"/>
                      </a:endParaRPr>
                    </a:p>
                  </a:txBody>
                  <a:tcPr/>
                </a:tc>
              </a:tr>
              <a:tr h="350322">
                <a:tc>
                  <a:txBody>
                    <a:bodyPr/>
                    <a:lstStyle/>
                    <a:p>
                      <a:endParaRPr lang="en-US">
                        <a:latin typeface="Arial" pitchFamily="34" charset="0"/>
                        <a:cs typeface="Arial" pitchFamily="34" charset="0"/>
                      </a:endParaRPr>
                    </a:p>
                  </a:txBody>
                  <a:tcPr/>
                </a:tc>
                <a:tc>
                  <a:txBody>
                    <a:bodyPr/>
                    <a:lstStyle/>
                    <a:p>
                      <a:endParaRPr lang="en-US">
                        <a:latin typeface="Arial" pitchFamily="34" charset="0"/>
                        <a:cs typeface="Arial" pitchFamily="34" charset="0"/>
                      </a:endParaRPr>
                    </a:p>
                  </a:txBody>
                  <a:tcPr/>
                </a:tc>
                <a:tc>
                  <a:txBody>
                    <a:bodyPr/>
                    <a:lstStyle/>
                    <a:p>
                      <a:r>
                        <a:rPr lang="en-US" dirty="0" smtClean="0">
                          <a:latin typeface="Arial" pitchFamily="34" charset="0"/>
                          <a:cs typeface="Arial" pitchFamily="34" charset="0"/>
                        </a:rPr>
                        <a:t>snap</a:t>
                      </a:r>
                      <a:endParaRPr lang="en-US" dirty="0">
                        <a:latin typeface="Arial" pitchFamily="34" charset="0"/>
                        <a:cs typeface="Arial" pitchFamily="34" charset="0"/>
                      </a:endParaRPr>
                    </a:p>
                  </a:txBody>
                  <a:tcPr/>
                </a:tc>
              </a:tr>
              <a:tr h="350322">
                <a:tc>
                  <a:txBody>
                    <a:bodyPr/>
                    <a:lstStyle/>
                    <a:p>
                      <a:r>
                        <a:rPr lang="en-US" dirty="0" smtClean="0">
                          <a:latin typeface="Arial" pitchFamily="34" charset="0"/>
                          <a:cs typeface="Arial" pitchFamily="34" charset="0"/>
                        </a:rPr>
                        <a:t>P??</a:t>
                      </a:r>
                      <a:endParaRPr lang="en-US" dirty="0">
                        <a:latin typeface="Arial" pitchFamily="34" charset="0"/>
                        <a:cs typeface="Arial" pitchFamily="34" charset="0"/>
                      </a:endParaRPr>
                    </a:p>
                  </a:txBody>
                  <a:tcPr/>
                </a:tc>
                <a:tc>
                  <a:txBody>
                    <a:bodyPr/>
                    <a:lstStyle/>
                    <a:p>
                      <a:r>
                        <a:rPr lang="en-US" dirty="0" smtClean="0">
                          <a:latin typeface="Arial" pitchFamily="34" charset="0"/>
                          <a:cs typeface="Arial" pitchFamily="34" charset="0"/>
                        </a:rPr>
                        <a:t>PQ?</a:t>
                      </a:r>
                      <a:endParaRPr lang="en-US" dirty="0">
                        <a:latin typeface="Arial" pitchFamily="34" charset="0"/>
                        <a:cs typeface="Arial" pitchFamily="34" charset="0"/>
                      </a:endParaRPr>
                    </a:p>
                  </a:txBody>
                  <a:tcPr/>
                </a:tc>
                <a:tc>
                  <a:txBody>
                    <a:bodyPr/>
                    <a:lstStyle/>
                    <a:p>
                      <a:r>
                        <a:rPr lang="en-US" dirty="0" smtClean="0">
                          <a:latin typeface="Arial" pitchFamily="34" charset="0"/>
                          <a:cs typeface="Arial" pitchFamily="34" charset="0"/>
                        </a:rPr>
                        <a:t>PQR</a:t>
                      </a:r>
                      <a:endParaRPr lang="en-US" dirty="0">
                        <a:latin typeface="Arial" pitchFamily="34" charset="0"/>
                        <a:cs typeface="Arial" pitchFamily="34" charset="0"/>
                      </a:endParaRPr>
                    </a:p>
                  </a:txBody>
                  <a:tcPr/>
                </a:tc>
              </a:tr>
            </a:tbl>
          </a:graphicData>
        </a:graphic>
      </p:graphicFrame>
      <p:sp>
        <p:nvSpPr>
          <p:cNvPr id="5" name="Slide Number Placeholder 4"/>
          <p:cNvSpPr>
            <a:spLocks noGrp="1"/>
          </p:cNvSpPr>
          <p:nvPr>
            <p:ph type="sldNum" sz="quarter" idx="12"/>
          </p:nvPr>
        </p:nvSpPr>
        <p:spPr/>
        <p:txBody>
          <a:bodyPr/>
          <a:lstStyle/>
          <a:p>
            <a:fld id="{8F295F75-C4A9-44C0-BFBB-F9713B270148}" type="slidenum">
              <a:rPr lang="en-US" smtClean="0">
                <a:solidFill>
                  <a:srgbClr val="000000"/>
                </a:solidFill>
              </a:rPr>
              <a:pPr/>
              <a:t>168</a:t>
            </a:fld>
            <a:endParaRPr lang="en-US">
              <a:solidFill>
                <a:srgbClr val="000000"/>
              </a:solidFill>
            </a:endParaRPr>
          </a:p>
        </p:txBody>
      </p:sp>
      <p:sp>
        <p:nvSpPr>
          <p:cNvPr id="7" name="Rounded Rectangular Callout 6"/>
          <p:cNvSpPr/>
          <p:nvPr/>
        </p:nvSpPr>
        <p:spPr bwMode="auto">
          <a:xfrm>
            <a:off x="745909" y="2457615"/>
            <a:ext cx="969818" cy="817418"/>
          </a:xfrm>
          <a:prstGeom prst="wedgeRoundRectCallout">
            <a:avLst>
              <a:gd name="adj1" fmla="val 408568"/>
              <a:gd name="adj2" fmla="val -102563"/>
              <a:gd name="adj3" fmla="val 16667"/>
            </a:avLst>
          </a:prstGeom>
          <a:noFill/>
          <a:ln w="38100" cap="flat" cmpd="sng" algn="ctr">
            <a:solidFill>
              <a:srgbClr val="0000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smtClean="0">
              <a:ln>
                <a:noFill/>
              </a:ln>
              <a:solidFill>
                <a:srgbClr val="0000FF"/>
              </a:solidFill>
              <a:effectLst/>
              <a:latin typeface="Comic Sans MS" pitchFamily="66" charset="0"/>
            </a:endParaRPr>
          </a:p>
        </p:txBody>
      </p:sp>
      <p:sp>
        <p:nvSpPr>
          <p:cNvPr id="8" name="TextBox 7"/>
          <p:cNvSpPr txBox="1"/>
          <p:nvPr/>
        </p:nvSpPr>
        <p:spPr>
          <a:xfrm>
            <a:off x="5114778" y="1551709"/>
            <a:ext cx="3710568" cy="954107"/>
          </a:xfrm>
          <a:prstGeom prst="rect">
            <a:avLst/>
          </a:prstGeom>
          <a:noFill/>
        </p:spPr>
        <p:txBody>
          <a:bodyPr wrap="square" rtlCol="0">
            <a:spAutoFit/>
          </a:bodyPr>
          <a:lstStyle/>
          <a:p>
            <a:r>
              <a:rPr lang="en-US" sz="2800" dirty="0" smtClean="0">
                <a:latin typeface="Arial" pitchFamily="34" charset="0"/>
                <a:cs typeface="Arial" pitchFamily="34" charset="0"/>
              </a:rPr>
              <a:t>Each process writes, then takes snapshot</a:t>
            </a:r>
          </a:p>
        </p:txBody>
      </p:sp>
      <p:sp>
        <p:nvSpPr>
          <p:cNvPr id="9" name="Rounded Rectangular Callout 8"/>
          <p:cNvSpPr/>
          <p:nvPr/>
        </p:nvSpPr>
        <p:spPr bwMode="auto">
          <a:xfrm>
            <a:off x="1904327" y="3107883"/>
            <a:ext cx="969818" cy="817418"/>
          </a:xfrm>
          <a:prstGeom prst="wedgeRoundRectCallout">
            <a:avLst>
              <a:gd name="adj1" fmla="val 292070"/>
              <a:gd name="adj2" fmla="val -144279"/>
              <a:gd name="adj3" fmla="val 16667"/>
            </a:avLst>
          </a:prstGeom>
          <a:noFill/>
          <a:ln w="38100" cap="flat" cmpd="sng" algn="ctr">
            <a:solidFill>
              <a:srgbClr val="0000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smtClean="0">
              <a:ln>
                <a:noFill/>
              </a:ln>
              <a:solidFill>
                <a:srgbClr val="0000FF"/>
              </a:solidFill>
              <a:effectLst/>
              <a:latin typeface="Comic Sans MS" pitchFamily="66" charset="0"/>
            </a:endParaRPr>
          </a:p>
        </p:txBody>
      </p:sp>
      <p:sp>
        <p:nvSpPr>
          <p:cNvPr id="10" name="Rounded Rectangular Callout 9"/>
          <p:cNvSpPr/>
          <p:nvPr/>
        </p:nvSpPr>
        <p:spPr bwMode="auto">
          <a:xfrm>
            <a:off x="3154814" y="3784973"/>
            <a:ext cx="969818" cy="817418"/>
          </a:xfrm>
          <a:prstGeom prst="wedgeRoundRectCallout">
            <a:avLst>
              <a:gd name="adj1" fmla="val 210043"/>
              <a:gd name="adj2" fmla="val -211038"/>
              <a:gd name="adj3" fmla="val 16667"/>
            </a:avLst>
          </a:prstGeom>
          <a:noFill/>
          <a:ln w="38100" cap="flat" cmpd="sng" algn="ctr">
            <a:solidFill>
              <a:srgbClr val="0000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smtClean="0">
              <a:ln>
                <a:noFill/>
              </a:ln>
              <a:solidFill>
                <a:srgbClr val="0000FF"/>
              </a:solidFill>
              <a:effectLst/>
              <a:latin typeface="Comic Sans MS" pitchFamily="66" charset="0"/>
            </a:endParaRPr>
          </a:p>
        </p:txBody>
      </p:sp>
      <p:sp>
        <p:nvSpPr>
          <p:cNvPr id="11" name="TextBox 10"/>
          <p:cNvSpPr txBox="1"/>
          <p:nvPr/>
        </p:nvSpPr>
        <p:spPr>
          <a:xfrm>
            <a:off x="4347825" y="5654834"/>
            <a:ext cx="4184519" cy="523220"/>
          </a:xfrm>
          <a:prstGeom prst="rect">
            <a:avLst/>
          </a:prstGeom>
          <a:noFill/>
        </p:spPr>
        <p:txBody>
          <a:bodyPr wrap="square" rtlCol="0">
            <a:spAutoFit/>
          </a:bodyPr>
          <a:lstStyle/>
          <a:p>
            <a:r>
              <a:rPr lang="en-US" sz="2800" dirty="0" smtClean="0">
                <a:latin typeface="Arial" pitchFamily="34" charset="0"/>
                <a:cs typeface="Arial" pitchFamily="34" charset="0"/>
              </a:rPr>
              <a:t>Each process has a view</a:t>
            </a:r>
          </a:p>
        </p:txBody>
      </p:sp>
      <p:sp>
        <p:nvSpPr>
          <p:cNvPr id="13" name="Rounded Rectangular Callout 12"/>
          <p:cNvSpPr/>
          <p:nvPr/>
        </p:nvSpPr>
        <p:spPr bwMode="auto">
          <a:xfrm>
            <a:off x="740996" y="4615798"/>
            <a:ext cx="969818" cy="442900"/>
          </a:xfrm>
          <a:prstGeom prst="wedgeRoundRectCallout">
            <a:avLst>
              <a:gd name="adj1" fmla="val 304633"/>
              <a:gd name="adj2" fmla="val 256825"/>
              <a:gd name="adj3" fmla="val 16667"/>
            </a:avLst>
          </a:prstGeom>
          <a:noFill/>
          <a:ln w="38100" cap="flat" cmpd="sng" algn="ctr">
            <a:solidFill>
              <a:srgbClr val="0000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smtClean="0">
              <a:ln>
                <a:noFill/>
              </a:ln>
              <a:solidFill>
                <a:srgbClr val="0000FF"/>
              </a:solidFill>
              <a:effectLst/>
              <a:latin typeface="Comic Sans MS" pitchFamily="66" charset="0"/>
            </a:endParaRPr>
          </a:p>
        </p:txBody>
      </p:sp>
      <p:sp>
        <p:nvSpPr>
          <p:cNvPr id="14" name="Rounded Rectangular Callout 13"/>
          <p:cNvSpPr/>
          <p:nvPr/>
        </p:nvSpPr>
        <p:spPr bwMode="auto">
          <a:xfrm>
            <a:off x="2043769" y="4605967"/>
            <a:ext cx="969818" cy="442900"/>
          </a:xfrm>
          <a:prstGeom prst="wedgeRoundRectCallout">
            <a:avLst>
              <a:gd name="adj1" fmla="val 186091"/>
              <a:gd name="adj2" fmla="val 239093"/>
              <a:gd name="adj3" fmla="val 16667"/>
            </a:avLst>
          </a:prstGeom>
          <a:noFill/>
          <a:ln w="38100" cap="flat" cmpd="sng" algn="ctr">
            <a:solidFill>
              <a:srgbClr val="0000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smtClean="0">
              <a:ln>
                <a:noFill/>
              </a:ln>
              <a:solidFill>
                <a:srgbClr val="0000FF"/>
              </a:solidFill>
              <a:effectLst/>
              <a:latin typeface="Comic Sans MS" pitchFamily="66" charset="0"/>
            </a:endParaRPr>
          </a:p>
        </p:txBody>
      </p:sp>
      <p:sp>
        <p:nvSpPr>
          <p:cNvPr id="15" name="Rounded Rectangular Callout 14"/>
          <p:cNvSpPr/>
          <p:nvPr/>
        </p:nvSpPr>
        <p:spPr bwMode="auto">
          <a:xfrm>
            <a:off x="3140068" y="4581387"/>
            <a:ext cx="969818" cy="442900"/>
          </a:xfrm>
          <a:prstGeom prst="wedgeRoundRectCallout">
            <a:avLst>
              <a:gd name="adj1" fmla="val 80057"/>
              <a:gd name="adj2" fmla="val 221777"/>
              <a:gd name="adj3" fmla="val 16667"/>
            </a:avLst>
          </a:prstGeom>
          <a:noFill/>
          <a:ln w="38100" cap="flat" cmpd="sng" algn="ctr">
            <a:solidFill>
              <a:srgbClr val="0000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smtClean="0">
              <a:ln>
                <a:noFill/>
              </a:ln>
              <a:solidFill>
                <a:srgbClr val="0000FF"/>
              </a:solidFill>
              <a:effectLst/>
              <a:latin typeface="Comic Sans MS" pitchFamily="66" charset="0"/>
            </a:endParaRPr>
          </a:p>
        </p:txBody>
      </p:sp>
      <p:cxnSp>
        <p:nvCxnSpPr>
          <p:cNvPr id="17" name="Straight Arrow Connector 16"/>
          <p:cNvCxnSpPr/>
          <p:nvPr/>
        </p:nvCxnSpPr>
        <p:spPr bwMode="auto">
          <a:xfrm rot="5400000">
            <a:off x="3435791" y="3571592"/>
            <a:ext cx="2761307" cy="1588"/>
          </a:xfrm>
          <a:prstGeom prst="straightConnector1">
            <a:avLst/>
          </a:prstGeom>
          <a:noFill/>
          <a:ln w="76200" cap="flat" cmpd="sng" algn="ctr">
            <a:solidFill>
              <a:schemeClr val="tx1"/>
            </a:solidFill>
            <a:prstDash val="solid"/>
            <a:round/>
            <a:headEnd type="none" w="med" len="med"/>
            <a:tailEnd type="arrow"/>
          </a:ln>
          <a:effectLst/>
        </p:spPr>
      </p:cxnSp>
      <p:sp>
        <p:nvSpPr>
          <p:cNvPr id="18" name="TextBox 17"/>
          <p:cNvSpPr txBox="1"/>
          <p:nvPr/>
        </p:nvSpPr>
        <p:spPr>
          <a:xfrm rot="5400000">
            <a:off x="4748245" y="3232088"/>
            <a:ext cx="864339" cy="523220"/>
          </a:xfrm>
          <a:prstGeom prst="rect">
            <a:avLst/>
          </a:prstGeom>
          <a:noFill/>
        </p:spPr>
        <p:txBody>
          <a:bodyPr wrap="none" rtlCol="0">
            <a:spAutoFit/>
          </a:bodyPr>
          <a:lstStyle/>
          <a:p>
            <a:r>
              <a:rPr lang="en-US" sz="2800" dirty="0" smtClean="0">
                <a:solidFill>
                  <a:schemeClr val="tx1"/>
                </a:solidFill>
                <a:latin typeface="Arial" pitchFamily="34" charset="0"/>
                <a:cs typeface="Arial" pitchFamily="34" charset="0"/>
              </a:rPr>
              <a:t>time</a:t>
            </a:r>
          </a:p>
        </p:txBody>
      </p:sp>
      <p:sp>
        <p:nvSpPr>
          <p:cNvPr id="3" name="Footer Placeholder 2"/>
          <p:cNvSpPr>
            <a:spLocks noGrp="1"/>
          </p:cNvSpPr>
          <p:nvPr>
            <p:ph type="ftr" sz="quarter" idx="11"/>
          </p:nvPr>
        </p:nvSpPr>
        <p:spPr/>
        <p:txBody>
          <a:bodyPr/>
          <a:lstStyle/>
          <a:p>
            <a:r>
              <a:rPr lang="en-US" dirty="0" smtClean="0">
                <a:solidFill>
                  <a:srgbClr val="000000"/>
                </a:solidFill>
              </a:rPr>
              <a:t>Distributed Computing Through Combinatorial Topology</a:t>
            </a:r>
            <a:endParaRPr lang="en-US" dirty="0">
              <a:solidFill>
                <a:srgbClr val="000000"/>
              </a:solidFill>
            </a:endParaRPr>
          </a:p>
        </p:txBody>
      </p:sp>
    </p:spTree>
    <p:extLst>
      <p:ext uri="{BB962C8B-B14F-4D97-AF65-F5344CB8AC3E}">
        <p14:creationId xmlns:p14="http://schemas.microsoft.com/office/powerpoint/2010/main" val="1288109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linds(horizontal)">
                                      <p:cBhvr>
                                        <p:cTn id="10" dur="500"/>
                                        <p:tgtEl>
                                          <p:spTgt spid="8"/>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linds(horizontal)">
                                      <p:cBhvr>
                                        <p:cTn id="13" dur="500"/>
                                        <p:tgtEl>
                                          <p:spTgt spid="9"/>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linds(horizontal)">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blinds(horizontal)">
                                      <p:cBhvr>
                                        <p:cTn id="21" dur="500"/>
                                        <p:tgtEl>
                                          <p:spTgt spid="11"/>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blinds(horizontal)">
                                      <p:cBhvr>
                                        <p:cTn id="24" dur="500"/>
                                        <p:tgtEl>
                                          <p:spTgt spid="13"/>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linds(horizontal)">
                                      <p:cBhvr>
                                        <p:cTn id="27" dur="500"/>
                                        <p:tgtEl>
                                          <p:spTgt spid="14"/>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blinds(horizontal)">
                                      <p:cBhvr>
                                        <p:cTn id="3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animBg="1"/>
      <p:bldP spid="10" grpId="0" animBg="1"/>
      <p:bldP spid="11" grpId="0"/>
      <p:bldP spid="13" grpId="0" animBg="1"/>
      <p:bldP spid="14" grpId="0" animBg="1"/>
      <p:bldP spid="15" grpId="0" animBg="1"/>
    </p:bld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Executions</a:t>
            </a:r>
            <a:endParaRPr lang="en-US" dirty="0"/>
          </a:p>
        </p:txBody>
      </p:sp>
      <p:graphicFrame>
        <p:nvGraphicFramePr>
          <p:cNvPr id="6" name="Content Placeholder 5"/>
          <p:cNvGraphicFramePr>
            <a:graphicFrameLocks noGrp="1"/>
          </p:cNvGraphicFramePr>
          <p:nvPr>
            <p:ph idx="1"/>
          </p:nvPr>
        </p:nvGraphicFramePr>
        <p:xfrm>
          <a:off x="631731" y="2076576"/>
          <a:ext cx="3719946" cy="2926080"/>
        </p:xfrm>
        <a:graphic>
          <a:graphicData uri="http://schemas.openxmlformats.org/drawingml/2006/table">
            <a:tbl>
              <a:tblPr firstRow="1" bandRow="1">
                <a:tableStyleId>{5C22544A-7EE6-4342-B048-85BDC9FD1C3A}</a:tableStyleId>
              </a:tblPr>
              <a:tblGrid>
                <a:gridCol w="1239982"/>
                <a:gridCol w="1239982"/>
                <a:gridCol w="1239982"/>
              </a:tblGrid>
              <a:tr h="350322">
                <a:tc>
                  <a:txBody>
                    <a:bodyPr/>
                    <a:lstStyle/>
                    <a:p>
                      <a:pPr algn="ctr"/>
                      <a:r>
                        <a:rPr lang="en-US" dirty="0" smtClean="0">
                          <a:latin typeface="Arial" pitchFamily="34" charset="0"/>
                          <a:cs typeface="Arial" pitchFamily="34" charset="0"/>
                        </a:rPr>
                        <a:t>P</a:t>
                      </a:r>
                      <a:endParaRPr lang="en-US" dirty="0">
                        <a:latin typeface="Arial" pitchFamily="34" charset="0"/>
                        <a:cs typeface="Arial" pitchFamily="34" charset="0"/>
                      </a:endParaRPr>
                    </a:p>
                  </a:txBody>
                  <a:tcPr/>
                </a:tc>
                <a:tc>
                  <a:txBody>
                    <a:bodyPr/>
                    <a:lstStyle/>
                    <a:p>
                      <a:pPr algn="ctr"/>
                      <a:r>
                        <a:rPr lang="en-US" dirty="0" smtClean="0">
                          <a:latin typeface="Arial" pitchFamily="34" charset="0"/>
                          <a:cs typeface="Arial" pitchFamily="34" charset="0"/>
                        </a:rPr>
                        <a:t>Q</a:t>
                      </a:r>
                      <a:endParaRPr lang="en-US" dirty="0">
                        <a:latin typeface="Arial" pitchFamily="34" charset="0"/>
                        <a:cs typeface="Arial" pitchFamily="34" charset="0"/>
                      </a:endParaRPr>
                    </a:p>
                  </a:txBody>
                  <a:tcPr/>
                </a:tc>
                <a:tc>
                  <a:txBody>
                    <a:bodyPr/>
                    <a:lstStyle/>
                    <a:p>
                      <a:pPr algn="ctr"/>
                      <a:r>
                        <a:rPr lang="en-US" dirty="0" smtClean="0">
                          <a:latin typeface="Arial" pitchFamily="34" charset="0"/>
                          <a:cs typeface="Arial" pitchFamily="34" charset="0"/>
                        </a:rPr>
                        <a:t>R</a:t>
                      </a:r>
                      <a:endParaRPr lang="en-US" dirty="0">
                        <a:latin typeface="Arial" pitchFamily="34" charset="0"/>
                        <a:cs typeface="Arial" pitchFamily="34" charset="0"/>
                      </a:endParaRPr>
                    </a:p>
                  </a:txBody>
                  <a:tcPr/>
                </a:tc>
              </a:tr>
              <a:tr h="350322">
                <a:tc>
                  <a:txBody>
                    <a:bodyPr/>
                    <a:lstStyle/>
                    <a:p>
                      <a:r>
                        <a:rPr lang="en-US" dirty="0" smtClean="0">
                          <a:latin typeface="Arial" pitchFamily="34" charset="0"/>
                          <a:cs typeface="Arial" pitchFamily="34" charset="0"/>
                        </a:rPr>
                        <a:t>write</a:t>
                      </a:r>
                      <a:endParaRPr lang="en-US" dirty="0">
                        <a:latin typeface="Arial" pitchFamily="34" charset="0"/>
                        <a:cs typeface="Arial" pitchFamily="34" charset="0"/>
                      </a:endParaRPr>
                    </a:p>
                  </a:txBody>
                  <a:tcPr/>
                </a:tc>
                <a:tc>
                  <a:txBody>
                    <a:bodyPr/>
                    <a:lstStyle/>
                    <a:p>
                      <a:endParaRPr lang="en-US">
                        <a:latin typeface="Arial" pitchFamily="34" charset="0"/>
                        <a:cs typeface="Arial" pitchFamily="34" charset="0"/>
                      </a:endParaRPr>
                    </a:p>
                  </a:txBody>
                  <a:tcPr/>
                </a:tc>
                <a:tc>
                  <a:txBody>
                    <a:bodyPr/>
                    <a:lstStyle/>
                    <a:p>
                      <a:endParaRPr lang="en-US" dirty="0">
                        <a:latin typeface="Arial" pitchFamily="34" charset="0"/>
                        <a:cs typeface="Arial" pitchFamily="34" charset="0"/>
                      </a:endParaRPr>
                    </a:p>
                  </a:txBody>
                  <a:tcPr/>
                </a:tc>
              </a:tr>
              <a:tr h="350322">
                <a:tc>
                  <a:txBody>
                    <a:bodyPr/>
                    <a:lstStyle/>
                    <a:p>
                      <a:r>
                        <a:rPr lang="en-US" dirty="0" smtClean="0">
                          <a:latin typeface="Arial" pitchFamily="34" charset="0"/>
                          <a:cs typeface="Arial" pitchFamily="34" charset="0"/>
                        </a:rPr>
                        <a:t>snap</a:t>
                      </a:r>
                      <a:endParaRPr lang="en-US" dirty="0">
                        <a:latin typeface="Arial" pitchFamily="34" charset="0"/>
                        <a:cs typeface="Arial" pitchFamily="34" charset="0"/>
                      </a:endParaRPr>
                    </a:p>
                  </a:txBody>
                  <a:tcPr/>
                </a:tc>
                <a:tc>
                  <a:txBody>
                    <a:bodyPr/>
                    <a:lstStyle/>
                    <a:p>
                      <a:endParaRPr lang="en-US">
                        <a:latin typeface="Arial" pitchFamily="34" charset="0"/>
                        <a:cs typeface="Arial" pitchFamily="34" charset="0"/>
                      </a:endParaRPr>
                    </a:p>
                  </a:txBody>
                  <a:tcPr/>
                </a:tc>
                <a:tc>
                  <a:txBody>
                    <a:bodyPr/>
                    <a:lstStyle/>
                    <a:p>
                      <a:endParaRPr lang="en-US" dirty="0">
                        <a:latin typeface="Arial" pitchFamily="34" charset="0"/>
                        <a:cs typeface="Arial" pitchFamily="34" charset="0"/>
                      </a:endParaRPr>
                    </a:p>
                  </a:txBody>
                  <a:tcPr/>
                </a:tc>
              </a:tr>
              <a:tr h="350322">
                <a:tc>
                  <a:txBody>
                    <a:bodyPr/>
                    <a:lstStyle/>
                    <a:p>
                      <a:endParaRPr lang="en-US" dirty="0">
                        <a:latin typeface="Arial" pitchFamily="34" charset="0"/>
                        <a:cs typeface="Arial" pitchFamily="34" charset="0"/>
                      </a:endParaRPr>
                    </a:p>
                  </a:txBody>
                  <a:tcPr/>
                </a:tc>
                <a:tc>
                  <a:txBody>
                    <a:bodyPr/>
                    <a:lstStyle/>
                    <a:p>
                      <a:r>
                        <a:rPr lang="en-US" dirty="0" smtClean="0">
                          <a:latin typeface="Arial" pitchFamily="34" charset="0"/>
                          <a:cs typeface="Arial" pitchFamily="34" charset="0"/>
                        </a:rPr>
                        <a:t>write</a:t>
                      </a:r>
                      <a:endParaRPr lang="en-US" dirty="0">
                        <a:latin typeface="Arial" pitchFamily="34" charset="0"/>
                        <a:cs typeface="Arial" pitchFamily="34" charset="0"/>
                      </a:endParaRPr>
                    </a:p>
                  </a:txBody>
                  <a:tcPr/>
                </a:tc>
                <a:tc>
                  <a:txBody>
                    <a:bodyPr/>
                    <a:lstStyle/>
                    <a:p>
                      <a:r>
                        <a:rPr lang="en-US" dirty="0" smtClean="0">
                          <a:latin typeface="Arial" pitchFamily="34" charset="0"/>
                          <a:cs typeface="Arial" pitchFamily="34" charset="0"/>
                        </a:rPr>
                        <a:t>write</a:t>
                      </a:r>
                      <a:endParaRPr lang="en-US" dirty="0">
                        <a:latin typeface="Arial" pitchFamily="34" charset="0"/>
                        <a:cs typeface="Arial" pitchFamily="34" charset="0"/>
                      </a:endParaRPr>
                    </a:p>
                  </a:txBody>
                  <a:tcPr/>
                </a:tc>
              </a:tr>
              <a:tr h="350322">
                <a:tc>
                  <a:txBody>
                    <a:bodyPr/>
                    <a:lstStyle/>
                    <a:p>
                      <a:endParaRPr lang="en-US" dirty="0">
                        <a:latin typeface="Arial" pitchFamily="34" charset="0"/>
                        <a:cs typeface="Arial" pitchFamily="34" charset="0"/>
                      </a:endParaRPr>
                    </a:p>
                  </a:txBody>
                  <a:tcPr/>
                </a:tc>
                <a:tc>
                  <a:txBody>
                    <a:bodyPr/>
                    <a:lstStyle/>
                    <a:p>
                      <a:r>
                        <a:rPr lang="en-US" dirty="0" smtClean="0">
                          <a:latin typeface="Arial" pitchFamily="34" charset="0"/>
                          <a:cs typeface="Arial" pitchFamily="34" charset="0"/>
                        </a:rPr>
                        <a:t>snap</a:t>
                      </a:r>
                      <a:endParaRPr lang="en-US" dirty="0">
                        <a:latin typeface="Arial" pitchFamily="34" charset="0"/>
                        <a:cs typeface="Arial" pitchFamily="34" charset="0"/>
                      </a:endParaRPr>
                    </a:p>
                  </a:txBody>
                  <a:tcPr/>
                </a:tc>
                <a:tc>
                  <a:txBody>
                    <a:bodyPr/>
                    <a:lstStyle/>
                    <a:p>
                      <a:r>
                        <a:rPr lang="en-US" dirty="0" smtClean="0">
                          <a:latin typeface="Arial" pitchFamily="34" charset="0"/>
                          <a:cs typeface="Arial" pitchFamily="34" charset="0"/>
                        </a:rPr>
                        <a:t>snap</a:t>
                      </a:r>
                      <a:endParaRPr lang="en-US" dirty="0">
                        <a:latin typeface="Arial" pitchFamily="34" charset="0"/>
                        <a:cs typeface="Arial" pitchFamily="34" charset="0"/>
                      </a:endParaRPr>
                    </a:p>
                  </a:txBody>
                  <a:tcPr/>
                </a:tc>
              </a:tr>
              <a:tr h="350322">
                <a:tc>
                  <a:txBody>
                    <a:bodyPr/>
                    <a:lstStyle/>
                    <a:p>
                      <a:endParaRPr lang="en-US">
                        <a:latin typeface="Arial" pitchFamily="34" charset="0"/>
                        <a:cs typeface="Arial" pitchFamily="34" charset="0"/>
                      </a:endParaRPr>
                    </a:p>
                  </a:txBody>
                  <a:tcPr/>
                </a:tc>
                <a:tc>
                  <a:txBody>
                    <a:bodyPr/>
                    <a:lstStyle/>
                    <a:p>
                      <a:endParaRPr lang="en-US" dirty="0">
                        <a:latin typeface="Arial" pitchFamily="34" charset="0"/>
                        <a:cs typeface="Arial" pitchFamily="34" charset="0"/>
                      </a:endParaRPr>
                    </a:p>
                  </a:txBody>
                  <a:tcPr/>
                </a:tc>
                <a:tc>
                  <a:txBody>
                    <a:bodyPr/>
                    <a:lstStyle/>
                    <a:p>
                      <a:r>
                        <a:rPr lang="en-US" dirty="0" smtClean="0">
                          <a:solidFill>
                            <a:schemeClr val="bg1">
                              <a:lumMod val="75000"/>
                            </a:schemeClr>
                          </a:solidFill>
                          <a:latin typeface="Arial" pitchFamily="34" charset="0"/>
                          <a:cs typeface="Arial" pitchFamily="34" charset="0"/>
                        </a:rPr>
                        <a:t>write</a:t>
                      </a:r>
                      <a:endParaRPr lang="en-US" dirty="0">
                        <a:solidFill>
                          <a:schemeClr val="bg1">
                            <a:lumMod val="75000"/>
                          </a:schemeClr>
                        </a:solidFill>
                        <a:latin typeface="Arial" pitchFamily="34" charset="0"/>
                        <a:cs typeface="Arial" pitchFamily="34" charset="0"/>
                      </a:endParaRPr>
                    </a:p>
                  </a:txBody>
                  <a:tcPr/>
                </a:tc>
              </a:tr>
              <a:tr h="350322">
                <a:tc>
                  <a:txBody>
                    <a:bodyPr/>
                    <a:lstStyle/>
                    <a:p>
                      <a:endParaRPr lang="en-US">
                        <a:latin typeface="Arial" pitchFamily="34" charset="0"/>
                        <a:cs typeface="Arial" pitchFamily="34" charset="0"/>
                      </a:endParaRPr>
                    </a:p>
                  </a:txBody>
                  <a:tcPr/>
                </a:tc>
                <a:tc>
                  <a:txBody>
                    <a:bodyPr/>
                    <a:lstStyle/>
                    <a:p>
                      <a:endParaRPr lang="en-US">
                        <a:latin typeface="Arial" pitchFamily="34" charset="0"/>
                        <a:cs typeface="Arial" pitchFamily="34" charset="0"/>
                      </a:endParaRPr>
                    </a:p>
                  </a:txBody>
                  <a:tcPr/>
                </a:tc>
                <a:tc>
                  <a:txBody>
                    <a:bodyPr/>
                    <a:lstStyle/>
                    <a:p>
                      <a:r>
                        <a:rPr lang="en-US" dirty="0" smtClean="0">
                          <a:solidFill>
                            <a:schemeClr val="bg1">
                              <a:lumMod val="75000"/>
                            </a:schemeClr>
                          </a:solidFill>
                          <a:latin typeface="Arial" pitchFamily="34" charset="0"/>
                          <a:cs typeface="Arial" pitchFamily="34" charset="0"/>
                        </a:rPr>
                        <a:t>snap</a:t>
                      </a:r>
                      <a:endParaRPr lang="en-US" dirty="0">
                        <a:solidFill>
                          <a:schemeClr val="bg1">
                            <a:lumMod val="75000"/>
                          </a:schemeClr>
                        </a:solidFill>
                        <a:latin typeface="Arial" pitchFamily="34" charset="0"/>
                        <a:cs typeface="Arial" pitchFamily="34" charset="0"/>
                      </a:endParaRPr>
                    </a:p>
                  </a:txBody>
                  <a:tcPr/>
                </a:tc>
              </a:tr>
              <a:tr h="350322">
                <a:tc>
                  <a:txBody>
                    <a:bodyPr/>
                    <a:lstStyle/>
                    <a:p>
                      <a:r>
                        <a:rPr lang="en-US" dirty="0" smtClean="0">
                          <a:latin typeface="Arial" pitchFamily="34" charset="0"/>
                          <a:cs typeface="Arial" pitchFamily="34" charset="0"/>
                        </a:rPr>
                        <a:t>P??</a:t>
                      </a:r>
                      <a:endParaRPr lang="en-US" dirty="0">
                        <a:latin typeface="Arial" pitchFamily="34" charset="0"/>
                        <a:cs typeface="Arial" pitchFamily="34" charset="0"/>
                      </a:endParaRPr>
                    </a:p>
                  </a:txBody>
                  <a:tcPr/>
                </a:tc>
                <a:tc>
                  <a:txBody>
                    <a:bodyPr/>
                    <a:lstStyle/>
                    <a:p>
                      <a:r>
                        <a:rPr lang="en-US" dirty="0" smtClean="0">
                          <a:latin typeface="Arial" pitchFamily="34" charset="0"/>
                          <a:cs typeface="Arial" pitchFamily="34" charset="0"/>
                        </a:rPr>
                        <a:t>PQR</a:t>
                      </a:r>
                      <a:endParaRPr lang="en-US" dirty="0">
                        <a:latin typeface="Arial" pitchFamily="34" charset="0"/>
                        <a:cs typeface="Arial" pitchFamily="34" charset="0"/>
                      </a:endParaRPr>
                    </a:p>
                  </a:txBody>
                  <a:tcPr/>
                </a:tc>
                <a:tc>
                  <a:txBody>
                    <a:bodyPr/>
                    <a:lstStyle/>
                    <a:p>
                      <a:r>
                        <a:rPr lang="en-US" dirty="0" smtClean="0">
                          <a:latin typeface="Arial" pitchFamily="34" charset="0"/>
                          <a:cs typeface="Arial" pitchFamily="34" charset="0"/>
                        </a:rPr>
                        <a:t>PQR</a:t>
                      </a:r>
                      <a:endParaRPr lang="en-US" dirty="0">
                        <a:latin typeface="Arial" pitchFamily="34" charset="0"/>
                        <a:cs typeface="Arial" pitchFamily="34" charset="0"/>
                      </a:endParaRPr>
                    </a:p>
                  </a:txBody>
                  <a:tcPr/>
                </a:tc>
              </a:tr>
            </a:tbl>
          </a:graphicData>
        </a:graphic>
      </p:graphicFrame>
      <p:sp>
        <p:nvSpPr>
          <p:cNvPr id="5" name="Slide Number Placeholder 4"/>
          <p:cNvSpPr>
            <a:spLocks noGrp="1"/>
          </p:cNvSpPr>
          <p:nvPr>
            <p:ph type="sldNum" sz="quarter" idx="12"/>
          </p:nvPr>
        </p:nvSpPr>
        <p:spPr/>
        <p:txBody>
          <a:bodyPr/>
          <a:lstStyle/>
          <a:p>
            <a:fld id="{8F295F75-C4A9-44C0-BFBB-F9713B270148}" type="slidenum">
              <a:rPr lang="en-US" smtClean="0">
                <a:solidFill>
                  <a:srgbClr val="000000"/>
                </a:solidFill>
              </a:rPr>
              <a:pPr/>
              <a:t>169</a:t>
            </a:fld>
            <a:endParaRPr lang="en-US">
              <a:solidFill>
                <a:srgbClr val="000000"/>
              </a:solidFill>
            </a:endParaRPr>
          </a:p>
        </p:txBody>
      </p:sp>
      <p:sp>
        <p:nvSpPr>
          <p:cNvPr id="16" name="Curved Left Arrow 15"/>
          <p:cNvSpPr/>
          <p:nvPr/>
        </p:nvSpPr>
        <p:spPr bwMode="auto">
          <a:xfrm flipV="1">
            <a:off x="4734232" y="3480619"/>
            <a:ext cx="427703" cy="796413"/>
          </a:xfrm>
          <a:prstGeom prst="curvedLeftArrow">
            <a:avLst/>
          </a:prstGeom>
          <a:noFill/>
          <a:ln w="38100" cap="flat" cmpd="sng" algn="ctr">
            <a:solidFill>
              <a:srgbClr val="0000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smtClean="0">
              <a:ln>
                <a:noFill/>
              </a:ln>
              <a:solidFill>
                <a:srgbClr val="0000FF"/>
              </a:solidFill>
              <a:effectLst/>
              <a:latin typeface="Comic Sans MS" pitchFamily="66" charset="0"/>
            </a:endParaRPr>
          </a:p>
        </p:txBody>
      </p:sp>
      <p:sp>
        <p:nvSpPr>
          <p:cNvPr id="17" name="TextBox 16"/>
          <p:cNvSpPr txBox="1"/>
          <p:nvPr/>
        </p:nvSpPr>
        <p:spPr>
          <a:xfrm>
            <a:off x="5180168" y="3495368"/>
            <a:ext cx="3363421" cy="954107"/>
          </a:xfrm>
          <a:prstGeom prst="rect">
            <a:avLst/>
          </a:prstGeom>
          <a:noFill/>
        </p:spPr>
        <p:txBody>
          <a:bodyPr wrap="none" rtlCol="0">
            <a:spAutoFit/>
          </a:bodyPr>
          <a:lstStyle/>
          <a:p>
            <a:r>
              <a:rPr lang="en-US" sz="2800" dirty="0" smtClean="0">
                <a:latin typeface="Arial" pitchFamily="34" charset="0"/>
                <a:cs typeface="Arial" pitchFamily="34" charset="0"/>
              </a:rPr>
              <a:t>Moving last process</a:t>
            </a:r>
          </a:p>
          <a:p>
            <a:r>
              <a:rPr lang="en-US" sz="2800" dirty="0" smtClean="0">
                <a:latin typeface="Arial" pitchFamily="34" charset="0"/>
                <a:cs typeface="Arial" pitchFamily="34" charset="0"/>
              </a:rPr>
              <a:t>one round earlier, </a:t>
            </a:r>
          </a:p>
        </p:txBody>
      </p:sp>
      <p:sp>
        <p:nvSpPr>
          <p:cNvPr id="18" name="TextBox 17"/>
          <p:cNvSpPr txBox="1"/>
          <p:nvPr/>
        </p:nvSpPr>
        <p:spPr>
          <a:xfrm>
            <a:off x="2627021" y="5727291"/>
            <a:ext cx="6090322" cy="523220"/>
          </a:xfrm>
          <a:prstGeom prst="rect">
            <a:avLst/>
          </a:prstGeom>
          <a:noFill/>
        </p:spPr>
        <p:txBody>
          <a:bodyPr wrap="none" rtlCol="0">
            <a:spAutoFit/>
          </a:bodyPr>
          <a:lstStyle/>
          <a:p>
            <a:r>
              <a:rPr lang="en-US" sz="2800" dirty="0" smtClean="0">
                <a:latin typeface="Arial" pitchFamily="34" charset="0"/>
                <a:cs typeface="Arial" pitchFamily="34" charset="0"/>
              </a:rPr>
              <a:t>Changes this view from </a:t>
            </a:r>
            <a:r>
              <a:rPr lang="en-US" sz="2800" dirty="0" smtClean="0">
                <a:solidFill>
                  <a:schemeClr val="tx1"/>
                </a:solidFill>
                <a:latin typeface="Arial" pitchFamily="34" charset="0"/>
                <a:cs typeface="Arial" pitchFamily="34" charset="0"/>
              </a:rPr>
              <a:t>PQ?</a:t>
            </a:r>
            <a:r>
              <a:rPr lang="en-US" sz="2800" dirty="0" smtClean="0">
                <a:latin typeface="Arial" pitchFamily="34" charset="0"/>
                <a:cs typeface="Arial" pitchFamily="34" charset="0"/>
              </a:rPr>
              <a:t> to </a:t>
            </a:r>
            <a:r>
              <a:rPr lang="en-US" sz="2800" dirty="0" smtClean="0">
                <a:solidFill>
                  <a:schemeClr val="tx1"/>
                </a:solidFill>
                <a:latin typeface="Arial" pitchFamily="34" charset="0"/>
                <a:cs typeface="Arial" pitchFamily="34" charset="0"/>
              </a:rPr>
              <a:t>PQR</a:t>
            </a:r>
          </a:p>
        </p:txBody>
      </p:sp>
      <p:graphicFrame>
        <p:nvGraphicFramePr>
          <p:cNvPr id="20" name="Content Placeholder 5"/>
          <p:cNvGraphicFramePr>
            <a:graphicFrameLocks/>
          </p:cNvGraphicFramePr>
          <p:nvPr/>
        </p:nvGraphicFramePr>
        <p:xfrm>
          <a:off x="631731" y="2076576"/>
          <a:ext cx="3719946" cy="2926080"/>
        </p:xfrm>
        <a:graphic>
          <a:graphicData uri="http://schemas.openxmlformats.org/drawingml/2006/table">
            <a:tbl>
              <a:tblPr firstRow="1" bandRow="1">
                <a:tableStyleId>{5C22544A-7EE6-4342-B048-85BDC9FD1C3A}</a:tableStyleId>
              </a:tblPr>
              <a:tblGrid>
                <a:gridCol w="1239982"/>
                <a:gridCol w="1239982"/>
                <a:gridCol w="1239982"/>
              </a:tblGrid>
              <a:tr h="350322">
                <a:tc>
                  <a:txBody>
                    <a:bodyPr/>
                    <a:lstStyle/>
                    <a:p>
                      <a:pPr algn="ctr"/>
                      <a:r>
                        <a:rPr lang="en-US" dirty="0" smtClean="0">
                          <a:latin typeface="Arial" pitchFamily="34" charset="0"/>
                          <a:cs typeface="Arial" pitchFamily="34" charset="0"/>
                        </a:rPr>
                        <a:t>P</a:t>
                      </a:r>
                      <a:endParaRPr lang="en-US" dirty="0">
                        <a:latin typeface="Arial" pitchFamily="34" charset="0"/>
                        <a:cs typeface="Arial" pitchFamily="34" charset="0"/>
                      </a:endParaRPr>
                    </a:p>
                  </a:txBody>
                  <a:tcPr/>
                </a:tc>
                <a:tc>
                  <a:txBody>
                    <a:bodyPr/>
                    <a:lstStyle/>
                    <a:p>
                      <a:pPr algn="ctr"/>
                      <a:r>
                        <a:rPr lang="en-US" dirty="0" smtClean="0">
                          <a:latin typeface="Arial" pitchFamily="34" charset="0"/>
                          <a:cs typeface="Arial" pitchFamily="34" charset="0"/>
                        </a:rPr>
                        <a:t>Q</a:t>
                      </a:r>
                      <a:endParaRPr lang="en-US" dirty="0">
                        <a:latin typeface="Arial" pitchFamily="34" charset="0"/>
                        <a:cs typeface="Arial" pitchFamily="34" charset="0"/>
                      </a:endParaRPr>
                    </a:p>
                  </a:txBody>
                  <a:tcPr/>
                </a:tc>
                <a:tc>
                  <a:txBody>
                    <a:bodyPr/>
                    <a:lstStyle/>
                    <a:p>
                      <a:pPr algn="ctr"/>
                      <a:r>
                        <a:rPr lang="en-US" dirty="0" smtClean="0">
                          <a:latin typeface="Arial" pitchFamily="34" charset="0"/>
                          <a:cs typeface="Arial" pitchFamily="34" charset="0"/>
                        </a:rPr>
                        <a:t>R</a:t>
                      </a:r>
                      <a:endParaRPr lang="en-US" dirty="0">
                        <a:latin typeface="Arial" pitchFamily="34" charset="0"/>
                        <a:cs typeface="Arial" pitchFamily="34" charset="0"/>
                      </a:endParaRPr>
                    </a:p>
                  </a:txBody>
                  <a:tcPr/>
                </a:tc>
              </a:tr>
              <a:tr h="350322">
                <a:tc>
                  <a:txBody>
                    <a:bodyPr/>
                    <a:lstStyle/>
                    <a:p>
                      <a:r>
                        <a:rPr lang="en-US" dirty="0" smtClean="0">
                          <a:latin typeface="Arial" pitchFamily="34" charset="0"/>
                          <a:cs typeface="Arial" pitchFamily="34" charset="0"/>
                        </a:rPr>
                        <a:t>write</a:t>
                      </a:r>
                      <a:endParaRPr lang="en-US" dirty="0">
                        <a:latin typeface="Arial" pitchFamily="34" charset="0"/>
                        <a:cs typeface="Arial" pitchFamily="34" charset="0"/>
                      </a:endParaRPr>
                    </a:p>
                  </a:txBody>
                  <a:tcPr/>
                </a:tc>
                <a:tc>
                  <a:txBody>
                    <a:bodyPr/>
                    <a:lstStyle/>
                    <a:p>
                      <a:endParaRPr lang="en-US">
                        <a:latin typeface="Arial" pitchFamily="34" charset="0"/>
                        <a:cs typeface="Arial" pitchFamily="34" charset="0"/>
                      </a:endParaRPr>
                    </a:p>
                  </a:txBody>
                  <a:tcPr/>
                </a:tc>
                <a:tc>
                  <a:txBody>
                    <a:bodyPr/>
                    <a:lstStyle/>
                    <a:p>
                      <a:endParaRPr lang="en-US" dirty="0">
                        <a:latin typeface="Arial" pitchFamily="34" charset="0"/>
                        <a:cs typeface="Arial" pitchFamily="34" charset="0"/>
                      </a:endParaRPr>
                    </a:p>
                  </a:txBody>
                  <a:tcPr/>
                </a:tc>
              </a:tr>
              <a:tr h="350322">
                <a:tc>
                  <a:txBody>
                    <a:bodyPr/>
                    <a:lstStyle/>
                    <a:p>
                      <a:r>
                        <a:rPr lang="en-US" dirty="0" smtClean="0">
                          <a:latin typeface="Arial" pitchFamily="34" charset="0"/>
                          <a:cs typeface="Arial" pitchFamily="34" charset="0"/>
                        </a:rPr>
                        <a:t>snap</a:t>
                      </a:r>
                      <a:endParaRPr lang="en-US" dirty="0">
                        <a:latin typeface="Arial" pitchFamily="34" charset="0"/>
                        <a:cs typeface="Arial" pitchFamily="34" charset="0"/>
                      </a:endParaRPr>
                    </a:p>
                  </a:txBody>
                  <a:tcPr/>
                </a:tc>
                <a:tc>
                  <a:txBody>
                    <a:bodyPr/>
                    <a:lstStyle/>
                    <a:p>
                      <a:endParaRPr lang="en-US">
                        <a:latin typeface="Arial" pitchFamily="34" charset="0"/>
                        <a:cs typeface="Arial" pitchFamily="34" charset="0"/>
                      </a:endParaRPr>
                    </a:p>
                  </a:txBody>
                  <a:tcPr/>
                </a:tc>
                <a:tc>
                  <a:txBody>
                    <a:bodyPr/>
                    <a:lstStyle/>
                    <a:p>
                      <a:endParaRPr lang="en-US">
                        <a:latin typeface="Arial" pitchFamily="34" charset="0"/>
                        <a:cs typeface="Arial" pitchFamily="34" charset="0"/>
                      </a:endParaRPr>
                    </a:p>
                  </a:txBody>
                  <a:tcPr/>
                </a:tc>
              </a:tr>
              <a:tr h="350322">
                <a:tc>
                  <a:txBody>
                    <a:bodyPr/>
                    <a:lstStyle/>
                    <a:p>
                      <a:endParaRPr lang="en-US" dirty="0">
                        <a:latin typeface="Arial" pitchFamily="34" charset="0"/>
                        <a:cs typeface="Arial" pitchFamily="34" charset="0"/>
                      </a:endParaRPr>
                    </a:p>
                  </a:txBody>
                  <a:tcPr/>
                </a:tc>
                <a:tc>
                  <a:txBody>
                    <a:bodyPr/>
                    <a:lstStyle/>
                    <a:p>
                      <a:r>
                        <a:rPr lang="en-US" dirty="0" smtClean="0">
                          <a:latin typeface="Arial" pitchFamily="34" charset="0"/>
                          <a:cs typeface="Arial" pitchFamily="34" charset="0"/>
                        </a:rPr>
                        <a:t>write</a:t>
                      </a:r>
                      <a:endParaRPr lang="en-US" dirty="0">
                        <a:latin typeface="Arial" pitchFamily="34" charset="0"/>
                        <a:cs typeface="Arial" pitchFamily="34" charset="0"/>
                      </a:endParaRPr>
                    </a:p>
                  </a:txBody>
                  <a:tcPr/>
                </a:tc>
                <a:tc>
                  <a:txBody>
                    <a:bodyPr/>
                    <a:lstStyle/>
                    <a:p>
                      <a:endParaRPr lang="en-US">
                        <a:latin typeface="Arial" pitchFamily="34" charset="0"/>
                        <a:cs typeface="Arial" pitchFamily="34" charset="0"/>
                      </a:endParaRPr>
                    </a:p>
                  </a:txBody>
                  <a:tcPr/>
                </a:tc>
              </a:tr>
              <a:tr h="350322">
                <a:tc>
                  <a:txBody>
                    <a:bodyPr/>
                    <a:lstStyle/>
                    <a:p>
                      <a:endParaRPr lang="en-US" dirty="0">
                        <a:latin typeface="Arial" pitchFamily="34" charset="0"/>
                        <a:cs typeface="Arial" pitchFamily="34" charset="0"/>
                      </a:endParaRPr>
                    </a:p>
                  </a:txBody>
                  <a:tcPr/>
                </a:tc>
                <a:tc>
                  <a:txBody>
                    <a:bodyPr/>
                    <a:lstStyle/>
                    <a:p>
                      <a:r>
                        <a:rPr lang="en-US" dirty="0" smtClean="0">
                          <a:latin typeface="Arial" pitchFamily="34" charset="0"/>
                          <a:cs typeface="Arial" pitchFamily="34" charset="0"/>
                        </a:rPr>
                        <a:t>snap</a:t>
                      </a:r>
                      <a:endParaRPr lang="en-US" dirty="0">
                        <a:latin typeface="Arial" pitchFamily="34" charset="0"/>
                        <a:cs typeface="Arial" pitchFamily="34" charset="0"/>
                      </a:endParaRPr>
                    </a:p>
                  </a:txBody>
                  <a:tcPr/>
                </a:tc>
                <a:tc>
                  <a:txBody>
                    <a:bodyPr/>
                    <a:lstStyle/>
                    <a:p>
                      <a:endParaRPr lang="en-US">
                        <a:latin typeface="Arial" pitchFamily="34" charset="0"/>
                        <a:cs typeface="Arial" pitchFamily="34" charset="0"/>
                      </a:endParaRPr>
                    </a:p>
                  </a:txBody>
                  <a:tcPr/>
                </a:tc>
              </a:tr>
              <a:tr h="350322">
                <a:tc>
                  <a:txBody>
                    <a:bodyPr/>
                    <a:lstStyle/>
                    <a:p>
                      <a:endParaRPr lang="en-US">
                        <a:latin typeface="Arial" pitchFamily="34" charset="0"/>
                        <a:cs typeface="Arial" pitchFamily="34" charset="0"/>
                      </a:endParaRPr>
                    </a:p>
                  </a:txBody>
                  <a:tcPr/>
                </a:tc>
                <a:tc>
                  <a:txBody>
                    <a:bodyPr/>
                    <a:lstStyle/>
                    <a:p>
                      <a:endParaRPr lang="en-US" dirty="0">
                        <a:latin typeface="Arial" pitchFamily="34" charset="0"/>
                        <a:cs typeface="Arial" pitchFamily="34" charset="0"/>
                      </a:endParaRPr>
                    </a:p>
                  </a:txBody>
                  <a:tcPr/>
                </a:tc>
                <a:tc>
                  <a:txBody>
                    <a:bodyPr/>
                    <a:lstStyle/>
                    <a:p>
                      <a:r>
                        <a:rPr lang="en-US" dirty="0" smtClean="0">
                          <a:latin typeface="Arial" pitchFamily="34" charset="0"/>
                          <a:cs typeface="Arial" pitchFamily="34" charset="0"/>
                        </a:rPr>
                        <a:t>write</a:t>
                      </a:r>
                      <a:endParaRPr lang="en-US" dirty="0">
                        <a:latin typeface="Arial" pitchFamily="34" charset="0"/>
                        <a:cs typeface="Arial" pitchFamily="34" charset="0"/>
                      </a:endParaRPr>
                    </a:p>
                  </a:txBody>
                  <a:tcPr/>
                </a:tc>
              </a:tr>
              <a:tr h="350322">
                <a:tc>
                  <a:txBody>
                    <a:bodyPr/>
                    <a:lstStyle/>
                    <a:p>
                      <a:endParaRPr lang="en-US">
                        <a:latin typeface="Arial" pitchFamily="34" charset="0"/>
                        <a:cs typeface="Arial" pitchFamily="34" charset="0"/>
                      </a:endParaRPr>
                    </a:p>
                  </a:txBody>
                  <a:tcPr/>
                </a:tc>
                <a:tc>
                  <a:txBody>
                    <a:bodyPr/>
                    <a:lstStyle/>
                    <a:p>
                      <a:endParaRPr lang="en-US">
                        <a:latin typeface="Arial" pitchFamily="34" charset="0"/>
                        <a:cs typeface="Arial" pitchFamily="34" charset="0"/>
                      </a:endParaRPr>
                    </a:p>
                  </a:txBody>
                  <a:tcPr/>
                </a:tc>
                <a:tc>
                  <a:txBody>
                    <a:bodyPr/>
                    <a:lstStyle/>
                    <a:p>
                      <a:r>
                        <a:rPr lang="en-US" dirty="0" smtClean="0">
                          <a:latin typeface="Arial" pitchFamily="34" charset="0"/>
                          <a:cs typeface="Arial" pitchFamily="34" charset="0"/>
                        </a:rPr>
                        <a:t>snap</a:t>
                      </a:r>
                      <a:endParaRPr lang="en-US" dirty="0">
                        <a:latin typeface="Arial" pitchFamily="34" charset="0"/>
                        <a:cs typeface="Arial" pitchFamily="34" charset="0"/>
                      </a:endParaRPr>
                    </a:p>
                  </a:txBody>
                  <a:tcPr/>
                </a:tc>
              </a:tr>
              <a:tr h="350322">
                <a:tc>
                  <a:txBody>
                    <a:bodyPr/>
                    <a:lstStyle/>
                    <a:p>
                      <a:r>
                        <a:rPr lang="en-US" dirty="0" smtClean="0">
                          <a:latin typeface="Arial" pitchFamily="34" charset="0"/>
                          <a:cs typeface="Arial" pitchFamily="34" charset="0"/>
                        </a:rPr>
                        <a:t>P??</a:t>
                      </a:r>
                      <a:endParaRPr lang="en-US" dirty="0">
                        <a:latin typeface="Arial" pitchFamily="34" charset="0"/>
                        <a:cs typeface="Arial" pitchFamily="34" charset="0"/>
                      </a:endParaRPr>
                    </a:p>
                  </a:txBody>
                  <a:tcPr/>
                </a:tc>
                <a:tc>
                  <a:txBody>
                    <a:bodyPr/>
                    <a:lstStyle/>
                    <a:p>
                      <a:r>
                        <a:rPr lang="en-US" dirty="0" smtClean="0">
                          <a:latin typeface="Arial" pitchFamily="34" charset="0"/>
                          <a:cs typeface="Arial" pitchFamily="34" charset="0"/>
                        </a:rPr>
                        <a:t>PQ?</a:t>
                      </a:r>
                      <a:endParaRPr lang="en-US" dirty="0">
                        <a:latin typeface="Arial" pitchFamily="34" charset="0"/>
                        <a:cs typeface="Arial" pitchFamily="34" charset="0"/>
                      </a:endParaRPr>
                    </a:p>
                  </a:txBody>
                  <a:tcPr/>
                </a:tc>
                <a:tc>
                  <a:txBody>
                    <a:bodyPr/>
                    <a:lstStyle/>
                    <a:p>
                      <a:r>
                        <a:rPr lang="en-US" dirty="0" smtClean="0">
                          <a:latin typeface="Arial" pitchFamily="34" charset="0"/>
                          <a:cs typeface="Arial" pitchFamily="34" charset="0"/>
                        </a:rPr>
                        <a:t>PQR</a:t>
                      </a:r>
                      <a:endParaRPr lang="en-US" dirty="0">
                        <a:latin typeface="Arial" pitchFamily="34" charset="0"/>
                        <a:cs typeface="Arial" pitchFamily="34" charset="0"/>
                      </a:endParaRPr>
                    </a:p>
                  </a:txBody>
                  <a:tcPr/>
                </a:tc>
              </a:tr>
            </a:tbl>
          </a:graphicData>
        </a:graphic>
      </p:graphicFrame>
      <p:sp>
        <p:nvSpPr>
          <p:cNvPr id="19" name="Rounded Rectangular Callout 18"/>
          <p:cNvSpPr/>
          <p:nvPr/>
        </p:nvSpPr>
        <p:spPr bwMode="auto">
          <a:xfrm>
            <a:off x="1723111" y="4586527"/>
            <a:ext cx="969818" cy="442900"/>
          </a:xfrm>
          <a:prstGeom prst="wedgeRoundRectCallout">
            <a:avLst>
              <a:gd name="adj1" fmla="val 103591"/>
              <a:gd name="adj2" fmla="val 219363"/>
              <a:gd name="adj3" fmla="val 16667"/>
            </a:avLst>
          </a:prstGeom>
          <a:noFill/>
          <a:ln w="38100" cap="flat" cmpd="sng" algn="ctr">
            <a:solidFill>
              <a:srgbClr val="0000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smtClean="0">
              <a:ln>
                <a:noFill/>
              </a:ln>
              <a:solidFill>
                <a:srgbClr val="0000FF"/>
              </a:solidFill>
              <a:effectLst/>
              <a:latin typeface="Comic Sans MS" pitchFamily="66" charset="0"/>
            </a:endParaRPr>
          </a:p>
        </p:txBody>
      </p:sp>
      <p:sp>
        <p:nvSpPr>
          <p:cNvPr id="3" name="Footer Placeholder 2"/>
          <p:cNvSpPr>
            <a:spLocks noGrp="1"/>
          </p:cNvSpPr>
          <p:nvPr>
            <p:ph type="ftr" sz="quarter" idx="11"/>
          </p:nvPr>
        </p:nvSpPr>
        <p:spPr/>
        <p:txBody>
          <a:bodyPr/>
          <a:lstStyle/>
          <a:p>
            <a:r>
              <a:rPr lang="en-US" smtClean="0">
                <a:solidFill>
                  <a:srgbClr val="000000"/>
                </a:solidFill>
              </a:rPr>
              <a:t>Distributed Computing Through Combinatorial Topology</a:t>
            </a:r>
            <a:endParaRPr lang="en-US">
              <a:solidFill>
                <a:srgbClr val="000000"/>
              </a:solidFill>
            </a:endParaRPr>
          </a:p>
        </p:txBody>
      </p:sp>
    </p:spTree>
    <p:extLst>
      <p:ext uri="{BB962C8B-B14F-4D97-AF65-F5344CB8AC3E}">
        <p14:creationId xmlns:p14="http://schemas.microsoft.com/office/powerpoint/2010/main" val="1321252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nodeType="clickEffect">
                                  <p:stCondLst>
                                    <p:cond delay="0"/>
                                  </p:stCondLst>
                                  <p:childTnLst>
                                    <p:animEffect transition="out" filter="blinds(horizontal)">
                                      <p:cBhvr>
                                        <p:cTn id="6" dur="500"/>
                                        <p:tgtEl>
                                          <p:spTgt spid="20"/>
                                        </p:tgtEl>
                                      </p:cBhvr>
                                    </p:animEffect>
                                    <p:set>
                                      <p:cBhvr>
                                        <p:cTn id="7" dur="1" fill="hold">
                                          <p:stCondLst>
                                            <p:cond delay="499"/>
                                          </p:stCondLst>
                                        </p:cTn>
                                        <p:tgtEl>
                                          <p:spTgt spid="20"/>
                                        </p:tgtEl>
                                        <p:attrNameLst>
                                          <p:attrName>style.visibility</p:attrName>
                                        </p:attrNameLst>
                                      </p:cBhvr>
                                      <p:to>
                                        <p:strVal val="hidden"/>
                                      </p:to>
                                    </p:set>
                                  </p:childTnLst>
                                </p:cTn>
                              </p:par>
                              <p:par>
                                <p:cTn id="8" presetID="3" presetClass="entr" presetSubtype="1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blinds(horizontal)">
                                      <p:cBhvr>
                                        <p:cTn id="10" dur="500"/>
                                        <p:tgtEl>
                                          <p:spTgt spid="16"/>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blinds(horizontal)">
                                      <p:cBhvr>
                                        <p:cTn id="13" dur="5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blinds(horizontal)">
                                      <p:cBhvr>
                                        <p:cTn id="18" dur="500"/>
                                        <p:tgtEl>
                                          <p:spTgt spid="19"/>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blinds(horizontal)">
                                      <p:cBhvr>
                                        <p:cTn id="2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P spid="18" grpId="0"/>
      <p:bldP spid="1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Rectangle 68"/>
          <p:cNvSpPr/>
          <p:nvPr/>
        </p:nvSpPr>
        <p:spPr bwMode="auto">
          <a:xfrm>
            <a:off x="8539089" y="2851445"/>
            <a:ext cx="393896" cy="509493"/>
          </a:xfrm>
          <a:prstGeom prst="rect">
            <a:avLst/>
          </a:prstGeom>
          <a:solidFill>
            <a:schemeClr val="bg1">
              <a:lumMod val="95000"/>
            </a:schemeClr>
          </a:solidFill>
          <a:ln w="38100" cap="flat" cmpd="sng" algn="ctr">
            <a:solidFill>
              <a:schemeClr val="bg1">
                <a:lumMod val="50000"/>
              </a:schemeClr>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600" b="0" i="0" u="none" strike="noStrike" cap="none" normalizeH="0" baseline="0" dirty="0" smtClean="0">
              <a:ln>
                <a:noFill/>
              </a:ln>
              <a:solidFill>
                <a:srgbClr val="0000FF"/>
              </a:solidFill>
              <a:effectLst/>
              <a:latin typeface="Arial" pitchFamily="34" charset="0"/>
              <a:cs typeface="Arial" pitchFamily="34" charset="0"/>
            </a:endParaRPr>
          </a:p>
        </p:txBody>
      </p:sp>
      <p:sp>
        <p:nvSpPr>
          <p:cNvPr id="6" name="Title 5"/>
          <p:cNvSpPr>
            <a:spLocks noGrp="1"/>
          </p:cNvSpPr>
          <p:nvPr>
            <p:ph type="title"/>
          </p:nvPr>
        </p:nvSpPr>
        <p:spPr/>
        <p:txBody>
          <a:bodyPr/>
          <a:lstStyle/>
          <a:p>
            <a:r>
              <a:rPr lang="en-US" dirty="0" smtClean="0"/>
              <a:t>Combinatorial Explanation</a:t>
            </a:r>
            <a:endParaRPr lang="en-US" dirty="0"/>
          </a:p>
        </p:txBody>
      </p:sp>
      <p:sp>
        <p:nvSpPr>
          <p:cNvPr id="3" name="Slide Number Placeholder 2"/>
          <p:cNvSpPr>
            <a:spLocks noGrp="1"/>
          </p:cNvSpPr>
          <p:nvPr>
            <p:ph type="sldNum" sz="quarter" idx="11"/>
          </p:nvPr>
        </p:nvSpPr>
        <p:spPr/>
        <p:txBody>
          <a:bodyPr/>
          <a:lstStyle/>
          <a:p>
            <a:fld id="{0278A794-4692-4779-9EBA-A0B3349CB0A1}" type="slidenum">
              <a:rPr lang="en-US" smtClean="0"/>
              <a:pPr/>
              <a:t>17</a:t>
            </a:fld>
            <a:endParaRPr lang="en-US"/>
          </a:p>
        </p:txBody>
      </p:sp>
      <p:sp>
        <p:nvSpPr>
          <p:cNvPr id="2" name="Footer Placeholder 1"/>
          <p:cNvSpPr>
            <a:spLocks noGrp="1"/>
          </p:cNvSpPr>
          <p:nvPr>
            <p:ph type="ftr" sz="quarter" idx="4294967295"/>
          </p:nvPr>
        </p:nvSpPr>
        <p:spPr>
          <a:xfrm>
            <a:off x="3124200" y="6248400"/>
            <a:ext cx="2895600" cy="457200"/>
          </a:xfrm>
        </p:spPr>
        <p:txBody>
          <a:bodyPr/>
          <a:lstStyle/>
          <a:p>
            <a:r>
              <a:rPr lang="en-US" dirty="0" smtClean="0"/>
              <a:t>Distributed Computing though Combinatorial Topology</a:t>
            </a:r>
            <a:endParaRPr lang="en-US" dirty="0"/>
          </a:p>
        </p:txBody>
      </p:sp>
      <p:sp>
        <p:nvSpPr>
          <p:cNvPr id="65" name="Rounded Rectangle 64"/>
          <p:cNvSpPr/>
          <p:nvPr/>
        </p:nvSpPr>
        <p:spPr bwMode="auto">
          <a:xfrm>
            <a:off x="6348099" y="1991100"/>
            <a:ext cx="1449057" cy="715089"/>
          </a:xfrm>
          <a:prstGeom prst="roundRect">
            <a:avLst/>
          </a:prstGeom>
          <a:solidFill>
            <a:schemeClr val="tx1"/>
          </a:solidFill>
          <a:ln w="38100" cap="flat" cmpd="sng" algn="ctr">
            <a:solidFill>
              <a:srgbClr val="0000FF"/>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600" b="0" i="0" u="none" strike="noStrike" cap="none" normalizeH="0" baseline="0" dirty="0" smtClean="0">
                <a:ln>
                  <a:noFill/>
                </a:ln>
                <a:solidFill>
                  <a:srgbClr val="FF0000"/>
                </a:solidFill>
                <a:effectLst/>
                <a:latin typeface="Arial" pitchFamily="34" charset="0"/>
                <a:cs typeface="Arial" pitchFamily="34" charset="0"/>
              </a:rPr>
              <a:t>12:00</a:t>
            </a:r>
          </a:p>
        </p:txBody>
      </p:sp>
      <p:sp>
        <p:nvSpPr>
          <p:cNvPr id="67" name="Freeform 66"/>
          <p:cNvSpPr/>
          <p:nvPr/>
        </p:nvSpPr>
        <p:spPr bwMode="auto">
          <a:xfrm>
            <a:off x="7568418" y="2743200"/>
            <a:ext cx="1069145" cy="416377"/>
          </a:xfrm>
          <a:custGeom>
            <a:avLst/>
            <a:gdLst>
              <a:gd name="connsiteX0" fmla="*/ 0 w 1069145"/>
              <a:gd name="connsiteY0" fmla="*/ 0 h 416377"/>
              <a:gd name="connsiteX1" fmla="*/ 534573 w 1069145"/>
              <a:gd name="connsiteY1" fmla="*/ 379828 h 416377"/>
              <a:gd name="connsiteX2" fmla="*/ 1069145 w 1069145"/>
              <a:gd name="connsiteY2" fmla="*/ 379828 h 416377"/>
            </a:gdLst>
            <a:ahLst/>
            <a:cxnLst>
              <a:cxn ang="0">
                <a:pos x="connsiteX0" y="connsiteY0"/>
              </a:cxn>
              <a:cxn ang="0">
                <a:pos x="connsiteX1" y="connsiteY1"/>
              </a:cxn>
              <a:cxn ang="0">
                <a:pos x="connsiteX2" y="connsiteY2"/>
              </a:cxn>
            </a:cxnLst>
            <a:rect l="l" t="t" r="r" b="b"/>
            <a:pathLst>
              <a:path w="1069145" h="416377">
                <a:moveTo>
                  <a:pt x="0" y="0"/>
                </a:moveTo>
                <a:cubicBezTo>
                  <a:pt x="178191" y="158261"/>
                  <a:pt x="356382" y="316523"/>
                  <a:pt x="534573" y="379828"/>
                </a:cubicBezTo>
                <a:cubicBezTo>
                  <a:pt x="712764" y="443133"/>
                  <a:pt x="890954" y="411480"/>
                  <a:pt x="1069145" y="379828"/>
                </a:cubicBezTo>
              </a:path>
            </a:pathLst>
          </a:custGeom>
          <a:noFill/>
          <a:ln w="38100" cap="flat" cmpd="sng" algn="ctr">
            <a:solidFill>
              <a:schemeClr val="bg1">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dirty="0" smtClean="0">
              <a:ln>
                <a:noFill/>
              </a:ln>
              <a:solidFill>
                <a:srgbClr val="0000FF"/>
              </a:solidFill>
              <a:effectLst/>
              <a:latin typeface="Arial" pitchFamily="34" charset="0"/>
            </a:endParaRPr>
          </a:p>
        </p:txBody>
      </p:sp>
      <p:sp>
        <p:nvSpPr>
          <p:cNvPr id="68" name="Chord 67"/>
          <p:cNvSpPr/>
          <p:nvPr/>
        </p:nvSpPr>
        <p:spPr bwMode="auto">
          <a:xfrm>
            <a:off x="8637563" y="2987543"/>
            <a:ext cx="175846" cy="175846"/>
          </a:xfrm>
          <a:prstGeom prst="chord">
            <a:avLst/>
          </a:prstGeom>
          <a:solidFill>
            <a:schemeClr val="bg1">
              <a:lumMod val="95000"/>
            </a:schemeClr>
          </a:solidFill>
          <a:ln w="38100" cap="flat" cmpd="sng" algn="ctr">
            <a:solidFill>
              <a:schemeClr val="bg1">
                <a:lumMod val="50000"/>
              </a:schemeClr>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600" b="0" i="0" u="none" strike="noStrike" cap="none" normalizeH="0" baseline="0" dirty="0" smtClean="0">
              <a:ln>
                <a:noFill/>
              </a:ln>
              <a:solidFill>
                <a:srgbClr val="0000FF"/>
              </a:solidFill>
              <a:effectLst/>
              <a:latin typeface="Arial" pitchFamily="34" charset="0"/>
              <a:cs typeface="Arial" pitchFamily="34" charset="0"/>
            </a:endParaRPr>
          </a:p>
        </p:txBody>
      </p:sp>
      <p:grpSp>
        <p:nvGrpSpPr>
          <p:cNvPr id="5" name="Group 4"/>
          <p:cNvGrpSpPr/>
          <p:nvPr/>
        </p:nvGrpSpPr>
        <p:grpSpPr>
          <a:xfrm>
            <a:off x="1132005" y="2248989"/>
            <a:ext cx="4107787" cy="2669986"/>
            <a:chOff x="1132005" y="2248989"/>
            <a:chExt cx="4107787" cy="2669986"/>
          </a:xfrm>
        </p:grpSpPr>
        <p:grpSp>
          <p:nvGrpSpPr>
            <p:cNvPr id="7" name="Group 50"/>
            <p:cNvGrpSpPr>
              <a:grpSpLocks/>
            </p:cNvGrpSpPr>
            <p:nvPr/>
          </p:nvGrpSpPr>
          <p:grpSpPr bwMode="auto">
            <a:xfrm>
              <a:off x="2461999" y="2936282"/>
              <a:ext cx="1447800" cy="1295400"/>
              <a:chOff x="3168" y="1824"/>
              <a:chExt cx="912" cy="816"/>
            </a:xfrm>
            <a:gradFill>
              <a:gsLst>
                <a:gs pos="10000">
                  <a:schemeClr val="bg1"/>
                </a:gs>
                <a:gs pos="87000">
                  <a:schemeClr val="tx1"/>
                </a:gs>
                <a:gs pos="100000">
                  <a:schemeClr val="accent1">
                    <a:tint val="23500"/>
                    <a:satMod val="160000"/>
                  </a:schemeClr>
                </a:gs>
              </a:gsLst>
              <a:lin ang="5400000" scaled="0"/>
            </a:gradFill>
          </p:grpSpPr>
          <p:sp>
            <p:nvSpPr>
              <p:cNvPr id="8" name="Freeform 51"/>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9" name="Freeform 52"/>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0" name="Freeform 53"/>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1" name="Freeform 54"/>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grpFill/>
              <a:ln w="38100">
                <a:solidFill>
                  <a:schemeClr val="tx1"/>
                </a:solidFill>
                <a:round/>
                <a:headEnd/>
                <a:tailEnd/>
              </a:ln>
            </p:spPr>
            <p:txBody>
              <a:bodyPr wrap="none" anchor="ctr"/>
              <a:lstStyle/>
              <a:p>
                <a:endParaRPr lang="en-US" dirty="0">
                  <a:latin typeface="Arial" pitchFamily="34" charset="0"/>
                </a:endParaRPr>
              </a:p>
            </p:txBody>
          </p:sp>
          <p:sp>
            <p:nvSpPr>
              <p:cNvPr id="12" name="Freeform 55"/>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grpFill/>
              <a:ln w="38100">
                <a:solidFill>
                  <a:schemeClr val="tx1"/>
                </a:solidFill>
                <a:round/>
                <a:headEnd/>
                <a:tailEnd/>
              </a:ln>
            </p:spPr>
            <p:txBody>
              <a:bodyPr wrap="none" anchor="ctr"/>
              <a:lstStyle/>
              <a:p>
                <a:endParaRPr lang="en-US" dirty="0">
                  <a:latin typeface="Arial" pitchFamily="34" charset="0"/>
                </a:endParaRPr>
              </a:p>
            </p:txBody>
          </p:sp>
          <p:sp>
            <p:nvSpPr>
              <p:cNvPr id="13" name="Freeform 56"/>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grpFill/>
              <a:ln w="38100">
                <a:solidFill>
                  <a:schemeClr val="tx1"/>
                </a:solidFill>
                <a:round/>
                <a:headEnd/>
                <a:tailEnd/>
              </a:ln>
            </p:spPr>
            <p:txBody>
              <a:bodyPr wrap="none" anchor="ctr"/>
              <a:lstStyle/>
              <a:p>
                <a:endParaRPr lang="en-US" dirty="0">
                  <a:latin typeface="Arial" pitchFamily="34" charset="0"/>
                </a:endParaRPr>
              </a:p>
            </p:txBody>
          </p:sp>
          <p:sp>
            <p:nvSpPr>
              <p:cNvPr id="14" name="Freeform 57"/>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5" name="Freeform 58"/>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6" name="Freeform 59"/>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grpSp>
        <p:grpSp>
          <p:nvGrpSpPr>
            <p:cNvPr id="39" name="Group 50"/>
            <p:cNvGrpSpPr>
              <a:grpSpLocks/>
            </p:cNvGrpSpPr>
            <p:nvPr/>
          </p:nvGrpSpPr>
          <p:grpSpPr bwMode="auto">
            <a:xfrm>
              <a:off x="3791992" y="2248989"/>
              <a:ext cx="1447800" cy="1295400"/>
              <a:chOff x="3168" y="1824"/>
              <a:chExt cx="912" cy="816"/>
            </a:xfrm>
            <a:gradFill>
              <a:gsLst>
                <a:gs pos="10000">
                  <a:srgbClr val="FF7C80"/>
                </a:gs>
                <a:gs pos="87000">
                  <a:schemeClr val="tx1"/>
                </a:gs>
                <a:gs pos="100000">
                  <a:schemeClr val="accent1">
                    <a:tint val="23500"/>
                    <a:satMod val="160000"/>
                  </a:schemeClr>
                </a:gs>
              </a:gsLst>
              <a:lin ang="5400000" scaled="0"/>
            </a:gradFill>
          </p:grpSpPr>
          <p:sp>
            <p:nvSpPr>
              <p:cNvPr id="40" name="Freeform 51"/>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41" name="Freeform 52"/>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42" name="Freeform 53"/>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43" name="Freeform 54"/>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grpFill/>
              <a:ln w="38100">
                <a:solidFill>
                  <a:schemeClr val="tx1"/>
                </a:solidFill>
                <a:round/>
                <a:headEnd/>
                <a:tailEnd/>
              </a:ln>
            </p:spPr>
            <p:txBody>
              <a:bodyPr wrap="none" anchor="ctr"/>
              <a:lstStyle/>
              <a:p>
                <a:endParaRPr lang="en-US" dirty="0">
                  <a:latin typeface="Arial" pitchFamily="34" charset="0"/>
                </a:endParaRPr>
              </a:p>
            </p:txBody>
          </p:sp>
          <p:sp>
            <p:nvSpPr>
              <p:cNvPr id="44" name="Freeform 55"/>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grpFill/>
              <a:ln w="38100">
                <a:solidFill>
                  <a:schemeClr val="tx1"/>
                </a:solidFill>
                <a:round/>
                <a:headEnd/>
                <a:tailEnd/>
              </a:ln>
            </p:spPr>
            <p:txBody>
              <a:bodyPr wrap="none" anchor="ctr"/>
              <a:lstStyle/>
              <a:p>
                <a:endParaRPr lang="en-US" dirty="0">
                  <a:latin typeface="Arial" pitchFamily="34" charset="0"/>
                </a:endParaRPr>
              </a:p>
            </p:txBody>
          </p:sp>
          <p:sp>
            <p:nvSpPr>
              <p:cNvPr id="45" name="Freeform 56"/>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grpFill/>
              <a:ln w="38100">
                <a:solidFill>
                  <a:schemeClr val="tx1"/>
                </a:solidFill>
                <a:round/>
                <a:headEnd/>
                <a:tailEnd/>
              </a:ln>
            </p:spPr>
            <p:txBody>
              <a:bodyPr wrap="none" anchor="ctr"/>
              <a:lstStyle/>
              <a:p>
                <a:endParaRPr lang="en-US" dirty="0">
                  <a:latin typeface="Arial" pitchFamily="34" charset="0"/>
                </a:endParaRPr>
              </a:p>
            </p:txBody>
          </p:sp>
          <p:sp>
            <p:nvSpPr>
              <p:cNvPr id="46" name="Freeform 57"/>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47" name="Freeform 58"/>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48" name="Freeform 59"/>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grpSp>
        <p:grpSp>
          <p:nvGrpSpPr>
            <p:cNvPr id="27" name="Group 50"/>
            <p:cNvGrpSpPr>
              <a:grpSpLocks/>
            </p:cNvGrpSpPr>
            <p:nvPr/>
          </p:nvGrpSpPr>
          <p:grpSpPr bwMode="auto">
            <a:xfrm>
              <a:off x="1132005" y="3623575"/>
              <a:ext cx="1447800" cy="1295400"/>
              <a:chOff x="3168" y="1824"/>
              <a:chExt cx="912" cy="816"/>
            </a:xfrm>
          </p:grpSpPr>
          <p:sp>
            <p:nvSpPr>
              <p:cNvPr id="28" name="Freeform 51"/>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29" name="Freeform 52"/>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30" name="Freeform 53"/>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31" name="Freeform 54"/>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00FFFF"/>
              </a:solidFill>
              <a:ln w="38100">
                <a:solidFill>
                  <a:schemeClr val="tx1"/>
                </a:solidFill>
                <a:round/>
                <a:headEnd/>
                <a:tailEnd/>
              </a:ln>
            </p:spPr>
            <p:txBody>
              <a:bodyPr wrap="none" anchor="ctr"/>
              <a:lstStyle/>
              <a:p>
                <a:endParaRPr lang="en-US" dirty="0">
                  <a:latin typeface="Arial" pitchFamily="34" charset="0"/>
                </a:endParaRPr>
              </a:p>
            </p:txBody>
          </p:sp>
          <p:sp>
            <p:nvSpPr>
              <p:cNvPr id="32" name="Freeform 55"/>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00FFFF"/>
              </a:solidFill>
              <a:ln w="38100">
                <a:solidFill>
                  <a:schemeClr val="tx1"/>
                </a:solidFill>
                <a:round/>
                <a:headEnd/>
                <a:tailEnd/>
              </a:ln>
            </p:spPr>
            <p:txBody>
              <a:bodyPr wrap="none" anchor="ctr"/>
              <a:lstStyle/>
              <a:p>
                <a:endParaRPr lang="en-US" dirty="0">
                  <a:latin typeface="Arial" pitchFamily="34" charset="0"/>
                </a:endParaRPr>
              </a:p>
            </p:txBody>
          </p:sp>
          <p:sp>
            <p:nvSpPr>
              <p:cNvPr id="33" name="Freeform 56"/>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00FFFF"/>
              </a:solidFill>
              <a:ln w="38100">
                <a:solidFill>
                  <a:schemeClr val="tx1"/>
                </a:solidFill>
                <a:round/>
                <a:headEnd/>
                <a:tailEnd/>
              </a:ln>
            </p:spPr>
            <p:txBody>
              <a:bodyPr wrap="none" anchor="ctr"/>
              <a:lstStyle/>
              <a:p>
                <a:endParaRPr lang="en-US" dirty="0">
                  <a:latin typeface="Arial" pitchFamily="34" charset="0"/>
                </a:endParaRPr>
              </a:p>
            </p:txBody>
          </p:sp>
          <p:sp>
            <p:nvSpPr>
              <p:cNvPr id="34" name="Freeform 57"/>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35" name="Freeform 58"/>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36" name="Freeform 59"/>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grpSp>
      </p:grpSp>
    </p:spTree>
    <p:extLst>
      <p:ext uri="{BB962C8B-B14F-4D97-AF65-F5344CB8AC3E}">
        <p14:creationId xmlns:p14="http://schemas.microsoft.com/office/powerpoint/2010/main" val="455107846"/>
      </p:ext>
    </p:extLst>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ent Placeholder 5"/>
          <p:cNvGraphicFramePr>
            <a:graphicFrameLocks noGrp="1"/>
          </p:cNvGraphicFramePr>
          <p:nvPr>
            <p:ph idx="1"/>
          </p:nvPr>
        </p:nvGraphicFramePr>
        <p:xfrm>
          <a:off x="631731" y="2076576"/>
          <a:ext cx="3719946" cy="2926080"/>
        </p:xfrm>
        <a:graphic>
          <a:graphicData uri="http://schemas.openxmlformats.org/drawingml/2006/table">
            <a:tbl>
              <a:tblPr firstRow="1" bandRow="1">
                <a:tableStyleId>{5C22544A-7EE6-4342-B048-85BDC9FD1C3A}</a:tableStyleId>
              </a:tblPr>
              <a:tblGrid>
                <a:gridCol w="1239982"/>
                <a:gridCol w="1239982"/>
                <a:gridCol w="1239982"/>
              </a:tblGrid>
              <a:tr h="350322">
                <a:tc>
                  <a:txBody>
                    <a:bodyPr/>
                    <a:lstStyle/>
                    <a:p>
                      <a:pPr algn="ctr"/>
                      <a:r>
                        <a:rPr lang="en-US" dirty="0" smtClean="0">
                          <a:latin typeface="Arial" pitchFamily="34" charset="0"/>
                          <a:cs typeface="Arial" pitchFamily="34" charset="0"/>
                        </a:rPr>
                        <a:t>P</a:t>
                      </a:r>
                      <a:endParaRPr lang="en-US" dirty="0">
                        <a:latin typeface="Arial" pitchFamily="34" charset="0"/>
                        <a:cs typeface="Arial" pitchFamily="34" charset="0"/>
                      </a:endParaRPr>
                    </a:p>
                  </a:txBody>
                  <a:tcPr/>
                </a:tc>
                <a:tc>
                  <a:txBody>
                    <a:bodyPr/>
                    <a:lstStyle/>
                    <a:p>
                      <a:pPr algn="ctr"/>
                      <a:r>
                        <a:rPr lang="en-US" dirty="0" smtClean="0">
                          <a:latin typeface="Arial" pitchFamily="34" charset="0"/>
                          <a:cs typeface="Arial" pitchFamily="34" charset="0"/>
                        </a:rPr>
                        <a:t>Q</a:t>
                      </a:r>
                      <a:endParaRPr lang="en-US" dirty="0">
                        <a:latin typeface="Arial" pitchFamily="34" charset="0"/>
                        <a:cs typeface="Arial" pitchFamily="34" charset="0"/>
                      </a:endParaRPr>
                    </a:p>
                  </a:txBody>
                  <a:tcPr/>
                </a:tc>
                <a:tc>
                  <a:txBody>
                    <a:bodyPr/>
                    <a:lstStyle/>
                    <a:p>
                      <a:pPr algn="ctr"/>
                      <a:r>
                        <a:rPr lang="en-US" dirty="0" smtClean="0">
                          <a:latin typeface="Arial" pitchFamily="34" charset="0"/>
                          <a:cs typeface="Arial" pitchFamily="34" charset="0"/>
                        </a:rPr>
                        <a:t>R</a:t>
                      </a:r>
                      <a:endParaRPr lang="en-US" dirty="0">
                        <a:latin typeface="Arial" pitchFamily="34" charset="0"/>
                        <a:cs typeface="Arial" pitchFamily="34" charset="0"/>
                      </a:endParaRPr>
                    </a:p>
                  </a:txBody>
                  <a:tcPr/>
                </a:tc>
              </a:tr>
              <a:tr h="350322">
                <a:tc>
                  <a:txBody>
                    <a:bodyPr/>
                    <a:lstStyle/>
                    <a:p>
                      <a:r>
                        <a:rPr lang="en-US" dirty="0" smtClean="0">
                          <a:latin typeface="Arial" pitchFamily="34" charset="0"/>
                          <a:cs typeface="Arial" pitchFamily="34" charset="0"/>
                        </a:rPr>
                        <a:t>write</a:t>
                      </a:r>
                      <a:endParaRPr lang="en-US" dirty="0">
                        <a:latin typeface="Arial" pitchFamily="34" charset="0"/>
                        <a:cs typeface="Arial" pitchFamily="34" charset="0"/>
                      </a:endParaRPr>
                    </a:p>
                  </a:txBody>
                  <a:tcPr/>
                </a:tc>
                <a:tc>
                  <a:txBody>
                    <a:bodyPr/>
                    <a:lstStyle/>
                    <a:p>
                      <a:r>
                        <a:rPr lang="en-US" dirty="0" smtClean="0">
                          <a:latin typeface="Arial" pitchFamily="34" charset="0"/>
                          <a:cs typeface="Arial" pitchFamily="34" charset="0"/>
                        </a:rPr>
                        <a:t>write</a:t>
                      </a:r>
                      <a:endParaRPr lang="en-US" dirty="0">
                        <a:latin typeface="Arial" pitchFamily="34" charset="0"/>
                        <a:cs typeface="Arial" pitchFamily="34" charset="0"/>
                      </a:endParaRPr>
                    </a:p>
                  </a:txBody>
                  <a:tcPr/>
                </a:tc>
                <a:tc>
                  <a:txBody>
                    <a:bodyPr/>
                    <a:lstStyle/>
                    <a:p>
                      <a:r>
                        <a:rPr lang="en-US" dirty="0" smtClean="0">
                          <a:latin typeface="Arial" pitchFamily="34" charset="0"/>
                          <a:cs typeface="Arial" pitchFamily="34" charset="0"/>
                        </a:rPr>
                        <a:t>write</a:t>
                      </a:r>
                      <a:endParaRPr lang="en-US" dirty="0">
                        <a:latin typeface="Arial" pitchFamily="34" charset="0"/>
                        <a:cs typeface="Arial" pitchFamily="34" charset="0"/>
                      </a:endParaRPr>
                    </a:p>
                  </a:txBody>
                  <a:tcPr/>
                </a:tc>
              </a:tr>
              <a:tr h="350322">
                <a:tc>
                  <a:txBody>
                    <a:bodyPr/>
                    <a:lstStyle/>
                    <a:p>
                      <a:r>
                        <a:rPr lang="en-US" dirty="0" smtClean="0">
                          <a:latin typeface="Arial" pitchFamily="34" charset="0"/>
                          <a:cs typeface="Arial" pitchFamily="34" charset="0"/>
                        </a:rPr>
                        <a:t>snap</a:t>
                      </a:r>
                      <a:endParaRPr lang="en-US" dirty="0">
                        <a:latin typeface="Arial" pitchFamily="34" charset="0"/>
                        <a:cs typeface="Arial" pitchFamily="34" charset="0"/>
                      </a:endParaRPr>
                    </a:p>
                  </a:txBody>
                  <a:tcPr/>
                </a:tc>
                <a:tc>
                  <a:txBody>
                    <a:bodyPr/>
                    <a:lstStyle/>
                    <a:p>
                      <a:r>
                        <a:rPr lang="en-US" dirty="0" smtClean="0">
                          <a:latin typeface="Arial" pitchFamily="34" charset="0"/>
                          <a:cs typeface="Arial" pitchFamily="34" charset="0"/>
                        </a:rPr>
                        <a:t>snap</a:t>
                      </a:r>
                      <a:endParaRPr lang="en-US" dirty="0">
                        <a:latin typeface="Arial" pitchFamily="34" charset="0"/>
                        <a:cs typeface="Arial" pitchFamily="34" charset="0"/>
                      </a:endParaRPr>
                    </a:p>
                  </a:txBody>
                  <a:tcPr/>
                </a:tc>
                <a:tc>
                  <a:txBody>
                    <a:bodyPr/>
                    <a:lstStyle/>
                    <a:p>
                      <a:r>
                        <a:rPr lang="en-US" dirty="0" smtClean="0">
                          <a:latin typeface="Arial" pitchFamily="34" charset="0"/>
                          <a:cs typeface="Arial" pitchFamily="34" charset="0"/>
                        </a:rPr>
                        <a:t>snap</a:t>
                      </a:r>
                      <a:endParaRPr lang="en-US" dirty="0">
                        <a:latin typeface="Arial" pitchFamily="34" charset="0"/>
                        <a:cs typeface="Arial" pitchFamily="34" charset="0"/>
                      </a:endParaRPr>
                    </a:p>
                  </a:txBody>
                  <a:tcPr/>
                </a:tc>
              </a:tr>
              <a:tr h="350322">
                <a:tc>
                  <a:txBody>
                    <a:bodyPr/>
                    <a:lstStyle/>
                    <a:p>
                      <a:endParaRPr lang="en-US" dirty="0">
                        <a:latin typeface="Arial" pitchFamily="34" charset="0"/>
                        <a:cs typeface="Arial" pitchFamily="34" charset="0"/>
                      </a:endParaRPr>
                    </a:p>
                  </a:txBody>
                  <a:tcPr/>
                </a:tc>
                <a:tc>
                  <a:txBody>
                    <a:bodyPr/>
                    <a:lstStyle/>
                    <a:p>
                      <a:r>
                        <a:rPr lang="en-US" dirty="0" smtClean="0">
                          <a:solidFill>
                            <a:schemeClr val="bg1">
                              <a:lumMod val="75000"/>
                            </a:schemeClr>
                          </a:solidFill>
                          <a:latin typeface="Arial" pitchFamily="34" charset="0"/>
                          <a:cs typeface="Arial" pitchFamily="34" charset="0"/>
                        </a:rPr>
                        <a:t>write</a:t>
                      </a:r>
                      <a:endParaRPr lang="en-US" dirty="0">
                        <a:solidFill>
                          <a:schemeClr val="bg1">
                            <a:lumMod val="75000"/>
                          </a:schemeClr>
                        </a:solidFill>
                        <a:latin typeface="Arial" pitchFamily="34" charset="0"/>
                        <a:cs typeface="Arial" pitchFamily="34" charset="0"/>
                      </a:endParaRPr>
                    </a:p>
                  </a:txBody>
                  <a:tcPr/>
                </a:tc>
                <a:tc>
                  <a:txBody>
                    <a:bodyPr/>
                    <a:lstStyle/>
                    <a:p>
                      <a:r>
                        <a:rPr lang="en-US" dirty="0" smtClean="0">
                          <a:solidFill>
                            <a:schemeClr val="bg1">
                              <a:lumMod val="75000"/>
                            </a:schemeClr>
                          </a:solidFill>
                          <a:latin typeface="Arial" pitchFamily="34" charset="0"/>
                          <a:cs typeface="Arial" pitchFamily="34" charset="0"/>
                        </a:rPr>
                        <a:t>write</a:t>
                      </a:r>
                      <a:endParaRPr lang="en-US" dirty="0">
                        <a:solidFill>
                          <a:schemeClr val="bg1">
                            <a:lumMod val="75000"/>
                          </a:schemeClr>
                        </a:solidFill>
                        <a:latin typeface="Arial" pitchFamily="34" charset="0"/>
                        <a:cs typeface="Arial" pitchFamily="34" charset="0"/>
                      </a:endParaRPr>
                    </a:p>
                  </a:txBody>
                  <a:tcPr/>
                </a:tc>
              </a:tr>
              <a:tr h="350322">
                <a:tc>
                  <a:txBody>
                    <a:bodyPr/>
                    <a:lstStyle/>
                    <a:p>
                      <a:endParaRPr lang="en-US" dirty="0">
                        <a:latin typeface="Arial" pitchFamily="34" charset="0"/>
                        <a:cs typeface="Arial" pitchFamily="34" charset="0"/>
                      </a:endParaRPr>
                    </a:p>
                  </a:txBody>
                  <a:tcPr/>
                </a:tc>
                <a:tc>
                  <a:txBody>
                    <a:bodyPr/>
                    <a:lstStyle/>
                    <a:p>
                      <a:r>
                        <a:rPr lang="en-US" dirty="0" smtClean="0">
                          <a:solidFill>
                            <a:schemeClr val="bg1">
                              <a:lumMod val="75000"/>
                            </a:schemeClr>
                          </a:solidFill>
                          <a:latin typeface="Arial" pitchFamily="34" charset="0"/>
                          <a:cs typeface="Arial" pitchFamily="34" charset="0"/>
                        </a:rPr>
                        <a:t>snap</a:t>
                      </a:r>
                      <a:endParaRPr lang="en-US" dirty="0">
                        <a:solidFill>
                          <a:schemeClr val="bg1">
                            <a:lumMod val="75000"/>
                          </a:schemeClr>
                        </a:solidFill>
                        <a:latin typeface="Arial" pitchFamily="34" charset="0"/>
                        <a:cs typeface="Arial" pitchFamily="34" charset="0"/>
                      </a:endParaRPr>
                    </a:p>
                  </a:txBody>
                  <a:tcPr/>
                </a:tc>
                <a:tc>
                  <a:txBody>
                    <a:bodyPr/>
                    <a:lstStyle/>
                    <a:p>
                      <a:r>
                        <a:rPr lang="en-US" dirty="0" smtClean="0">
                          <a:solidFill>
                            <a:schemeClr val="bg1">
                              <a:lumMod val="75000"/>
                            </a:schemeClr>
                          </a:solidFill>
                          <a:latin typeface="Arial" pitchFamily="34" charset="0"/>
                          <a:cs typeface="Arial" pitchFamily="34" charset="0"/>
                        </a:rPr>
                        <a:t>snap</a:t>
                      </a:r>
                      <a:endParaRPr lang="en-US" dirty="0">
                        <a:solidFill>
                          <a:schemeClr val="bg1">
                            <a:lumMod val="75000"/>
                          </a:schemeClr>
                        </a:solidFill>
                        <a:latin typeface="Arial" pitchFamily="34" charset="0"/>
                        <a:cs typeface="Arial" pitchFamily="34" charset="0"/>
                      </a:endParaRPr>
                    </a:p>
                  </a:txBody>
                  <a:tcPr/>
                </a:tc>
              </a:tr>
              <a:tr h="350322">
                <a:tc>
                  <a:txBody>
                    <a:bodyPr/>
                    <a:lstStyle/>
                    <a:p>
                      <a:endParaRPr lang="en-US">
                        <a:latin typeface="Arial" pitchFamily="34" charset="0"/>
                        <a:cs typeface="Arial" pitchFamily="34" charset="0"/>
                      </a:endParaRPr>
                    </a:p>
                  </a:txBody>
                  <a:tcPr/>
                </a:tc>
                <a:tc>
                  <a:txBody>
                    <a:bodyPr/>
                    <a:lstStyle/>
                    <a:p>
                      <a:endParaRPr lang="en-US" dirty="0">
                        <a:latin typeface="Arial" pitchFamily="34" charset="0"/>
                        <a:cs typeface="Arial" pitchFamily="34" charset="0"/>
                      </a:endParaRPr>
                    </a:p>
                  </a:txBody>
                  <a:tcPr/>
                </a:tc>
                <a:tc>
                  <a:txBody>
                    <a:bodyPr/>
                    <a:lstStyle/>
                    <a:p>
                      <a:endParaRPr lang="en-US" dirty="0">
                        <a:solidFill>
                          <a:schemeClr val="bg1">
                            <a:lumMod val="75000"/>
                          </a:schemeClr>
                        </a:solidFill>
                        <a:latin typeface="Arial" pitchFamily="34" charset="0"/>
                        <a:cs typeface="Arial" pitchFamily="34" charset="0"/>
                      </a:endParaRPr>
                    </a:p>
                  </a:txBody>
                  <a:tcPr/>
                </a:tc>
              </a:tr>
              <a:tr h="350322">
                <a:tc>
                  <a:txBody>
                    <a:bodyPr/>
                    <a:lstStyle/>
                    <a:p>
                      <a:endParaRPr lang="en-US">
                        <a:latin typeface="Arial" pitchFamily="34" charset="0"/>
                        <a:cs typeface="Arial" pitchFamily="34" charset="0"/>
                      </a:endParaRPr>
                    </a:p>
                  </a:txBody>
                  <a:tcPr/>
                </a:tc>
                <a:tc>
                  <a:txBody>
                    <a:bodyPr/>
                    <a:lstStyle/>
                    <a:p>
                      <a:endParaRPr lang="en-US">
                        <a:latin typeface="Arial" pitchFamily="34" charset="0"/>
                        <a:cs typeface="Arial" pitchFamily="34" charset="0"/>
                      </a:endParaRPr>
                    </a:p>
                  </a:txBody>
                  <a:tcPr/>
                </a:tc>
                <a:tc>
                  <a:txBody>
                    <a:bodyPr/>
                    <a:lstStyle/>
                    <a:p>
                      <a:endParaRPr lang="en-US" dirty="0">
                        <a:solidFill>
                          <a:schemeClr val="bg1">
                            <a:lumMod val="75000"/>
                          </a:schemeClr>
                        </a:solidFill>
                        <a:latin typeface="Arial" pitchFamily="34" charset="0"/>
                        <a:cs typeface="Arial" pitchFamily="34" charset="0"/>
                      </a:endParaRPr>
                    </a:p>
                  </a:txBody>
                  <a:tcPr/>
                </a:tc>
              </a:tr>
              <a:tr h="350322">
                <a:tc>
                  <a:txBody>
                    <a:bodyPr/>
                    <a:lstStyle/>
                    <a:p>
                      <a:r>
                        <a:rPr lang="en-US" dirty="0" smtClean="0">
                          <a:latin typeface="Arial" pitchFamily="34" charset="0"/>
                          <a:cs typeface="Arial" pitchFamily="34" charset="0"/>
                        </a:rPr>
                        <a:t>PQR</a:t>
                      </a:r>
                      <a:endParaRPr lang="en-US" dirty="0">
                        <a:latin typeface="Arial" pitchFamily="34" charset="0"/>
                        <a:cs typeface="Arial" pitchFamily="34" charset="0"/>
                      </a:endParaRPr>
                    </a:p>
                  </a:txBody>
                  <a:tcPr/>
                </a:tc>
                <a:tc>
                  <a:txBody>
                    <a:bodyPr/>
                    <a:lstStyle/>
                    <a:p>
                      <a:r>
                        <a:rPr lang="en-US" dirty="0" smtClean="0">
                          <a:latin typeface="Arial" pitchFamily="34" charset="0"/>
                          <a:cs typeface="Arial" pitchFamily="34" charset="0"/>
                        </a:rPr>
                        <a:t>PQR</a:t>
                      </a:r>
                      <a:endParaRPr lang="en-US" dirty="0">
                        <a:latin typeface="Arial" pitchFamily="34" charset="0"/>
                        <a:cs typeface="Arial" pitchFamily="34" charset="0"/>
                      </a:endParaRPr>
                    </a:p>
                  </a:txBody>
                  <a:tcPr/>
                </a:tc>
                <a:tc>
                  <a:txBody>
                    <a:bodyPr/>
                    <a:lstStyle/>
                    <a:p>
                      <a:r>
                        <a:rPr lang="en-US" dirty="0" smtClean="0">
                          <a:latin typeface="Arial" pitchFamily="34" charset="0"/>
                          <a:cs typeface="Arial" pitchFamily="34" charset="0"/>
                        </a:rPr>
                        <a:t>PQR</a:t>
                      </a:r>
                      <a:endParaRPr lang="en-US" dirty="0">
                        <a:latin typeface="Arial" pitchFamily="34" charset="0"/>
                        <a:cs typeface="Arial" pitchFamily="34" charset="0"/>
                      </a:endParaRPr>
                    </a:p>
                  </a:txBody>
                  <a:tcPr/>
                </a:tc>
              </a:tr>
            </a:tbl>
          </a:graphicData>
        </a:graphic>
      </p:graphicFrame>
      <p:graphicFrame>
        <p:nvGraphicFramePr>
          <p:cNvPr id="12" name="Content Placeholder 5"/>
          <p:cNvGraphicFramePr>
            <a:graphicFrameLocks/>
          </p:cNvGraphicFramePr>
          <p:nvPr/>
        </p:nvGraphicFramePr>
        <p:xfrm>
          <a:off x="631731" y="2076576"/>
          <a:ext cx="3719946" cy="2926080"/>
        </p:xfrm>
        <a:graphic>
          <a:graphicData uri="http://schemas.openxmlformats.org/drawingml/2006/table">
            <a:tbl>
              <a:tblPr firstRow="1" bandRow="1">
                <a:tableStyleId>{5C22544A-7EE6-4342-B048-85BDC9FD1C3A}</a:tableStyleId>
              </a:tblPr>
              <a:tblGrid>
                <a:gridCol w="1239982"/>
                <a:gridCol w="1239982"/>
                <a:gridCol w="1239982"/>
              </a:tblGrid>
              <a:tr h="350322">
                <a:tc>
                  <a:txBody>
                    <a:bodyPr/>
                    <a:lstStyle/>
                    <a:p>
                      <a:pPr algn="ctr"/>
                      <a:r>
                        <a:rPr lang="en-US" dirty="0" smtClean="0">
                          <a:latin typeface="Arial" pitchFamily="34" charset="0"/>
                          <a:cs typeface="Arial" pitchFamily="34" charset="0"/>
                        </a:rPr>
                        <a:t>P</a:t>
                      </a:r>
                      <a:endParaRPr lang="en-US" dirty="0">
                        <a:latin typeface="Arial" pitchFamily="34" charset="0"/>
                        <a:cs typeface="Arial" pitchFamily="34" charset="0"/>
                      </a:endParaRPr>
                    </a:p>
                  </a:txBody>
                  <a:tcPr/>
                </a:tc>
                <a:tc>
                  <a:txBody>
                    <a:bodyPr/>
                    <a:lstStyle/>
                    <a:p>
                      <a:pPr algn="ctr"/>
                      <a:r>
                        <a:rPr lang="en-US" dirty="0" smtClean="0">
                          <a:latin typeface="Arial" pitchFamily="34" charset="0"/>
                          <a:cs typeface="Arial" pitchFamily="34" charset="0"/>
                        </a:rPr>
                        <a:t>Q</a:t>
                      </a:r>
                      <a:endParaRPr lang="en-US" dirty="0">
                        <a:latin typeface="Arial" pitchFamily="34" charset="0"/>
                        <a:cs typeface="Arial" pitchFamily="34" charset="0"/>
                      </a:endParaRPr>
                    </a:p>
                  </a:txBody>
                  <a:tcPr/>
                </a:tc>
                <a:tc>
                  <a:txBody>
                    <a:bodyPr/>
                    <a:lstStyle/>
                    <a:p>
                      <a:pPr algn="ctr"/>
                      <a:r>
                        <a:rPr lang="en-US" dirty="0" smtClean="0">
                          <a:latin typeface="Arial" pitchFamily="34" charset="0"/>
                          <a:cs typeface="Arial" pitchFamily="34" charset="0"/>
                        </a:rPr>
                        <a:t>R</a:t>
                      </a:r>
                      <a:endParaRPr lang="en-US" dirty="0">
                        <a:latin typeface="Arial" pitchFamily="34" charset="0"/>
                        <a:cs typeface="Arial" pitchFamily="34" charset="0"/>
                      </a:endParaRPr>
                    </a:p>
                  </a:txBody>
                  <a:tcPr/>
                </a:tc>
              </a:tr>
              <a:tr h="350322">
                <a:tc>
                  <a:txBody>
                    <a:bodyPr/>
                    <a:lstStyle/>
                    <a:p>
                      <a:r>
                        <a:rPr lang="en-US" dirty="0" smtClean="0">
                          <a:latin typeface="Arial" pitchFamily="34" charset="0"/>
                          <a:cs typeface="Arial" pitchFamily="34" charset="0"/>
                        </a:rPr>
                        <a:t>write</a:t>
                      </a:r>
                      <a:endParaRPr lang="en-US" dirty="0">
                        <a:latin typeface="Arial" pitchFamily="34" charset="0"/>
                        <a:cs typeface="Arial" pitchFamily="34" charset="0"/>
                      </a:endParaRPr>
                    </a:p>
                  </a:txBody>
                  <a:tcPr/>
                </a:tc>
                <a:tc>
                  <a:txBody>
                    <a:bodyPr/>
                    <a:lstStyle/>
                    <a:p>
                      <a:r>
                        <a:rPr lang="en-US" dirty="0" smtClean="0">
                          <a:latin typeface="Arial" pitchFamily="34" charset="0"/>
                          <a:cs typeface="Arial" pitchFamily="34" charset="0"/>
                        </a:rPr>
                        <a:t>write</a:t>
                      </a:r>
                      <a:endParaRPr lang="en-US" dirty="0">
                        <a:latin typeface="Arial" pitchFamily="34" charset="0"/>
                        <a:cs typeface="Arial" pitchFamily="34" charset="0"/>
                      </a:endParaRPr>
                    </a:p>
                  </a:txBody>
                  <a:tcPr/>
                </a:tc>
                <a:tc>
                  <a:txBody>
                    <a:bodyPr/>
                    <a:lstStyle/>
                    <a:p>
                      <a:r>
                        <a:rPr lang="en-US" dirty="0" smtClean="0">
                          <a:latin typeface="Arial" pitchFamily="34" charset="0"/>
                          <a:cs typeface="Arial" pitchFamily="34" charset="0"/>
                        </a:rPr>
                        <a:t>write</a:t>
                      </a:r>
                      <a:endParaRPr lang="en-US" dirty="0">
                        <a:latin typeface="Arial" pitchFamily="34" charset="0"/>
                        <a:cs typeface="Arial" pitchFamily="34" charset="0"/>
                      </a:endParaRPr>
                    </a:p>
                  </a:txBody>
                  <a:tcPr/>
                </a:tc>
              </a:tr>
              <a:tr h="350322">
                <a:tc>
                  <a:txBody>
                    <a:bodyPr/>
                    <a:lstStyle/>
                    <a:p>
                      <a:r>
                        <a:rPr lang="en-US" dirty="0" smtClean="0">
                          <a:latin typeface="Arial" pitchFamily="34" charset="0"/>
                          <a:cs typeface="Arial" pitchFamily="34" charset="0"/>
                        </a:rPr>
                        <a:t>snap</a:t>
                      </a:r>
                      <a:endParaRPr lang="en-US" dirty="0">
                        <a:latin typeface="Arial" pitchFamily="34" charset="0"/>
                        <a:cs typeface="Arial" pitchFamily="34" charset="0"/>
                      </a:endParaRPr>
                    </a:p>
                  </a:txBody>
                  <a:tcPr/>
                </a:tc>
                <a:tc>
                  <a:txBody>
                    <a:bodyPr/>
                    <a:lstStyle/>
                    <a:p>
                      <a:r>
                        <a:rPr lang="en-US" dirty="0" smtClean="0">
                          <a:latin typeface="Arial" pitchFamily="34" charset="0"/>
                          <a:cs typeface="Arial" pitchFamily="34" charset="0"/>
                        </a:rPr>
                        <a:t>snap</a:t>
                      </a:r>
                      <a:endParaRPr lang="en-US" dirty="0">
                        <a:latin typeface="Arial" pitchFamily="34" charset="0"/>
                        <a:cs typeface="Arial" pitchFamily="34" charset="0"/>
                      </a:endParaRPr>
                    </a:p>
                  </a:txBody>
                  <a:tcPr/>
                </a:tc>
                <a:tc>
                  <a:txBody>
                    <a:bodyPr/>
                    <a:lstStyle/>
                    <a:p>
                      <a:r>
                        <a:rPr lang="en-US" dirty="0" smtClean="0">
                          <a:latin typeface="Arial" pitchFamily="34" charset="0"/>
                          <a:cs typeface="Arial" pitchFamily="34" charset="0"/>
                        </a:rPr>
                        <a:t>snap</a:t>
                      </a:r>
                      <a:endParaRPr lang="en-US" dirty="0">
                        <a:latin typeface="Arial" pitchFamily="34" charset="0"/>
                        <a:cs typeface="Arial" pitchFamily="34" charset="0"/>
                      </a:endParaRPr>
                    </a:p>
                  </a:txBody>
                  <a:tcPr/>
                </a:tc>
              </a:tr>
              <a:tr h="350322">
                <a:tc>
                  <a:txBody>
                    <a:bodyPr/>
                    <a:lstStyle/>
                    <a:p>
                      <a:endParaRPr lang="en-US" dirty="0">
                        <a:latin typeface="Arial" pitchFamily="34" charset="0"/>
                        <a:cs typeface="Arial" pitchFamily="34" charset="0"/>
                      </a:endParaRPr>
                    </a:p>
                  </a:txBody>
                  <a:tcPr/>
                </a:tc>
                <a:tc>
                  <a:txBody>
                    <a:bodyPr/>
                    <a:lstStyle/>
                    <a:p>
                      <a:r>
                        <a:rPr lang="en-US" dirty="0" smtClean="0">
                          <a:solidFill>
                            <a:schemeClr val="bg1">
                              <a:lumMod val="75000"/>
                            </a:schemeClr>
                          </a:solidFill>
                          <a:latin typeface="Arial" pitchFamily="34" charset="0"/>
                          <a:cs typeface="Arial" pitchFamily="34" charset="0"/>
                        </a:rPr>
                        <a:t>write</a:t>
                      </a:r>
                      <a:endParaRPr lang="en-US" dirty="0">
                        <a:solidFill>
                          <a:schemeClr val="bg1">
                            <a:lumMod val="75000"/>
                          </a:schemeClr>
                        </a:solidFill>
                        <a:latin typeface="Arial" pitchFamily="34" charset="0"/>
                        <a:cs typeface="Arial" pitchFamily="34" charset="0"/>
                      </a:endParaRPr>
                    </a:p>
                  </a:txBody>
                  <a:tcPr/>
                </a:tc>
                <a:tc>
                  <a:txBody>
                    <a:bodyPr/>
                    <a:lstStyle/>
                    <a:p>
                      <a:r>
                        <a:rPr lang="en-US" dirty="0" smtClean="0">
                          <a:solidFill>
                            <a:schemeClr val="bg1">
                              <a:lumMod val="75000"/>
                            </a:schemeClr>
                          </a:solidFill>
                          <a:latin typeface="Arial" pitchFamily="34" charset="0"/>
                          <a:cs typeface="Arial" pitchFamily="34" charset="0"/>
                        </a:rPr>
                        <a:t>write</a:t>
                      </a:r>
                      <a:endParaRPr lang="en-US" dirty="0">
                        <a:solidFill>
                          <a:schemeClr val="bg1">
                            <a:lumMod val="75000"/>
                          </a:schemeClr>
                        </a:solidFill>
                        <a:latin typeface="Arial" pitchFamily="34" charset="0"/>
                        <a:cs typeface="Arial" pitchFamily="34" charset="0"/>
                      </a:endParaRPr>
                    </a:p>
                  </a:txBody>
                  <a:tcPr/>
                </a:tc>
              </a:tr>
              <a:tr h="350322">
                <a:tc>
                  <a:txBody>
                    <a:bodyPr/>
                    <a:lstStyle/>
                    <a:p>
                      <a:endParaRPr lang="en-US" dirty="0">
                        <a:latin typeface="Arial" pitchFamily="34" charset="0"/>
                        <a:cs typeface="Arial" pitchFamily="34" charset="0"/>
                      </a:endParaRPr>
                    </a:p>
                  </a:txBody>
                  <a:tcPr/>
                </a:tc>
                <a:tc>
                  <a:txBody>
                    <a:bodyPr/>
                    <a:lstStyle/>
                    <a:p>
                      <a:r>
                        <a:rPr lang="en-US" dirty="0" smtClean="0">
                          <a:solidFill>
                            <a:schemeClr val="bg1">
                              <a:lumMod val="75000"/>
                            </a:schemeClr>
                          </a:solidFill>
                          <a:latin typeface="Arial" pitchFamily="34" charset="0"/>
                          <a:cs typeface="Arial" pitchFamily="34" charset="0"/>
                        </a:rPr>
                        <a:t>snap</a:t>
                      </a:r>
                      <a:endParaRPr lang="en-US" dirty="0">
                        <a:solidFill>
                          <a:schemeClr val="bg1">
                            <a:lumMod val="75000"/>
                          </a:schemeClr>
                        </a:solidFill>
                        <a:latin typeface="Arial" pitchFamily="34" charset="0"/>
                        <a:cs typeface="Arial" pitchFamily="34" charset="0"/>
                      </a:endParaRPr>
                    </a:p>
                  </a:txBody>
                  <a:tcPr/>
                </a:tc>
                <a:tc>
                  <a:txBody>
                    <a:bodyPr/>
                    <a:lstStyle/>
                    <a:p>
                      <a:r>
                        <a:rPr lang="en-US" dirty="0" smtClean="0">
                          <a:solidFill>
                            <a:schemeClr val="bg1">
                              <a:lumMod val="75000"/>
                            </a:schemeClr>
                          </a:solidFill>
                          <a:latin typeface="Arial" pitchFamily="34" charset="0"/>
                          <a:cs typeface="Arial" pitchFamily="34" charset="0"/>
                        </a:rPr>
                        <a:t>snap</a:t>
                      </a:r>
                      <a:endParaRPr lang="en-US" dirty="0">
                        <a:solidFill>
                          <a:schemeClr val="bg1">
                            <a:lumMod val="75000"/>
                          </a:schemeClr>
                        </a:solidFill>
                        <a:latin typeface="Arial" pitchFamily="34" charset="0"/>
                        <a:cs typeface="Arial" pitchFamily="34" charset="0"/>
                      </a:endParaRPr>
                    </a:p>
                  </a:txBody>
                  <a:tcPr/>
                </a:tc>
              </a:tr>
              <a:tr h="350322">
                <a:tc>
                  <a:txBody>
                    <a:bodyPr/>
                    <a:lstStyle/>
                    <a:p>
                      <a:endParaRPr lang="en-US">
                        <a:latin typeface="Arial" pitchFamily="34" charset="0"/>
                        <a:cs typeface="Arial" pitchFamily="34" charset="0"/>
                      </a:endParaRPr>
                    </a:p>
                  </a:txBody>
                  <a:tcPr/>
                </a:tc>
                <a:tc>
                  <a:txBody>
                    <a:bodyPr/>
                    <a:lstStyle/>
                    <a:p>
                      <a:endParaRPr lang="en-US" dirty="0">
                        <a:latin typeface="Arial" pitchFamily="34" charset="0"/>
                        <a:cs typeface="Arial" pitchFamily="34" charset="0"/>
                      </a:endParaRPr>
                    </a:p>
                  </a:txBody>
                  <a:tcPr/>
                </a:tc>
                <a:tc>
                  <a:txBody>
                    <a:bodyPr/>
                    <a:lstStyle/>
                    <a:p>
                      <a:endParaRPr lang="en-US" dirty="0">
                        <a:solidFill>
                          <a:schemeClr val="bg1">
                            <a:lumMod val="75000"/>
                          </a:schemeClr>
                        </a:solidFill>
                        <a:latin typeface="Arial" pitchFamily="34" charset="0"/>
                        <a:cs typeface="Arial" pitchFamily="34" charset="0"/>
                      </a:endParaRPr>
                    </a:p>
                  </a:txBody>
                  <a:tcPr/>
                </a:tc>
              </a:tr>
              <a:tr h="350322">
                <a:tc>
                  <a:txBody>
                    <a:bodyPr/>
                    <a:lstStyle/>
                    <a:p>
                      <a:endParaRPr lang="en-US">
                        <a:latin typeface="Arial" pitchFamily="34" charset="0"/>
                        <a:cs typeface="Arial" pitchFamily="34" charset="0"/>
                      </a:endParaRPr>
                    </a:p>
                  </a:txBody>
                  <a:tcPr/>
                </a:tc>
                <a:tc>
                  <a:txBody>
                    <a:bodyPr/>
                    <a:lstStyle/>
                    <a:p>
                      <a:endParaRPr lang="en-US">
                        <a:latin typeface="Arial" pitchFamily="34" charset="0"/>
                        <a:cs typeface="Arial" pitchFamily="34" charset="0"/>
                      </a:endParaRPr>
                    </a:p>
                  </a:txBody>
                  <a:tcPr/>
                </a:tc>
                <a:tc>
                  <a:txBody>
                    <a:bodyPr/>
                    <a:lstStyle/>
                    <a:p>
                      <a:endParaRPr lang="en-US" dirty="0">
                        <a:solidFill>
                          <a:schemeClr val="bg1">
                            <a:lumMod val="75000"/>
                          </a:schemeClr>
                        </a:solidFill>
                        <a:latin typeface="Arial" pitchFamily="34" charset="0"/>
                        <a:cs typeface="Arial" pitchFamily="34" charset="0"/>
                      </a:endParaRPr>
                    </a:p>
                  </a:txBody>
                  <a:tcPr/>
                </a:tc>
              </a:tr>
              <a:tr h="350322">
                <a:tc>
                  <a:txBody>
                    <a:bodyPr/>
                    <a:lstStyle/>
                    <a:p>
                      <a:r>
                        <a:rPr lang="en-US" dirty="0" smtClean="0">
                          <a:latin typeface="Arial" pitchFamily="34" charset="0"/>
                          <a:cs typeface="Arial" pitchFamily="34" charset="0"/>
                        </a:rPr>
                        <a:t>PQR</a:t>
                      </a:r>
                      <a:endParaRPr lang="en-US" dirty="0">
                        <a:latin typeface="Arial" pitchFamily="34" charset="0"/>
                        <a:cs typeface="Arial" pitchFamily="34" charset="0"/>
                      </a:endParaRPr>
                    </a:p>
                  </a:txBody>
                  <a:tcPr/>
                </a:tc>
                <a:tc>
                  <a:txBody>
                    <a:bodyPr/>
                    <a:lstStyle/>
                    <a:p>
                      <a:r>
                        <a:rPr lang="en-US" dirty="0" smtClean="0">
                          <a:latin typeface="Arial" pitchFamily="34" charset="0"/>
                          <a:cs typeface="Arial" pitchFamily="34" charset="0"/>
                        </a:rPr>
                        <a:t>PQR</a:t>
                      </a:r>
                      <a:endParaRPr lang="en-US" dirty="0">
                        <a:latin typeface="Arial" pitchFamily="34" charset="0"/>
                        <a:cs typeface="Arial" pitchFamily="34" charset="0"/>
                      </a:endParaRPr>
                    </a:p>
                  </a:txBody>
                  <a:tcPr/>
                </a:tc>
                <a:tc>
                  <a:txBody>
                    <a:bodyPr/>
                    <a:lstStyle/>
                    <a:p>
                      <a:r>
                        <a:rPr lang="en-US" dirty="0" smtClean="0">
                          <a:latin typeface="Arial" pitchFamily="34" charset="0"/>
                          <a:cs typeface="Arial" pitchFamily="34" charset="0"/>
                        </a:rPr>
                        <a:t>PQR</a:t>
                      </a:r>
                      <a:endParaRPr lang="en-US" dirty="0">
                        <a:latin typeface="Arial" pitchFamily="34" charset="0"/>
                        <a:cs typeface="Arial" pitchFamily="34" charset="0"/>
                      </a:endParaRPr>
                    </a:p>
                  </a:txBody>
                  <a:tcPr/>
                </a:tc>
              </a:tr>
            </a:tbl>
          </a:graphicData>
        </a:graphic>
      </p:graphicFrame>
      <p:graphicFrame>
        <p:nvGraphicFramePr>
          <p:cNvPr id="6" name="Content Placeholder 5"/>
          <p:cNvGraphicFramePr>
            <a:graphicFrameLocks noGrp="1"/>
          </p:cNvGraphicFramePr>
          <p:nvPr>
            <p:ph idx="1"/>
          </p:nvPr>
        </p:nvGraphicFramePr>
        <p:xfrm>
          <a:off x="646479" y="2088371"/>
          <a:ext cx="3719946" cy="2926080"/>
        </p:xfrm>
        <a:graphic>
          <a:graphicData uri="http://schemas.openxmlformats.org/drawingml/2006/table">
            <a:tbl>
              <a:tblPr firstRow="1" bandRow="1">
                <a:tableStyleId>{5C22544A-7EE6-4342-B048-85BDC9FD1C3A}</a:tableStyleId>
              </a:tblPr>
              <a:tblGrid>
                <a:gridCol w="1239982"/>
                <a:gridCol w="1239982"/>
                <a:gridCol w="1239982"/>
              </a:tblGrid>
              <a:tr h="350322">
                <a:tc>
                  <a:txBody>
                    <a:bodyPr/>
                    <a:lstStyle/>
                    <a:p>
                      <a:pPr algn="ctr"/>
                      <a:r>
                        <a:rPr lang="en-US" dirty="0" smtClean="0">
                          <a:latin typeface="Arial" pitchFamily="34" charset="0"/>
                          <a:cs typeface="Arial" pitchFamily="34" charset="0"/>
                        </a:rPr>
                        <a:t>P</a:t>
                      </a:r>
                      <a:endParaRPr lang="en-US" dirty="0">
                        <a:latin typeface="Arial" pitchFamily="34" charset="0"/>
                        <a:cs typeface="Arial" pitchFamily="34" charset="0"/>
                      </a:endParaRPr>
                    </a:p>
                  </a:txBody>
                  <a:tcPr/>
                </a:tc>
                <a:tc>
                  <a:txBody>
                    <a:bodyPr/>
                    <a:lstStyle/>
                    <a:p>
                      <a:pPr algn="ctr"/>
                      <a:r>
                        <a:rPr lang="en-US" dirty="0" smtClean="0">
                          <a:latin typeface="Arial" pitchFamily="34" charset="0"/>
                          <a:cs typeface="Arial" pitchFamily="34" charset="0"/>
                        </a:rPr>
                        <a:t>Q</a:t>
                      </a:r>
                      <a:endParaRPr lang="en-US" dirty="0">
                        <a:latin typeface="Arial" pitchFamily="34" charset="0"/>
                        <a:cs typeface="Arial" pitchFamily="34" charset="0"/>
                      </a:endParaRPr>
                    </a:p>
                  </a:txBody>
                  <a:tcPr/>
                </a:tc>
                <a:tc>
                  <a:txBody>
                    <a:bodyPr/>
                    <a:lstStyle/>
                    <a:p>
                      <a:pPr algn="ctr"/>
                      <a:r>
                        <a:rPr lang="en-US" dirty="0" smtClean="0">
                          <a:latin typeface="Arial" pitchFamily="34" charset="0"/>
                          <a:cs typeface="Arial" pitchFamily="34" charset="0"/>
                        </a:rPr>
                        <a:t>R</a:t>
                      </a:r>
                      <a:endParaRPr lang="en-US" dirty="0">
                        <a:latin typeface="Arial" pitchFamily="34" charset="0"/>
                        <a:cs typeface="Arial" pitchFamily="34" charset="0"/>
                      </a:endParaRPr>
                    </a:p>
                  </a:txBody>
                  <a:tcPr/>
                </a:tc>
              </a:tr>
              <a:tr h="350322">
                <a:tc>
                  <a:txBody>
                    <a:bodyPr/>
                    <a:lstStyle/>
                    <a:p>
                      <a:r>
                        <a:rPr lang="en-US" dirty="0" smtClean="0">
                          <a:latin typeface="Arial" pitchFamily="34" charset="0"/>
                          <a:cs typeface="Arial" pitchFamily="34" charset="0"/>
                        </a:rPr>
                        <a:t>write</a:t>
                      </a:r>
                      <a:endParaRPr lang="en-US" dirty="0">
                        <a:latin typeface="Arial" pitchFamily="34" charset="0"/>
                        <a:cs typeface="Arial" pitchFamily="34" charset="0"/>
                      </a:endParaRPr>
                    </a:p>
                  </a:txBody>
                  <a:tcPr/>
                </a:tc>
                <a:tc>
                  <a:txBody>
                    <a:bodyPr/>
                    <a:lstStyle/>
                    <a:p>
                      <a:endParaRPr lang="en-US">
                        <a:latin typeface="Arial" pitchFamily="34" charset="0"/>
                        <a:cs typeface="Arial" pitchFamily="34" charset="0"/>
                      </a:endParaRPr>
                    </a:p>
                  </a:txBody>
                  <a:tcPr/>
                </a:tc>
                <a:tc>
                  <a:txBody>
                    <a:bodyPr/>
                    <a:lstStyle/>
                    <a:p>
                      <a:endParaRPr lang="en-US" dirty="0">
                        <a:latin typeface="Arial" pitchFamily="34" charset="0"/>
                        <a:cs typeface="Arial" pitchFamily="34" charset="0"/>
                      </a:endParaRPr>
                    </a:p>
                  </a:txBody>
                  <a:tcPr/>
                </a:tc>
              </a:tr>
              <a:tr h="350322">
                <a:tc>
                  <a:txBody>
                    <a:bodyPr/>
                    <a:lstStyle/>
                    <a:p>
                      <a:r>
                        <a:rPr lang="en-US" dirty="0" smtClean="0">
                          <a:latin typeface="Arial" pitchFamily="34" charset="0"/>
                          <a:cs typeface="Arial" pitchFamily="34" charset="0"/>
                        </a:rPr>
                        <a:t>snap</a:t>
                      </a:r>
                      <a:endParaRPr lang="en-US" dirty="0">
                        <a:latin typeface="Arial" pitchFamily="34" charset="0"/>
                        <a:cs typeface="Arial" pitchFamily="34" charset="0"/>
                      </a:endParaRPr>
                    </a:p>
                  </a:txBody>
                  <a:tcPr/>
                </a:tc>
                <a:tc>
                  <a:txBody>
                    <a:bodyPr/>
                    <a:lstStyle/>
                    <a:p>
                      <a:endParaRPr lang="en-US">
                        <a:latin typeface="Arial" pitchFamily="34" charset="0"/>
                        <a:cs typeface="Arial" pitchFamily="34" charset="0"/>
                      </a:endParaRPr>
                    </a:p>
                  </a:txBody>
                  <a:tcPr/>
                </a:tc>
                <a:tc>
                  <a:txBody>
                    <a:bodyPr/>
                    <a:lstStyle/>
                    <a:p>
                      <a:endParaRPr lang="en-US" dirty="0">
                        <a:latin typeface="Arial" pitchFamily="34" charset="0"/>
                        <a:cs typeface="Arial" pitchFamily="34" charset="0"/>
                      </a:endParaRPr>
                    </a:p>
                  </a:txBody>
                  <a:tcPr/>
                </a:tc>
              </a:tr>
              <a:tr h="350322">
                <a:tc>
                  <a:txBody>
                    <a:bodyPr/>
                    <a:lstStyle/>
                    <a:p>
                      <a:endParaRPr lang="en-US" dirty="0">
                        <a:latin typeface="Arial" pitchFamily="34" charset="0"/>
                        <a:cs typeface="Arial" pitchFamily="34" charset="0"/>
                      </a:endParaRPr>
                    </a:p>
                  </a:txBody>
                  <a:tcPr/>
                </a:tc>
                <a:tc>
                  <a:txBody>
                    <a:bodyPr/>
                    <a:lstStyle/>
                    <a:p>
                      <a:r>
                        <a:rPr lang="en-US" dirty="0" smtClean="0">
                          <a:latin typeface="Arial" pitchFamily="34" charset="0"/>
                          <a:cs typeface="Arial" pitchFamily="34" charset="0"/>
                        </a:rPr>
                        <a:t>write</a:t>
                      </a:r>
                      <a:endParaRPr lang="en-US" dirty="0">
                        <a:latin typeface="Arial" pitchFamily="34" charset="0"/>
                        <a:cs typeface="Arial" pitchFamily="34" charset="0"/>
                      </a:endParaRPr>
                    </a:p>
                  </a:txBody>
                  <a:tcPr/>
                </a:tc>
                <a:tc>
                  <a:txBody>
                    <a:bodyPr/>
                    <a:lstStyle/>
                    <a:p>
                      <a:r>
                        <a:rPr lang="en-US" dirty="0" smtClean="0">
                          <a:latin typeface="Arial" pitchFamily="34" charset="0"/>
                          <a:cs typeface="Arial" pitchFamily="34" charset="0"/>
                        </a:rPr>
                        <a:t>write</a:t>
                      </a:r>
                      <a:endParaRPr lang="en-US" dirty="0">
                        <a:latin typeface="Arial" pitchFamily="34" charset="0"/>
                        <a:cs typeface="Arial" pitchFamily="34" charset="0"/>
                      </a:endParaRPr>
                    </a:p>
                  </a:txBody>
                  <a:tcPr/>
                </a:tc>
              </a:tr>
              <a:tr h="350322">
                <a:tc>
                  <a:txBody>
                    <a:bodyPr/>
                    <a:lstStyle/>
                    <a:p>
                      <a:endParaRPr lang="en-US" dirty="0">
                        <a:latin typeface="Arial" pitchFamily="34" charset="0"/>
                        <a:cs typeface="Arial" pitchFamily="34" charset="0"/>
                      </a:endParaRPr>
                    </a:p>
                  </a:txBody>
                  <a:tcPr/>
                </a:tc>
                <a:tc>
                  <a:txBody>
                    <a:bodyPr/>
                    <a:lstStyle/>
                    <a:p>
                      <a:r>
                        <a:rPr lang="en-US" dirty="0" smtClean="0">
                          <a:latin typeface="Arial" pitchFamily="34" charset="0"/>
                          <a:cs typeface="Arial" pitchFamily="34" charset="0"/>
                        </a:rPr>
                        <a:t>snap</a:t>
                      </a:r>
                      <a:endParaRPr lang="en-US" dirty="0">
                        <a:latin typeface="Arial" pitchFamily="34" charset="0"/>
                        <a:cs typeface="Arial" pitchFamily="34" charset="0"/>
                      </a:endParaRPr>
                    </a:p>
                  </a:txBody>
                  <a:tcPr/>
                </a:tc>
                <a:tc>
                  <a:txBody>
                    <a:bodyPr/>
                    <a:lstStyle/>
                    <a:p>
                      <a:r>
                        <a:rPr lang="en-US" dirty="0" smtClean="0">
                          <a:latin typeface="Arial" pitchFamily="34" charset="0"/>
                          <a:cs typeface="Arial" pitchFamily="34" charset="0"/>
                        </a:rPr>
                        <a:t>snap</a:t>
                      </a:r>
                      <a:endParaRPr lang="en-US" dirty="0">
                        <a:latin typeface="Arial" pitchFamily="34" charset="0"/>
                        <a:cs typeface="Arial" pitchFamily="34" charset="0"/>
                      </a:endParaRPr>
                    </a:p>
                  </a:txBody>
                  <a:tcPr/>
                </a:tc>
              </a:tr>
              <a:tr h="350322">
                <a:tc>
                  <a:txBody>
                    <a:bodyPr/>
                    <a:lstStyle/>
                    <a:p>
                      <a:endParaRPr lang="en-US">
                        <a:latin typeface="Arial" pitchFamily="34" charset="0"/>
                        <a:cs typeface="Arial" pitchFamily="34" charset="0"/>
                      </a:endParaRPr>
                    </a:p>
                  </a:txBody>
                  <a:tcPr/>
                </a:tc>
                <a:tc>
                  <a:txBody>
                    <a:bodyPr/>
                    <a:lstStyle/>
                    <a:p>
                      <a:endParaRPr lang="en-US" dirty="0">
                        <a:latin typeface="Arial" pitchFamily="34" charset="0"/>
                        <a:cs typeface="Arial" pitchFamily="34" charset="0"/>
                      </a:endParaRPr>
                    </a:p>
                  </a:txBody>
                  <a:tcPr/>
                </a:tc>
                <a:tc>
                  <a:txBody>
                    <a:bodyPr/>
                    <a:lstStyle/>
                    <a:p>
                      <a:r>
                        <a:rPr lang="en-US" dirty="0" smtClean="0">
                          <a:solidFill>
                            <a:schemeClr val="bg1">
                              <a:lumMod val="75000"/>
                            </a:schemeClr>
                          </a:solidFill>
                          <a:latin typeface="Arial" pitchFamily="34" charset="0"/>
                          <a:cs typeface="Arial" pitchFamily="34" charset="0"/>
                        </a:rPr>
                        <a:t>write</a:t>
                      </a:r>
                      <a:endParaRPr lang="en-US" dirty="0">
                        <a:solidFill>
                          <a:schemeClr val="bg1">
                            <a:lumMod val="75000"/>
                          </a:schemeClr>
                        </a:solidFill>
                        <a:latin typeface="Arial" pitchFamily="34" charset="0"/>
                        <a:cs typeface="Arial" pitchFamily="34" charset="0"/>
                      </a:endParaRPr>
                    </a:p>
                  </a:txBody>
                  <a:tcPr/>
                </a:tc>
              </a:tr>
              <a:tr h="350322">
                <a:tc>
                  <a:txBody>
                    <a:bodyPr/>
                    <a:lstStyle/>
                    <a:p>
                      <a:endParaRPr lang="en-US">
                        <a:latin typeface="Arial" pitchFamily="34" charset="0"/>
                        <a:cs typeface="Arial" pitchFamily="34" charset="0"/>
                      </a:endParaRPr>
                    </a:p>
                  </a:txBody>
                  <a:tcPr/>
                </a:tc>
                <a:tc>
                  <a:txBody>
                    <a:bodyPr/>
                    <a:lstStyle/>
                    <a:p>
                      <a:endParaRPr lang="en-US">
                        <a:latin typeface="Arial" pitchFamily="34" charset="0"/>
                        <a:cs typeface="Arial" pitchFamily="34" charset="0"/>
                      </a:endParaRPr>
                    </a:p>
                  </a:txBody>
                  <a:tcPr/>
                </a:tc>
                <a:tc>
                  <a:txBody>
                    <a:bodyPr/>
                    <a:lstStyle/>
                    <a:p>
                      <a:r>
                        <a:rPr lang="en-US" dirty="0" smtClean="0">
                          <a:solidFill>
                            <a:schemeClr val="bg1">
                              <a:lumMod val="75000"/>
                            </a:schemeClr>
                          </a:solidFill>
                          <a:latin typeface="Arial" pitchFamily="34" charset="0"/>
                          <a:cs typeface="Arial" pitchFamily="34" charset="0"/>
                        </a:rPr>
                        <a:t>snap</a:t>
                      </a:r>
                      <a:endParaRPr lang="en-US" dirty="0">
                        <a:solidFill>
                          <a:schemeClr val="bg1">
                            <a:lumMod val="75000"/>
                          </a:schemeClr>
                        </a:solidFill>
                        <a:latin typeface="Arial" pitchFamily="34" charset="0"/>
                        <a:cs typeface="Arial" pitchFamily="34" charset="0"/>
                      </a:endParaRPr>
                    </a:p>
                  </a:txBody>
                  <a:tcPr/>
                </a:tc>
              </a:tr>
              <a:tr h="350322">
                <a:tc>
                  <a:txBody>
                    <a:bodyPr/>
                    <a:lstStyle/>
                    <a:p>
                      <a:r>
                        <a:rPr lang="en-US" dirty="0" smtClean="0">
                          <a:latin typeface="Arial" pitchFamily="34" charset="0"/>
                          <a:cs typeface="Arial" pitchFamily="34" charset="0"/>
                        </a:rPr>
                        <a:t>P??</a:t>
                      </a:r>
                      <a:endParaRPr lang="en-US" dirty="0">
                        <a:latin typeface="Arial" pitchFamily="34" charset="0"/>
                        <a:cs typeface="Arial" pitchFamily="34" charset="0"/>
                      </a:endParaRPr>
                    </a:p>
                  </a:txBody>
                  <a:tcPr/>
                </a:tc>
                <a:tc>
                  <a:txBody>
                    <a:bodyPr/>
                    <a:lstStyle/>
                    <a:p>
                      <a:r>
                        <a:rPr lang="en-US" dirty="0" smtClean="0">
                          <a:latin typeface="Arial" pitchFamily="34" charset="0"/>
                          <a:cs typeface="Arial" pitchFamily="34" charset="0"/>
                        </a:rPr>
                        <a:t>PQR</a:t>
                      </a:r>
                      <a:endParaRPr lang="en-US" dirty="0">
                        <a:latin typeface="Arial" pitchFamily="34" charset="0"/>
                        <a:cs typeface="Arial" pitchFamily="34" charset="0"/>
                      </a:endParaRPr>
                    </a:p>
                  </a:txBody>
                  <a:tcPr/>
                </a:tc>
                <a:tc>
                  <a:txBody>
                    <a:bodyPr/>
                    <a:lstStyle/>
                    <a:p>
                      <a:r>
                        <a:rPr lang="en-US" dirty="0" smtClean="0">
                          <a:latin typeface="Arial" pitchFamily="34" charset="0"/>
                          <a:cs typeface="Arial" pitchFamily="34" charset="0"/>
                        </a:rPr>
                        <a:t>PQR</a:t>
                      </a:r>
                      <a:endParaRPr lang="en-US" dirty="0">
                        <a:latin typeface="Arial" pitchFamily="34" charset="0"/>
                        <a:cs typeface="Arial" pitchFamily="34" charset="0"/>
                      </a:endParaRPr>
                    </a:p>
                  </a:txBody>
                  <a:tcPr/>
                </a:tc>
              </a:tr>
            </a:tbl>
          </a:graphicData>
        </a:graphic>
      </p:graphicFrame>
      <p:sp>
        <p:nvSpPr>
          <p:cNvPr id="2" name="Title 1"/>
          <p:cNvSpPr>
            <a:spLocks noGrp="1"/>
          </p:cNvSpPr>
          <p:nvPr>
            <p:ph type="title"/>
          </p:nvPr>
        </p:nvSpPr>
        <p:spPr/>
        <p:txBody>
          <a:bodyPr/>
          <a:lstStyle/>
          <a:p>
            <a:r>
              <a:rPr lang="en-US" dirty="0" smtClean="0"/>
              <a:t>Example Executions</a:t>
            </a:r>
            <a:endParaRPr lang="en-US" dirty="0"/>
          </a:p>
        </p:txBody>
      </p:sp>
      <p:sp>
        <p:nvSpPr>
          <p:cNvPr id="5" name="Slide Number Placeholder 4"/>
          <p:cNvSpPr>
            <a:spLocks noGrp="1"/>
          </p:cNvSpPr>
          <p:nvPr>
            <p:ph type="sldNum" sz="quarter" idx="12"/>
          </p:nvPr>
        </p:nvSpPr>
        <p:spPr/>
        <p:txBody>
          <a:bodyPr/>
          <a:lstStyle/>
          <a:p>
            <a:fld id="{8F295F75-C4A9-44C0-BFBB-F9713B270148}" type="slidenum">
              <a:rPr lang="en-US" smtClean="0">
                <a:solidFill>
                  <a:srgbClr val="000000"/>
                </a:solidFill>
              </a:rPr>
              <a:pPr/>
              <a:t>170</a:t>
            </a:fld>
            <a:endParaRPr lang="en-US">
              <a:solidFill>
                <a:srgbClr val="000000"/>
              </a:solidFill>
            </a:endParaRPr>
          </a:p>
        </p:txBody>
      </p:sp>
      <p:sp>
        <p:nvSpPr>
          <p:cNvPr id="16" name="Curved Left Arrow 15"/>
          <p:cNvSpPr/>
          <p:nvPr/>
        </p:nvSpPr>
        <p:spPr bwMode="auto">
          <a:xfrm flipV="1">
            <a:off x="4734232" y="2743219"/>
            <a:ext cx="427703" cy="796413"/>
          </a:xfrm>
          <a:prstGeom prst="curvedLeftArrow">
            <a:avLst/>
          </a:prstGeom>
          <a:noFill/>
          <a:ln w="38100" cap="flat" cmpd="sng" algn="ctr">
            <a:solidFill>
              <a:srgbClr val="0000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smtClean="0">
              <a:ln>
                <a:noFill/>
              </a:ln>
              <a:solidFill>
                <a:srgbClr val="0000FF"/>
              </a:solidFill>
              <a:effectLst/>
              <a:latin typeface="Comic Sans MS" pitchFamily="66" charset="0"/>
            </a:endParaRPr>
          </a:p>
        </p:txBody>
      </p:sp>
      <p:sp>
        <p:nvSpPr>
          <p:cNvPr id="17" name="TextBox 16"/>
          <p:cNvSpPr txBox="1"/>
          <p:nvPr/>
        </p:nvSpPr>
        <p:spPr>
          <a:xfrm>
            <a:off x="5240929" y="2757968"/>
            <a:ext cx="3743333" cy="954107"/>
          </a:xfrm>
          <a:prstGeom prst="rect">
            <a:avLst/>
          </a:prstGeom>
          <a:noFill/>
        </p:spPr>
        <p:txBody>
          <a:bodyPr wrap="none" rtlCol="0">
            <a:spAutoFit/>
          </a:bodyPr>
          <a:lstStyle/>
          <a:p>
            <a:r>
              <a:rPr lang="en-US" sz="2800" dirty="0" smtClean="0">
                <a:latin typeface="Arial" pitchFamily="34" charset="0"/>
                <a:cs typeface="Arial" pitchFamily="34" charset="0"/>
              </a:rPr>
              <a:t>Moving last processes</a:t>
            </a:r>
          </a:p>
          <a:p>
            <a:r>
              <a:rPr lang="en-US" sz="2800" dirty="0" smtClean="0">
                <a:latin typeface="Arial" pitchFamily="34" charset="0"/>
                <a:cs typeface="Arial" pitchFamily="34" charset="0"/>
              </a:rPr>
              <a:t>one round earlier, </a:t>
            </a:r>
          </a:p>
        </p:txBody>
      </p:sp>
      <p:sp>
        <p:nvSpPr>
          <p:cNvPr id="18" name="TextBox 17"/>
          <p:cNvSpPr txBox="1"/>
          <p:nvPr/>
        </p:nvSpPr>
        <p:spPr>
          <a:xfrm>
            <a:off x="1565137" y="5815781"/>
            <a:ext cx="6090322" cy="523220"/>
          </a:xfrm>
          <a:prstGeom prst="rect">
            <a:avLst/>
          </a:prstGeom>
          <a:noFill/>
        </p:spPr>
        <p:txBody>
          <a:bodyPr wrap="none" rtlCol="0">
            <a:spAutoFit/>
          </a:bodyPr>
          <a:lstStyle/>
          <a:p>
            <a:r>
              <a:rPr lang="en-US" sz="2800" dirty="0" smtClean="0">
                <a:latin typeface="Arial" pitchFamily="34" charset="0"/>
                <a:cs typeface="Arial" pitchFamily="34" charset="0"/>
              </a:rPr>
              <a:t>Changes this view from </a:t>
            </a:r>
            <a:r>
              <a:rPr lang="en-US" sz="2800" dirty="0" smtClean="0">
                <a:solidFill>
                  <a:schemeClr val="tx1"/>
                </a:solidFill>
                <a:latin typeface="Arial" pitchFamily="34" charset="0"/>
                <a:cs typeface="Arial" pitchFamily="34" charset="0"/>
              </a:rPr>
              <a:t>P?? </a:t>
            </a:r>
            <a:r>
              <a:rPr lang="en-US" sz="2800" dirty="0" smtClean="0">
                <a:latin typeface="Arial" pitchFamily="34" charset="0"/>
                <a:cs typeface="Arial" pitchFamily="34" charset="0"/>
              </a:rPr>
              <a:t>to </a:t>
            </a:r>
            <a:r>
              <a:rPr lang="en-US" sz="2800" dirty="0" smtClean="0">
                <a:solidFill>
                  <a:schemeClr val="tx1"/>
                </a:solidFill>
                <a:latin typeface="Arial" pitchFamily="34" charset="0"/>
                <a:cs typeface="Arial" pitchFamily="34" charset="0"/>
              </a:rPr>
              <a:t>PQR</a:t>
            </a:r>
          </a:p>
        </p:txBody>
      </p:sp>
      <p:sp>
        <p:nvSpPr>
          <p:cNvPr id="19" name="Rounded Rectangular Callout 18"/>
          <p:cNvSpPr/>
          <p:nvPr/>
        </p:nvSpPr>
        <p:spPr bwMode="auto">
          <a:xfrm>
            <a:off x="616982" y="4586527"/>
            <a:ext cx="969818" cy="442900"/>
          </a:xfrm>
          <a:prstGeom prst="wedgeRoundRectCallout">
            <a:avLst>
              <a:gd name="adj1" fmla="val 103591"/>
              <a:gd name="adj2" fmla="val 219363"/>
              <a:gd name="adj3" fmla="val 16667"/>
            </a:avLst>
          </a:prstGeom>
          <a:noFill/>
          <a:ln w="38100" cap="flat" cmpd="sng" algn="ctr">
            <a:solidFill>
              <a:srgbClr val="0000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smtClean="0">
              <a:ln>
                <a:noFill/>
              </a:ln>
              <a:solidFill>
                <a:srgbClr val="0000FF"/>
              </a:solidFill>
              <a:effectLst/>
              <a:latin typeface="Comic Sans MS" pitchFamily="66" charset="0"/>
            </a:endParaRPr>
          </a:p>
        </p:txBody>
      </p:sp>
      <p:sp>
        <p:nvSpPr>
          <p:cNvPr id="3" name="Footer Placeholder 2"/>
          <p:cNvSpPr>
            <a:spLocks noGrp="1"/>
          </p:cNvSpPr>
          <p:nvPr>
            <p:ph type="ftr" sz="quarter" idx="11"/>
          </p:nvPr>
        </p:nvSpPr>
        <p:spPr/>
        <p:txBody>
          <a:bodyPr/>
          <a:lstStyle/>
          <a:p>
            <a:r>
              <a:rPr lang="en-US" smtClean="0">
                <a:solidFill>
                  <a:srgbClr val="000000"/>
                </a:solidFill>
              </a:rPr>
              <a:t>Distributed Computing Through Combinatorial Topology</a:t>
            </a:r>
            <a:endParaRPr lang="en-US">
              <a:solidFill>
                <a:srgbClr val="000000"/>
              </a:solidFill>
            </a:endParaRPr>
          </a:p>
        </p:txBody>
      </p:sp>
    </p:spTree>
    <p:extLst>
      <p:ext uri="{BB962C8B-B14F-4D97-AF65-F5344CB8AC3E}">
        <p14:creationId xmlns:p14="http://schemas.microsoft.com/office/powerpoint/2010/main" val="2201060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nodeType="clickEffect">
                                  <p:stCondLst>
                                    <p:cond delay="0"/>
                                  </p:stCondLst>
                                  <p:childTnLst>
                                    <p:animEffect transition="out" filter="blinds(horizontal)">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par>
                                <p:cTn id="8" presetID="3" presetClass="entr" presetSubtype="1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blinds(horizontal)">
                                      <p:cBhvr>
                                        <p:cTn id="10" dur="500"/>
                                        <p:tgtEl>
                                          <p:spTgt spid="16"/>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blinds(horizontal)">
                                      <p:cBhvr>
                                        <p:cTn id="13" dur="5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blinds(horizontal)">
                                      <p:cBhvr>
                                        <p:cTn id="18" dur="500"/>
                                        <p:tgtEl>
                                          <p:spTgt spid="19"/>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blinds(horizontal)">
                                      <p:cBhvr>
                                        <p:cTn id="2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P spid="18" grpId="0"/>
      <p:bldP spid="19" grpId="0" animBg="1"/>
    </p:bld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3250" name="AutoShape 2"/>
          <p:cNvSpPr>
            <a:spLocks noChangeArrowheads="1"/>
          </p:cNvSpPr>
          <p:nvPr/>
        </p:nvSpPr>
        <p:spPr bwMode="auto">
          <a:xfrm>
            <a:off x="2285744" y="1874992"/>
            <a:ext cx="4013200" cy="3201988"/>
          </a:xfrm>
          <a:prstGeom prst="triangle">
            <a:avLst>
              <a:gd name="adj" fmla="val 50000"/>
            </a:avLst>
          </a:prstGeom>
          <a:solidFill>
            <a:schemeClr val="hlink"/>
          </a:solidFill>
          <a:ln w="38100">
            <a:solidFill>
              <a:schemeClr val="tx1"/>
            </a:solidFill>
            <a:miter lim="800000"/>
            <a:headEnd/>
            <a:tailEnd/>
          </a:ln>
          <a:effectLst/>
        </p:spPr>
        <p:txBody>
          <a:bodyPr wrap="none" anchor="ctr"/>
          <a:lstStyle/>
          <a:p>
            <a:endParaRPr lang="en-US"/>
          </a:p>
        </p:txBody>
      </p:sp>
      <p:sp>
        <p:nvSpPr>
          <p:cNvPr id="1333251" name="Rectangle 3"/>
          <p:cNvSpPr>
            <a:spLocks noGrp="1" noChangeArrowheads="1"/>
          </p:cNvSpPr>
          <p:nvPr>
            <p:ph type="title"/>
          </p:nvPr>
        </p:nvSpPr>
        <p:spPr/>
        <p:txBody>
          <a:bodyPr/>
          <a:lstStyle/>
          <a:p>
            <a:r>
              <a:rPr lang="en-US" dirty="0" smtClean="0"/>
              <a:t>Protocol Complex</a:t>
            </a:r>
            <a:endParaRPr lang="en-US" dirty="0"/>
          </a:p>
        </p:txBody>
      </p:sp>
      <p:sp>
        <p:nvSpPr>
          <p:cNvPr id="1333252" name="Freeform 4"/>
          <p:cNvSpPr>
            <a:spLocks/>
          </p:cNvSpPr>
          <p:nvPr/>
        </p:nvSpPr>
        <p:spPr bwMode="auto">
          <a:xfrm>
            <a:off x="2379406" y="3586317"/>
            <a:ext cx="1876425" cy="1477963"/>
          </a:xfrm>
          <a:custGeom>
            <a:avLst/>
            <a:gdLst/>
            <a:ahLst/>
            <a:cxnLst>
              <a:cxn ang="0">
                <a:pos x="1182" y="471"/>
              </a:cxn>
              <a:cxn ang="0">
                <a:pos x="941" y="0"/>
              </a:cxn>
              <a:cxn ang="0">
                <a:pos x="920" y="2"/>
              </a:cxn>
              <a:cxn ang="0">
                <a:pos x="0" y="931"/>
              </a:cxn>
              <a:cxn ang="0">
                <a:pos x="1182" y="471"/>
              </a:cxn>
            </a:cxnLst>
            <a:rect l="0" t="0" r="r" b="b"/>
            <a:pathLst>
              <a:path w="1182" h="931">
                <a:moveTo>
                  <a:pt x="1182" y="471"/>
                </a:moveTo>
                <a:lnTo>
                  <a:pt x="941" y="0"/>
                </a:lnTo>
                <a:lnTo>
                  <a:pt x="920" y="2"/>
                </a:lnTo>
                <a:lnTo>
                  <a:pt x="0" y="931"/>
                </a:lnTo>
                <a:lnTo>
                  <a:pt x="1182" y="471"/>
                </a:lnTo>
                <a:close/>
              </a:path>
            </a:pathLst>
          </a:custGeom>
          <a:noFill/>
          <a:ln w="38100" cap="flat" cmpd="sng">
            <a:solidFill>
              <a:schemeClr val="tx1"/>
            </a:solidFill>
            <a:prstDash val="solid"/>
            <a:round/>
            <a:headEnd type="none" w="med" len="med"/>
            <a:tailEnd type="none" w="med" len="med"/>
          </a:ln>
          <a:effectLst/>
        </p:spPr>
        <p:txBody>
          <a:bodyPr wrap="none" anchor="ctr"/>
          <a:lstStyle/>
          <a:p>
            <a:endParaRPr lang="en-US"/>
          </a:p>
        </p:txBody>
      </p:sp>
      <p:sp>
        <p:nvSpPr>
          <p:cNvPr id="1333253" name="Freeform 5"/>
          <p:cNvSpPr>
            <a:spLocks/>
          </p:cNvSpPr>
          <p:nvPr/>
        </p:nvSpPr>
        <p:spPr bwMode="auto">
          <a:xfrm>
            <a:off x="4222494" y="3589492"/>
            <a:ext cx="2124075" cy="1474788"/>
          </a:xfrm>
          <a:custGeom>
            <a:avLst/>
            <a:gdLst/>
            <a:ahLst/>
            <a:cxnLst>
              <a:cxn ang="0">
                <a:pos x="296" y="0"/>
              </a:cxn>
              <a:cxn ang="0">
                <a:pos x="0" y="469"/>
              </a:cxn>
              <a:cxn ang="0">
                <a:pos x="1338" y="929"/>
              </a:cxn>
              <a:cxn ang="0">
                <a:pos x="296" y="0"/>
              </a:cxn>
            </a:cxnLst>
            <a:rect l="0" t="0" r="r" b="b"/>
            <a:pathLst>
              <a:path w="1338" h="929">
                <a:moveTo>
                  <a:pt x="296" y="0"/>
                </a:moveTo>
                <a:lnTo>
                  <a:pt x="0" y="469"/>
                </a:lnTo>
                <a:lnTo>
                  <a:pt x="1338" y="929"/>
                </a:lnTo>
                <a:lnTo>
                  <a:pt x="296" y="0"/>
                </a:lnTo>
                <a:close/>
              </a:path>
            </a:pathLst>
          </a:custGeom>
          <a:noFill/>
          <a:ln w="38100" cap="flat" cmpd="sng">
            <a:solidFill>
              <a:schemeClr val="tx1"/>
            </a:solidFill>
            <a:prstDash val="solid"/>
            <a:round/>
            <a:headEnd type="none" w="med" len="med"/>
            <a:tailEnd type="none" w="med" len="med"/>
          </a:ln>
          <a:effectLst/>
        </p:spPr>
        <p:txBody>
          <a:bodyPr wrap="none" anchor="ctr"/>
          <a:lstStyle/>
          <a:p>
            <a:endParaRPr lang="en-US"/>
          </a:p>
        </p:txBody>
      </p:sp>
      <p:sp>
        <p:nvSpPr>
          <p:cNvPr id="1333254" name="Freeform 6"/>
          <p:cNvSpPr>
            <a:spLocks/>
          </p:cNvSpPr>
          <p:nvPr/>
        </p:nvSpPr>
        <p:spPr bwMode="auto">
          <a:xfrm>
            <a:off x="3858956" y="1892455"/>
            <a:ext cx="833438" cy="1685925"/>
          </a:xfrm>
          <a:custGeom>
            <a:avLst/>
            <a:gdLst/>
            <a:ahLst/>
            <a:cxnLst>
              <a:cxn ang="0">
                <a:pos x="0" y="1062"/>
              </a:cxn>
              <a:cxn ang="0">
                <a:pos x="525" y="1062"/>
              </a:cxn>
              <a:cxn ang="0">
                <a:pos x="263" y="0"/>
              </a:cxn>
              <a:cxn ang="0">
                <a:pos x="0" y="1062"/>
              </a:cxn>
            </a:cxnLst>
            <a:rect l="0" t="0" r="r" b="b"/>
            <a:pathLst>
              <a:path w="525" h="1062">
                <a:moveTo>
                  <a:pt x="0" y="1062"/>
                </a:moveTo>
                <a:lnTo>
                  <a:pt x="525" y="1062"/>
                </a:lnTo>
                <a:lnTo>
                  <a:pt x="263" y="0"/>
                </a:lnTo>
                <a:lnTo>
                  <a:pt x="0" y="1062"/>
                </a:lnTo>
                <a:close/>
              </a:path>
            </a:pathLst>
          </a:custGeom>
          <a:noFill/>
          <a:ln w="38100" cap="flat" cmpd="sng">
            <a:solidFill>
              <a:schemeClr val="tx1"/>
            </a:solidFill>
            <a:prstDash val="solid"/>
            <a:round/>
            <a:headEnd type="none" w="med" len="med"/>
            <a:tailEnd type="none" w="med" len="med"/>
          </a:ln>
          <a:effectLst/>
        </p:spPr>
        <p:txBody>
          <a:bodyPr wrap="none" anchor="ctr"/>
          <a:lstStyle/>
          <a:p>
            <a:endParaRPr lang="en-US"/>
          </a:p>
        </p:txBody>
      </p:sp>
      <p:sp>
        <p:nvSpPr>
          <p:cNvPr id="1333255" name="Line 7"/>
          <p:cNvSpPr>
            <a:spLocks noChangeShapeType="1"/>
          </p:cNvSpPr>
          <p:nvPr/>
        </p:nvSpPr>
        <p:spPr bwMode="auto">
          <a:xfrm>
            <a:off x="4208206" y="4348317"/>
            <a:ext cx="609600" cy="685800"/>
          </a:xfrm>
          <a:prstGeom prst="line">
            <a:avLst/>
          </a:prstGeom>
          <a:noFill/>
          <a:ln w="38100">
            <a:solidFill>
              <a:schemeClr val="tx1"/>
            </a:solidFill>
            <a:round/>
            <a:headEnd/>
            <a:tailEnd/>
          </a:ln>
          <a:effectLst/>
        </p:spPr>
        <p:txBody>
          <a:bodyPr wrap="none" anchor="ctr"/>
          <a:lstStyle/>
          <a:p>
            <a:endParaRPr lang="en-US"/>
          </a:p>
        </p:txBody>
      </p:sp>
      <p:sp>
        <p:nvSpPr>
          <p:cNvPr id="1333256" name="Line 8"/>
          <p:cNvSpPr>
            <a:spLocks noChangeShapeType="1"/>
          </p:cNvSpPr>
          <p:nvPr/>
        </p:nvSpPr>
        <p:spPr bwMode="auto">
          <a:xfrm flipH="1">
            <a:off x="3768469" y="4348317"/>
            <a:ext cx="439737" cy="762000"/>
          </a:xfrm>
          <a:prstGeom prst="line">
            <a:avLst/>
          </a:prstGeom>
          <a:noFill/>
          <a:ln w="38100">
            <a:solidFill>
              <a:schemeClr val="tx1"/>
            </a:solidFill>
            <a:round/>
            <a:headEnd/>
            <a:tailEnd/>
          </a:ln>
          <a:effectLst/>
        </p:spPr>
        <p:txBody>
          <a:bodyPr wrap="none" anchor="ctr"/>
          <a:lstStyle/>
          <a:p>
            <a:endParaRPr lang="en-US"/>
          </a:p>
        </p:txBody>
      </p:sp>
      <p:sp>
        <p:nvSpPr>
          <p:cNvPr id="1333257" name="Line 9"/>
          <p:cNvSpPr>
            <a:spLocks noChangeShapeType="1"/>
          </p:cNvSpPr>
          <p:nvPr/>
        </p:nvSpPr>
        <p:spPr bwMode="auto">
          <a:xfrm>
            <a:off x="4665406" y="3586317"/>
            <a:ext cx="838200" cy="228600"/>
          </a:xfrm>
          <a:prstGeom prst="line">
            <a:avLst/>
          </a:prstGeom>
          <a:noFill/>
          <a:ln w="38100">
            <a:solidFill>
              <a:schemeClr val="tx1"/>
            </a:solidFill>
            <a:round/>
            <a:headEnd/>
            <a:tailEnd/>
          </a:ln>
          <a:effectLst/>
        </p:spPr>
        <p:txBody>
          <a:bodyPr wrap="none" anchor="ctr"/>
          <a:lstStyle/>
          <a:p>
            <a:endParaRPr lang="en-US"/>
          </a:p>
        </p:txBody>
      </p:sp>
      <p:sp>
        <p:nvSpPr>
          <p:cNvPr id="1333258" name="Line 10"/>
          <p:cNvSpPr>
            <a:spLocks noChangeShapeType="1"/>
          </p:cNvSpPr>
          <p:nvPr/>
        </p:nvSpPr>
        <p:spPr bwMode="auto">
          <a:xfrm flipV="1">
            <a:off x="4665406" y="3052917"/>
            <a:ext cx="304800" cy="533400"/>
          </a:xfrm>
          <a:prstGeom prst="line">
            <a:avLst/>
          </a:prstGeom>
          <a:noFill/>
          <a:ln w="38100">
            <a:solidFill>
              <a:schemeClr val="tx1"/>
            </a:solidFill>
            <a:round/>
            <a:headEnd/>
            <a:tailEnd/>
          </a:ln>
          <a:effectLst/>
        </p:spPr>
        <p:txBody>
          <a:bodyPr wrap="none" anchor="ctr"/>
          <a:lstStyle/>
          <a:p>
            <a:endParaRPr lang="en-US"/>
          </a:p>
        </p:txBody>
      </p:sp>
      <p:sp>
        <p:nvSpPr>
          <p:cNvPr id="1333259" name="Line 11"/>
          <p:cNvSpPr>
            <a:spLocks noChangeShapeType="1"/>
          </p:cNvSpPr>
          <p:nvPr/>
        </p:nvSpPr>
        <p:spPr bwMode="auto">
          <a:xfrm flipH="1" flipV="1">
            <a:off x="3522406" y="3129117"/>
            <a:ext cx="304800" cy="457200"/>
          </a:xfrm>
          <a:prstGeom prst="line">
            <a:avLst/>
          </a:prstGeom>
          <a:noFill/>
          <a:ln w="38100">
            <a:solidFill>
              <a:schemeClr val="tx1"/>
            </a:solidFill>
            <a:round/>
            <a:headEnd/>
            <a:tailEnd/>
          </a:ln>
          <a:effectLst/>
        </p:spPr>
        <p:txBody>
          <a:bodyPr wrap="none" anchor="ctr"/>
          <a:lstStyle/>
          <a:p>
            <a:endParaRPr lang="en-US"/>
          </a:p>
        </p:txBody>
      </p:sp>
      <p:sp>
        <p:nvSpPr>
          <p:cNvPr id="1333260" name="Line 12"/>
          <p:cNvSpPr>
            <a:spLocks noChangeShapeType="1"/>
          </p:cNvSpPr>
          <p:nvPr/>
        </p:nvSpPr>
        <p:spPr bwMode="auto">
          <a:xfrm flipH="1">
            <a:off x="3065206" y="3586317"/>
            <a:ext cx="762000" cy="304800"/>
          </a:xfrm>
          <a:prstGeom prst="line">
            <a:avLst/>
          </a:prstGeom>
          <a:noFill/>
          <a:ln w="38100">
            <a:solidFill>
              <a:schemeClr val="tx1"/>
            </a:solidFill>
            <a:round/>
            <a:headEnd/>
            <a:tailEnd/>
          </a:ln>
          <a:effectLst/>
        </p:spPr>
        <p:txBody>
          <a:bodyPr wrap="none" anchor="ctr"/>
          <a:lstStyle/>
          <a:p>
            <a:endParaRPr lang="en-US"/>
          </a:p>
        </p:txBody>
      </p:sp>
      <p:sp>
        <p:nvSpPr>
          <p:cNvPr id="1333261" name="Oval 13"/>
          <p:cNvSpPr>
            <a:spLocks noChangeArrowheads="1"/>
          </p:cNvSpPr>
          <p:nvPr/>
        </p:nvSpPr>
        <p:spPr bwMode="auto">
          <a:xfrm>
            <a:off x="6051294" y="4948392"/>
            <a:ext cx="307975" cy="261938"/>
          </a:xfrm>
          <a:prstGeom prst="ellipse">
            <a:avLst/>
          </a:prstGeom>
          <a:solidFill>
            <a:schemeClr val="accent1"/>
          </a:solidFill>
          <a:ln w="38100">
            <a:solidFill>
              <a:schemeClr val="tx1"/>
            </a:solidFill>
            <a:round/>
            <a:headEnd/>
            <a:tailEnd/>
          </a:ln>
          <a:effectLst/>
        </p:spPr>
        <p:txBody>
          <a:bodyPr wrap="none" anchor="ctr"/>
          <a:lstStyle/>
          <a:p>
            <a:endParaRPr lang="en-US">
              <a:solidFill>
                <a:srgbClr val="0000FF"/>
              </a:solidFill>
            </a:endParaRPr>
          </a:p>
        </p:txBody>
      </p:sp>
      <p:sp>
        <p:nvSpPr>
          <p:cNvPr id="1333262" name="Oval 14"/>
          <p:cNvSpPr>
            <a:spLocks noChangeArrowheads="1"/>
          </p:cNvSpPr>
          <p:nvPr/>
        </p:nvSpPr>
        <p:spPr bwMode="auto">
          <a:xfrm>
            <a:off x="6257669" y="5011892"/>
            <a:ext cx="44450" cy="90488"/>
          </a:xfrm>
          <a:prstGeom prst="ellipse">
            <a:avLst/>
          </a:prstGeom>
          <a:solidFill>
            <a:schemeClr val="bg1"/>
          </a:solidFill>
          <a:ln w="3175">
            <a:solidFill>
              <a:schemeClr val="tx1"/>
            </a:solidFill>
            <a:round/>
            <a:headEnd/>
            <a:tailEnd/>
          </a:ln>
          <a:effectLst/>
        </p:spPr>
        <p:txBody>
          <a:bodyPr wrap="none" anchor="ctr"/>
          <a:lstStyle/>
          <a:p>
            <a:endParaRPr lang="en-US"/>
          </a:p>
        </p:txBody>
      </p:sp>
      <p:sp>
        <p:nvSpPr>
          <p:cNvPr id="1333263" name="Oval 15"/>
          <p:cNvSpPr>
            <a:spLocks noChangeArrowheads="1"/>
          </p:cNvSpPr>
          <p:nvPr/>
        </p:nvSpPr>
        <p:spPr bwMode="auto">
          <a:xfrm>
            <a:off x="4776531" y="4948392"/>
            <a:ext cx="307975" cy="261938"/>
          </a:xfrm>
          <a:prstGeom prst="ellipse">
            <a:avLst/>
          </a:prstGeom>
          <a:solidFill>
            <a:srgbClr val="FFFF00"/>
          </a:solidFill>
          <a:ln w="38100">
            <a:solidFill>
              <a:schemeClr val="tx1"/>
            </a:solidFill>
            <a:round/>
            <a:headEnd/>
            <a:tailEnd/>
          </a:ln>
          <a:effectLst/>
        </p:spPr>
        <p:txBody>
          <a:bodyPr wrap="none" anchor="ctr"/>
          <a:lstStyle/>
          <a:p>
            <a:endParaRPr lang="en-US">
              <a:solidFill>
                <a:srgbClr val="0000FF"/>
              </a:solidFill>
            </a:endParaRPr>
          </a:p>
        </p:txBody>
      </p:sp>
      <p:sp>
        <p:nvSpPr>
          <p:cNvPr id="1333264" name="Oval 16"/>
          <p:cNvSpPr>
            <a:spLocks noChangeArrowheads="1"/>
          </p:cNvSpPr>
          <p:nvPr/>
        </p:nvSpPr>
        <p:spPr bwMode="auto">
          <a:xfrm>
            <a:off x="4982906" y="5011892"/>
            <a:ext cx="44450" cy="90488"/>
          </a:xfrm>
          <a:prstGeom prst="ellipse">
            <a:avLst/>
          </a:prstGeom>
          <a:solidFill>
            <a:schemeClr val="folHlink"/>
          </a:solidFill>
          <a:ln w="3175">
            <a:solidFill>
              <a:schemeClr val="tx1"/>
            </a:solidFill>
            <a:round/>
            <a:headEnd/>
            <a:tailEnd/>
          </a:ln>
          <a:effectLst/>
        </p:spPr>
        <p:txBody>
          <a:bodyPr wrap="none" anchor="ctr"/>
          <a:lstStyle/>
          <a:p>
            <a:endParaRPr lang="en-US"/>
          </a:p>
        </p:txBody>
      </p:sp>
      <p:sp>
        <p:nvSpPr>
          <p:cNvPr id="1333265" name="Oval 17"/>
          <p:cNvSpPr>
            <a:spLocks noChangeArrowheads="1"/>
          </p:cNvSpPr>
          <p:nvPr/>
        </p:nvSpPr>
        <p:spPr bwMode="auto">
          <a:xfrm>
            <a:off x="3671631" y="4948392"/>
            <a:ext cx="307975" cy="261938"/>
          </a:xfrm>
          <a:prstGeom prst="ellipse">
            <a:avLst/>
          </a:prstGeom>
          <a:solidFill>
            <a:schemeClr val="accent1"/>
          </a:solidFill>
          <a:ln w="38100">
            <a:solidFill>
              <a:schemeClr val="tx1"/>
            </a:solidFill>
            <a:round/>
            <a:headEnd/>
            <a:tailEnd/>
          </a:ln>
          <a:effectLst/>
        </p:spPr>
        <p:txBody>
          <a:bodyPr wrap="none" anchor="ctr"/>
          <a:lstStyle/>
          <a:p>
            <a:endParaRPr lang="en-US">
              <a:solidFill>
                <a:srgbClr val="0000FF"/>
              </a:solidFill>
            </a:endParaRPr>
          </a:p>
        </p:txBody>
      </p:sp>
      <p:sp>
        <p:nvSpPr>
          <p:cNvPr id="1333266" name="Oval 18"/>
          <p:cNvSpPr>
            <a:spLocks noChangeArrowheads="1"/>
          </p:cNvSpPr>
          <p:nvPr/>
        </p:nvSpPr>
        <p:spPr bwMode="auto">
          <a:xfrm>
            <a:off x="3878006" y="5011892"/>
            <a:ext cx="44450" cy="90488"/>
          </a:xfrm>
          <a:prstGeom prst="ellipse">
            <a:avLst/>
          </a:prstGeom>
          <a:solidFill>
            <a:schemeClr val="bg1"/>
          </a:solidFill>
          <a:ln w="3175">
            <a:solidFill>
              <a:schemeClr val="tx1"/>
            </a:solidFill>
            <a:round/>
            <a:headEnd/>
            <a:tailEnd/>
          </a:ln>
          <a:effectLst/>
        </p:spPr>
        <p:txBody>
          <a:bodyPr wrap="none" anchor="ctr"/>
          <a:lstStyle/>
          <a:p>
            <a:endParaRPr lang="en-US"/>
          </a:p>
        </p:txBody>
      </p:sp>
      <p:sp>
        <p:nvSpPr>
          <p:cNvPr id="1333267" name="Oval 19"/>
          <p:cNvSpPr>
            <a:spLocks noChangeArrowheads="1"/>
          </p:cNvSpPr>
          <p:nvPr/>
        </p:nvSpPr>
        <p:spPr bwMode="auto">
          <a:xfrm>
            <a:off x="2227006" y="4948392"/>
            <a:ext cx="307975" cy="261938"/>
          </a:xfrm>
          <a:prstGeom prst="ellipse">
            <a:avLst/>
          </a:prstGeom>
          <a:solidFill>
            <a:srgbClr val="FFFF00"/>
          </a:solidFill>
          <a:ln w="38100">
            <a:solidFill>
              <a:schemeClr val="tx1"/>
            </a:solidFill>
            <a:round/>
            <a:headEnd/>
            <a:tailEnd/>
          </a:ln>
          <a:effectLst/>
        </p:spPr>
        <p:txBody>
          <a:bodyPr wrap="none" anchor="ctr"/>
          <a:lstStyle/>
          <a:p>
            <a:endParaRPr lang="en-US">
              <a:solidFill>
                <a:srgbClr val="0000FF"/>
              </a:solidFill>
            </a:endParaRPr>
          </a:p>
        </p:txBody>
      </p:sp>
      <p:sp>
        <p:nvSpPr>
          <p:cNvPr id="1333268" name="Oval 20"/>
          <p:cNvSpPr>
            <a:spLocks noChangeArrowheads="1"/>
          </p:cNvSpPr>
          <p:nvPr/>
        </p:nvSpPr>
        <p:spPr bwMode="auto">
          <a:xfrm>
            <a:off x="2433381" y="5011892"/>
            <a:ext cx="44450" cy="90488"/>
          </a:xfrm>
          <a:prstGeom prst="ellipse">
            <a:avLst/>
          </a:prstGeom>
          <a:solidFill>
            <a:schemeClr val="bg1"/>
          </a:solidFill>
          <a:ln w="3175">
            <a:solidFill>
              <a:schemeClr val="tx1"/>
            </a:solidFill>
            <a:round/>
            <a:headEnd/>
            <a:tailEnd/>
          </a:ln>
          <a:effectLst/>
        </p:spPr>
        <p:txBody>
          <a:bodyPr wrap="none" anchor="ctr"/>
          <a:lstStyle/>
          <a:p>
            <a:endParaRPr lang="en-US"/>
          </a:p>
        </p:txBody>
      </p:sp>
      <p:sp>
        <p:nvSpPr>
          <p:cNvPr id="1333269" name="Oval 21"/>
          <p:cNvSpPr>
            <a:spLocks noChangeArrowheads="1"/>
          </p:cNvSpPr>
          <p:nvPr/>
        </p:nvSpPr>
        <p:spPr bwMode="auto">
          <a:xfrm>
            <a:off x="5333744" y="3719667"/>
            <a:ext cx="307975" cy="261938"/>
          </a:xfrm>
          <a:prstGeom prst="ellipse">
            <a:avLst/>
          </a:prstGeom>
          <a:solidFill>
            <a:srgbClr val="FF0000"/>
          </a:solidFill>
          <a:ln w="38100">
            <a:solidFill>
              <a:schemeClr val="tx1"/>
            </a:solidFill>
            <a:round/>
            <a:headEnd/>
            <a:tailEnd/>
          </a:ln>
          <a:effectLst/>
        </p:spPr>
        <p:txBody>
          <a:bodyPr wrap="none" anchor="ctr"/>
          <a:lstStyle/>
          <a:p>
            <a:endParaRPr lang="en-US">
              <a:solidFill>
                <a:srgbClr val="0000FF"/>
              </a:solidFill>
            </a:endParaRPr>
          </a:p>
        </p:txBody>
      </p:sp>
      <p:sp>
        <p:nvSpPr>
          <p:cNvPr id="1333270" name="Oval 22"/>
          <p:cNvSpPr>
            <a:spLocks noChangeArrowheads="1"/>
          </p:cNvSpPr>
          <p:nvPr/>
        </p:nvSpPr>
        <p:spPr bwMode="auto">
          <a:xfrm>
            <a:off x="5540119" y="3783167"/>
            <a:ext cx="44450" cy="90488"/>
          </a:xfrm>
          <a:prstGeom prst="ellipse">
            <a:avLst/>
          </a:prstGeom>
          <a:solidFill>
            <a:schemeClr val="bg1"/>
          </a:solidFill>
          <a:ln w="3175">
            <a:solidFill>
              <a:schemeClr val="tx1"/>
            </a:solidFill>
            <a:round/>
            <a:headEnd/>
            <a:tailEnd/>
          </a:ln>
          <a:effectLst/>
        </p:spPr>
        <p:txBody>
          <a:bodyPr wrap="none" anchor="ctr"/>
          <a:lstStyle/>
          <a:p>
            <a:endParaRPr lang="en-US"/>
          </a:p>
        </p:txBody>
      </p:sp>
      <p:sp>
        <p:nvSpPr>
          <p:cNvPr id="1333271" name="Oval 23"/>
          <p:cNvSpPr>
            <a:spLocks noChangeArrowheads="1"/>
          </p:cNvSpPr>
          <p:nvPr/>
        </p:nvSpPr>
        <p:spPr bwMode="auto">
          <a:xfrm>
            <a:off x="2873119" y="3776817"/>
            <a:ext cx="307975" cy="261938"/>
          </a:xfrm>
          <a:prstGeom prst="ellipse">
            <a:avLst/>
          </a:prstGeom>
          <a:solidFill>
            <a:srgbClr val="FF0000"/>
          </a:solidFill>
          <a:ln w="38100">
            <a:solidFill>
              <a:schemeClr val="tx1"/>
            </a:solidFill>
            <a:round/>
            <a:headEnd/>
            <a:tailEnd/>
          </a:ln>
          <a:effectLst/>
        </p:spPr>
        <p:txBody>
          <a:bodyPr wrap="none" anchor="ctr"/>
          <a:lstStyle/>
          <a:p>
            <a:endParaRPr lang="en-US">
              <a:solidFill>
                <a:srgbClr val="0000FF"/>
              </a:solidFill>
            </a:endParaRPr>
          </a:p>
        </p:txBody>
      </p:sp>
      <p:sp>
        <p:nvSpPr>
          <p:cNvPr id="1333272" name="Oval 24"/>
          <p:cNvSpPr>
            <a:spLocks noChangeArrowheads="1"/>
          </p:cNvSpPr>
          <p:nvPr/>
        </p:nvSpPr>
        <p:spPr bwMode="auto">
          <a:xfrm>
            <a:off x="3079494" y="3840317"/>
            <a:ext cx="44450" cy="90488"/>
          </a:xfrm>
          <a:prstGeom prst="ellipse">
            <a:avLst/>
          </a:prstGeom>
          <a:solidFill>
            <a:schemeClr val="bg1"/>
          </a:solidFill>
          <a:ln w="3175">
            <a:solidFill>
              <a:schemeClr val="tx1"/>
            </a:solidFill>
            <a:round/>
            <a:headEnd/>
            <a:tailEnd/>
          </a:ln>
          <a:effectLst/>
        </p:spPr>
        <p:txBody>
          <a:bodyPr wrap="none" anchor="ctr"/>
          <a:lstStyle/>
          <a:p>
            <a:endParaRPr lang="en-US"/>
          </a:p>
        </p:txBody>
      </p:sp>
      <p:grpSp>
        <p:nvGrpSpPr>
          <p:cNvPr id="2" name="Group 25"/>
          <p:cNvGrpSpPr>
            <a:grpSpLocks/>
          </p:cNvGrpSpPr>
          <p:nvPr/>
        </p:nvGrpSpPr>
        <p:grpSpPr bwMode="auto">
          <a:xfrm>
            <a:off x="4108860" y="4210871"/>
            <a:ext cx="307975" cy="261938"/>
            <a:chOff x="3366" y="2963"/>
            <a:chExt cx="432" cy="384"/>
          </a:xfrm>
          <a:solidFill>
            <a:srgbClr val="FF0000"/>
          </a:solidFill>
        </p:grpSpPr>
        <p:sp>
          <p:nvSpPr>
            <p:cNvPr id="1333274" name="Oval 26"/>
            <p:cNvSpPr>
              <a:spLocks noChangeArrowheads="1"/>
            </p:cNvSpPr>
            <p:nvPr/>
          </p:nvSpPr>
          <p:spPr bwMode="auto">
            <a:xfrm>
              <a:off x="3366" y="2963"/>
              <a:ext cx="432" cy="384"/>
            </a:xfrm>
            <a:prstGeom prst="ellipse">
              <a:avLst/>
            </a:prstGeom>
            <a:grpFill/>
            <a:ln w="38100">
              <a:solidFill>
                <a:schemeClr val="tx1"/>
              </a:solidFill>
              <a:round/>
              <a:headEnd/>
              <a:tailEnd/>
            </a:ln>
            <a:effectLst/>
          </p:spPr>
          <p:txBody>
            <a:bodyPr wrap="none" anchor="ctr"/>
            <a:lstStyle/>
            <a:p>
              <a:endParaRPr lang="en-US">
                <a:solidFill>
                  <a:srgbClr val="0000FF"/>
                </a:solidFill>
              </a:endParaRPr>
            </a:p>
          </p:txBody>
        </p:sp>
        <p:sp>
          <p:nvSpPr>
            <p:cNvPr id="1333275" name="Oval 27"/>
            <p:cNvSpPr>
              <a:spLocks noChangeArrowheads="1"/>
            </p:cNvSpPr>
            <p:nvPr/>
          </p:nvSpPr>
          <p:spPr bwMode="auto">
            <a:xfrm>
              <a:off x="3655" y="3055"/>
              <a:ext cx="62" cy="134"/>
            </a:xfrm>
            <a:prstGeom prst="ellipse">
              <a:avLst/>
            </a:prstGeom>
            <a:grpFill/>
            <a:ln w="3175">
              <a:solidFill>
                <a:schemeClr val="tx1"/>
              </a:solidFill>
              <a:round/>
              <a:headEnd/>
              <a:tailEnd/>
            </a:ln>
            <a:effectLst/>
          </p:spPr>
          <p:txBody>
            <a:bodyPr wrap="none" anchor="ctr"/>
            <a:lstStyle/>
            <a:p>
              <a:endParaRPr lang="en-US"/>
            </a:p>
          </p:txBody>
        </p:sp>
      </p:grpSp>
      <p:grpSp>
        <p:nvGrpSpPr>
          <p:cNvPr id="3" name="Group 29"/>
          <p:cNvGrpSpPr>
            <a:grpSpLocks/>
          </p:cNvGrpSpPr>
          <p:nvPr/>
        </p:nvGrpSpPr>
        <p:grpSpPr bwMode="auto">
          <a:xfrm>
            <a:off x="4593969" y="3462493"/>
            <a:ext cx="307975" cy="261938"/>
            <a:chOff x="3366" y="2963"/>
            <a:chExt cx="432" cy="384"/>
          </a:xfrm>
          <a:solidFill>
            <a:srgbClr val="FFFF00"/>
          </a:solidFill>
        </p:grpSpPr>
        <p:sp>
          <p:nvSpPr>
            <p:cNvPr id="1333278" name="Oval 30"/>
            <p:cNvSpPr>
              <a:spLocks noChangeArrowheads="1"/>
            </p:cNvSpPr>
            <p:nvPr/>
          </p:nvSpPr>
          <p:spPr bwMode="auto">
            <a:xfrm>
              <a:off x="3366" y="2963"/>
              <a:ext cx="432" cy="384"/>
            </a:xfrm>
            <a:prstGeom prst="ellipse">
              <a:avLst/>
            </a:prstGeom>
            <a:grpFill/>
            <a:ln w="38100">
              <a:solidFill>
                <a:schemeClr val="tx1"/>
              </a:solidFill>
              <a:round/>
              <a:headEnd/>
              <a:tailEnd/>
            </a:ln>
            <a:effectLst/>
          </p:spPr>
          <p:txBody>
            <a:bodyPr wrap="none" anchor="ctr"/>
            <a:lstStyle/>
            <a:p>
              <a:endParaRPr lang="en-US">
                <a:solidFill>
                  <a:srgbClr val="0000FF"/>
                </a:solidFill>
              </a:endParaRPr>
            </a:p>
          </p:txBody>
        </p:sp>
        <p:sp>
          <p:nvSpPr>
            <p:cNvPr id="1333279" name="Oval 31"/>
            <p:cNvSpPr>
              <a:spLocks noChangeArrowheads="1"/>
            </p:cNvSpPr>
            <p:nvPr/>
          </p:nvSpPr>
          <p:spPr bwMode="auto">
            <a:xfrm>
              <a:off x="3655" y="3055"/>
              <a:ext cx="62" cy="134"/>
            </a:xfrm>
            <a:prstGeom prst="ellipse">
              <a:avLst/>
            </a:prstGeom>
            <a:grpFill/>
            <a:ln w="3175">
              <a:solidFill>
                <a:schemeClr val="tx1"/>
              </a:solidFill>
              <a:round/>
              <a:headEnd/>
              <a:tailEnd/>
            </a:ln>
            <a:effectLst/>
          </p:spPr>
          <p:txBody>
            <a:bodyPr wrap="none" anchor="ctr"/>
            <a:lstStyle/>
            <a:p>
              <a:endParaRPr lang="en-US"/>
            </a:p>
          </p:txBody>
        </p:sp>
      </p:grpSp>
      <p:grpSp>
        <p:nvGrpSpPr>
          <p:cNvPr id="4" name="Group 32"/>
          <p:cNvGrpSpPr>
            <a:grpSpLocks/>
          </p:cNvGrpSpPr>
          <p:nvPr/>
        </p:nvGrpSpPr>
        <p:grpSpPr bwMode="auto">
          <a:xfrm>
            <a:off x="3682744" y="3460905"/>
            <a:ext cx="307975" cy="261938"/>
            <a:chOff x="3366" y="2963"/>
            <a:chExt cx="432" cy="384"/>
          </a:xfrm>
          <a:solidFill>
            <a:schemeClr val="accent1"/>
          </a:solidFill>
        </p:grpSpPr>
        <p:sp>
          <p:nvSpPr>
            <p:cNvPr id="1333281" name="Oval 33"/>
            <p:cNvSpPr>
              <a:spLocks noChangeArrowheads="1"/>
            </p:cNvSpPr>
            <p:nvPr/>
          </p:nvSpPr>
          <p:spPr bwMode="auto">
            <a:xfrm>
              <a:off x="3366" y="2963"/>
              <a:ext cx="432" cy="384"/>
            </a:xfrm>
            <a:prstGeom prst="ellipse">
              <a:avLst/>
            </a:prstGeom>
            <a:grpFill/>
            <a:ln w="38100">
              <a:solidFill>
                <a:schemeClr val="tx1"/>
              </a:solidFill>
              <a:round/>
              <a:headEnd/>
              <a:tailEnd/>
            </a:ln>
            <a:effectLst/>
          </p:spPr>
          <p:txBody>
            <a:bodyPr wrap="none" anchor="ctr"/>
            <a:lstStyle/>
            <a:p>
              <a:endParaRPr lang="en-US">
                <a:solidFill>
                  <a:srgbClr val="0000FF"/>
                </a:solidFill>
              </a:endParaRPr>
            </a:p>
          </p:txBody>
        </p:sp>
        <p:sp>
          <p:nvSpPr>
            <p:cNvPr id="1333282" name="Oval 34"/>
            <p:cNvSpPr>
              <a:spLocks noChangeArrowheads="1"/>
            </p:cNvSpPr>
            <p:nvPr/>
          </p:nvSpPr>
          <p:spPr bwMode="auto">
            <a:xfrm>
              <a:off x="3655" y="3055"/>
              <a:ext cx="62" cy="134"/>
            </a:xfrm>
            <a:prstGeom prst="ellipse">
              <a:avLst/>
            </a:prstGeom>
            <a:grpFill/>
            <a:ln w="3175">
              <a:solidFill>
                <a:schemeClr val="tx1"/>
              </a:solidFill>
              <a:round/>
              <a:headEnd/>
              <a:tailEnd/>
            </a:ln>
            <a:effectLst/>
          </p:spPr>
          <p:txBody>
            <a:bodyPr wrap="none" anchor="ctr"/>
            <a:lstStyle/>
            <a:p>
              <a:endParaRPr lang="en-US"/>
            </a:p>
          </p:txBody>
        </p:sp>
      </p:grpSp>
      <p:sp>
        <p:nvSpPr>
          <p:cNvPr id="1333283" name="Oval 35"/>
          <p:cNvSpPr>
            <a:spLocks noChangeArrowheads="1"/>
          </p:cNvSpPr>
          <p:nvPr/>
        </p:nvSpPr>
        <p:spPr bwMode="auto">
          <a:xfrm>
            <a:off x="4139944" y="1843242"/>
            <a:ext cx="307975" cy="261938"/>
          </a:xfrm>
          <a:prstGeom prst="ellipse">
            <a:avLst/>
          </a:prstGeom>
          <a:solidFill>
            <a:srgbClr val="FF0000"/>
          </a:solidFill>
          <a:ln w="38100">
            <a:solidFill>
              <a:schemeClr val="tx1"/>
            </a:solidFill>
            <a:round/>
            <a:headEnd/>
            <a:tailEnd/>
          </a:ln>
          <a:effectLst/>
        </p:spPr>
        <p:txBody>
          <a:bodyPr wrap="none" anchor="ctr"/>
          <a:lstStyle/>
          <a:p>
            <a:endParaRPr lang="en-US">
              <a:solidFill>
                <a:srgbClr val="0000FF"/>
              </a:solidFill>
            </a:endParaRPr>
          </a:p>
        </p:txBody>
      </p:sp>
      <p:sp>
        <p:nvSpPr>
          <p:cNvPr id="1333284" name="Oval 36"/>
          <p:cNvSpPr>
            <a:spLocks noChangeArrowheads="1"/>
          </p:cNvSpPr>
          <p:nvPr/>
        </p:nvSpPr>
        <p:spPr bwMode="auto">
          <a:xfrm>
            <a:off x="4346319" y="1906742"/>
            <a:ext cx="44450" cy="90488"/>
          </a:xfrm>
          <a:prstGeom prst="ellipse">
            <a:avLst/>
          </a:prstGeom>
          <a:solidFill>
            <a:schemeClr val="bg1"/>
          </a:solidFill>
          <a:ln w="3175">
            <a:solidFill>
              <a:schemeClr val="tx1"/>
            </a:solidFill>
            <a:round/>
            <a:headEnd/>
            <a:tailEnd/>
          </a:ln>
          <a:effectLst/>
        </p:spPr>
        <p:txBody>
          <a:bodyPr wrap="none" anchor="ctr"/>
          <a:lstStyle/>
          <a:p>
            <a:endParaRPr lang="en-US"/>
          </a:p>
        </p:txBody>
      </p:sp>
      <p:sp>
        <p:nvSpPr>
          <p:cNvPr id="1333285" name="Oval 37"/>
          <p:cNvSpPr>
            <a:spLocks noChangeArrowheads="1"/>
          </p:cNvSpPr>
          <p:nvPr/>
        </p:nvSpPr>
        <p:spPr bwMode="auto">
          <a:xfrm>
            <a:off x="4889244" y="2935442"/>
            <a:ext cx="307975" cy="261938"/>
          </a:xfrm>
          <a:prstGeom prst="ellipse">
            <a:avLst/>
          </a:prstGeom>
          <a:solidFill>
            <a:schemeClr val="accent1"/>
          </a:solidFill>
          <a:ln w="38100">
            <a:solidFill>
              <a:schemeClr val="tx1"/>
            </a:solidFill>
            <a:round/>
            <a:headEnd/>
            <a:tailEnd/>
          </a:ln>
          <a:effectLst/>
        </p:spPr>
        <p:txBody>
          <a:bodyPr wrap="none" anchor="ctr"/>
          <a:lstStyle/>
          <a:p>
            <a:endParaRPr lang="en-US">
              <a:solidFill>
                <a:srgbClr val="0000FF"/>
              </a:solidFill>
            </a:endParaRPr>
          </a:p>
        </p:txBody>
      </p:sp>
      <p:sp>
        <p:nvSpPr>
          <p:cNvPr id="1333286" name="Oval 38"/>
          <p:cNvSpPr>
            <a:spLocks noChangeArrowheads="1"/>
          </p:cNvSpPr>
          <p:nvPr/>
        </p:nvSpPr>
        <p:spPr bwMode="auto">
          <a:xfrm>
            <a:off x="5095619" y="2998942"/>
            <a:ext cx="44450" cy="90488"/>
          </a:xfrm>
          <a:prstGeom prst="ellipse">
            <a:avLst/>
          </a:prstGeom>
          <a:solidFill>
            <a:schemeClr val="folHlink"/>
          </a:solidFill>
          <a:ln w="3175">
            <a:solidFill>
              <a:schemeClr val="tx1"/>
            </a:solidFill>
            <a:round/>
            <a:headEnd/>
            <a:tailEnd/>
          </a:ln>
          <a:effectLst/>
        </p:spPr>
        <p:txBody>
          <a:bodyPr wrap="none" anchor="ctr"/>
          <a:lstStyle/>
          <a:p>
            <a:endParaRPr lang="en-US"/>
          </a:p>
        </p:txBody>
      </p:sp>
      <p:sp>
        <p:nvSpPr>
          <p:cNvPr id="1333287" name="Oval 39"/>
          <p:cNvSpPr>
            <a:spLocks noChangeArrowheads="1"/>
          </p:cNvSpPr>
          <p:nvPr/>
        </p:nvSpPr>
        <p:spPr bwMode="auto">
          <a:xfrm>
            <a:off x="3389056" y="2933855"/>
            <a:ext cx="307975" cy="261937"/>
          </a:xfrm>
          <a:prstGeom prst="ellipse">
            <a:avLst/>
          </a:prstGeom>
          <a:solidFill>
            <a:srgbClr val="FFFF00"/>
          </a:solidFill>
          <a:ln w="38100">
            <a:solidFill>
              <a:schemeClr val="tx1"/>
            </a:solidFill>
            <a:round/>
            <a:headEnd/>
            <a:tailEnd/>
          </a:ln>
          <a:effectLst/>
        </p:spPr>
        <p:txBody>
          <a:bodyPr wrap="none" anchor="ctr"/>
          <a:lstStyle/>
          <a:p>
            <a:endParaRPr lang="en-US">
              <a:solidFill>
                <a:srgbClr val="0000FF"/>
              </a:solidFill>
            </a:endParaRPr>
          </a:p>
        </p:txBody>
      </p:sp>
      <p:sp>
        <p:nvSpPr>
          <p:cNvPr id="1333288" name="Oval 40"/>
          <p:cNvSpPr>
            <a:spLocks noChangeArrowheads="1"/>
          </p:cNvSpPr>
          <p:nvPr/>
        </p:nvSpPr>
        <p:spPr bwMode="auto">
          <a:xfrm>
            <a:off x="3595431" y="2997355"/>
            <a:ext cx="44450" cy="90487"/>
          </a:xfrm>
          <a:prstGeom prst="ellipse">
            <a:avLst/>
          </a:prstGeom>
          <a:solidFill>
            <a:schemeClr val="bg1"/>
          </a:solidFill>
          <a:ln w="3175">
            <a:solidFill>
              <a:schemeClr val="tx1"/>
            </a:solidFill>
            <a:round/>
            <a:headEnd/>
            <a:tailEnd/>
          </a:ln>
          <a:effectLst/>
        </p:spPr>
        <p:txBody>
          <a:bodyPr wrap="none" anchor="ctr"/>
          <a:lstStyle/>
          <a:p>
            <a:endParaRPr lang="en-US"/>
          </a:p>
        </p:txBody>
      </p:sp>
      <p:sp>
        <p:nvSpPr>
          <p:cNvPr id="53" name="Rounded Rectangular Callout 52"/>
          <p:cNvSpPr/>
          <p:nvPr/>
        </p:nvSpPr>
        <p:spPr bwMode="auto">
          <a:xfrm>
            <a:off x="3975805" y="1690699"/>
            <a:ext cx="1377859" cy="624798"/>
          </a:xfrm>
          <a:prstGeom prst="wedgeRoundRectCallout">
            <a:avLst>
              <a:gd name="adj1" fmla="val 137730"/>
              <a:gd name="adj2" fmla="val 20183"/>
              <a:gd name="adj3" fmla="val 16667"/>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smtClean="0">
              <a:ln>
                <a:noFill/>
              </a:ln>
              <a:solidFill>
                <a:srgbClr val="0000FF"/>
              </a:solidFill>
              <a:effectLst/>
              <a:latin typeface="Comic Sans MS" pitchFamily="66" charset="0"/>
            </a:endParaRPr>
          </a:p>
        </p:txBody>
      </p:sp>
      <p:sp>
        <p:nvSpPr>
          <p:cNvPr id="54" name="TextBox 53"/>
          <p:cNvSpPr txBox="1"/>
          <p:nvPr/>
        </p:nvSpPr>
        <p:spPr>
          <a:xfrm>
            <a:off x="5987845" y="1492716"/>
            <a:ext cx="2728452" cy="954107"/>
          </a:xfrm>
          <a:prstGeom prst="rect">
            <a:avLst/>
          </a:prstGeom>
          <a:noFill/>
        </p:spPr>
        <p:txBody>
          <a:bodyPr wrap="square" rtlCol="0">
            <a:spAutoFit/>
          </a:bodyPr>
          <a:lstStyle/>
          <a:p>
            <a:r>
              <a:rPr lang="en-US" sz="2800" dirty="0" smtClean="0">
                <a:solidFill>
                  <a:srgbClr val="FF0000"/>
                </a:solidFill>
                <a:latin typeface="Arial" pitchFamily="34" charset="0"/>
                <a:cs typeface="Arial" pitchFamily="34" charset="0"/>
              </a:rPr>
              <a:t>Process (color) &amp; view</a:t>
            </a:r>
          </a:p>
        </p:txBody>
      </p:sp>
      <p:sp>
        <p:nvSpPr>
          <p:cNvPr id="55" name="Rectangle 54"/>
          <p:cNvSpPr/>
          <p:nvPr/>
        </p:nvSpPr>
        <p:spPr bwMode="auto">
          <a:xfrm>
            <a:off x="4630994" y="1823883"/>
            <a:ext cx="191729" cy="191729"/>
          </a:xfrm>
          <a:prstGeom prst="rect">
            <a:avLst/>
          </a:prstGeom>
          <a:solidFill>
            <a:srgbClr val="FF0000"/>
          </a:solidFill>
          <a:ln w="38100" cap="flat" cmpd="sng" algn="ctr">
            <a:solidFill>
              <a:srgbClr val="0000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dirty="0" smtClean="0">
              <a:ln>
                <a:noFill/>
              </a:ln>
              <a:solidFill>
                <a:srgbClr val="0000FF"/>
              </a:solidFill>
              <a:effectLst/>
              <a:latin typeface="Comic Sans MS" pitchFamily="66" charset="0"/>
            </a:endParaRPr>
          </a:p>
        </p:txBody>
      </p:sp>
      <p:sp>
        <p:nvSpPr>
          <p:cNvPr id="56" name="Rectangle 55"/>
          <p:cNvSpPr/>
          <p:nvPr/>
        </p:nvSpPr>
        <p:spPr bwMode="auto">
          <a:xfrm>
            <a:off x="4827639" y="1823883"/>
            <a:ext cx="191729" cy="191729"/>
          </a:xfrm>
          <a:prstGeom prst="rect">
            <a:avLst/>
          </a:prstGeom>
          <a:noFill/>
          <a:ln w="38100" cap="flat" cmpd="sng" algn="ctr">
            <a:solidFill>
              <a:srgbClr val="0000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dirty="0" smtClean="0">
              <a:ln>
                <a:noFill/>
              </a:ln>
              <a:solidFill>
                <a:srgbClr val="0000FF"/>
              </a:solidFill>
              <a:effectLst/>
              <a:latin typeface="Comic Sans MS" pitchFamily="66" charset="0"/>
            </a:endParaRPr>
          </a:p>
        </p:txBody>
      </p:sp>
      <p:sp>
        <p:nvSpPr>
          <p:cNvPr id="57" name="Rectangle 56"/>
          <p:cNvSpPr/>
          <p:nvPr/>
        </p:nvSpPr>
        <p:spPr bwMode="auto">
          <a:xfrm>
            <a:off x="5024284" y="1823883"/>
            <a:ext cx="191729" cy="191729"/>
          </a:xfrm>
          <a:prstGeom prst="rect">
            <a:avLst/>
          </a:prstGeom>
          <a:noFill/>
          <a:ln w="38100" cap="flat" cmpd="sng" algn="ctr">
            <a:solidFill>
              <a:srgbClr val="0000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dirty="0" smtClean="0">
              <a:ln>
                <a:noFill/>
              </a:ln>
              <a:solidFill>
                <a:srgbClr val="0000FF"/>
              </a:solidFill>
              <a:effectLst/>
              <a:latin typeface="Comic Sans MS" pitchFamily="66" charset="0"/>
            </a:endParaRPr>
          </a:p>
        </p:txBody>
      </p:sp>
      <p:sp>
        <p:nvSpPr>
          <p:cNvPr id="58" name="Rectangle 57"/>
          <p:cNvSpPr/>
          <p:nvPr/>
        </p:nvSpPr>
        <p:spPr bwMode="auto">
          <a:xfrm>
            <a:off x="5373329" y="2934928"/>
            <a:ext cx="191729" cy="191729"/>
          </a:xfrm>
          <a:prstGeom prst="rect">
            <a:avLst/>
          </a:prstGeom>
          <a:solidFill>
            <a:srgbClr val="FF0000"/>
          </a:solidFill>
          <a:ln w="38100" cap="flat" cmpd="sng" algn="ctr">
            <a:solidFill>
              <a:srgbClr val="0000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dirty="0" smtClean="0">
              <a:ln>
                <a:noFill/>
              </a:ln>
              <a:solidFill>
                <a:srgbClr val="0000FF"/>
              </a:solidFill>
              <a:effectLst/>
              <a:latin typeface="Comic Sans MS" pitchFamily="66" charset="0"/>
            </a:endParaRPr>
          </a:p>
        </p:txBody>
      </p:sp>
      <p:sp>
        <p:nvSpPr>
          <p:cNvPr id="59" name="Rectangle 58"/>
          <p:cNvSpPr/>
          <p:nvPr/>
        </p:nvSpPr>
        <p:spPr bwMode="auto">
          <a:xfrm>
            <a:off x="5569974" y="2934928"/>
            <a:ext cx="191729" cy="191729"/>
          </a:xfrm>
          <a:prstGeom prst="rect">
            <a:avLst/>
          </a:prstGeom>
          <a:solidFill>
            <a:schemeClr val="accent1"/>
          </a:solidFill>
          <a:ln w="38100" cap="flat" cmpd="sng" algn="ctr">
            <a:solidFill>
              <a:srgbClr val="0000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dirty="0" smtClean="0">
              <a:ln>
                <a:noFill/>
              </a:ln>
              <a:solidFill>
                <a:srgbClr val="0000FF"/>
              </a:solidFill>
              <a:effectLst/>
              <a:latin typeface="Comic Sans MS" pitchFamily="66" charset="0"/>
            </a:endParaRPr>
          </a:p>
        </p:txBody>
      </p:sp>
      <p:sp>
        <p:nvSpPr>
          <p:cNvPr id="60" name="Rectangle 59"/>
          <p:cNvSpPr/>
          <p:nvPr/>
        </p:nvSpPr>
        <p:spPr bwMode="auto">
          <a:xfrm>
            <a:off x="5766619" y="2934928"/>
            <a:ext cx="191729" cy="191729"/>
          </a:xfrm>
          <a:prstGeom prst="rect">
            <a:avLst/>
          </a:prstGeom>
          <a:noFill/>
          <a:ln w="38100" cap="flat" cmpd="sng" algn="ctr">
            <a:solidFill>
              <a:srgbClr val="0000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dirty="0" smtClean="0">
              <a:ln>
                <a:noFill/>
              </a:ln>
              <a:solidFill>
                <a:srgbClr val="0000FF"/>
              </a:solidFill>
              <a:effectLst/>
              <a:latin typeface="Comic Sans MS" pitchFamily="66" charset="0"/>
            </a:endParaRPr>
          </a:p>
        </p:txBody>
      </p:sp>
      <p:sp>
        <p:nvSpPr>
          <p:cNvPr id="61" name="Rectangle 60"/>
          <p:cNvSpPr/>
          <p:nvPr/>
        </p:nvSpPr>
        <p:spPr bwMode="auto">
          <a:xfrm>
            <a:off x="5820697" y="3706760"/>
            <a:ext cx="191729" cy="191729"/>
          </a:xfrm>
          <a:prstGeom prst="rect">
            <a:avLst/>
          </a:prstGeom>
          <a:solidFill>
            <a:srgbClr val="FF0000"/>
          </a:solidFill>
          <a:ln w="38100" cap="flat" cmpd="sng" algn="ctr">
            <a:solidFill>
              <a:srgbClr val="0000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dirty="0" smtClean="0">
              <a:ln>
                <a:noFill/>
              </a:ln>
              <a:solidFill>
                <a:srgbClr val="0000FF"/>
              </a:solidFill>
              <a:effectLst/>
              <a:latin typeface="Comic Sans MS" pitchFamily="66" charset="0"/>
            </a:endParaRPr>
          </a:p>
        </p:txBody>
      </p:sp>
      <p:sp>
        <p:nvSpPr>
          <p:cNvPr id="62" name="Rectangle 61"/>
          <p:cNvSpPr/>
          <p:nvPr/>
        </p:nvSpPr>
        <p:spPr bwMode="auto">
          <a:xfrm>
            <a:off x="6017342" y="3706760"/>
            <a:ext cx="191729" cy="191729"/>
          </a:xfrm>
          <a:prstGeom prst="rect">
            <a:avLst/>
          </a:prstGeom>
          <a:solidFill>
            <a:schemeClr val="accent1"/>
          </a:solidFill>
          <a:ln w="38100" cap="flat" cmpd="sng" algn="ctr">
            <a:solidFill>
              <a:srgbClr val="0000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dirty="0" smtClean="0">
              <a:ln>
                <a:noFill/>
              </a:ln>
              <a:solidFill>
                <a:srgbClr val="0000FF"/>
              </a:solidFill>
              <a:effectLst/>
              <a:latin typeface="Comic Sans MS" pitchFamily="66" charset="0"/>
            </a:endParaRPr>
          </a:p>
        </p:txBody>
      </p:sp>
      <p:sp>
        <p:nvSpPr>
          <p:cNvPr id="63" name="Rectangle 62"/>
          <p:cNvSpPr/>
          <p:nvPr/>
        </p:nvSpPr>
        <p:spPr bwMode="auto">
          <a:xfrm>
            <a:off x="6213987" y="3706760"/>
            <a:ext cx="191729" cy="191729"/>
          </a:xfrm>
          <a:prstGeom prst="rect">
            <a:avLst/>
          </a:prstGeom>
          <a:noFill/>
          <a:ln w="38100" cap="flat" cmpd="sng" algn="ctr">
            <a:solidFill>
              <a:srgbClr val="0000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dirty="0" smtClean="0">
              <a:ln>
                <a:noFill/>
              </a:ln>
              <a:solidFill>
                <a:srgbClr val="0000FF"/>
              </a:solidFill>
              <a:effectLst/>
              <a:latin typeface="Comic Sans MS" pitchFamily="66" charset="0"/>
            </a:endParaRPr>
          </a:p>
        </p:txBody>
      </p:sp>
      <p:sp>
        <p:nvSpPr>
          <p:cNvPr id="64" name="Rectangle 63"/>
          <p:cNvSpPr/>
          <p:nvPr/>
        </p:nvSpPr>
        <p:spPr bwMode="auto">
          <a:xfrm>
            <a:off x="6504038" y="5009534"/>
            <a:ext cx="191729" cy="191729"/>
          </a:xfrm>
          <a:prstGeom prst="rect">
            <a:avLst/>
          </a:prstGeom>
          <a:noFill/>
          <a:ln w="38100" cap="flat" cmpd="sng" algn="ctr">
            <a:solidFill>
              <a:srgbClr val="0000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dirty="0" smtClean="0">
              <a:ln>
                <a:noFill/>
              </a:ln>
              <a:solidFill>
                <a:srgbClr val="0000FF"/>
              </a:solidFill>
              <a:effectLst/>
              <a:latin typeface="Comic Sans MS" pitchFamily="66" charset="0"/>
            </a:endParaRPr>
          </a:p>
        </p:txBody>
      </p:sp>
      <p:sp>
        <p:nvSpPr>
          <p:cNvPr id="65" name="Rectangle 64"/>
          <p:cNvSpPr/>
          <p:nvPr/>
        </p:nvSpPr>
        <p:spPr bwMode="auto">
          <a:xfrm>
            <a:off x="6700683" y="5009534"/>
            <a:ext cx="191729" cy="191729"/>
          </a:xfrm>
          <a:prstGeom prst="rect">
            <a:avLst/>
          </a:prstGeom>
          <a:solidFill>
            <a:schemeClr val="accent1"/>
          </a:solidFill>
          <a:ln w="38100" cap="flat" cmpd="sng" algn="ctr">
            <a:solidFill>
              <a:srgbClr val="0000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dirty="0" smtClean="0">
              <a:ln>
                <a:noFill/>
              </a:ln>
              <a:solidFill>
                <a:srgbClr val="0000FF"/>
              </a:solidFill>
              <a:effectLst/>
              <a:latin typeface="Comic Sans MS" pitchFamily="66" charset="0"/>
            </a:endParaRPr>
          </a:p>
        </p:txBody>
      </p:sp>
      <p:sp>
        <p:nvSpPr>
          <p:cNvPr id="66" name="Rectangle 65"/>
          <p:cNvSpPr/>
          <p:nvPr/>
        </p:nvSpPr>
        <p:spPr bwMode="auto">
          <a:xfrm>
            <a:off x="6897328" y="5009534"/>
            <a:ext cx="191729" cy="191729"/>
          </a:xfrm>
          <a:prstGeom prst="rect">
            <a:avLst/>
          </a:prstGeom>
          <a:noFill/>
          <a:ln w="38100" cap="flat" cmpd="sng" algn="ctr">
            <a:solidFill>
              <a:srgbClr val="0000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dirty="0" smtClean="0">
              <a:ln>
                <a:noFill/>
              </a:ln>
              <a:solidFill>
                <a:srgbClr val="0000FF"/>
              </a:solidFill>
              <a:effectLst/>
              <a:latin typeface="Comic Sans MS" pitchFamily="66" charset="0"/>
            </a:endParaRPr>
          </a:p>
        </p:txBody>
      </p:sp>
      <p:sp>
        <p:nvSpPr>
          <p:cNvPr id="67" name="Rectangle 66"/>
          <p:cNvSpPr/>
          <p:nvPr/>
        </p:nvSpPr>
        <p:spPr bwMode="auto">
          <a:xfrm>
            <a:off x="4812890" y="5338915"/>
            <a:ext cx="191729" cy="191729"/>
          </a:xfrm>
          <a:prstGeom prst="rect">
            <a:avLst/>
          </a:prstGeom>
          <a:noFill/>
          <a:ln w="38100" cap="flat" cmpd="sng" algn="ctr">
            <a:solidFill>
              <a:srgbClr val="0000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dirty="0" smtClean="0">
              <a:ln>
                <a:noFill/>
              </a:ln>
              <a:solidFill>
                <a:srgbClr val="0000FF"/>
              </a:solidFill>
              <a:effectLst/>
              <a:latin typeface="Comic Sans MS" pitchFamily="66" charset="0"/>
            </a:endParaRPr>
          </a:p>
        </p:txBody>
      </p:sp>
      <p:sp>
        <p:nvSpPr>
          <p:cNvPr id="68" name="Rectangle 67"/>
          <p:cNvSpPr/>
          <p:nvPr/>
        </p:nvSpPr>
        <p:spPr bwMode="auto">
          <a:xfrm>
            <a:off x="5009535" y="5338915"/>
            <a:ext cx="191729" cy="191729"/>
          </a:xfrm>
          <a:prstGeom prst="rect">
            <a:avLst/>
          </a:prstGeom>
          <a:solidFill>
            <a:schemeClr val="accent1"/>
          </a:solidFill>
          <a:ln w="38100" cap="flat" cmpd="sng" algn="ctr">
            <a:solidFill>
              <a:srgbClr val="0000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dirty="0" smtClean="0">
              <a:ln>
                <a:noFill/>
              </a:ln>
              <a:solidFill>
                <a:srgbClr val="0000FF"/>
              </a:solidFill>
              <a:effectLst/>
              <a:latin typeface="Comic Sans MS" pitchFamily="66" charset="0"/>
            </a:endParaRPr>
          </a:p>
        </p:txBody>
      </p:sp>
      <p:sp>
        <p:nvSpPr>
          <p:cNvPr id="69" name="Rectangle 68"/>
          <p:cNvSpPr/>
          <p:nvPr/>
        </p:nvSpPr>
        <p:spPr bwMode="auto">
          <a:xfrm>
            <a:off x="5206180" y="5338915"/>
            <a:ext cx="191729" cy="191729"/>
          </a:xfrm>
          <a:prstGeom prst="rect">
            <a:avLst/>
          </a:prstGeom>
          <a:solidFill>
            <a:srgbClr val="FFFF00"/>
          </a:solidFill>
          <a:ln w="38100" cap="flat" cmpd="sng" algn="ctr">
            <a:solidFill>
              <a:srgbClr val="0000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dirty="0" smtClean="0">
              <a:ln>
                <a:noFill/>
              </a:ln>
              <a:solidFill>
                <a:srgbClr val="0000FF"/>
              </a:solidFill>
              <a:effectLst/>
              <a:latin typeface="Comic Sans MS" pitchFamily="66" charset="0"/>
            </a:endParaRPr>
          </a:p>
        </p:txBody>
      </p:sp>
      <p:sp>
        <p:nvSpPr>
          <p:cNvPr id="70" name="Rectangle 69"/>
          <p:cNvSpPr/>
          <p:nvPr/>
        </p:nvSpPr>
        <p:spPr bwMode="auto">
          <a:xfrm>
            <a:off x="3564194" y="5358580"/>
            <a:ext cx="191729" cy="191729"/>
          </a:xfrm>
          <a:prstGeom prst="rect">
            <a:avLst/>
          </a:prstGeom>
          <a:noFill/>
          <a:ln w="38100" cap="flat" cmpd="sng" algn="ctr">
            <a:solidFill>
              <a:srgbClr val="0000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dirty="0" smtClean="0">
              <a:ln>
                <a:noFill/>
              </a:ln>
              <a:solidFill>
                <a:srgbClr val="0000FF"/>
              </a:solidFill>
              <a:effectLst/>
              <a:latin typeface="Comic Sans MS" pitchFamily="66" charset="0"/>
            </a:endParaRPr>
          </a:p>
        </p:txBody>
      </p:sp>
      <p:sp>
        <p:nvSpPr>
          <p:cNvPr id="71" name="Rectangle 70"/>
          <p:cNvSpPr/>
          <p:nvPr/>
        </p:nvSpPr>
        <p:spPr bwMode="auto">
          <a:xfrm>
            <a:off x="3760839" y="5358580"/>
            <a:ext cx="191729" cy="191729"/>
          </a:xfrm>
          <a:prstGeom prst="rect">
            <a:avLst/>
          </a:prstGeom>
          <a:solidFill>
            <a:schemeClr val="accent1"/>
          </a:solidFill>
          <a:ln w="38100" cap="flat" cmpd="sng" algn="ctr">
            <a:solidFill>
              <a:srgbClr val="0000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dirty="0" smtClean="0">
              <a:ln>
                <a:noFill/>
              </a:ln>
              <a:solidFill>
                <a:srgbClr val="0000FF"/>
              </a:solidFill>
              <a:effectLst/>
              <a:latin typeface="Comic Sans MS" pitchFamily="66" charset="0"/>
            </a:endParaRPr>
          </a:p>
        </p:txBody>
      </p:sp>
      <p:sp>
        <p:nvSpPr>
          <p:cNvPr id="72" name="Rectangle 71"/>
          <p:cNvSpPr/>
          <p:nvPr/>
        </p:nvSpPr>
        <p:spPr bwMode="auto">
          <a:xfrm>
            <a:off x="3957484" y="5358580"/>
            <a:ext cx="191729" cy="191729"/>
          </a:xfrm>
          <a:prstGeom prst="rect">
            <a:avLst/>
          </a:prstGeom>
          <a:solidFill>
            <a:srgbClr val="FFFF00"/>
          </a:solidFill>
          <a:ln w="38100" cap="flat" cmpd="sng" algn="ctr">
            <a:solidFill>
              <a:srgbClr val="0000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dirty="0" smtClean="0">
              <a:ln>
                <a:noFill/>
              </a:ln>
              <a:solidFill>
                <a:srgbClr val="0000FF"/>
              </a:solidFill>
              <a:effectLst/>
              <a:latin typeface="Comic Sans MS" pitchFamily="66" charset="0"/>
            </a:endParaRPr>
          </a:p>
        </p:txBody>
      </p:sp>
      <p:sp>
        <p:nvSpPr>
          <p:cNvPr id="73" name="Rectangle 72"/>
          <p:cNvSpPr/>
          <p:nvPr/>
        </p:nvSpPr>
        <p:spPr bwMode="auto">
          <a:xfrm>
            <a:off x="1563330" y="5171768"/>
            <a:ext cx="191729" cy="191729"/>
          </a:xfrm>
          <a:prstGeom prst="rect">
            <a:avLst/>
          </a:prstGeom>
          <a:noFill/>
          <a:ln w="38100" cap="flat" cmpd="sng" algn="ctr">
            <a:solidFill>
              <a:srgbClr val="0000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dirty="0" smtClean="0">
              <a:ln>
                <a:noFill/>
              </a:ln>
              <a:solidFill>
                <a:srgbClr val="0000FF"/>
              </a:solidFill>
              <a:effectLst/>
              <a:latin typeface="Comic Sans MS" pitchFamily="66" charset="0"/>
            </a:endParaRPr>
          </a:p>
        </p:txBody>
      </p:sp>
      <p:sp>
        <p:nvSpPr>
          <p:cNvPr id="74" name="Rectangle 73"/>
          <p:cNvSpPr/>
          <p:nvPr/>
        </p:nvSpPr>
        <p:spPr bwMode="auto">
          <a:xfrm>
            <a:off x="1759975" y="5171768"/>
            <a:ext cx="191729" cy="191729"/>
          </a:xfrm>
          <a:prstGeom prst="rect">
            <a:avLst/>
          </a:prstGeom>
          <a:noFill/>
          <a:ln w="38100" cap="flat" cmpd="sng" algn="ctr">
            <a:solidFill>
              <a:srgbClr val="0000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dirty="0" smtClean="0">
              <a:ln>
                <a:noFill/>
              </a:ln>
              <a:solidFill>
                <a:srgbClr val="0000FF"/>
              </a:solidFill>
              <a:effectLst/>
              <a:latin typeface="Comic Sans MS" pitchFamily="66" charset="0"/>
            </a:endParaRPr>
          </a:p>
        </p:txBody>
      </p:sp>
      <p:sp>
        <p:nvSpPr>
          <p:cNvPr id="75" name="Rectangle 74"/>
          <p:cNvSpPr/>
          <p:nvPr/>
        </p:nvSpPr>
        <p:spPr bwMode="auto">
          <a:xfrm>
            <a:off x="1956620" y="5171768"/>
            <a:ext cx="191729" cy="191729"/>
          </a:xfrm>
          <a:prstGeom prst="rect">
            <a:avLst/>
          </a:prstGeom>
          <a:solidFill>
            <a:srgbClr val="FFFF00"/>
          </a:solidFill>
          <a:ln w="38100" cap="flat" cmpd="sng" algn="ctr">
            <a:solidFill>
              <a:srgbClr val="0000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dirty="0" smtClean="0">
              <a:ln>
                <a:noFill/>
              </a:ln>
              <a:solidFill>
                <a:srgbClr val="0000FF"/>
              </a:solidFill>
              <a:effectLst/>
              <a:latin typeface="Comic Sans MS" pitchFamily="66" charset="0"/>
            </a:endParaRPr>
          </a:p>
        </p:txBody>
      </p:sp>
      <p:sp>
        <p:nvSpPr>
          <p:cNvPr id="76" name="Rectangle 75"/>
          <p:cNvSpPr/>
          <p:nvPr/>
        </p:nvSpPr>
        <p:spPr bwMode="auto">
          <a:xfrm>
            <a:off x="2113937" y="3731343"/>
            <a:ext cx="191729" cy="191729"/>
          </a:xfrm>
          <a:prstGeom prst="rect">
            <a:avLst/>
          </a:prstGeom>
          <a:solidFill>
            <a:srgbClr val="FF0000"/>
          </a:solidFill>
          <a:ln w="38100" cap="flat" cmpd="sng" algn="ctr">
            <a:solidFill>
              <a:srgbClr val="0000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dirty="0" smtClean="0">
              <a:ln>
                <a:noFill/>
              </a:ln>
              <a:solidFill>
                <a:srgbClr val="0000FF"/>
              </a:solidFill>
              <a:effectLst/>
              <a:latin typeface="Comic Sans MS" pitchFamily="66" charset="0"/>
            </a:endParaRPr>
          </a:p>
        </p:txBody>
      </p:sp>
      <p:sp>
        <p:nvSpPr>
          <p:cNvPr id="77" name="Rectangle 76"/>
          <p:cNvSpPr/>
          <p:nvPr/>
        </p:nvSpPr>
        <p:spPr bwMode="auto">
          <a:xfrm>
            <a:off x="2310582" y="3731343"/>
            <a:ext cx="191729" cy="191729"/>
          </a:xfrm>
          <a:prstGeom prst="rect">
            <a:avLst/>
          </a:prstGeom>
          <a:noFill/>
          <a:ln w="38100" cap="flat" cmpd="sng" algn="ctr">
            <a:solidFill>
              <a:srgbClr val="0000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dirty="0" smtClean="0">
              <a:ln>
                <a:noFill/>
              </a:ln>
              <a:solidFill>
                <a:srgbClr val="0000FF"/>
              </a:solidFill>
              <a:effectLst/>
              <a:latin typeface="Comic Sans MS" pitchFamily="66" charset="0"/>
            </a:endParaRPr>
          </a:p>
        </p:txBody>
      </p:sp>
      <p:sp>
        <p:nvSpPr>
          <p:cNvPr id="78" name="Rectangle 77"/>
          <p:cNvSpPr/>
          <p:nvPr/>
        </p:nvSpPr>
        <p:spPr bwMode="auto">
          <a:xfrm>
            <a:off x="2507227" y="3731343"/>
            <a:ext cx="191729" cy="191729"/>
          </a:xfrm>
          <a:prstGeom prst="rect">
            <a:avLst/>
          </a:prstGeom>
          <a:solidFill>
            <a:srgbClr val="FFFF00"/>
          </a:solidFill>
          <a:ln w="38100" cap="flat" cmpd="sng" algn="ctr">
            <a:solidFill>
              <a:srgbClr val="0000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dirty="0" smtClean="0">
              <a:ln>
                <a:noFill/>
              </a:ln>
              <a:solidFill>
                <a:srgbClr val="0000FF"/>
              </a:solidFill>
              <a:effectLst/>
              <a:latin typeface="Comic Sans MS" pitchFamily="66" charset="0"/>
            </a:endParaRPr>
          </a:p>
        </p:txBody>
      </p:sp>
      <p:sp>
        <p:nvSpPr>
          <p:cNvPr id="79" name="Rectangle 78"/>
          <p:cNvSpPr/>
          <p:nvPr/>
        </p:nvSpPr>
        <p:spPr bwMode="auto">
          <a:xfrm>
            <a:off x="2694041" y="2910350"/>
            <a:ext cx="191729" cy="191729"/>
          </a:xfrm>
          <a:prstGeom prst="rect">
            <a:avLst/>
          </a:prstGeom>
          <a:solidFill>
            <a:srgbClr val="FF0000"/>
          </a:solidFill>
          <a:ln w="38100" cap="flat" cmpd="sng" algn="ctr">
            <a:solidFill>
              <a:srgbClr val="0000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dirty="0" smtClean="0">
              <a:ln>
                <a:noFill/>
              </a:ln>
              <a:solidFill>
                <a:srgbClr val="0000FF"/>
              </a:solidFill>
              <a:effectLst/>
              <a:latin typeface="Comic Sans MS" pitchFamily="66" charset="0"/>
            </a:endParaRPr>
          </a:p>
        </p:txBody>
      </p:sp>
      <p:sp>
        <p:nvSpPr>
          <p:cNvPr id="80" name="Rectangle 79"/>
          <p:cNvSpPr/>
          <p:nvPr/>
        </p:nvSpPr>
        <p:spPr bwMode="auto">
          <a:xfrm>
            <a:off x="2890686" y="2910350"/>
            <a:ext cx="191729" cy="191729"/>
          </a:xfrm>
          <a:prstGeom prst="rect">
            <a:avLst/>
          </a:prstGeom>
          <a:noFill/>
          <a:ln w="38100" cap="flat" cmpd="sng" algn="ctr">
            <a:solidFill>
              <a:srgbClr val="0000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dirty="0" smtClean="0">
              <a:ln>
                <a:noFill/>
              </a:ln>
              <a:solidFill>
                <a:srgbClr val="0000FF"/>
              </a:solidFill>
              <a:effectLst/>
              <a:latin typeface="Comic Sans MS" pitchFamily="66" charset="0"/>
            </a:endParaRPr>
          </a:p>
        </p:txBody>
      </p:sp>
      <p:sp>
        <p:nvSpPr>
          <p:cNvPr id="81" name="Rectangle 80"/>
          <p:cNvSpPr/>
          <p:nvPr/>
        </p:nvSpPr>
        <p:spPr bwMode="auto">
          <a:xfrm>
            <a:off x="3087331" y="2910350"/>
            <a:ext cx="191729" cy="191729"/>
          </a:xfrm>
          <a:prstGeom prst="rect">
            <a:avLst/>
          </a:prstGeom>
          <a:solidFill>
            <a:srgbClr val="FFFF00"/>
          </a:solidFill>
          <a:ln w="38100" cap="flat" cmpd="sng" algn="ctr">
            <a:solidFill>
              <a:srgbClr val="0000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dirty="0" smtClean="0">
              <a:ln>
                <a:noFill/>
              </a:ln>
              <a:solidFill>
                <a:srgbClr val="0000FF"/>
              </a:solidFill>
              <a:effectLst/>
              <a:latin typeface="Comic Sans MS" pitchFamily="66" charset="0"/>
            </a:endParaRPr>
          </a:p>
        </p:txBody>
      </p:sp>
      <p:sp>
        <p:nvSpPr>
          <p:cNvPr id="82" name="Rectangle 81"/>
          <p:cNvSpPr/>
          <p:nvPr/>
        </p:nvSpPr>
        <p:spPr bwMode="auto">
          <a:xfrm>
            <a:off x="3967319" y="3741176"/>
            <a:ext cx="191729" cy="191729"/>
          </a:xfrm>
          <a:prstGeom prst="rect">
            <a:avLst/>
          </a:prstGeom>
          <a:solidFill>
            <a:srgbClr val="FF0000"/>
          </a:solidFill>
          <a:ln w="38100" cap="flat" cmpd="sng" algn="ctr">
            <a:solidFill>
              <a:srgbClr val="0000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dirty="0" smtClean="0">
              <a:ln>
                <a:noFill/>
              </a:ln>
              <a:solidFill>
                <a:srgbClr val="0000FF"/>
              </a:solidFill>
              <a:effectLst/>
              <a:latin typeface="Comic Sans MS" pitchFamily="66" charset="0"/>
            </a:endParaRPr>
          </a:p>
        </p:txBody>
      </p:sp>
      <p:sp>
        <p:nvSpPr>
          <p:cNvPr id="83" name="Rectangle 82"/>
          <p:cNvSpPr/>
          <p:nvPr/>
        </p:nvSpPr>
        <p:spPr bwMode="auto">
          <a:xfrm>
            <a:off x="4163964" y="3741176"/>
            <a:ext cx="191729" cy="191729"/>
          </a:xfrm>
          <a:prstGeom prst="rect">
            <a:avLst/>
          </a:prstGeom>
          <a:solidFill>
            <a:schemeClr val="accent1"/>
          </a:solidFill>
          <a:ln w="38100" cap="flat" cmpd="sng" algn="ctr">
            <a:solidFill>
              <a:srgbClr val="0000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dirty="0" smtClean="0">
              <a:ln>
                <a:noFill/>
              </a:ln>
              <a:solidFill>
                <a:srgbClr val="0000FF"/>
              </a:solidFill>
              <a:effectLst/>
              <a:latin typeface="Comic Sans MS" pitchFamily="66" charset="0"/>
            </a:endParaRPr>
          </a:p>
        </p:txBody>
      </p:sp>
      <p:sp>
        <p:nvSpPr>
          <p:cNvPr id="84" name="Rectangle 83"/>
          <p:cNvSpPr/>
          <p:nvPr/>
        </p:nvSpPr>
        <p:spPr bwMode="auto">
          <a:xfrm>
            <a:off x="4360609" y="3741176"/>
            <a:ext cx="191729" cy="191729"/>
          </a:xfrm>
          <a:prstGeom prst="rect">
            <a:avLst/>
          </a:prstGeom>
          <a:solidFill>
            <a:srgbClr val="FFFF00"/>
          </a:solidFill>
          <a:ln w="38100" cap="flat" cmpd="sng" algn="ctr">
            <a:solidFill>
              <a:srgbClr val="0000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dirty="0" smtClean="0">
              <a:ln>
                <a:noFill/>
              </a:ln>
              <a:solidFill>
                <a:srgbClr val="0000FF"/>
              </a:solidFill>
              <a:effectLst/>
              <a:latin typeface="Comic Sans MS" pitchFamily="66" charset="0"/>
            </a:endParaRPr>
          </a:p>
        </p:txBody>
      </p:sp>
      <p:sp>
        <p:nvSpPr>
          <p:cNvPr id="5" name="Slide Number Placeholder 4"/>
          <p:cNvSpPr>
            <a:spLocks noGrp="1"/>
          </p:cNvSpPr>
          <p:nvPr>
            <p:ph type="sldNum" sz="quarter" idx="12"/>
          </p:nvPr>
        </p:nvSpPr>
        <p:spPr/>
        <p:txBody>
          <a:bodyPr/>
          <a:lstStyle/>
          <a:p>
            <a:fld id="{288FE885-4047-4697-AD73-2423658C3AB8}" type="slidenum">
              <a:rPr lang="en-US" smtClean="0"/>
              <a:pPr/>
              <a:t>171</a:t>
            </a:fld>
            <a:endParaRPr lang="en-US"/>
          </a:p>
        </p:txBody>
      </p:sp>
      <p:sp>
        <p:nvSpPr>
          <p:cNvPr id="6" name="Footer Placeholder 5"/>
          <p:cNvSpPr>
            <a:spLocks noGrp="1"/>
          </p:cNvSpPr>
          <p:nvPr>
            <p:ph type="ftr" sz="quarter" idx="11"/>
          </p:nvPr>
        </p:nvSpPr>
        <p:spPr/>
        <p:txBody>
          <a:bodyPr/>
          <a:lstStyle/>
          <a:p>
            <a:r>
              <a:rPr lang="en-US" smtClean="0"/>
              <a:t>Distributed Computing Through Combinatorial Topology</a:t>
            </a:r>
            <a:endParaRPr lang="en-US"/>
          </a:p>
        </p:txBody>
      </p:sp>
    </p:spTree>
    <p:extLst>
      <p:ext uri="{BB962C8B-B14F-4D97-AF65-F5344CB8AC3E}">
        <p14:creationId xmlns:p14="http://schemas.microsoft.com/office/powerpoint/2010/main" val="3075689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blinds(horizontal)">
                                      <p:cBhvr>
                                        <p:cTn id="7" dur="500"/>
                                        <p:tgtEl>
                                          <p:spTgt spid="5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4"/>
                                        </p:tgtEl>
                                        <p:attrNameLst>
                                          <p:attrName>style.visibility</p:attrName>
                                        </p:attrNameLst>
                                      </p:cBhvr>
                                      <p:to>
                                        <p:strVal val="visible"/>
                                      </p:to>
                                    </p:set>
                                    <p:animEffect transition="in" filter="blinds(horizontal)">
                                      <p:cBhvr>
                                        <p:cTn id="10"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p:bld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3250" name="AutoShape 2"/>
          <p:cNvSpPr>
            <a:spLocks noChangeArrowheads="1"/>
          </p:cNvSpPr>
          <p:nvPr/>
        </p:nvSpPr>
        <p:spPr bwMode="auto">
          <a:xfrm>
            <a:off x="2285744" y="1874992"/>
            <a:ext cx="4013200" cy="3201988"/>
          </a:xfrm>
          <a:prstGeom prst="triangle">
            <a:avLst>
              <a:gd name="adj" fmla="val 50000"/>
            </a:avLst>
          </a:prstGeom>
          <a:solidFill>
            <a:schemeClr val="hlink"/>
          </a:solidFill>
          <a:ln w="38100">
            <a:solidFill>
              <a:schemeClr val="tx1"/>
            </a:solidFill>
            <a:miter lim="800000"/>
            <a:headEnd/>
            <a:tailEnd/>
          </a:ln>
          <a:effectLst/>
        </p:spPr>
        <p:txBody>
          <a:bodyPr wrap="none" anchor="ctr"/>
          <a:lstStyle/>
          <a:p>
            <a:endParaRPr lang="en-US"/>
          </a:p>
        </p:txBody>
      </p:sp>
      <p:sp>
        <p:nvSpPr>
          <p:cNvPr id="1333251" name="Rectangle 3"/>
          <p:cNvSpPr>
            <a:spLocks noGrp="1" noChangeArrowheads="1"/>
          </p:cNvSpPr>
          <p:nvPr>
            <p:ph type="title"/>
          </p:nvPr>
        </p:nvSpPr>
        <p:spPr/>
        <p:txBody>
          <a:bodyPr/>
          <a:lstStyle/>
          <a:p>
            <a:r>
              <a:rPr lang="en-US" dirty="0" smtClean="0"/>
              <a:t>Protocol Complex</a:t>
            </a:r>
            <a:endParaRPr lang="en-US" dirty="0"/>
          </a:p>
        </p:txBody>
      </p:sp>
      <p:sp>
        <p:nvSpPr>
          <p:cNvPr id="1333252" name="Freeform 4"/>
          <p:cNvSpPr>
            <a:spLocks/>
          </p:cNvSpPr>
          <p:nvPr/>
        </p:nvSpPr>
        <p:spPr bwMode="auto">
          <a:xfrm>
            <a:off x="2379406" y="3586317"/>
            <a:ext cx="1876425" cy="1477963"/>
          </a:xfrm>
          <a:custGeom>
            <a:avLst/>
            <a:gdLst/>
            <a:ahLst/>
            <a:cxnLst>
              <a:cxn ang="0">
                <a:pos x="1182" y="471"/>
              </a:cxn>
              <a:cxn ang="0">
                <a:pos x="941" y="0"/>
              </a:cxn>
              <a:cxn ang="0">
                <a:pos x="920" y="2"/>
              </a:cxn>
              <a:cxn ang="0">
                <a:pos x="0" y="931"/>
              </a:cxn>
              <a:cxn ang="0">
                <a:pos x="1182" y="471"/>
              </a:cxn>
            </a:cxnLst>
            <a:rect l="0" t="0" r="r" b="b"/>
            <a:pathLst>
              <a:path w="1182" h="931">
                <a:moveTo>
                  <a:pt x="1182" y="471"/>
                </a:moveTo>
                <a:lnTo>
                  <a:pt x="941" y="0"/>
                </a:lnTo>
                <a:lnTo>
                  <a:pt x="920" y="2"/>
                </a:lnTo>
                <a:lnTo>
                  <a:pt x="0" y="931"/>
                </a:lnTo>
                <a:lnTo>
                  <a:pt x="1182" y="471"/>
                </a:lnTo>
                <a:close/>
              </a:path>
            </a:pathLst>
          </a:custGeom>
          <a:noFill/>
          <a:ln w="38100" cap="flat" cmpd="sng">
            <a:solidFill>
              <a:schemeClr val="tx1"/>
            </a:solidFill>
            <a:prstDash val="solid"/>
            <a:round/>
            <a:headEnd type="none" w="med" len="med"/>
            <a:tailEnd type="none" w="med" len="med"/>
          </a:ln>
          <a:effectLst/>
        </p:spPr>
        <p:txBody>
          <a:bodyPr wrap="none" anchor="ctr"/>
          <a:lstStyle/>
          <a:p>
            <a:endParaRPr lang="en-US"/>
          </a:p>
        </p:txBody>
      </p:sp>
      <p:sp>
        <p:nvSpPr>
          <p:cNvPr id="1333253" name="Freeform 5"/>
          <p:cNvSpPr>
            <a:spLocks/>
          </p:cNvSpPr>
          <p:nvPr/>
        </p:nvSpPr>
        <p:spPr bwMode="auto">
          <a:xfrm>
            <a:off x="4222494" y="3589492"/>
            <a:ext cx="2124075" cy="1474788"/>
          </a:xfrm>
          <a:custGeom>
            <a:avLst/>
            <a:gdLst/>
            <a:ahLst/>
            <a:cxnLst>
              <a:cxn ang="0">
                <a:pos x="296" y="0"/>
              </a:cxn>
              <a:cxn ang="0">
                <a:pos x="0" y="469"/>
              </a:cxn>
              <a:cxn ang="0">
                <a:pos x="1338" y="929"/>
              </a:cxn>
              <a:cxn ang="0">
                <a:pos x="296" y="0"/>
              </a:cxn>
            </a:cxnLst>
            <a:rect l="0" t="0" r="r" b="b"/>
            <a:pathLst>
              <a:path w="1338" h="929">
                <a:moveTo>
                  <a:pt x="296" y="0"/>
                </a:moveTo>
                <a:lnTo>
                  <a:pt x="0" y="469"/>
                </a:lnTo>
                <a:lnTo>
                  <a:pt x="1338" y="929"/>
                </a:lnTo>
                <a:lnTo>
                  <a:pt x="296" y="0"/>
                </a:lnTo>
                <a:close/>
              </a:path>
            </a:pathLst>
          </a:custGeom>
          <a:noFill/>
          <a:ln w="38100" cap="flat" cmpd="sng">
            <a:solidFill>
              <a:schemeClr val="tx1"/>
            </a:solidFill>
            <a:prstDash val="solid"/>
            <a:round/>
            <a:headEnd type="none" w="med" len="med"/>
            <a:tailEnd type="none" w="med" len="med"/>
          </a:ln>
          <a:effectLst/>
        </p:spPr>
        <p:txBody>
          <a:bodyPr wrap="none" anchor="ctr"/>
          <a:lstStyle/>
          <a:p>
            <a:endParaRPr lang="en-US"/>
          </a:p>
        </p:txBody>
      </p:sp>
      <p:sp>
        <p:nvSpPr>
          <p:cNvPr id="1333254" name="Freeform 6"/>
          <p:cNvSpPr>
            <a:spLocks/>
          </p:cNvSpPr>
          <p:nvPr/>
        </p:nvSpPr>
        <p:spPr bwMode="auto">
          <a:xfrm>
            <a:off x="3858956" y="1892455"/>
            <a:ext cx="833438" cy="1685925"/>
          </a:xfrm>
          <a:custGeom>
            <a:avLst/>
            <a:gdLst/>
            <a:ahLst/>
            <a:cxnLst>
              <a:cxn ang="0">
                <a:pos x="0" y="1062"/>
              </a:cxn>
              <a:cxn ang="0">
                <a:pos x="525" y="1062"/>
              </a:cxn>
              <a:cxn ang="0">
                <a:pos x="263" y="0"/>
              </a:cxn>
              <a:cxn ang="0">
                <a:pos x="0" y="1062"/>
              </a:cxn>
            </a:cxnLst>
            <a:rect l="0" t="0" r="r" b="b"/>
            <a:pathLst>
              <a:path w="525" h="1062">
                <a:moveTo>
                  <a:pt x="0" y="1062"/>
                </a:moveTo>
                <a:lnTo>
                  <a:pt x="525" y="1062"/>
                </a:lnTo>
                <a:lnTo>
                  <a:pt x="263" y="0"/>
                </a:lnTo>
                <a:lnTo>
                  <a:pt x="0" y="1062"/>
                </a:lnTo>
                <a:close/>
              </a:path>
            </a:pathLst>
          </a:custGeom>
          <a:noFill/>
          <a:ln w="38100" cap="flat" cmpd="sng">
            <a:solidFill>
              <a:schemeClr val="tx1"/>
            </a:solidFill>
            <a:prstDash val="solid"/>
            <a:round/>
            <a:headEnd type="none" w="med" len="med"/>
            <a:tailEnd type="none" w="med" len="med"/>
          </a:ln>
          <a:effectLst/>
        </p:spPr>
        <p:txBody>
          <a:bodyPr wrap="none" anchor="ctr"/>
          <a:lstStyle/>
          <a:p>
            <a:endParaRPr lang="en-US"/>
          </a:p>
        </p:txBody>
      </p:sp>
      <p:sp>
        <p:nvSpPr>
          <p:cNvPr id="1333255" name="Line 7"/>
          <p:cNvSpPr>
            <a:spLocks noChangeShapeType="1"/>
          </p:cNvSpPr>
          <p:nvPr/>
        </p:nvSpPr>
        <p:spPr bwMode="auto">
          <a:xfrm>
            <a:off x="4208206" y="4348317"/>
            <a:ext cx="609600" cy="685800"/>
          </a:xfrm>
          <a:prstGeom prst="line">
            <a:avLst/>
          </a:prstGeom>
          <a:noFill/>
          <a:ln w="38100">
            <a:solidFill>
              <a:schemeClr val="tx1"/>
            </a:solidFill>
            <a:round/>
            <a:headEnd/>
            <a:tailEnd/>
          </a:ln>
          <a:effectLst/>
        </p:spPr>
        <p:txBody>
          <a:bodyPr wrap="none" anchor="ctr"/>
          <a:lstStyle/>
          <a:p>
            <a:endParaRPr lang="en-US"/>
          </a:p>
        </p:txBody>
      </p:sp>
      <p:sp>
        <p:nvSpPr>
          <p:cNvPr id="1333256" name="Line 8"/>
          <p:cNvSpPr>
            <a:spLocks noChangeShapeType="1"/>
          </p:cNvSpPr>
          <p:nvPr/>
        </p:nvSpPr>
        <p:spPr bwMode="auto">
          <a:xfrm flipH="1">
            <a:off x="3768469" y="4348317"/>
            <a:ext cx="439737" cy="762000"/>
          </a:xfrm>
          <a:prstGeom prst="line">
            <a:avLst/>
          </a:prstGeom>
          <a:noFill/>
          <a:ln w="38100">
            <a:solidFill>
              <a:schemeClr val="tx1"/>
            </a:solidFill>
            <a:round/>
            <a:headEnd/>
            <a:tailEnd/>
          </a:ln>
          <a:effectLst/>
        </p:spPr>
        <p:txBody>
          <a:bodyPr wrap="none" anchor="ctr"/>
          <a:lstStyle/>
          <a:p>
            <a:endParaRPr lang="en-US"/>
          </a:p>
        </p:txBody>
      </p:sp>
      <p:sp>
        <p:nvSpPr>
          <p:cNvPr id="1333257" name="Line 9"/>
          <p:cNvSpPr>
            <a:spLocks noChangeShapeType="1"/>
          </p:cNvSpPr>
          <p:nvPr/>
        </p:nvSpPr>
        <p:spPr bwMode="auto">
          <a:xfrm>
            <a:off x="4665406" y="3586317"/>
            <a:ext cx="838200" cy="228600"/>
          </a:xfrm>
          <a:prstGeom prst="line">
            <a:avLst/>
          </a:prstGeom>
          <a:noFill/>
          <a:ln w="38100">
            <a:solidFill>
              <a:schemeClr val="tx1"/>
            </a:solidFill>
            <a:round/>
            <a:headEnd/>
            <a:tailEnd/>
          </a:ln>
          <a:effectLst/>
        </p:spPr>
        <p:txBody>
          <a:bodyPr wrap="none" anchor="ctr"/>
          <a:lstStyle/>
          <a:p>
            <a:endParaRPr lang="en-US"/>
          </a:p>
        </p:txBody>
      </p:sp>
      <p:sp>
        <p:nvSpPr>
          <p:cNvPr id="1333258" name="Line 10"/>
          <p:cNvSpPr>
            <a:spLocks noChangeShapeType="1"/>
          </p:cNvSpPr>
          <p:nvPr/>
        </p:nvSpPr>
        <p:spPr bwMode="auto">
          <a:xfrm flipV="1">
            <a:off x="4665406" y="3052917"/>
            <a:ext cx="304800" cy="533400"/>
          </a:xfrm>
          <a:prstGeom prst="line">
            <a:avLst/>
          </a:prstGeom>
          <a:noFill/>
          <a:ln w="38100">
            <a:solidFill>
              <a:schemeClr val="tx1"/>
            </a:solidFill>
            <a:round/>
            <a:headEnd/>
            <a:tailEnd/>
          </a:ln>
          <a:effectLst/>
        </p:spPr>
        <p:txBody>
          <a:bodyPr wrap="none" anchor="ctr"/>
          <a:lstStyle/>
          <a:p>
            <a:endParaRPr lang="en-US"/>
          </a:p>
        </p:txBody>
      </p:sp>
      <p:sp>
        <p:nvSpPr>
          <p:cNvPr id="1333259" name="Line 11"/>
          <p:cNvSpPr>
            <a:spLocks noChangeShapeType="1"/>
          </p:cNvSpPr>
          <p:nvPr/>
        </p:nvSpPr>
        <p:spPr bwMode="auto">
          <a:xfrm flipH="1" flipV="1">
            <a:off x="3522406" y="3129117"/>
            <a:ext cx="304800" cy="457200"/>
          </a:xfrm>
          <a:prstGeom prst="line">
            <a:avLst/>
          </a:prstGeom>
          <a:noFill/>
          <a:ln w="38100">
            <a:solidFill>
              <a:schemeClr val="tx1"/>
            </a:solidFill>
            <a:round/>
            <a:headEnd/>
            <a:tailEnd/>
          </a:ln>
          <a:effectLst/>
        </p:spPr>
        <p:txBody>
          <a:bodyPr wrap="none" anchor="ctr"/>
          <a:lstStyle/>
          <a:p>
            <a:endParaRPr lang="en-US"/>
          </a:p>
        </p:txBody>
      </p:sp>
      <p:sp>
        <p:nvSpPr>
          <p:cNvPr id="1333260" name="Line 12"/>
          <p:cNvSpPr>
            <a:spLocks noChangeShapeType="1"/>
          </p:cNvSpPr>
          <p:nvPr/>
        </p:nvSpPr>
        <p:spPr bwMode="auto">
          <a:xfrm flipH="1">
            <a:off x="3065206" y="3586317"/>
            <a:ext cx="762000" cy="304800"/>
          </a:xfrm>
          <a:prstGeom prst="line">
            <a:avLst/>
          </a:prstGeom>
          <a:noFill/>
          <a:ln w="38100">
            <a:solidFill>
              <a:schemeClr val="tx1"/>
            </a:solidFill>
            <a:round/>
            <a:headEnd/>
            <a:tailEnd/>
          </a:ln>
          <a:effectLst/>
        </p:spPr>
        <p:txBody>
          <a:bodyPr wrap="none" anchor="ctr"/>
          <a:lstStyle/>
          <a:p>
            <a:endParaRPr lang="en-US"/>
          </a:p>
        </p:txBody>
      </p:sp>
      <p:sp>
        <p:nvSpPr>
          <p:cNvPr id="1333261" name="Oval 13"/>
          <p:cNvSpPr>
            <a:spLocks noChangeArrowheads="1"/>
          </p:cNvSpPr>
          <p:nvPr/>
        </p:nvSpPr>
        <p:spPr bwMode="auto">
          <a:xfrm>
            <a:off x="6051294" y="4948392"/>
            <a:ext cx="307975" cy="261938"/>
          </a:xfrm>
          <a:prstGeom prst="ellipse">
            <a:avLst/>
          </a:prstGeom>
          <a:solidFill>
            <a:schemeClr val="accent1"/>
          </a:solidFill>
          <a:ln w="38100">
            <a:solidFill>
              <a:schemeClr val="tx1"/>
            </a:solidFill>
            <a:round/>
            <a:headEnd/>
            <a:tailEnd/>
          </a:ln>
          <a:effectLst/>
        </p:spPr>
        <p:txBody>
          <a:bodyPr wrap="none" anchor="ctr"/>
          <a:lstStyle/>
          <a:p>
            <a:endParaRPr lang="en-US">
              <a:solidFill>
                <a:srgbClr val="0000FF"/>
              </a:solidFill>
            </a:endParaRPr>
          </a:p>
        </p:txBody>
      </p:sp>
      <p:sp>
        <p:nvSpPr>
          <p:cNvPr id="1333262" name="Oval 14"/>
          <p:cNvSpPr>
            <a:spLocks noChangeArrowheads="1"/>
          </p:cNvSpPr>
          <p:nvPr/>
        </p:nvSpPr>
        <p:spPr bwMode="auto">
          <a:xfrm>
            <a:off x="6257669" y="5011892"/>
            <a:ext cx="44450" cy="90488"/>
          </a:xfrm>
          <a:prstGeom prst="ellipse">
            <a:avLst/>
          </a:prstGeom>
          <a:solidFill>
            <a:schemeClr val="bg1"/>
          </a:solidFill>
          <a:ln w="3175">
            <a:solidFill>
              <a:schemeClr val="tx1"/>
            </a:solidFill>
            <a:round/>
            <a:headEnd/>
            <a:tailEnd/>
          </a:ln>
          <a:effectLst/>
        </p:spPr>
        <p:txBody>
          <a:bodyPr wrap="none" anchor="ctr"/>
          <a:lstStyle/>
          <a:p>
            <a:endParaRPr lang="en-US"/>
          </a:p>
        </p:txBody>
      </p:sp>
      <p:sp>
        <p:nvSpPr>
          <p:cNvPr id="1333263" name="Oval 15"/>
          <p:cNvSpPr>
            <a:spLocks noChangeArrowheads="1"/>
          </p:cNvSpPr>
          <p:nvPr/>
        </p:nvSpPr>
        <p:spPr bwMode="auto">
          <a:xfrm>
            <a:off x="4776531" y="4948392"/>
            <a:ext cx="307975" cy="261938"/>
          </a:xfrm>
          <a:prstGeom prst="ellipse">
            <a:avLst/>
          </a:prstGeom>
          <a:solidFill>
            <a:srgbClr val="FFFF00"/>
          </a:solidFill>
          <a:ln w="38100">
            <a:solidFill>
              <a:schemeClr val="tx1"/>
            </a:solidFill>
            <a:round/>
            <a:headEnd/>
            <a:tailEnd/>
          </a:ln>
          <a:effectLst/>
        </p:spPr>
        <p:txBody>
          <a:bodyPr wrap="none" anchor="ctr"/>
          <a:lstStyle/>
          <a:p>
            <a:endParaRPr lang="en-US">
              <a:solidFill>
                <a:srgbClr val="0000FF"/>
              </a:solidFill>
            </a:endParaRPr>
          </a:p>
        </p:txBody>
      </p:sp>
      <p:sp>
        <p:nvSpPr>
          <p:cNvPr id="1333264" name="Oval 16"/>
          <p:cNvSpPr>
            <a:spLocks noChangeArrowheads="1"/>
          </p:cNvSpPr>
          <p:nvPr/>
        </p:nvSpPr>
        <p:spPr bwMode="auto">
          <a:xfrm>
            <a:off x="4982906" y="5011892"/>
            <a:ext cx="44450" cy="90488"/>
          </a:xfrm>
          <a:prstGeom prst="ellipse">
            <a:avLst/>
          </a:prstGeom>
          <a:solidFill>
            <a:schemeClr val="folHlink"/>
          </a:solidFill>
          <a:ln w="3175">
            <a:solidFill>
              <a:schemeClr val="tx1"/>
            </a:solidFill>
            <a:round/>
            <a:headEnd/>
            <a:tailEnd/>
          </a:ln>
          <a:effectLst/>
        </p:spPr>
        <p:txBody>
          <a:bodyPr wrap="none" anchor="ctr"/>
          <a:lstStyle/>
          <a:p>
            <a:endParaRPr lang="en-US"/>
          </a:p>
        </p:txBody>
      </p:sp>
      <p:sp>
        <p:nvSpPr>
          <p:cNvPr id="1333265" name="Oval 17"/>
          <p:cNvSpPr>
            <a:spLocks noChangeArrowheads="1"/>
          </p:cNvSpPr>
          <p:nvPr/>
        </p:nvSpPr>
        <p:spPr bwMode="auto">
          <a:xfrm>
            <a:off x="3671631" y="4948392"/>
            <a:ext cx="307975" cy="261938"/>
          </a:xfrm>
          <a:prstGeom prst="ellipse">
            <a:avLst/>
          </a:prstGeom>
          <a:solidFill>
            <a:schemeClr val="accent1"/>
          </a:solidFill>
          <a:ln w="38100">
            <a:solidFill>
              <a:schemeClr val="tx1"/>
            </a:solidFill>
            <a:round/>
            <a:headEnd/>
            <a:tailEnd/>
          </a:ln>
          <a:effectLst/>
        </p:spPr>
        <p:txBody>
          <a:bodyPr wrap="none" anchor="ctr"/>
          <a:lstStyle/>
          <a:p>
            <a:endParaRPr lang="en-US">
              <a:solidFill>
                <a:srgbClr val="0000FF"/>
              </a:solidFill>
            </a:endParaRPr>
          </a:p>
        </p:txBody>
      </p:sp>
      <p:sp>
        <p:nvSpPr>
          <p:cNvPr id="1333266" name="Oval 18"/>
          <p:cNvSpPr>
            <a:spLocks noChangeArrowheads="1"/>
          </p:cNvSpPr>
          <p:nvPr/>
        </p:nvSpPr>
        <p:spPr bwMode="auto">
          <a:xfrm>
            <a:off x="3878006" y="5011892"/>
            <a:ext cx="44450" cy="90488"/>
          </a:xfrm>
          <a:prstGeom prst="ellipse">
            <a:avLst/>
          </a:prstGeom>
          <a:solidFill>
            <a:schemeClr val="bg1"/>
          </a:solidFill>
          <a:ln w="3175">
            <a:solidFill>
              <a:schemeClr val="tx1"/>
            </a:solidFill>
            <a:round/>
            <a:headEnd/>
            <a:tailEnd/>
          </a:ln>
          <a:effectLst/>
        </p:spPr>
        <p:txBody>
          <a:bodyPr wrap="none" anchor="ctr"/>
          <a:lstStyle/>
          <a:p>
            <a:endParaRPr lang="en-US"/>
          </a:p>
        </p:txBody>
      </p:sp>
      <p:sp>
        <p:nvSpPr>
          <p:cNvPr id="1333267" name="Oval 19"/>
          <p:cNvSpPr>
            <a:spLocks noChangeArrowheads="1"/>
          </p:cNvSpPr>
          <p:nvPr/>
        </p:nvSpPr>
        <p:spPr bwMode="auto">
          <a:xfrm>
            <a:off x="2227006" y="4948392"/>
            <a:ext cx="307975" cy="261938"/>
          </a:xfrm>
          <a:prstGeom prst="ellipse">
            <a:avLst/>
          </a:prstGeom>
          <a:solidFill>
            <a:srgbClr val="FFFF00"/>
          </a:solidFill>
          <a:ln w="38100">
            <a:solidFill>
              <a:schemeClr val="tx1"/>
            </a:solidFill>
            <a:round/>
            <a:headEnd/>
            <a:tailEnd/>
          </a:ln>
          <a:effectLst/>
        </p:spPr>
        <p:txBody>
          <a:bodyPr wrap="none" anchor="ctr"/>
          <a:lstStyle/>
          <a:p>
            <a:endParaRPr lang="en-US">
              <a:solidFill>
                <a:srgbClr val="0000FF"/>
              </a:solidFill>
            </a:endParaRPr>
          </a:p>
        </p:txBody>
      </p:sp>
      <p:sp>
        <p:nvSpPr>
          <p:cNvPr id="1333268" name="Oval 20"/>
          <p:cNvSpPr>
            <a:spLocks noChangeArrowheads="1"/>
          </p:cNvSpPr>
          <p:nvPr/>
        </p:nvSpPr>
        <p:spPr bwMode="auto">
          <a:xfrm>
            <a:off x="2433381" y="5011892"/>
            <a:ext cx="44450" cy="90488"/>
          </a:xfrm>
          <a:prstGeom prst="ellipse">
            <a:avLst/>
          </a:prstGeom>
          <a:solidFill>
            <a:schemeClr val="bg1"/>
          </a:solidFill>
          <a:ln w="3175">
            <a:solidFill>
              <a:schemeClr val="tx1"/>
            </a:solidFill>
            <a:round/>
            <a:headEnd/>
            <a:tailEnd/>
          </a:ln>
          <a:effectLst/>
        </p:spPr>
        <p:txBody>
          <a:bodyPr wrap="none" anchor="ctr"/>
          <a:lstStyle/>
          <a:p>
            <a:endParaRPr lang="en-US"/>
          </a:p>
        </p:txBody>
      </p:sp>
      <p:sp>
        <p:nvSpPr>
          <p:cNvPr id="1333269" name="Oval 21"/>
          <p:cNvSpPr>
            <a:spLocks noChangeArrowheads="1"/>
          </p:cNvSpPr>
          <p:nvPr/>
        </p:nvSpPr>
        <p:spPr bwMode="auto">
          <a:xfrm>
            <a:off x="5333744" y="3719667"/>
            <a:ext cx="307975" cy="261938"/>
          </a:xfrm>
          <a:prstGeom prst="ellipse">
            <a:avLst/>
          </a:prstGeom>
          <a:solidFill>
            <a:srgbClr val="FF0000"/>
          </a:solidFill>
          <a:ln w="38100">
            <a:solidFill>
              <a:schemeClr val="tx1"/>
            </a:solidFill>
            <a:round/>
            <a:headEnd/>
            <a:tailEnd/>
          </a:ln>
          <a:effectLst/>
        </p:spPr>
        <p:txBody>
          <a:bodyPr wrap="none" anchor="ctr"/>
          <a:lstStyle/>
          <a:p>
            <a:endParaRPr lang="en-US">
              <a:solidFill>
                <a:srgbClr val="0000FF"/>
              </a:solidFill>
            </a:endParaRPr>
          </a:p>
        </p:txBody>
      </p:sp>
      <p:sp>
        <p:nvSpPr>
          <p:cNvPr id="1333270" name="Oval 22"/>
          <p:cNvSpPr>
            <a:spLocks noChangeArrowheads="1"/>
          </p:cNvSpPr>
          <p:nvPr/>
        </p:nvSpPr>
        <p:spPr bwMode="auto">
          <a:xfrm>
            <a:off x="5540119" y="3783167"/>
            <a:ext cx="44450" cy="90488"/>
          </a:xfrm>
          <a:prstGeom prst="ellipse">
            <a:avLst/>
          </a:prstGeom>
          <a:solidFill>
            <a:schemeClr val="bg1"/>
          </a:solidFill>
          <a:ln w="3175">
            <a:solidFill>
              <a:schemeClr val="tx1"/>
            </a:solidFill>
            <a:round/>
            <a:headEnd/>
            <a:tailEnd/>
          </a:ln>
          <a:effectLst/>
        </p:spPr>
        <p:txBody>
          <a:bodyPr wrap="none" anchor="ctr"/>
          <a:lstStyle/>
          <a:p>
            <a:endParaRPr lang="en-US"/>
          </a:p>
        </p:txBody>
      </p:sp>
      <p:sp>
        <p:nvSpPr>
          <p:cNvPr id="1333271" name="Oval 23"/>
          <p:cNvSpPr>
            <a:spLocks noChangeArrowheads="1"/>
          </p:cNvSpPr>
          <p:nvPr/>
        </p:nvSpPr>
        <p:spPr bwMode="auto">
          <a:xfrm>
            <a:off x="2873119" y="3776817"/>
            <a:ext cx="307975" cy="261938"/>
          </a:xfrm>
          <a:prstGeom prst="ellipse">
            <a:avLst/>
          </a:prstGeom>
          <a:solidFill>
            <a:srgbClr val="FF0000"/>
          </a:solidFill>
          <a:ln w="38100">
            <a:solidFill>
              <a:schemeClr val="tx1"/>
            </a:solidFill>
            <a:round/>
            <a:headEnd/>
            <a:tailEnd/>
          </a:ln>
          <a:effectLst/>
        </p:spPr>
        <p:txBody>
          <a:bodyPr wrap="none" anchor="ctr"/>
          <a:lstStyle/>
          <a:p>
            <a:endParaRPr lang="en-US">
              <a:solidFill>
                <a:srgbClr val="0000FF"/>
              </a:solidFill>
            </a:endParaRPr>
          </a:p>
        </p:txBody>
      </p:sp>
      <p:sp>
        <p:nvSpPr>
          <p:cNvPr id="1333272" name="Oval 24"/>
          <p:cNvSpPr>
            <a:spLocks noChangeArrowheads="1"/>
          </p:cNvSpPr>
          <p:nvPr/>
        </p:nvSpPr>
        <p:spPr bwMode="auto">
          <a:xfrm>
            <a:off x="3079494" y="3840317"/>
            <a:ext cx="44450" cy="90488"/>
          </a:xfrm>
          <a:prstGeom prst="ellipse">
            <a:avLst/>
          </a:prstGeom>
          <a:solidFill>
            <a:schemeClr val="bg1"/>
          </a:solidFill>
          <a:ln w="3175">
            <a:solidFill>
              <a:schemeClr val="tx1"/>
            </a:solidFill>
            <a:round/>
            <a:headEnd/>
            <a:tailEnd/>
          </a:ln>
          <a:effectLst/>
        </p:spPr>
        <p:txBody>
          <a:bodyPr wrap="none" anchor="ctr"/>
          <a:lstStyle/>
          <a:p>
            <a:endParaRPr lang="en-US"/>
          </a:p>
        </p:txBody>
      </p:sp>
      <p:grpSp>
        <p:nvGrpSpPr>
          <p:cNvPr id="2" name="Group 25"/>
          <p:cNvGrpSpPr>
            <a:grpSpLocks/>
          </p:cNvGrpSpPr>
          <p:nvPr/>
        </p:nvGrpSpPr>
        <p:grpSpPr bwMode="auto">
          <a:xfrm>
            <a:off x="4108860" y="4210871"/>
            <a:ext cx="307975" cy="261938"/>
            <a:chOff x="3366" y="2963"/>
            <a:chExt cx="432" cy="384"/>
          </a:xfrm>
          <a:solidFill>
            <a:srgbClr val="FF0000"/>
          </a:solidFill>
        </p:grpSpPr>
        <p:sp>
          <p:nvSpPr>
            <p:cNvPr id="1333274" name="Oval 26"/>
            <p:cNvSpPr>
              <a:spLocks noChangeArrowheads="1"/>
            </p:cNvSpPr>
            <p:nvPr/>
          </p:nvSpPr>
          <p:spPr bwMode="auto">
            <a:xfrm>
              <a:off x="3366" y="2963"/>
              <a:ext cx="432" cy="384"/>
            </a:xfrm>
            <a:prstGeom prst="ellipse">
              <a:avLst/>
            </a:prstGeom>
            <a:grpFill/>
            <a:ln w="38100">
              <a:solidFill>
                <a:schemeClr val="tx1"/>
              </a:solidFill>
              <a:round/>
              <a:headEnd/>
              <a:tailEnd/>
            </a:ln>
            <a:effectLst/>
          </p:spPr>
          <p:txBody>
            <a:bodyPr wrap="none" anchor="ctr"/>
            <a:lstStyle/>
            <a:p>
              <a:endParaRPr lang="en-US">
                <a:solidFill>
                  <a:srgbClr val="0000FF"/>
                </a:solidFill>
              </a:endParaRPr>
            </a:p>
          </p:txBody>
        </p:sp>
        <p:sp>
          <p:nvSpPr>
            <p:cNvPr id="1333275" name="Oval 27"/>
            <p:cNvSpPr>
              <a:spLocks noChangeArrowheads="1"/>
            </p:cNvSpPr>
            <p:nvPr/>
          </p:nvSpPr>
          <p:spPr bwMode="auto">
            <a:xfrm>
              <a:off x="3655" y="3055"/>
              <a:ext cx="62" cy="134"/>
            </a:xfrm>
            <a:prstGeom prst="ellipse">
              <a:avLst/>
            </a:prstGeom>
            <a:grpFill/>
            <a:ln w="3175">
              <a:solidFill>
                <a:schemeClr val="tx1"/>
              </a:solidFill>
              <a:round/>
              <a:headEnd/>
              <a:tailEnd/>
            </a:ln>
            <a:effectLst/>
          </p:spPr>
          <p:txBody>
            <a:bodyPr wrap="none" anchor="ctr"/>
            <a:lstStyle/>
            <a:p>
              <a:endParaRPr lang="en-US"/>
            </a:p>
          </p:txBody>
        </p:sp>
      </p:grpSp>
      <p:grpSp>
        <p:nvGrpSpPr>
          <p:cNvPr id="4" name="Group 29"/>
          <p:cNvGrpSpPr>
            <a:grpSpLocks/>
          </p:cNvGrpSpPr>
          <p:nvPr/>
        </p:nvGrpSpPr>
        <p:grpSpPr bwMode="auto">
          <a:xfrm>
            <a:off x="4593969" y="3462493"/>
            <a:ext cx="307975" cy="261938"/>
            <a:chOff x="3366" y="2963"/>
            <a:chExt cx="432" cy="384"/>
          </a:xfrm>
          <a:solidFill>
            <a:srgbClr val="FFFF00"/>
          </a:solidFill>
        </p:grpSpPr>
        <p:sp>
          <p:nvSpPr>
            <p:cNvPr id="1333278" name="Oval 30"/>
            <p:cNvSpPr>
              <a:spLocks noChangeArrowheads="1"/>
            </p:cNvSpPr>
            <p:nvPr/>
          </p:nvSpPr>
          <p:spPr bwMode="auto">
            <a:xfrm>
              <a:off x="3366" y="2963"/>
              <a:ext cx="432" cy="384"/>
            </a:xfrm>
            <a:prstGeom prst="ellipse">
              <a:avLst/>
            </a:prstGeom>
            <a:grpFill/>
            <a:ln w="38100">
              <a:solidFill>
                <a:schemeClr val="tx1"/>
              </a:solidFill>
              <a:round/>
              <a:headEnd/>
              <a:tailEnd/>
            </a:ln>
            <a:effectLst/>
          </p:spPr>
          <p:txBody>
            <a:bodyPr wrap="none" anchor="ctr"/>
            <a:lstStyle/>
            <a:p>
              <a:endParaRPr lang="en-US">
                <a:solidFill>
                  <a:srgbClr val="0000FF"/>
                </a:solidFill>
              </a:endParaRPr>
            </a:p>
          </p:txBody>
        </p:sp>
        <p:sp>
          <p:nvSpPr>
            <p:cNvPr id="1333279" name="Oval 31"/>
            <p:cNvSpPr>
              <a:spLocks noChangeArrowheads="1"/>
            </p:cNvSpPr>
            <p:nvPr/>
          </p:nvSpPr>
          <p:spPr bwMode="auto">
            <a:xfrm>
              <a:off x="3655" y="3055"/>
              <a:ext cx="62" cy="134"/>
            </a:xfrm>
            <a:prstGeom prst="ellipse">
              <a:avLst/>
            </a:prstGeom>
            <a:grpFill/>
            <a:ln w="3175">
              <a:solidFill>
                <a:schemeClr val="tx1"/>
              </a:solidFill>
              <a:round/>
              <a:headEnd/>
              <a:tailEnd/>
            </a:ln>
            <a:effectLst/>
          </p:spPr>
          <p:txBody>
            <a:bodyPr wrap="none" anchor="ctr"/>
            <a:lstStyle/>
            <a:p>
              <a:endParaRPr lang="en-US"/>
            </a:p>
          </p:txBody>
        </p:sp>
      </p:grpSp>
      <p:grpSp>
        <p:nvGrpSpPr>
          <p:cNvPr id="5" name="Group 32"/>
          <p:cNvGrpSpPr>
            <a:grpSpLocks/>
          </p:cNvGrpSpPr>
          <p:nvPr/>
        </p:nvGrpSpPr>
        <p:grpSpPr bwMode="auto">
          <a:xfrm>
            <a:off x="3682744" y="3460905"/>
            <a:ext cx="307975" cy="261938"/>
            <a:chOff x="3366" y="2963"/>
            <a:chExt cx="432" cy="384"/>
          </a:xfrm>
          <a:solidFill>
            <a:schemeClr val="accent1"/>
          </a:solidFill>
        </p:grpSpPr>
        <p:sp>
          <p:nvSpPr>
            <p:cNvPr id="1333281" name="Oval 33"/>
            <p:cNvSpPr>
              <a:spLocks noChangeArrowheads="1"/>
            </p:cNvSpPr>
            <p:nvPr/>
          </p:nvSpPr>
          <p:spPr bwMode="auto">
            <a:xfrm>
              <a:off x="3366" y="2963"/>
              <a:ext cx="432" cy="384"/>
            </a:xfrm>
            <a:prstGeom prst="ellipse">
              <a:avLst/>
            </a:prstGeom>
            <a:grpFill/>
            <a:ln w="38100">
              <a:solidFill>
                <a:schemeClr val="tx1"/>
              </a:solidFill>
              <a:round/>
              <a:headEnd/>
              <a:tailEnd/>
            </a:ln>
            <a:effectLst/>
          </p:spPr>
          <p:txBody>
            <a:bodyPr wrap="none" anchor="ctr"/>
            <a:lstStyle/>
            <a:p>
              <a:endParaRPr lang="en-US">
                <a:solidFill>
                  <a:srgbClr val="0000FF"/>
                </a:solidFill>
              </a:endParaRPr>
            </a:p>
          </p:txBody>
        </p:sp>
        <p:sp>
          <p:nvSpPr>
            <p:cNvPr id="1333282" name="Oval 34"/>
            <p:cNvSpPr>
              <a:spLocks noChangeArrowheads="1"/>
            </p:cNvSpPr>
            <p:nvPr/>
          </p:nvSpPr>
          <p:spPr bwMode="auto">
            <a:xfrm>
              <a:off x="3655" y="3055"/>
              <a:ext cx="62" cy="134"/>
            </a:xfrm>
            <a:prstGeom prst="ellipse">
              <a:avLst/>
            </a:prstGeom>
            <a:grpFill/>
            <a:ln w="3175">
              <a:solidFill>
                <a:schemeClr val="tx1"/>
              </a:solidFill>
              <a:round/>
              <a:headEnd/>
              <a:tailEnd/>
            </a:ln>
            <a:effectLst/>
          </p:spPr>
          <p:txBody>
            <a:bodyPr wrap="none" anchor="ctr"/>
            <a:lstStyle/>
            <a:p>
              <a:endParaRPr lang="en-US"/>
            </a:p>
          </p:txBody>
        </p:sp>
      </p:grpSp>
      <p:sp>
        <p:nvSpPr>
          <p:cNvPr id="1333283" name="Oval 35"/>
          <p:cNvSpPr>
            <a:spLocks noChangeArrowheads="1"/>
          </p:cNvSpPr>
          <p:nvPr/>
        </p:nvSpPr>
        <p:spPr bwMode="auto">
          <a:xfrm>
            <a:off x="4139944" y="1843242"/>
            <a:ext cx="307975" cy="261938"/>
          </a:xfrm>
          <a:prstGeom prst="ellipse">
            <a:avLst/>
          </a:prstGeom>
          <a:solidFill>
            <a:srgbClr val="FF0000"/>
          </a:solidFill>
          <a:ln w="38100">
            <a:solidFill>
              <a:schemeClr val="tx1"/>
            </a:solidFill>
            <a:round/>
            <a:headEnd/>
            <a:tailEnd/>
          </a:ln>
          <a:effectLst/>
        </p:spPr>
        <p:txBody>
          <a:bodyPr wrap="none" anchor="ctr"/>
          <a:lstStyle/>
          <a:p>
            <a:endParaRPr lang="en-US">
              <a:solidFill>
                <a:srgbClr val="0000FF"/>
              </a:solidFill>
            </a:endParaRPr>
          </a:p>
        </p:txBody>
      </p:sp>
      <p:sp>
        <p:nvSpPr>
          <p:cNvPr id="1333284" name="Oval 36"/>
          <p:cNvSpPr>
            <a:spLocks noChangeArrowheads="1"/>
          </p:cNvSpPr>
          <p:nvPr/>
        </p:nvSpPr>
        <p:spPr bwMode="auto">
          <a:xfrm>
            <a:off x="4346319" y="1906742"/>
            <a:ext cx="44450" cy="90488"/>
          </a:xfrm>
          <a:prstGeom prst="ellipse">
            <a:avLst/>
          </a:prstGeom>
          <a:solidFill>
            <a:schemeClr val="bg1"/>
          </a:solidFill>
          <a:ln w="3175">
            <a:solidFill>
              <a:schemeClr val="tx1"/>
            </a:solidFill>
            <a:round/>
            <a:headEnd/>
            <a:tailEnd/>
          </a:ln>
          <a:effectLst/>
        </p:spPr>
        <p:txBody>
          <a:bodyPr wrap="none" anchor="ctr"/>
          <a:lstStyle/>
          <a:p>
            <a:endParaRPr lang="en-US"/>
          </a:p>
        </p:txBody>
      </p:sp>
      <p:sp>
        <p:nvSpPr>
          <p:cNvPr id="1333285" name="Oval 37"/>
          <p:cNvSpPr>
            <a:spLocks noChangeArrowheads="1"/>
          </p:cNvSpPr>
          <p:nvPr/>
        </p:nvSpPr>
        <p:spPr bwMode="auto">
          <a:xfrm>
            <a:off x="4889244" y="2935442"/>
            <a:ext cx="307975" cy="261938"/>
          </a:xfrm>
          <a:prstGeom prst="ellipse">
            <a:avLst/>
          </a:prstGeom>
          <a:solidFill>
            <a:schemeClr val="accent1"/>
          </a:solidFill>
          <a:ln w="38100">
            <a:solidFill>
              <a:schemeClr val="tx1"/>
            </a:solidFill>
            <a:round/>
            <a:headEnd/>
            <a:tailEnd/>
          </a:ln>
          <a:effectLst/>
        </p:spPr>
        <p:txBody>
          <a:bodyPr wrap="none" anchor="ctr"/>
          <a:lstStyle/>
          <a:p>
            <a:endParaRPr lang="en-US">
              <a:solidFill>
                <a:srgbClr val="0000FF"/>
              </a:solidFill>
            </a:endParaRPr>
          </a:p>
        </p:txBody>
      </p:sp>
      <p:sp>
        <p:nvSpPr>
          <p:cNvPr id="1333286" name="Oval 38"/>
          <p:cNvSpPr>
            <a:spLocks noChangeArrowheads="1"/>
          </p:cNvSpPr>
          <p:nvPr/>
        </p:nvSpPr>
        <p:spPr bwMode="auto">
          <a:xfrm>
            <a:off x="5095619" y="2998942"/>
            <a:ext cx="44450" cy="90488"/>
          </a:xfrm>
          <a:prstGeom prst="ellipse">
            <a:avLst/>
          </a:prstGeom>
          <a:solidFill>
            <a:schemeClr val="folHlink"/>
          </a:solidFill>
          <a:ln w="3175">
            <a:solidFill>
              <a:schemeClr val="tx1"/>
            </a:solidFill>
            <a:round/>
            <a:headEnd/>
            <a:tailEnd/>
          </a:ln>
          <a:effectLst/>
        </p:spPr>
        <p:txBody>
          <a:bodyPr wrap="none" anchor="ctr"/>
          <a:lstStyle/>
          <a:p>
            <a:endParaRPr lang="en-US"/>
          </a:p>
        </p:txBody>
      </p:sp>
      <p:sp>
        <p:nvSpPr>
          <p:cNvPr id="1333287" name="Oval 39"/>
          <p:cNvSpPr>
            <a:spLocks noChangeArrowheads="1"/>
          </p:cNvSpPr>
          <p:nvPr/>
        </p:nvSpPr>
        <p:spPr bwMode="auto">
          <a:xfrm>
            <a:off x="3389056" y="2933855"/>
            <a:ext cx="307975" cy="261937"/>
          </a:xfrm>
          <a:prstGeom prst="ellipse">
            <a:avLst/>
          </a:prstGeom>
          <a:solidFill>
            <a:srgbClr val="FFFF00"/>
          </a:solidFill>
          <a:ln w="38100">
            <a:solidFill>
              <a:schemeClr val="tx1"/>
            </a:solidFill>
            <a:round/>
            <a:headEnd/>
            <a:tailEnd/>
          </a:ln>
          <a:effectLst/>
        </p:spPr>
        <p:txBody>
          <a:bodyPr wrap="none" anchor="ctr"/>
          <a:lstStyle/>
          <a:p>
            <a:endParaRPr lang="en-US">
              <a:solidFill>
                <a:srgbClr val="0000FF"/>
              </a:solidFill>
            </a:endParaRPr>
          </a:p>
        </p:txBody>
      </p:sp>
      <p:sp>
        <p:nvSpPr>
          <p:cNvPr id="1333288" name="Oval 40"/>
          <p:cNvSpPr>
            <a:spLocks noChangeArrowheads="1"/>
          </p:cNvSpPr>
          <p:nvPr/>
        </p:nvSpPr>
        <p:spPr bwMode="auto">
          <a:xfrm>
            <a:off x="3595431" y="2997355"/>
            <a:ext cx="44450" cy="90487"/>
          </a:xfrm>
          <a:prstGeom prst="ellipse">
            <a:avLst/>
          </a:prstGeom>
          <a:solidFill>
            <a:schemeClr val="bg1"/>
          </a:solidFill>
          <a:ln w="3175">
            <a:solidFill>
              <a:schemeClr val="tx1"/>
            </a:solidFill>
            <a:round/>
            <a:headEnd/>
            <a:tailEnd/>
          </a:ln>
          <a:effectLst/>
        </p:spPr>
        <p:txBody>
          <a:bodyPr wrap="none" anchor="ctr"/>
          <a:lstStyle/>
          <a:p>
            <a:endParaRPr lang="en-US"/>
          </a:p>
        </p:txBody>
      </p:sp>
      <p:sp>
        <p:nvSpPr>
          <p:cNvPr id="59" name="Rounded Rectangular Callout 58"/>
          <p:cNvSpPr/>
          <p:nvPr/>
        </p:nvSpPr>
        <p:spPr bwMode="auto">
          <a:xfrm>
            <a:off x="6169743" y="535859"/>
            <a:ext cx="2654710" cy="2856271"/>
          </a:xfrm>
          <a:prstGeom prst="wedgeRoundRectCallout">
            <a:avLst>
              <a:gd name="adj1" fmla="val -108611"/>
              <a:gd name="adj2" fmla="val 25868"/>
              <a:gd name="adj3" fmla="val 16667"/>
            </a:avLst>
          </a:prstGeom>
          <a:solidFill>
            <a:schemeClr val="bg1">
              <a:alpha val="90000"/>
            </a:schemeClr>
          </a:solidFill>
          <a:ln w="38100" cap="flat" cmpd="sng" algn="ctr">
            <a:solidFill>
              <a:srgbClr val="0000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smtClean="0">
              <a:ln>
                <a:noFill/>
              </a:ln>
              <a:solidFill>
                <a:srgbClr val="0000FF"/>
              </a:solidFill>
              <a:effectLst/>
              <a:latin typeface="Comic Sans MS" pitchFamily="66" charset="0"/>
            </a:endParaRPr>
          </a:p>
        </p:txBody>
      </p:sp>
      <p:graphicFrame>
        <p:nvGraphicFramePr>
          <p:cNvPr id="58" name="Content Placeholder 5"/>
          <p:cNvGraphicFramePr>
            <a:graphicFrameLocks noGrp="1"/>
          </p:cNvGraphicFramePr>
          <p:nvPr>
            <p:ph idx="1"/>
          </p:nvPr>
        </p:nvGraphicFramePr>
        <p:xfrm>
          <a:off x="6405716" y="683343"/>
          <a:ext cx="2198412" cy="2560320"/>
        </p:xfrm>
        <a:graphic>
          <a:graphicData uri="http://schemas.openxmlformats.org/drawingml/2006/table">
            <a:tbl>
              <a:tblPr firstRow="1" bandRow="1">
                <a:tableStyleId>{5C22544A-7EE6-4342-B048-85BDC9FD1C3A}</a:tableStyleId>
              </a:tblPr>
              <a:tblGrid>
                <a:gridCol w="732804"/>
                <a:gridCol w="732804"/>
                <a:gridCol w="732804"/>
              </a:tblGrid>
              <a:tr h="292018">
                <a:tc>
                  <a:txBody>
                    <a:bodyPr/>
                    <a:lstStyle/>
                    <a:p>
                      <a:pPr algn="ctr"/>
                      <a:r>
                        <a:rPr lang="en-US" dirty="0" smtClean="0">
                          <a:latin typeface="Arial" pitchFamily="34" charset="0"/>
                          <a:cs typeface="Arial" pitchFamily="34" charset="0"/>
                        </a:rPr>
                        <a:t>P</a:t>
                      </a:r>
                      <a:endParaRPr lang="en-US" dirty="0">
                        <a:latin typeface="Arial" pitchFamily="34" charset="0"/>
                        <a:cs typeface="Arial" pitchFamily="34" charset="0"/>
                      </a:endParaRPr>
                    </a:p>
                  </a:txBody>
                  <a:tcPr/>
                </a:tc>
                <a:tc>
                  <a:txBody>
                    <a:bodyPr/>
                    <a:lstStyle/>
                    <a:p>
                      <a:pPr algn="ctr"/>
                      <a:r>
                        <a:rPr lang="en-US" dirty="0" smtClean="0">
                          <a:latin typeface="Arial" pitchFamily="34" charset="0"/>
                          <a:cs typeface="Arial" pitchFamily="34" charset="0"/>
                        </a:rPr>
                        <a:t>Q</a:t>
                      </a:r>
                      <a:endParaRPr lang="en-US" dirty="0">
                        <a:latin typeface="Arial" pitchFamily="34" charset="0"/>
                        <a:cs typeface="Arial" pitchFamily="34" charset="0"/>
                      </a:endParaRPr>
                    </a:p>
                  </a:txBody>
                  <a:tcPr/>
                </a:tc>
                <a:tc>
                  <a:txBody>
                    <a:bodyPr/>
                    <a:lstStyle/>
                    <a:p>
                      <a:pPr algn="ctr"/>
                      <a:r>
                        <a:rPr lang="en-US" dirty="0" smtClean="0">
                          <a:latin typeface="Arial" pitchFamily="34" charset="0"/>
                          <a:cs typeface="Arial" pitchFamily="34" charset="0"/>
                        </a:rPr>
                        <a:t>R</a:t>
                      </a:r>
                      <a:endParaRPr lang="en-US" dirty="0">
                        <a:latin typeface="Arial" pitchFamily="34" charset="0"/>
                        <a:cs typeface="Arial" pitchFamily="34" charset="0"/>
                      </a:endParaRPr>
                    </a:p>
                  </a:txBody>
                  <a:tcPr/>
                </a:tc>
              </a:tr>
              <a:tr h="292018">
                <a:tc>
                  <a:txBody>
                    <a:bodyPr/>
                    <a:lstStyle/>
                    <a:p>
                      <a:r>
                        <a:rPr lang="en-US" dirty="0" smtClean="0">
                          <a:latin typeface="Arial" pitchFamily="34" charset="0"/>
                          <a:cs typeface="Arial" pitchFamily="34" charset="0"/>
                        </a:rPr>
                        <a:t>write</a:t>
                      </a:r>
                      <a:endParaRPr lang="en-US" dirty="0">
                        <a:latin typeface="Arial" pitchFamily="34" charset="0"/>
                        <a:cs typeface="Arial" pitchFamily="34" charset="0"/>
                      </a:endParaRPr>
                    </a:p>
                  </a:txBody>
                  <a:tcPr/>
                </a:tc>
                <a:tc>
                  <a:txBody>
                    <a:bodyPr/>
                    <a:lstStyle/>
                    <a:p>
                      <a:endParaRPr lang="en-US">
                        <a:latin typeface="Arial" pitchFamily="34" charset="0"/>
                        <a:cs typeface="Arial" pitchFamily="34" charset="0"/>
                      </a:endParaRPr>
                    </a:p>
                  </a:txBody>
                  <a:tcPr/>
                </a:tc>
                <a:tc>
                  <a:txBody>
                    <a:bodyPr/>
                    <a:lstStyle/>
                    <a:p>
                      <a:endParaRPr lang="en-US" dirty="0">
                        <a:latin typeface="Arial" pitchFamily="34" charset="0"/>
                        <a:cs typeface="Arial" pitchFamily="34" charset="0"/>
                      </a:endParaRPr>
                    </a:p>
                  </a:txBody>
                  <a:tcPr/>
                </a:tc>
              </a:tr>
              <a:tr h="292018">
                <a:tc>
                  <a:txBody>
                    <a:bodyPr/>
                    <a:lstStyle/>
                    <a:p>
                      <a:r>
                        <a:rPr lang="en-US" dirty="0" smtClean="0">
                          <a:latin typeface="Arial" pitchFamily="34" charset="0"/>
                          <a:cs typeface="Arial" pitchFamily="34" charset="0"/>
                        </a:rPr>
                        <a:t>snap</a:t>
                      </a:r>
                      <a:endParaRPr lang="en-US" dirty="0">
                        <a:latin typeface="Arial" pitchFamily="34" charset="0"/>
                        <a:cs typeface="Arial" pitchFamily="34" charset="0"/>
                      </a:endParaRPr>
                    </a:p>
                  </a:txBody>
                  <a:tcPr/>
                </a:tc>
                <a:tc>
                  <a:txBody>
                    <a:bodyPr/>
                    <a:lstStyle/>
                    <a:p>
                      <a:endParaRPr lang="en-US">
                        <a:latin typeface="Arial" pitchFamily="34" charset="0"/>
                        <a:cs typeface="Arial" pitchFamily="34" charset="0"/>
                      </a:endParaRPr>
                    </a:p>
                  </a:txBody>
                  <a:tcPr/>
                </a:tc>
                <a:tc>
                  <a:txBody>
                    <a:bodyPr/>
                    <a:lstStyle/>
                    <a:p>
                      <a:endParaRPr lang="en-US" dirty="0">
                        <a:latin typeface="Arial" pitchFamily="34" charset="0"/>
                        <a:cs typeface="Arial" pitchFamily="34" charset="0"/>
                      </a:endParaRPr>
                    </a:p>
                  </a:txBody>
                  <a:tcPr/>
                </a:tc>
              </a:tr>
              <a:tr h="292018">
                <a:tc>
                  <a:txBody>
                    <a:bodyPr/>
                    <a:lstStyle/>
                    <a:p>
                      <a:endParaRPr lang="en-US" dirty="0">
                        <a:latin typeface="Arial" pitchFamily="34" charset="0"/>
                        <a:cs typeface="Arial" pitchFamily="34" charset="0"/>
                      </a:endParaRPr>
                    </a:p>
                  </a:txBody>
                  <a:tcPr/>
                </a:tc>
                <a:tc>
                  <a:txBody>
                    <a:bodyPr/>
                    <a:lstStyle/>
                    <a:p>
                      <a:r>
                        <a:rPr lang="en-US" dirty="0" smtClean="0">
                          <a:latin typeface="Arial" pitchFamily="34" charset="0"/>
                          <a:cs typeface="Arial" pitchFamily="34" charset="0"/>
                        </a:rPr>
                        <a:t>write</a:t>
                      </a:r>
                      <a:endParaRPr lang="en-US" dirty="0">
                        <a:latin typeface="Arial" pitchFamily="34" charset="0"/>
                        <a:cs typeface="Arial" pitchFamily="34" charset="0"/>
                      </a:endParaRPr>
                    </a:p>
                  </a:txBody>
                  <a:tcPr/>
                </a:tc>
                <a:tc>
                  <a:txBody>
                    <a:bodyPr/>
                    <a:lstStyle/>
                    <a:p>
                      <a:endParaRPr lang="en-US" dirty="0">
                        <a:latin typeface="Arial" pitchFamily="34" charset="0"/>
                        <a:cs typeface="Arial" pitchFamily="34" charset="0"/>
                      </a:endParaRPr>
                    </a:p>
                  </a:txBody>
                  <a:tcPr/>
                </a:tc>
              </a:tr>
              <a:tr h="292018">
                <a:tc>
                  <a:txBody>
                    <a:bodyPr/>
                    <a:lstStyle/>
                    <a:p>
                      <a:endParaRPr lang="en-US" dirty="0">
                        <a:latin typeface="Arial" pitchFamily="34" charset="0"/>
                        <a:cs typeface="Arial" pitchFamily="34" charset="0"/>
                      </a:endParaRPr>
                    </a:p>
                  </a:txBody>
                  <a:tcPr/>
                </a:tc>
                <a:tc>
                  <a:txBody>
                    <a:bodyPr/>
                    <a:lstStyle/>
                    <a:p>
                      <a:r>
                        <a:rPr lang="en-US" dirty="0" smtClean="0">
                          <a:latin typeface="Arial" pitchFamily="34" charset="0"/>
                          <a:cs typeface="Arial" pitchFamily="34" charset="0"/>
                        </a:rPr>
                        <a:t>snap</a:t>
                      </a:r>
                      <a:endParaRPr lang="en-US" dirty="0">
                        <a:latin typeface="Arial" pitchFamily="34" charset="0"/>
                        <a:cs typeface="Arial" pitchFamily="34" charset="0"/>
                      </a:endParaRPr>
                    </a:p>
                  </a:txBody>
                  <a:tcPr/>
                </a:tc>
                <a:tc>
                  <a:txBody>
                    <a:bodyPr/>
                    <a:lstStyle/>
                    <a:p>
                      <a:endParaRPr lang="en-US" dirty="0">
                        <a:latin typeface="Arial" pitchFamily="34" charset="0"/>
                        <a:cs typeface="Arial" pitchFamily="34" charset="0"/>
                      </a:endParaRPr>
                    </a:p>
                  </a:txBody>
                  <a:tcPr/>
                </a:tc>
              </a:tr>
              <a:tr h="292018">
                <a:tc>
                  <a:txBody>
                    <a:bodyPr/>
                    <a:lstStyle/>
                    <a:p>
                      <a:endParaRPr lang="en-US" dirty="0">
                        <a:latin typeface="Arial" pitchFamily="34" charset="0"/>
                        <a:cs typeface="Arial" pitchFamily="34" charset="0"/>
                      </a:endParaRPr>
                    </a:p>
                  </a:txBody>
                  <a:tcPr/>
                </a:tc>
                <a:tc>
                  <a:txBody>
                    <a:bodyPr/>
                    <a:lstStyle/>
                    <a:p>
                      <a:endParaRPr lang="en-US" dirty="0">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Arial" pitchFamily="34" charset="0"/>
                          <a:cs typeface="Arial" pitchFamily="34" charset="0"/>
                        </a:rPr>
                        <a:t>write</a:t>
                      </a:r>
                    </a:p>
                  </a:txBody>
                  <a:tcPr/>
                </a:tc>
              </a:tr>
              <a:tr h="292018">
                <a:tc>
                  <a:txBody>
                    <a:bodyPr/>
                    <a:lstStyle/>
                    <a:p>
                      <a:endParaRPr lang="en-US" dirty="0">
                        <a:latin typeface="Arial" pitchFamily="34" charset="0"/>
                        <a:cs typeface="Arial" pitchFamily="34" charset="0"/>
                      </a:endParaRPr>
                    </a:p>
                  </a:txBody>
                  <a:tcPr/>
                </a:tc>
                <a:tc>
                  <a:txBody>
                    <a:bodyPr/>
                    <a:lstStyle/>
                    <a:p>
                      <a:endParaRPr lang="en-US" dirty="0">
                        <a:latin typeface="Arial" pitchFamily="34" charset="0"/>
                        <a:cs typeface="Arial" pitchFamily="34" charset="0"/>
                      </a:endParaRPr>
                    </a:p>
                  </a:txBody>
                  <a:tcPr/>
                </a:tc>
                <a:tc>
                  <a:txBody>
                    <a:bodyPr/>
                    <a:lstStyle/>
                    <a:p>
                      <a:r>
                        <a:rPr lang="en-US" dirty="0" smtClean="0">
                          <a:latin typeface="Arial" pitchFamily="34" charset="0"/>
                          <a:cs typeface="Arial" pitchFamily="34" charset="0"/>
                        </a:rPr>
                        <a:t>snap</a:t>
                      </a:r>
                      <a:endParaRPr lang="en-US" dirty="0">
                        <a:latin typeface="Arial" pitchFamily="34" charset="0"/>
                        <a:cs typeface="Arial" pitchFamily="34" charset="0"/>
                      </a:endParaRPr>
                    </a:p>
                  </a:txBody>
                  <a:tcPr/>
                </a:tc>
              </a:tr>
            </a:tbl>
          </a:graphicData>
        </a:graphic>
      </p:graphicFrame>
      <p:sp>
        <p:nvSpPr>
          <p:cNvPr id="61" name="Rounded Rectangular Callout 60"/>
          <p:cNvSpPr/>
          <p:nvPr/>
        </p:nvSpPr>
        <p:spPr bwMode="auto">
          <a:xfrm>
            <a:off x="235974" y="1479756"/>
            <a:ext cx="2418736" cy="1410928"/>
          </a:xfrm>
          <a:prstGeom prst="wedgeRoundRectCallout">
            <a:avLst>
              <a:gd name="adj1" fmla="val 113544"/>
              <a:gd name="adj2" fmla="val 113392"/>
              <a:gd name="adj3" fmla="val 16667"/>
            </a:avLst>
          </a:prstGeom>
          <a:solidFill>
            <a:schemeClr val="bg1">
              <a:alpha val="90000"/>
            </a:schemeClr>
          </a:solidFill>
          <a:ln w="38100" cap="flat" cmpd="sng" algn="ctr">
            <a:solidFill>
              <a:srgbClr val="0000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smtClean="0">
              <a:ln>
                <a:noFill/>
              </a:ln>
              <a:solidFill>
                <a:srgbClr val="0000FF"/>
              </a:solidFill>
              <a:effectLst/>
              <a:latin typeface="Comic Sans MS" pitchFamily="66" charset="0"/>
            </a:endParaRPr>
          </a:p>
        </p:txBody>
      </p:sp>
      <p:graphicFrame>
        <p:nvGraphicFramePr>
          <p:cNvPr id="60" name="Content Placeholder 5"/>
          <p:cNvGraphicFramePr>
            <a:graphicFrameLocks noGrp="1"/>
          </p:cNvGraphicFramePr>
          <p:nvPr>
            <p:ph idx="1"/>
          </p:nvPr>
        </p:nvGraphicFramePr>
        <p:xfrm>
          <a:off x="329381" y="1612491"/>
          <a:ext cx="2198412" cy="1097280"/>
        </p:xfrm>
        <a:graphic>
          <a:graphicData uri="http://schemas.openxmlformats.org/drawingml/2006/table">
            <a:tbl>
              <a:tblPr firstRow="1" bandRow="1">
                <a:tableStyleId>{5C22544A-7EE6-4342-B048-85BDC9FD1C3A}</a:tableStyleId>
              </a:tblPr>
              <a:tblGrid>
                <a:gridCol w="732804"/>
                <a:gridCol w="732804"/>
                <a:gridCol w="732804"/>
              </a:tblGrid>
              <a:tr h="292018">
                <a:tc>
                  <a:txBody>
                    <a:bodyPr/>
                    <a:lstStyle/>
                    <a:p>
                      <a:pPr algn="ctr"/>
                      <a:r>
                        <a:rPr lang="en-US" dirty="0" smtClean="0">
                          <a:latin typeface="Arial" pitchFamily="34" charset="0"/>
                          <a:cs typeface="Arial" pitchFamily="34" charset="0"/>
                        </a:rPr>
                        <a:t>P</a:t>
                      </a:r>
                      <a:endParaRPr lang="en-US" dirty="0">
                        <a:latin typeface="Arial" pitchFamily="34" charset="0"/>
                        <a:cs typeface="Arial" pitchFamily="34" charset="0"/>
                      </a:endParaRPr>
                    </a:p>
                  </a:txBody>
                  <a:tcPr/>
                </a:tc>
                <a:tc>
                  <a:txBody>
                    <a:bodyPr/>
                    <a:lstStyle/>
                    <a:p>
                      <a:pPr algn="ctr"/>
                      <a:r>
                        <a:rPr lang="en-US" dirty="0" smtClean="0">
                          <a:latin typeface="Arial" pitchFamily="34" charset="0"/>
                          <a:cs typeface="Arial" pitchFamily="34" charset="0"/>
                        </a:rPr>
                        <a:t>Q</a:t>
                      </a:r>
                      <a:endParaRPr lang="en-US" dirty="0">
                        <a:latin typeface="Arial" pitchFamily="34" charset="0"/>
                        <a:cs typeface="Arial" pitchFamily="34" charset="0"/>
                      </a:endParaRPr>
                    </a:p>
                  </a:txBody>
                  <a:tcPr/>
                </a:tc>
                <a:tc>
                  <a:txBody>
                    <a:bodyPr/>
                    <a:lstStyle/>
                    <a:p>
                      <a:pPr algn="ctr"/>
                      <a:r>
                        <a:rPr lang="en-US" dirty="0" smtClean="0">
                          <a:latin typeface="Arial" pitchFamily="34" charset="0"/>
                          <a:cs typeface="Arial" pitchFamily="34" charset="0"/>
                        </a:rPr>
                        <a:t>R</a:t>
                      </a:r>
                      <a:endParaRPr lang="en-US" dirty="0">
                        <a:latin typeface="Arial" pitchFamily="34" charset="0"/>
                        <a:cs typeface="Arial" pitchFamily="34" charset="0"/>
                      </a:endParaRPr>
                    </a:p>
                  </a:txBody>
                  <a:tcPr/>
                </a:tc>
              </a:tr>
              <a:tr h="292018">
                <a:tc>
                  <a:txBody>
                    <a:bodyPr/>
                    <a:lstStyle/>
                    <a:p>
                      <a:r>
                        <a:rPr lang="en-US" dirty="0" smtClean="0">
                          <a:latin typeface="Arial" pitchFamily="34" charset="0"/>
                          <a:cs typeface="Arial" pitchFamily="34" charset="0"/>
                        </a:rPr>
                        <a:t>write</a:t>
                      </a:r>
                      <a:endParaRPr lang="en-US" dirty="0">
                        <a:latin typeface="Arial" pitchFamily="34" charset="0"/>
                        <a:cs typeface="Arial" pitchFamily="34" charset="0"/>
                      </a:endParaRPr>
                    </a:p>
                  </a:txBody>
                  <a:tcPr/>
                </a:tc>
                <a:tc>
                  <a:txBody>
                    <a:bodyPr/>
                    <a:lstStyle/>
                    <a:p>
                      <a:r>
                        <a:rPr lang="en-US" dirty="0" smtClean="0">
                          <a:latin typeface="Arial" pitchFamily="34" charset="0"/>
                          <a:cs typeface="Arial" pitchFamily="34" charset="0"/>
                        </a:rPr>
                        <a:t>write</a:t>
                      </a:r>
                      <a:endParaRPr lang="en-US" dirty="0">
                        <a:latin typeface="Arial" pitchFamily="34" charset="0"/>
                        <a:cs typeface="Arial" pitchFamily="34" charset="0"/>
                      </a:endParaRPr>
                    </a:p>
                  </a:txBody>
                  <a:tcPr/>
                </a:tc>
                <a:tc>
                  <a:txBody>
                    <a:bodyPr/>
                    <a:lstStyle/>
                    <a:p>
                      <a:r>
                        <a:rPr lang="en-US" dirty="0" smtClean="0">
                          <a:latin typeface="Arial" pitchFamily="34" charset="0"/>
                          <a:cs typeface="Arial" pitchFamily="34" charset="0"/>
                        </a:rPr>
                        <a:t>write</a:t>
                      </a:r>
                      <a:endParaRPr lang="en-US" dirty="0">
                        <a:latin typeface="Arial" pitchFamily="34" charset="0"/>
                        <a:cs typeface="Arial" pitchFamily="34" charset="0"/>
                      </a:endParaRPr>
                    </a:p>
                  </a:txBody>
                  <a:tcPr/>
                </a:tc>
              </a:tr>
              <a:tr h="292018">
                <a:tc>
                  <a:txBody>
                    <a:bodyPr/>
                    <a:lstStyle/>
                    <a:p>
                      <a:r>
                        <a:rPr lang="en-US" dirty="0" smtClean="0">
                          <a:latin typeface="Arial" pitchFamily="34" charset="0"/>
                          <a:cs typeface="Arial" pitchFamily="34" charset="0"/>
                        </a:rPr>
                        <a:t>snap</a:t>
                      </a:r>
                      <a:endParaRPr lang="en-US" dirty="0">
                        <a:latin typeface="Arial" pitchFamily="34" charset="0"/>
                        <a:cs typeface="Arial" pitchFamily="34" charset="0"/>
                      </a:endParaRPr>
                    </a:p>
                  </a:txBody>
                  <a:tcPr/>
                </a:tc>
                <a:tc>
                  <a:txBody>
                    <a:bodyPr/>
                    <a:lstStyle/>
                    <a:p>
                      <a:r>
                        <a:rPr lang="en-US" dirty="0" smtClean="0">
                          <a:latin typeface="Arial" pitchFamily="34" charset="0"/>
                          <a:cs typeface="Arial" pitchFamily="34" charset="0"/>
                        </a:rPr>
                        <a:t>snap</a:t>
                      </a:r>
                      <a:endParaRPr lang="en-US" dirty="0">
                        <a:latin typeface="Arial" pitchFamily="34" charset="0"/>
                        <a:cs typeface="Arial" pitchFamily="34" charset="0"/>
                      </a:endParaRPr>
                    </a:p>
                  </a:txBody>
                  <a:tcPr/>
                </a:tc>
                <a:tc>
                  <a:txBody>
                    <a:bodyPr/>
                    <a:lstStyle/>
                    <a:p>
                      <a:r>
                        <a:rPr lang="en-US" dirty="0" smtClean="0">
                          <a:latin typeface="Arial" pitchFamily="34" charset="0"/>
                          <a:cs typeface="Arial" pitchFamily="34" charset="0"/>
                        </a:rPr>
                        <a:t>snap</a:t>
                      </a:r>
                      <a:endParaRPr lang="en-US" dirty="0">
                        <a:latin typeface="Arial" pitchFamily="34" charset="0"/>
                        <a:cs typeface="Arial" pitchFamily="34" charset="0"/>
                      </a:endParaRPr>
                    </a:p>
                  </a:txBody>
                  <a:tcPr/>
                </a:tc>
              </a:tr>
            </a:tbl>
          </a:graphicData>
        </a:graphic>
      </p:graphicFrame>
      <p:sp>
        <p:nvSpPr>
          <p:cNvPr id="57" name="Rounded Rectangular Callout 56"/>
          <p:cNvSpPr/>
          <p:nvPr/>
        </p:nvSpPr>
        <p:spPr bwMode="auto">
          <a:xfrm>
            <a:off x="5545393" y="4291781"/>
            <a:ext cx="2654710" cy="2227007"/>
          </a:xfrm>
          <a:prstGeom prst="wedgeRoundRectCallout">
            <a:avLst>
              <a:gd name="adj1" fmla="val -98611"/>
              <a:gd name="adj2" fmla="val -99089"/>
              <a:gd name="adj3" fmla="val 16667"/>
            </a:avLst>
          </a:prstGeom>
          <a:solidFill>
            <a:schemeClr val="bg1">
              <a:alpha val="90000"/>
            </a:schemeClr>
          </a:solidFill>
          <a:ln w="38100" cap="flat" cmpd="sng" algn="ctr">
            <a:solidFill>
              <a:srgbClr val="0000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smtClean="0">
              <a:ln>
                <a:noFill/>
              </a:ln>
              <a:solidFill>
                <a:srgbClr val="0000FF"/>
              </a:solidFill>
              <a:effectLst/>
              <a:latin typeface="Comic Sans MS" pitchFamily="66" charset="0"/>
            </a:endParaRPr>
          </a:p>
        </p:txBody>
      </p:sp>
      <p:graphicFrame>
        <p:nvGraphicFramePr>
          <p:cNvPr id="56" name="Content Placeholder 5"/>
          <p:cNvGraphicFramePr>
            <a:graphicFrameLocks noGrp="1"/>
          </p:cNvGraphicFramePr>
          <p:nvPr>
            <p:ph idx="1"/>
          </p:nvPr>
        </p:nvGraphicFramePr>
        <p:xfrm>
          <a:off x="5781368" y="4483511"/>
          <a:ext cx="2198412" cy="1828800"/>
        </p:xfrm>
        <a:graphic>
          <a:graphicData uri="http://schemas.openxmlformats.org/drawingml/2006/table">
            <a:tbl>
              <a:tblPr firstRow="1" bandRow="1">
                <a:tableStyleId>{5C22544A-7EE6-4342-B048-85BDC9FD1C3A}</a:tableStyleId>
              </a:tblPr>
              <a:tblGrid>
                <a:gridCol w="732804"/>
                <a:gridCol w="732804"/>
                <a:gridCol w="732804"/>
              </a:tblGrid>
              <a:tr h="292018">
                <a:tc>
                  <a:txBody>
                    <a:bodyPr/>
                    <a:lstStyle/>
                    <a:p>
                      <a:pPr algn="ctr"/>
                      <a:r>
                        <a:rPr lang="en-US" dirty="0" smtClean="0">
                          <a:latin typeface="Arial" pitchFamily="34" charset="0"/>
                          <a:cs typeface="Arial" pitchFamily="34" charset="0"/>
                        </a:rPr>
                        <a:t>P</a:t>
                      </a:r>
                      <a:endParaRPr lang="en-US" dirty="0">
                        <a:latin typeface="Arial" pitchFamily="34" charset="0"/>
                        <a:cs typeface="Arial" pitchFamily="34" charset="0"/>
                      </a:endParaRPr>
                    </a:p>
                  </a:txBody>
                  <a:tcPr/>
                </a:tc>
                <a:tc>
                  <a:txBody>
                    <a:bodyPr/>
                    <a:lstStyle/>
                    <a:p>
                      <a:pPr algn="ctr"/>
                      <a:r>
                        <a:rPr lang="en-US" dirty="0" smtClean="0">
                          <a:latin typeface="Arial" pitchFamily="34" charset="0"/>
                          <a:cs typeface="Arial" pitchFamily="34" charset="0"/>
                        </a:rPr>
                        <a:t>Q</a:t>
                      </a:r>
                      <a:endParaRPr lang="en-US" dirty="0">
                        <a:latin typeface="Arial" pitchFamily="34" charset="0"/>
                        <a:cs typeface="Arial" pitchFamily="34" charset="0"/>
                      </a:endParaRPr>
                    </a:p>
                  </a:txBody>
                  <a:tcPr/>
                </a:tc>
                <a:tc>
                  <a:txBody>
                    <a:bodyPr/>
                    <a:lstStyle/>
                    <a:p>
                      <a:pPr algn="ctr"/>
                      <a:r>
                        <a:rPr lang="en-US" dirty="0" smtClean="0">
                          <a:latin typeface="Arial" pitchFamily="34" charset="0"/>
                          <a:cs typeface="Arial" pitchFamily="34" charset="0"/>
                        </a:rPr>
                        <a:t>R</a:t>
                      </a:r>
                      <a:endParaRPr lang="en-US" dirty="0">
                        <a:latin typeface="Arial" pitchFamily="34" charset="0"/>
                        <a:cs typeface="Arial" pitchFamily="34" charset="0"/>
                      </a:endParaRPr>
                    </a:p>
                  </a:txBody>
                  <a:tcPr/>
                </a:tc>
              </a:tr>
              <a:tr h="292018">
                <a:tc>
                  <a:txBody>
                    <a:bodyPr/>
                    <a:lstStyle/>
                    <a:p>
                      <a:r>
                        <a:rPr lang="en-US" dirty="0" smtClean="0">
                          <a:latin typeface="Arial" pitchFamily="34" charset="0"/>
                          <a:cs typeface="Arial" pitchFamily="34" charset="0"/>
                        </a:rPr>
                        <a:t>write</a:t>
                      </a:r>
                      <a:endParaRPr lang="en-US" dirty="0">
                        <a:latin typeface="Arial" pitchFamily="34" charset="0"/>
                        <a:cs typeface="Arial" pitchFamily="34" charset="0"/>
                      </a:endParaRPr>
                    </a:p>
                  </a:txBody>
                  <a:tcPr/>
                </a:tc>
                <a:tc>
                  <a:txBody>
                    <a:bodyPr/>
                    <a:lstStyle/>
                    <a:p>
                      <a:endParaRPr lang="en-US">
                        <a:latin typeface="Arial" pitchFamily="34" charset="0"/>
                        <a:cs typeface="Arial" pitchFamily="34" charset="0"/>
                      </a:endParaRPr>
                    </a:p>
                  </a:txBody>
                  <a:tcPr/>
                </a:tc>
                <a:tc>
                  <a:txBody>
                    <a:bodyPr/>
                    <a:lstStyle/>
                    <a:p>
                      <a:endParaRPr lang="en-US" dirty="0">
                        <a:latin typeface="Arial" pitchFamily="34" charset="0"/>
                        <a:cs typeface="Arial" pitchFamily="34" charset="0"/>
                      </a:endParaRPr>
                    </a:p>
                  </a:txBody>
                  <a:tcPr/>
                </a:tc>
              </a:tr>
              <a:tr h="292018">
                <a:tc>
                  <a:txBody>
                    <a:bodyPr/>
                    <a:lstStyle/>
                    <a:p>
                      <a:r>
                        <a:rPr lang="en-US" dirty="0" smtClean="0">
                          <a:latin typeface="Arial" pitchFamily="34" charset="0"/>
                          <a:cs typeface="Arial" pitchFamily="34" charset="0"/>
                        </a:rPr>
                        <a:t>snap</a:t>
                      </a:r>
                      <a:endParaRPr lang="en-US" dirty="0">
                        <a:latin typeface="Arial" pitchFamily="34" charset="0"/>
                        <a:cs typeface="Arial" pitchFamily="34" charset="0"/>
                      </a:endParaRPr>
                    </a:p>
                  </a:txBody>
                  <a:tcPr/>
                </a:tc>
                <a:tc>
                  <a:txBody>
                    <a:bodyPr/>
                    <a:lstStyle/>
                    <a:p>
                      <a:endParaRPr lang="en-US">
                        <a:latin typeface="Arial" pitchFamily="34" charset="0"/>
                        <a:cs typeface="Arial" pitchFamily="34" charset="0"/>
                      </a:endParaRPr>
                    </a:p>
                  </a:txBody>
                  <a:tcPr/>
                </a:tc>
                <a:tc>
                  <a:txBody>
                    <a:bodyPr/>
                    <a:lstStyle/>
                    <a:p>
                      <a:endParaRPr lang="en-US" dirty="0">
                        <a:latin typeface="Arial" pitchFamily="34" charset="0"/>
                        <a:cs typeface="Arial" pitchFamily="34" charset="0"/>
                      </a:endParaRPr>
                    </a:p>
                  </a:txBody>
                  <a:tcPr/>
                </a:tc>
              </a:tr>
              <a:tr h="292018">
                <a:tc>
                  <a:txBody>
                    <a:bodyPr/>
                    <a:lstStyle/>
                    <a:p>
                      <a:endParaRPr lang="en-US" dirty="0">
                        <a:latin typeface="Arial" pitchFamily="34" charset="0"/>
                        <a:cs typeface="Arial" pitchFamily="34" charset="0"/>
                      </a:endParaRPr>
                    </a:p>
                  </a:txBody>
                  <a:tcPr/>
                </a:tc>
                <a:tc>
                  <a:txBody>
                    <a:bodyPr/>
                    <a:lstStyle/>
                    <a:p>
                      <a:r>
                        <a:rPr lang="en-US" dirty="0" smtClean="0">
                          <a:latin typeface="Arial" pitchFamily="34" charset="0"/>
                          <a:cs typeface="Arial" pitchFamily="34" charset="0"/>
                        </a:rPr>
                        <a:t>write</a:t>
                      </a:r>
                      <a:endParaRPr lang="en-US" dirty="0">
                        <a:latin typeface="Arial" pitchFamily="34" charset="0"/>
                        <a:cs typeface="Arial" pitchFamily="34" charset="0"/>
                      </a:endParaRPr>
                    </a:p>
                  </a:txBody>
                  <a:tcPr/>
                </a:tc>
                <a:tc>
                  <a:txBody>
                    <a:bodyPr/>
                    <a:lstStyle/>
                    <a:p>
                      <a:r>
                        <a:rPr lang="en-US" dirty="0" smtClean="0">
                          <a:latin typeface="Arial" pitchFamily="34" charset="0"/>
                          <a:cs typeface="Arial" pitchFamily="34" charset="0"/>
                        </a:rPr>
                        <a:t>write</a:t>
                      </a:r>
                      <a:endParaRPr lang="en-US" dirty="0">
                        <a:latin typeface="Arial" pitchFamily="34" charset="0"/>
                        <a:cs typeface="Arial" pitchFamily="34" charset="0"/>
                      </a:endParaRPr>
                    </a:p>
                  </a:txBody>
                  <a:tcPr/>
                </a:tc>
              </a:tr>
              <a:tr h="292018">
                <a:tc>
                  <a:txBody>
                    <a:bodyPr/>
                    <a:lstStyle/>
                    <a:p>
                      <a:endParaRPr lang="en-US" dirty="0">
                        <a:latin typeface="Arial" pitchFamily="34" charset="0"/>
                        <a:cs typeface="Arial" pitchFamily="34" charset="0"/>
                      </a:endParaRPr>
                    </a:p>
                  </a:txBody>
                  <a:tcPr/>
                </a:tc>
                <a:tc>
                  <a:txBody>
                    <a:bodyPr/>
                    <a:lstStyle/>
                    <a:p>
                      <a:r>
                        <a:rPr lang="en-US" dirty="0" smtClean="0">
                          <a:latin typeface="Arial" pitchFamily="34" charset="0"/>
                          <a:cs typeface="Arial" pitchFamily="34" charset="0"/>
                        </a:rPr>
                        <a:t>snap</a:t>
                      </a:r>
                      <a:endParaRPr lang="en-US" dirty="0">
                        <a:latin typeface="Arial" pitchFamily="34" charset="0"/>
                        <a:cs typeface="Arial" pitchFamily="34" charset="0"/>
                      </a:endParaRPr>
                    </a:p>
                  </a:txBody>
                  <a:tcPr/>
                </a:tc>
                <a:tc>
                  <a:txBody>
                    <a:bodyPr/>
                    <a:lstStyle/>
                    <a:p>
                      <a:r>
                        <a:rPr lang="en-US" dirty="0" smtClean="0">
                          <a:latin typeface="Arial" pitchFamily="34" charset="0"/>
                          <a:cs typeface="Arial" pitchFamily="34" charset="0"/>
                        </a:rPr>
                        <a:t>snap</a:t>
                      </a:r>
                      <a:endParaRPr lang="en-US" dirty="0">
                        <a:latin typeface="Arial" pitchFamily="34" charset="0"/>
                        <a:cs typeface="Arial" pitchFamily="34" charset="0"/>
                      </a:endParaRPr>
                    </a:p>
                  </a:txBody>
                  <a:tcPr/>
                </a:tc>
              </a:tr>
            </a:tbl>
          </a:graphicData>
        </a:graphic>
      </p:graphicFrame>
      <p:sp>
        <p:nvSpPr>
          <p:cNvPr id="3" name="Slide Number Placeholder 2"/>
          <p:cNvSpPr>
            <a:spLocks noGrp="1"/>
          </p:cNvSpPr>
          <p:nvPr>
            <p:ph type="sldNum" sz="quarter" idx="12"/>
          </p:nvPr>
        </p:nvSpPr>
        <p:spPr/>
        <p:txBody>
          <a:bodyPr/>
          <a:lstStyle/>
          <a:p>
            <a:fld id="{288FE885-4047-4697-AD73-2423658C3AB8}" type="slidenum">
              <a:rPr lang="en-US" smtClean="0"/>
              <a:pPr/>
              <a:t>172</a:t>
            </a:fld>
            <a:endParaRPr lang="en-US"/>
          </a:p>
        </p:txBody>
      </p:sp>
      <p:sp>
        <p:nvSpPr>
          <p:cNvPr id="6" name="Footer Placeholder 5"/>
          <p:cNvSpPr>
            <a:spLocks noGrp="1"/>
          </p:cNvSpPr>
          <p:nvPr>
            <p:ph type="ftr" sz="quarter" idx="11"/>
          </p:nvPr>
        </p:nvSpPr>
        <p:spPr/>
        <p:txBody>
          <a:bodyPr/>
          <a:lstStyle/>
          <a:p>
            <a:r>
              <a:rPr lang="en-US" smtClean="0"/>
              <a:t>Distributed Computing Through Combinatorial Topology</a:t>
            </a:r>
            <a:endParaRPr lang="en-US"/>
          </a:p>
        </p:txBody>
      </p:sp>
    </p:spTree>
    <p:extLst>
      <p:ext uri="{BB962C8B-B14F-4D97-AF65-F5344CB8AC3E}">
        <p14:creationId xmlns:p14="http://schemas.microsoft.com/office/powerpoint/2010/main" val="1710325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blinds(horizontal)">
                                      <p:cBhvr>
                                        <p:cTn id="7" dur="500"/>
                                        <p:tgtEl>
                                          <p:spTgt spid="59"/>
                                        </p:tgtEl>
                                      </p:cBhvr>
                                    </p:animEffect>
                                  </p:childTnLst>
                                </p:cTn>
                              </p:par>
                              <p:par>
                                <p:cTn id="8" presetID="3" presetClass="entr" presetSubtype="10" fill="hold"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blinds(horizontal)">
                                      <p:cBhvr>
                                        <p:cTn id="10" dur="500"/>
                                        <p:tgtEl>
                                          <p:spTgt spid="58"/>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56"/>
                                        </p:tgtEl>
                                        <p:attrNameLst>
                                          <p:attrName>style.visibility</p:attrName>
                                        </p:attrNameLst>
                                      </p:cBhvr>
                                      <p:to>
                                        <p:strVal val="visible"/>
                                      </p:to>
                                    </p:set>
                                    <p:animEffect transition="in" filter="blinds(horizontal)">
                                      <p:cBhvr>
                                        <p:cTn id="15" dur="500"/>
                                        <p:tgtEl>
                                          <p:spTgt spid="56"/>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57"/>
                                        </p:tgtEl>
                                        <p:attrNameLst>
                                          <p:attrName>style.visibility</p:attrName>
                                        </p:attrNameLst>
                                      </p:cBhvr>
                                      <p:to>
                                        <p:strVal val="visible"/>
                                      </p:to>
                                    </p:set>
                                    <p:animEffect transition="in" filter="blinds(horizontal)">
                                      <p:cBhvr>
                                        <p:cTn id="18" dur="500"/>
                                        <p:tgtEl>
                                          <p:spTgt spid="57"/>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60"/>
                                        </p:tgtEl>
                                        <p:attrNameLst>
                                          <p:attrName>style.visibility</p:attrName>
                                        </p:attrNameLst>
                                      </p:cBhvr>
                                      <p:to>
                                        <p:strVal val="visible"/>
                                      </p:to>
                                    </p:set>
                                    <p:animEffect transition="in" filter="blinds(horizontal)">
                                      <p:cBhvr>
                                        <p:cTn id="23" dur="500"/>
                                        <p:tgtEl>
                                          <p:spTgt spid="60"/>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blinds(horizontal)">
                                      <p:cBhvr>
                                        <p:cTn id="26"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1" grpId="0" animBg="1"/>
      <p:bldP spid="57" grpId="0" animBg="1"/>
    </p:bld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3251" name="Rectangle 3"/>
          <p:cNvSpPr>
            <a:spLocks noGrp="1" noChangeArrowheads="1"/>
          </p:cNvSpPr>
          <p:nvPr>
            <p:ph type="title"/>
          </p:nvPr>
        </p:nvSpPr>
        <p:spPr/>
        <p:txBody>
          <a:bodyPr/>
          <a:lstStyle/>
          <a:p>
            <a:r>
              <a:rPr lang="en-US" dirty="0" smtClean="0"/>
              <a:t>Standard Chromatic Subdivision</a:t>
            </a:r>
            <a:endParaRPr lang="en-US" dirty="0"/>
          </a:p>
        </p:txBody>
      </p:sp>
      <p:sp>
        <p:nvSpPr>
          <p:cNvPr id="1333250" name="AutoShape 2"/>
          <p:cNvSpPr>
            <a:spLocks noChangeArrowheads="1"/>
          </p:cNvSpPr>
          <p:nvPr/>
        </p:nvSpPr>
        <p:spPr bwMode="auto">
          <a:xfrm>
            <a:off x="2285744" y="1874992"/>
            <a:ext cx="4013200" cy="3201988"/>
          </a:xfrm>
          <a:prstGeom prst="triangle">
            <a:avLst>
              <a:gd name="adj" fmla="val 50000"/>
            </a:avLst>
          </a:prstGeom>
          <a:solidFill>
            <a:schemeClr val="hlink"/>
          </a:solidFill>
          <a:ln w="38100">
            <a:solidFill>
              <a:schemeClr val="tx1"/>
            </a:solidFill>
            <a:miter lim="800000"/>
            <a:headEnd/>
            <a:tailEnd/>
          </a:ln>
          <a:effectLst/>
        </p:spPr>
        <p:txBody>
          <a:bodyPr wrap="none" anchor="ctr"/>
          <a:lstStyle/>
          <a:p>
            <a:endParaRPr lang="en-US"/>
          </a:p>
        </p:txBody>
      </p:sp>
      <p:sp>
        <p:nvSpPr>
          <p:cNvPr id="1333252" name="Freeform 4"/>
          <p:cNvSpPr>
            <a:spLocks/>
          </p:cNvSpPr>
          <p:nvPr/>
        </p:nvSpPr>
        <p:spPr bwMode="auto">
          <a:xfrm>
            <a:off x="2379406" y="3586317"/>
            <a:ext cx="1876425" cy="1477963"/>
          </a:xfrm>
          <a:custGeom>
            <a:avLst/>
            <a:gdLst/>
            <a:ahLst/>
            <a:cxnLst>
              <a:cxn ang="0">
                <a:pos x="1182" y="471"/>
              </a:cxn>
              <a:cxn ang="0">
                <a:pos x="941" y="0"/>
              </a:cxn>
              <a:cxn ang="0">
                <a:pos x="920" y="2"/>
              </a:cxn>
              <a:cxn ang="0">
                <a:pos x="0" y="931"/>
              </a:cxn>
              <a:cxn ang="0">
                <a:pos x="1182" y="471"/>
              </a:cxn>
            </a:cxnLst>
            <a:rect l="0" t="0" r="r" b="b"/>
            <a:pathLst>
              <a:path w="1182" h="931">
                <a:moveTo>
                  <a:pt x="1182" y="471"/>
                </a:moveTo>
                <a:lnTo>
                  <a:pt x="941" y="0"/>
                </a:lnTo>
                <a:lnTo>
                  <a:pt x="920" y="2"/>
                </a:lnTo>
                <a:lnTo>
                  <a:pt x="0" y="931"/>
                </a:lnTo>
                <a:lnTo>
                  <a:pt x="1182" y="471"/>
                </a:lnTo>
                <a:close/>
              </a:path>
            </a:pathLst>
          </a:custGeom>
          <a:noFill/>
          <a:ln w="38100" cap="flat" cmpd="sng">
            <a:solidFill>
              <a:schemeClr val="tx1"/>
            </a:solidFill>
            <a:prstDash val="solid"/>
            <a:round/>
            <a:headEnd type="none" w="med" len="med"/>
            <a:tailEnd type="none" w="med" len="med"/>
          </a:ln>
          <a:effectLst/>
        </p:spPr>
        <p:txBody>
          <a:bodyPr wrap="none" anchor="ctr"/>
          <a:lstStyle/>
          <a:p>
            <a:endParaRPr lang="en-US"/>
          </a:p>
        </p:txBody>
      </p:sp>
      <p:sp>
        <p:nvSpPr>
          <p:cNvPr id="1333253" name="Freeform 5"/>
          <p:cNvSpPr>
            <a:spLocks/>
          </p:cNvSpPr>
          <p:nvPr/>
        </p:nvSpPr>
        <p:spPr bwMode="auto">
          <a:xfrm>
            <a:off x="4222494" y="3589492"/>
            <a:ext cx="2124075" cy="1474788"/>
          </a:xfrm>
          <a:custGeom>
            <a:avLst/>
            <a:gdLst/>
            <a:ahLst/>
            <a:cxnLst>
              <a:cxn ang="0">
                <a:pos x="296" y="0"/>
              </a:cxn>
              <a:cxn ang="0">
                <a:pos x="0" y="469"/>
              </a:cxn>
              <a:cxn ang="0">
                <a:pos x="1338" y="929"/>
              </a:cxn>
              <a:cxn ang="0">
                <a:pos x="296" y="0"/>
              </a:cxn>
            </a:cxnLst>
            <a:rect l="0" t="0" r="r" b="b"/>
            <a:pathLst>
              <a:path w="1338" h="929">
                <a:moveTo>
                  <a:pt x="296" y="0"/>
                </a:moveTo>
                <a:lnTo>
                  <a:pt x="0" y="469"/>
                </a:lnTo>
                <a:lnTo>
                  <a:pt x="1338" y="929"/>
                </a:lnTo>
                <a:lnTo>
                  <a:pt x="296" y="0"/>
                </a:lnTo>
                <a:close/>
              </a:path>
            </a:pathLst>
          </a:custGeom>
          <a:noFill/>
          <a:ln w="38100" cap="flat" cmpd="sng">
            <a:solidFill>
              <a:schemeClr val="tx1"/>
            </a:solidFill>
            <a:prstDash val="solid"/>
            <a:round/>
            <a:headEnd type="none" w="med" len="med"/>
            <a:tailEnd type="none" w="med" len="med"/>
          </a:ln>
          <a:effectLst/>
        </p:spPr>
        <p:txBody>
          <a:bodyPr wrap="none" anchor="ctr"/>
          <a:lstStyle/>
          <a:p>
            <a:endParaRPr lang="en-US"/>
          </a:p>
        </p:txBody>
      </p:sp>
      <p:sp>
        <p:nvSpPr>
          <p:cNvPr id="1333254" name="Freeform 6"/>
          <p:cNvSpPr>
            <a:spLocks/>
          </p:cNvSpPr>
          <p:nvPr/>
        </p:nvSpPr>
        <p:spPr bwMode="auto">
          <a:xfrm>
            <a:off x="3858956" y="1892455"/>
            <a:ext cx="833438" cy="1685925"/>
          </a:xfrm>
          <a:custGeom>
            <a:avLst/>
            <a:gdLst/>
            <a:ahLst/>
            <a:cxnLst>
              <a:cxn ang="0">
                <a:pos x="0" y="1062"/>
              </a:cxn>
              <a:cxn ang="0">
                <a:pos x="525" y="1062"/>
              </a:cxn>
              <a:cxn ang="0">
                <a:pos x="263" y="0"/>
              </a:cxn>
              <a:cxn ang="0">
                <a:pos x="0" y="1062"/>
              </a:cxn>
            </a:cxnLst>
            <a:rect l="0" t="0" r="r" b="b"/>
            <a:pathLst>
              <a:path w="525" h="1062">
                <a:moveTo>
                  <a:pt x="0" y="1062"/>
                </a:moveTo>
                <a:lnTo>
                  <a:pt x="525" y="1062"/>
                </a:lnTo>
                <a:lnTo>
                  <a:pt x="263" y="0"/>
                </a:lnTo>
                <a:lnTo>
                  <a:pt x="0" y="1062"/>
                </a:lnTo>
                <a:close/>
              </a:path>
            </a:pathLst>
          </a:custGeom>
          <a:noFill/>
          <a:ln w="38100" cap="flat" cmpd="sng">
            <a:solidFill>
              <a:schemeClr val="tx1"/>
            </a:solidFill>
            <a:prstDash val="solid"/>
            <a:round/>
            <a:headEnd type="none" w="med" len="med"/>
            <a:tailEnd type="none" w="med" len="med"/>
          </a:ln>
          <a:effectLst/>
        </p:spPr>
        <p:txBody>
          <a:bodyPr wrap="none" anchor="ctr"/>
          <a:lstStyle/>
          <a:p>
            <a:endParaRPr lang="en-US"/>
          </a:p>
        </p:txBody>
      </p:sp>
      <p:sp>
        <p:nvSpPr>
          <p:cNvPr id="1333255" name="Line 7"/>
          <p:cNvSpPr>
            <a:spLocks noChangeShapeType="1"/>
          </p:cNvSpPr>
          <p:nvPr/>
        </p:nvSpPr>
        <p:spPr bwMode="auto">
          <a:xfrm>
            <a:off x="4208206" y="4348317"/>
            <a:ext cx="609600" cy="685800"/>
          </a:xfrm>
          <a:prstGeom prst="line">
            <a:avLst/>
          </a:prstGeom>
          <a:noFill/>
          <a:ln w="38100">
            <a:solidFill>
              <a:schemeClr val="tx1"/>
            </a:solidFill>
            <a:round/>
            <a:headEnd/>
            <a:tailEnd/>
          </a:ln>
          <a:effectLst/>
        </p:spPr>
        <p:txBody>
          <a:bodyPr wrap="none" anchor="ctr"/>
          <a:lstStyle/>
          <a:p>
            <a:endParaRPr lang="en-US"/>
          </a:p>
        </p:txBody>
      </p:sp>
      <p:sp>
        <p:nvSpPr>
          <p:cNvPr id="1333256" name="Line 8"/>
          <p:cNvSpPr>
            <a:spLocks noChangeShapeType="1"/>
          </p:cNvSpPr>
          <p:nvPr/>
        </p:nvSpPr>
        <p:spPr bwMode="auto">
          <a:xfrm flipH="1">
            <a:off x="3768469" y="4348317"/>
            <a:ext cx="439737" cy="762000"/>
          </a:xfrm>
          <a:prstGeom prst="line">
            <a:avLst/>
          </a:prstGeom>
          <a:noFill/>
          <a:ln w="38100">
            <a:solidFill>
              <a:schemeClr val="tx1"/>
            </a:solidFill>
            <a:round/>
            <a:headEnd/>
            <a:tailEnd/>
          </a:ln>
          <a:effectLst/>
        </p:spPr>
        <p:txBody>
          <a:bodyPr wrap="none" anchor="ctr"/>
          <a:lstStyle/>
          <a:p>
            <a:endParaRPr lang="en-US"/>
          </a:p>
        </p:txBody>
      </p:sp>
      <p:sp>
        <p:nvSpPr>
          <p:cNvPr id="1333257" name="Line 9"/>
          <p:cNvSpPr>
            <a:spLocks noChangeShapeType="1"/>
          </p:cNvSpPr>
          <p:nvPr/>
        </p:nvSpPr>
        <p:spPr bwMode="auto">
          <a:xfrm>
            <a:off x="4665406" y="3586317"/>
            <a:ext cx="838200" cy="228600"/>
          </a:xfrm>
          <a:prstGeom prst="line">
            <a:avLst/>
          </a:prstGeom>
          <a:noFill/>
          <a:ln w="38100">
            <a:solidFill>
              <a:schemeClr val="tx1"/>
            </a:solidFill>
            <a:round/>
            <a:headEnd/>
            <a:tailEnd/>
          </a:ln>
          <a:effectLst/>
        </p:spPr>
        <p:txBody>
          <a:bodyPr wrap="none" anchor="ctr"/>
          <a:lstStyle/>
          <a:p>
            <a:endParaRPr lang="en-US"/>
          </a:p>
        </p:txBody>
      </p:sp>
      <p:sp>
        <p:nvSpPr>
          <p:cNvPr id="1333258" name="Line 10"/>
          <p:cNvSpPr>
            <a:spLocks noChangeShapeType="1"/>
          </p:cNvSpPr>
          <p:nvPr/>
        </p:nvSpPr>
        <p:spPr bwMode="auto">
          <a:xfrm flipV="1">
            <a:off x="4665406" y="3052917"/>
            <a:ext cx="304800" cy="533400"/>
          </a:xfrm>
          <a:prstGeom prst="line">
            <a:avLst/>
          </a:prstGeom>
          <a:noFill/>
          <a:ln w="38100">
            <a:solidFill>
              <a:schemeClr val="tx1"/>
            </a:solidFill>
            <a:round/>
            <a:headEnd/>
            <a:tailEnd/>
          </a:ln>
          <a:effectLst/>
        </p:spPr>
        <p:txBody>
          <a:bodyPr wrap="none" anchor="ctr"/>
          <a:lstStyle/>
          <a:p>
            <a:endParaRPr lang="en-US"/>
          </a:p>
        </p:txBody>
      </p:sp>
      <p:sp>
        <p:nvSpPr>
          <p:cNvPr id="1333259" name="Line 11"/>
          <p:cNvSpPr>
            <a:spLocks noChangeShapeType="1"/>
          </p:cNvSpPr>
          <p:nvPr/>
        </p:nvSpPr>
        <p:spPr bwMode="auto">
          <a:xfrm flipH="1" flipV="1">
            <a:off x="3522406" y="3129117"/>
            <a:ext cx="304800" cy="457200"/>
          </a:xfrm>
          <a:prstGeom prst="line">
            <a:avLst/>
          </a:prstGeom>
          <a:noFill/>
          <a:ln w="38100">
            <a:solidFill>
              <a:schemeClr val="tx1"/>
            </a:solidFill>
            <a:round/>
            <a:headEnd/>
            <a:tailEnd/>
          </a:ln>
          <a:effectLst/>
        </p:spPr>
        <p:txBody>
          <a:bodyPr wrap="none" anchor="ctr"/>
          <a:lstStyle/>
          <a:p>
            <a:endParaRPr lang="en-US"/>
          </a:p>
        </p:txBody>
      </p:sp>
      <p:sp>
        <p:nvSpPr>
          <p:cNvPr id="1333260" name="Line 12"/>
          <p:cNvSpPr>
            <a:spLocks noChangeShapeType="1"/>
          </p:cNvSpPr>
          <p:nvPr/>
        </p:nvSpPr>
        <p:spPr bwMode="auto">
          <a:xfrm flipH="1">
            <a:off x="3065206" y="3586317"/>
            <a:ext cx="762000" cy="304800"/>
          </a:xfrm>
          <a:prstGeom prst="line">
            <a:avLst/>
          </a:prstGeom>
          <a:noFill/>
          <a:ln w="38100">
            <a:solidFill>
              <a:schemeClr val="tx1"/>
            </a:solidFill>
            <a:round/>
            <a:headEnd/>
            <a:tailEnd/>
          </a:ln>
          <a:effectLst/>
        </p:spPr>
        <p:txBody>
          <a:bodyPr wrap="none" anchor="ctr"/>
          <a:lstStyle/>
          <a:p>
            <a:endParaRPr lang="en-US"/>
          </a:p>
        </p:txBody>
      </p:sp>
      <p:sp>
        <p:nvSpPr>
          <p:cNvPr id="1333261" name="Oval 13"/>
          <p:cNvSpPr>
            <a:spLocks noChangeArrowheads="1"/>
          </p:cNvSpPr>
          <p:nvPr/>
        </p:nvSpPr>
        <p:spPr bwMode="auto">
          <a:xfrm>
            <a:off x="6051294" y="4948392"/>
            <a:ext cx="307975" cy="261938"/>
          </a:xfrm>
          <a:prstGeom prst="ellipse">
            <a:avLst/>
          </a:prstGeom>
          <a:solidFill>
            <a:schemeClr val="accent1"/>
          </a:solidFill>
          <a:ln w="38100">
            <a:solidFill>
              <a:schemeClr val="tx1"/>
            </a:solidFill>
            <a:round/>
            <a:headEnd/>
            <a:tailEnd/>
          </a:ln>
          <a:effectLst/>
        </p:spPr>
        <p:txBody>
          <a:bodyPr wrap="none" anchor="ctr"/>
          <a:lstStyle/>
          <a:p>
            <a:endParaRPr lang="en-US">
              <a:solidFill>
                <a:srgbClr val="0000FF"/>
              </a:solidFill>
            </a:endParaRPr>
          </a:p>
        </p:txBody>
      </p:sp>
      <p:sp>
        <p:nvSpPr>
          <p:cNvPr id="1333262" name="Oval 14"/>
          <p:cNvSpPr>
            <a:spLocks noChangeArrowheads="1"/>
          </p:cNvSpPr>
          <p:nvPr/>
        </p:nvSpPr>
        <p:spPr bwMode="auto">
          <a:xfrm>
            <a:off x="6257669" y="5011892"/>
            <a:ext cx="44450" cy="90488"/>
          </a:xfrm>
          <a:prstGeom prst="ellipse">
            <a:avLst/>
          </a:prstGeom>
          <a:solidFill>
            <a:schemeClr val="bg1"/>
          </a:solidFill>
          <a:ln w="3175">
            <a:solidFill>
              <a:schemeClr val="tx1"/>
            </a:solidFill>
            <a:round/>
            <a:headEnd/>
            <a:tailEnd/>
          </a:ln>
          <a:effectLst/>
        </p:spPr>
        <p:txBody>
          <a:bodyPr wrap="none" anchor="ctr"/>
          <a:lstStyle/>
          <a:p>
            <a:endParaRPr lang="en-US"/>
          </a:p>
        </p:txBody>
      </p:sp>
      <p:sp>
        <p:nvSpPr>
          <p:cNvPr id="1333263" name="Oval 15"/>
          <p:cNvSpPr>
            <a:spLocks noChangeArrowheads="1"/>
          </p:cNvSpPr>
          <p:nvPr/>
        </p:nvSpPr>
        <p:spPr bwMode="auto">
          <a:xfrm>
            <a:off x="4776531" y="4948392"/>
            <a:ext cx="307975" cy="261938"/>
          </a:xfrm>
          <a:prstGeom prst="ellipse">
            <a:avLst/>
          </a:prstGeom>
          <a:solidFill>
            <a:srgbClr val="FFFF00"/>
          </a:solidFill>
          <a:ln w="38100">
            <a:solidFill>
              <a:schemeClr val="tx1"/>
            </a:solidFill>
            <a:round/>
            <a:headEnd/>
            <a:tailEnd/>
          </a:ln>
          <a:effectLst/>
        </p:spPr>
        <p:txBody>
          <a:bodyPr wrap="none" anchor="ctr"/>
          <a:lstStyle/>
          <a:p>
            <a:endParaRPr lang="en-US">
              <a:solidFill>
                <a:srgbClr val="0000FF"/>
              </a:solidFill>
            </a:endParaRPr>
          </a:p>
        </p:txBody>
      </p:sp>
      <p:sp>
        <p:nvSpPr>
          <p:cNvPr id="1333264" name="Oval 16"/>
          <p:cNvSpPr>
            <a:spLocks noChangeArrowheads="1"/>
          </p:cNvSpPr>
          <p:nvPr/>
        </p:nvSpPr>
        <p:spPr bwMode="auto">
          <a:xfrm>
            <a:off x="4982906" y="5011892"/>
            <a:ext cx="44450" cy="90488"/>
          </a:xfrm>
          <a:prstGeom prst="ellipse">
            <a:avLst/>
          </a:prstGeom>
          <a:solidFill>
            <a:schemeClr val="folHlink"/>
          </a:solidFill>
          <a:ln w="3175">
            <a:solidFill>
              <a:schemeClr val="tx1"/>
            </a:solidFill>
            <a:round/>
            <a:headEnd/>
            <a:tailEnd/>
          </a:ln>
          <a:effectLst/>
        </p:spPr>
        <p:txBody>
          <a:bodyPr wrap="none" anchor="ctr"/>
          <a:lstStyle/>
          <a:p>
            <a:endParaRPr lang="en-US"/>
          </a:p>
        </p:txBody>
      </p:sp>
      <p:sp>
        <p:nvSpPr>
          <p:cNvPr id="1333265" name="Oval 17"/>
          <p:cNvSpPr>
            <a:spLocks noChangeArrowheads="1"/>
          </p:cNvSpPr>
          <p:nvPr/>
        </p:nvSpPr>
        <p:spPr bwMode="auto">
          <a:xfrm>
            <a:off x="3671631" y="4948392"/>
            <a:ext cx="307975" cy="261938"/>
          </a:xfrm>
          <a:prstGeom prst="ellipse">
            <a:avLst/>
          </a:prstGeom>
          <a:solidFill>
            <a:schemeClr val="accent1"/>
          </a:solidFill>
          <a:ln w="38100">
            <a:solidFill>
              <a:schemeClr val="tx1"/>
            </a:solidFill>
            <a:round/>
            <a:headEnd/>
            <a:tailEnd/>
          </a:ln>
          <a:effectLst/>
        </p:spPr>
        <p:txBody>
          <a:bodyPr wrap="none" anchor="ctr"/>
          <a:lstStyle/>
          <a:p>
            <a:endParaRPr lang="en-US">
              <a:solidFill>
                <a:srgbClr val="0000FF"/>
              </a:solidFill>
            </a:endParaRPr>
          </a:p>
        </p:txBody>
      </p:sp>
      <p:sp>
        <p:nvSpPr>
          <p:cNvPr id="1333266" name="Oval 18"/>
          <p:cNvSpPr>
            <a:spLocks noChangeArrowheads="1"/>
          </p:cNvSpPr>
          <p:nvPr/>
        </p:nvSpPr>
        <p:spPr bwMode="auto">
          <a:xfrm>
            <a:off x="3878006" y="5011892"/>
            <a:ext cx="44450" cy="90488"/>
          </a:xfrm>
          <a:prstGeom prst="ellipse">
            <a:avLst/>
          </a:prstGeom>
          <a:solidFill>
            <a:schemeClr val="bg1"/>
          </a:solidFill>
          <a:ln w="3175">
            <a:solidFill>
              <a:schemeClr val="tx1"/>
            </a:solidFill>
            <a:round/>
            <a:headEnd/>
            <a:tailEnd/>
          </a:ln>
          <a:effectLst/>
        </p:spPr>
        <p:txBody>
          <a:bodyPr wrap="none" anchor="ctr"/>
          <a:lstStyle/>
          <a:p>
            <a:endParaRPr lang="en-US"/>
          </a:p>
        </p:txBody>
      </p:sp>
      <p:sp>
        <p:nvSpPr>
          <p:cNvPr id="1333267" name="Oval 19"/>
          <p:cNvSpPr>
            <a:spLocks noChangeArrowheads="1"/>
          </p:cNvSpPr>
          <p:nvPr/>
        </p:nvSpPr>
        <p:spPr bwMode="auto">
          <a:xfrm>
            <a:off x="2227006" y="4948392"/>
            <a:ext cx="307975" cy="261938"/>
          </a:xfrm>
          <a:prstGeom prst="ellipse">
            <a:avLst/>
          </a:prstGeom>
          <a:solidFill>
            <a:srgbClr val="FFFF00"/>
          </a:solidFill>
          <a:ln w="38100">
            <a:solidFill>
              <a:schemeClr val="tx1"/>
            </a:solidFill>
            <a:round/>
            <a:headEnd/>
            <a:tailEnd/>
          </a:ln>
          <a:effectLst/>
        </p:spPr>
        <p:txBody>
          <a:bodyPr wrap="none" anchor="ctr"/>
          <a:lstStyle/>
          <a:p>
            <a:endParaRPr lang="en-US">
              <a:solidFill>
                <a:srgbClr val="0000FF"/>
              </a:solidFill>
            </a:endParaRPr>
          </a:p>
        </p:txBody>
      </p:sp>
      <p:sp>
        <p:nvSpPr>
          <p:cNvPr id="1333268" name="Oval 20"/>
          <p:cNvSpPr>
            <a:spLocks noChangeArrowheads="1"/>
          </p:cNvSpPr>
          <p:nvPr/>
        </p:nvSpPr>
        <p:spPr bwMode="auto">
          <a:xfrm>
            <a:off x="2433381" y="5011892"/>
            <a:ext cx="44450" cy="90488"/>
          </a:xfrm>
          <a:prstGeom prst="ellipse">
            <a:avLst/>
          </a:prstGeom>
          <a:solidFill>
            <a:schemeClr val="bg1"/>
          </a:solidFill>
          <a:ln w="3175">
            <a:solidFill>
              <a:schemeClr val="tx1"/>
            </a:solidFill>
            <a:round/>
            <a:headEnd/>
            <a:tailEnd/>
          </a:ln>
          <a:effectLst/>
        </p:spPr>
        <p:txBody>
          <a:bodyPr wrap="none" anchor="ctr"/>
          <a:lstStyle/>
          <a:p>
            <a:endParaRPr lang="en-US"/>
          </a:p>
        </p:txBody>
      </p:sp>
      <p:sp>
        <p:nvSpPr>
          <p:cNvPr id="1333269" name="Oval 21"/>
          <p:cNvSpPr>
            <a:spLocks noChangeArrowheads="1"/>
          </p:cNvSpPr>
          <p:nvPr/>
        </p:nvSpPr>
        <p:spPr bwMode="auto">
          <a:xfrm>
            <a:off x="5333744" y="3719667"/>
            <a:ext cx="307975" cy="261938"/>
          </a:xfrm>
          <a:prstGeom prst="ellipse">
            <a:avLst/>
          </a:prstGeom>
          <a:solidFill>
            <a:srgbClr val="FF0000"/>
          </a:solidFill>
          <a:ln w="38100">
            <a:solidFill>
              <a:schemeClr val="tx1"/>
            </a:solidFill>
            <a:round/>
            <a:headEnd/>
            <a:tailEnd/>
          </a:ln>
          <a:effectLst/>
        </p:spPr>
        <p:txBody>
          <a:bodyPr wrap="none" anchor="ctr"/>
          <a:lstStyle/>
          <a:p>
            <a:endParaRPr lang="en-US">
              <a:solidFill>
                <a:srgbClr val="0000FF"/>
              </a:solidFill>
            </a:endParaRPr>
          </a:p>
        </p:txBody>
      </p:sp>
      <p:sp>
        <p:nvSpPr>
          <p:cNvPr id="1333270" name="Oval 22"/>
          <p:cNvSpPr>
            <a:spLocks noChangeArrowheads="1"/>
          </p:cNvSpPr>
          <p:nvPr/>
        </p:nvSpPr>
        <p:spPr bwMode="auto">
          <a:xfrm>
            <a:off x="5540119" y="3783167"/>
            <a:ext cx="44450" cy="90488"/>
          </a:xfrm>
          <a:prstGeom prst="ellipse">
            <a:avLst/>
          </a:prstGeom>
          <a:solidFill>
            <a:schemeClr val="bg1"/>
          </a:solidFill>
          <a:ln w="3175">
            <a:solidFill>
              <a:schemeClr val="tx1"/>
            </a:solidFill>
            <a:round/>
            <a:headEnd/>
            <a:tailEnd/>
          </a:ln>
          <a:effectLst/>
        </p:spPr>
        <p:txBody>
          <a:bodyPr wrap="none" anchor="ctr"/>
          <a:lstStyle/>
          <a:p>
            <a:endParaRPr lang="en-US"/>
          </a:p>
        </p:txBody>
      </p:sp>
      <p:sp>
        <p:nvSpPr>
          <p:cNvPr id="1333271" name="Oval 23"/>
          <p:cNvSpPr>
            <a:spLocks noChangeArrowheads="1"/>
          </p:cNvSpPr>
          <p:nvPr/>
        </p:nvSpPr>
        <p:spPr bwMode="auto">
          <a:xfrm>
            <a:off x="2873119" y="3776817"/>
            <a:ext cx="307975" cy="261938"/>
          </a:xfrm>
          <a:prstGeom prst="ellipse">
            <a:avLst/>
          </a:prstGeom>
          <a:solidFill>
            <a:srgbClr val="FF0000"/>
          </a:solidFill>
          <a:ln w="38100">
            <a:solidFill>
              <a:schemeClr val="tx1"/>
            </a:solidFill>
            <a:round/>
            <a:headEnd/>
            <a:tailEnd/>
          </a:ln>
          <a:effectLst/>
        </p:spPr>
        <p:txBody>
          <a:bodyPr wrap="none" anchor="ctr"/>
          <a:lstStyle/>
          <a:p>
            <a:endParaRPr lang="en-US">
              <a:solidFill>
                <a:srgbClr val="0000FF"/>
              </a:solidFill>
            </a:endParaRPr>
          </a:p>
        </p:txBody>
      </p:sp>
      <p:sp>
        <p:nvSpPr>
          <p:cNvPr id="1333272" name="Oval 24"/>
          <p:cNvSpPr>
            <a:spLocks noChangeArrowheads="1"/>
          </p:cNvSpPr>
          <p:nvPr/>
        </p:nvSpPr>
        <p:spPr bwMode="auto">
          <a:xfrm>
            <a:off x="3079494" y="3840317"/>
            <a:ext cx="44450" cy="90488"/>
          </a:xfrm>
          <a:prstGeom prst="ellipse">
            <a:avLst/>
          </a:prstGeom>
          <a:solidFill>
            <a:schemeClr val="bg1"/>
          </a:solidFill>
          <a:ln w="3175">
            <a:solidFill>
              <a:schemeClr val="tx1"/>
            </a:solidFill>
            <a:round/>
            <a:headEnd/>
            <a:tailEnd/>
          </a:ln>
          <a:effectLst/>
        </p:spPr>
        <p:txBody>
          <a:bodyPr wrap="none" anchor="ctr"/>
          <a:lstStyle/>
          <a:p>
            <a:endParaRPr lang="en-US"/>
          </a:p>
        </p:txBody>
      </p:sp>
      <p:grpSp>
        <p:nvGrpSpPr>
          <p:cNvPr id="2" name="Group 25"/>
          <p:cNvGrpSpPr>
            <a:grpSpLocks/>
          </p:cNvGrpSpPr>
          <p:nvPr/>
        </p:nvGrpSpPr>
        <p:grpSpPr bwMode="auto">
          <a:xfrm>
            <a:off x="4108860" y="4210871"/>
            <a:ext cx="307975" cy="261938"/>
            <a:chOff x="3366" y="2963"/>
            <a:chExt cx="432" cy="384"/>
          </a:xfrm>
          <a:solidFill>
            <a:srgbClr val="FF0000"/>
          </a:solidFill>
        </p:grpSpPr>
        <p:sp>
          <p:nvSpPr>
            <p:cNvPr id="1333274" name="Oval 26"/>
            <p:cNvSpPr>
              <a:spLocks noChangeArrowheads="1"/>
            </p:cNvSpPr>
            <p:nvPr/>
          </p:nvSpPr>
          <p:spPr bwMode="auto">
            <a:xfrm>
              <a:off x="3366" y="2963"/>
              <a:ext cx="432" cy="384"/>
            </a:xfrm>
            <a:prstGeom prst="ellipse">
              <a:avLst/>
            </a:prstGeom>
            <a:grpFill/>
            <a:ln w="38100">
              <a:solidFill>
                <a:schemeClr val="tx1"/>
              </a:solidFill>
              <a:round/>
              <a:headEnd/>
              <a:tailEnd/>
            </a:ln>
            <a:effectLst/>
          </p:spPr>
          <p:txBody>
            <a:bodyPr wrap="none" anchor="ctr"/>
            <a:lstStyle/>
            <a:p>
              <a:endParaRPr lang="en-US">
                <a:solidFill>
                  <a:srgbClr val="0000FF"/>
                </a:solidFill>
              </a:endParaRPr>
            </a:p>
          </p:txBody>
        </p:sp>
        <p:sp>
          <p:nvSpPr>
            <p:cNvPr id="1333275" name="Oval 27"/>
            <p:cNvSpPr>
              <a:spLocks noChangeArrowheads="1"/>
            </p:cNvSpPr>
            <p:nvPr/>
          </p:nvSpPr>
          <p:spPr bwMode="auto">
            <a:xfrm>
              <a:off x="3655" y="3055"/>
              <a:ext cx="62" cy="134"/>
            </a:xfrm>
            <a:prstGeom prst="ellipse">
              <a:avLst/>
            </a:prstGeom>
            <a:grpFill/>
            <a:ln w="3175">
              <a:solidFill>
                <a:schemeClr val="tx1"/>
              </a:solidFill>
              <a:round/>
              <a:headEnd/>
              <a:tailEnd/>
            </a:ln>
            <a:effectLst/>
          </p:spPr>
          <p:txBody>
            <a:bodyPr wrap="none" anchor="ctr"/>
            <a:lstStyle/>
            <a:p>
              <a:endParaRPr lang="en-US"/>
            </a:p>
          </p:txBody>
        </p:sp>
      </p:grpSp>
      <p:grpSp>
        <p:nvGrpSpPr>
          <p:cNvPr id="3" name="Group 29"/>
          <p:cNvGrpSpPr>
            <a:grpSpLocks/>
          </p:cNvGrpSpPr>
          <p:nvPr/>
        </p:nvGrpSpPr>
        <p:grpSpPr bwMode="auto">
          <a:xfrm>
            <a:off x="4593969" y="3462493"/>
            <a:ext cx="307975" cy="261938"/>
            <a:chOff x="3366" y="2963"/>
            <a:chExt cx="432" cy="384"/>
          </a:xfrm>
          <a:solidFill>
            <a:srgbClr val="FFFF00"/>
          </a:solidFill>
        </p:grpSpPr>
        <p:sp>
          <p:nvSpPr>
            <p:cNvPr id="1333278" name="Oval 30"/>
            <p:cNvSpPr>
              <a:spLocks noChangeArrowheads="1"/>
            </p:cNvSpPr>
            <p:nvPr/>
          </p:nvSpPr>
          <p:spPr bwMode="auto">
            <a:xfrm>
              <a:off x="3366" y="2963"/>
              <a:ext cx="432" cy="384"/>
            </a:xfrm>
            <a:prstGeom prst="ellipse">
              <a:avLst/>
            </a:prstGeom>
            <a:grpFill/>
            <a:ln w="38100">
              <a:solidFill>
                <a:schemeClr val="tx1"/>
              </a:solidFill>
              <a:round/>
              <a:headEnd/>
              <a:tailEnd/>
            </a:ln>
            <a:effectLst/>
          </p:spPr>
          <p:txBody>
            <a:bodyPr wrap="none" anchor="ctr"/>
            <a:lstStyle/>
            <a:p>
              <a:endParaRPr lang="en-US">
                <a:solidFill>
                  <a:srgbClr val="0000FF"/>
                </a:solidFill>
              </a:endParaRPr>
            </a:p>
          </p:txBody>
        </p:sp>
        <p:sp>
          <p:nvSpPr>
            <p:cNvPr id="1333279" name="Oval 31"/>
            <p:cNvSpPr>
              <a:spLocks noChangeArrowheads="1"/>
            </p:cNvSpPr>
            <p:nvPr/>
          </p:nvSpPr>
          <p:spPr bwMode="auto">
            <a:xfrm>
              <a:off x="3655" y="3055"/>
              <a:ext cx="62" cy="134"/>
            </a:xfrm>
            <a:prstGeom prst="ellipse">
              <a:avLst/>
            </a:prstGeom>
            <a:grpFill/>
            <a:ln w="3175">
              <a:solidFill>
                <a:schemeClr val="tx1"/>
              </a:solidFill>
              <a:round/>
              <a:headEnd/>
              <a:tailEnd/>
            </a:ln>
            <a:effectLst/>
          </p:spPr>
          <p:txBody>
            <a:bodyPr wrap="none" anchor="ctr"/>
            <a:lstStyle/>
            <a:p>
              <a:endParaRPr lang="en-US"/>
            </a:p>
          </p:txBody>
        </p:sp>
      </p:grpSp>
      <p:grpSp>
        <p:nvGrpSpPr>
          <p:cNvPr id="4" name="Group 32"/>
          <p:cNvGrpSpPr>
            <a:grpSpLocks/>
          </p:cNvGrpSpPr>
          <p:nvPr/>
        </p:nvGrpSpPr>
        <p:grpSpPr bwMode="auto">
          <a:xfrm>
            <a:off x="3682744" y="3460905"/>
            <a:ext cx="307975" cy="261938"/>
            <a:chOff x="3366" y="2963"/>
            <a:chExt cx="432" cy="384"/>
          </a:xfrm>
          <a:solidFill>
            <a:schemeClr val="accent1"/>
          </a:solidFill>
        </p:grpSpPr>
        <p:sp>
          <p:nvSpPr>
            <p:cNvPr id="1333281" name="Oval 33"/>
            <p:cNvSpPr>
              <a:spLocks noChangeArrowheads="1"/>
            </p:cNvSpPr>
            <p:nvPr/>
          </p:nvSpPr>
          <p:spPr bwMode="auto">
            <a:xfrm>
              <a:off x="3366" y="2963"/>
              <a:ext cx="432" cy="384"/>
            </a:xfrm>
            <a:prstGeom prst="ellipse">
              <a:avLst/>
            </a:prstGeom>
            <a:grpFill/>
            <a:ln w="38100">
              <a:solidFill>
                <a:schemeClr val="tx1"/>
              </a:solidFill>
              <a:round/>
              <a:headEnd/>
              <a:tailEnd/>
            </a:ln>
            <a:effectLst/>
          </p:spPr>
          <p:txBody>
            <a:bodyPr wrap="none" anchor="ctr"/>
            <a:lstStyle/>
            <a:p>
              <a:endParaRPr lang="en-US">
                <a:solidFill>
                  <a:srgbClr val="0000FF"/>
                </a:solidFill>
              </a:endParaRPr>
            </a:p>
          </p:txBody>
        </p:sp>
        <p:sp>
          <p:nvSpPr>
            <p:cNvPr id="1333282" name="Oval 34"/>
            <p:cNvSpPr>
              <a:spLocks noChangeArrowheads="1"/>
            </p:cNvSpPr>
            <p:nvPr/>
          </p:nvSpPr>
          <p:spPr bwMode="auto">
            <a:xfrm>
              <a:off x="3655" y="3055"/>
              <a:ext cx="62" cy="134"/>
            </a:xfrm>
            <a:prstGeom prst="ellipse">
              <a:avLst/>
            </a:prstGeom>
            <a:grpFill/>
            <a:ln w="3175">
              <a:solidFill>
                <a:schemeClr val="tx1"/>
              </a:solidFill>
              <a:round/>
              <a:headEnd/>
              <a:tailEnd/>
            </a:ln>
            <a:effectLst/>
          </p:spPr>
          <p:txBody>
            <a:bodyPr wrap="none" anchor="ctr"/>
            <a:lstStyle/>
            <a:p>
              <a:endParaRPr lang="en-US"/>
            </a:p>
          </p:txBody>
        </p:sp>
      </p:grpSp>
      <p:sp>
        <p:nvSpPr>
          <p:cNvPr id="1333283" name="Oval 35"/>
          <p:cNvSpPr>
            <a:spLocks noChangeArrowheads="1"/>
          </p:cNvSpPr>
          <p:nvPr/>
        </p:nvSpPr>
        <p:spPr bwMode="auto">
          <a:xfrm>
            <a:off x="4139944" y="1843242"/>
            <a:ext cx="307975" cy="261938"/>
          </a:xfrm>
          <a:prstGeom prst="ellipse">
            <a:avLst/>
          </a:prstGeom>
          <a:solidFill>
            <a:srgbClr val="FF0000"/>
          </a:solidFill>
          <a:ln w="38100">
            <a:solidFill>
              <a:schemeClr val="tx1"/>
            </a:solidFill>
            <a:round/>
            <a:headEnd/>
            <a:tailEnd/>
          </a:ln>
          <a:effectLst/>
        </p:spPr>
        <p:txBody>
          <a:bodyPr wrap="none" anchor="ctr"/>
          <a:lstStyle/>
          <a:p>
            <a:endParaRPr lang="en-US">
              <a:solidFill>
                <a:srgbClr val="0000FF"/>
              </a:solidFill>
            </a:endParaRPr>
          </a:p>
        </p:txBody>
      </p:sp>
      <p:sp>
        <p:nvSpPr>
          <p:cNvPr id="1333284" name="Oval 36"/>
          <p:cNvSpPr>
            <a:spLocks noChangeArrowheads="1"/>
          </p:cNvSpPr>
          <p:nvPr/>
        </p:nvSpPr>
        <p:spPr bwMode="auto">
          <a:xfrm>
            <a:off x="4346319" y="1906742"/>
            <a:ext cx="44450" cy="90488"/>
          </a:xfrm>
          <a:prstGeom prst="ellipse">
            <a:avLst/>
          </a:prstGeom>
          <a:solidFill>
            <a:schemeClr val="bg1"/>
          </a:solidFill>
          <a:ln w="3175">
            <a:solidFill>
              <a:schemeClr val="tx1"/>
            </a:solidFill>
            <a:round/>
            <a:headEnd/>
            <a:tailEnd/>
          </a:ln>
          <a:effectLst/>
        </p:spPr>
        <p:txBody>
          <a:bodyPr wrap="none" anchor="ctr"/>
          <a:lstStyle/>
          <a:p>
            <a:endParaRPr lang="en-US"/>
          </a:p>
        </p:txBody>
      </p:sp>
      <p:sp>
        <p:nvSpPr>
          <p:cNvPr id="1333285" name="Oval 37"/>
          <p:cNvSpPr>
            <a:spLocks noChangeArrowheads="1"/>
          </p:cNvSpPr>
          <p:nvPr/>
        </p:nvSpPr>
        <p:spPr bwMode="auto">
          <a:xfrm>
            <a:off x="4889244" y="2935442"/>
            <a:ext cx="307975" cy="261938"/>
          </a:xfrm>
          <a:prstGeom prst="ellipse">
            <a:avLst/>
          </a:prstGeom>
          <a:solidFill>
            <a:schemeClr val="accent1"/>
          </a:solidFill>
          <a:ln w="38100">
            <a:solidFill>
              <a:schemeClr val="tx1"/>
            </a:solidFill>
            <a:round/>
            <a:headEnd/>
            <a:tailEnd/>
          </a:ln>
          <a:effectLst/>
        </p:spPr>
        <p:txBody>
          <a:bodyPr wrap="none" anchor="ctr"/>
          <a:lstStyle/>
          <a:p>
            <a:endParaRPr lang="en-US">
              <a:solidFill>
                <a:srgbClr val="0000FF"/>
              </a:solidFill>
            </a:endParaRPr>
          </a:p>
        </p:txBody>
      </p:sp>
      <p:sp>
        <p:nvSpPr>
          <p:cNvPr id="1333286" name="Oval 38"/>
          <p:cNvSpPr>
            <a:spLocks noChangeArrowheads="1"/>
          </p:cNvSpPr>
          <p:nvPr/>
        </p:nvSpPr>
        <p:spPr bwMode="auto">
          <a:xfrm>
            <a:off x="5095619" y="2998942"/>
            <a:ext cx="44450" cy="90488"/>
          </a:xfrm>
          <a:prstGeom prst="ellipse">
            <a:avLst/>
          </a:prstGeom>
          <a:solidFill>
            <a:schemeClr val="folHlink"/>
          </a:solidFill>
          <a:ln w="3175">
            <a:solidFill>
              <a:schemeClr val="tx1"/>
            </a:solidFill>
            <a:round/>
            <a:headEnd/>
            <a:tailEnd/>
          </a:ln>
          <a:effectLst/>
        </p:spPr>
        <p:txBody>
          <a:bodyPr wrap="none" anchor="ctr"/>
          <a:lstStyle/>
          <a:p>
            <a:endParaRPr lang="en-US"/>
          </a:p>
        </p:txBody>
      </p:sp>
      <p:sp>
        <p:nvSpPr>
          <p:cNvPr id="1333287" name="Oval 39"/>
          <p:cNvSpPr>
            <a:spLocks noChangeArrowheads="1"/>
          </p:cNvSpPr>
          <p:nvPr/>
        </p:nvSpPr>
        <p:spPr bwMode="auto">
          <a:xfrm>
            <a:off x="3389056" y="2933855"/>
            <a:ext cx="307975" cy="261937"/>
          </a:xfrm>
          <a:prstGeom prst="ellipse">
            <a:avLst/>
          </a:prstGeom>
          <a:solidFill>
            <a:srgbClr val="FFFF00"/>
          </a:solidFill>
          <a:ln w="38100">
            <a:solidFill>
              <a:schemeClr val="tx1"/>
            </a:solidFill>
            <a:round/>
            <a:headEnd/>
            <a:tailEnd/>
          </a:ln>
          <a:effectLst/>
        </p:spPr>
        <p:txBody>
          <a:bodyPr wrap="none" anchor="ctr"/>
          <a:lstStyle/>
          <a:p>
            <a:endParaRPr lang="en-US">
              <a:solidFill>
                <a:srgbClr val="0000FF"/>
              </a:solidFill>
            </a:endParaRPr>
          </a:p>
        </p:txBody>
      </p:sp>
      <p:sp>
        <p:nvSpPr>
          <p:cNvPr id="1333288" name="Oval 40"/>
          <p:cNvSpPr>
            <a:spLocks noChangeArrowheads="1"/>
          </p:cNvSpPr>
          <p:nvPr/>
        </p:nvSpPr>
        <p:spPr bwMode="auto">
          <a:xfrm>
            <a:off x="3595431" y="2997355"/>
            <a:ext cx="44450" cy="90487"/>
          </a:xfrm>
          <a:prstGeom prst="ellipse">
            <a:avLst/>
          </a:prstGeom>
          <a:solidFill>
            <a:schemeClr val="bg1"/>
          </a:solidFill>
          <a:ln w="3175">
            <a:solidFill>
              <a:schemeClr val="tx1"/>
            </a:solidFill>
            <a:round/>
            <a:headEnd/>
            <a:tailEnd/>
          </a:ln>
          <a:effectLst/>
        </p:spPr>
        <p:txBody>
          <a:bodyPr wrap="none" anchor="ctr"/>
          <a:lstStyle/>
          <a:p>
            <a:endParaRPr lang="en-US"/>
          </a:p>
        </p:txBody>
      </p:sp>
      <p:sp>
        <p:nvSpPr>
          <p:cNvPr id="5" name="Slide Number Placeholder 4"/>
          <p:cNvSpPr>
            <a:spLocks noGrp="1"/>
          </p:cNvSpPr>
          <p:nvPr>
            <p:ph type="sldNum" sz="quarter" idx="11"/>
          </p:nvPr>
        </p:nvSpPr>
        <p:spPr/>
        <p:txBody>
          <a:bodyPr/>
          <a:lstStyle/>
          <a:p>
            <a:fld id="{DDA13F16-CD78-4520-9B53-E3A23A002AF0}" type="slidenum">
              <a:rPr lang="en-US" smtClean="0"/>
              <a:pPr/>
              <a:t>173</a:t>
            </a:fld>
            <a:endParaRPr lang="en-US"/>
          </a:p>
        </p:txBody>
      </p:sp>
      <p:sp>
        <p:nvSpPr>
          <p:cNvPr id="42" name="Footer Placeholder 2"/>
          <p:cNvSpPr txBox="1">
            <a:spLocks/>
          </p:cNvSpPr>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tx1"/>
                </a:solidFill>
                <a:latin typeface="Arial" pitchFamily="34" charset="0"/>
                <a:ea typeface="+mn-ea"/>
                <a:cs typeface="Arial" pitchFamily="34" charset="0"/>
              </a:defRPr>
            </a:lvl1pPr>
            <a:lvl2pPr marL="457200" algn="ctr" rtl="0" eaLnBrk="0" fontAlgn="base" hangingPunct="0">
              <a:spcBef>
                <a:spcPct val="0"/>
              </a:spcBef>
              <a:spcAft>
                <a:spcPct val="0"/>
              </a:spcAft>
              <a:defRPr sz="4400" kern="1200">
                <a:solidFill>
                  <a:srgbClr val="0000FF"/>
                </a:solidFill>
                <a:latin typeface="Comic Sans MS" pitchFamily="66" charset="0"/>
                <a:ea typeface="+mn-ea"/>
                <a:cs typeface="+mn-cs"/>
              </a:defRPr>
            </a:lvl2pPr>
            <a:lvl3pPr marL="914400" algn="ctr" rtl="0" eaLnBrk="0" fontAlgn="base" hangingPunct="0">
              <a:spcBef>
                <a:spcPct val="0"/>
              </a:spcBef>
              <a:spcAft>
                <a:spcPct val="0"/>
              </a:spcAft>
              <a:defRPr sz="4400" kern="1200">
                <a:solidFill>
                  <a:srgbClr val="0000FF"/>
                </a:solidFill>
                <a:latin typeface="Comic Sans MS" pitchFamily="66" charset="0"/>
                <a:ea typeface="+mn-ea"/>
                <a:cs typeface="+mn-cs"/>
              </a:defRPr>
            </a:lvl3pPr>
            <a:lvl4pPr marL="1371600" algn="ctr" rtl="0" eaLnBrk="0" fontAlgn="base" hangingPunct="0">
              <a:spcBef>
                <a:spcPct val="0"/>
              </a:spcBef>
              <a:spcAft>
                <a:spcPct val="0"/>
              </a:spcAft>
              <a:defRPr sz="4400" kern="1200">
                <a:solidFill>
                  <a:srgbClr val="0000FF"/>
                </a:solidFill>
                <a:latin typeface="Comic Sans MS" pitchFamily="66" charset="0"/>
                <a:ea typeface="+mn-ea"/>
                <a:cs typeface="+mn-cs"/>
              </a:defRPr>
            </a:lvl4pPr>
            <a:lvl5pPr marL="1828800" algn="ctr" rtl="0" eaLnBrk="0" fontAlgn="base" hangingPunct="0">
              <a:spcBef>
                <a:spcPct val="0"/>
              </a:spcBef>
              <a:spcAft>
                <a:spcPct val="0"/>
              </a:spcAft>
              <a:defRPr sz="4400" kern="1200">
                <a:solidFill>
                  <a:srgbClr val="0000FF"/>
                </a:solidFill>
                <a:latin typeface="Comic Sans MS" pitchFamily="66" charset="0"/>
                <a:ea typeface="+mn-ea"/>
                <a:cs typeface="+mn-cs"/>
              </a:defRPr>
            </a:lvl5pPr>
            <a:lvl6pPr marL="2286000" algn="l" defTabSz="914400" rtl="0" eaLnBrk="1" latinLnBrk="0" hangingPunct="1">
              <a:defRPr sz="4400" kern="1200">
                <a:solidFill>
                  <a:srgbClr val="0000FF"/>
                </a:solidFill>
                <a:latin typeface="Comic Sans MS" pitchFamily="66" charset="0"/>
                <a:ea typeface="+mn-ea"/>
                <a:cs typeface="+mn-cs"/>
              </a:defRPr>
            </a:lvl6pPr>
            <a:lvl7pPr marL="2743200" algn="l" defTabSz="914400" rtl="0" eaLnBrk="1" latinLnBrk="0" hangingPunct="1">
              <a:defRPr sz="4400" kern="1200">
                <a:solidFill>
                  <a:srgbClr val="0000FF"/>
                </a:solidFill>
                <a:latin typeface="Comic Sans MS" pitchFamily="66" charset="0"/>
                <a:ea typeface="+mn-ea"/>
                <a:cs typeface="+mn-cs"/>
              </a:defRPr>
            </a:lvl7pPr>
            <a:lvl8pPr marL="3200400" algn="l" defTabSz="914400" rtl="0" eaLnBrk="1" latinLnBrk="0" hangingPunct="1">
              <a:defRPr sz="4400" kern="1200">
                <a:solidFill>
                  <a:srgbClr val="0000FF"/>
                </a:solidFill>
                <a:latin typeface="Comic Sans MS" pitchFamily="66" charset="0"/>
                <a:ea typeface="+mn-ea"/>
                <a:cs typeface="+mn-cs"/>
              </a:defRPr>
            </a:lvl8pPr>
            <a:lvl9pPr marL="3657600" algn="l" defTabSz="914400" rtl="0" eaLnBrk="1" latinLnBrk="0" hangingPunct="1">
              <a:defRPr sz="4400" kern="1200">
                <a:solidFill>
                  <a:srgbClr val="0000FF"/>
                </a:solidFill>
                <a:latin typeface="Comic Sans MS" pitchFamily="66" charset="0"/>
                <a:ea typeface="+mn-ea"/>
                <a:cs typeface="+mn-cs"/>
              </a:defRPr>
            </a:lvl9pPr>
          </a:lstStyle>
          <a:p>
            <a:pPr algn="ctr"/>
            <a:r>
              <a:rPr lang="en-US" dirty="0" smtClean="0"/>
              <a:t>Distributed Computing Through Combinatorial Topology</a:t>
            </a:r>
            <a:endParaRPr lang="en-US" dirty="0"/>
          </a:p>
        </p:txBody>
      </p:sp>
    </p:spTree>
    <p:extLst>
      <p:ext uri="{BB962C8B-B14F-4D97-AF65-F5344CB8AC3E}">
        <p14:creationId xmlns:p14="http://schemas.microsoft.com/office/powerpoint/2010/main" val="3738456567"/>
      </p:ext>
    </p:extLst>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3251" name="Rectangle 3"/>
          <p:cNvSpPr>
            <a:spLocks noGrp="1" noChangeArrowheads="1"/>
          </p:cNvSpPr>
          <p:nvPr>
            <p:ph type="title"/>
          </p:nvPr>
        </p:nvSpPr>
        <p:spPr/>
        <p:txBody>
          <a:bodyPr/>
          <a:lstStyle/>
          <a:p>
            <a:r>
              <a:rPr lang="en-US" dirty="0"/>
              <a:t>Sperner Coloring</a:t>
            </a:r>
          </a:p>
        </p:txBody>
      </p:sp>
      <p:sp>
        <p:nvSpPr>
          <p:cNvPr id="43" name="Slide Number Placeholder 5"/>
          <p:cNvSpPr>
            <a:spLocks noGrp="1"/>
          </p:cNvSpPr>
          <p:nvPr>
            <p:ph type="sldNum" sz="quarter" idx="11"/>
          </p:nvPr>
        </p:nvSpPr>
        <p:spPr/>
        <p:txBody>
          <a:bodyPr/>
          <a:lstStyle/>
          <a:p>
            <a:fld id="{3AF1186A-11DE-4A1A-8BE3-9FF3A8972082}" type="slidenum">
              <a:rPr lang="en-US"/>
              <a:pPr/>
              <a:t>174</a:t>
            </a:fld>
            <a:endParaRPr lang="en-US"/>
          </a:p>
        </p:txBody>
      </p:sp>
      <p:sp>
        <p:nvSpPr>
          <p:cNvPr id="3" name="Footer Placeholder 2"/>
          <p:cNvSpPr>
            <a:spLocks noGrp="1"/>
          </p:cNvSpPr>
          <p:nvPr>
            <p:ph type="ftr" sz="quarter" idx="4294967295"/>
          </p:nvPr>
        </p:nvSpPr>
        <p:spPr>
          <a:xfrm>
            <a:off x="3124200" y="6248400"/>
            <a:ext cx="2895600" cy="457200"/>
          </a:xfrm>
        </p:spPr>
        <p:txBody>
          <a:bodyPr/>
          <a:lstStyle/>
          <a:p>
            <a:r>
              <a:rPr lang="en-US" dirty="0" smtClean="0"/>
              <a:t>Distributed Computing Through Combinatorial Topology</a:t>
            </a:r>
            <a:endParaRPr lang="en-US" dirty="0"/>
          </a:p>
        </p:txBody>
      </p:sp>
      <p:sp>
        <p:nvSpPr>
          <p:cNvPr id="1333250" name="AutoShape 2"/>
          <p:cNvSpPr>
            <a:spLocks noChangeArrowheads="1"/>
          </p:cNvSpPr>
          <p:nvPr/>
        </p:nvSpPr>
        <p:spPr bwMode="auto">
          <a:xfrm>
            <a:off x="515938" y="2479675"/>
            <a:ext cx="4013200" cy="3201988"/>
          </a:xfrm>
          <a:prstGeom prst="triangle">
            <a:avLst>
              <a:gd name="adj" fmla="val 50000"/>
            </a:avLst>
          </a:prstGeom>
          <a:solidFill>
            <a:schemeClr val="hlink"/>
          </a:solidFill>
          <a:ln w="38100">
            <a:solidFill>
              <a:schemeClr val="tx1"/>
            </a:solidFill>
            <a:miter lim="800000"/>
            <a:headEnd/>
            <a:tailEnd/>
          </a:ln>
          <a:effectLst/>
        </p:spPr>
        <p:txBody>
          <a:bodyPr wrap="none" anchor="ctr"/>
          <a:lstStyle/>
          <a:p>
            <a:endParaRPr lang="en-US"/>
          </a:p>
        </p:txBody>
      </p:sp>
      <p:sp>
        <p:nvSpPr>
          <p:cNvPr id="1333252" name="Freeform 4"/>
          <p:cNvSpPr>
            <a:spLocks/>
          </p:cNvSpPr>
          <p:nvPr/>
        </p:nvSpPr>
        <p:spPr bwMode="auto">
          <a:xfrm>
            <a:off x="609600" y="4191000"/>
            <a:ext cx="1876425" cy="1477963"/>
          </a:xfrm>
          <a:custGeom>
            <a:avLst/>
            <a:gdLst/>
            <a:ahLst/>
            <a:cxnLst>
              <a:cxn ang="0">
                <a:pos x="1182" y="471"/>
              </a:cxn>
              <a:cxn ang="0">
                <a:pos x="941" y="0"/>
              </a:cxn>
              <a:cxn ang="0">
                <a:pos x="920" y="2"/>
              </a:cxn>
              <a:cxn ang="0">
                <a:pos x="0" y="931"/>
              </a:cxn>
              <a:cxn ang="0">
                <a:pos x="1182" y="471"/>
              </a:cxn>
            </a:cxnLst>
            <a:rect l="0" t="0" r="r" b="b"/>
            <a:pathLst>
              <a:path w="1182" h="931">
                <a:moveTo>
                  <a:pt x="1182" y="471"/>
                </a:moveTo>
                <a:lnTo>
                  <a:pt x="941" y="0"/>
                </a:lnTo>
                <a:lnTo>
                  <a:pt x="920" y="2"/>
                </a:lnTo>
                <a:lnTo>
                  <a:pt x="0" y="931"/>
                </a:lnTo>
                <a:lnTo>
                  <a:pt x="1182" y="471"/>
                </a:lnTo>
                <a:close/>
              </a:path>
            </a:pathLst>
          </a:custGeom>
          <a:noFill/>
          <a:ln w="38100" cap="flat" cmpd="sng">
            <a:solidFill>
              <a:schemeClr val="tx1"/>
            </a:solidFill>
            <a:prstDash val="solid"/>
            <a:round/>
            <a:headEnd type="none" w="med" len="med"/>
            <a:tailEnd type="none" w="med" len="med"/>
          </a:ln>
          <a:effectLst/>
        </p:spPr>
        <p:txBody>
          <a:bodyPr wrap="none" anchor="ctr"/>
          <a:lstStyle/>
          <a:p>
            <a:endParaRPr lang="en-US"/>
          </a:p>
        </p:txBody>
      </p:sp>
      <p:sp>
        <p:nvSpPr>
          <p:cNvPr id="1333253" name="Freeform 5"/>
          <p:cNvSpPr>
            <a:spLocks/>
          </p:cNvSpPr>
          <p:nvPr/>
        </p:nvSpPr>
        <p:spPr bwMode="auto">
          <a:xfrm>
            <a:off x="2452688" y="4194175"/>
            <a:ext cx="2124075" cy="1474788"/>
          </a:xfrm>
          <a:custGeom>
            <a:avLst/>
            <a:gdLst/>
            <a:ahLst/>
            <a:cxnLst>
              <a:cxn ang="0">
                <a:pos x="296" y="0"/>
              </a:cxn>
              <a:cxn ang="0">
                <a:pos x="0" y="469"/>
              </a:cxn>
              <a:cxn ang="0">
                <a:pos x="1338" y="929"/>
              </a:cxn>
              <a:cxn ang="0">
                <a:pos x="296" y="0"/>
              </a:cxn>
            </a:cxnLst>
            <a:rect l="0" t="0" r="r" b="b"/>
            <a:pathLst>
              <a:path w="1338" h="929">
                <a:moveTo>
                  <a:pt x="296" y="0"/>
                </a:moveTo>
                <a:lnTo>
                  <a:pt x="0" y="469"/>
                </a:lnTo>
                <a:lnTo>
                  <a:pt x="1338" y="929"/>
                </a:lnTo>
                <a:lnTo>
                  <a:pt x="296" y="0"/>
                </a:lnTo>
                <a:close/>
              </a:path>
            </a:pathLst>
          </a:custGeom>
          <a:noFill/>
          <a:ln w="38100" cap="flat" cmpd="sng">
            <a:solidFill>
              <a:schemeClr val="tx1"/>
            </a:solidFill>
            <a:prstDash val="solid"/>
            <a:round/>
            <a:headEnd type="none" w="med" len="med"/>
            <a:tailEnd type="none" w="med" len="med"/>
          </a:ln>
          <a:effectLst/>
        </p:spPr>
        <p:txBody>
          <a:bodyPr wrap="none" anchor="ctr"/>
          <a:lstStyle/>
          <a:p>
            <a:endParaRPr lang="en-US"/>
          </a:p>
        </p:txBody>
      </p:sp>
      <p:sp>
        <p:nvSpPr>
          <p:cNvPr id="1333254" name="Freeform 6"/>
          <p:cNvSpPr>
            <a:spLocks/>
          </p:cNvSpPr>
          <p:nvPr/>
        </p:nvSpPr>
        <p:spPr bwMode="auto">
          <a:xfrm>
            <a:off x="2089150" y="2497138"/>
            <a:ext cx="833438" cy="1685925"/>
          </a:xfrm>
          <a:custGeom>
            <a:avLst/>
            <a:gdLst/>
            <a:ahLst/>
            <a:cxnLst>
              <a:cxn ang="0">
                <a:pos x="0" y="1062"/>
              </a:cxn>
              <a:cxn ang="0">
                <a:pos x="525" y="1062"/>
              </a:cxn>
              <a:cxn ang="0">
                <a:pos x="263" y="0"/>
              </a:cxn>
              <a:cxn ang="0">
                <a:pos x="0" y="1062"/>
              </a:cxn>
            </a:cxnLst>
            <a:rect l="0" t="0" r="r" b="b"/>
            <a:pathLst>
              <a:path w="525" h="1062">
                <a:moveTo>
                  <a:pt x="0" y="1062"/>
                </a:moveTo>
                <a:lnTo>
                  <a:pt x="525" y="1062"/>
                </a:lnTo>
                <a:lnTo>
                  <a:pt x="263" y="0"/>
                </a:lnTo>
                <a:lnTo>
                  <a:pt x="0" y="1062"/>
                </a:lnTo>
                <a:close/>
              </a:path>
            </a:pathLst>
          </a:custGeom>
          <a:noFill/>
          <a:ln w="38100" cap="flat" cmpd="sng">
            <a:solidFill>
              <a:schemeClr val="tx1"/>
            </a:solidFill>
            <a:prstDash val="solid"/>
            <a:round/>
            <a:headEnd type="none" w="med" len="med"/>
            <a:tailEnd type="none" w="med" len="med"/>
          </a:ln>
          <a:effectLst/>
        </p:spPr>
        <p:txBody>
          <a:bodyPr wrap="none" anchor="ctr"/>
          <a:lstStyle/>
          <a:p>
            <a:endParaRPr lang="en-US"/>
          </a:p>
        </p:txBody>
      </p:sp>
      <p:sp>
        <p:nvSpPr>
          <p:cNvPr id="1333255" name="Line 7"/>
          <p:cNvSpPr>
            <a:spLocks noChangeShapeType="1"/>
          </p:cNvSpPr>
          <p:nvPr/>
        </p:nvSpPr>
        <p:spPr bwMode="auto">
          <a:xfrm>
            <a:off x="2438400" y="4953000"/>
            <a:ext cx="609600" cy="685800"/>
          </a:xfrm>
          <a:prstGeom prst="line">
            <a:avLst/>
          </a:prstGeom>
          <a:noFill/>
          <a:ln w="38100">
            <a:solidFill>
              <a:schemeClr val="tx1"/>
            </a:solidFill>
            <a:round/>
            <a:headEnd/>
            <a:tailEnd/>
          </a:ln>
          <a:effectLst/>
        </p:spPr>
        <p:txBody>
          <a:bodyPr wrap="none" anchor="ctr"/>
          <a:lstStyle/>
          <a:p>
            <a:endParaRPr lang="en-US"/>
          </a:p>
        </p:txBody>
      </p:sp>
      <p:sp>
        <p:nvSpPr>
          <p:cNvPr id="1333256" name="Line 8"/>
          <p:cNvSpPr>
            <a:spLocks noChangeShapeType="1"/>
          </p:cNvSpPr>
          <p:nvPr/>
        </p:nvSpPr>
        <p:spPr bwMode="auto">
          <a:xfrm flipH="1">
            <a:off x="1998663" y="4953000"/>
            <a:ext cx="439737" cy="762000"/>
          </a:xfrm>
          <a:prstGeom prst="line">
            <a:avLst/>
          </a:prstGeom>
          <a:noFill/>
          <a:ln w="38100">
            <a:solidFill>
              <a:schemeClr val="tx1"/>
            </a:solidFill>
            <a:round/>
            <a:headEnd/>
            <a:tailEnd/>
          </a:ln>
          <a:effectLst/>
        </p:spPr>
        <p:txBody>
          <a:bodyPr wrap="none" anchor="ctr"/>
          <a:lstStyle/>
          <a:p>
            <a:endParaRPr lang="en-US"/>
          </a:p>
        </p:txBody>
      </p:sp>
      <p:sp>
        <p:nvSpPr>
          <p:cNvPr id="1333257" name="Line 9"/>
          <p:cNvSpPr>
            <a:spLocks noChangeShapeType="1"/>
          </p:cNvSpPr>
          <p:nvPr/>
        </p:nvSpPr>
        <p:spPr bwMode="auto">
          <a:xfrm>
            <a:off x="2895600" y="4191000"/>
            <a:ext cx="838200" cy="228600"/>
          </a:xfrm>
          <a:prstGeom prst="line">
            <a:avLst/>
          </a:prstGeom>
          <a:noFill/>
          <a:ln w="38100">
            <a:solidFill>
              <a:schemeClr val="tx1"/>
            </a:solidFill>
            <a:round/>
            <a:headEnd/>
            <a:tailEnd/>
          </a:ln>
          <a:effectLst/>
        </p:spPr>
        <p:txBody>
          <a:bodyPr wrap="none" anchor="ctr"/>
          <a:lstStyle/>
          <a:p>
            <a:endParaRPr lang="en-US"/>
          </a:p>
        </p:txBody>
      </p:sp>
      <p:sp>
        <p:nvSpPr>
          <p:cNvPr id="1333258" name="Line 10"/>
          <p:cNvSpPr>
            <a:spLocks noChangeShapeType="1"/>
          </p:cNvSpPr>
          <p:nvPr/>
        </p:nvSpPr>
        <p:spPr bwMode="auto">
          <a:xfrm flipV="1">
            <a:off x="2895600" y="3657600"/>
            <a:ext cx="304800" cy="533400"/>
          </a:xfrm>
          <a:prstGeom prst="line">
            <a:avLst/>
          </a:prstGeom>
          <a:noFill/>
          <a:ln w="38100">
            <a:solidFill>
              <a:schemeClr val="tx1"/>
            </a:solidFill>
            <a:round/>
            <a:headEnd/>
            <a:tailEnd/>
          </a:ln>
          <a:effectLst/>
        </p:spPr>
        <p:txBody>
          <a:bodyPr wrap="none" anchor="ctr"/>
          <a:lstStyle/>
          <a:p>
            <a:endParaRPr lang="en-US"/>
          </a:p>
        </p:txBody>
      </p:sp>
      <p:sp>
        <p:nvSpPr>
          <p:cNvPr id="1333259" name="Line 11"/>
          <p:cNvSpPr>
            <a:spLocks noChangeShapeType="1"/>
          </p:cNvSpPr>
          <p:nvPr/>
        </p:nvSpPr>
        <p:spPr bwMode="auto">
          <a:xfrm flipH="1" flipV="1">
            <a:off x="1752600" y="3733800"/>
            <a:ext cx="304800" cy="457200"/>
          </a:xfrm>
          <a:prstGeom prst="line">
            <a:avLst/>
          </a:prstGeom>
          <a:noFill/>
          <a:ln w="38100">
            <a:solidFill>
              <a:schemeClr val="tx1"/>
            </a:solidFill>
            <a:round/>
            <a:headEnd/>
            <a:tailEnd/>
          </a:ln>
          <a:effectLst/>
        </p:spPr>
        <p:txBody>
          <a:bodyPr wrap="none" anchor="ctr"/>
          <a:lstStyle/>
          <a:p>
            <a:endParaRPr lang="en-US"/>
          </a:p>
        </p:txBody>
      </p:sp>
      <p:sp>
        <p:nvSpPr>
          <p:cNvPr id="1333260" name="Line 12"/>
          <p:cNvSpPr>
            <a:spLocks noChangeShapeType="1"/>
          </p:cNvSpPr>
          <p:nvPr/>
        </p:nvSpPr>
        <p:spPr bwMode="auto">
          <a:xfrm flipH="1">
            <a:off x="1295400" y="4191000"/>
            <a:ext cx="762000" cy="304800"/>
          </a:xfrm>
          <a:prstGeom prst="line">
            <a:avLst/>
          </a:prstGeom>
          <a:noFill/>
          <a:ln w="38100">
            <a:solidFill>
              <a:schemeClr val="tx1"/>
            </a:solidFill>
            <a:round/>
            <a:headEnd/>
            <a:tailEnd/>
          </a:ln>
          <a:effectLst/>
        </p:spPr>
        <p:txBody>
          <a:bodyPr wrap="none" anchor="ctr"/>
          <a:lstStyle/>
          <a:p>
            <a:endParaRPr lang="en-US"/>
          </a:p>
        </p:txBody>
      </p:sp>
      <p:sp>
        <p:nvSpPr>
          <p:cNvPr id="1333261" name="Oval 13"/>
          <p:cNvSpPr>
            <a:spLocks noChangeArrowheads="1"/>
          </p:cNvSpPr>
          <p:nvPr/>
        </p:nvSpPr>
        <p:spPr bwMode="auto">
          <a:xfrm>
            <a:off x="4281488" y="5553075"/>
            <a:ext cx="307975" cy="261938"/>
          </a:xfrm>
          <a:prstGeom prst="ellipse">
            <a:avLst/>
          </a:prstGeom>
          <a:solidFill>
            <a:schemeClr val="bg1">
              <a:lumMod val="75000"/>
            </a:schemeClr>
          </a:solidFill>
          <a:ln w="38100">
            <a:solidFill>
              <a:schemeClr val="tx1"/>
            </a:solidFill>
            <a:round/>
            <a:headEnd/>
            <a:tailEnd/>
          </a:ln>
          <a:effectLst/>
        </p:spPr>
        <p:txBody>
          <a:bodyPr wrap="none" anchor="ctr"/>
          <a:lstStyle/>
          <a:p>
            <a:endParaRPr lang="en-US">
              <a:solidFill>
                <a:srgbClr val="0000FF"/>
              </a:solidFill>
            </a:endParaRPr>
          </a:p>
        </p:txBody>
      </p:sp>
      <p:sp>
        <p:nvSpPr>
          <p:cNvPr id="1333262" name="Oval 14"/>
          <p:cNvSpPr>
            <a:spLocks noChangeArrowheads="1"/>
          </p:cNvSpPr>
          <p:nvPr/>
        </p:nvSpPr>
        <p:spPr bwMode="auto">
          <a:xfrm>
            <a:off x="4487863" y="5616575"/>
            <a:ext cx="44450" cy="90488"/>
          </a:xfrm>
          <a:prstGeom prst="ellipse">
            <a:avLst/>
          </a:prstGeom>
          <a:solidFill>
            <a:schemeClr val="bg1"/>
          </a:solidFill>
          <a:ln w="3175">
            <a:solidFill>
              <a:schemeClr val="tx1"/>
            </a:solidFill>
            <a:round/>
            <a:headEnd/>
            <a:tailEnd/>
          </a:ln>
          <a:effectLst/>
        </p:spPr>
        <p:txBody>
          <a:bodyPr wrap="none" anchor="ctr"/>
          <a:lstStyle/>
          <a:p>
            <a:endParaRPr lang="en-US"/>
          </a:p>
        </p:txBody>
      </p:sp>
      <p:sp>
        <p:nvSpPr>
          <p:cNvPr id="1333263" name="Oval 15"/>
          <p:cNvSpPr>
            <a:spLocks noChangeArrowheads="1"/>
          </p:cNvSpPr>
          <p:nvPr/>
        </p:nvSpPr>
        <p:spPr bwMode="auto">
          <a:xfrm>
            <a:off x="3006725" y="5553075"/>
            <a:ext cx="307975" cy="261938"/>
          </a:xfrm>
          <a:prstGeom prst="ellipse">
            <a:avLst/>
          </a:prstGeom>
          <a:solidFill>
            <a:schemeClr val="folHlink"/>
          </a:solidFill>
          <a:ln w="38100">
            <a:solidFill>
              <a:schemeClr val="tx1"/>
            </a:solidFill>
            <a:round/>
            <a:headEnd/>
            <a:tailEnd/>
          </a:ln>
          <a:effectLst/>
        </p:spPr>
        <p:txBody>
          <a:bodyPr wrap="none" anchor="ctr"/>
          <a:lstStyle/>
          <a:p>
            <a:endParaRPr lang="en-US">
              <a:solidFill>
                <a:srgbClr val="0000FF"/>
              </a:solidFill>
            </a:endParaRPr>
          </a:p>
        </p:txBody>
      </p:sp>
      <p:sp>
        <p:nvSpPr>
          <p:cNvPr id="1333264" name="Oval 16"/>
          <p:cNvSpPr>
            <a:spLocks noChangeArrowheads="1"/>
          </p:cNvSpPr>
          <p:nvPr/>
        </p:nvSpPr>
        <p:spPr bwMode="auto">
          <a:xfrm>
            <a:off x="3213100" y="5616575"/>
            <a:ext cx="44450" cy="90488"/>
          </a:xfrm>
          <a:prstGeom prst="ellipse">
            <a:avLst/>
          </a:prstGeom>
          <a:solidFill>
            <a:schemeClr val="bg1"/>
          </a:solidFill>
          <a:ln w="3175">
            <a:solidFill>
              <a:schemeClr val="tx1"/>
            </a:solidFill>
            <a:round/>
            <a:headEnd/>
            <a:tailEnd/>
          </a:ln>
          <a:effectLst/>
        </p:spPr>
        <p:txBody>
          <a:bodyPr wrap="none" anchor="ctr"/>
          <a:lstStyle/>
          <a:p>
            <a:endParaRPr lang="en-US"/>
          </a:p>
        </p:txBody>
      </p:sp>
      <p:sp>
        <p:nvSpPr>
          <p:cNvPr id="1333265" name="Oval 17"/>
          <p:cNvSpPr>
            <a:spLocks noChangeArrowheads="1"/>
          </p:cNvSpPr>
          <p:nvPr/>
        </p:nvSpPr>
        <p:spPr bwMode="auto">
          <a:xfrm>
            <a:off x="1901825" y="5553075"/>
            <a:ext cx="307975" cy="261938"/>
          </a:xfrm>
          <a:prstGeom prst="ellipse">
            <a:avLst/>
          </a:prstGeom>
          <a:solidFill>
            <a:schemeClr val="folHlink"/>
          </a:solidFill>
          <a:ln w="38100">
            <a:solidFill>
              <a:schemeClr val="tx1"/>
            </a:solidFill>
            <a:round/>
            <a:headEnd/>
            <a:tailEnd/>
          </a:ln>
          <a:effectLst/>
        </p:spPr>
        <p:txBody>
          <a:bodyPr wrap="none" anchor="ctr"/>
          <a:lstStyle/>
          <a:p>
            <a:endParaRPr lang="en-US">
              <a:solidFill>
                <a:srgbClr val="0000FF"/>
              </a:solidFill>
            </a:endParaRPr>
          </a:p>
        </p:txBody>
      </p:sp>
      <p:sp>
        <p:nvSpPr>
          <p:cNvPr id="1333266" name="Oval 18"/>
          <p:cNvSpPr>
            <a:spLocks noChangeArrowheads="1"/>
          </p:cNvSpPr>
          <p:nvPr/>
        </p:nvSpPr>
        <p:spPr bwMode="auto">
          <a:xfrm>
            <a:off x="2108200" y="5616575"/>
            <a:ext cx="44450" cy="90488"/>
          </a:xfrm>
          <a:prstGeom prst="ellipse">
            <a:avLst/>
          </a:prstGeom>
          <a:solidFill>
            <a:schemeClr val="bg1"/>
          </a:solidFill>
          <a:ln w="3175">
            <a:solidFill>
              <a:schemeClr val="tx1"/>
            </a:solidFill>
            <a:round/>
            <a:headEnd/>
            <a:tailEnd/>
          </a:ln>
          <a:effectLst/>
        </p:spPr>
        <p:txBody>
          <a:bodyPr wrap="none" anchor="ctr"/>
          <a:lstStyle/>
          <a:p>
            <a:endParaRPr lang="en-US"/>
          </a:p>
        </p:txBody>
      </p:sp>
      <p:sp>
        <p:nvSpPr>
          <p:cNvPr id="1333267" name="Oval 19"/>
          <p:cNvSpPr>
            <a:spLocks noChangeArrowheads="1"/>
          </p:cNvSpPr>
          <p:nvPr/>
        </p:nvSpPr>
        <p:spPr bwMode="auto">
          <a:xfrm>
            <a:off x="457200" y="5553075"/>
            <a:ext cx="307975" cy="261938"/>
          </a:xfrm>
          <a:prstGeom prst="ellipse">
            <a:avLst/>
          </a:prstGeom>
          <a:solidFill>
            <a:schemeClr val="bg1">
              <a:lumMod val="75000"/>
            </a:schemeClr>
          </a:solidFill>
          <a:ln w="38100">
            <a:solidFill>
              <a:schemeClr val="tx1"/>
            </a:solidFill>
            <a:round/>
            <a:headEnd/>
            <a:tailEnd/>
          </a:ln>
          <a:effectLst/>
        </p:spPr>
        <p:txBody>
          <a:bodyPr wrap="none" anchor="ctr"/>
          <a:lstStyle/>
          <a:p>
            <a:endParaRPr lang="en-US">
              <a:solidFill>
                <a:srgbClr val="0000FF"/>
              </a:solidFill>
            </a:endParaRPr>
          </a:p>
        </p:txBody>
      </p:sp>
      <p:sp>
        <p:nvSpPr>
          <p:cNvPr id="1333268" name="Oval 20"/>
          <p:cNvSpPr>
            <a:spLocks noChangeArrowheads="1"/>
          </p:cNvSpPr>
          <p:nvPr/>
        </p:nvSpPr>
        <p:spPr bwMode="auto">
          <a:xfrm>
            <a:off x="663575" y="5616575"/>
            <a:ext cx="44450" cy="90488"/>
          </a:xfrm>
          <a:prstGeom prst="ellipse">
            <a:avLst/>
          </a:prstGeom>
          <a:solidFill>
            <a:schemeClr val="bg1"/>
          </a:solidFill>
          <a:ln w="3175">
            <a:solidFill>
              <a:schemeClr val="tx1"/>
            </a:solidFill>
            <a:round/>
            <a:headEnd/>
            <a:tailEnd/>
          </a:ln>
          <a:effectLst/>
        </p:spPr>
        <p:txBody>
          <a:bodyPr wrap="none" anchor="ctr"/>
          <a:lstStyle/>
          <a:p>
            <a:endParaRPr lang="en-US"/>
          </a:p>
        </p:txBody>
      </p:sp>
      <p:sp>
        <p:nvSpPr>
          <p:cNvPr id="1333269" name="Oval 21"/>
          <p:cNvSpPr>
            <a:spLocks noChangeArrowheads="1"/>
          </p:cNvSpPr>
          <p:nvPr/>
        </p:nvSpPr>
        <p:spPr bwMode="auto">
          <a:xfrm>
            <a:off x="3563938" y="4324350"/>
            <a:ext cx="307975" cy="261938"/>
          </a:xfrm>
          <a:prstGeom prst="ellipse">
            <a:avLst/>
          </a:prstGeom>
          <a:solidFill>
            <a:schemeClr val="folHlink"/>
          </a:solidFill>
          <a:ln w="38100">
            <a:solidFill>
              <a:schemeClr val="tx1"/>
            </a:solidFill>
            <a:round/>
            <a:headEnd/>
            <a:tailEnd/>
          </a:ln>
          <a:effectLst/>
        </p:spPr>
        <p:txBody>
          <a:bodyPr wrap="none" anchor="ctr"/>
          <a:lstStyle/>
          <a:p>
            <a:endParaRPr lang="en-US">
              <a:solidFill>
                <a:srgbClr val="0000FF"/>
              </a:solidFill>
            </a:endParaRPr>
          </a:p>
        </p:txBody>
      </p:sp>
      <p:sp>
        <p:nvSpPr>
          <p:cNvPr id="1333270" name="Oval 22"/>
          <p:cNvSpPr>
            <a:spLocks noChangeArrowheads="1"/>
          </p:cNvSpPr>
          <p:nvPr/>
        </p:nvSpPr>
        <p:spPr bwMode="auto">
          <a:xfrm>
            <a:off x="3770313" y="4387850"/>
            <a:ext cx="44450" cy="90488"/>
          </a:xfrm>
          <a:prstGeom prst="ellipse">
            <a:avLst/>
          </a:prstGeom>
          <a:solidFill>
            <a:schemeClr val="bg1"/>
          </a:solidFill>
          <a:ln w="3175">
            <a:solidFill>
              <a:schemeClr val="tx1"/>
            </a:solidFill>
            <a:round/>
            <a:headEnd/>
            <a:tailEnd/>
          </a:ln>
          <a:effectLst/>
        </p:spPr>
        <p:txBody>
          <a:bodyPr wrap="none" anchor="ctr"/>
          <a:lstStyle/>
          <a:p>
            <a:endParaRPr lang="en-US"/>
          </a:p>
        </p:txBody>
      </p:sp>
      <p:sp>
        <p:nvSpPr>
          <p:cNvPr id="1333271" name="Oval 23"/>
          <p:cNvSpPr>
            <a:spLocks noChangeArrowheads="1"/>
          </p:cNvSpPr>
          <p:nvPr/>
        </p:nvSpPr>
        <p:spPr bwMode="auto">
          <a:xfrm>
            <a:off x="1103313" y="4381500"/>
            <a:ext cx="307975" cy="261938"/>
          </a:xfrm>
          <a:prstGeom prst="ellipse">
            <a:avLst/>
          </a:prstGeom>
          <a:solidFill>
            <a:schemeClr val="folHlink"/>
          </a:solidFill>
          <a:ln w="38100">
            <a:solidFill>
              <a:schemeClr val="tx1"/>
            </a:solidFill>
            <a:round/>
            <a:headEnd/>
            <a:tailEnd/>
          </a:ln>
          <a:effectLst/>
        </p:spPr>
        <p:txBody>
          <a:bodyPr wrap="none" anchor="ctr"/>
          <a:lstStyle/>
          <a:p>
            <a:endParaRPr lang="en-US">
              <a:solidFill>
                <a:srgbClr val="0000FF"/>
              </a:solidFill>
            </a:endParaRPr>
          </a:p>
        </p:txBody>
      </p:sp>
      <p:sp>
        <p:nvSpPr>
          <p:cNvPr id="1333272" name="Oval 24"/>
          <p:cNvSpPr>
            <a:spLocks noChangeArrowheads="1"/>
          </p:cNvSpPr>
          <p:nvPr/>
        </p:nvSpPr>
        <p:spPr bwMode="auto">
          <a:xfrm>
            <a:off x="1309688" y="4445000"/>
            <a:ext cx="44450" cy="90488"/>
          </a:xfrm>
          <a:prstGeom prst="ellipse">
            <a:avLst/>
          </a:prstGeom>
          <a:solidFill>
            <a:schemeClr val="bg1"/>
          </a:solidFill>
          <a:ln w="3175">
            <a:solidFill>
              <a:schemeClr val="tx1"/>
            </a:solidFill>
            <a:round/>
            <a:headEnd/>
            <a:tailEnd/>
          </a:ln>
          <a:effectLst/>
        </p:spPr>
        <p:txBody>
          <a:bodyPr wrap="none" anchor="ctr"/>
          <a:lstStyle/>
          <a:p>
            <a:endParaRPr lang="en-US"/>
          </a:p>
        </p:txBody>
      </p:sp>
      <p:grpSp>
        <p:nvGrpSpPr>
          <p:cNvPr id="2" name="Group 25"/>
          <p:cNvGrpSpPr>
            <a:grpSpLocks/>
          </p:cNvGrpSpPr>
          <p:nvPr/>
        </p:nvGrpSpPr>
        <p:grpSpPr bwMode="auto">
          <a:xfrm>
            <a:off x="2368550" y="4845050"/>
            <a:ext cx="307975" cy="261938"/>
            <a:chOff x="3366" y="2963"/>
            <a:chExt cx="432" cy="384"/>
          </a:xfrm>
        </p:grpSpPr>
        <p:sp>
          <p:nvSpPr>
            <p:cNvPr id="1333274" name="Oval 26"/>
            <p:cNvSpPr>
              <a:spLocks noChangeArrowheads="1"/>
            </p:cNvSpPr>
            <p:nvPr/>
          </p:nvSpPr>
          <p:spPr bwMode="auto">
            <a:xfrm>
              <a:off x="3366" y="2963"/>
              <a:ext cx="432" cy="384"/>
            </a:xfrm>
            <a:prstGeom prst="ellipse">
              <a:avLst/>
            </a:prstGeom>
            <a:solidFill>
              <a:schemeClr val="folHlink"/>
            </a:solidFill>
            <a:ln w="38100">
              <a:solidFill>
                <a:schemeClr val="tx1"/>
              </a:solidFill>
              <a:round/>
              <a:headEnd/>
              <a:tailEnd/>
            </a:ln>
            <a:effectLst/>
          </p:spPr>
          <p:txBody>
            <a:bodyPr wrap="none" anchor="ctr"/>
            <a:lstStyle/>
            <a:p>
              <a:endParaRPr lang="en-US">
                <a:solidFill>
                  <a:srgbClr val="0000FF"/>
                </a:solidFill>
              </a:endParaRPr>
            </a:p>
          </p:txBody>
        </p:sp>
        <p:sp>
          <p:nvSpPr>
            <p:cNvPr id="1333275" name="Oval 27"/>
            <p:cNvSpPr>
              <a:spLocks noChangeArrowheads="1"/>
            </p:cNvSpPr>
            <p:nvPr/>
          </p:nvSpPr>
          <p:spPr bwMode="auto">
            <a:xfrm>
              <a:off x="3655" y="3055"/>
              <a:ext cx="62" cy="134"/>
            </a:xfrm>
            <a:prstGeom prst="ellipse">
              <a:avLst/>
            </a:prstGeom>
            <a:solidFill>
              <a:schemeClr val="bg1"/>
            </a:solidFill>
            <a:ln w="3175">
              <a:solidFill>
                <a:schemeClr val="tx1"/>
              </a:solidFill>
              <a:round/>
              <a:headEnd/>
              <a:tailEnd/>
            </a:ln>
            <a:effectLst/>
          </p:spPr>
          <p:txBody>
            <a:bodyPr wrap="none" anchor="ctr"/>
            <a:lstStyle/>
            <a:p>
              <a:endParaRPr lang="en-US"/>
            </a:p>
          </p:txBody>
        </p:sp>
      </p:grpSp>
      <p:grpSp>
        <p:nvGrpSpPr>
          <p:cNvPr id="4" name="Group 29"/>
          <p:cNvGrpSpPr>
            <a:grpSpLocks/>
          </p:cNvGrpSpPr>
          <p:nvPr/>
        </p:nvGrpSpPr>
        <p:grpSpPr bwMode="auto">
          <a:xfrm>
            <a:off x="2824163" y="4067176"/>
            <a:ext cx="307975" cy="261938"/>
            <a:chOff x="3366" y="2963"/>
            <a:chExt cx="432" cy="384"/>
          </a:xfrm>
        </p:grpSpPr>
        <p:sp>
          <p:nvSpPr>
            <p:cNvPr id="1333278" name="Oval 30"/>
            <p:cNvSpPr>
              <a:spLocks noChangeArrowheads="1"/>
            </p:cNvSpPr>
            <p:nvPr/>
          </p:nvSpPr>
          <p:spPr bwMode="auto">
            <a:xfrm>
              <a:off x="3366" y="2963"/>
              <a:ext cx="432" cy="384"/>
            </a:xfrm>
            <a:prstGeom prst="ellipse">
              <a:avLst/>
            </a:prstGeom>
            <a:solidFill>
              <a:schemeClr val="folHlink"/>
            </a:solidFill>
            <a:ln w="38100">
              <a:solidFill>
                <a:schemeClr val="tx1"/>
              </a:solidFill>
              <a:round/>
              <a:headEnd/>
              <a:tailEnd/>
            </a:ln>
            <a:effectLst/>
          </p:spPr>
          <p:txBody>
            <a:bodyPr wrap="none" anchor="ctr"/>
            <a:lstStyle/>
            <a:p>
              <a:endParaRPr lang="en-US">
                <a:solidFill>
                  <a:srgbClr val="0000FF"/>
                </a:solidFill>
              </a:endParaRPr>
            </a:p>
          </p:txBody>
        </p:sp>
        <p:sp>
          <p:nvSpPr>
            <p:cNvPr id="1333279" name="Oval 31"/>
            <p:cNvSpPr>
              <a:spLocks noChangeArrowheads="1"/>
            </p:cNvSpPr>
            <p:nvPr/>
          </p:nvSpPr>
          <p:spPr bwMode="auto">
            <a:xfrm>
              <a:off x="3655" y="3055"/>
              <a:ext cx="62" cy="134"/>
            </a:xfrm>
            <a:prstGeom prst="ellipse">
              <a:avLst/>
            </a:prstGeom>
            <a:solidFill>
              <a:schemeClr val="bg1"/>
            </a:solidFill>
            <a:ln w="3175">
              <a:solidFill>
                <a:schemeClr val="tx1"/>
              </a:solidFill>
              <a:round/>
              <a:headEnd/>
              <a:tailEnd/>
            </a:ln>
            <a:effectLst/>
          </p:spPr>
          <p:txBody>
            <a:bodyPr wrap="none" anchor="ctr"/>
            <a:lstStyle/>
            <a:p>
              <a:endParaRPr lang="en-US"/>
            </a:p>
          </p:txBody>
        </p:sp>
      </p:grpSp>
      <p:grpSp>
        <p:nvGrpSpPr>
          <p:cNvPr id="5" name="Group 32"/>
          <p:cNvGrpSpPr>
            <a:grpSpLocks/>
          </p:cNvGrpSpPr>
          <p:nvPr/>
        </p:nvGrpSpPr>
        <p:grpSpPr bwMode="auto">
          <a:xfrm>
            <a:off x="1912938" y="4065588"/>
            <a:ext cx="307975" cy="261938"/>
            <a:chOff x="3366" y="2963"/>
            <a:chExt cx="432" cy="384"/>
          </a:xfrm>
        </p:grpSpPr>
        <p:sp>
          <p:nvSpPr>
            <p:cNvPr id="1333281" name="Oval 33"/>
            <p:cNvSpPr>
              <a:spLocks noChangeArrowheads="1"/>
            </p:cNvSpPr>
            <p:nvPr/>
          </p:nvSpPr>
          <p:spPr bwMode="auto">
            <a:xfrm>
              <a:off x="3366" y="2963"/>
              <a:ext cx="432" cy="384"/>
            </a:xfrm>
            <a:prstGeom prst="ellipse">
              <a:avLst/>
            </a:prstGeom>
            <a:solidFill>
              <a:schemeClr val="folHlink"/>
            </a:solidFill>
            <a:ln w="38100">
              <a:solidFill>
                <a:schemeClr val="tx1"/>
              </a:solidFill>
              <a:round/>
              <a:headEnd/>
              <a:tailEnd/>
            </a:ln>
            <a:effectLst/>
          </p:spPr>
          <p:txBody>
            <a:bodyPr wrap="none" anchor="ctr"/>
            <a:lstStyle/>
            <a:p>
              <a:endParaRPr lang="en-US">
                <a:solidFill>
                  <a:srgbClr val="0000FF"/>
                </a:solidFill>
              </a:endParaRPr>
            </a:p>
          </p:txBody>
        </p:sp>
        <p:sp>
          <p:nvSpPr>
            <p:cNvPr id="1333282" name="Oval 34"/>
            <p:cNvSpPr>
              <a:spLocks noChangeArrowheads="1"/>
            </p:cNvSpPr>
            <p:nvPr/>
          </p:nvSpPr>
          <p:spPr bwMode="auto">
            <a:xfrm>
              <a:off x="3655" y="3055"/>
              <a:ext cx="62" cy="134"/>
            </a:xfrm>
            <a:prstGeom prst="ellipse">
              <a:avLst/>
            </a:prstGeom>
            <a:solidFill>
              <a:schemeClr val="bg1"/>
            </a:solidFill>
            <a:ln w="3175">
              <a:solidFill>
                <a:schemeClr val="tx1"/>
              </a:solidFill>
              <a:round/>
              <a:headEnd/>
              <a:tailEnd/>
            </a:ln>
            <a:effectLst/>
          </p:spPr>
          <p:txBody>
            <a:bodyPr wrap="none" anchor="ctr"/>
            <a:lstStyle/>
            <a:p>
              <a:endParaRPr lang="en-US"/>
            </a:p>
          </p:txBody>
        </p:sp>
      </p:grpSp>
      <p:sp>
        <p:nvSpPr>
          <p:cNvPr id="1333283" name="Oval 35"/>
          <p:cNvSpPr>
            <a:spLocks noChangeArrowheads="1"/>
          </p:cNvSpPr>
          <p:nvPr/>
        </p:nvSpPr>
        <p:spPr bwMode="auto">
          <a:xfrm>
            <a:off x="2370138" y="2447925"/>
            <a:ext cx="307975" cy="261938"/>
          </a:xfrm>
          <a:prstGeom prst="ellipse">
            <a:avLst/>
          </a:prstGeom>
          <a:solidFill>
            <a:schemeClr val="bg1">
              <a:lumMod val="75000"/>
            </a:schemeClr>
          </a:solidFill>
          <a:ln w="38100">
            <a:solidFill>
              <a:schemeClr val="tx1"/>
            </a:solidFill>
            <a:round/>
            <a:headEnd/>
            <a:tailEnd/>
          </a:ln>
          <a:effectLst/>
        </p:spPr>
        <p:txBody>
          <a:bodyPr wrap="none" anchor="ctr"/>
          <a:lstStyle/>
          <a:p>
            <a:endParaRPr lang="en-US">
              <a:solidFill>
                <a:srgbClr val="0000FF"/>
              </a:solidFill>
            </a:endParaRPr>
          </a:p>
        </p:txBody>
      </p:sp>
      <p:sp>
        <p:nvSpPr>
          <p:cNvPr id="1333284" name="Oval 36"/>
          <p:cNvSpPr>
            <a:spLocks noChangeArrowheads="1"/>
          </p:cNvSpPr>
          <p:nvPr/>
        </p:nvSpPr>
        <p:spPr bwMode="auto">
          <a:xfrm>
            <a:off x="2576513" y="2511425"/>
            <a:ext cx="44450" cy="90488"/>
          </a:xfrm>
          <a:prstGeom prst="ellipse">
            <a:avLst/>
          </a:prstGeom>
          <a:solidFill>
            <a:schemeClr val="bg1"/>
          </a:solidFill>
          <a:ln w="3175">
            <a:solidFill>
              <a:schemeClr val="tx1"/>
            </a:solidFill>
            <a:round/>
            <a:headEnd/>
            <a:tailEnd/>
          </a:ln>
          <a:effectLst/>
        </p:spPr>
        <p:txBody>
          <a:bodyPr wrap="none" anchor="ctr"/>
          <a:lstStyle/>
          <a:p>
            <a:endParaRPr lang="en-US"/>
          </a:p>
        </p:txBody>
      </p:sp>
      <p:sp>
        <p:nvSpPr>
          <p:cNvPr id="1333285" name="Oval 37"/>
          <p:cNvSpPr>
            <a:spLocks noChangeArrowheads="1"/>
          </p:cNvSpPr>
          <p:nvPr/>
        </p:nvSpPr>
        <p:spPr bwMode="auto">
          <a:xfrm>
            <a:off x="3119438" y="3540125"/>
            <a:ext cx="307975" cy="261938"/>
          </a:xfrm>
          <a:prstGeom prst="ellipse">
            <a:avLst/>
          </a:prstGeom>
          <a:solidFill>
            <a:schemeClr val="folHlink"/>
          </a:solidFill>
          <a:ln w="38100">
            <a:solidFill>
              <a:schemeClr val="tx1"/>
            </a:solidFill>
            <a:round/>
            <a:headEnd/>
            <a:tailEnd/>
          </a:ln>
          <a:effectLst/>
        </p:spPr>
        <p:txBody>
          <a:bodyPr wrap="none" anchor="ctr"/>
          <a:lstStyle/>
          <a:p>
            <a:endParaRPr lang="en-US">
              <a:solidFill>
                <a:srgbClr val="0000FF"/>
              </a:solidFill>
            </a:endParaRPr>
          </a:p>
        </p:txBody>
      </p:sp>
      <p:sp>
        <p:nvSpPr>
          <p:cNvPr id="1333286" name="Oval 38"/>
          <p:cNvSpPr>
            <a:spLocks noChangeArrowheads="1"/>
          </p:cNvSpPr>
          <p:nvPr/>
        </p:nvSpPr>
        <p:spPr bwMode="auto">
          <a:xfrm>
            <a:off x="3325813" y="3603625"/>
            <a:ext cx="44450" cy="90488"/>
          </a:xfrm>
          <a:prstGeom prst="ellipse">
            <a:avLst/>
          </a:prstGeom>
          <a:solidFill>
            <a:schemeClr val="bg1"/>
          </a:solidFill>
          <a:ln w="3175">
            <a:solidFill>
              <a:schemeClr val="tx1"/>
            </a:solidFill>
            <a:round/>
            <a:headEnd/>
            <a:tailEnd/>
          </a:ln>
          <a:effectLst/>
        </p:spPr>
        <p:txBody>
          <a:bodyPr wrap="none" anchor="ctr"/>
          <a:lstStyle/>
          <a:p>
            <a:endParaRPr lang="en-US"/>
          </a:p>
        </p:txBody>
      </p:sp>
      <p:sp>
        <p:nvSpPr>
          <p:cNvPr id="1333287" name="Oval 39"/>
          <p:cNvSpPr>
            <a:spLocks noChangeArrowheads="1"/>
          </p:cNvSpPr>
          <p:nvPr/>
        </p:nvSpPr>
        <p:spPr bwMode="auto">
          <a:xfrm>
            <a:off x="1619250" y="3538538"/>
            <a:ext cx="307975" cy="261937"/>
          </a:xfrm>
          <a:prstGeom prst="ellipse">
            <a:avLst/>
          </a:prstGeom>
          <a:solidFill>
            <a:schemeClr val="folHlink"/>
          </a:solidFill>
          <a:ln w="38100">
            <a:solidFill>
              <a:schemeClr val="tx1"/>
            </a:solidFill>
            <a:round/>
            <a:headEnd/>
            <a:tailEnd/>
          </a:ln>
          <a:effectLst/>
        </p:spPr>
        <p:txBody>
          <a:bodyPr wrap="none" anchor="ctr"/>
          <a:lstStyle/>
          <a:p>
            <a:endParaRPr lang="en-US">
              <a:solidFill>
                <a:srgbClr val="0000FF"/>
              </a:solidFill>
            </a:endParaRPr>
          </a:p>
        </p:txBody>
      </p:sp>
      <p:sp>
        <p:nvSpPr>
          <p:cNvPr id="1333288" name="Oval 40"/>
          <p:cNvSpPr>
            <a:spLocks noChangeArrowheads="1"/>
          </p:cNvSpPr>
          <p:nvPr/>
        </p:nvSpPr>
        <p:spPr bwMode="auto">
          <a:xfrm>
            <a:off x="1825625" y="3602038"/>
            <a:ext cx="44450" cy="90487"/>
          </a:xfrm>
          <a:prstGeom prst="ellipse">
            <a:avLst/>
          </a:prstGeom>
          <a:solidFill>
            <a:schemeClr val="bg1"/>
          </a:solidFill>
          <a:ln w="3175">
            <a:solidFill>
              <a:schemeClr val="tx1"/>
            </a:solidFill>
            <a:round/>
            <a:headEnd/>
            <a:tailEnd/>
          </a:ln>
          <a:effectLst/>
        </p:spPr>
        <p:txBody>
          <a:bodyPr wrap="none" anchor="ctr"/>
          <a:lstStyle/>
          <a:p>
            <a:endParaRPr lang="en-US"/>
          </a:p>
        </p:txBody>
      </p:sp>
    </p:spTree>
    <p:extLst>
      <p:ext uri="{BB962C8B-B14F-4D97-AF65-F5344CB8AC3E}">
        <p14:creationId xmlns:p14="http://schemas.microsoft.com/office/powerpoint/2010/main" val="1985074352"/>
      </p:ext>
    </p:extLst>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3251" name="Rectangle 3"/>
          <p:cNvSpPr>
            <a:spLocks noGrp="1" noChangeArrowheads="1"/>
          </p:cNvSpPr>
          <p:nvPr>
            <p:ph type="title"/>
          </p:nvPr>
        </p:nvSpPr>
        <p:spPr/>
        <p:txBody>
          <a:bodyPr/>
          <a:lstStyle/>
          <a:p>
            <a:r>
              <a:rPr lang="en-US" smtClean="0"/>
              <a:t>Sperner Coloring</a:t>
            </a:r>
            <a:endParaRPr lang="en-US" dirty="0"/>
          </a:p>
        </p:txBody>
      </p:sp>
      <p:sp>
        <p:nvSpPr>
          <p:cNvPr id="43" name="Slide Number Placeholder 5"/>
          <p:cNvSpPr>
            <a:spLocks noGrp="1"/>
          </p:cNvSpPr>
          <p:nvPr>
            <p:ph type="sldNum" sz="quarter" idx="11"/>
          </p:nvPr>
        </p:nvSpPr>
        <p:spPr/>
        <p:txBody>
          <a:bodyPr/>
          <a:lstStyle/>
          <a:p>
            <a:fld id="{3AF1186A-11DE-4A1A-8BE3-9FF3A8972082}" type="slidenum">
              <a:rPr lang="en-US" smtClean="0"/>
              <a:pPr/>
              <a:t>175</a:t>
            </a:fld>
            <a:endParaRPr lang="en-US"/>
          </a:p>
        </p:txBody>
      </p:sp>
      <p:sp>
        <p:nvSpPr>
          <p:cNvPr id="5" name="Footer Placeholder 4"/>
          <p:cNvSpPr>
            <a:spLocks noGrp="1"/>
          </p:cNvSpPr>
          <p:nvPr>
            <p:ph type="ftr" sz="quarter" idx="4294967295"/>
          </p:nvPr>
        </p:nvSpPr>
        <p:spPr>
          <a:xfrm>
            <a:off x="3124200" y="6248400"/>
            <a:ext cx="2895600" cy="457200"/>
          </a:xfrm>
        </p:spPr>
        <p:txBody>
          <a:bodyPr/>
          <a:lstStyle/>
          <a:p>
            <a:r>
              <a:rPr lang="en-US" dirty="0" smtClean="0"/>
              <a:t>Distributed Computing Through Combinatorial Topology</a:t>
            </a:r>
            <a:endParaRPr lang="en-US" dirty="0"/>
          </a:p>
        </p:txBody>
      </p:sp>
      <p:sp>
        <p:nvSpPr>
          <p:cNvPr id="1333250" name="AutoShape 2"/>
          <p:cNvSpPr>
            <a:spLocks noChangeArrowheads="1"/>
          </p:cNvSpPr>
          <p:nvPr/>
        </p:nvSpPr>
        <p:spPr bwMode="auto">
          <a:xfrm>
            <a:off x="515938" y="2479675"/>
            <a:ext cx="4013200" cy="3201988"/>
          </a:xfrm>
          <a:prstGeom prst="triangle">
            <a:avLst>
              <a:gd name="adj" fmla="val 50000"/>
            </a:avLst>
          </a:prstGeom>
          <a:solidFill>
            <a:schemeClr val="hlink"/>
          </a:solidFill>
          <a:ln w="38100">
            <a:solidFill>
              <a:schemeClr val="tx1"/>
            </a:solidFill>
            <a:miter lim="800000"/>
            <a:headEnd/>
            <a:tailEnd/>
          </a:ln>
          <a:effectLst/>
        </p:spPr>
        <p:txBody>
          <a:bodyPr wrap="none" anchor="ctr"/>
          <a:lstStyle/>
          <a:p>
            <a:endParaRPr lang="en-US"/>
          </a:p>
        </p:txBody>
      </p:sp>
      <p:sp>
        <p:nvSpPr>
          <p:cNvPr id="1333252" name="Freeform 4"/>
          <p:cNvSpPr>
            <a:spLocks/>
          </p:cNvSpPr>
          <p:nvPr/>
        </p:nvSpPr>
        <p:spPr bwMode="auto">
          <a:xfrm>
            <a:off x="609600" y="4191000"/>
            <a:ext cx="1876425" cy="1477963"/>
          </a:xfrm>
          <a:custGeom>
            <a:avLst/>
            <a:gdLst/>
            <a:ahLst/>
            <a:cxnLst>
              <a:cxn ang="0">
                <a:pos x="1182" y="471"/>
              </a:cxn>
              <a:cxn ang="0">
                <a:pos x="941" y="0"/>
              </a:cxn>
              <a:cxn ang="0">
                <a:pos x="920" y="2"/>
              </a:cxn>
              <a:cxn ang="0">
                <a:pos x="0" y="931"/>
              </a:cxn>
              <a:cxn ang="0">
                <a:pos x="1182" y="471"/>
              </a:cxn>
            </a:cxnLst>
            <a:rect l="0" t="0" r="r" b="b"/>
            <a:pathLst>
              <a:path w="1182" h="931">
                <a:moveTo>
                  <a:pt x="1182" y="471"/>
                </a:moveTo>
                <a:lnTo>
                  <a:pt x="941" y="0"/>
                </a:lnTo>
                <a:lnTo>
                  <a:pt x="920" y="2"/>
                </a:lnTo>
                <a:lnTo>
                  <a:pt x="0" y="931"/>
                </a:lnTo>
                <a:lnTo>
                  <a:pt x="1182" y="471"/>
                </a:lnTo>
                <a:close/>
              </a:path>
            </a:pathLst>
          </a:custGeom>
          <a:noFill/>
          <a:ln w="38100" cap="flat" cmpd="sng">
            <a:solidFill>
              <a:schemeClr val="tx1"/>
            </a:solidFill>
            <a:prstDash val="solid"/>
            <a:round/>
            <a:headEnd type="none" w="med" len="med"/>
            <a:tailEnd type="none" w="med" len="med"/>
          </a:ln>
          <a:effectLst/>
        </p:spPr>
        <p:txBody>
          <a:bodyPr wrap="none" anchor="ctr"/>
          <a:lstStyle/>
          <a:p>
            <a:endParaRPr lang="en-US"/>
          </a:p>
        </p:txBody>
      </p:sp>
      <p:sp>
        <p:nvSpPr>
          <p:cNvPr id="1333253" name="Freeform 5"/>
          <p:cNvSpPr>
            <a:spLocks/>
          </p:cNvSpPr>
          <p:nvPr/>
        </p:nvSpPr>
        <p:spPr bwMode="auto">
          <a:xfrm>
            <a:off x="2452688" y="4194175"/>
            <a:ext cx="2124075" cy="1474788"/>
          </a:xfrm>
          <a:custGeom>
            <a:avLst/>
            <a:gdLst/>
            <a:ahLst/>
            <a:cxnLst>
              <a:cxn ang="0">
                <a:pos x="296" y="0"/>
              </a:cxn>
              <a:cxn ang="0">
                <a:pos x="0" y="469"/>
              </a:cxn>
              <a:cxn ang="0">
                <a:pos x="1338" y="929"/>
              </a:cxn>
              <a:cxn ang="0">
                <a:pos x="296" y="0"/>
              </a:cxn>
            </a:cxnLst>
            <a:rect l="0" t="0" r="r" b="b"/>
            <a:pathLst>
              <a:path w="1338" h="929">
                <a:moveTo>
                  <a:pt x="296" y="0"/>
                </a:moveTo>
                <a:lnTo>
                  <a:pt x="0" y="469"/>
                </a:lnTo>
                <a:lnTo>
                  <a:pt x="1338" y="929"/>
                </a:lnTo>
                <a:lnTo>
                  <a:pt x="296" y="0"/>
                </a:lnTo>
                <a:close/>
              </a:path>
            </a:pathLst>
          </a:custGeom>
          <a:noFill/>
          <a:ln w="38100" cap="flat" cmpd="sng">
            <a:solidFill>
              <a:schemeClr val="tx1"/>
            </a:solidFill>
            <a:prstDash val="solid"/>
            <a:round/>
            <a:headEnd type="none" w="med" len="med"/>
            <a:tailEnd type="none" w="med" len="med"/>
          </a:ln>
          <a:effectLst/>
        </p:spPr>
        <p:txBody>
          <a:bodyPr wrap="none" anchor="ctr"/>
          <a:lstStyle/>
          <a:p>
            <a:endParaRPr lang="en-US"/>
          </a:p>
        </p:txBody>
      </p:sp>
      <p:sp>
        <p:nvSpPr>
          <p:cNvPr id="1333254" name="Freeform 6"/>
          <p:cNvSpPr>
            <a:spLocks/>
          </p:cNvSpPr>
          <p:nvPr/>
        </p:nvSpPr>
        <p:spPr bwMode="auto">
          <a:xfrm>
            <a:off x="2089150" y="2497138"/>
            <a:ext cx="833438" cy="1685925"/>
          </a:xfrm>
          <a:custGeom>
            <a:avLst/>
            <a:gdLst/>
            <a:ahLst/>
            <a:cxnLst>
              <a:cxn ang="0">
                <a:pos x="0" y="1062"/>
              </a:cxn>
              <a:cxn ang="0">
                <a:pos x="525" y="1062"/>
              </a:cxn>
              <a:cxn ang="0">
                <a:pos x="263" y="0"/>
              </a:cxn>
              <a:cxn ang="0">
                <a:pos x="0" y="1062"/>
              </a:cxn>
            </a:cxnLst>
            <a:rect l="0" t="0" r="r" b="b"/>
            <a:pathLst>
              <a:path w="525" h="1062">
                <a:moveTo>
                  <a:pt x="0" y="1062"/>
                </a:moveTo>
                <a:lnTo>
                  <a:pt x="525" y="1062"/>
                </a:lnTo>
                <a:lnTo>
                  <a:pt x="263" y="0"/>
                </a:lnTo>
                <a:lnTo>
                  <a:pt x="0" y="1062"/>
                </a:lnTo>
                <a:close/>
              </a:path>
            </a:pathLst>
          </a:custGeom>
          <a:noFill/>
          <a:ln w="38100" cap="flat" cmpd="sng">
            <a:solidFill>
              <a:schemeClr val="tx1"/>
            </a:solidFill>
            <a:prstDash val="solid"/>
            <a:round/>
            <a:headEnd type="none" w="med" len="med"/>
            <a:tailEnd type="none" w="med" len="med"/>
          </a:ln>
          <a:effectLst/>
        </p:spPr>
        <p:txBody>
          <a:bodyPr wrap="none" anchor="ctr"/>
          <a:lstStyle/>
          <a:p>
            <a:endParaRPr lang="en-US"/>
          </a:p>
        </p:txBody>
      </p:sp>
      <p:sp>
        <p:nvSpPr>
          <p:cNvPr id="1333255" name="Line 7"/>
          <p:cNvSpPr>
            <a:spLocks noChangeShapeType="1"/>
          </p:cNvSpPr>
          <p:nvPr/>
        </p:nvSpPr>
        <p:spPr bwMode="auto">
          <a:xfrm>
            <a:off x="2438400" y="4953000"/>
            <a:ext cx="609600" cy="685800"/>
          </a:xfrm>
          <a:prstGeom prst="line">
            <a:avLst/>
          </a:prstGeom>
          <a:noFill/>
          <a:ln w="38100">
            <a:solidFill>
              <a:schemeClr val="tx1"/>
            </a:solidFill>
            <a:round/>
            <a:headEnd/>
            <a:tailEnd/>
          </a:ln>
          <a:effectLst/>
        </p:spPr>
        <p:txBody>
          <a:bodyPr wrap="none" anchor="ctr"/>
          <a:lstStyle/>
          <a:p>
            <a:endParaRPr lang="en-US"/>
          </a:p>
        </p:txBody>
      </p:sp>
      <p:sp>
        <p:nvSpPr>
          <p:cNvPr id="1333256" name="Line 8"/>
          <p:cNvSpPr>
            <a:spLocks noChangeShapeType="1"/>
          </p:cNvSpPr>
          <p:nvPr/>
        </p:nvSpPr>
        <p:spPr bwMode="auto">
          <a:xfrm flipH="1">
            <a:off x="1998663" y="4953000"/>
            <a:ext cx="439737" cy="762000"/>
          </a:xfrm>
          <a:prstGeom prst="line">
            <a:avLst/>
          </a:prstGeom>
          <a:noFill/>
          <a:ln w="38100">
            <a:solidFill>
              <a:schemeClr val="tx1"/>
            </a:solidFill>
            <a:round/>
            <a:headEnd/>
            <a:tailEnd/>
          </a:ln>
          <a:effectLst/>
        </p:spPr>
        <p:txBody>
          <a:bodyPr wrap="none" anchor="ctr"/>
          <a:lstStyle/>
          <a:p>
            <a:endParaRPr lang="en-US"/>
          </a:p>
        </p:txBody>
      </p:sp>
      <p:sp>
        <p:nvSpPr>
          <p:cNvPr id="1333257" name="Line 9"/>
          <p:cNvSpPr>
            <a:spLocks noChangeShapeType="1"/>
          </p:cNvSpPr>
          <p:nvPr/>
        </p:nvSpPr>
        <p:spPr bwMode="auto">
          <a:xfrm>
            <a:off x="2895600" y="4191000"/>
            <a:ext cx="838200" cy="228600"/>
          </a:xfrm>
          <a:prstGeom prst="line">
            <a:avLst/>
          </a:prstGeom>
          <a:noFill/>
          <a:ln w="38100">
            <a:solidFill>
              <a:schemeClr val="tx1"/>
            </a:solidFill>
            <a:round/>
            <a:headEnd/>
            <a:tailEnd/>
          </a:ln>
          <a:effectLst/>
        </p:spPr>
        <p:txBody>
          <a:bodyPr wrap="none" anchor="ctr"/>
          <a:lstStyle/>
          <a:p>
            <a:endParaRPr lang="en-US"/>
          </a:p>
        </p:txBody>
      </p:sp>
      <p:sp>
        <p:nvSpPr>
          <p:cNvPr id="1333258" name="Line 10"/>
          <p:cNvSpPr>
            <a:spLocks noChangeShapeType="1"/>
          </p:cNvSpPr>
          <p:nvPr/>
        </p:nvSpPr>
        <p:spPr bwMode="auto">
          <a:xfrm flipV="1">
            <a:off x="2895600" y="3657600"/>
            <a:ext cx="304800" cy="533400"/>
          </a:xfrm>
          <a:prstGeom prst="line">
            <a:avLst/>
          </a:prstGeom>
          <a:noFill/>
          <a:ln w="38100">
            <a:solidFill>
              <a:schemeClr val="tx1"/>
            </a:solidFill>
            <a:round/>
            <a:headEnd/>
            <a:tailEnd/>
          </a:ln>
          <a:effectLst/>
        </p:spPr>
        <p:txBody>
          <a:bodyPr wrap="none" anchor="ctr"/>
          <a:lstStyle/>
          <a:p>
            <a:endParaRPr lang="en-US"/>
          </a:p>
        </p:txBody>
      </p:sp>
      <p:sp>
        <p:nvSpPr>
          <p:cNvPr id="1333259" name="Line 11"/>
          <p:cNvSpPr>
            <a:spLocks noChangeShapeType="1"/>
          </p:cNvSpPr>
          <p:nvPr/>
        </p:nvSpPr>
        <p:spPr bwMode="auto">
          <a:xfrm flipH="1" flipV="1">
            <a:off x="1752600" y="3733800"/>
            <a:ext cx="304800" cy="457200"/>
          </a:xfrm>
          <a:prstGeom prst="line">
            <a:avLst/>
          </a:prstGeom>
          <a:noFill/>
          <a:ln w="38100">
            <a:solidFill>
              <a:schemeClr val="tx1"/>
            </a:solidFill>
            <a:round/>
            <a:headEnd/>
            <a:tailEnd/>
          </a:ln>
          <a:effectLst/>
        </p:spPr>
        <p:txBody>
          <a:bodyPr wrap="none" anchor="ctr"/>
          <a:lstStyle/>
          <a:p>
            <a:endParaRPr lang="en-US"/>
          </a:p>
        </p:txBody>
      </p:sp>
      <p:sp>
        <p:nvSpPr>
          <p:cNvPr id="1333260" name="Line 12"/>
          <p:cNvSpPr>
            <a:spLocks noChangeShapeType="1"/>
          </p:cNvSpPr>
          <p:nvPr/>
        </p:nvSpPr>
        <p:spPr bwMode="auto">
          <a:xfrm flipH="1">
            <a:off x="1295400" y="4191000"/>
            <a:ext cx="762000" cy="304800"/>
          </a:xfrm>
          <a:prstGeom prst="line">
            <a:avLst/>
          </a:prstGeom>
          <a:noFill/>
          <a:ln w="38100">
            <a:solidFill>
              <a:schemeClr val="tx1"/>
            </a:solidFill>
            <a:round/>
            <a:headEnd/>
            <a:tailEnd/>
          </a:ln>
          <a:effectLst/>
        </p:spPr>
        <p:txBody>
          <a:bodyPr wrap="none" anchor="ctr"/>
          <a:lstStyle/>
          <a:p>
            <a:endParaRPr lang="en-US"/>
          </a:p>
        </p:txBody>
      </p:sp>
      <p:sp>
        <p:nvSpPr>
          <p:cNvPr id="1333261" name="Oval 13"/>
          <p:cNvSpPr>
            <a:spLocks noChangeArrowheads="1"/>
          </p:cNvSpPr>
          <p:nvPr/>
        </p:nvSpPr>
        <p:spPr bwMode="auto">
          <a:xfrm>
            <a:off x="4281488" y="5553075"/>
            <a:ext cx="307975" cy="261938"/>
          </a:xfrm>
          <a:prstGeom prst="ellipse">
            <a:avLst/>
          </a:prstGeom>
          <a:solidFill>
            <a:srgbClr val="00FF00"/>
          </a:solidFill>
          <a:ln w="38100">
            <a:solidFill>
              <a:schemeClr val="tx1"/>
            </a:solidFill>
            <a:round/>
            <a:headEnd/>
            <a:tailEnd/>
          </a:ln>
          <a:effectLst/>
        </p:spPr>
        <p:txBody>
          <a:bodyPr wrap="none" anchor="ctr"/>
          <a:lstStyle/>
          <a:p>
            <a:endParaRPr lang="en-US">
              <a:solidFill>
                <a:srgbClr val="0000FF"/>
              </a:solidFill>
            </a:endParaRPr>
          </a:p>
        </p:txBody>
      </p:sp>
      <p:sp>
        <p:nvSpPr>
          <p:cNvPr id="1333262" name="Oval 14"/>
          <p:cNvSpPr>
            <a:spLocks noChangeArrowheads="1"/>
          </p:cNvSpPr>
          <p:nvPr/>
        </p:nvSpPr>
        <p:spPr bwMode="auto">
          <a:xfrm>
            <a:off x="4487863" y="5616575"/>
            <a:ext cx="44450" cy="90488"/>
          </a:xfrm>
          <a:prstGeom prst="ellipse">
            <a:avLst/>
          </a:prstGeom>
          <a:solidFill>
            <a:schemeClr val="bg1"/>
          </a:solidFill>
          <a:ln w="3175">
            <a:solidFill>
              <a:schemeClr val="tx1"/>
            </a:solidFill>
            <a:round/>
            <a:headEnd/>
            <a:tailEnd/>
          </a:ln>
          <a:effectLst/>
        </p:spPr>
        <p:txBody>
          <a:bodyPr wrap="none" anchor="ctr"/>
          <a:lstStyle/>
          <a:p>
            <a:endParaRPr lang="en-US"/>
          </a:p>
        </p:txBody>
      </p:sp>
      <p:sp>
        <p:nvSpPr>
          <p:cNvPr id="1333263" name="Oval 15"/>
          <p:cNvSpPr>
            <a:spLocks noChangeArrowheads="1"/>
          </p:cNvSpPr>
          <p:nvPr/>
        </p:nvSpPr>
        <p:spPr bwMode="auto">
          <a:xfrm>
            <a:off x="3006725" y="5553075"/>
            <a:ext cx="307975" cy="261938"/>
          </a:xfrm>
          <a:prstGeom prst="ellipse">
            <a:avLst/>
          </a:prstGeom>
          <a:solidFill>
            <a:schemeClr val="folHlink"/>
          </a:solidFill>
          <a:ln w="38100">
            <a:solidFill>
              <a:schemeClr val="tx1"/>
            </a:solidFill>
            <a:round/>
            <a:headEnd/>
            <a:tailEnd/>
          </a:ln>
          <a:effectLst/>
        </p:spPr>
        <p:txBody>
          <a:bodyPr wrap="none" anchor="ctr"/>
          <a:lstStyle/>
          <a:p>
            <a:endParaRPr lang="en-US">
              <a:solidFill>
                <a:srgbClr val="0000FF"/>
              </a:solidFill>
            </a:endParaRPr>
          </a:p>
        </p:txBody>
      </p:sp>
      <p:sp>
        <p:nvSpPr>
          <p:cNvPr id="1333264" name="Oval 16"/>
          <p:cNvSpPr>
            <a:spLocks noChangeArrowheads="1"/>
          </p:cNvSpPr>
          <p:nvPr/>
        </p:nvSpPr>
        <p:spPr bwMode="auto">
          <a:xfrm>
            <a:off x="3213100" y="5616575"/>
            <a:ext cx="44450" cy="90488"/>
          </a:xfrm>
          <a:prstGeom prst="ellipse">
            <a:avLst/>
          </a:prstGeom>
          <a:solidFill>
            <a:schemeClr val="bg1"/>
          </a:solidFill>
          <a:ln w="3175">
            <a:solidFill>
              <a:schemeClr val="tx1"/>
            </a:solidFill>
            <a:round/>
            <a:headEnd/>
            <a:tailEnd/>
          </a:ln>
          <a:effectLst/>
        </p:spPr>
        <p:txBody>
          <a:bodyPr wrap="none" anchor="ctr"/>
          <a:lstStyle/>
          <a:p>
            <a:endParaRPr lang="en-US"/>
          </a:p>
        </p:txBody>
      </p:sp>
      <p:sp>
        <p:nvSpPr>
          <p:cNvPr id="1333265" name="Oval 17"/>
          <p:cNvSpPr>
            <a:spLocks noChangeArrowheads="1"/>
          </p:cNvSpPr>
          <p:nvPr/>
        </p:nvSpPr>
        <p:spPr bwMode="auto">
          <a:xfrm>
            <a:off x="1901825" y="5553075"/>
            <a:ext cx="307975" cy="261938"/>
          </a:xfrm>
          <a:prstGeom prst="ellipse">
            <a:avLst/>
          </a:prstGeom>
          <a:solidFill>
            <a:schemeClr val="folHlink"/>
          </a:solidFill>
          <a:ln w="38100">
            <a:solidFill>
              <a:schemeClr val="tx1"/>
            </a:solidFill>
            <a:round/>
            <a:headEnd/>
            <a:tailEnd/>
          </a:ln>
          <a:effectLst/>
        </p:spPr>
        <p:txBody>
          <a:bodyPr wrap="none" anchor="ctr"/>
          <a:lstStyle/>
          <a:p>
            <a:endParaRPr lang="en-US">
              <a:solidFill>
                <a:srgbClr val="0000FF"/>
              </a:solidFill>
            </a:endParaRPr>
          </a:p>
        </p:txBody>
      </p:sp>
      <p:sp>
        <p:nvSpPr>
          <p:cNvPr id="1333266" name="Oval 18"/>
          <p:cNvSpPr>
            <a:spLocks noChangeArrowheads="1"/>
          </p:cNvSpPr>
          <p:nvPr/>
        </p:nvSpPr>
        <p:spPr bwMode="auto">
          <a:xfrm>
            <a:off x="2108200" y="5616575"/>
            <a:ext cx="44450" cy="90488"/>
          </a:xfrm>
          <a:prstGeom prst="ellipse">
            <a:avLst/>
          </a:prstGeom>
          <a:solidFill>
            <a:schemeClr val="bg1"/>
          </a:solidFill>
          <a:ln w="3175">
            <a:solidFill>
              <a:schemeClr val="tx1"/>
            </a:solidFill>
            <a:round/>
            <a:headEnd/>
            <a:tailEnd/>
          </a:ln>
          <a:effectLst/>
        </p:spPr>
        <p:txBody>
          <a:bodyPr wrap="none" anchor="ctr"/>
          <a:lstStyle/>
          <a:p>
            <a:endParaRPr lang="en-US"/>
          </a:p>
        </p:txBody>
      </p:sp>
      <p:sp>
        <p:nvSpPr>
          <p:cNvPr id="1333267" name="Oval 19"/>
          <p:cNvSpPr>
            <a:spLocks noChangeArrowheads="1"/>
          </p:cNvSpPr>
          <p:nvPr/>
        </p:nvSpPr>
        <p:spPr bwMode="auto">
          <a:xfrm>
            <a:off x="457200" y="5553075"/>
            <a:ext cx="307975" cy="261938"/>
          </a:xfrm>
          <a:prstGeom prst="ellipse">
            <a:avLst/>
          </a:prstGeom>
          <a:solidFill>
            <a:srgbClr val="FFFF00"/>
          </a:solidFill>
          <a:ln w="38100">
            <a:solidFill>
              <a:schemeClr val="tx1"/>
            </a:solidFill>
            <a:round/>
            <a:headEnd/>
            <a:tailEnd/>
          </a:ln>
          <a:effectLst/>
        </p:spPr>
        <p:txBody>
          <a:bodyPr wrap="none" anchor="ctr"/>
          <a:lstStyle/>
          <a:p>
            <a:endParaRPr lang="en-US">
              <a:solidFill>
                <a:srgbClr val="0000FF"/>
              </a:solidFill>
            </a:endParaRPr>
          </a:p>
        </p:txBody>
      </p:sp>
      <p:sp>
        <p:nvSpPr>
          <p:cNvPr id="1333268" name="Oval 20"/>
          <p:cNvSpPr>
            <a:spLocks noChangeArrowheads="1"/>
          </p:cNvSpPr>
          <p:nvPr/>
        </p:nvSpPr>
        <p:spPr bwMode="auto">
          <a:xfrm>
            <a:off x="663575" y="5616575"/>
            <a:ext cx="44450" cy="90488"/>
          </a:xfrm>
          <a:prstGeom prst="ellipse">
            <a:avLst/>
          </a:prstGeom>
          <a:solidFill>
            <a:schemeClr val="bg1"/>
          </a:solidFill>
          <a:ln w="3175">
            <a:solidFill>
              <a:schemeClr val="tx1"/>
            </a:solidFill>
            <a:round/>
            <a:headEnd/>
            <a:tailEnd/>
          </a:ln>
          <a:effectLst/>
        </p:spPr>
        <p:txBody>
          <a:bodyPr wrap="none" anchor="ctr"/>
          <a:lstStyle/>
          <a:p>
            <a:endParaRPr lang="en-US"/>
          </a:p>
        </p:txBody>
      </p:sp>
      <p:sp>
        <p:nvSpPr>
          <p:cNvPr id="1333269" name="Oval 21"/>
          <p:cNvSpPr>
            <a:spLocks noChangeArrowheads="1"/>
          </p:cNvSpPr>
          <p:nvPr/>
        </p:nvSpPr>
        <p:spPr bwMode="auto">
          <a:xfrm>
            <a:off x="3563938" y="4324350"/>
            <a:ext cx="307975" cy="261938"/>
          </a:xfrm>
          <a:prstGeom prst="ellipse">
            <a:avLst/>
          </a:prstGeom>
          <a:solidFill>
            <a:schemeClr val="folHlink"/>
          </a:solidFill>
          <a:ln w="38100">
            <a:solidFill>
              <a:schemeClr val="tx1"/>
            </a:solidFill>
            <a:round/>
            <a:headEnd/>
            <a:tailEnd/>
          </a:ln>
          <a:effectLst/>
        </p:spPr>
        <p:txBody>
          <a:bodyPr wrap="none" anchor="ctr"/>
          <a:lstStyle/>
          <a:p>
            <a:endParaRPr lang="en-US">
              <a:solidFill>
                <a:srgbClr val="0000FF"/>
              </a:solidFill>
            </a:endParaRPr>
          </a:p>
        </p:txBody>
      </p:sp>
      <p:sp>
        <p:nvSpPr>
          <p:cNvPr id="1333270" name="Oval 22"/>
          <p:cNvSpPr>
            <a:spLocks noChangeArrowheads="1"/>
          </p:cNvSpPr>
          <p:nvPr/>
        </p:nvSpPr>
        <p:spPr bwMode="auto">
          <a:xfrm>
            <a:off x="3770313" y="4387850"/>
            <a:ext cx="44450" cy="90488"/>
          </a:xfrm>
          <a:prstGeom prst="ellipse">
            <a:avLst/>
          </a:prstGeom>
          <a:solidFill>
            <a:schemeClr val="bg1"/>
          </a:solidFill>
          <a:ln w="3175">
            <a:solidFill>
              <a:schemeClr val="tx1"/>
            </a:solidFill>
            <a:round/>
            <a:headEnd/>
            <a:tailEnd/>
          </a:ln>
          <a:effectLst/>
        </p:spPr>
        <p:txBody>
          <a:bodyPr wrap="none" anchor="ctr"/>
          <a:lstStyle/>
          <a:p>
            <a:endParaRPr lang="en-US"/>
          </a:p>
        </p:txBody>
      </p:sp>
      <p:sp>
        <p:nvSpPr>
          <p:cNvPr id="1333271" name="Oval 23"/>
          <p:cNvSpPr>
            <a:spLocks noChangeArrowheads="1"/>
          </p:cNvSpPr>
          <p:nvPr/>
        </p:nvSpPr>
        <p:spPr bwMode="auto">
          <a:xfrm>
            <a:off x="1103313" y="4381500"/>
            <a:ext cx="307975" cy="261938"/>
          </a:xfrm>
          <a:prstGeom prst="ellipse">
            <a:avLst/>
          </a:prstGeom>
          <a:solidFill>
            <a:schemeClr val="folHlink"/>
          </a:solidFill>
          <a:ln w="38100">
            <a:solidFill>
              <a:schemeClr val="tx1"/>
            </a:solidFill>
            <a:round/>
            <a:headEnd/>
            <a:tailEnd/>
          </a:ln>
          <a:effectLst/>
        </p:spPr>
        <p:txBody>
          <a:bodyPr wrap="none" anchor="ctr"/>
          <a:lstStyle/>
          <a:p>
            <a:endParaRPr lang="en-US">
              <a:solidFill>
                <a:srgbClr val="0000FF"/>
              </a:solidFill>
            </a:endParaRPr>
          </a:p>
        </p:txBody>
      </p:sp>
      <p:sp>
        <p:nvSpPr>
          <p:cNvPr id="1333272" name="Oval 24"/>
          <p:cNvSpPr>
            <a:spLocks noChangeArrowheads="1"/>
          </p:cNvSpPr>
          <p:nvPr/>
        </p:nvSpPr>
        <p:spPr bwMode="auto">
          <a:xfrm>
            <a:off x="1309688" y="4445000"/>
            <a:ext cx="44450" cy="90488"/>
          </a:xfrm>
          <a:prstGeom prst="ellipse">
            <a:avLst/>
          </a:prstGeom>
          <a:solidFill>
            <a:schemeClr val="bg1"/>
          </a:solidFill>
          <a:ln w="3175">
            <a:solidFill>
              <a:schemeClr val="tx1"/>
            </a:solidFill>
            <a:round/>
            <a:headEnd/>
            <a:tailEnd/>
          </a:ln>
          <a:effectLst/>
        </p:spPr>
        <p:txBody>
          <a:bodyPr wrap="none" anchor="ctr"/>
          <a:lstStyle/>
          <a:p>
            <a:endParaRPr lang="en-US"/>
          </a:p>
        </p:txBody>
      </p:sp>
      <p:grpSp>
        <p:nvGrpSpPr>
          <p:cNvPr id="2" name="Group 25"/>
          <p:cNvGrpSpPr>
            <a:grpSpLocks/>
          </p:cNvGrpSpPr>
          <p:nvPr/>
        </p:nvGrpSpPr>
        <p:grpSpPr bwMode="auto">
          <a:xfrm>
            <a:off x="2368550" y="4845050"/>
            <a:ext cx="307975" cy="261938"/>
            <a:chOff x="3366" y="2963"/>
            <a:chExt cx="432" cy="384"/>
          </a:xfrm>
        </p:grpSpPr>
        <p:sp>
          <p:nvSpPr>
            <p:cNvPr id="1333274" name="Oval 26"/>
            <p:cNvSpPr>
              <a:spLocks noChangeArrowheads="1"/>
            </p:cNvSpPr>
            <p:nvPr/>
          </p:nvSpPr>
          <p:spPr bwMode="auto">
            <a:xfrm>
              <a:off x="3366" y="2963"/>
              <a:ext cx="432" cy="384"/>
            </a:xfrm>
            <a:prstGeom prst="ellipse">
              <a:avLst/>
            </a:prstGeom>
            <a:solidFill>
              <a:schemeClr val="folHlink"/>
            </a:solidFill>
            <a:ln w="38100">
              <a:solidFill>
                <a:schemeClr val="tx1"/>
              </a:solidFill>
              <a:round/>
              <a:headEnd/>
              <a:tailEnd/>
            </a:ln>
            <a:effectLst/>
          </p:spPr>
          <p:txBody>
            <a:bodyPr wrap="none" anchor="ctr"/>
            <a:lstStyle/>
            <a:p>
              <a:endParaRPr lang="en-US">
                <a:solidFill>
                  <a:srgbClr val="0000FF"/>
                </a:solidFill>
              </a:endParaRPr>
            </a:p>
          </p:txBody>
        </p:sp>
        <p:sp>
          <p:nvSpPr>
            <p:cNvPr id="1333275" name="Oval 27"/>
            <p:cNvSpPr>
              <a:spLocks noChangeArrowheads="1"/>
            </p:cNvSpPr>
            <p:nvPr/>
          </p:nvSpPr>
          <p:spPr bwMode="auto">
            <a:xfrm>
              <a:off x="3655" y="3055"/>
              <a:ext cx="62" cy="134"/>
            </a:xfrm>
            <a:prstGeom prst="ellipse">
              <a:avLst/>
            </a:prstGeom>
            <a:solidFill>
              <a:schemeClr val="bg1"/>
            </a:solidFill>
            <a:ln w="3175">
              <a:solidFill>
                <a:schemeClr val="tx1"/>
              </a:solidFill>
              <a:round/>
              <a:headEnd/>
              <a:tailEnd/>
            </a:ln>
            <a:effectLst/>
          </p:spPr>
          <p:txBody>
            <a:bodyPr wrap="none" anchor="ctr"/>
            <a:lstStyle/>
            <a:p>
              <a:endParaRPr lang="en-US"/>
            </a:p>
          </p:txBody>
        </p:sp>
      </p:grpSp>
      <p:grpSp>
        <p:nvGrpSpPr>
          <p:cNvPr id="3" name="Group 29"/>
          <p:cNvGrpSpPr>
            <a:grpSpLocks/>
          </p:cNvGrpSpPr>
          <p:nvPr/>
        </p:nvGrpSpPr>
        <p:grpSpPr bwMode="auto">
          <a:xfrm>
            <a:off x="2824163" y="4067176"/>
            <a:ext cx="307975" cy="261938"/>
            <a:chOff x="3366" y="2963"/>
            <a:chExt cx="432" cy="384"/>
          </a:xfrm>
        </p:grpSpPr>
        <p:sp>
          <p:nvSpPr>
            <p:cNvPr id="1333278" name="Oval 30"/>
            <p:cNvSpPr>
              <a:spLocks noChangeArrowheads="1"/>
            </p:cNvSpPr>
            <p:nvPr/>
          </p:nvSpPr>
          <p:spPr bwMode="auto">
            <a:xfrm>
              <a:off x="3366" y="2963"/>
              <a:ext cx="432" cy="384"/>
            </a:xfrm>
            <a:prstGeom prst="ellipse">
              <a:avLst/>
            </a:prstGeom>
            <a:solidFill>
              <a:schemeClr val="folHlink"/>
            </a:solidFill>
            <a:ln w="38100">
              <a:solidFill>
                <a:schemeClr val="tx1"/>
              </a:solidFill>
              <a:round/>
              <a:headEnd/>
              <a:tailEnd/>
            </a:ln>
            <a:effectLst/>
          </p:spPr>
          <p:txBody>
            <a:bodyPr wrap="none" anchor="ctr"/>
            <a:lstStyle/>
            <a:p>
              <a:endParaRPr lang="en-US">
                <a:solidFill>
                  <a:srgbClr val="0000FF"/>
                </a:solidFill>
              </a:endParaRPr>
            </a:p>
          </p:txBody>
        </p:sp>
        <p:sp>
          <p:nvSpPr>
            <p:cNvPr id="1333279" name="Oval 31"/>
            <p:cNvSpPr>
              <a:spLocks noChangeArrowheads="1"/>
            </p:cNvSpPr>
            <p:nvPr/>
          </p:nvSpPr>
          <p:spPr bwMode="auto">
            <a:xfrm>
              <a:off x="3655" y="3055"/>
              <a:ext cx="62" cy="134"/>
            </a:xfrm>
            <a:prstGeom prst="ellipse">
              <a:avLst/>
            </a:prstGeom>
            <a:solidFill>
              <a:schemeClr val="bg1"/>
            </a:solidFill>
            <a:ln w="3175">
              <a:solidFill>
                <a:schemeClr val="tx1"/>
              </a:solidFill>
              <a:round/>
              <a:headEnd/>
              <a:tailEnd/>
            </a:ln>
            <a:effectLst/>
          </p:spPr>
          <p:txBody>
            <a:bodyPr wrap="none" anchor="ctr"/>
            <a:lstStyle/>
            <a:p>
              <a:endParaRPr lang="en-US"/>
            </a:p>
          </p:txBody>
        </p:sp>
      </p:grpSp>
      <p:grpSp>
        <p:nvGrpSpPr>
          <p:cNvPr id="4" name="Group 32"/>
          <p:cNvGrpSpPr>
            <a:grpSpLocks/>
          </p:cNvGrpSpPr>
          <p:nvPr/>
        </p:nvGrpSpPr>
        <p:grpSpPr bwMode="auto">
          <a:xfrm>
            <a:off x="1912938" y="4065588"/>
            <a:ext cx="307975" cy="261938"/>
            <a:chOff x="3366" y="2963"/>
            <a:chExt cx="432" cy="384"/>
          </a:xfrm>
        </p:grpSpPr>
        <p:sp>
          <p:nvSpPr>
            <p:cNvPr id="1333281" name="Oval 33"/>
            <p:cNvSpPr>
              <a:spLocks noChangeArrowheads="1"/>
            </p:cNvSpPr>
            <p:nvPr/>
          </p:nvSpPr>
          <p:spPr bwMode="auto">
            <a:xfrm>
              <a:off x="3366" y="2963"/>
              <a:ext cx="432" cy="384"/>
            </a:xfrm>
            <a:prstGeom prst="ellipse">
              <a:avLst/>
            </a:prstGeom>
            <a:solidFill>
              <a:schemeClr val="folHlink"/>
            </a:solidFill>
            <a:ln w="38100">
              <a:solidFill>
                <a:schemeClr val="tx1"/>
              </a:solidFill>
              <a:round/>
              <a:headEnd/>
              <a:tailEnd/>
            </a:ln>
            <a:effectLst/>
          </p:spPr>
          <p:txBody>
            <a:bodyPr wrap="none" anchor="ctr"/>
            <a:lstStyle/>
            <a:p>
              <a:endParaRPr lang="en-US">
                <a:solidFill>
                  <a:srgbClr val="0000FF"/>
                </a:solidFill>
              </a:endParaRPr>
            </a:p>
          </p:txBody>
        </p:sp>
        <p:sp>
          <p:nvSpPr>
            <p:cNvPr id="1333282" name="Oval 34"/>
            <p:cNvSpPr>
              <a:spLocks noChangeArrowheads="1"/>
            </p:cNvSpPr>
            <p:nvPr/>
          </p:nvSpPr>
          <p:spPr bwMode="auto">
            <a:xfrm>
              <a:off x="3655" y="3055"/>
              <a:ext cx="62" cy="134"/>
            </a:xfrm>
            <a:prstGeom prst="ellipse">
              <a:avLst/>
            </a:prstGeom>
            <a:solidFill>
              <a:schemeClr val="bg1"/>
            </a:solidFill>
            <a:ln w="3175">
              <a:solidFill>
                <a:schemeClr val="tx1"/>
              </a:solidFill>
              <a:round/>
              <a:headEnd/>
              <a:tailEnd/>
            </a:ln>
            <a:effectLst/>
          </p:spPr>
          <p:txBody>
            <a:bodyPr wrap="none" anchor="ctr"/>
            <a:lstStyle/>
            <a:p>
              <a:endParaRPr lang="en-US"/>
            </a:p>
          </p:txBody>
        </p:sp>
      </p:grpSp>
      <p:sp>
        <p:nvSpPr>
          <p:cNvPr id="1333283" name="Oval 35"/>
          <p:cNvSpPr>
            <a:spLocks noChangeArrowheads="1"/>
          </p:cNvSpPr>
          <p:nvPr/>
        </p:nvSpPr>
        <p:spPr bwMode="auto">
          <a:xfrm>
            <a:off x="2370138" y="2447925"/>
            <a:ext cx="307975" cy="261938"/>
          </a:xfrm>
          <a:prstGeom prst="ellipse">
            <a:avLst/>
          </a:prstGeom>
          <a:solidFill>
            <a:srgbClr val="FF0000"/>
          </a:solidFill>
          <a:ln w="38100">
            <a:solidFill>
              <a:schemeClr val="tx1"/>
            </a:solidFill>
            <a:round/>
            <a:headEnd/>
            <a:tailEnd/>
          </a:ln>
          <a:effectLst/>
        </p:spPr>
        <p:txBody>
          <a:bodyPr wrap="none" anchor="ctr"/>
          <a:lstStyle/>
          <a:p>
            <a:endParaRPr lang="en-US">
              <a:solidFill>
                <a:srgbClr val="0000FF"/>
              </a:solidFill>
            </a:endParaRPr>
          </a:p>
        </p:txBody>
      </p:sp>
      <p:sp>
        <p:nvSpPr>
          <p:cNvPr id="1333284" name="Oval 36"/>
          <p:cNvSpPr>
            <a:spLocks noChangeArrowheads="1"/>
          </p:cNvSpPr>
          <p:nvPr/>
        </p:nvSpPr>
        <p:spPr bwMode="auto">
          <a:xfrm>
            <a:off x="2576513" y="2511425"/>
            <a:ext cx="44450" cy="90488"/>
          </a:xfrm>
          <a:prstGeom prst="ellipse">
            <a:avLst/>
          </a:prstGeom>
          <a:solidFill>
            <a:schemeClr val="bg1"/>
          </a:solidFill>
          <a:ln w="3175">
            <a:solidFill>
              <a:schemeClr val="tx1"/>
            </a:solidFill>
            <a:round/>
            <a:headEnd/>
            <a:tailEnd/>
          </a:ln>
          <a:effectLst/>
        </p:spPr>
        <p:txBody>
          <a:bodyPr wrap="none" anchor="ctr"/>
          <a:lstStyle/>
          <a:p>
            <a:endParaRPr lang="en-US"/>
          </a:p>
        </p:txBody>
      </p:sp>
      <p:sp>
        <p:nvSpPr>
          <p:cNvPr id="1333285" name="Oval 37"/>
          <p:cNvSpPr>
            <a:spLocks noChangeArrowheads="1"/>
          </p:cNvSpPr>
          <p:nvPr/>
        </p:nvSpPr>
        <p:spPr bwMode="auto">
          <a:xfrm>
            <a:off x="3119438" y="3540125"/>
            <a:ext cx="307975" cy="261938"/>
          </a:xfrm>
          <a:prstGeom prst="ellipse">
            <a:avLst/>
          </a:prstGeom>
          <a:solidFill>
            <a:schemeClr val="folHlink"/>
          </a:solidFill>
          <a:ln w="38100">
            <a:solidFill>
              <a:schemeClr val="tx1"/>
            </a:solidFill>
            <a:round/>
            <a:headEnd/>
            <a:tailEnd/>
          </a:ln>
          <a:effectLst/>
        </p:spPr>
        <p:txBody>
          <a:bodyPr wrap="none" anchor="ctr"/>
          <a:lstStyle/>
          <a:p>
            <a:endParaRPr lang="en-US">
              <a:solidFill>
                <a:srgbClr val="0000FF"/>
              </a:solidFill>
            </a:endParaRPr>
          </a:p>
        </p:txBody>
      </p:sp>
      <p:sp>
        <p:nvSpPr>
          <p:cNvPr id="1333286" name="Oval 38"/>
          <p:cNvSpPr>
            <a:spLocks noChangeArrowheads="1"/>
          </p:cNvSpPr>
          <p:nvPr/>
        </p:nvSpPr>
        <p:spPr bwMode="auto">
          <a:xfrm>
            <a:off x="3325813" y="3603625"/>
            <a:ext cx="44450" cy="90488"/>
          </a:xfrm>
          <a:prstGeom prst="ellipse">
            <a:avLst/>
          </a:prstGeom>
          <a:solidFill>
            <a:schemeClr val="bg1"/>
          </a:solidFill>
          <a:ln w="3175">
            <a:solidFill>
              <a:schemeClr val="tx1"/>
            </a:solidFill>
            <a:round/>
            <a:headEnd/>
            <a:tailEnd/>
          </a:ln>
          <a:effectLst/>
        </p:spPr>
        <p:txBody>
          <a:bodyPr wrap="none" anchor="ctr"/>
          <a:lstStyle/>
          <a:p>
            <a:endParaRPr lang="en-US"/>
          </a:p>
        </p:txBody>
      </p:sp>
      <p:sp>
        <p:nvSpPr>
          <p:cNvPr id="1333287" name="Oval 39"/>
          <p:cNvSpPr>
            <a:spLocks noChangeArrowheads="1"/>
          </p:cNvSpPr>
          <p:nvPr/>
        </p:nvSpPr>
        <p:spPr bwMode="auto">
          <a:xfrm>
            <a:off x="1619250" y="3538538"/>
            <a:ext cx="307975" cy="261937"/>
          </a:xfrm>
          <a:prstGeom prst="ellipse">
            <a:avLst/>
          </a:prstGeom>
          <a:solidFill>
            <a:schemeClr val="folHlink"/>
          </a:solidFill>
          <a:ln w="38100">
            <a:solidFill>
              <a:schemeClr val="tx1"/>
            </a:solidFill>
            <a:round/>
            <a:headEnd/>
            <a:tailEnd/>
          </a:ln>
          <a:effectLst/>
        </p:spPr>
        <p:txBody>
          <a:bodyPr wrap="none" anchor="ctr"/>
          <a:lstStyle/>
          <a:p>
            <a:endParaRPr lang="en-US">
              <a:solidFill>
                <a:srgbClr val="0000FF"/>
              </a:solidFill>
            </a:endParaRPr>
          </a:p>
        </p:txBody>
      </p:sp>
      <p:sp>
        <p:nvSpPr>
          <p:cNvPr id="1333288" name="Oval 40"/>
          <p:cNvSpPr>
            <a:spLocks noChangeArrowheads="1"/>
          </p:cNvSpPr>
          <p:nvPr/>
        </p:nvSpPr>
        <p:spPr bwMode="auto">
          <a:xfrm>
            <a:off x="1825625" y="3602038"/>
            <a:ext cx="44450" cy="90487"/>
          </a:xfrm>
          <a:prstGeom prst="ellipse">
            <a:avLst/>
          </a:prstGeom>
          <a:solidFill>
            <a:schemeClr val="bg1"/>
          </a:solidFill>
          <a:ln w="3175">
            <a:solidFill>
              <a:schemeClr val="tx1"/>
            </a:solidFill>
            <a:round/>
            <a:headEnd/>
            <a:tailEnd/>
          </a:ln>
          <a:effectLst/>
        </p:spPr>
        <p:txBody>
          <a:bodyPr wrap="none" anchor="ctr"/>
          <a:lstStyle/>
          <a:p>
            <a:endParaRPr lang="en-US"/>
          </a:p>
        </p:txBody>
      </p:sp>
      <p:sp>
        <p:nvSpPr>
          <p:cNvPr id="42" name="Text Box 122"/>
          <p:cNvSpPr txBox="1">
            <a:spLocks noChangeArrowheads="1"/>
          </p:cNvSpPr>
          <p:nvPr/>
        </p:nvSpPr>
        <p:spPr bwMode="auto">
          <a:xfrm>
            <a:off x="3589248" y="1866297"/>
            <a:ext cx="4863832" cy="523220"/>
          </a:xfrm>
          <a:prstGeom prst="rect">
            <a:avLst/>
          </a:prstGeom>
          <a:solidFill>
            <a:schemeClr val="bg1">
              <a:alpha val="89999"/>
            </a:schemeClr>
          </a:solidFill>
          <a:ln w="38100" algn="ctr">
            <a:solidFill>
              <a:srgbClr val="FF0000"/>
            </a:solidFill>
            <a:miter lim="800000"/>
            <a:headEnd/>
            <a:tailEnd/>
          </a:ln>
          <a:effectLst>
            <a:outerShdw blurRad="50800" dist="38100" dir="2700000" algn="tl" rotWithShape="0">
              <a:prstClr val="black">
                <a:alpha val="40000"/>
              </a:prstClr>
            </a:outerShdw>
          </a:effectLst>
        </p:spPr>
        <p:txBody>
          <a:bodyPr wrap="none">
            <a:spAutoFit/>
          </a:bodyPr>
          <a:lstStyle/>
          <a:p>
            <a:r>
              <a:rPr lang="en-US" sz="2800" dirty="0" smtClean="0">
                <a:latin typeface="Arial" pitchFamily="34" charset="0"/>
                <a:cs typeface="Arial" pitchFamily="34" charset="0"/>
              </a:rPr>
              <a:t>“Corners” have distinct colors</a:t>
            </a:r>
            <a:endParaRPr lang="en-US" sz="2800" dirty="0">
              <a:latin typeface="Arial" pitchFamily="34" charset="0"/>
              <a:cs typeface="Arial" pitchFamily="34" charset="0"/>
            </a:endParaRPr>
          </a:p>
        </p:txBody>
      </p:sp>
    </p:spTree>
    <p:extLst>
      <p:ext uri="{BB962C8B-B14F-4D97-AF65-F5344CB8AC3E}">
        <p14:creationId xmlns:p14="http://schemas.microsoft.com/office/powerpoint/2010/main" val="1784670264"/>
      </p:ext>
    </p:extLst>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3251" name="Rectangle 3"/>
          <p:cNvSpPr>
            <a:spLocks noGrp="1" noChangeArrowheads="1"/>
          </p:cNvSpPr>
          <p:nvPr>
            <p:ph type="title"/>
          </p:nvPr>
        </p:nvSpPr>
        <p:spPr/>
        <p:txBody>
          <a:bodyPr/>
          <a:lstStyle/>
          <a:p>
            <a:r>
              <a:rPr lang="en-US" dirty="0"/>
              <a:t>Sperner Coloring</a:t>
            </a:r>
          </a:p>
        </p:txBody>
      </p:sp>
      <p:sp>
        <p:nvSpPr>
          <p:cNvPr id="43" name="Slide Number Placeholder 5"/>
          <p:cNvSpPr>
            <a:spLocks noGrp="1"/>
          </p:cNvSpPr>
          <p:nvPr>
            <p:ph type="sldNum" sz="quarter" idx="11"/>
          </p:nvPr>
        </p:nvSpPr>
        <p:spPr/>
        <p:txBody>
          <a:bodyPr/>
          <a:lstStyle/>
          <a:p>
            <a:fld id="{3AF1186A-11DE-4A1A-8BE3-9FF3A8972082}" type="slidenum">
              <a:rPr lang="en-US"/>
              <a:pPr/>
              <a:t>176</a:t>
            </a:fld>
            <a:endParaRPr lang="en-US"/>
          </a:p>
        </p:txBody>
      </p:sp>
      <p:sp>
        <p:nvSpPr>
          <p:cNvPr id="5" name="Footer Placeholder 4"/>
          <p:cNvSpPr>
            <a:spLocks noGrp="1"/>
          </p:cNvSpPr>
          <p:nvPr>
            <p:ph type="ftr" sz="quarter" idx="4294967295"/>
          </p:nvPr>
        </p:nvSpPr>
        <p:spPr>
          <a:xfrm>
            <a:off x="3124200" y="6248400"/>
            <a:ext cx="2895600" cy="457200"/>
          </a:xfrm>
        </p:spPr>
        <p:txBody>
          <a:bodyPr/>
          <a:lstStyle/>
          <a:p>
            <a:r>
              <a:rPr lang="en-US" dirty="0" smtClean="0"/>
              <a:t>Distributed Computing Through Combinatorial Topology</a:t>
            </a:r>
            <a:endParaRPr lang="en-US" dirty="0"/>
          </a:p>
        </p:txBody>
      </p:sp>
      <p:sp>
        <p:nvSpPr>
          <p:cNvPr id="1333250" name="AutoShape 2"/>
          <p:cNvSpPr>
            <a:spLocks noChangeArrowheads="1"/>
          </p:cNvSpPr>
          <p:nvPr/>
        </p:nvSpPr>
        <p:spPr bwMode="auto">
          <a:xfrm>
            <a:off x="515938" y="2479675"/>
            <a:ext cx="4013200" cy="3201988"/>
          </a:xfrm>
          <a:prstGeom prst="triangle">
            <a:avLst>
              <a:gd name="adj" fmla="val 50000"/>
            </a:avLst>
          </a:prstGeom>
          <a:solidFill>
            <a:schemeClr val="hlink"/>
          </a:solidFill>
          <a:ln w="38100">
            <a:solidFill>
              <a:schemeClr val="tx1"/>
            </a:solidFill>
            <a:miter lim="800000"/>
            <a:headEnd/>
            <a:tailEnd/>
          </a:ln>
          <a:effectLst/>
        </p:spPr>
        <p:txBody>
          <a:bodyPr wrap="none" anchor="ctr"/>
          <a:lstStyle/>
          <a:p>
            <a:endParaRPr lang="en-US"/>
          </a:p>
        </p:txBody>
      </p:sp>
      <p:sp>
        <p:nvSpPr>
          <p:cNvPr id="1333252" name="Freeform 4"/>
          <p:cNvSpPr>
            <a:spLocks/>
          </p:cNvSpPr>
          <p:nvPr/>
        </p:nvSpPr>
        <p:spPr bwMode="auto">
          <a:xfrm>
            <a:off x="609600" y="4191000"/>
            <a:ext cx="1876425" cy="1477963"/>
          </a:xfrm>
          <a:custGeom>
            <a:avLst/>
            <a:gdLst/>
            <a:ahLst/>
            <a:cxnLst>
              <a:cxn ang="0">
                <a:pos x="1182" y="471"/>
              </a:cxn>
              <a:cxn ang="0">
                <a:pos x="941" y="0"/>
              </a:cxn>
              <a:cxn ang="0">
                <a:pos x="920" y="2"/>
              </a:cxn>
              <a:cxn ang="0">
                <a:pos x="0" y="931"/>
              </a:cxn>
              <a:cxn ang="0">
                <a:pos x="1182" y="471"/>
              </a:cxn>
            </a:cxnLst>
            <a:rect l="0" t="0" r="r" b="b"/>
            <a:pathLst>
              <a:path w="1182" h="931">
                <a:moveTo>
                  <a:pt x="1182" y="471"/>
                </a:moveTo>
                <a:lnTo>
                  <a:pt x="941" y="0"/>
                </a:lnTo>
                <a:lnTo>
                  <a:pt x="920" y="2"/>
                </a:lnTo>
                <a:lnTo>
                  <a:pt x="0" y="931"/>
                </a:lnTo>
                <a:lnTo>
                  <a:pt x="1182" y="471"/>
                </a:lnTo>
                <a:close/>
              </a:path>
            </a:pathLst>
          </a:custGeom>
          <a:noFill/>
          <a:ln w="38100" cap="flat" cmpd="sng">
            <a:solidFill>
              <a:schemeClr val="tx1"/>
            </a:solidFill>
            <a:prstDash val="solid"/>
            <a:round/>
            <a:headEnd type="none" w="med" len="med"/>
            <a:tailEnd type="none" w="med" len="med"/>
          </a:ln>
          <a:effectLst/>
        </p:spPr>
        <p:txBody>
          <a:bodyPr wrap="none" anchor="ctr"/>
          <a:lstStyle/>
          <a:p>
            <a:endParaRPr lang="en-US"/>
          </a:p>
        </p:txBody>
      </p:sp>
      <p:sp>
        <p:nvSpPr>
          <p:cNvPr id="1333253" name="Freeform 5"/>
          <p:cNvSpPr>
            <a:spLocks/>
          </p:cNvSpPr>
          <p:nvPr/>
        </p:nvSpPr>
        <p:spPr bwMode="auto">
          <a:xfrm>
            <a:off x="2452688" y="4194175"/>
            <a:ext cx="2124075" cy="1474788"/>
          </a:xfrm>
          <a:custGeom>
            <a:avLst/>
            <a:gdLst/>
            <a:ahLst/>
            <a:cxnLst>
              <a:cxn ang="0">
                <a:pos x="296" y="0"/>
              </a:cxn>
              <a:cxn ang="0">
                <a:pos x="0" y="469"/>
              </a:cxn>
              <a:cxn ang="0">
                <a:pos x="1338" y="929"/>
              </a:cxn>
              <a:cxn ang="0">
                <a:pos x="296" y="0"/>
              </a:cxn>
            </a:cxnLst>
            <a:rect l="0" t="0" r="r" b="b"/>
            <a:pathLst>
              <a:path w="1338" h="929">
                <a:moveTo>
                  <a:pt x="296" y="0"/>
                </a:moveTo>
                <a:lnTo>
                  <a:pt x="0" y="469"/>
                </a:lnTo>
                <a:lnTo>
                  <a:pt x="1338" y="929"/>
                </a:lnTo>
                <a:lnTo>
                  <a:pt x="296" y="0"/>
                </a:lnTo>
                <a:close/>
              </a:path>
            </a:pathLst>
          </a:custGeom>
          <a:noFill/>
          <a:ln w="38100" cap="flat" cmpd="sng">
            <a:solidFill>
              <a:schemeClr val="tx1"/>
            </a:solidFill>
            <a:prstDash val="solid"/>
            <a:round/>
            <a:headEnd type="none" w="med" len="med"/>
            <a:tailEnd type="none" w="med" len="med"/>
          </a:ln>
          <a:effectLst/>
        </p:spPr>
        <p:txBody>
          <a:bodyPr wrap="none" anchor="ctr"/>
          <a:lstStyle/>
          <a:p>
            <a:endParaRPr lang="en-US"/>
          </a:p>
        </p:txBody>
      </p:sp>
      <p:sp>
        <p:nvSpPr>
          <p:cNvPr id="1333254" name="Freeform 6"/>
          <p:cNvSpPr>
            <a:spLocks/>
          </p:cNvSpPr>
          <p:nvPr/>
        </p:nvSpPr>
        <p:spPr bwMode="auto">
          <a:xfrm>
            <a:off x="2089150" y="2497138"/>
            <a:ext cx="833438" cy="1685925"/>
          </a:xfrm>
          <a:custGeom>
            <a:avLst/>
            <a:gdLst/>
            <a:ahLst/>
            <a:cxnLst>
              <a:cxn ang="0">
                <a:pos x="0" y="1062"/>
              </a:cxn>
              <a:cxn ang="0">
                <a:pos x="525" y="1062"/>
              </a:cxn>
              <a:cxn ang="0">
                <a:pos x="263" y="0"/>
              </a:cxn>
              <a:cxn ang="0">
                <a:pos x="0" y="1062"/>
              </a:cxn>
            </a:cxnLst>
            <a:rect l="0" t="0" r="r" b="b"/>
            <a:pathLst>
              <a:path w="525" h="1062">
                <a:moveTo>
                  <a:pt x="0" y="1062"/>
                </a:moveTo>
                <a:lnTo>
                  <a:pt x="525" y="1062"/>
                </a:lnTo>
                <a:lnTo>
                  <a:pt x="263" y="0"/>
                </a:lnTo>
                <a:lnTo>
                  <a:pt x="0" y="1062"/>
                </a:lnTo>
                <a:close/>
              </a:path>
            </a:pathLst>
          </a:custGeom>
          <a:noFill/>
          <a:ln w="38100" cap="flat" cmpd="sng">
            <a:solidFill>
              <a:schemeClr val="tx1"/>
            </a:solidFill>
            <a:prstDash val="solid"/>
            <a:round/>
            <a:headEnd type="none" w="med" len="med"/>
            <a:tailEnd type="none" w="med" len="med"/>
          </a:ln>
          <a:effectLst/>
        </p:spPr>
        <p:txBody>
          <a:bodyPr wrap="none" anchor="ctr"/>
          <a:lstStyle/>
          <a:p>
            <a:endParaRPr lang="en-US"/>
          </a:p>
        </p:txBody>
      </p:sp>
      <p:sp>
        <p:nvSpPr>
          <p:cNvPr id="1333255" name="Line 7"/>
          <p:cNvSpPr>
            <a:spLocks noChangeShapeType="1"/>
          </p:cNvSpPr>
          <p:nvPr/>
        </p:nvSpPr>
        <p:spPr bwMode="auto">
          <a:xfrm>
            <a:off x="2438400" y="4953000"/>
            <a:ext cx="609600" cy="685800"/>
          </a:xfrm>
          <a:prstGeom prst="line">
            <a:avLst/>
          </a:prstGeom>
          <a:noFill/>
          <a:ln w="38100">
            <a:solidFill>
              <a:schemeClr val="tx1"/>
            </a:solidFill>
            <a:round/>
            <a:headEnd/>
            <a:tailEnd/>
          </a:ln>
          <a:effectLst/>
        </p:spPr>
        <p:txBody>
          <a:bodyPr wrap="none" anchor="ctr"/>
          <a:lstStyle/>
          <a:p>
            <a:endParaRPr lang="en-US"/>
          </a:p>
        </p:txBody>
      </p:sp>
      <p:sp>
        <p:nvSpPr>
          <p:cNvPr id="1333256" name="Line 8"/>
          <p:cNvSpPr>
            <a:spLocks noChangeShapeType="1"/>
          </p:cNvSpPr>
          <p:nvPr/>
        </p:nvSpPr>
        <p:spPr bwMode="auto">
          <a:xfrm flipH="1">
            <a:off x="1998663" y="4953000"/>
            <a:ext cx="439737" cy="762000"/>
          </a:xfrm>
          <a:prstGeom prst="line">
            <a:avLst/>
          </a:prstGeom>
          <a:noFill/>
          <a:ln w="38100">
            <a:solidFill>
              <a:schemeClr val="tx1"/>
            </a:solidFill>
            <a:round/>
            <a:headEnd/>
            <a:tailEnd/>
          </a:ln>
          <a:effectLst/>
        </p:spPr>
        <p:txBody>
          <a:bodyPr wrap="none" anchor="ctr"/>
          <a:lstStyle/>
          <a:p>
            <a:endParaRPr lang="en-US"/>
          </a:p>
        </p:txBody>
      </p:sp>
      <p:sp>
        <p:nvSpPr>
          <p:cNvPr id="1333257" name="Line 9"/>
          <p:cNvSpPr>
            <a:spLocks noChangeShapeType="1"/>
          </p:cNvSpPr>
          <p:nvPr/>
        </p:nvSpPr>
        <p:spPr bwMode="auto">
          <a:xfrm>
            <a:off x="2895600" y="4191000"/>
            <a:ext cx="838200" cy="228600"/>
          </a:xfrm>
          <a:prstGeom prst="line">
            <a:avLst/>
          </a:prstGeom>
          <a:noFill/>
          <a:ln w="38100">
            <a:solidFill>
              <a:schemeClr val="tx1"/>
            </a:solidFill>
            <a:round/>
            <a:headEnd/>
            <a:tailEnd/>
          </a:ln>
          <a:effectLst/>
        </p:spPr>
        <p:txBody>
          <a:bodyPr wrap="none" anchor="ctr"/>
          <a:lstStyle/>
          <a:p>
            <a:endParaRPr lang="en-US"/>
          </a:p>
        </p:txBody>
      </p:sp>
      <p:sp>
        <p:nvSpPr>
          <p:cNvPr id="1333258" name="Line 10"/>
          <p:cNvSpPr>
            <a:spLocks noChangeShapeType="1"/>
          </p:cNvSpPr>
          <p:nvPr/>
        </p:nvSpPr>
        <p:spPr bwMode="auto">
          <a:xfrm flipV="1">
            <a:off x="2895600" y="3657600"/>
            <a:ext cx="304800" cy="533400"/>
          </a:xfrm>
          <a:prstGeom prst="line">
            <a:avLst/>
          </a:prstGeom>
          <a:noFill/>
          <a:ln w="38100">
            <a:solidFill>
              <a:schemeClr val="tx1"/>
            </a:solidFill>
            <a:round/>
            <a:headEnd/>
            <a:tailEnd/>
          </a:ln>
          <a:effectLst/>
        </p:spPr>
        <p:txBody>
          <a:bodyPr wrap="none" anchor="ctr"/>
          <a:lstStyle/>
          <a:p>
            <a:endParaRPr lang="en-US"/>
          </a:p>
        </p:txBody>
      </p:sp>
      <p:sp>
        <p:nvSpPr>
          <p:cNvPr id="1333259" name="Line 11"/>
          <p:cNvSpPr>
            <a:spLocks noChangeShapeType="1"/>
          </p:cNvSpPr>
          <p:nvPr/>
        </p:nvSpPr>
        <p:spPr bwMode="auto">
          <a:xfrm flipH="1" flipV="1">
            <a:off x="1752600" y="3733800"/>
            <a:ext cx="304800" cy="457200"/>
          </a:xfrm>
          <a:prstGeom prst="line">
            <a:avLst/>
          </a:prstGeom>
          <a:noFill/>
          <a:ln w="38100">
            <a:solidFill>
              <a:schemeClr val="tx1"/>
            </a:solidFill>
            <a:round/>
            <a:headEnd/>
            <a:tailEnd/>
          </a:ln>
          <a:effectLst/>
        </p:spPr>
        <p:txBody>
          <a:bodyPr wrap="none" anchor="ctr"/>
          <a:lstStyle/>
          <a:p>
            <a:endParaRPr lang="en-US"/>
          </a:p>
        </p:txBody>
      </p:sp>
      <p:sp>
        <p:nvSpPr>
          <p:cNvPr id="1333260" name="Line 12"/>
          <p:cNvSpPr>
            <a:spLocks noChangeShapeType="1"/>
          </p:cNvSpPr>
          <p:nvPr/>
        </p:nvSpPr>
        <p:spPr bwMode="auto">
          <a:xfrm flipH="1">
            <a:off x="1295400" y="4191000"/>
            <a:ext cx="762000" cy="304800"/>
          </a:xfrm>
          <a:prstGeom prst="line">
            <a:avLst/>
          </a:prstGeom>
          <a:noFill/>
          <a:ln w="38100">
            <a:solidFill>
              <a:schemeClr val="tx1"/>
            </a:solidFill>
            <a:round/>
            <a:headEnd/>
            <a:tailEnd/>
          </a:ln>
          <a:effectLst/>
        </p:spPr>
        <p:txBody>
          <a:bodyPr wrap="none" anchor="ctr"/>
          <a:lstStyle/>
          <a:p>
            <a:endParaRPr lang="en-US"/>
          </a:p>
        </p:txBody>
      </p:sp>
      <p:sp>
        <p:nvSpPr>
          <p:cNvPr id="1333261" name="Oval 13"/>
          <p:cNvSpPr>
            <a:spLocks noChangeArrowheads="1"/>
          </p:cNvSpPr>
          <p:nvPr/>
        </p:nvSpPr>
        <p:spPr bwMode="auto">
          <a:xfrm>
            <a:off x="4281488" y="5553075"/>
            <a:ext cx="307975" cy="261938"/>
          </a:xfrm>
          <a:prstGeom prst="ellipse">
            <a:avLst/>
          </a:prstGeom>
          <a:solidFill>
            <a:srgbClr val="00FF00"/>
          </a:solidFill>
          <a:ln w="38100">
            <a:solidFill>
              <a:schemeClr val="tx1"/>
            </a:solidFill>
            <a:round/>
            <a:headEnd/>
            <a:tailEnd/>
          </a:ln>
          <a:effectLst/>
        </p:spPr>
        <p:txBody>
          <a:bodyPr wrap="none" anchor="ctr"/>
          <a:lstStyle/>
          <a:p>
            <a:endParaRPr lang="en-US">
              <a:solidFill>
                <a:srgbClr val="0000FF"/>
              </a:solidFill>
            </a:endParaRPr>
          </a:p>
        </p:txBody>
      </p:sp>
      <p:sp>
        <p:nvSpPr>
          <p:cNvPr id="1333262" name="Oval 14"/>
          <p:cNvSpPr>
            <a:spLocks noChangeArrowheads="1"/>
          </p:cNvSpPr>
          <p:nvPr/>
        </p:nvSpPr>
        <p:spPr bwMode="auto">
          <a:xfrm>
            <a:off x="4487863" y="5616575"/>
            <a:ext cx="44450" cy="90488"/>
          </a:xfrm>
          <a:prstGeom prst="ellipse">
            <a:avLst/>
          </a:prstGeom>
          <a:solidFill>
            <a:schemeClr val="bg1"/>
          </a:solidFill>
          <a:ln w="3175">
            <a:solidFill>
              <a:schemeClr val="tx1"/>
            </a:solidFill>
            <a:round/>
            <a:headEnd/>
            <a:tailEnd/>
          </a:ln>
          <a:effectLst/>
        </p:spPr>
        <p:txBody>
          <a:bodyPr wrap="none" anchor="ctr"/>
          <a:lstStyle/>
          <a:p>
            <a:endParaRPr lang="en-US"/>
          </a:p>
        </p:txBody>
      </p:sp>
      <p:sp>
        <p:nvSpPr>
          <p:cNvPr id="1333263" name="Oval 15"/>
          <p:cNvSpPr>
            <a:spLocks noChangeArrowheads="1"/>
          </p:cNvSpPr>
          <p:nvPr/>
        </p:nvSpPr>
        <p:spPr bwMode="auto">
          <a:xfrm>
            <a:off x="3006725" y="5553075"/>
            <a:ext cx="307975" cy="261938"/>
          </a:xfrm>
          <a:prstGeom prst="ellipse">
            <a:avLst/>
          </a:prstGeom>
          <a:solidFill>
            <a:srgbClr val="00FF00"/>
          </a:solidFill>
          <a:ln w="38100">
            <a:solidFill>
              <a:schemeClr val="tx1"/>
            </a:solidFill>
            <a:round/>
            <a:headEnd/>
            <a:tailEnd/>
          </a:ln>
          <a:effectLst/>
        </p:spPr>
        <p:txBody>
          <a:bodyPr wrap="none" anchor="ctr"/>
          <a:lstStyle/>
          <a:p>
            <a:endParaRPr lang="en-US">
              <a:solidFill>
                <a:srgbClr val="0000FF"/>
              </a:solidFill>
            </a:endParaRPr>
          </a:p>
        </p:txBody>
      </p:sp>
      <p:sp>
        <p:nvSpPr>
          <p:cNvPr id="1333264" name="Oval 16"/>
          <p:cNvSpPr>
            <a:spLocks noChangeArrowheads="1"/>
          </p:cNvSpPr>
          <p:nvPr/>
        </p:nvSpPr>
        <p:spPr bwMode="auto">
          <a:xfrm>
            <a:off x="3213100" y="5616575"/>
            <a:ext cx="44450" cy="90488"/>
          </a:xfrm>
          <a:prstGeom prst="ellipse">
            <a:avLst/>
          </a:prstGeom>
          <a:solidFill>
            <a:schemeClr val="bg1"/>
          </a:solidFill>
          <a:ln w="3175">
            <a:solidFill>
              <a:schemeClr val="tx1"/>
            </a:solidFill>
            <a:round/>
            <a:headEnd/>
            <a:tailEnd/>
          </a:ln>
          <a:effectLst/>
        </p:spPr>
        <p:txBody>
          <a:bodyPr wrap="none" anchor="ctr"/>
          <a:lstStyle/>
          <a:p>
            <a:endParaRPr lang="en-US"/>
          </a:p>
        </p:txBody>
      </p:sp>
      <p:sp>
        <p:nvSpPr>
          <p:cNvPr id="1333265" name="Oval 17"/>
          <p:cNvSpPr>
            <a:spLocks noChangeArrowheads="1"/>
          </p:cNvSpPr>
          <p:nvPr/>
        </p:nvSpPr>
        <p:spPr bwMode="auto">
          <a:xfrm>
            <a:off x="1901825" y="5553075"/>
            <a:ext cx="307975" cy="261938"/>
          </a:xfrm>
          <a:prstGeom prst="ellipse">
            <a:avLst/>
          </a:prstGeom>
          <a:solidFill>
            <a:srgbClr val="FFFF00"/>
          </a:solidFill>
          <a:ln w="38100">
            <a:solidFill>
              <a:schemeClr val="tx1"/>
            </a:solidFill>
            <a:round/>
            <a:headEnd/>
            <a:tailEnd/>
          </a:ln>
          <a:effectLst/>
        </p:spPr>
        <p:txBody>
          <a:bodyPr wrap="none" anchor="ctr"/>
          <a:lstStyle/>
          <a:p>
            <a:endParaRPr lang="en-US">
              <a:solidFill>
                <a:srgbClr val="0000FF"/>
              </a:solidFill>
            </a:endParaRPr>
          </a:p>
        </p:txBody>
      </p:sp>
      <p:sp>
        <p:nvSpPr>
          <p:cNvPr id="1333266" name="Oval 18"/>
          <p:cNvSpPr>
            <a:spLocks noChangeArrowheads="1"/>
          </p:cNvSpPr>
          <p:nvPr/>
        </p:nvSpPr>
        <p:spPr bwMode="auto">
          <a:xfrm>
            <a:off x="2108200" y="5616575"/>
            <a:ext cx="44450" cy="90488"/>
          </a:xfrm>
          <a:prstGeom prst="ellipse">
            <a:avLst/>
          </a:prstGeom>
          <a:solidFill>
            <a:schemeClr val="bg1"/>
          </a:solidFill>
          <a:ln w="3175">
            <a:solidFill>
              <a:schemeClr val="tx1"/>
            </a:solidFill>
            <a:round/>
            <a:headEnd/>
            <a:tailEnd/>
          </a:ln>
          <a:effectLst/>
        </p:spPr>
        <p:txBody>
          <a:bodyPr wrap="none" anchor="ctr"/>
          <a:lstStyle/>
          <a:p>
            <a:endParaRPr lang="en-US"/>
          </a:p>
        </p:txBody>
      </p:sp>
      <p:sp>
        <p:nvSpPr>
          <p:cNvPr id="1333267" name="Oval 19"/>
          <p:cNvSpPr>
            <a:spLocks noChangeArrowheads="1"/>
          </p:cNvSpPr>
          <p:nvPr/>
        </p:nvSpPr>
        <p:spPr bwMode="auto">
          <a:xfrm>
            <a:off x="457200" y="5553075"/>
            <a:ext cx="307975" cy="261938"/>
          </a:xfrm>
          <a:prstGeom prst="ellipse">
            <a:avLst/>
          </a:prstGeom>
          <a:solidFill>
            <a:srgbClr val="FFFF00"/>
          </a:solidFill>
          <a:ln w="38100">
            <a:solidFill>
              <a:schemeClr val="tx1"/>
            </a:solidFill>
            <a:round/>
            <a:headEnd/>
            <a:tailEnd/>
          </a:ln>
          <a:effectLst/>
        </p:spPr>
        <p:txBody>
          <a:bodyPr wrap="none" anchor="ctr"/>
          <a:lstStyle/>
          <a:p>
            <a:endParaRPr lang="en-US">
              <a:solidFill>
                <a:srgbClr val="0000FF"/>
              </a:solidFill>
            </a:endParaRPr>
          </a:p>
        </p:txBody>
      </p:sp>
      <p:sp>
        <p:nvSpPr>
          <p:cNvPr id="1333268" name="Oval 20"/>
          <p:cNvSpPr>
            <a:spLocks noChangeArrowheads="1"/>
          </p:cNvSpPr>
          <p:nvPr/>
        </p:nvSpPr>
        <p:spPr bwMode="auto">
          <a:xfrm>
            <a:off x="663575" y="5616575"/>
            <a:ext cx="44450" cy="90488"/>
          </a:xfrm>
          <a:prstGeom prst="ellipse">
            <a:avLst/>
          </a:prstGeom>
          <a:solidFill>
            <a:schemeClr val="bg1"/>
          </a:solidFill>
          <a:ln w="3175">
            <a:solidFill>
              <a:schemeClr val="tx1"/>
            </a:solidFill>
            <a:round/>
            <a:headEnd/>
            <a:tailEnd/>
          </a:ln>
          <a:effectLst/>
        </p:spPr>
        <p:txBody>
          <a:bodyPr wrap="none" anchor="ctr"/>
          <a:lstStyle/>
          <a:p>
            <a:endParaRPr lang="en-US"/>
          </a:p>
        </p:txBody>
      </p:sp>
      <p:sp>
        <p:nvSpPr>
          <p:cNvPr id="1333269" name="Oval 21"/>
          <p:cNvSpPr>
            <a:spLocks noChangeArrowheads="1"/>
          </p:cNvSpPr>
          <p:nvPr/>
        </p:nvSpPr>
        <p:spPr bwMode="auto">
          <a:xfrm>
            <a:off x="3563938" y="4324350"/>
            <a:ext cx="307975" cy="261938"/>
          </a:xfrm>
          <a:prstGeom prst="ellipse">
            <a:avLst/>
          </a:prstGeom>
          <a:solidFill>
            <a:srgbClr val="FF0000"/>
          </a:solidFill>
          <a:ln w="38100">
            <a:solidFill>
              <a:schemeClr val="tx1"/>
            </a:solidFill>
            <a:round/>
            <a:headEnd/>
            <a:tailEnd/>
          </a:ln>
          <a:effectLst/>
        </p:spPr>
        <p:txBody>
          <a:bodyPr wrap="none" anchor="ctr"/>
          <a:lstStyle/>
          <a:p>
            <a:endParaRPr lang="en-US">
              <a:solidFill>
                <a:srgbClr val="0000FF"/>
              </a:solidFill>
            </a:endParaRPr>
          </a:p>
        </p:txBody>
      </p:sp>
      <p:sp>
        <p:nvSpPr>
          <p:cNvPr id="1333270" name="Oval 22"/>
          <p:cNvSpPr>
            <a:spLocks noChangeArrowheads="1"/>
          </p:cNvSpPr>
          <p:nvPr/>
        </p:nvSpPr>
        <p:spPr bwMode="auto">
          <a:xfrm>
            <a:off x="3770313" y="4387850"/>
            <a:ext cx="44450" cy="90488"/>
          </a:xfrm>
          <a:prstGeom prst="ellipse">
            <a:avLst/>
          </a:prstGeom>
          <a:solidFill>
            <a:schemeClr val="bg1"/>
          </a:solidFill>
          <a:ln w="3175">
            <a:solidFill>
              <a:schemeClr val="tx1"/>
            </a:solidFill>
            <a:round/>
            <a:headEnd/>
            <a:tailEnd/>
          </a:ln>
          <a:effectLst/>
        </p:spPr>
        <p:txBody>
          <a:bodyPr wrap="none" anchor="ctr"/>
          <a:lstStyle/>
          <a:p>
            <a:endParaRPr lang="en-US"/>
          </a:p>
        </p:txBody>
      </p:sp>
      <p:sp>
        <p:nvSpPr>
          <p:cNvPr id="1333271" name="Oval 23"/>
          <p:cNvSpPr>
            <a:spLocks noChangeArrowheads="1"/>
          </p:cNvSpPr>
          <p:nvPr/>
        </p:nvSpPr>
        <p:spPr bwMode="auto">
          <a:xfrm>
            <a:off x="1103313" y="4381500"/>
            <a:ext cx="307975" cy="261938"/>
          </a:xfrm>
          <a:prstGeom prst="ellipse">
            <a:avLst/>
          </a:prstGeom>
          <a:solidFill>
            <a:srgbClr val="FFFF00"/>
          </a:solidFill>
          <a:ln w="38100">
            <a:solidFill>
              <a:schemeClr val="tx1"/>
            </a:solidFill>
            <a:round/>
            <a:headEnd/>
            <a:tailEnd/>
          </a:ln>
          <a:effectLst/>
        </p:spPr>
        <p:txBody>
          <a:bodyPr wrap="none" anchor="ctr"/>
          <a:lstStyle/>
          <a:p>
            <a:endParaRPr lang="en-US">
              <a:solidFill>
                <a:srgbClr val="0000FF"/>
              </a:solidFill>
            </a:endParaRPr>
          </a:p>
        </p:txBody>
      </p:sp>
      <p:sp>
        <p:nvSpPr>
          <p:cNvPr id="1333272" name="Oval 24"/>
          <p:cNvSpPr>
            <a:spLocks noChangeArrowheads="1"/>
          </p:cNvSpPr>
          <p:nvPr/>
        </p:nvSpPr>
        <p:spPr bwMode="auto">
          <a:xfrm>
            <a:off x="1309688" y="4445000"/>
            <a:ext cx="44450" cy="90488"/>
          </a:xfrm>
          <a:prstGeom prst="ellipse">
            <a:avLst/>
          </a:prstGeom>
          <a:solidFill>
            <a:schemeClr val="bg1"/>
          </a:solidFill>
          <a:ln w="3175">
            <a:solidFill>
              <a:schemeClr val="tx1"/>
            </a:solidFill>
            <a:round/>
            <a:headEnd/>
            <a:tailEnd/>
          </a:ln>
          <a:effectLst/>
        </p:spPr>
        <p:txBody>
          <a:bodyPr wrap="none" anchor="ctr"/>
          <a:lstStyle/>
          <a:p>
            <a:endParaRPr lang="en-US"/>
          </a:p>
        </p:txBody>
      </p:sp>
      <p:grpSp>
        <p:nvGrpSpPr>
          <p:cNvPr id="2" name="Group 25"/>
          <p:cNvGrpSpPr>
            <a:grpSpLocks/>
          </p:cNvGrpSpPr>
          <p:nvPr/>
        </p:nvGrpSpPr>
        <p:grpSpPr bwMode="auto">
          <a:xfrm>
            <a:off x="2368550" y="4845050"/>
            <a:ext cx="307975" cy="261938"/>
            <a:chOff x="3366" y="2963"/>
            <a:chExt cx="432" cy="384"/>
          </a:xfrm>
        </p:grpSpPr>
        <p:sp>
          <p:nvSpPr>
            <p:cNvPr id="1333274" name="Oval 26"/>
            <p:cNvSpPr>
              <a:spLocks noChangeArrowheads="1"/>
            </p:cNvSpPr>
            <p:nvPr/>
          </p:nvSpPr>
          <p:spPr bwMode="auto">
            <a:xfrm>
              <a:off x="3366" y="2963"/>
              <a:ext cx="432" cy="384"/>
            </a:xfrm>
            <a:prstGeom prst="ellipse">
              <a:avLst/>
            </a:prstGeom>
            <a:solidFill>
              <a:schemeClr val="folHlink"/>
            </a:solidFill>
            <a:ln w="38100">
              <a:solidFill>
                <a:schemeClr val="tx1"/>
              </a:solidFill>
              <a:round/>
              <a:headEnd/>
              <a:tailEnd/>
            </a:ln>
            <a:effectLst/>
          </p:spPr>
          <p:txBody>
            <a:bodyPr wrap="none" anchor="ctr"/>
            <a:lstStyle/>
            <a:p>
              <a:endParaRPr lang="en-US">
                <a:solidFill>
                  <a:srgbClr val="0000FF"/>
                </a:solidFill>
              </a:endParaRPr>
            </a:p>
          </p:txBody>
        </p:sp>
        <p:sp>
          <p:nvSpPr>
            <p:cNvPr id="1333275" name="Oval 27"/>
            <p:cNvSpPr>
              <a:spLocks noChangeArrowheads="1"/>
            </p:cNvSpPr>
            <p:nvPr/>
          </p:nvSpPr>
          <p:spPr bwMode="auto">
            <a:xfrm>
              <a:off x="3655" y="3055"/>
              <a:ext cx="62" cy="134"/>
            </a:xfrm>
            <a:prstGeom prst="ellipse">
              <a:avLst/>
            </a:prstGeom>
            <a:solidFill>
              <a:srgbClr val="FFFF00"/>
            </a:solidFill>
            <a:ln w="3175">
              <a:solidFill>
                <a:schemeClr val="tx1"/>
              </a:solidFill>
              <a:round/>
              <a:headEnd/>
              <a:tailEnd/>
            </a:ln>
            <a:effectLst/>
          </p:spPr>
          <p:txBody>
            <a:bodyPr wrap="none" anchor="ctr"/>
            <a:lstStyle/>
            <a:p>
              <a:endParaRPr lang="en-US"/>
            </a:p>
          </p:txBody>
        </p:sp>
      </p:grpSp>
      <p:grpSp>
        <p:nvGrpSpPr>
          <p:cNvPr id="3" name="Group 29"/>
          <p:cNvGrpSpPr>
            <a:grpSpLocks/>
          </p:cNvGrpSpPr>
          <p:nvPr/>
        </p:nvGrpSpPr>
        <p:grpSpPr bwMode="auto">
          <a:xfrm>
            <a:off x="2824163" y="4067176"/>
            <a:ext cx="307975" cy="261938"/>
            <a:chOff x="3366" y="2963"/>
            <a:chExt cx="432" cy="384"/>
          </a:xfrm>
        </p:grpSpPr>
        <p:sp>
          <p:nvSpPr>
            <p:cNvPr id="1333278" name="Oval 30"/>
            <p:cNvSpPr>
              <a:spLocks noChangeArrowheads="1"/>
            </p:cNvSpPr>
            <p:nvPr/>
          </p:nvSpPr>
          <p:spPr bwMode="auto">
            <a:xfrm>
              <a:off x="3366" y="2963"/>
              <a:ext cx="432" cy="384"/>
            </a:xfrm>
            <a:prstGeom prst="ellipse">
              <a:avLst/>
            </a:prstGeom>
            <a:solidFill>
              <a:schemeClr val="folHlink"/>
            </a:solidFill>
            <a:ln w="38100">
              <a:solidFill>
                <a:schemeClr val="tx1"/>
              </a:solidFill>
              <a:round/>
              <a:headEnd/>
              <a:tailEnd/>
            </a:ln>
            <a:effectLst/>
          </p:spPr>
          <p:txBody>
            <a:bodyPr wrap="none" anchor="ctr"/>
            <a:lstStyle/>
            <a:p>
              <a:endParaRPr lang="en-US">
                <a:solidFill>
                  <a:srgbClr val="0000FF"/>
                </a:solidFill>
              </a:endParaRPr>
            </a:p>
          </p:txBody>
        </p:sp>
        <p:sp>
          <p:nvSpPr>
            <p:cNvPr id="1333279" name="Oval 31"/>
            <p:cNvSpPr>
              <a:spLocks noChangeArrowheads="1"/>
            </p:cNvSpPr>
            <p:nvPr/>
          </p:nvSpPr>
          <p:spPr bwMode="auto">
            <a:xfrm>
              <a:off x="3655" y="3055"/>
              <a:ext cx="62" cy="134"/>
            </a:xfrm>
            <a:prstGeom prst="ellipse">
              <a:avLst/>
            </a:prstGeom>
            <a:solidFill>
              <a:schemeClr val="bg1"/>
            </a:solidFill>
            <a:ln w="3175">
              <a:solidFill>
                <a:schemeClr val="tx1"/>
              </a:solidFill>
              <a:round/>
              <a:headEnd/>
              <a:tailEnd/>
            </a:ln>
            <a:effectLst/>
          </p:spPr>
          <p:txBody>
            <a:bodyPr wrap="none" anchor="ctr"/>
            <a:lstStyle/>
            <a:p>
              <a:endParaRPr lang="en-US"/>
            </a:p>
          </p:txBody>
        </p:sp>
      </p:grpSp>
      <p:grpSp>
        <p:nvGrpSpPr>
          <p:cNvPr id="4" name="Group 32"/>
          <p:cNvGrpSpPr>
            <a:grpSpLocks/>
          </p:cNvGrpSpPr>
          <p:nvPr/>
        </p:nvGrpSpPr>
        <p:grpSpPr bwMode="auto">
          <a:xfrm>
            <a:off x="1912938" y="4065588"/>
            <a:ext cx="307975" cy="261938"/>
            <a:chOff x="3366" y="2963"/>
            <a:chExt cx="432" cy="384"/>
          </a:xfrm>
        </p:grpSpPr>
        <p:sp>
          <p:nvSpPr>
            <p:cNvPr id="1333281" name="Oval 33"/>
            <p:cNvSpPr>
              <a:spLocks noChangeArrowheads="1"/>
            </p:cNvSpPr>
            <p:nvPr/>
          </p:nvSpPr>
          <p:spPr bwMode="auto">
            <a:xfrm>
              <a:off x="3366" y="2963"/>
              <a:ext cx="432" cy="384"/>
            </a:xfrm>
            <a:prstGeom prst="ellipse">
              <a:avLst/>
            </a:prstGeom>
            <a:solidFill>
              <a:schemeClr val="folHlink"/>
            </a:solidFill>
            <a:ln w="38100">
              <a:solidFill>
                <a:schemeClr val="tx1"/>
              </a:solidFill>
              <a:round/>
              <a:headEnd/>
              <a:tailEnd/>
            </a:ln>
            <a:effectLst/>
          </p:spPr>
          <p:txBody>
            <a:bodyPr wrap="none" anchor="ctr"/>
            <a:lstStyle/>
            <a:p>
              <a:endParaRPr lang="en-US">
                <a:solidFill>
                  <a:srgbClr val="0000FF"/>
                </a:solidFill>
              </a:endParaRPr>
            </a:p>
          </p:txBody>
        </p:sp>
        <p:sp>
          <p:nvSpPr>
            <p:cNvPr id="1333282" name="Oval 34"/>
            <p:cNvSpPr>
              <a:spLocks noChangeArrowheads="1"/>
            </p:cNvSpPr>
            <p:nvPr/>
          </p:nvSpPr>
          <p:spPr bwMode="auto">
            <a:xfrm>
              <a:off x="3655" y="3055"/>
              <a:ext cx="62" cy="134"/>
            </a:xfrm>
            <a:prstGeom prst="ellipse">
              <a:avLst/>
            </a:prstGeom>
            <a:solidFill>
              <a:schemeClr val="bg1"/>
            </a:solidFill>
            <a:ln w="3175">
              <a:solidFill>
                <a:schemeClr val="tx1"/>
              </a:solidFill>
              <a:round/>
              <a:headEnd/>
              <a:tailEnd/>
            </a:ln>
            <a:effectLst/>
          </p:spPr>
          <p:txBody>
            <a:bodyPr wrap="none" anchor="ctr"/>
            <a:lstStyle/>
            <a:p>
              <a:endParaRPr lang="en-US"/>
            </a:p>
          </p:txBody>
        </p:sp>
      </p:grpSp>
      <p:sp>
        <p:nvSpPr>
          <p:cNvPr id="1333283" name="Oval 35"/>
          <p:cNvSpPr>
            <a:spLocks noChangeArrowheads="1"/>
          </p:cNvSpPr>
          <p:nvPr/>
        </p:nvSpPr>
        <p:spPr bwMode="auto">
          <a:xfrm>
            <a:off x="2370138" y="2447925"/>
            <a:ext cx="307975" cy="261938"/>
          </a:xfrm>
          <a:prstGeom prst="ellipse">
            <a:avLst/>
          </a:prstGeom>
          <a:solidFill>
            <a:srgbClr val="FF0000"/>
          </a:solidFill>
          <a:ln w="38100">
            <a:solidFill>
              <a:schemeClr val="tx1"/>
            </a:solidFill>
            <a:round/>
            <a:headEnd/>
            <a:tailEnd/>
          </a:ln>
          <a:effectLst/>
        </p:spPr>
        <p:txBody>
          <a:bodyPr wrap="none" anchor="ctr"/>
          <a:lstStyle/>
          <a:p>
            <a:endParaRPr lang="en-US">
              <a:solidFill>
                <a:srgbClr val="0000FF"/>
              </a:solidFill>
            </a:endParaRPr>
          </a:p>
        </p:txBody>
      </p:sp>
      <p:sp>
        <p:nvSpPr>
          <p:cNvPr id="1333284" name="Oval 36"/>
          <p:cNvSpPr>
            <a:spLocks noChangeArrowheads="1"/>
          </p:cNvSpPr>
          <p:nvPr/>
        </p:nvSpPr>
        <p:spPr bwMode="auto">
          <a:xfrm>
            <a:off x="2576513" y="2511425"/>
            <a:ext cx="44450" cy="90488"/>
          </a:xfrm>
          <a:prstGeom prst="ellipse">
            <a:avLst/>
          </a:prstGeom>
          <a:solidFill>
            <a:schemeClr val="bg1"/>
          </a:solidFill>
          <a:ln w="3175">
            <a:solidFill>
              <a:schemeClr val="tx1"/>
            </a:solidFill>
            <a:round/>
            <a:headEnd/>
            <a:tailEnd/>
          </a:ln>
          <a:effectLst/>
        </p:spPr>
        <p:txBody>
          <a:bodyPr wrap="none" anchor="ctr"/>
          <a:lstStyle/>
          <a:p>
            <a:endParaRPr lang="en-US"/>
          </a:p>
        </p:txBody>
      </p:sp>
      <p:sp>
        <p:nvSpPr>
          <p:cNvPr id="1333285" name="Oval 37"/>
          <p:cNvSpPr>
            <a:spLocks noChangeArrowheads="1"/>
          </p:cNvSpPr>
          <p:nvPr/>
        </p:nvSpPr>
        <p:spPr bwMode="auto">
          <a:xfrm>
            <a:off x="3119438" y="3540125"/>
            <a:ext cx="307975" cy="261938"/>
          </a:xfrm>
          <a:prstGeom prst="ellipse">
            <a:avLst/>
          </a:prstGeom>
          <a:solidFill>
            <a:srgbClr val="00FF00"/>
          </a:solidFill>
          <a:ln w="38100">
            <a:solidFill>
              <a:schemeClr val="tx1"/>
            </a:solidFill>
            <a:round/>
            <a:headEnd/>
            <a:tailEnd/>
          </a:ln>
          <a:effectLst/>
        </p:spPr>
        <p:txBody>
          <a:bodyPr wrap="none" anchor="ctr"/>
          <a:lstStyle/>
          <a:p>
            <a:endParaRPr lang="en-US">
              <a:solidFill>
                <a:srgbClr val="0000FF"/>
              </a:solidFill>
            </a:endParaRPr>
          </a:p>
        </p:txBody>
      </p:sp>
      <p:sp>
        <p:nvSpPr>
          <p:cNvPr id="1333286" name="Oval 38"/>
          <p:cNvSpPr>
            <a:spLocks noChangeArrowheads="1"/>
          </p:cNvSpPr>
          <p:nvPr/>
        </p:nvSpPr>
        <p:spPr bwMode="auto">
          <a:xfrm>
            <a:off x="3325813" y="3603625"/>
            <a:ext cx="44450" cy="90488"/>
          </a:xfrm>
          <a:prstGeom prst="ellipse">
            <a:avLst/>
          </a:prstGeom>
          <a:solidFill>
            <a:schemeClr val="bg1"/>
          </a:solidFill>
          <a:ln w="3175">
            <a:solidFill>
              <a:schemeClr val="tx1"/>
            </a:solidFill>
            <a:round/>
            <a:headEnd/>
            <a:tailEnd/>
          </a:ln>
          <a:effectLst/>
        </p:spPr>
        <p:txBody>
          <a:bodyPr wrap="none" anchor="ctr"/>
          <a:lstStyle/>
          <a:p>
            <a:endParaRPr lang="en-US"/>
          </a:p>
        </p:txBody>
      </p:sp>
      <p:sp>
        <p:nvSpPr>
          <p:cNvPr id="1333287" name="Oval 39"/>
          <p:cNvSpPr>
            <a:spLocks noChangeArrowheads="1"/>
          </p:cNvSpPr>
          <p:nvPr/>
        </p:nvSpPr>
        <p:spPr bwMode="auto">
          <a:xfrm>
            <a:off x="1619250" y="3538538"/>
            <a:ext cx="307975" cy="261937"/>
          </a:xfrm>
          <a:prstGeom prst="ellipse">
            <a:avLst/>
          </a:prstGeom>
          <a:solidFill>
            <a:srgbClr val="FF0000"/>
          </a:solidFill>
          <a:ln w="38100">
            <a:solidFill>
              <a:schemeClr val="tx1"/>
            </a:solidFill>
            <a:round/>
            <a:headEnd/>
            <a:tailEnd/>
          </a:ln>
          <a:effectLst/>
        </p:spPr>
        <p:txBody>
          <a:bodyPr wrap="none" anchor="ctr"/>
          <a:lstStyle/>
          <a:p>
            <a:endParaRPr lang="en-US">
              <a:solidFill>
                <a:srgbClr val="0000FF"/>
              </a:solidFill>
            </a:endParaRPr>
          </a:p>
        </p:txBody>
      </p:sp>
      <p:sp>
        <p:nvSpPr>
          <p:cNvPr id="1333288" name="Oval 40"/>
          <p:cNvSpPr>
            <a:spLocks noChangeArrowheads="1"/>
          </p:cNvSpPr>
          <p:nvPr/>
        </p:nvSpPr>
        <p:spPr bwMode="auto">
          <a:xfrm>
            <a:off x="1825625" y="3602038"/>
            <a:ext cx="44450" cy="90487"/>
          </a:xfrm>
          <a:prstGeom prst="ellipse">
            <a:avLst/>
          </a:prstGeom>
          <a:solidFill>
            <a:schemeClr val="bg1"/>
          </a:solidFill>
          <a:ln w="3175">
            <a:solidFill>
              <a:schemeClr val="tx1"/>
            </a:solidFill>
            <a:round/>
            <a:headEnd/>
            <a:tailEnd/>
          </a:ln>
          <a:effectLst/>
        </p:spPr>
        <p:txBody>
          <a:bodyPr wrap="none" anchor="ctr"/>
          <a:lstStyle/>
          <a:p>
            <a:endParaRPr lang="en-US"/>
          </a:p>
        </p:txBody>
      </p:sp>
      <p:sp>
        <p:nvSpPr>
          <p:cNvPr id="45" name="Text Box 122"/>
          <p:cNvSpPr txBox="1">
            <a:spLocks noChangeArrowheads="1"/>
          </p:cNvSpPr>
          <p:nvPr/>
        </p:nvSpPr>
        <p:spPr bwMode="auto">
          <a:xfrm>
            <a:off x="4805155" y="2815110"/>
            <a:ext cx="3662673" cy="954107"/>
          </a:xfrm>
          <a:prstGeom prst="rect">
            <a:avLst/>
          </a:prstGeom>
          <a:solidFill>
            <a:schemeClr val="bg1">
              <a:alpha val="89999"/>
            </a:schemeClr>
          </a:solidFill>
          <a:ln w="38100" algn="ctr">
            <a:solidFill>
              <a:srgbClr val="FF0000"/>
            </a:solidFill>
            <a:miter lim="800000"/>
            <a:headEnd/>
            <a:tailEnd/>
          </a:ln>
          <a:effectLst>
            <a:outerShdw blurRad="50800" dist="38100" dir="2700000" algn="tl" rotWithShape="0">
              <a:prstClr val="black">
                <a:alpha val="40000"/>
              </a:prstClr>
            </a:outerShdw>
          </a:effectLst>
        </p:spPr>
        <p:txBody>
          <a:bodyPr wrap="square">
            <a:spAutoFit/>
          </a:bodyPr>
          <a:lstStyle/>
          <a:p>
            <a:r>
              <a:rPr lang="en-US" sz="2800" dirty="0" smtClean="0">
                <a:latin typeface="Arial" pitchFamily="34" charset="0"/>
                <a:cs typeface="Arial" pitchFamily="34" charset="0"/>
              </a:rPr>
              <a:t>Edge vertexes have corner colors</a:t>
            </a:r>
            <a:endParaRPr lang="en-US" sz="2800" dirty="0">
              <a:latin typeface="Arial" pitchFamily="34" charset="0"/>
              <a:cs typeface="Arial" pitchFamily="34" charset="0"/>
            </a:endParaRPr>
          </a:p>
        </p:txBody>
      </p:sp>
      <p:sp>
        <p:nvSpPr>
          <p:cNvPr id="48" name="Text Box 122"/>
          <p:cNvSpPr txBox="1">
            <a:spLocks noChangeArrowheads="1"/>
          </p:cNvSpPr>
          <p:nvPr/>
        </p:nvSpPr>
        <p:spPr bwMode="auto">
          <a:xfrm>
            <a:off x="3589248" y="1866297"/>
            <a:ext cx="4863832" cy="523220"/>
          </a:xfrm>
          <a:prstGeom prst="rect">
            <a:avLst/>
          </a:prstGeom>
          <a:solidFill>
            <a:schemeClr val="bg1">
              <a:alpha val="89999"/>
            </a:schemeClr>
          </a:solidFill>
          <a:ln w="38100" algn="ctr">
            <a:solidFill>
              <a:srgbClr val="FF0000"/>
            </a:solidFill>
            <a:miter lim="800000"/>
            <a:headEnd/>
            <a:tailEnd/>
          </a:ln>
          <a:effectLst>
            <a:outerShdw blurRad="50800" dist="38100" dir="2700000" algn="tl" rotWithShape="0">
              <a:prstClr val="black">
                <a:alpha val="40000"/>
              </a:prstClr>
            </a:outerShdw>
          </a:effectLst>
        </p:spPr>
        <p:txBody>
          <a:bodyPr wrap="none">
            <a:spAutoFit/>
          </a:bodyPr>
          <a:lstStyle/>
          <a:p>
            <a:r>
              <a:rPr lang="en-US" sz="2800" dirty="0" smtClean="0">
                <a:latin typeface="Arial" pitchFamily="34" charset="0"/>
                <a:cs typeface="Arial" pitchFamily="34" charset="0"/>
              </a:rPr>
              <a:t>“Corners” have distinct colors</a:t>
            </a:r>
            <a:endParaRPr lang="en-US" sz="2800" dirty="0">
              <a:latin typeface="Arial" pitchFamily="34" charset="0"/>
              <a:cs typeface="Arial" pitchFamily="34" charset="0"/>
            </a:endParaRPr>
          </a:p>
        </p:txBody>
      </p:sp>
    </p:spTree>
    <p:extLst>
      <p:ext uri="{BB962C8B-B14F-4D97-AF65-F5344CB8AC3E}">
        <p14:creationId xmlns:p14="http://schemas.microsoft.com/office/powerpoint/2010/main" val="1519353551"/>
      </p:ext>
    </p:extLst>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3251" name="Rectangle 3"/>
          <p:cNvSpPr>
            <a:spLocks noGrp="1" noChangeArrowheads="1"/>
          </p:cNvSpPr>
          <p:nvPr>
            <p:ph type="title"/>
          </p:nvPr>
        </p:nvSpPr>
        <p:spPr/>
        <p:txBody>
          <a:bodyPr/>
          <a:lstStyle/>
          <a:p>
            <a:r>
              <a:rPr lang="en-US" dirty="0"/>
              <a:t>Sperner Coloring</a:t>
            </a:r>
          </a:p>
        </p:txBody>
      </p:sp>
      <p:sp>
        <p:nvSpPr>
          <p:cNvPr id="43" name="Slide Number Placeholder 5"/>
          <p:cNvSpPr>
            <a:spLocks noGrp="1"/>
          </p:cNvSpPr>
          <p:nvPr>
            <p:ph type="sldNum" sz="quarter" idx="11"/>
          </p:nvPr>
        </p:nvSpPr>
        <p:spPr/>
        <p:txBody>
          <a:bodyPr/>
          <a:lstStyle/>
          <a:p>
            <a:fld id="{3AF1186A-11DE-4A1A-8BE3-9FF3A8972082}" type="slidenum">
              <a:rPr lang="en-US"/>
              <a:pPr/>
              <a:t>177</a:t>
            </a:fld>
            <a:endParaRPr lang="en-US"/>
          </a:p>
        </p:txBody>
      </p:sp>
      <p:sp>
        <p:nvSpPr>
          <p:cNvPr id="2" name="Footer Placeholder 1"/>
          <p:cNvSpPr>
            <a:spLocks noGrp="1"/>
          </p:cNvSpPr>
          <p:nvPr>
            <p:ph type="ftr" sz="quarter" idx="4294967295"/>
          </p:nvPr>
        </p:nvSpPr>
        <p:spPr>
          <a:xfrm>
            <a:off x="3124200" y="6248400"/>
            <a:ext cx="2895600" cy="457200"/>
          </a:xfrm>
        </p:spPr>
        <p:txBody>
          <a:bodyPr/>
          <a:lstStyle/>
          <a:p>
            <a:r>
              <a:rPr lang="en-US" dirty="0" smtClean="0"/>
              <a:t>Distributed Computing Through Combinatorial Topology</a:t>
            </a:r>
            <a:endParaRPr lang="en-US" dirty="0"/>
          </a:p>
        </p:txBody>
      </p:sp>
      <p:sp>
        <p:nvSpPr>
          <p:cNvPr id="1333250" name="AutoShape 2"/>
          <p:cNvSpPr>
            <a:spLocks noChangeArrowheads="1"/>
          </p:cNvSpPr>
          <p:nvPr/>
        </p:nvSpPr>
        <p:spPr bwMode="auto">
          <a:xfrm>
            <a:off x="515938" y="2479675"/>
            <a:ext cx="4013200" cy="3201988"/>
          </a:xfrm>
          <a:prstGeom prst="triangle">
            <a:avLst>
              <a:gd name="adj" fmla="val 50000"/>
            </a:avLst>
          </a:prstGeom>
          <a:solidFill>
            <a:schemeClr val="hlink"/>
          </a:solidFill>
          <a:ln w="38100">
            <a:solidFill>
              <a:schemeClr val="tx1"/>
            </a:solidFill>
            <a:miter lim="800000"/>
            <a:headEnd/>
            <a:tailEnd/>
          </a:ln>
          <a:effectLst/>
        </p:spPr>
        <p:txBody>
          <a:bodyPr wrap="none" anchor="ctr"/>
          <a:lstStyle/>
          <a:p>
            <a:endParaRPr lang="en-US"/>
          </a:p>
        </p:txBody>
      </p:sp>
      <p:sp>
        <p:nvSpPr>
          <p:cNvPr id="1333252" name="Freeform 4"/>
          <p:cNvSpPr>
            <a:spLocks/>
          </p:cNvSpPr>
          <p:nvPr/>
        </p:nvSpPr>
        <p:spPr bwMode="auto">
          <a:xfrm>
            <a:off x="609600" y="4191000"/>
            <a:ext cx="1876425" cy="1477963"/>
          </a:xfrm>
          <a:custGeom>
            <a:avLst/>
            <a:gdLst/>
            <a:ahLst/>
            <a:cxnLst>
              <a:cxn ang="0">
                <a:pos x="1182" y="471"/>
              </a:cxn>
              <a:cxn ang="0">
                <a:pos x="941" y="0"/>
              </a:cxn>
              <a:cxn ang="0">
                <a:pos x="920" y="2"/>
              </a:cxn>
              <a:cxn ang="0">
                <a:pos x="0" y="931"/>
              </a:cxn>
              <a:cxn ang="0">
                <a:pos x="1182" y="471"/>
              </a:cxn>
            </a:cxnLst>
            <a:rect l="0" t="0" r="r" b="b"/>
            <a:pathLst>
              <a:path w="1182" h="931">
                <a:moveTo>
                  <a:pt x="1182" y="471"/>
                </a:moveTo>
                <a:lnTo>
                  <a:pt x="941" y="0"/>
                </a:lnTo>
                <a:lnTo>
                  <a:pt x="920" y="2"/>
                </a:lnTo>
                <a:lnTo>
                  <a:pt x="0" y="931"/>
                </a:lnTo>
                <a:lnTo>
                  <a:pt x="1182" y="471"/>
                </a:lnTo>
                <a:close/>
              </a:path>
            </a:pathLst>
          </a:custGeom>
          <a:noFill/>
          <a:ln w="38100" cap="flat" cmpd="sng">
            <a:solidFill>
              <a:schemeClr val="tx1"/>
            </a:solidFill>
            <a:prstDash val="solid"/>
            <a:round/>
            <a:headEnd type="none" w="med" len="med"/>
            <a:tailEnd type="none" w="med" len="med"/>
          </a:ln>
          <a:effectLst/>
        </p:spPr>
        <p:txBody>
          <a:bodyPr wrap="none" anchor="ctr"/>
          <a:lstStyle/>
          <a:p>
            <a:endParaRPr lang="en-US"/>
          </a:p>
        </p:txBody>
      </p:sp>
      <p:sp>
        <p:nvSpPr>
          <p:cNvPr id="1333253" name="Freeform 5"/>
          <p:cNvSpPr>
            <a:spLocks/>
          </p:cNvSpPr>
          <p:nvPr/>
        </p:nvSpPr>
        <p:spPr bwMode="auto">
          <a:xfrm>
            <a:off x="2452688" y="4194175"/>
            <a:ext cx="2124075" cy="1474788"/>
          </a:xfrm>
          <a:custGeom>
            <a:avLst/>
            <a:gdLst/>
            <a:ahLst/>
            <a:cxnLst>
              <a:cxn ang="0">
                <a:pos x="296" y="0"/>
              </a:cxn>
              <a:cxn ang="0">
                <a:pos x="0" y="469"/>
              </a:cxn>
              <a:cxn ang="0">
                <a:pos x="1338" y="929"/>
              </a:cxn>
              <a:cxn ang="0">
                <a:pos x="296" y="0"/>
              </a:cxn>
            </a:cxnLst>
            <a:rect l="0" t="0" r="r" b="b"/>
            <a:pathLst>
              <a:path w="1338" h="929">
                <a:moveTo>
                  <a:pt x="296" y="0"/>
                </a:moveTo>
                <a:lnTo>
                  <a:pt x="0" y="469"/>
                </a:lnTo>
                <a:lnTo>
                  <a:pt x="1338" y="929"/>
                </a:lnTo>
                <a:lnTo>
                  <a:pt x="296" y="0"/>
                </a:lnTo>
                <a:close/>
              </a:path>
            </a:pathLst>
          </a:custGeom>
          <a:noFill/>
          <a:ln w="38100" cap="flat" cmpd="sng">
            <a:solidFill>
              <a:schemeClr val="tx1"/>
            </a:solidFill>
            <a:prstDash val="solid"/>
            <a:round/>
            <a:headEnd type="none" w="med" len="med"/>
            <a:tailEnd type="none" w="med" len="med"/>
          </a:ln>
          <a:effectLst/>
        </p:spPr>
        <p:txBody>
          <a:bodyPr wrap="none" anchor="ctr"/>
          <a:lstStyle/>
          <a:p>
            <a:endParaRPr lang="en-US"/>
          </a:p>
        </p:txBody>
      </p:sp>
      <p:sp>
        <p:nvSpPr>
          <p:cNvPr id="1333254" name="Freeform 6"/>
          <p:cNvSpPr>
            <a:spLocks/>
          </p:cNvSpPr>
          <p:nvPr/>
        </p:nvSpPr>
        <p:spPr bwMode="auto">
          <a:xfrm>
            <a:off x="2089150" y="2497138"/>
            <a:ext cx="833438" cy="1685925"/>
          </a:xfrm>
          <a:custGeom>
            <a:avLst/>
            <a:gdLst/>
            <a:ahLst/>
            <a:cxnLst>
              <a:cxn ang="0">
                <a:pos x="0" y="1062"/>
              </a:cxn>
              <a:cxn ang="0">
                <a:pos x="525" y="1062"/>
              </a:cxn>
              <a:cxn ang="0">
                <a:pos x="263" y="0"/>
              </a:cxn>
              <a:cxn ang="0">
                <a:pos x="0" y="1062"/>
              </a:cxn>
            </a:cxnLst>
            <a:rect l="0" t="0" r="r" b="b"/>
            <a:pathLst>
              <a:path w="525" h="1062">
                <a:moveTo>
                  <a:pt x="0" y="1062"/>
                </a:moveTo>
                <a:lnTo>
                  <a:pt x="525" y="1062"/>
                </a:lnTo>
                <a:lnTo>
                  <a:pt x="263" y="0"/>
                </a:lnTo>
                <a:lnTo>
                  <a:pt x="0" y="1062"/>
                </a:lnTo>
                <a:close/>
              </a:path>
            </a:pathLst>
          </a:custGeom>
          <a:noFill/>
          <a:ln w="38100" cap="flat" cmpd="sng">
            <a:solidFill>
              <a:schemeClr val="tx1"/>
            </a:solidFill>
            <a:prstDash val="solid"/>
            <a:round/>
            <a:headEnd type="none" w="med" len="med"/>
            <a:tailEnd type="none" w="med" len="med"/>
          </a:ln>
          <a:effectLst/>
        </p:spPr>
        <p:txBody>
          <a:bodyPr wrap="none" anchor="ctr"/>
          <a:lstStyle/>
          <a:p>
            <a:endParaRPr lang="en-US"/>
          </a:p>
        </p:txBody>
      </p:sp>
      <p:sp>
        <p:nvSpPr>
          <p:cNvPr id="1333255" name="Line 7"/>
          <p:cNvSpPr>
            <a:spLocks noChangeShapeType="1"/>
          </p:cNvSpPr>
          <p:nvPr/>
        </p:nvSpPr>
        <p:spPr bwMode="auto">
          <a:xfrm>
            <a:off x="2438400" y="4953000"/>
            <a:ext cx="609600" cy="685800"/>
          </a:xfrm>
          <a:prstGeom prst="line">
            <a:avLst/>
          </a:prstGeom>
          <a:noFill/>
          <a:ln w="38100">
            <a:solidFill>
              <a:schemeClr val="tx1"/>
            </a:solidFill>
            <a:round/>
            <a:headEnd/>
            <a:tailEnd/>
          </a:ln>
          <a:effectLst/>
        </p:spPr>
        <p:txBody>
          <a:bodyPr wrap="none" anchor="ctr"/>
          <a:lstStyle/>
          <a:p>
            <a:endParaRPr lang="en-US"/>
          </a:p>
        </p:txBody>
      </p:sp>
      <p:sp>
        <p:nvSpPr>
          <p:cNvPr id="1333256" name="Line 8"/>
          <p:cNvSpPr>
            <a:spLocks noChangeShapeType="1"/>
          </p:cNvSpPr>
          <p:nvPr/>
        </p:nvSpPr>
        <p:spPr bwMode="auto">
          <a:xfrm flipH="1">
            <a:off x="1998663" y="4953000"/>
            <a:ext cx="439737" cy="762000"/>
          </a:xfrm>
          <a:prstGeom prst="line">
            <a:avLst/>
          </a:prstGeom>
          <a:noFill/>
          <a:ln w="38100">
            <a:solidFill>
              <a:schemeClr val="tx1"/>
            </a:solidFill>
            <a:round/>
            <a:headEnd/>
            <a:tailEnd/>
          </a:ln>
          <a:effectLst/>
        </p:spPr>
        <p:txBody>
          <a:bodyPr wrap="none" anchor="ctr"/>
          <a:lstStyle/>
          <a:p>
            <a:endParaRPr lang="en-US"/>
          </a:p>
        </p:txBody>
      </p:sp>
      <p:sp>
        <p:nvSpPr>
          <p:cNvPr id="1333257" name="Line 9"/>
          <p:cNvSpPr>
            <a:spLocks noChangeShapeType="1"/>
          </p:cNvSpPr>
          <p:nvPr/>
        </p:nvSpPr>
        <p:spPr bwMode="auto">
          <a:xfrm>
            <a:off x="2895600" y="4191000"/>
            <a:ext cx="838200" cy="228600"/>
          </a:xfrm>
          <a:prstGeom prst="line">
            <a:avLst/>
          </a:prstGeom>
          <a:noFill/>
          <a:ln w="38100">
            <a:solidFill>
              <a:schemeClr val="tx1"/>
            </a:solidFill>
            <a:round/>
            <a:headEnd/>
            <a:tailEnd/>
          </a:ln>
          <a:effectLst/>
        </p:spPr>
        <p:txBody>
          <a:bodyPr wrap="none" anchor="ctr"/>
          <a:lstStyle/>
          <a:p>
            <a:endParaRPr lang="en-US"/>
          </a:p>
        </p:txBody>
      </p:sp>
      <p:sp>
        <p:nvSpPr>
          <p:cNvPr id="1333258" name="Line 10"/>
          <p:cNvSpPr>
            <a:spLocks noChangeShapeType="1"/>
          </p:cNvSpPr>
          <p:nvPr/>
        </p:nvSpPr>
        <p:spPr bwMode="auto">
          <a:xfrm flipV="1">
            <a:off x="2895600" y="3657600"/>
            <a:ext cx="304800" cy="533400"/>
          </a:xfrm>
          <a:prstGeom prst="line">
            <a:avLst/>
          </a:prstGeom>
          <a:noFill/>
          <a:ln w="38100">
            <a:solidFill>
              <a:schemeClr val="tx1"/>
            </a:solidFill>
            <a:round/>
            <a:headEnd/>
            <a:tailEnd/>
          </a:ln>
          <a:effectLst/>
        </p:spPr>
        <p:txBody>
          <a:bodyPr wrap="none" anchor="ctr"/>
          <a:lstStyle/>
          <a:p>
            <a:endParaRPr lang="en-US"/>
          </a:p>
        </p:txBody>
      </p:sp>
      <p:sp>
        <p:nvSpPr>
          <p:cNvPr id="1333259" name="Line 11"/>
          <p:cNvSpPr>
            <a:spLocks noChangeShapeType="1"/>
          </p:cNvSpPr>
          <p:nvPr/>
        </p:nvSpPr>
        <p:spPr bwMode="auto">
          <a:xfrm flipH="1" flipV="1">
            <a:off x="1752600" y="3733800"/>
            <a:ext cx="304800" cy="457200"/>
          </a:xfrm>
          <a:prstGeom prst="line">
            <a:avLst/>
          </a:prstGeom>
          <a:noFill/>
          <a:ln w="38100">
            <a:solidFill>
              <a:schemeClr val="tx1"/>
            </a:solidFill>
            <a:round/>
            <a:headEnd/>
            <a:tailEnd/>
          </a:ln>
          <a:effectLst/>
        </p:spPr>
        <p:txBody>
          <a:bodyPr wrap="none" anchor="ctr"/>
          <a:lstStyle/>
          <a:p>
            <a:endParaRPr lang="en-US"/>
          </a:p>
        </p:txBody>
      </p:sp>
      <p:sp>
        <p:nvSpPr>
          <p:cNvPr id="1333260" name="Line 12"/>
          <p:cNvSpPr>
            <a:spLocks noChangeShapeType="1"/>
          </p:cNvSpPr>
          <p:nvPr/>
        </p:nvSpPr>
        <p:spPr bwMode="auto">
          <a:xfrm flipH="1">
            <a:off x="1295400" y="4191000"/>
            <a:ext cx="762000" cy="304800"/>
          </a:xfrm>
          <a:prstGeom prst="line">
            <a:avLst/>
          </a:prstGeom>
          <a:noFill/>
          <a:ln w="38100">
            <a:solidFill>
              <a:schemeClr val="tx1"/>
            </a:solidFill>
            <a:round/>
            <a:headEnd/>
            <a:tailEnd/>
          </a:ln>
          <a:effectLst/>
        </p:spPr>
        <p:txBody>
          <a:bodyPr wrap="none" anchor="ctr"/>
          <a:lstStyle/>
          <a:p>
            <a:endParaRPr lang="en-US"/>
          </a:p>
        </p:txBody>
      </p:sp>
      <p:sp>
        <p:nvSpPr>
          <p:cNvPr id="1333261" name="Oval 13"/>
          <p:cNvSpPr>
            <a:spLocks noChangeArrowheads="1"/>
          </p:cNvSpPr>
          <p:nvPr/>
        </p:nvSpPr>
        <p:spPr bwMode="auto">
          <a:xfrm>
            <a:off x="4281488" y="5553075"/>
            <a:ext cx="307975" cy="261938"/>
          </a:xfrm>
          <a:prstGeom prst="ellipse">
            <a:avLst/>
          </a:prstGeom>
          <a:solidFill>
            <a:srgbClr val="00FF00"/>
          </a:solidFill>
          <a:ln w="38100">
            <a:solidFill>
              <a:schemeClr val="tx1"/>
            </a:solidFill>
            <a:round/>
            <a:headEnd/>
            <a:tailEnd/>
          </a:ln>
          <a:effectLst/>
        </p:spPr>
        <p:txBody>
          <a:bodyPr wrap="none" anchor="ctr"/>
          <a:lstStyle/>
          <a:p>
            <a:endParaRPr lang="en-US">
              <a:solidFill>
                <a:srgbClr val="0000FF"/>
              </a:solidFill>
            </a:endParaRPr>
          </a:p>
        </p:txBody>
      </p:sp>
      <p:sp>
        <p:nvSpPr>
          <p:cNvPr id="1333262" name="Oval 14"/>
          <p:cNvSpPr>
            <a:spLocks noChangeArrowheads="1"/>
          </p:cNvSpPr>
          <p:nvPr/>
        </p:nvSpPr>
        <p:spPr bwMode="auto">
          <a:xfrm>
            <a:off x="4487863" y="5616575"/>
            <a:ext cx="44450" cy="90488"/>
          </a:xfrm>
          <a:prstGeom prst="ellipse">
            <a:avLst/>
          </a:prstGeom>
          <a:solidFill>
            <a:schemeClr val="bg1"/>
          </a:solidFill>
          <a:ln w="3175">
            <a:solidFill>
              <a:schemeClr val="tx1"/>
            </a:solidFill>
            <a:round/>
            <a:headEnd/>
            <a:tailEnd/>
          </a:ln>
          <a:effectLst/>
        </p:spPr>
        <p:txBody>
          <a:bodyPr wrap="none" anchor="ctr"/>
          <a:lstStyle/>
          <a:p>
            <a:endParaRPr lang="en-US"/>
          </a:p>
        </p:txBody>
      </p:sp>
      <p:sp>
        <p:nvSpPr>
          <p:cNvPr id="1333263" name="Oval 15"/>
          <p:cNvSpPr>
            <a:spLocks noChangeArrowheads="1"/>
          </p:cNvSpPr>
          <p:nvPr/>
        </p:nvSpPr>
        <p:spPr bwMode="auto">
          <a:xfrm>
            <a:off x="3006725" y="5553075"/>
            <a:ext cx="307975" cy="261938"/>
          </a:xfrm>
          <a:prstGeom prst="ellipse">
            <a:avLst/>
          </a:prstGeom>
          <a:solidFill>
            <a:srgbClr val="00FF00"/>
          </a:solidFill>
          <a:ln w="38100">
            <a:solidFill>
              <a:schemeClr val="tx1"/>
            </a:solidFill>
            <a:round/>
            <a:headEnd/>
            <a:tailEnd/>
          </a:ln>
          <a:effectLst/>
        </p:spPr>
        <p:txBody>
          <a:bodyPr wrap="none" anchor="ctr"/>
          <a:lstStyle/>
          <a:p>
            <a:endParaRPr lang="en-US">
              <a:solidFill>
                <a:srgbClr val="0000FF"/>
              </a:solidFill>
            </a:endParaRPr>
          </a:p>
        </p:txBody>
      </p:sp>
      <p:sp>
        <p:nvSpPr>
          <p:cNvPr id="1333264" name="Oval 16"/>
          <p:cNvSpPr>
            <a:spLocks noChangeArrowheads="1"/>
          </p:cNvSpPr>
          <p:nvPr/>
        </p:nvSpPr>
        <p:spPr bwMode="auto">
          <a:xfrm>
            <a:off x="3213100" y="5616575"/>
            <a:ext cx="44450" cy="90488"/>
          </a:xfrm>
          <a:prstGeom prst="ellipse">
            <a:avLst/>
          </a:prstGeom>
          <a:solidFill>
            <a:schemeClr val="bg1"/>
          </a:solidFill>
          <a:ln w="3175">
            <a:solidFill>
              <a:schemeClr val="tx1"/>
            </a:solidFill>
            <a:round/>
            <a:headEnd/>
            <a:tailEnd/>
          </a:ln>
          <a:effectLst/>
        </p:spPr>
        <p:txBody>
          <a:bodyPr wrap="none" anchor="ctr"/>
          <a:lstStyle/>
          <a:p>
            <a:endParaRPr lang="en-US"/>
          </a:p>
        </p:txBody>
      </p:sp>
      <p:sp>
        <p:nvSpPr>
          <p:cNvPr id="1333265" name="Oval 17"/>
          <p:cNvSpPr>
            <a:spLocks noChangeArrowheads="1"/>
          </p:cNvSpPr>
          <p:nvPr/>
        </p:nvSpPr>
        <p:spPr bwMode="auto">
          <a:xfrm>
            <a:off x="1901825" y="5553075"/>
            <a:ext cx="307975" cy="261938"/>
          </a:xfrm>
          <a:prstGeom prst="ellipse">
            <a:avLst/>
          </a:prstGeom>
          <a:solidFill>
            <a:srgbClr val="FFFF00"/>
          </a:solidFill>
          <a:ln w="38100">
            <a:solidFill>
              <a:schemeClr val="tx1"/>
            </a:solidFill>
            <a:round/>
            <a:headEnd/>
            <a:tailEnd/>
          </a:ln>
          <a:effectLst/>
        </p:spPr>
        <p:txBody>
          <a:bodyPr wrap="none" anchor="ctr"/>
          <a:lstStyle/>
          <a:p>
            <a:endParaRPr lang="en-US">
              <a:solidFill>
                <a:srgbClr val="0000FF"/>
              </a:solidFill>
            </a:endParaRPr>
          </a:p>
        </p:txBody>
      </p:sp>
      <p:sp>
        <p:nvSpPr>
          <p:cNvPr id="1333266" name="Oval 18"/>
          <p:cNvSpPr>
            <a:spLocks noChangeArrowheads="1"/>
          </p:cNvSpPr>
          <p:nvPr/>
        </p:nvSpPr>
        <p:spPr bwMode="auto">
          <a:xfrm>
            <a:off x="2108200" y="5616575"/>
            <a:ext cx="44450" cy="90488"/>
          </a:xfrm>
          <a:prstGeom prst="ellipse">
            <a:avLst/>
          </a:prstGeom>
          <a:solidFill>
            <a:schemeClr val="bg1"/>
          </a:solidFill>
          <a:ln w="3175">
            <a:solidFill>
              <a:schemeClr val="tx1"/>
            </a:solidFill>
            <a:round/>
            <a:headEnd/>
            <a:tailEnd/>
          </a:ln>
          <a:effectLst/>
        </p:spPr>
        <p:txBody>
          <a:bodyPr wrap="none" anchor="ctr"/>
          <a:lstStyle/>
          <a:p>
            <a:endParaRPr lang="en-US"/>
          </a:p>
        </p:txBody>
      </p:sp>
      <p:sp>
        <p:nvSpPr>
          <p:cNvPr id="1333267" name="Oval 19"/>
          <p:cNvSpPr>
            <a:spLocks noChangeArrowheads="1"/>
          </p:cNvSpPr>
          <p:nvPr/>
        </p:nvSpPr>
        <p:spPr bwMode="auto">
          <a:xfrm>
            <a:off x="457200" y="5553075"/>
            <a:ext cx="307975" cy="261938"/>
          </a:xfrm>
          <a:prstGeom prst="ellipse">
            <a:avLst/>
          </a:prstGeom>
          <a:solidFill>
            <a:srgbClr val="FFFF00"/>
          </a:solidFill>
          <a:ln w="38100">
            <a:solidFill>
              <a:schemeClr val="tx1"/>
            </a:solidFill>
            <a:round/>
            <a:headEnd/>
            <a:tailEnd/>
          </a:ln>
          <a:effectLst/>
        </p:spPr>
        <p:txBody>
          <a:bodyPr wrap="none" anchor="ctr"/>
          <a:lstStyle/>
          <a:p>
            <a:endParaRPr lang="en-US">
              <a:solidFill>
                <a:srgbClr val="0000FF"/>
              </a:solidFill>
            </a:endParaRPr>
          </a:p>
        </p:txBody>
      </p:sp>
      <p:sp>
        <p:nvSpPr>
          <p:cNvPr id="1333268" name="Oval 20"/>
          <p:cNvSpPr>
            <a:spLocks noChangeArrowheads="1"/>
          </p:cNvSpPr>
          <p:nvPr/>
        </p:nvSpPr>
        <p:spPr bwMode="auto">
          <a:xfrm>
            <a:off x="663575" y="5616575"/>
            <a:ext cx="44450" cy="90488"/>
          </a:xfrm>
          <a:prstGeom prst="ellipse">
            <a:avLst/>
          </a:prstGeom>
          <a:solidFill>
            <a:schemeClr val="bg1"/>
          </a:solidFill>
          <a:ln w="3175">
            <a:solidFill>
              <a:schemeClr val="tx1"/>
            </a:solidFill>
            <a:round/>
            <a:headEnd/>
            <a:tailEnd/>
          </a:ln>
          <a:effectLst/>
        </p:spPr>
        <p:txBody>
          <a:bodyPr wrap="none" anchor="ctr"/>
          <a:lstStyle/>
          <a:p>
            <a:endParaRPr lang="en-US"/>
          </a:p>
        </p:txBody>
      </p:sp>
      <p:sp>
        <p:nvSpPr>
          <p:cNvPr id="1333269" name="Oval 21"/>
          <p:cNvSpPr>
            <a:spLocks noChangeArrowheads="1"/>
          </p:cNvSpPr>
          <p:nvPr/>
        </p:nvSpPr>
        <p:spPr bwMode="auto">
          <a:xfrm>
            <a:off x="3563938" y="4324350"/>
            <a:ext cx="307975" cy="261938"/>
          </a:xfrm>
          <a:prstGeom prst="ellipse">
            <a:avLst/>
          </a:prstGeom>
          <a:solidFill>
            <a:srgbClr val="FF0000"/>
          </a:solidFill>
          <a:ln w="38100">
            <a:solidFill>
              <a:schemeClr val="tx1"/>
            </a:solidFill>
            <a:round/>
            <a:headEnd/>
            <a:tailEnd/>
          </a:ln>
          <a:effectLst/>
        </p:spPr>
        <p:txBody>
          <a:bodyPr wrap="none" anchor="ctr"/>
          <a:lstStyle/>
          <a:p>
            <a:endParaRPr lang="en-US">
              <a:solidFill>
                <a:srgbClr val="0000FF"/>
              </a:solidFill>
            </a:endParaRPr>
          </a:p>
        </p:txBody>
      </p:sp>
      <p:sp>
        <p:nvSpPr>
          <p:cNvPr id="1333270" name="Oval 22"/>
          <p:cNvSpPr>
            <a:spLocks noChangeArrowheads="1"/>
          </p:cNvSpPr>
          <p:nvPr/>
        </p:nvSpPr>
        <p:spPr bwMode="auto">
          <a:xfrm>
            <a:off x="3770313" y="4387850"/>
            <a:ext cx="44450" cy="90488"/>
          </a:xfrm>
          <a:prstGeom prst="ellipse">
            <a:avLst/>
          </a:prstGeom>
          <a:solidFill>
            <a:schemeClr val="bg1"/>
          </a:solidFill>
          <a:ln w="3175">
            <a:solidFill>
              <a:schemeClr val="tx1"/>
            </a:solidFill>
            <a:round/>
            <a:headEnd/>
            <a:tailEnd/>
          </a:ln>
          <a:effectLst/>
        </p:spPr>
        <p:txBody>
          <a:bodyPr wrap="none" anchor="ctr"/>
          <a:lstStyle/>
          <a:p>
            <a:endParaRPr lang="en-US"/>
          </a:p>
        </p:txBody>
      </p:sp>
      <p:sp>
        <p:nvSpPr>
          <p:cNvPr id="1333271" name="Oval 23"/>
          <p:cNvSpPr>
            <a:spLocks noChangeArrowheads="1"/>
          </p:cNvSpPr>
          <p:nvPr/>
        </p:nvSpPr>
        <p:spPr bwMode="auto">
          <a:xfrm>
            <a:off x="1103313" y="4381500"/>
            <a:ext cx="307975" cy="261938"/>
          </a:xfrm>
          <a:prstGeom prst="ellipse">
            <a:avLst/>
          </a:prstGeom>
          <a:solidFill>
            <a:srgbClr val="FFFF00"/>
          </a:solidFill>
          <a:ln w="38100">
            <a:solidFill>
              <a:schemeClr val="tx1"/>
            </a:solidFill>
            <a:round/>
            <a:headEnd/>
            <a:tailEnd/>
          </a:ln>
          <a:effectLst/>
        </p:spPr>
        <p:txBody>
          <a:bodyPr wrap="none" anchor="ctr"/>
          <a:lstStyle/>
          <a:p>
            <a:endParaRPr lang="en-US">
              <a:solidFill>
                <a:srgbClr val="0000FF"/>
              </a:solidFill>
            </a:endParaRPr>
          </a:p>
        </p:txBody>
      </p:sp>
      <p:sp>
        <p:nvSpPr>
          <p:cNvPr id="1333272" name="Oval 24"/>
          <p:cNvSpPr>
            <a:spLocks noChangeArrowheads="1"/>
          </p:cNvSpPr>
          <p:nvPr/>
        </p:nvSpPr>
        <p:spPr bwMode="auto">
          <a:xfrm>
            <a:off x="1309688" y="4445000"/>
            <a:ext cx="44450" cy="90488"/>
          </a:xfrm>
          <a:prstGeom prst="ellipse">
            <a:avLst/>
          </a:prstGeom>
          <a:solidFill>
            <a:schemeClr val="bg1"/>
          </a:solidFill>
          <a:ln w="3175">
            <a:solidFill>
              <a:schemeClr val="tx1"/>
            </a:solidFill>
            <a:round/>
            <a:headEnd/>
            <a:tailEnd/>
          </a:ln>
          <a:effectLst/>
        </p:spPr>
        <p:txBody>
          <a:bodyPr wrap="none" anchor="ctr"/>
          <a:lstStyle/>
          <a:p>
            <a:endParaRPr lang="en-US"/>
          </a:p>
        </p:txBody>
      </p:sp>
      <p:sp>
        <p:nvSpPr>
          <p:cNvPr id="1333274" name="Oval 26"/>
          <p:cNvSpPr>
            <a:spLocks noChangeArrowheads="1"/>
          </p:cNvSpPr>
          <p:nvPr/>
        </p:nvSpPr>
        <p:spPr bwMode="auto">
          <a:xfrm>
            <a:off x="2368550" y="4845050"/>
            <a:ext cx="307975" cy="261938"/>
          </a:xfrm>
          <a:prstGeom prst="ellipse">
            <a:avLst/>
          </a:prstGeom>
          <a:solidFill>
            <a:srgbClr val="FFFF00"/>
          </a:solidFill>
          <a:ln w="38100">
            <a:solidFill>
              <a:schemeClr val="tx1"/>
            </a:solidFill>
            <a:round/>
            <a:headEnd/>
            <a:tailEnd/>
          </a:ln>
          <a:effectLst/>
        </p:spPr>
        <p:txBody>
          <a:bodyPr wrap="none" anchor="ctr"/>
          <a:lstStyle/>
          <a:p>
            <a:endParaRPr lang="en-US">
              <a:solidFill>
                <a:srgbClr val="0000FF"/>
              </a:solidFill>
            </a:endParaRPr>
          </a:p>
        </p:txBody>
      </p:sp>
      <p:sp>
        <p:nvSpPr>
          <p:cNvPr id="1333275" name="Oval 27"/>
          <p:cNvSpPr>
            <a:spLocks noChangeArrowheads="1"/>
          </p:cNvSpPr>
          <p:nvPr/>
        </p:nvSpPr>
        <p:spPr bwMode="auto">
          <a:xfrm>
            <a:off x="2574580" y="4907806"/>
            <a:ext cx="44200" cy="91405"/>
          </a:xfrm>
          <a:prstGeom prst="ellipse">
            <a:avLst/>
          </a:prstGeom>
          <a:solidFill>
            <a:schemeClr val="bg1"/>
          </a:solidFill>
          <a:ln w="3175">
            <a:solidFill>
              <a:schemeClr val="tx1"/>
            </a:solidFill>
            <a:round/>
            <a:headEnd/>
            <a:tailEnd/>
          </a:ln>
          <a:effectLst/>
        </p:spPr>
        <p:txBody>
          <a:bodyPr wrap="none" anchor="ctr"/>
          <a:lstStyle/>
          <a:p>
            <a:endParaRPr lang="en-US"/>
          </a:p>
        </p:txBody>
      </p:sp>
      <p:sp>
        <p:nvSpPr>
          <p:cNvPr id="1333278" name="Oval 30"/>
          <p:cNvSpPr>
            <a:spLocks noChangeArrowheads="1"/>
          </p:cNvSpPr>
          <p:nvPr/>
        </p:nvSpPr>
        <p:spPr bwMode="auto">
          <a:xfrm>
            <a:off x="2824163" y="4067176"/>
            <a:ext cx="307975" cy="261938"/>
          </a:xfrm>
          <a:prstGeom prst="ellipse">
            <a:avLst/>
          </a:prstGeom>
          <a:solidFill>
            <a:srgbClr val="FF0000"/>
          </a:solidFill>
          <a:ln w="38100">
            <a:solidFill>
              <a:schemeClr val="tx1"/>
            </a:solidFill>
            <a:round/>
            <a:headEnd/>
            <a:tailEnd/>
          </a:ln>
          <a:effectLst/>
        </p:spPr>
        <p:txBody>
          <a:bodyPr wrap="none" anchor="ctr"/>
          <a:lstStyle/>
          <a:p>
            <a:endParaRPr lang="en-US">
              <a:solidFill>
                <a:srgbClr val="0000FF"/>
              </a:solidFill>
            </a:endParaRPr>
          </a:p>
        </p:txBody>
      </p:sp>
      <p:sp>
        <p:nvSpPr>
          <p:cNvPr id="1333279" name="Oval 31"/>
          <p:cNvSpPr>
            <a:spLocks noChangeArrowheads="1"/>
          </p:cNvSpPr>
          <p:nvPr/>
        </p:nvSpPr>
        <p:spPr bwMode="auto">
          <a:xfrm>
            <a:off x="3030193" y="4129932"/>
            <a:ext cx="44200" cy="91405"/>
          </a:xfrm>
          <a:prstGeom prst="ellipse">
            <a:avLst/>
          </a:prstGeom>
          <a:solidFill>
            <a:schemeClr val="bg1"/>
          </a:solidFill>
          <a:ln w="3175">
            <a:solidFill>
              <a:schemeClr val="tx1"/>
            </a:solidFill>
            <a:round/>
            <a:headEnd/>
            <a:tailEnd/>
          </a:ln>
          <a:effectLst/>
        </p:spPr>
        <p:txBody>
          <a:bodyPr wrap="none" anchor="ctr"/>
          <a:lstStyle/>
          <a:p>
            <a:endParaRPr lang="en-US"/>
          </a:p>
        </p:txBody>
      </p:sp>
      <p:sp>
        <p:nvSpPr>
          <p:cNvPr id="1333281" name="Oval 33"/>
          <p:cNvSpPr>
            <a:spLocks noChangeArrowheads="1"/>
          </p:cNvSpPr>
          <p:nvPr/>
        </p:nvSpPr>
        <p:spPr bwMode="auto">
          <a:xfrm>
            <a:off x="1912938" y="4065588"/>
            <a:ext cx="307975" cy="261938"/>
          </a:xfrm>
          <a:prstGeom prst="ellipse">
            <a:avLst/>
          </a:prstGeom>
          <a:solidFill>
            <a:srgbClr val="FF0000"/>
          </a:solidFill>
          <a:ln w="38100">
            <a:solidFill>
              <a:schemeClr val="tx1"/>
            </a:solidFill>
            <a:round/>
            <a:headEnd/>
            <a:tailEnd/>
          </a:ln>
          <a:effectLst/>
        </p:spPr>
        <p:txBody>
          <a:bodyPr wrap="none" anchor="ctr"/>
          <a:lstStyle/>
          <a:p>
            <a:endParaRPr lang="en-US">
              <a:solidFill>
                <a:srgbClr val="0000FF"/>
              </a:solidFill>
            </a:endParaRPr>
          </a:p>
        </p:txBody>
      </p:sp>
      <p:sp>
        <p:nvSpPr>
          <p:cNvPr id="1333282" name="Oval 34"/>
          <p:cNvSpPr>
            <a:spLocks noChangeArrowheads="1"/>
          </p:cNvSpPr>
          <p:nvPr/>
        </p:nvSpPr>
        <p:spPr bwMode="auto">
          <a:xfrm>
            <a:off x="2118968" y="4128344"/>
            <a:ext cx="44200" cy="91405"/>
          </a:xfrm>
          <a:prstGeom prst="ellipse">
            <a:avLst/>
          </a:prstGeom>
          <a:solidFill>
            <a:schemeClr val="bg1"/>
          </a:solidFill>
          <a:ln w="3175">
            <a:solidFill>
              <a:schemeClr val="tx1"/>
            </a:solidFill>
            <a:round/>
            <a:headEnd/>
            <a:tailEnd/>
          </a:ln>
          <a:effectLst/>
        </p:spPr>
        <p:txBody>
          <a:bodyPr wrap="none" anchor="ctr"/>
          <a:lstStyle/>
          <a:p>
            <a:endParaRPr lang="en-US"/>
          </a:p>
        </p:txBody>
      </p:sp>
      <p:sp>
        <p:nvSpPr>
          <p:cNvPr id="1333283" name="Oval 35"/>
          <p:cNvSpPr>
            <a:spLocks noChangeArrowheads="1"/>
          </p:cNvSpPr>
          <p:nvPr/>
        </p:nvSpPr>
        <p:spPr bwMode="auto">
          <a:xfrm>
            <a:off x="2370138" y="2447925"/>
            <a:ext cx="307975" cy="261938"/>
          </a:xfrm>
          <a:prstGeom prst="ellipse">
            <a:avLst/>
          </a:prstGeom>
          <a:solidFill>
            <a:srgbClr val="FF0000"/>
          </a:solidFill>
          <a:ln w="38100">
            <a:solidFill>
              <a:schemeClr val="tx1"/>
            </a:solidFill>
            <a:round/>
            <a:headEnd/>
            <a:tailEnd/>
          </a:ln>
          <a:effectLst/>
        </p:spPr>
        <p:txBody>
          <a:bodyPr wrap="none" anchor="ctr"/>
          <a:lstStyle/>
          <a:p>
            <a:endParaRPr lang="en-US">
              <a:solidFill>
                <a:srgbClr val="0000FF"/>
              </a:solidFill>
            </a:endParaRPr>
          </a:p>
        </p:txBody>
      </p:sp>
      <p:sp>
        <p:nvSpPr>
          <p:cNvPr id="1333284" name="Oval 36"/>
          <p:cNvSpPr>
            <a:spLocks noChangeArrowheads="1"/>
          </p:cNvSpPr>
          <p:nvPr/>
        </p:nvSpPr>
        <p:spPr bwMode="auto">
          <a:xfrm>
            <a:off x="2576513" y="2511425"/>
            <a:ext cx="44450" cy="90488"/>
          </a:xfrm>
          <a:prstGeom prst="ellipse">
            <a:avLst/>
          </a:prstGeom>
          <a:solidFill>
            <a:schemeClr val="bg1"/>
          </a:solidFill>
          <a:ln w="3175">
            <a:solidFill>
              <a:schemeClr val="tx1"/>
            </a:solidFill>
            <a:round/>
            <a:headEnd/>
            <a:tailEnd/>
          </a:ln>
          <a:effectLst/>
        </p:spPr>
        <p:txBody>
          <a:bodyPr wrap="none" anchor="ctr"/>
          <a:lstStyle/>
          <a:p>
            <a:endParaRPr lang="en-US"/>
          </a:p>
        </p:txBody>
      </p:sp>
      <p:sp>
        <p:nvSpPr>
          <p:cNvPr id="1333285" name="Oval 37"/>
          <p:cNvSpPr>
            <a:spLocks noChangeArrowheads="1"/>
          </p:cNvSpPr>
          <p:nvPr/>
        </p:nvSpPr>
        <p:spPr bwMode="auto">
          <a:xfrm>
            <a:off x="3119438" y="3540125"/>
            <a:ext cx="307975" cy="261938"/>
          </a:xfrm>
          <a:prstGeom prst="ellipse">
            <a:avLst/>
          </a:prstGeom>
          <a:solidFill>
            <a:srgbClr val="00FF00"/>
          </a:solidFill>
          <a:ln w="38100">
            <a:solidFill>
              <a:schemeClr val="tx1"/>
            </a:solidFill>
            <a:round/>
            <a:headEnd/>
            <a:tailEnd/>
          </a:ln>
          <a:effectLst/>
        </p:spPr>
        <p:txBody>
          <a:bodyPr wrap="none" anchor="ctr"/>
          <a:lstStyle/>
          <a:p>
            <a:endParaRPr lang="en-US">
              <a:solidFill>
                <a:srgbClr val="0000FF"/>
              </a:solidFill>
            </a:endParaRPr>
          </a:p>
        </p:txBody>
      </p:sp>
      <p:sp>
        <p:nvSpPr>
          <p:cNvPr id="1333286" name="Oval 38"/>
          <p:cNvSpPr>
            <a:spLocks noChangeArrowheads="1"/>
          </p:cNvSpPr>
          <p:nvPr/>
        </p:nvSpPr>
        <p:spPr bwMode="auto">
          <a:xfrm>
            <a:off x="3325813" y="3603625"/>
            <a:ext cx="44450" cy="90488"/>
          </a:xfrm>
          <a:prstGeom prst="ellipse">
            <a:avLst/>
          </a:prstGeom>
          <a:solidFill>
            <a:schemeClr val="bg1"/>
          </a:solidFill>
          <a:ln w="3175">
            <a:solidFill>
              <a:schemeClr val="tx1"/>
            </a:solidFill>
            <a:round/>
            <a:headEnd/>
            <a:tailEnd/>
          </a:ln>
          <a:effectLst/>
        </p:spPr>
        <p:txBody>
          <a:bodyPr wrap="none" anchor="ctr"/>
          <a:lstStyle/>
          <a:p>
            <a:endParaRPr lang="en-US"/>
          </a:p>
        </p:txBody>
      </p:sp>
      <p:sp>
        <p:nvSpPr>
          <p:cNvPr id="1333287" name="Oval 39"/>
          <p:cNvSpPr>
            <a:spLocks noChangeArrowheads="1"/>
          </p:cNvSpPr>
          <p:nvPr/>
        </p:nvSpPr>
        <p:spPr bwMode="auto">
          <a:xfrm>
            <a:off x="1619250" y="3538538"/>
            <a:ext cx="307975" cy="261937"/>
          </a:xfrm>
          <a:prstGeom prst="ellipse">
            <a:avLst/>
          </a:prstGeom>
          <a:solidFill>
            <a:srgbClr val="FF0000"/>
          </a:solidFill>
          <a:ln w="38100">
            <a:solidFill>
              <a:schemeClr val="tx1"/>
            </a:solidFill>
            <a:round/>
            <a:headEnd/>
            <a:tailEnd/>
          </a:ln>
          <a:effectLst/>
        </p:spPr>
        <p:txBody>
          <a:bodyPr wrap="none" anchor="ctr"/>
          <a:lstStyle/>
          <a:p>
            <a:endParaRPr lang="en-US">
              <a:solidFill>
                <a:srgbClr val="0000FF"/>
              </a:solidFill>
            </a:endParaRPr>
          </a:p>
        </p:txBody>
      </p:sp>
      <p:sp>
        <p:nvSpPr>
          <p:cNvPr id="1333288" name="Oval 40"/>
          <p:cNvSpPr>
            <a:spLocks noChangeArrowheads="1"/>
          </p:cNvSpPr>
          <p:nvPr/>
        </p:nvSpPr>
        <p:spPr bwMode="auto">
          <a:xfrm>
            <a:off x="1825625" y="3602038"/>
            <a:ext cx="44450" cy="90487"/>
          </a:xfrm>
          <a:prstGeom prst="ellipse">
            <a:avLst/>
          </a:prstGeom>
          <a:solidFill>
            <a:schemeClr val="bg1"/>
          </a:solidFill>
          <a:ln w="3175">
            <a:solidFill>
              <a:schemeClr val="tx1"/>
            </a:solidFill>
            <a:round/>
            <a:headEnd/>
            <a:tailEnd/>
          </a:ln>
          <a:effectLst/>
        </p:spPr>
        <p:txBody>
          <a:bodyPr wrap="none" anchor="ctr"/>
          <a:lstStyle/>
          <a:p>
            <a:endParaRPr lang="en-US"/>
          </a:p>
        </p:txBody>
      </p:sp>
      <p:sp>
        <p:nvSpPr>
          <p:cNvPr id="45" name="Text Box 122"/>
          <p:cNvSpPr txBox="1">
            <a:spLocks noChangeArrowheads="1"/>
          </p:cNvSpPr>
          <p:nvPr/>
        </p:nvSpPr>
        <p:spPr bwMode="auto">
          <a:xfrm>
            <a:off x="4810079" y="2874104"/>
            <a:ext cx="3662673" cy="954107"/>
          </a:xfrm>
          <a:prstGeom prst="rect">
            <a:avLst/>
          </a:prstGeom>
          <a:solidFill>
            <a:schemeClr val="bg1">
              <a:alpha val="89999"/>
            </a:schemeClr>
          </a:solidFill>
          <a:ln w="38100" algn="ctr">
            <a:solidFill>
              <a:srgbClr val="FF0000"/>
            </a:solidFill>
            <a:miter lim="800000"/>
            <a:headEnd/>
            <a:tailEnd/>
          </a:ln>
          <a:effectLst>
            <a:outerShdw blurRad="50800" dist="38100" dir="2700000" algn="tl" rotWithShape="0">
              <a:prstClr val="black">
                <a:alpha val="40000"/>
              </a:prstClr>
            </a:outerShdw>
          </a:effectLst>
        </p:spPr>
        <p:txBody>
          <a:bodyPr wrap="square">
            <a:spAutoFit/>
          </a:bodyPr>
          <a:lstStyle/>
          <a:p>
            <a:r>
              <a:rPr lang="en-US" sz="2800" dirty="0" smtClean="0">
                <a:latin typeface="Arial" pitchFamily="34" charset="0"/>
                <a:cs typeface="Arial" pitchFamily="34" charset="0"/>
              </a:rPr>
              <a:t>Edge vertexes have corner colors</a:t>
            </a:r>
            <a:endParaRPr lang="en-US" sz="2800" dirty="0">
              <a:latin typeface="Arial" pitchFamily="34" charset="0"/>
              <a:cs typeface="Arial" pitchFamily="34" charset="0"/>
            </a:endParaRPr>
          </a:p>
        </p:txBody>
      </p:sp>
      <p:sp>
        <p:nvSpPr>
          <p:cNvPr id="48" name="Text Box 122"/>
          <p:cNvSpPr txBox="1">
            <a:spLocks noChangeArrowheads="1"/>
          </p:cNvSpPr>
          <p:nvPr/>
        </p:nvSpPr>
        <p:spPr bwMode="auto">
          <a:xfrm>
            <a:off x="3608920" y="1866297"/>
            <a:ext cx="4863832" cy="523220"/>
          </a:xfrm>
          <a:prstGeom prst="rect">
            <a:avLst/>
          </a:prstGeom>
          <a:solidFill>
            <a:schemeClr val="bg1">
              <a:alpha val="89999"/>
            </a:schemeClr>
          </a:solidFill>
          <a:ln w="38100" algn="ctr">
            <a:solidFill>
              <a:srgbClr val="FF0000"/>
            </a:solidFill>
            <a:miter lim="800000"/>
            <a:headEnd/>
            <a:tailEnd/>
          </a:ln>
          <a:effectLst>
            <a:outerShdw blurRad="50800" dist="38100" dir="2700000" algn="tl" rotWithShape="0">
              <a:prstClr val="black">
                <a:alpha val="40000"/>
              </a:prstClr>
            </a:outerShdw>
          </a:effectLst>
        </p:spPr>
        <p:txBody>
          <a:bodyPr wrap="none">
            <a:spAutoFit/>
          </a:bodyPr>
          <a:lstStyle/>
          <a:p>
            <a:r>
              <a:rPr lang="en-US" sz="2800" dirty="0" smtClean="0">
                <a:latin typeface="Arial" pitchFamily="34" charset="0"/>
                <a:cs typeface="Arial" pitchFamily="34" charset="0"/>
              </a:rPr>
              <a:t>“Corners” have distinct colors</a:t>
            </a:r>
            <a:endParaRPr lang="en-US" sz="2800" dirty="0">
              <a:latin typeface="Arial" pitchFamily="34" charset="0"/>
              <a:cs typeface="Arial" pitchFamily="34" charset="0"/>
            </a:endParaRPr>
          </a:p>
        </p:txBody>
      </p:sp>
      <p:sp>
        <p:nvSpPr>
          <p:cNvPr id="46" name="Text Box 122"/>
          <p:cNvSpPr txBox="1">
            <a:spLocks noChangeArrowheads="1"/>
          </p:cNvSpPr>
          <p:nvPr/>
        </p:nvSpPr>
        <p:spPr bwMode="auto">
          <a:xfrm>
            <a:off x="4810079" y="4324362"/>
            <a:ext cx="3662673" cy="954107"/>
          </a:xfrm>
          <a:prstGeom prst="rect">
            <a:avLst/>
          </a:prstGeom>
          <a:solidFill>
            <a:schemeClr val="bg1">
              <a:alpha val="89999"/>
            </a:schemeClr>
          </a:solidFill>
          <a:ln w="38100" algn="ctr">
            <a:solidFill>
              <a:srgbClr val="FF0000"/>
            </a:solidFill>
            <a:miter lim="800000"/>
            <a:headEnd/>
            <a:tailEnd/>
          </a:ln>
          <a:effectLst>
            <a:outerShdw blurRad="50800" dist="38100" dir="2700000" algn="tl" rotWithShape="0">
              <a:prstClr val="black">
                <a:alpha val="40000"/>
              </a:prstClr>
            </a:outerShdw>
          </a:effectLst>
        </p:spPr>
        <p:txBody>
          <a:bodyPr wrap="square">
            <a:spAutoFit/>
          </a:bodyPr>
          <a:lstStyle/>
          <a:p>
            <a:r>
              <a:rPr lang="en-US" sz="2800" dirty="0" smtClean="0">
                <a:latin typeface="Arial" pitchFamily="34" charset="0"/>
                <a:cs typeface="Arial" pitchFamily="34" charset="0"/>
              </a:rPr>
              <a:t>Every vertex has face boundary colors</a:t>
            </a:r>
            <a:endParaRPr lang="en-US" sz="2800" dirty="0">
              <a:latin typeface="Arial" pitchFamily="34" charset="0"/>
              <a:cs typeface="Arial" pitchFamily="34" charset="0"/>
            </a:endParaRPr>
          </a:p>
        </p:txBody>
      </p:sp>
    </p:spTree>
    <p:extLst>
      <p:ext uri="{BB962C8B-B14F-4D97-AF65-F5344CB8AC3E}">
        <p14:creationId xmlns:p14="http://schemas.microsoft.com/office/powerpoint/2010/main" val="959443935"/>
      </p:ext>
    </p:extLst>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7347" name="Rectangle 3"/>
          <p:cNvSpPr>
            <a:spLocks noGrp="1" noChangeArrowheads="1"/>
          </p:cNvSpPr>
          <p:nvPr>
            <p:ph type="title"/>
          </p:nvPr>
        </p:nvSpPr>
        <p:spPr/>
        <p:txBody>
          <a:bodyPr/>
          <a:lstStyle/>
          <a:p>
            <a:r>
              <a:rPr lang="en-US"/>
              <a:t>Sperner’s Lemma</a:t>
            </a:r>
          </a:p>
        </p:txBody>
      </p:sp>
      <p:sp>
        <p:nvSpPr>
          <p:cNvPr id="43" name="Slide Number Placeholder 5"/>
          <p:cNvSpPr>
            <a:spLocks noGrp="1"/>
          </p:cNvSpPr>
          <p:nvPr>
            <p:ph type="sldNum" sz="quarter" idx="11"/>
          </p:nvPr>
        </p:nvSpPr>
        <p:spPr/>
        <p:txBody>
          <a:bodyPr/>
          <a:lstStyle/>
          <a:p>
            <a:fld id="{3C060E13-554E-4946-9CDC-2A27CC240F1D}" type="slidenum">
              <a:rPr lang="en-US"/>
              <a:pPr/>
              <a:t>178</a:t>
            </a:fld>
            <a:endParaRPr lang="en-US"/>
          </a:p>
        </p:txBody>
      </p:sp>
      <p:sp>
        <p:nvSpPr>
          <p:cNvPr id="6" name="Footer Placeholder 5"/>
          <p:cNvSpPr>
            <a:spLocks noGrp="1"/>
          </p:cNvSpPr>
          <p:nvPr>
            <p:ph type="ftr" sz="quarter" idx="4294967295"/>
          </p:nvPr>
        </p:nvSpPr>
        <p:spPr>
          <a:xfrm>
            <a:off x="3124200" y="6248400"/>
            <a:ext cx="2895600" cy="457200"/>
          </a:xfrm>
        </p:spPr>
        <p:txBody>
          <a:bodyPr/>
          <a:lstStyle/>
          <a:p>
            <a:r>
              <a:rPr lang="en-US" dirty="0" smtClean="0"/>
              <a:t>Distributed Computing Through Combinatorial Topology</a:t>
            </a:r>
            <a:endParaRPr lang="en-US" dirty="0"/>
          </a:p>
        </p:txBody>
      </p:sp>
      <p:sp>
        <p:nvSpPr>
          <p:cNvPr id="1337346" name="AutoShape 2"/>
          <p:cNvSpPr>
            <a:spLocks noChangeArrowheads="1"/>
          </p:cNvSpPr>
          <p:nvPr/>
        </p:nvSpPr>
        <p:spPr bwMode="auto">
          <a:xfrm>
            <a:off x="515938" y="2479675"/>
            <a:ext cx="4013200" cy="3201988"/>
          </a:xfrm>
          <a:prstGeom prst="triangle">
            <a:avLst>
              <a:gd name="adj" fmla="val 50000"/>
            </a:avLst>
          </a:prstGeom>
          <a:solidFill>
            <a:schemeClr val="hlink"/>
          </a:solidFill>
          <a:ln w="38100">
            <a:solidFill>
              <a:schemeClr val="tx1"/>
            </a:solidFill>
            <a:miter lim="800000"/>
            <a:headEnd/>
            <a:tailEnd/>
          </a:ln>
          <a:effectLst/>
        </p:spPr>
        <p:txBody>
          <a:bodyPr wrap="none" anchor="ctr"/>
          <a:lstStyle/>
          <a:p>
            <a:endParaRPr lang="en-US"/>
          </a:p>
        </p:txBody>
      </p:sp>
      <p:sp>
        <p:nvSpPr>
          <p:cNvPr id="1337348" name="Freeform 4"/>
          <p:cNvSpPr>
            <a:spLocks/>
          </p:cNvSpPr>
          <p:nvPr/>
        </p:nvSpPr>
        <p:spPr bwMode="auto">
          <a:xfrm>
            <a:off x="609600" y="4191000"/>
            <a:ext cx="1876425" cy="1477963"/>
          </a:xfrm>
          <a:custGeom>
            <a:avLst/>
            <a:gdLst/>
            <a:ahLst/>
            <a:cxnLst>
              <a:cxn ang="0">
                <a:pos x="1182" y="471"/>
              </a:cxn>
              <a:cxn ang="0">
                <a:pos x="941" y="0"/>
              </a:cxn>
              <a:cxn ang="0">
                <a:pos x="920" y="2"/>
              </a:cxn>
              <a:cxn ang="0">
                <a:pos x="0" y="931"/>
              </a:cxn>
              <a:cxn ang="0">
                <a:pos x="1182" y="471"/>
              </a:cxn>
            </a:cxnLst>
            <a:rect l="0" t="0" r="r" b="b"/>
            <a:pathLst>
              <a:path w="1182" h="931">
                <a:moveTo>
                  <a:pt x="1182" y="471"/>
                </a:moveTo>
                <a:lnTo>
                  <a:pt x="941" y="0"/>
                </a:lnTo>
                <a:lnTo>
                  <a:pt x="920" y="2"/>
                </a:lnTo>
                <a:lnTo>
                  <a:pt x="0" y="931"/>
                </a:lnTo>
                <a:lnTo>
                  <a:pt x="1182" y="471"/>
                </a:lnTo>
                <a:close/>
              </a:path>
            </a:pathLst>
          </a:custGeom>
          <a:noFill/>
          <a:ln w="38100" cap="flat" cmpd="sng">
            <a:solidFill>
              <a:schemeClr val="tx1"/>
            </a:solidFill>
            <a:prstDash val="solid"/>
            <a:round/>
            <a:headEnd type="none" w="med" len="med"/>
            <a:tailEnd type="none" w="med" len="med"/>
          </a:ln>
          <a:effectLst/>
        </p:spPr>
        <p:txBody>
          <a:bodyPr wrap="none" anchor="ctr"/>
          <a:lstStyle/>
          <a:p>
            <a:endParaRPr lang="en-US"/>
          </a:p>
        </p:txBody>
      </p:sp>
      <p:sp>
        <p:nvSpPr>
          <p:cNvPr id="1337349" name="Freeform 5"/>
          <p:cNvSpPr>
            <a:spLocks/>
          </p:cNvSpPr>
          <p:nvPr/>
        </p:nvSpPr>
        <p:spPr bwMode="auto">
          <a:xfrm>
            <a:off x="2452688" y="4194175"/>
            <a:ext cx="2124075" cy="1474788"/>
          </a:xfrm>
          <a:custGeom>
            <a:avLst/>
            <a:gdLst/>
            <a:ahLst/>
            <a:cxnLst>
              <a:cxn ang="0">
                <a:pos x="296" y="0"/>
              </a:cxn>
              <a:cxn ang="0">
                <a:pos x="0" y="469"/>
              </a:cxn>
              <a:cxn ang="0">
                <a:pos x="1338" y="929"/>
              </a:cxn>
              <a:cxn ang="0">
                <a:pos x="296" y="0"/>
              </a:cxn>
            </a:cxnLst>
            <a:rect l="0" t="0" r="r" b="b"/>
            <a:pathLst>
              <a:path w="1338" h="929">
                <a:moveTo>
                  <a:pt x="296" y="0"/>
                </a:moveTo>
                <a:lnTo>
                  <a:pt x="0" y="469"/>
                </a:lnTo>
                <a:lnTo>
                  <a:pt x="1338" y="929"/>
                </a:lnTo>
                <a:lnTo>
                  <a:pt x="296" y="0"/>
                </a:lnTo>
                <a:close/>
              </a:path>
            </a:pathLst>
          </a:custGeom>
          <a:solidFill>
            <a:schemeClr val="accent2"/>
          </a:solidFill>
          <a:ln w="38100" cap="flat" cmpd="sng">
            <a:solidFill>
              <a:schemeClr val="tx1"/>
            </a:solidFill>
            <a:prstDash val="solid"/>
            <a:round/>
            <a:headEnd type="none" w="med" len="med"/>
            <a:tailEnd type="none" w="med" len="med"/>
          </a:ln>
          <a:effectLst/>
        </p:spPr>
        <p:txBody>
          <a:bodyPr wrap="none" anchor="ctr"/>
          <a:lstStyle/>
          <a:p>
            <a:endParaRPr lang="en-US"/>
          </a:p>
        </p:txBody>
      </p:sp>
      <p:sp>
        <p:nvSpPr>
          <p:cNvPr id="1337350" name="Freeform 6"/>
          <p:cNvSpPr>
            <a:spLocks/>
          </p:cNvSpPr>
          <p:nvPr/>
        </p:nvSpPr>
        <p:spPr bwMode="auto">
          <a:xfrm>
            <a:off x="2089150" y="2497138"/>
            <a:ext cx="833438" cy="1685925"/>
          </a:xfrm>
          <a:custGeom>
            <a:avLst/>
            <a:gdLst/>
            <a:ahLst/>
            <a:cxnLst>
              <a:cxn ang="0">
                <a:pos x="0" y="1062"/>
              </a:cxn>
              <a:cxn ang="0">
                <a:pos x="525" y="1062"/>
              </a:cxn>
              <a:cxn ang="0">
                <a:pos x="263" y="0"/>
              </a:cxn>
              <a:cxn ang="0">
                <a:pos x="0" y="1062"/>
              </a:cxn>
            </a:cxnLst>
            <a:rect l="0" t="0" r="r" b="b"/>
            <a:pathLst>
              <a:path w="525" h="1062">
                <a:moveTo>
                  <a:pt x="0" y="1062"/>
                </a:moveTo>
                <a:lnTo>
                  <a:pt x="525" y="1062"/>
                </a:lnTo>
                <a:lnTo>
                  <a:pt x="263" y="0"/>
                </a:lnTo>
                <a:lnTo>
                  <a:pt x="0" y="1062"/>
                </a:lnTo>
                <a:close/>
              </a:path>
            </a:pathLst>
          </a:custGeom>
          <a:noFill/>
          <a:ln w="38100" cap="flat" cmpd="sng">
            <a:solidFill>
              <a:schemeClr val="tx1"/>
            </a:solidFill>
            <a:prstDash val="solid"/>
            <a:round/>
            <a:headEnd type="none" w="med" len="med"/>
            <a:tailEnd type="none" w="med" len="med"/>
          </a:ln>
          <a:effectLst/>
        </p:spPr>
        <p:txBody>
          <a:bodyPr wrap="none" anchor="ctr"/>
          <a:lstStyle/>
          <a:p>
            <a:endParaRPr lang="en-US"/>
          </a:p>
        </p:txBody>
      </p:sp>
      <p:sp>
        <p:nvSpPr>
          <p:cNvPr id="1337351" name="Line 7"/>
          <p:cNvSpPr>
            <a:spLocks noChangeShapeType="1"/>
          </p:cNvSpPr>
          <p:nvPr/>
        </p:nvSpPr>
        <p:spPr bwMode="auto">
          <a:xfrm>
            <a:off x="2438400" y="4953000"/>
            <a:ext cx="609600" cy="685800"/>
          </a:xfrm>
          <a:prstGeom prst="line">
            <a:avLst/>
          </a:prstGeom>
          <a:noFill/>
          <a:ln w="38100">
            <a:solidFill>
              <a:schemeClr val="tx1"/>
            </a:solidFill>
            <a:round/>
            <a:headEnd/>
            <a:tailEnd/>
          </a:ln>
          <a:effectLst/>
        </p:spPr>
        <p:txBody>
          <a:bodyPr wrap="none" anchor="ctr"/>
          <a:lstStyle/>
          <a:p>
            <a:endParaRPr lang="en-US"/>
          </a:p>
        </p:txBody>
      </p:sp>
      <p:sp>
        <p:nvSpPr>
          <p:cNvPr id="1337352" name="Line 8"/>
          <p:cNvSpPr>
            <a:spLocks noChangeShapeType="1"/>
          </p:cNvSpPr>
          <p:nvPr/>
        </p:nvSpPr>
        <p:spPr bwMode="auto">
          <a:xfrm flipH="1">
            <a:off x="1998663" y="4953000"/>
            <a:ext cx="439737" cy="762000"/>
          </a:xfrm>
          <a:prstGeom prst="line">
            <a:avLst/>
          </a:prstGeom>
          <a:noFill/>
          <a:ln w="38100">
            <a:solidFill>
              <a:schemeClr val="tx1"/>
            </a:solidFill>
            <a:round/>
            <a:headEnd/>
            <a:tailEnd/>
          </a:ln>
          <a:effectLst/>
        </p:spPr>
        <p:txBody>
          <a:bodyPr wrap="none" anchor="ctr"/>
          <a:lstStyle/>
          <a:p>
            <a:endParaRPr lang="en-US"/>
          </a:p>
        </p:txBody>
      </p:sp>
      <p:sp>
        <p:nvSpPr>
          <p:cNvPr id="1337353" name="Line 9"/>
          <p:cNvSpPr>
            <a:spLocks noChangeShapeType="1"/>
          </p:cNvSpPr>
          <p:nvPr/>
        </p:nvSpPr>
        <p:spPr bwMode="auto">
          <a:xfrm>
            <a:off x="2895600" y="4191000"/>
            <a:ext cx="838200" cy="228600"/>
          </a:xfrm>
          <a:prstGeom prst="line">
            <a:avLst/>
          </a:prstGeom>
          <a:noFill/>
          <a:ln w="38100">
            <a:solidFill>
              <a:schemeClr val="tx1"/>
            </a:solidFill>
            <a:round/>
            <a:headEnd/>
            <a:tailEnd/>
          </a:ln>
          <a:effectLst/>
        </p:spPr>
        <p:txBody>
          <a:bodyPr wrap="none" anchor="ctr"/>
          <a:lstStyle/>
          <a:p>
            <a:endParaRPr lang="en-US"/>
          </a:p>
        </p:txBody>
      </p:sp>
      <p:sp>
        <p:nvSpPr>
          <p:cNvPr id="1337354" name="Line 10"/>
          <p:cNvSpPr>
            <a:spLocks noChangeShapeType="1"/>
          </p:cNvSpPr>
          <p:nvPr/>
        </p:nvSpPr>
        <p:spPr bwMode="auto">
          <a:xfrm flipV="1">
            <a:off x="2895600" y="3657600"/>
            <a:ext cx="304800" cy="533400"/>
          </a:xfrm>
          <a:prstGeom prst="line">
            <a:avLst/>
          </a:prstGeom>
          <a:noFill/>
          <a:ln w="38100">
            <a:solidFill>
              <a:schemeClr val="tx1"/>
            </a:solidFill>
            <a:round/>
            <a:headEnd/>
            <a:tailEnd/>
          </a:ln>
          <a:effectLst/>
        </p:spPr>
        <p:txBody>
          <a:bodyPr wrap="none" anchor="ctr"/>
          <a:lstStyle/>
          <a:p>
            <a:endParaRPr lang="en-US"/>
          </a:p>
        </p:txBody>
      </p:sp>
      <p:sp>
        <p:nvSpPr>
          <p:cNvPr id="1337355" name="Line 11"/>
          <p:cNvSpPr>
            <a:spLocks noChangeShapeType="1"/>
          </p:cNvSpPr>
          <p:nvPr/>
        </p:nvSpPr>
        <p:spPr bwMode="auto">
          <a:xfrm flipH="1" flipV="1">
            <a:off x="1752600" y="3733800"/>
            <a:ext cx="304800" cy="457200"/>
          </a:xfrm>
          <a:prstGeom prst="line">
            <a:avLst/>
          </a:prstGeom>
          <a:noFill/>
          <a:ln w="38100">
            <a:solidFill>
              <a:schemeClr val="tx1"/>
            </a:solidFill>
            <a:round/>
            <a:headEnd/>
            <a:tailEnd/>
          </a:ln>
          <a:effectLst/>
        </p:spPr>
        <p:txBody>
          <a:bodyPr wrap="none" anchor="ctr"/>
          <a:lstStyle/>
          <a:p>
            <a:endParaRPr lang="en-US"/>
          </a:p>
        </p:txBody>
      </p:sp>
      <p:sp>
        <p:nvSpPr>
          <p:cNvPr id="1337356" name="Line 12"/>
          <p:cNvSpPr>
            <a:spLocks noChangeShapeType="1"/>
          </p:cNvSpPr>
          <p:nvPr/>
        </p:nvSpPr>
        <p:spPr bwMode="auto">
          <a:xfrm flipH="1">
            <a:off x="1295400" y="4191000"/>
            <a:ext cx="762000" cy="304800"/>
          </a:xfrm>
          <a:prstGeom prst="line">
            <a:avLst/>
          </a:prstGeom>
          <a:noFill/>
          <a:ln w="38100">
            <a:solidFill>
              <a:schemeClr val="tx1"/>
            </a:solidFill>
            <a:round/>
            <a:headEnd/>
            <a:tailEnd/>
          </a:ln>
          <a:effectLst/>
        </p:spPr>
        <p:txBody>
          <a:bodyPr wrap="none" anchor="ctr"/>
          <a:lstStyle/>
          <a:p>
            <a:endParaRPr lang="en-US"/>
          </a:p>
        </p:txBody>
      </p:sp>
      <p:sp>
        <p:nvSpPr>
          <p:cNvPr id="1337357" name="Oval 13"/>
          <p:cNvSpPr>
            <a:spLocks noChangeArrowheads="1"/>
          </p:cNvSpPr>
          <p:nvPr/>
        </p:nvSpPr>
        <p:spPr bwMode="auto">
          <a:xfrm>
            <a:off x="4281488" y="5553075"/>
            <a:ext cx="307975" cy="261938"/>
          </a:xfrm>
          <a:prstGeom prst="ellipse">
            <a:avLst/>
          </a:prstGeom>
          <a:solidFill>
            <a:schemeClr val="accent1"/>
          </a:solidFill>
          <a:ln w="38100">
            <a:solidFill>
              <a:schemeClr val="tx1"/>
            </a:solidFill>
            <a:round/>
            <a:headEnd/>
            <a:tailEnd/>
          </a:ln>
          <a:effectLst/>
        </p:spPr>
        <p:txBody>
          <a:bodyPr wrap="none" anchor="ctr"/>
          <a:lstStyle/>
          <a:p>
            <a:endParaRPr lang="en-US">
              <a:solidFill>
                <a:srgbClr val="0000FF"/>
              </a:solidFill>
            </a:endParaRPr>
          </a:p>
        </p:txBody>
      </p:sp>
      <p:sp>
        <p:nvSpPr>
          <p:cNvPr id="1337358" name="Oval 14"/>
          <p:cNvSpPr>
            <a:spLocks noChangeArrowheads="1"/>
          </p:cNvSpPr>
          <p:nvPr/>
        </p:nvSpPr>
        <p:spPr bwMode="auto">
          <a:xfrm>
            <a:off x="4487863" y="5616575"/>
            <a:ext cx="44450" cy="90488"/>
          </a:xfrm>
          <a:prstGeom prst="ellipse">
            <a:avLst/>
          </a:prstGeom>
          <a:solidFill>
            <a:schemeClr val="bg1"/>
          </a:solidFill>
          <a:ln w="3175">
            <a:solidFill>
              <a:schemeClr val="tx1"/>
            </a:solidFill>
            <a:round/>
            <a:headEnd/>
            <a:tailEnd/>
          </a:ln>
          <a:effectLst/>
        </p:spPr>
        <p:txBody>
          <a:bodyPr wrap="none" anchor="ctr"/>
          <a:lstStyle/>
          <a:p>
            <a:endParaRPr lang="en-US"/>
          </a:p>
        </p:txBody>
      </p:sp>
      <p:sp>
        <p:nvSpPr>
          <p:cNvPr id="1337359" name="Oval 15"/>
          <p:cNvSpPr>
            <a:spLocks noChangeArrowheads="1"/>
          </p:cNvSpPr>
          <p:nvPr/>
        </p:nvSpPr>
        <p:spPr bwMode="auto">
          <a:xfrm>
            <a:off x="3006725" y="5553075"/>
            <a:ext cx="307975" cy="261938"/>
          </a:xfrm>
          <a:prstGeom prst="ellipse">
            <a:avLst/>
          </a:prstGeom>
          <a:solidFill>
            <a:schemeClr val="accent1"/>
          </a:solidFill>
          <a:ln w="38100">
            <a:solidFill>
              <a:schemeClr val="tx1"/>
            </a:solidFill>
            <a:round/>
            <a:headEnd/>
            <a:tailEnd/>
          </a:ln>
          <a:effectLst/>
        </p:spPr>
        <p:txBody>
          <a:bodyPr wrap="none" anchor="ctr"/>
          <a:lstStyle/>
          <a:p>
            <a:endParaRPr lang="en-US">
              <a:solidFill>
                <a:srgbClr val="0000FF"/>
              </a:solidFill>
            </a:endParaRPr>
          </a:p>
        </p:txBody>
      </p:sp>
      <p:sp>
        <p:nvSpPr>
          <p:cNvPr id="1337360" name="Oval 16"/>
          <p:cNvSpPr>
            <a:spLocks noChangeArrowheads="1"/>
          </p:cNvSpPr>
          <p:nvPr/>
        </p:nvSpPr>
        <p:spPr bwMode="auto">
          <a:xfrm>
            <a:off x="3213100" y="5616575"/>
            <a:ext cx="44450" cy="90488"/>
          </a:xfrm>
          <a:prstGeom prst="ellipse">
            <a:avLst/>
          </a:prstGeom>
          <a:solidFill>
            <a:schemeClr val="bg1"/>
          </a:solidFill>
          <a:ln w="3175">
            <a:solidFill>
              <a:schemeClr val="tx1"/>
            </a:solidFill>
            <a:round/>
            <a:headEnd/>
            <a:tailEnd/>
          </a:ln>
          <a:effectLst/>
        </p:spPr>
        <p:txBody>
          <a:bodyPr wrap="none" anchor="ctr"/>
          <a:lstStyle/>
          <a:p>
            <a:endParaRPr lang="en-US"/>
          </a:p>
        </p:txBody>
      </p:sp>
      <p:sp>
        <p:nvSpPr>
          <p:cNvPr id="1337361" name="Oval 17"/>
          <p:cNvSpPr>
            <a:spLocks noChangeArrowheads="1"/>
          </p:cNvSpPr>
          <p:nvPr/>
        </p:nvSpPr>
        <p:spPr bwMode="auto">
          <a:xfrm>
            <a:off x="1901825" y="5553075"/>
            <a:ext cx="307975" cy="261938"/>
          </a:xfrm>
          <a:prstGeom prst="ellipse">
            <a:avLst/>
          </a:prstGeom>
          <a:solidFill>
            <a:srgbClr val="FFFF00"/>
          </a:solidFill>
          <a:ln w="38100">
            <a:solidFill>
              <a:schemeClr val="tx1"/>
            </a:solidFill>
            <a:round/>
            <a:headEnd/>
            <a:tailEnd/>
          </a:ln>
          <a:effectLst/>
        </p:spPr>
        <p:txBody>
          <a:bodyPr wrap="none" anchor="ctr"/>
          <a:lstStyle/>
          <a:p>
            <a:endParaRPr lang="en-US">
              <a:solidFill>
                <a:srgbClr val="0000FF"/>
              </a:solidFill>
            </a:endParaRPr>
          </a:p>
        </p:txBody>
      </p:sp>
      <p:sp>
        <p:nvSpPr>
          <p:cNvPr id="1337362" name="Oval 18"/>
          <p:cNvSpPr>
            <a:spLocks noChangeArrowheads="1"/>
          </p:cNvSpPr>
          <p:nvPr/>
        </p:nvSpPr>
        <p:spPr bwMode="auto">
          <a:xfrm>
            <a:off x="2108200" y="5616575"/>
            <a:ext cx="44450" cy="90488"/>
          </a:xfrm>
          <a:prstGeom prst="ellipse">
            <a:avLst/>
          </a:prstGeom>
          <a:solidFill>
            <a:schemeClr val="bg1"/>
          </a:solidFill>
          <a:ln w="3175">
            <a:solidFill>
              <a:schemeClr val="tx1"/>
            </a:solidFill>
            <a:round/>
            <a:headEnd/>
            <a:tailEnd/>
          </a:ln>
          <a:effectLst/>
        </p:spPr>
        <p:txBody>
          <a:bodyPr wrap="none" anchor="ctr"/>
          <a:lstStyle/>
          <a:p>
            <a:endParaRPr lang="en-US"/>
          </a:p>
        </p:txBody>
      </p:sp>
      <p:sp>
        <p:nvSpPr>
          <p:cNvPr id="1337363" name="Oval 19"/>
          <p:cNvSpPr>
            <a:spLocks noChangeArrowheads="1"/>
          </p:cNvSpPr>
          <p:nvPr/>
        </p:nvSpPr>
        <p:spPr bwMode="auto">
          <a:xfrm>
            <a:off x="457200" y="5553075"/>
            <a:ext cx="307975" cy="261938"/>
          </a:xfrm>
          <a:prstGeom prst="ellipse">
            <a:avLst/>
          </a:prstGeom>
          <a:solidFill>
            <a:srgbClr val="FFFF00"/>
          </a:solidFill>
          <a:ln w="38100">
            <a:solidFill>
              <a:schemeClr val="tx1"/>
            </a:solidFill>
            <a:round/>
            <a:headEnd/>
            <a:tailEnd/>
          </a:ln>
          <a:effectLst/>
        </p:spPr>
        <p:txBody>
          <a:bodyPr wrap="none" anchor="ctr"/>
          <a:lstStyle/>
          <a:p>
            <a:endParaRPr lang="en-US">
              <a:solidFill>
                <a:srgbClr val="0000FF"/>
              </a:solidFill>
            </a:endParaRPr>
          </a:p>
        </p:txBody>
      </p:sp>
      <p:sp>
        <p:nvSpPr>
          <p:cNvPr id="1337364" name="Oval 20"/>
          <p:cNvSpPr>
            <a:spLocks noChangeArrowheads="1"/>
          </p:cNvSpPr>
          <p:nvPr/>
        </p:nvSpPr>
        <p:spPr bwMode="auto">
          <a:xfrm>
            <a:off x="663575" y="5616575"/>
            <a:ext cx="44450" cy="90488"/>
          </a:xfrm>
          <a:prstGeom prst="ellipse">
            <a:avLst/>
          </a:prstGeom>
          <a:solidFill>
            <a:schemeClr val="bg1"/>
          </a:solidFill>
          <a:ln w="3175">
            <a:solidFill>
              <a:schemeClr val="tx1"/>
            </a:solidFill>
            <a:round/>
            <a:headEnd/>
            <a:tailEnd/>
          </a:ln>
          <a:effectLst/>
        </p:spPr>
        <p:txBody>
          <a:bodyPr wrap="none" anchor="ctr"/>
          <a:lstStyle/>
          <a:p>
            <a:endParaRPr lang="en-US"/>
          </a:p>
        </p:txBody>
      </p:sp>
      <p:sp>
        <p:nvSpPr>
          <p:cNvPr id="1337365" name="Oval 21"/>
          <p:cNvSpPr>
            <a:spLocks noChangeArrowheads="1"/>
          </p:cNvSpPr>
          <p:nvPr/>
        </p:nvSpPr>
        <p:spPr bwMode="auto">
          <a:xfrm>
            <a:off x="3622675" y="4327525"/>
            <a:ext cx="307975" cy="261938"/>
          </a:xfrm>
          <a:prstGeom prst="ellipse">
            <a:avLst/>
          </a:prstGeom>
          <a:solidFill>
            <a:srgbClr val="FF0000"/>
          </a:solidFill>
          <a:ln w="38100">
            <a:solidFill>
              <a:schemeClr val="tx1"/>
            </a:solidFill>
            <a:round/>
            <a:headEnd/>
            <a:tailEnd/>
          </a:ln>
          <a:effectLst/>
        </p:spPr>
        <p:txBody>
          <a:bodyPr wrap="none" anchor="ctr"/>
          <a:lstStyle/>
          <a:p>
            <a:endParaRPr lang="en-US">
              <a:solidFill>
                <a:srgbClr val="0000FF"/>
              </a:solidFill>
            </a:endParaRPr>
          </a:p>
        </p:txBody>
      </p:sp>
      <p:sp>
        <p:nvSpPr>
          <p:cNvPr id="1337366" name="Oval 22"/>
          <p:cNvSpPr>
            <a:spLocks noChangeArrowheads="1"/>
          </p:cNvSpPr>
          <p:nvPr/>
        </p:nvSpPr>
        <p:spPr bwMode="auto">
          <a:xfrm>
            <a:off x="3829050" y="4391025"/>
            <a:ext cx="44450" cy="90488"/>
          </a:xfrm>
          <a:prstGeom prst="ellipse">
            <a:avLst/>
          </a:prstGeom>
          <a:solidFill>
            <a:schemeClr val="bg1"/>
          </a:solidFill>
          <a:ln w="3175">
            <a:solidFill>
              <a:schemeClr val="tx1"/>
            </a:solidFill>
            <a:round/>
            <a:headEnd/>
            <a:tailEnd/>
          </a:ln>
          <a:effectLst/>
        </p:spPr>
        <p:txBody>
          <a:bodyPr wrap="none" anchor="ctr"/>
          <a:lstStyle/>
          <a:p>
            <a:endParaRPr lang="en-US"/>
          </a:p>
        </p:txBody>
      </p:sp>
      <p:sp>
        <p:nvSpPr>
          <p:cNvPr id="1337367" name="Oval 23"/>
          <p:cNvSpPr>
            <a:spLocks noChangeArrowheads="1"/>
          </p:cNvSpPr>
          <p:nvPr/>
        </p:nvSpPr>
        <p:spPr bwMode="auto">
          <a:xfrm>
            <a:off x="1058863" y="4383088"/>
            <a:ext cx="307975" cy="261937"/>
          </a:xfrm>
          <a:prstGeom prst="ellipse">
            <a:avLst/>
          </a:prstGeom>
          <a:solidFill>
            <a:srgbClr val="FFFF00"/>
          </a:solidFill>
          <a:ln w="38100">
            <a:solidFill>
              <a:schemeClr val="tx1"/>
            </a:solidFill>
            <a:round/>
            <a:headEnd/>
            <a:tailEnd/>
          </a:ln>
          <a:effectLst/>
        </p:spPr>
        <p:txBody>
          <a:bodyPr wrap="none" anchor="ctr"/>
          <a:lstStyle/>
          <a:p>
            <a:endParaRPr lang="en-US">
              <a:solidFill>
                <a:srgbClr val="0000FF"/>
              </a:solidFill>
            </a:endParaRPr>
          </a:p>
        </p:txBody>
      </p:sp>
      <p:sp>
        <p:nvSpPr>
          <p:cNvPr id="1337368" name="Oval 24"/>
          <p:cNvSpPr>
            <a:spLocks noChangeArrowheads="1"/>
          </p:cNvSpPr>
          <p:nvPr/>
        </p:nvSpPr>
        <p:spPr bwMode="auto">
          <a:xfrm>
            <a:off x="1265238" y="4446588"/>
            <a:ext cx="44450" cy="90487"/>
          </a:xfrm>
          <a:prstGeom prst="ellipse">
            <a:avLst/>
          </a:prstGeom>
          <a:solidFill>
            <a:schemeClr val="bg1"/>
          </a:solidFill>
          <a:ln w="3175">
            <a:solidFill>
              <a:schemeClr val="tx1"/>
            </a:solidFill>
            <a:round/>
            <a:headEnd/>
            <a:tailEnd/>
          </a:ln>
          <a:effectLst/>
        </p:spPr>
        <p:txBody>
          <a:bodyPr wrap="none" anchor="ctr"/>
          <a:lstStyle/>
          <a:p>
            <a:endParaRPr lang="en-US"/>
          </a:p>
        </p:txBody>
      </p:sp>
      <p:grpSp>
        <p:nvGrpSpPr>
          <p:cNvPr id="2" name="Group 25"/>
          <p:cNvGrpSpPr>
            <a:grpSpLocks/>
          </p:cNvGrpSpPr>
          <p:nvPr/>
        </p:nvGrpSpPr>
        <p:grpSpPr bwMode="auto">
          <a:xfrm>
            <a:off x="2368550" y="4845050"/>
            <a:ext cx="307975" cy="261938"/>
            <a:chOff x="3366" y="2963"/>
            <a:chExt cx="432" cy="384"/>
          </a:xfrm>
        </p:grpSpPr>
        <p:sp>
          <p:nvSpPr>
            <p:cNvPr id="1337370" name="Oval 26"/>
            <p:cNvSpPr>
              <a:spLocks noChangeArrowheads="1"/>
            </p:cNvSpPr>
            <p:nvPr/>
          </p:nvSpPr>
          <p:spPr bwMode="auto">
            <a:xfrm>
              <a:off x="3366" y="2963"/>
              <a:ext cx="432" cy="384"/>
            </a:xfrm>
            <a:prstGeom prst="ellipse">
              <a:avLst/>
            </a:prstGeom>
            <a:solidFill>
              <a:srgbClr val="FFFF00"/>
            </a:solidFill>
            <a:ln w="38100">
              <a:solidFill>
                <a:schemeClr val="tx1"/>
              </a:solidFill>
              <a:round/>
              <a:headEnd/>
              <a:tailEnd/>
            </a:ln>
            <a:effectLst/>
          </p:spPr>
          <p:txBody>
            <a:bodyPr wrap="none" anchor="ctr"/>
            <a:lstStyle/>
            <a:p>
              <a:endParaRPr lang="en-US">
                <a:solidFill>
                  <a:srgbClr val="0000FF"/>
                </a:solidFill>
              </a:endParaRPr>
            </a:p>
          </p:txBody>
        </p:sp>
        <p:sp>
          <p:nvSpPr>
            <p:cNvPr id="1337371" name="Oval 27"/>
            <p:cNvSpPr>
              <a:spLocks noChangeArrowheads="1"/>
            </p:cNvSpPr>
            <p:nvPr/>
          </p:nvSpPr>
          <p:spPr bwMode="auto">
            <a:xfrm>
              <a:off x="3655" y="3055"/>
              <a:ext cx="62" cy="134"/>
            </a:xfrm>
            <a:prstGeom prst="ellipse">
              <a:avLst/>
            </a:prstGeom>
            <a:solidFill>
              <a:srgbClr val="FFFF00"/>
            </a:solidFill>
            <a:ln w="3175">
              <a:solidFill>
                <a:schemeClr val="tx1"/>
              </a:solidFill>
              <a:round/>
              <a:headEnd/>
              <a:tailEnd/>
            </a:ln>
            <a:effectLst/>
          </p:spPr>
          <p:txBody>
            <a:bodyPr wrap="none" anchor="ctr"/>
            <a:lstStyle/>
            <a:p>
              <a:endParaRPr lang="en-US"/>
            </a:p>
          </p:txBody>
        </p:sp>
      </p:grpSp>
      <p:grpSp>
        <p:nvGrpSpPr>
          <p:cNvPr id="3" name="Group 28"/>
          <p:cNvGrpSpPr>
            <a:grpSpLocks/>
          </p:cNvGrpSpPr>
          <p:nvPr/>
        </p:nvGrpSpPr>
        <p:grpSpPr bwMode="auto">
          <a:xfrm>
            <a:off x="1912938" y="4065588"/>
            <a:ext cx="1219200" cy="263525"/>
            <a:chOff x="2426" y="2561"/>
            <a:chExt cx="768" cy="166"/>
          </a:xfrm>
        </p:grpSpPr>
        <p:grpSp>
          <p:nvGrpSpPr>
            <p:cNvPr id="4" name="Group 29"/>
            <p:cNvGrpSpPr>
              <a:grpSpLocks/>
            </p:cNvGrpSpPr>
            <p:nvPr/>
          </p:nvGrpSpPr>
          <p:grpSpPr bwMode="auto">
            <a:xfrm>
              <a:off x="3000" y="2562"/>
              <a:ext cx="194" cy="165"/>
              <a:chOff x="3366" y="2963"/>
              <a:chExt cx="432" cy="384"/>
            </a:xfrm>
          </p:grpSpPr>
          <p:sp>
            <p:nvSpPr>
              <p:cNvPr id="1337374" name="Oval 30"/>
              <p:cNvSpPr>
                <a:spLocks noChangeArrowheads="1"/>
              </p:cNvSpPr>
              <p:nvPr/>
            </p:nvSpPr>
            <p:spPr bwMode="auto">
              <a:xfrm>
                <a:off x="3366" y="2963"/>
                <a:ext cx="432" cy="384"/>
              </a:xfrm>
              <a:prstGeom prst="ellipse">
                <a:avLst/>
              </a:prstGeom>
              <a:solidFill>
                <a:srgbClr val="FF0000"/>
              </a:solidFill>
              <a:ln w="38100">
                <a:solidFill>
                  <a:schemeClr val="tx1"/>
                </a:solidFill>
                <a:round/>
                <a:headEnd/>
                <a:tailEnd/>
              </a:ln>
              <a:effectLst/>
            </p:spPr>
            <p:txBody>
              <a:bodyPr wrap="none" anchor="ctr"/>
              <a:lstStyle/>
              <a:p>
                <a:endParaRPr lang="en-US">
                  <a:solidFill>
                    <a:srgbClr val="0000FF"/>
                  </a:solidFill>
                </a:endParaRPr>
              </a:p>
            </p:txBody>
          </p:sp>
          <p:sp>
            <p:nvSpPr>
              <p:cNvPr id="1337375" name="Oval 31"/>
              <p:cNvSpPr>
                <a:spLocks noChangeArrowheads="1"/>
              </p:cNvSpPr>
              <p:nvPr/>
            </p:nvSpPr>
            <p:spPr bwMode="auto">
              <a:xfrm>
                <a:off x="3655" y="3055"/>
                <a:ext cx="62" cy="134"/>
              </a:xfrm>
              <a:prstGeom prst="ellipse">
                <a:avLst/>
              </a:prstGeom>
              <a:solidFill>
                <a:schemeClr val="bg1"/>
              </a:solidFill>
              <a:ln w="3175">
                <a:solidFill>
                  <a:schemeClr val="tx1"/>
                </a:solidFill>
                <a:round/>
                <a:headEnd/>
                <a:tailEnd/>
              </a:ln>
              <a:effectLst/>
            </p:spPr>
            <p:txBody>
              <a:bodyPr wrap="none" anchor="ctr"/>
              <a:lstStyle/>
              <a:p>
                <a:endParaRPr lang="en-US"/>
              </a:p>
            </p:txBody>
          </p:sp>
        </p:grpSp>
        <p:grpSp>
          <p:nvGrpSpPr>
            <p:cNvPr id="5" name="Group 32"/>
            <p:cNvGrpSpPr>
              <a:grpSpLocks/>
            </p:cNvGrpSpPr>
            <p:nvPr/>
          </p:nvGrpSpPr>
          <p:grpSpPr bwMode="auto">
            <a:xfrm>
              <a:off x="2426" y="2561"/>
              <a:ext cx="194" cy="165"/>
              <a:chOff x="3366" y="2963"/>
              <a:chExt cx="432" cy="384"/>
            </a:xfrm>
          </p:grpSpPr>
          <p:sp>
            <p:nvSpPr>
              <p:cNvPr id="1337377" name="Oval 33"/>
              <p:cNvSpPr>
                <a:spLocks noChangeArrowheads="1"/>
              </p:cNvSpPr>
              <p:nvPr/>
            </p:nvSpPr>
            <p:spPr bwMode="auto">
              <a:xfrm>
                <a:off x="3366" y="2963"/>
                <a:ext cx="432" cy="384"/>
              </a:xfrm>
              <a:prstGeom prst="ellipse">
                <a:avLst/>
              </a:prstGeom>
              <a:solidFill>
                <a:srgbClr val="FF0000"/>
              </a:solidFill>
              <a:ln w="38100">
                <a:solidFill>
                  <a:schemeClr val="tx1"/>
                </a:solidFill>
                <a:round/>
                <a:headEnd/>
                <a:tailEnd/>
              </a:ln>
              <a:effectLst/>
            </p:spPr>
            <p:txBody>
              <a:bodyPr wrap="none" anchor="ctr"/>
              <a:lstStyle/>
              <a:p>
                <a:endParaRPr lang="en-US">
                  <a:solidFill>
                    <a:srgbClr val="0000FF"/>
                  </a:solidFill>
                </a:endParaRPr>
              </a:p>
            </p:txBody>
          </p:sp>
          <p:sp>
            <p:nvSpPr>
              <p:cNvPr id="1337378" name="Oval 34"/>
              <p:cNvSpPr>
                <a:spLocks noChangeArrowheads="1"/>
              </p:cNvSpPr>
              <p:nvPr/>
            </p:nvSpPr>
            <p:spPr bwMode="auto">
              <a:xfrm>
                <a:off x="3655" y="3055"/>
                <a:ext cx="62" cy="134"/>
              </a:xfrm>
              <a:prstGeom prst="ellipse">
                <a:avLst/>
              </a:prstGeom>
              <a:solidFill>
                <a:schemeClr val="bg1"/>
              </a:solidFill>
              <a:ln w="3175">
                <a:solidFill>
                  <a:schemeClr val="tx1"/>
                </a:solidFill>
                <a:round/>
                <a:headEnd/>
                <a:tailEnd/>
              </a:ln>
              <a:effectLst/>
            </p:spPr>
            <p:txBody>
              <a:bodyPr wrap="none" anchor="ctr"/>
              <a:lstStyle/>
              <a:p>
                <a:endParaRPr lang="en-US"/>
              </a:p>
            </p:txBody>
          </p:sp>
        </p:grpSp>
      </p:grpSp>
      <p:sp>
        <p:nvSpPr>
          <p:cNvPr id="1337379" name="Oval 35"/>
          <p:cNvSpPr>
            <a:spLocks noChangeArrowheads="1"/>
          </p:cNvSpPr>
          <p:nvPr/>
        </p:nvSpPr>
        <p:spPr bwMode="auto">
          <a:xfrm>
            <a:off x="2370138" y="2447925"/>
            <a:ext cx="307975" cy="261938"/>
          </a:xfrm>
          <a:prstGeom prst="ellipse">
            <a:avLst/>
          </a:prstGeom>
          <a:solidFill>
            <a:srgbClr val="FF0000"/>
          </a:solidFill>
          <a:ln w="38100">
            <a:solidFill>
              <a:schemeClr val="tx1"/>
            </a:solidFill>
            <a:round/>
            <a:headEnd/>
            <a:tailEnd/>
          </a:ln>
          <a:effectLst/>
        </p:spPr>
        <p:txBody>
          <a:bodyPr wrap="none" anchor="ctr"/>
          <a:lstStyle/>
          <a:p>
            <a:endParaRPr lang="en-US">
              <a:solidFill>
                <a:srgbClr val="0000FF"/>
              </a:solidFill>
            </a:endParaRPr>
          </a:p>
        </p:txBody>
      </p:sp>
      <p:sp>
        <p:nvSpPr>
          <p:cNvPr id="1337380" name="Oval 36"/>
          <p:cNvSpPr>
            <a:spLocks noChangeArrowheads="1"/>
          </p:cNvSpPr>
          <p:nvPr/>
        </p:nvSpPr>
        <p:spPr bwMode="auto">
          <a:xfrm>
            <a:off x="2576513" y="2511425"/>
            <a:ext cx="44450" cy="90488"/>
          </a:xfrm>
          <a:prstGeom prst="ellipse">
            <a:avLst/>
          </a:prstGeom>
          <a:solidFill>
            <a:schemeClr val="bg1"/>
          </a:solidFill>
          <a:ln w="3175">
            <a:solidFill>
              <a:schemeClr val="tx1"/>
            </a:solidFill>
            <a:round/>
            <a:headEnd/>
            <a:tailEnd/>
          </a:ln>
          <a:effectLst/>
        </p:spPr>
        <p:txBody>
          <a:bodyPr wrap="none" anchor="ctr"/>
          <a:lstStyle/>
          <a:p>
            <a:endParaRPr lang="en-US"/>
          </a:p>
        </p:txBody>
      </p:sp>
      <p:sp>
        <p:nvSpPr>
          <p:cNvPr id="1337381" name="Oval 37"/>
          <p:cNvSpPr>
            <a:spLocks noChangeArrowheads="1"/>
          </p:cNvSpPr>
          <p:nvPr/>
        </p:nvSpPr>
        <p:spPr bwMode="auto">
          <a:xfrm>
            <a:off x="3119438" y="3540125"/>
            <a:ext cx="307975" cy="261938"/>
          </a:xfrm>
          <a:prstGeom prst="ellipse">
            <a:avLst/>
          </a:prstGeom>
          <a:solidFill>
            <a:schemeClr val="accent1"/>
          </a:solidFill>
          <a:ln w="38100">
            <a:solidFill>
              <a:schemeClr val="tx1"/>
            </a:solidFill>
            <a:round/>
            <a:headEnd/>
            <a:tailEnd/>
          </a:ln>
          <a:effectLst/>
        </p:spPr>
        <p:txBody>
          <a:bodyPr wrap="none" anchor="ctr"/>
          <a:lstStyle/>
          <a:p>
            <a:endParaRPr lang="en-US">
              <a:solidFill>
                <a:srgbClr val="0000FF"/>
              </a:solidFill>
            </a:endParaRPr>
          </a:p>
        </p:txBody>
      </p:sp>
      <p:sp>
        <p:nvSpPr>
          <p:cNvPr id="1337382" name="Oval 38"/>
          <p:cNvSpPr>
            <a:spLocks noChangeArrowheads="1"/>
          </p:cNvSpPr>
          <p:nvPr/>
        </p:nvSpPr>
        <p:spPr bwMode="auto">
          <a:xfrm>
            <a:off x="3325813" y="3603625"/>
            <a:ext cx="44450" cy="90488"/>
          </a:xfrm>
          <a:prstGeom prst="ellipse">
            <a:avLst/>
          </a:prstGeom>
          <a:solidFill>
            <a:schemeClr val="bg1"/>
          </a:solidFill>
          <a:ln w="3175">
            <a:solidFill>
              <a:schemeClr val="tx1"/>
            </a:solidFill>
            <a:round/>
            <a:headEnd/>
            <a:tailEnd/>
          </a:ln>
          <a:effectLst/>
        </p:spPr>
        <p:txBody>
          <a:bodyPr wrap="none" anchor="ctr"/>
          <a:lstStyle/>
          <a:p>
            <a:endParaRPr lang="en-US"/>
          </a:p>
        </p:txBody>
      </p:sp>
      <p:sp>
        <p:nvSpPr>
          <p:cNvPr id="1337383" name="Oval 39"/>
          <p:cNvSpPr>
            <a:spLocks noChangeArrowheads="1"/>
          </p:cNvSpPr>
          <p:nvPr/>
        </p:nvSpPr>
        <p:spPr bwMode="auto">
          <a:xfrm>
            <a:off x="1619250" y="3538538"/>
            <a:ext cx="307975" cy="261937"/>
          </a:xfrm>
          <a:prstGeom prst="ellipse">
            <a:avLst/>
          </a:prstGeom>
          <a:solidFill>
            <a:srgbClr val="FF0000"/>
          </a:solidFill>
          <a:ln w="38100">
            <a:solidFill>
              <a:schemeClr val="tx1"/>
            </a:solidFill>
            <a:round/>
            <a:headEnd/>
            <a:tailEnd/>
          </a:ln>
          <a:effectLst/>
        </p:spPr>
        <p:txBody>
          <a:bodyPr wrap="none" anchor="ctr"/>
          <a:lstStyle/>
          <a:p>
            <a:endParaRPr lang="en-US">
              <a:solidFill>
                <a:srgbClr val="0000FF"/>
              </a:solidFill>
            </a:endParaRPr>
          </a:p>
        </p:txBody>
      </p:sp>
      <p:sp>
        <p:nvSpPr>
          <p:cNvPr id="1337384" name="Oval 40"/>
          <p:cNvSpPr>
            <a:spLocks noChangeArrowheads="1"/>
          </p:cNvSpPr>
          <p:nvPr/>
        </p:nvSpPr>
        <p:spPr bwMode="auto">
          <a:xfrm>
            <a:off x="1825625" y="3602038"/>
            <a:ext cx="44450" cy="90487"/>
          </a:xfrm>
          <a:prstGeom prst="ellipse">
            <a:avLst/>
          </a:prstGeom>
          <a:solidFill>
            <a:schemeClr val="bg1"/>
          </a:solidFill>
          <a:ln w="3175">
            <a:solidFill>
              <a:schemeClr val="tx1"/>
            </a:solidFill>
            <a:round/>
            <a:headEnd/>
            <a:tailEnd/>
          </a:ln>
          <a:effectLst/>
        </p:spPr>
        <p:txBody>
          <a:bodyPr wrap="none" anchor="ctr"/>
          <a:lstStyle/>
          <a:p>
            <a:endParaRPr lang="en-US"/>
          </a:p>
        </p:txBody>
      </p:sp>
      <p:sp>
        <p:nvSpPr>
          <p:cNvPr id="46" name="Text Box 122"/>
          <p:cNvSpPr txBox="1">
            <a:spLocks noChangeArrowheads="1"/>
          </p:cNvSpPr>
          <p:nvPr/>
        </p:nvSpPr>
        <p:spPr bwMode="auto">
          <a:xfrm>
            <a:off x="3185652" y="2333331"/>
            <a:ext cx="5704972" cy="954107"/>
          </a:xfrm>
          <a:prstGeom prst="rect">
            <a:avLst/>
          </a:prstGeom>
          <a:solidFill>
            <a:schemeClr val="bg1">
              <a:alpha val="89999"/>
            </a:schemeClr>
          </a:solidFill>
          <a:ln w="38100" algn="ctr">
            <a:solidFill>
              <a:srgbClr val="FF0000"/>
            </a:solidFill>
            <a:miter lim="800000"/>
            <a:headEnd/>
            <a:tailEnd/>
          </a:ln>
          <a:effectLst>
            <a:outerShdw blurRad="50800" dist="38100" dir="2700000" algn="tl" rotWithShape="0">
              <a:prstClr val="black">
                <a:alpha val="40000"/>
              </a:prstClr>
            </a:outerShdw>
          </a:effectLst>
        </p:spPr>
        <p:txBody>
          <a:bodyPr wrap="square">
            <a:spAutoFit/>
          </a:bodyPr>
          <a:lstStyle/>
          <a:p>
            <a:r>
              <a:rPr lang="en-US" sz="2800" dirty="0" smtClean="0">
                <a:latin typeface="Arial" pitchFamily="34" charset="0"/>
                <a:cs typeface="Arial" pitchFamily="34" charset="0"/>
              </a:rPr>
              <a:t>In any Sperner coloring, at least one </a:t>
            </a:r>
            <a:r>
              <a:rPr lang="en-US" sz="2800" i="1" dirty="0" smtClean="0">
                <a:solidFill>
                  <a:schemeClr val="tx1"/>
                </a:solidFill>
                <a:latin typeface="Arial" pitchFamily="34" charset="0"/>
                <a:cs typeface="Arial" pitchFamily="34" charset="0"/>
              </a:rPr>
              <a:t>n</a:t>
            </a:r>
            <a:r>
              <a:rPr lang="en-US" sz="2800" dirty="0" smtClean="0">
                <a:latin typeface="Arial" pitchFamily="34" charset="0"/>
                <a:cs typeface="Arial" pitchFamily="34" charset="0"/>
              </a:rPr>
              <a:t>-simplex has all </a:t>
            </a:r>
            <a:r>
              <a:rPr lang="en-US" sz="2800" i="1" dirty="0" smtClean="0">
                <a:solidFill>
                  <a:schemeClr val="tx1"/>
                </a:solidFill>
                <a:latin typeface="Arial" pitchFamily="34" charset="0"/>
                <a:cs typeface="Arial" pitchFamily="34" charset="0"/>
              </a:rPr>
              <a:t>n+1 </a:t>
            </a:r>
            <a:r>
              <a:rPr lang="en-US" sz="2800" dirty="0" smtClean="0">
                <a:latin typeface="Arial" pitchFamily="34" charset="0"/>
                <a:cs typeface="Arial" pitchFamily="34" charset="0"/>
              </a:rPr>
              <a:t>colors</a:t>
            </a:r>
            <a:endParaRPr lang="en-US" sz="2800" dirty="0">
              <a:latin typeface="Arial" pitchFamily="34" charset="0"/>
              <a:cs typeface="Arial" pitchFamily="34" charset="0"/>
            </a:endParaRPr>
          </a:p>
        </p:txBody>
      </p:sp>
    </p:spTree>
    <p:extLst>
      <p:ext uri="{BB962C8B-B14F-4D97-AF65-F5344CB8AC3E}">
        <p14:creationId xmlns:p14="http://schemas.microsoft.com/office/powerpoint/2010/main" val="4111478312"/>
      </p:ext>
    </p:extLst>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484806" cy="1143000"/>
          </a:xfrm>
        </p:spPr>
        <p:txBody>
          <a:bodyPr/>
          <a:lstStyle/>
          <a:p>
            <a:r>
              <a:rPr lang="en-US" dirty="0" smtClean="0"/>
              <a:t>No Manifold Task can solve n-Set Agreement</a:t>
            </a:r>
            <a:endParaRPr lang="en-US" dirty="0"/>
          </a:p>
        </p:txBody>
      </p:sp>
      <p:sp>
        <p:nvSpPr>
          <p:cNvPr id="5" name="Slide Number Placeholder 4"/>
          <p:cNvSpPr>
            <a:spLocks noGrp="1"/>
          </p:cNvSpPr>
          <p:nvPr>
            <p:ph type="sldNum" sz="quarter" idx="11"/>
          </p:nvPr>
        </p:nvSpPr>
        <p:spPr/>
        <p:txBody>
          <a:bodyPr/>
          <a:lstStyle/>
          <a:p>
            <a:fld id="{8F295F75-C4A9-44C0-BFBB-F9713B270148}" type="slidenum">
              <a:rPr lang="en-US" smtClean="0"/>
              <a:pPr/>
              <a:t>179</a:t>
            </a:fld>
            <a:endParaRPr lang="en-US"/>
          </a:p>
        </p:txBody>
      </p:sp>
      <p:sp>
        <p:nvSpPr>
          <p:cNvPr id="7" name="Text Box 45"/>
          <p:cNvSpPr txBox="1">
            <a:spLocks noChangeArrowheads="1"/>
          </p:cNvSpPr>
          <p:nvPr/>
        </p:nvSpPr>
        <p:spPr bwMode="auto">
          <a:xfrm>
            <a:off x="712839" y="2270176"/>
            <a:ext cx="5260258" cy="584775"/>
          </a:xfrm>
          <a:prstGeom prst="rect">
            <a:avLst/>
          </a:prstGeom>
          <a:solidFill>
            <a:schemeClr val="bg1">
              <a:alpha val="89999"/>
            </a:schemeClr>
          </a:solidFill>
          <a:ln w="38100" algn="ctr">
            <a:solidFill>
              <a:srgbClr val="FF0000"/>
            </a:solidFill>
            <a:miter lim="800000"/>
            <a:headEnd/>
            <a:tailEnd/>
          </a:ln>
          <a:effectLst>
            <a:outerShdw blurRad="50800" dist="38100" dir="2700000" algn="tl" rotWithShape="0">
              <a:prstClr val="black">
                <a:alpha val="40000"/>
              </a:prstClr>
            </a:outerShdw>
          </a:effectLst>
        </p:spPr>
        <p:txBody>
          <a:bodyPr wrap="square">
            <a:spAutoFit/>
          </a:bodyPr>
          <a:lstStyle/>
          <a:p>
            <a:r>
              <a:rPr lang="en-US" sz="3200" dirty="0" smtClean="0">
                <a:latin typeface="Arial" pitchFamily="34" charset="0"/>
                <a:cs typeface="Arial" pitchFamily="34" charset="0"/>
              </a:rPr>
              <a:t>Assume protocol exists: </a:t>
            </a:r>
            <a:endParaRPr lang="en-US" sz="3200" dirty="0">
              <a:latin typeface="Arial" pitchFamily="34" charset="0"/>
              <a:cs typeface="Arial" pitchFamily="34" charset="0"/>
            </a:endParaRPr>
          </a:p>
        </p:txBody>
      </p:sp>
      <p:sp>
        <p:nvSpPr>
          <p:cNvPr id="8" name="Text Box 45"/>
          <p:cNvSpPr txBox="1">
            <a:spLocks noChangeArrowheads="1"/>
          </p:cNvSpPr>
          <p:nvPr/>
        </p:nvSpPr>
        <p:spPr bwMode="auto">
          <a:xfrm>
            <a:off x="923307" y="2802677"/>
            <a:ext cx="5035354" cy="584775"/>
          </a:xfrm>
          <a:prstGeom prst="rect">
            <a:avLst/>
          </a:prstGeom>
          <a:solidFill>
            <a:schemeClr val="bg1">
              <a:alpha val="89999"/>
            </a:schemeClr>
          </a:solidFill>
          <a:ln w="38100" algn="ctr">
            <a:solidFill>
              <a:srgbClr val="0070C0"/>
            </a:solidFill>
            <a:miter lim="800000"/>
            <a:headEnd/>
            <a:tailEnd/>
          </a:ln>
          <a:effectLst>
            <a:outerShdw blurRad="50800" dist="38100" dir="2700000" algn="tl" rotWithShape="0">
              <a:prstClr val="black">
                <a:alpha val="40000"/>
              </a:prstClr>
            </a:outerShdw>
          </a:effectLst>
        </p:spPr>
        <p:txBody>
          <a:bodyPr wrap="none">
            <a:spAutoFit/>
          </a:bodyPr>
          <a:lstStyle/>
          <a:p>
            <a:r>
              <a:rPr lang="en-US" sz="3200" dirty="0" smtClean="0">
                <a:latin typeface="Arial" pitchFamily="34" charset="0"/>
                <a:cs typeface="Arial" pitchFamily="34" charset="0"/>
              </a:rPr>
              <a:t>Run manifold task protocol</a:t>
            </a:r>
            <a:endParaRPr lang="en-US" sz="3200" dirty="0">
              <a:latin typeface="Arial" pitchFamily="34" charset="0"/>
              <a:cs typeface="Arial" pitchFamily="34" charset="0"/>
            </a:endParaRPr>
          </a:p>
        </p:txBody>
      </p:sp>
      <p:sp>
        <p:nvSpPr>
          <p:cNvPr id="9" name="Text Box 45"/>
          <p:cNvSpPr txBox="1">
            <a:spLocks noChangeArrowheads="1"/>
          </p:cNvSpPr>
          <p:nvPr/>
        </p:nvSpPr>
        <p:spPr bwMode="auto">
          <a:xfrm>
            <a:off x="1254577" y="3327146"/>
            <a:ext cx="5718232" cy="584775"/>
          </a:xfrm>
          <a:prstGeom prst="rect">
            <a:avLst/>
          </a:prstGeom>
          <a:solidFill>
            <a:schemeClr val="bg1">
              <a:alpha val="89999"/>
            </a:schemeClr>
          </a:solidFill>
          <a:ln w="38100" algn="ctr">
            <a:solidFill>
              <a:srgbClr val="0070C0"/>
            </a:solidFill>
            <a:miter lim="800000"/>
            <a:headEnd/>
            <a:tailEnd/>
          </a:ln>
          <a:effectLst>
            <a:outerShdw blurRad="50800" dist="38100" dir="2700000" algn="tl" rotWithShape="0">
              <a:prstClr val="black">
                <a:alpha val="40000"/>
              </a:prstClr>
            </a:outerShdw>
          </a:effectLst>
        </p:spPr>
        <p:txBody>
          <a:bodyPr wrap="none">
            <a:spAutoFit/>
          </a:bodyPr>
          <a:lstStyle/>
          <a:p>
            <a:r>
              <a:rPr lang="en-US" sz="3200" dirty="0" smtClean="0">
                <a:latin typeface="Arial" pitchFamily="34" charset="0"/>
                <a:cs typeface="Arial" pitchFamily="34" charset="0"/>
              </a:rPr>
              <a:t>Choose value based on vertex</a:t>
            </a:r>
            <a:endParaRPr lang="en-US" sz="3200" dirty="0">
              <a:latin typeface="Arial" pitchFamily="34" charset="0"/>
              <a:cs typeface="Arial" pitchFamily="34" charset="0"/>
            </a:endParaRPr>
          </a:p>
        </p:txBody>
      </p:sp>
      <p:sp>
        <p:nvSpPr>
          <p:cNvPr id="11" name="Text Box 45"/>
          <p:cNvSpPr txBox="1">
            <a:spLocks noChangeArrowheads="1"/>
          </p:cNvSpPr>
          <p:nvPr/>
        </p:nvSpPr>
        <p:spPr bwMode="auto">
          <a:xfrm>
            <a:off x="712839" y="4325108"/>
            <a:ext cx="1095172" cy="584775"/>
          </a:xfrm>
          <a:prstGeom prst="rect">
            <a:avLst/>
          </a:prstGeom>
          <a:solidFill>
            <a:schemeClr val="bg1">
              <a:alpha val="89999"/>
            </a:schemeClr>
          </a:solidFill>
          <a:ln w="38100" algn="ctr">
            <a:solidFill>
              <a:srgbClr val="FF0000"/>
            </a:solidFill>
            <a:miter lim="800000"/>
            <a:headEnd/>
            <a:tailEnd/>
          </a:ln>
          <a:effectLst>
            <a:outerShdw blurRad="50800" dist="38100" dir="2700000" algn="tl" rotWithShape="0">
              <a:prstClr val="black">
                <a:alpha val="40000"/>
              </a:prstClr>
            </a:outerShdw>
          </a:effectLst>
        </p:spPr>
        <p:txBody>
          <a:bodyPr wrap="none">
            <a:spAutoFit/>
          </a:bodyPr>
          <a:lstStyle/>
          <a:p>
            <a:r>
              <a:rPr lang="en-US" sz="3200" dirty="0" smtClean="0">
                <a:latin typeface="Arial" pitchFamily="34" charset="0"/>
                <a:cs typeface="Arial" pitchFamily="34" charset="0"/>
              </a:rPr>
              <a:t>Idea:</a:t>
            </a:r>
            <a:endParaRPr lang="en-US" sz="3200" dirty="0">
              <a:latin typeface="Arial" pitchFamily="34" charset="0"/>
              <a:cs typeface="Arial" pitchFamily="34" charset="0"/>
            </a:endParaRPr>
          </a:p>
        </p:txBody>
      </p:sp>
      <p:sp>
        <p:nvSpPr>
          <p:cNvPr id="10" name="Text Box 45"/>
          <p:cNvSpPr txBox="1">
            <a:spLocks noChangeArrowheads="1"/>
          </p:cNvSpPr>
          <p:nvPr/>
        </p:nvSpPr>
        <p:spPr bwMode="auto">
          <a:xfrm>
            <a:off x="983245" y="4841302"/>
            <a:ext cx="5260258" cy="1077218"/>
          </a:xfrm>
          <a:prstGeom prst="rect">
            <a:avLst/>
          </a:prstGeom>
          <a:solidFill>
            <a:schemeClr val="bg1">
              <a:alpha val="89999"/>
            </a:schemeClr>
          </a:solidFill>
          <a:ln w="38100" algn="ctr">
            <a:solidFill>
              <a:srgbClr val="0070C0"/>
            </a:solidFill>
            <a:miter lim="800000"/>
            <a:headEnd/>
            <a:tailEnd/>
          </a:ln>
          <a:effectLst>
            <a:outerShdw blurRad="50800" dist="38100" dir="2700000" algn="tl" rotWithShape="0">
              <a:prstClr val="black">
                <a:alpha val="40000"/>
              </a:prstClr>
            </a:outerShdw>
          </a:effectLst>
        </p:spPr>
        <p:txBody>
          <a:bodyPr wrap="square">
            <a:spAutoFit/>
          </a:bodyPr>
          <a:lstStyle/>
          <a:p>
            <a:r>
              <a:rPr lang="en-US" sz="3200" dirty="0" smtClean="0">
                <a:latin typeface="Arial" pitchFamily="34" charset="0"/>
                <a:cs typeface="Arial" pitchFamily="34" charset="0"/>
              </a:rPr>
              <a:t>Color vertex with “winning” process name …</a:t>
            </a:r>
            <a:endParaRPr lang="en-US" sz="3200" dirty="0">
              <a:latin typeface="Arial" pitchFamily="34" charset="0"/>
              <a:cs typeface="Arial" pitchFamily="34" charset="0"/>
            </a:endParaRPr>
          </a:p>
        </p:txBody>
      </p:sp>
      <p:sp>
        <p:nvSpPr>
          <p:cNvPr id="12" name="Footer Placeholder 5"/>
          <p:cNvSpPr txBox="1">
            <a:spLocks/>
          </p:cNvSpPr>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ctr" rtl="0" eaLnBrk="0" fontAlgn="base" hangingPunct="0">
              <a:spcBef>
                <a:spcPct val="0"/>
              </a:spcBef>
              <a:spcAft>
                <a:spcPct val="0"/>
              </a:spcAft>
              <a:defRPr sz="1400" kern="1200">
                <a:solidFill>
                  <a:schemeClr val="tx1"/>
                </a:solidFill>
                <a:latin typeface="Arial" pitchFamily="34" charset="0"/>
                <a:ea typeface="+mn-ea"/>
                <a:cs typeface="Arial" pitchFamily="34" charset="0"/>
              </a:defRPr>
            </a:lvl1pPr>
            <a:lvl2pPr marL="457200" algn="ctr" rtl="0" eaLnBrk="0" fontAlgn="base" hangingPunct="0">
              <a:spcBef>
                <a:spcPct val="0"/>
              </a:spcBef>
              <a:spcAft>
                <a:spcPct val="0"/>
              </a:spcAft>
              <a:defRPr sz="4400" kern="1200">
                <a:solidFill>
                  <a:srgbClr val="0000FF"/>
                </a:solidFill>
                <a:latin typeface="Comic Sans MS" pitchFamily="66" charset="0"/>
                <a:ea typeface="+mn-ea"/>
                <a:cs typeface="+mn-cs"/>
              </a:defRPr>
            </a:lvl2pPr>
            <a:lvl3pPr marL="914400" algn="ctr" rtl="0" eaLnBrk="0" fontAlgn="base" hangingPunct="0">
              <a:spcBef>
                <a:spcPct val="0"/>
              </a:spcBef>
              <a:spcAft>
                <a:spcPct val="0"/>
              </a:spcAft>
              <a:defRPr sz="4400" kern="1200">
                <a:solidFill>
                  <a:srgbClr val="0000FF"/>
                </a:solidFill>
                <a:latin typeface="Comic Sans MS" pitchFamily="66" charset="0"/>
                <a:ea typeface="+mn-ea"/>
                <a:cs typeface="+mn-cs"/>
              </a:defRPr>
            </a:lvl3pPr>
            <a:lvl4pPr marL="1371600" algn="ctr" rtl="0" eaLnBrk="0" fontAlgn="base" hangingPunct="0">
              <a:spcBef>
                <a:spcPct val="0"/>
              </a:spcBef>
              <a:spcAft>
                <a:spcPct val="0"/>
              </a:spcAft>
              <a:defRPr sz="4400" kern="1200">
                <a:solidFill>
                  <a:srgbClr val="0000FF"/>
                </a:solidFill>
                <a:latin typeface="Comic Sans MS" pitchFamily="66" charset="0"/>
                <a:ea typeface="+mn-ea"/>
                <a:cs typeface="+mn-cs"/>
              </a:defRPr>
            </a:lvl4pPr>
            <a:lvl5pPr marL="1828800" algn="ctr" rtl="0" eaLnBrk="0" fontAlgn="base" hangingPunct="0">
              <a:spcBef>
                <a:spcPct val="0"/>
              </a:spcBef>
              <a:spcAft>
                <a:spcPct val="0"/>
              </a:spcAft>
              <a:defRPr sz="4400" kern="1200">
                <a:solidFill>
                  <a:srgbClr val="0000FF"/>
                </a:solidFill>
                <a:latin typeface="Comic Sans MS" pitchFamily="66" charset="0"/>
                <a:ea typeface="+mn-ea"/>
                <a:cs typeface="+mn-cs"/>
              </a:defRPr>
            </a:lvl5pPr>
            <a:lvl6pPr marL="2286000" algn="l" defTabSz="914400" rtl="0" eaLnBrk="1" latinLnBrk="0" hangingPunct="1">
              <a:defRPr sz="4400" kern="1200">
                <a:solidFill>
                  <a:srgbClr val="0000FF"/>
                </a:solidFill>
                <a:latin typeface="Comic Sans MS" pitchFamily="66" charset="0"/>
                <a:ea typeface="+mn-ea"/>
                <a:cs typeface="+mn-cs"/>
              </a:defRPr>
            </a:lvl6pPr>
            <a:lvl7pPr marL="2743200" algn="l" defTabSz="914400" rtl="0" eaLnBrk="1" latinLnBrk="0" hangingPunct="1">
              <a:defRPr sz="4400" kern="1200">
                <a:solidFill>
                  <a:srgbClr val="0000FF"/>
                </a:solidFill>
                <a:latin typeface="Comic Sans MS" pitchFamily="66" charset="0"/>
                <a:ea typeface="+mn-ea"/>
                <a:cs typeface="+mn-cs"/>
              </a:defRPr>
            </a:lvl7pPr>
            <a:lvl8pPr marL="3200400" algn="l" defTabSz="914400" rtl="0" eaLnBrk="1" latinLnBrk="0" hangingPunct="1">
              <a:defRPr sz="4400" kern="1200">
                <a:solidFill>
                  <a:srgbClr val="0000FF"/>
                </a:solidFill>
                <a:latin typeface="Comic Sans MS" pitchFamily="66" charset="0"/>
                <a:ea typeface="+mn-ea"/>
                <a:cs typeface="+mn-cs"/>
              </a:defRPr>
            </a:lvl8pPr>
            <a:lvl9pPr marL="3657600" algn="l" defTabSz="914400" rtl="0" eaLnBrk="1" latinLnBrk="0" hangingPunct="1">
              <a:defRPr sz="4400" kern="1200">
                <a:solidFill>
                  <a:srgbClr val="0000FF"/>
                </a:solidFill>
                <a:latin typeface="Comic Sans MS" pitchFamily="66" charset="0"/>
                <a:ea typeface="+mn-ea"/>
                <a:cs typeface="+mn-cs"/>
              </a:defRPr>
            </a:lvl9pPr>
          </a:lstStyle>
          <a:p>
            <a:r>
              <a:rPr lang="en-US" dirty="0" smtClean="0"/>
              <a:t>Distributed Computing Through Combinatorial Topology</a:t>
            </a:r>
            <a:endParaRPr lang="en-US" dirty="0"/>
          </a:p>
        </p:txBody>
      </p:sp>
    </p:spTree>
    <p:extLst>
      <p:ext uri="{BB962C8B-B14F-4D97-AF65-F5344CB8AC3E}">
        <p14:creationId xmlns:p14="http://schemas.microsoft.com/office/powerpoint/2010/main" val="3125060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linds(horizont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linds(horizontal)">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1" grpId="0" animBg="1"/>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Rectangle 68"/>
          <p:cNvSpPr/>
          <p:nvPr/>
        </p:nvSpPr>
        <p:spPr bwMode="auto">
          <a:xfrm>
            <a:off x="8539089" y="2851445"/>
            <a:ext cx="393896" cy="509493"/>
          </a:xfrm>
          <a:prstGeom prst="rect">
            <a:avLst/>
          </a:prstGeom>
          <a:solidFill>
            <a:schemeClr val="bg1">
              <a:lumMod val="95000"/>
            </a:schemeClr>
          </a:solidFill>
          <a:ln w="38100" cap="flat" cmpd="sng" algn="ctr">
            <a:solidFill>
              <a:schemeClr val="bg1">
                <a:lumMod val="50000"/>
              </a:schemeClr>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600" b="0" i="0" u="none" strike="noStrike" cap="none" normalizeH="0" baseline="0" dirty="0" smtClean="0">
              <a:ln>
                <a:noFill/>
              </a:ln>
              <a:solidFill>
                <a:srgbClr val="0000FF"/>
              </a:solidFill>
              <a:effectLst/>
              <a:latin typeface="Arial" pitchFamily="34" charset="0"/>
              <a:cs typeface="Arial" pitchFamily="34" charset="0"/>
            </a:endParaRPr>
          </a:p>
        </p:txBody>
      </p:sp>
      <p:sp>
        <p:nvSpPr>
          <p:cNvPr id="6" name="Title 5"/>
          <p:cNvSpPr>
            <a:spLocks noGrp="1"/>
          </p:cNvSpPr>
          <p:nvPr>
            <p:ph type="title"/>
          </p:nvPr>
        </p:nvSpPr>
        <p:spPr/>
        <p:txBody>
          <a:bodyPr/>
          <a:lstStyle/>
          <a:p>
            <a:r>
              <a:rPr lang="en-US" dirty="0" smtClean="0"/>
              <a:t>Combinatorial Explanation</a:t>
            </a:r>
            <a:endParaRPr lang="en-US" dirty="0"/>
          </a:p>
        </p:txBody>
      </p:sp>
      <p:sp>
        <p:nvSpPr>
          <p:cNvPr id="3" name="Slide Number Placeholder 2"/>
          <p:cNvSpPr>
            <a:spLocks noGrp="1"/>
          </p:cNvSpPr>
          <p:nvPr>
            <p:ph type="sldNum" sz="quarter" idx="11"/>
          </p:nvPr>
        </p:nvSpPr>
        <p:spPr/>
        <p:txBody>
          <a:bodyPr/>
          <a:lstStyle/>
          <a:p>
            <a:fld id="{0278A794-4692-4779-9EBA-A0B3349CB0A1}" type="slidenum">
              <a:rPr lang="en-US" smtClean="0"/>
              <a:pPr/>
              <a:t>18</a:t>
            </a:fld>
            <a:endParaRPr lang="en-US"/>
          </a:p>
        </p:txBody>
      </p:sp>
      <p:sp>
        <p:nvSpPr>
          <p:cNvPr id="2" name="Footer Placeholder 1"/>
          <p:cNvSpPr>
            <a:spLocks noGrp="1"/>
          </p:cNvSpPr>
          <p:nvPr>
            <p:ph type="ftr" sz="quarter" idx="4294967295"/>
          </p:nvPr>
        </p:nvSpPr>
        <p:spPr>
          <a:xfrm>
            <a:off x="3124200" y="6248400"/>
            <a:ext cx="2895600" cy="457200"/>
          </a:xfrm>
        </p:spPr>
        <p:txBody>
          <a:bodyPr/>
          <a:lstStyle/>
          <a:p>
            <a:r>
              <a:rPr lang="en-US" dirty="0" smtClean="0"/>
              <a:t>Distributed Computing though Combinatorial Topology</a:t>
            </a:r>
            <a:endParaRPr lang="en-US" dirty="0"/>
          </a:p>
        </p:txBody>
      </p:sp>
      <p:sp>
        <p:nvSpPr>
          <p:cNvPr id="65" name="Rounded Rectangle 64"/>
          <p:cNvSpPr/>
          <p:nvPr/>
        </p:nvSpPr>
        <p:spPr bwMode="auto">
          <a:xfrm>
            <a:off x="6348099" y="1991100"/>
            <a:ext cx="1449057" cy="715089"/>
          </a:xfrm>
          <a:prstGeom prst="roundRect">
            <a:avLst/>
          </a:prstGeom>
          <a:solidFill>
            <a:schemeClr val="tx1"/>
          </a:solidFill>
          <a:ln w="38100" cap="flat" cmpd="sng" algn="ctr">
            <a:solidFill>
              <a:srgbClr val="0000FF"/>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600" b="0" i="0" u="none" strike="noStrike" cap="none" normalizeH="0" baseline="0" dirty="0" smtClean="0">
                <a:ln>
                  <a:noFill/>
                </a:ln>
                <a:solidFill>
                  <a:srgbClr val="FF0000"/>
                </a:solidFill>
                <a:effectLst/>
                <a:latin typeface="Arial" pitchFamily="34" charset="0"/>
                <a:cs typeface="Arial" pitchFamily="34" charset="0"/>
              </a:rPr>
              <a:t>12:00</a:t>
            </a:r>
          </a:p>
        </p:txBody>
      </p:sp>
      <p:sp>
        <p:nvSpPr>
          <p:cNvPr id="67" name="Freeform 66"/>
          <p:cNvSpPr/>
          <p:nvPr/>
        </p:nvSpPr>
        <p:spPr bwMode="auto">
          <a:xfrm>
            <a:off x="7568418" y="2743200"/>
            <a:ext cx="1069145" cy="416377"/>
          </a:xfrm>
          <a:custGeom>
            <a:avLst/>
            <a:gdLst>
              <a:gd name="connsiteX0" fmla="*/ 0 w 1069145"/>
              <a:gd name="connsiteY0" fmla="*/ 0 h 416377"/>
              <a:gd name="connsiteX1" fmla="*/ 534573 w 1069145"/>
              <a:gd name="connsiteY1" fmla="*/ 379828 h 416377"/>
              <a:gd name="connsiteX2" fmla="*/ 1069145 w 1069145"/>
              <a:gd name="connsiteY2" fmla="*/ 379828 h 416377"/>
            </a:gdLst>
            <a:ahLst/>
            <a:cxnLst>
              <a:cxn ang="0">
                <a:pos x="connsiteX0" y="connsiteY0"/>
              </a:cxn>
              <a:cxn ang="0">
                <a:pos x="connsiteX1" y="connsiteY1"/>
              </a:cxn>
              <a:cxn ang="0">
                <a:pos x="connsiteX2" y="connsiteY2"/>
              </a:cxn>
            </a:cxnLst>
            <a:rect l="l" t="t" r="r" b="b"/>
            <a:pathLst>
              <a:path w="1069145" h="416377">
                <a:moveTo>
                  <a:pt x="0" y="0"/>
                </a:moveTo>
                <a:cubicBezTo>
                  <a:pt x="178191" y="158261"/>
                  <a:pt x="356382" y="316523"/>
                  <a:pt x="534573" y="379828"/>
                </a:cubicBezTo>
                <a:cubicBezTo>
                  <a:pt x="712764" y="443133"/>
                  <a:pt x="890954" y="411480"/>
                  <a:pt x="1069145" y="379828"/>
                </a:cubicBezTo>
              </a:path>
            </a:pathLst>
          </a:custGeom>
          <a:noFill/>
          <a:ln w="38100" cap="flat" cmpd="sng" algn="ctr">
            <a:solidFill>
              <a:schemeClr val="bg1">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dirty="0" smtClean="0">
              <a:ln>
                <a:noFill/>
              </a:ln>
              <a:solidFill>
                <a:srgbClr val="0000FF"/>
              </a:solidFill>
              <a:effectLst/>
              <a:latin typeface="Arial" pitchFamily="34" charset="0"/>
            </a:endParaRPr>
          </a:p>
        </p:txBody>
      </p:sp>
      <p:sp>
        <p:nvSpPr>
          <p:cNvPr id="68" name="Chord 67"/>
          <p:cNvSpPr/>
          <p:nvPr/>
        </p:nvSpPr>
        <p:spPr bwMode="auto">
          <a:xfrm>
            <a:off x="8637563" y="2987543"/>
            <a:ext cx="175846" cy="175846"/>
          </a:xfrm>
          <a:prstGeom prst="chord">
            <a:avLst/>
          </a:prstGeom>
          <a:solidFill>
            <a:schemeClr val="bg1">
              <a:lumMod val="95000"/>
            </a:schemeClr>
          </a:solidFill>
          <a:ln w="38100" cap="flat" cmpd="sng" algn="ctr">
            <a:solidFill>
              <a:schemeClr val="bg1">
                <a:lumMod val="50000"/>
              </a:schemeClr>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600" b="0" i="0" u="none" strike="noStrike" cap="none" normalizeH="0" baseline="0" dirty="0" smtClean="0">
              <a:ln>
                <a:noFill/>
              </a:ln>
              <a:solidFill>
                <a:srgbClr val="0000FF"/>
              </a:solidFill>
              <a:effectLst/>
              <a:latin typeface="Arial" pitchFamily="34" charset="0"/>
              <a:cs typeface="Arial" pitchFamily="34" charset="0"/>
            </a:endParaRPr>
          </a:p>
        </p:txBody>
      </p:sp>
      <p:sp>
        <p:nvSpPr>
          <p:cNvPr id="60" name="Cloud Callout 59"/>
          <p:cNvSpPr/>
          <p:nvPr/>
        </p:nvSpPr>
        <p:spPr bwMode="auto">
          <a:xfrm>
            <a:off x="88437" y="1257300"/>
            <a:ext cx="3376862" cy="1730243"/>
          </a:xfrm>
          <a:prstGeom prst="cloudCallout">
            <a:avLst>
              <a:gd name="adj1" fmla="val -6714"/>
              <a:gd name="adj2" fmla="val 78173"/>
            </a:avLst>
          </a:prstGeom>
          <a:solidFill>
            <a:schemeClr val="bg1">
              <a:lumMod val="95000"/>
            </a:schemeClr>
          </a:solidFill>
          <a:ln w="38100" cap="flat" cmpd="sng" algn="ctr">
            <a:solidFill>
              <a:schemeClr val="tx1"/>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5" name="Group 4"/>
          <p:cNvGrpSpPr/>
          <p:nvPr/>
        </p:nvGrpSpPr>
        <p:grpSpPr>
          <a:xfrm>
            <a:off x="1132005" y="2248989"/>
            <a:ext cx="4107787" cy="2669986"/>
            <a:chOff x="1132005" y="2248989"/>
            <a:chExt cx="4107787" cy="2669986"/>
          </a:xfrm>
        </p:grpSpPr>
        <p:grpSp>
          <p:nvGrpSpPr>
            <p:cNvPr id="7" name="Group 50"/>
            <p:cNvGrpSpPr>
              <a:grpSpLocks/>
            </p:cNvGrpSpPr>
            <p:nvPr/>
          </p:nvGrpSpPr>
          <p:grpSpPr bwMode="auto">
            <a:xfrm>
              <a:off x="2461999" y="2936282"/>
              <a:ext cx="1447800" cy="1295400"/>
              <a:chOff x="3168" y="1824"/>
              <a:chExt cx="912" cy="816"/>
            </a:xfrm>
            <a:gradFill>
              <a:gsLst>
                <a:gs pos="10000">
                  <a:schemeClr val="bg1"/>
                </a:gs>
                <a:gs pos="87000">
                  <a:schemeClr val="tx1"/>
                </a:gs>
                <a:gs pos="100000">
                  <a:schemeClr val="accent1">
                    <a:tint val="23500"/>
                    <a:satMod val="160000"/>
                  </a:schemeClr>
                </a:gs>
              </a:gsLst>
              <a:lin ang="5400000" scaled="0"/>
            </a:gradFill>
          </p:grpSpPr>
          <p:sp>
            <p:nvSpPr>
              <p:cNvPr id="8" name="Freeform 51"/>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9" name="Freeform 52"/>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0" name="Freeform 53"/>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1" name="Freeform 54"/>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grpFill/>
              <a:ln w="38100">
                <a:solidFill>
                  <a:schemeClr val="tx1"/>
                </a:solidFill>
                <a:round/>
                <a:headEnd/>
                <a:tailEnd/>
              </a:ln>
            </p:spPr>
            <p:txBody>
              <a:bodyPr wrap="none" anchor="ctr"/>
              <a:lstStyle/>
              <a:p>
                <a:endParaRPr lang="en-US" dirty="0">
                  <a:latin typeface="Arial" pitchFamily="34" charset="0"/>
                </a:endParaRPr>
              </a:p>
            </p:txBody>
          </p:sp>
          <p:sp>
            <p:nvSpPr>
              <p:cNvPr id="12" name="Freeform 55"/>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grpFill/>
              <a:ln w="38100">
                <a:solidFill>
                  <a:schemeClr val="tx1"/>
                </a:solidFill>
                <a:round/>
                <a:headEnd/>
                <a:tailEnd/>
              </a:ln>
            </p:spPr>
            <p:txBody>
              <a:bodyPr wrap="none" anchor="ctr"/>
              <a:lstStyle/>
              <a:p>
                <a:endParaRPr lang="en-US" dirty="0">
                  <a:latin typeface="Arial" pitchFamily="34" charset="0"/>
                </a:endParaRPr>
              </a:p>
            </p:txBody>
          </p:sp>
          <p:sp>
            <p:nvSpPr>
              <p:cNvPr id="13" name="Freeform 56"/>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grpFill/>
              <a:ln w="38100">
                <a:solidFill>
                  <a:schemeClr val="tx1"/>
                </a:solidFill>
                <a:round/>
                <a:headEnd/>
                <a:tailEnd/>
              </a:ln>
            </p:spPr>
            <p:txBody>
              <a:bodyPr wrap="none" anchor="ctr"/>
              <a:lstStyle/>
              <a:p>
                <a:endParaRPr lang="en-US" dirty="0">
                  <a:latin typeface="Arial" pitchFamily="34" charset="0"/>
                </a:endParaRPr>
              </a:p>
            </p:txBody>
          </p:sp>
          <p:sp>
            <p:nvSpPr>
              <p:cNvPr id="14" name="Freeform 57"/>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5" name="Freeform 58"/>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6" name="Freeform 59"/>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grpSp>
        <p:grpSp>
          <p:nvGrpSpPr>
            <p:cNvPr id="39" name="Group 50"/>
            <p:cNvGrpSpPr>
              <a:grpSpLocks/>
            </p:cNvGrpSpPr>
            <p:nvPr/>
          </p:nvGrpSpPr>
          <p:grpSpPr bwMode="auto">
            <a:xfrm>
              <a:off x="3791992" y="2248989"/>
              <a:ext cx="1447800" cy="1295400"/>
              <a:chOff x="3168" y="1824"/>
              <a:chExt cx="912" cy="816"/>
            </a:xfrm>
            <a:gradFill>
              <a:gsLst>
                <a:gs pos="10000">
                  <a:srgbClr val="FF7C80"/>
                </a:gs>
                <a:gs pos="87000">
                  <a:schemeClr val="tx1"/>
                </a:gs>
                <a:gs pos="100000">
                  <a:schemeClr val="accent1">
                    <a:tint val="23500"/>
                    <a:satMod val="160000"/>
                  </a:schemeClr>
                </a:gs>
              </a:gsLst>
              <a:lin ang="5400000" scaled="0"/>
            </a:gradFill>
          </p:grpSpPr>
          <p:sp>
            <p:nvSpPr>
              <p:cNvPr id="40" name="Freeform 51"/>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41" name="Freeform 52"/>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42" name="Freeform 53"/>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43" name="Freeform 54"/>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grpFill/>
              <a:ln w="38100">
                <a:solidFill>
                  <a:schemeClr val="tx1"/>
                </a:solidFill>
                <a:round/>
                <a:headEnd/>
                <a:tailEnd/>
              </a:ln>
            </p:spPr>
            <p:txBody>
              <a:bodyPr wrap="none" anchor="ctr"/>
              <a:lstStyle/>
              <a:p>
                <a:endParaRPr lang="en-US" dirty="0">
                  <a:latin typeface="Arial" pitchFamily="34" charset="0"/>
                </a:endParaRPr>
              </a:p>
            </p:txBody>
          </p:sp>
          <p:sp>
            <p:nvSpPr>
              <p:cNvPr id="44" name="Freeform 55"/>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grpFill/>
              <a:ln w="38100">
                <a:solidFill>
                  <a:schemeClr val="tx1"/>
                </a:solidFill>
                <a:round/>
                <a:headEnd/>
                <a:tailEnd/>
              </a:ln>
            </p:spPr>
            <p:txBody>
              <a:bodyPr wrap="none" anchor="ctr"/>
              <a:lstStyle/>
              <a:p>
                <a:endParaRPr lang="en-US" dirty="0">
                  <a:latin typeface="Arial" pitchFamily="34" charset="0"/>
                </a:endParaRPr>
              </a:p>
            </p:txBody>
          </p:sp>
          <p:sp>
            <p:nvSpPr>
              <p:cNvPr id="45" name="Freeform 56"/>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grpFill/>
              <a:ln w="38100">
                <a:solidFill>
                  <a:schemeClr val="tx1"/>
                </a:solidFill>
                <a:round/>
                <a:headEnd/>
                <a:tailEnd/>
              </a:ln>
            </p:spPr>
            <p:txBody>
              <a:bodyPr wrap="none" anchor="ctr"/>
              <a:lstStyle/>
              <a:p>
                <a:endParaRPr lang="en-US" dirty="0">
                  <a:latin typeface="Arial" pitchFamily="34" charset="0"/>
                </a:endParaRPr>
              </a:p>
            </p:txBody>
          </p:sp>
          <p:sp>
            <p:nvSpPr>
              <p:cNvPr id="46" name="Freeform 57"/>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47" name="Freeform 58"/>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48" name="Freeform 59"/>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grpSp>
        <p:grpSp>
          <p:nvGrpSpPr>
            <p:cNvPr id="27" name="Group 50"/>
            <p:cNvGrpSpPr>
              <a:grpSpLocks/>
            </p:cNvGrpSpPr>
            <p:nvPr/>
          </p:nvGrpSpPr>
          <p:grpSpPr bwMode="auto">
            <a:xfrm>
              <a:off x="1132005" y="3623575"/>
              <a:ext cx="1447800" cy="1295400"/>
              <a:chOff x="3168" y="1824"/>
              <a:chExt cx="912" cy="816"/>
            </a:xfrm>
          </p:grpSpPr>
          <p:sp>
            <p:nvSpPr>
              <p:cNvPr id="28" name="Freeform 51"/>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29" name="Freeform 52"/>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30" name="Freeform 53"/>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31" name="Freeform 54"/>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00FFFF"/>
              </a:solidFill>
              <a:ln w="38100">
                <a:solidFill>
                  <a:schemeClr val="tx1"/>
                </a:solidFill>
                <a:round/>
                <a:headEnd/>
                <a:tailEnd/>
              </a:ln>
            </p:spPr>
            <p:txBody>
              <a:bodyPr wrap="none" anchor="ctr"/>
              <a:lstStyle/>
              <a:p>
                <a:endParaRPr lang="en-US" dirty="0">
                  <a:latin typeface="Arial" pitchFamily="34" charset="0"/>
                </a:endParaRPr>
              </a:p>
            </p:txBody>
          </p:sp>
          <p:sp>
            <p:nvSpPr>
              <p:cNvPr id="32" name="Freeform 55"/>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00FFFF"/>
              </a:solidFill>
              <a:ln w="38100">
                <a:solidFill>
                  <a:schemeClr val="tx1"/>
                </a:solidFill>
                <a:round/>
                <a:headEnd/>
                <a:tailEnd/>
              </a:ln>
            </p:spPr>
            <p:txBody>
              <a:bodyPr wrap="none" anchor="ctr"/>
              <a:lstStyle/>
              <a:p>
                <a:endParaRPr lang="en-US" dirty="0">
                  <a:latin typeface="Arial" pitchFamily="34" charset="0"/>
                </a:endParaRPr>
              </a:p>
            </p:txBody>
          </p:sp>
          <p:sp>
            <p:nvSpPr>
              <p:cNvPr id="33" name="Freeform 56"/>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00FFFF"/>
              </a:solidFill>
              <a:ln w="38100">
                <a:solidFill>
                  <a:schemeClr val="tx1"/>
                </a:solidFill>
                <a:round/>
                <a:headEnd/>
                <a:tailEnd/>
              </a:ln>
            </p:spPr>
            <p:txBody>
              <a:bodyPr wrap="none" anchor="ctr"/>
              <a:lstStyle/>
              <a:p>
                <a:endParaRPr lang="en-US" dirty="0">
                  <a:latin typeface="Arial" pitchFamily="34" charset="0"/>
                </a:endParaRPr>
              </a:p>
            </p:txBody>
          </p:sp>
          <p:sp>
            <p:nvSpPr>
              <p:cNvPr id="34" name="Freeform 57"/>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35" name="Freeform 58"/>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36" name="Freeform 59"/>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grpSp>
      </p:grpSp>
      <p:grpSp>
        <p:nvGrpSpPr>
          <p:cNvPr id="17" name="Group 16"/>
          <p:cNvGrpSpPr/>
          <p:nvPr/>
        </p:nvGrpSpPr>
        <p:grpSpPr>
          <a:xfrm>
            <a:off x="534477" y="1398129"/>
            <a:ext cx="2244393" cy="1458814"/>
            <a:chOff x="534477" y="1398129"/>
            <a:chExt cx="2244393" cy="1458814"/>
          </a:xfrm>
        </p:grpSpPr>
        <p:grpSp>
          <p:nvGrpSpPr>
            <p:cNvPr id="96" name="Group 50"/>
            <p:cNvGrpSpPr>
              <a:grpSpLocks/>
            </p:cNvGrpSpPr>
            <p:nvPr/>
          </p:nvGrpSpPr>
          <p:grpSpPr bwMode="auto">
            <a:xfrm>
              <a:off x="1261153" y="1773649"/>
              <a:ext cx="791042" cy="707774"/>
              <a:chOff x="3168" y="1824"/>
              <a:chExt cx="912" cy="816"/>
            </a:xfrm>
            <a:gradFill>
              <a:gsLst>
                <a:gs pos="10000">
                  <a:schemeClr val="bg1"/>
                </a:gs>
                <a:gs pos="87000">
                  <a:schemeClr val="tx1"/>
                </a:gs>
                <a:gs pos="100000">
                  <a:schemeClr val="accent1">
                    <a:tint val="23500"/>
                    <a:satMod val="160000"/>
                  </a:schemeClr>
                </a:gs>
              </a:gsLst>
              <a:lin ang="5400000" scaled="0"/>
            </a:gradFill>
          </p:grpSpPr>
          <p:sp>
            <p:nvSpPr>
              <p:cNvPr id="117" name="Freeform 51"/>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18" name="Freeform 52"/>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19" name="Freeform 53"/>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20" name="Freeform 54"/>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grpFill/>
              <a:ln w="38100">
                <a:solidFill>
                  <a:schemeClr val="tx1"/>
                </a:solidFill>
                <a:round/>
                <a:headEnd/>
                <a:tailEnd/>
              </a:ln>
            </p:spPr>
            <p:txBody>
              <a:bodyPr wrap="none" anchor="ctr"/>
              <a:lstStyle/>
              <a:p>
                <a:endParaRPr lang="en-US" dirty="0">
                  <a:latin typeface="Arial" pitchFamily="34" charset="0"/>
                </a:endParaRPr>
              </a:p>
            </p:txBody>
          </p:sp>
          <p:sp>
            <p:nvSpPr>
              <p:cNvPr id="121" name="Freeform 55"/>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grpFill/>
              <a:ln w="38100">
                <a:solidFill>
                  <a:schemeClr val="tx1"/>
                </a:solidFill>
                <a:round/>
                <a:headEnd/>
                <a:tailEnd/>
              </a:ln>
            </p:spPr>
            <p:txBody>
              <a:bodyPr wrap="none" anchor="ctr"/>
              <a:lstStyle/>
              <a:p>
                <a:endParaRPr lang="en-US" dirty="0">
                  <a:latin typeface="Arial" pitchFamily="34" charset="0"/>
                </a:endParaRPr>
              </a:p>
            </p:txBody>
          </p:sp>
          <p:sp>
            <p:nvSpPr>
              <p:cNvPr id="122" name="Freeform 56"/>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grpFill/>
              <a:ln w="38100">
                <a:solidFill>
                  <a:schemeClr val="tx1"/>
                </a:solidFill>
                <a:round/>
                <a:headEnd/>
                <a:tailEnd/>
              </a:ln>
            </p:spPr>
            <p:txBody>
              <a:bodyPr wrap="none" anchor="ctr"/>
              <a:lstStyle/>
              <a:p>
                <a:endParaRPr lang="en-US" dirty="0">
                  <a:latin typeface="Arial" pitchFamily="34" charset="0"/>
                </a:endParaRPr>
              </a:p>
            </p:txBody>
          </p:sp>
          <p:sp>
            <p:nvSpPr>
              <p:cNvPr id="123" name="Freeform 57"/>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24" name="Freeform 58"/>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25" name="Freeform 59"/>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grpSp>
        <p:grpSp>
          <p:nvGrpSpPr>
            <p:cNvPr id="97" name="Group 50"/>
            <p:cNvGrpSpPr>
              <a:grpSpLocks/>
            </p:cNvGrpSpPr>
            <p:nvPr/>
          </p:nvGrpSpPr>
          <p:grpSpPr bwMode="auto">
            <a:xfrm>
              <a:off x="1987828" y="1398129"/>
              <a:ext cx="791042" cy="707774"/>
              <a:chOff x="3168" y="1824"/>
              <a:chExt cx="912" cy="816"/>
            </a:xfrm>
            <a:gradFill>
              <a:gsLst>
                <a:gs pos="10000">
                  <a:srgbClr val="FF7C80"/>
                </a:gs>
                <a:gs pos="87000">
                  <a:schemeClr val="tx1"/>
                </a:gs>
                <a:gs pos="100000">
                  <a:schemeClr val="accent1">
                    <a:tint val="23500"/>
                    <a:satMod val="160000"/>
                  </a:schemeClr>
                </a:gs>
              </a:gsLst>
              <a:lin ang="5400000" scaled="0"/>
            </a:gradFill>
          </p:grpSpPr>
          <p:sp>
            <p:nvSpPr>
              <p:cNvPr id="108" name="Freeform 51"/>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09" name="Freeform 52"/>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10" name="Freeform 53"/>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11" name="Freeform 54"/>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grpFill/>
              <a:ln w="38100">
                <a:solidFill>
                  <a:schemeClr val="tx1"/>
                </a:solidFill>
                <a:round/>
                <a:headEnd/>
                <a:tailEnd/>
              </a:ln>
            </p:spPr>
            <p:txBody>
              <a:bodyPr wrap="none" anchor="ctr"/>
              <a:lstStyle/>
              <a:p>
                <a:endParaRPr lang="en-US" dirty="0">
                  <a:latin typeface="Arial" pitchFamily="34" charset="0"/>
                </a:endParaRPr>
              </a:p>
            </p:txBody>
          </p:sp>
          <p:sp>
            <p:nvSpPr>
              <p:cNvPr id="112" name="Freeform 55"/>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grpFill/>
              <a:ln w="38100">
                <a:solidFill>
                  <a:schemeClr val="tx1"/>
                </a:solidFill>
                <a:round/>
                <a:headEnd/>
                <a:tailEnd/>
              </a:ln>
            </p:spPr>
            <p:txBody>
              <a:bodyPr wrap="none" anchor="ctr"/>
              <a:lstStyle/>
              <a:p>
                <a:endParaRPr lang="en-US" dirty="0">
                  <a:latin typeface="Arial" pitchFamily="34" charset="0"/>
                </a:endParaRPr>
              </a:p>
            </p:txBody>
          </p:sp>
          <p:sp>
            <p:nvSpPr>
              <p:cNvPr id="113" name="Freeform 56"/>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grpFill/>
              <a:ln w="38100">
                <a:solidFill>
                  <a:schemeClr val="tx1"/>
                </a:solidFill>
                <a:round/>
                <a:headEnd/>
                <a:tailEnd/>
              </a:ln>
            </p:spPr>
            <p:txBody>
              <a:bodyPr wrap="none" anchor="ctr"/>
              <a:lstStyle/>
              <a:p>
                <a:endParaRPr lang="en-US" dirty="0">
                  <a:latin typeface="Arial" pitchFamily="34" charset="0"/>
                </a:endParaRPr>
              </a:p>
            </p:txBody>
          </p:sp>
          <p:sp>
            <p:nvSpPr>
              <p:cNvPr id="114" name="Freeform 57"/>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15" name="Freeform 58"/>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16" name="Freeform 59"/>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grpSp>
        <p:grpSp>
          <p:nvGrpSpPr>
            <p:cNvPr id="98" name="Group 50"/>
            <p:cNvGrpSpPr>
              <a:grpSpLocks/>
            </p:cNvGrpSpPr>
            <p:nvPr/>
          </p:nvGrpSpPr>
          <p:grpSpPr bwMode="auto">
            <a:xfrm>
              <a:off x="534477" y="2149169"/>
              <a:ext cx="791042" cy="707774"/>
              <a:chOff x="3168" y="1824"/>
              <a:chExt cx="912" cy="816"/>
            </a:xfrm>
            <a:solidFill>
              <a:schemeClr val="bg1">
                <a:lumMod val="50000"/>
              </a:schemeClr>
            </a:solidFill>
          </p:grpSpPr>
          <p:sp>
            <p:nvSpPr>
              <p:cNvPr id="99" name="Freeform 51"/>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grpFill/>
              <a:ln w="9525">
                <a:solidFill>
                  <a:schemeClr val="bg1">
                    <a:lumMod val="50000"/>
                  </a:schemeClr>
                </a:solidFill>
                <a:round/>
                <a:headEnd/>
                <a:tailEnd/>
              </a:ln>
            </p:spPr>
            <p:txBody>
              <a:bodyPr wrap="none" anchor="ctr"/>
              <a:lstStyle/>
              <a:p>
                <a:endParaRPr lang="en-US" dirty="0">
                  <a:latin typeface="Arial" pitchFamily="34" charset="0"/>
                </a:endParaRPr>
              </a:p>
            </p:txBody>
          </p:sp>
          <p:sp>
            <p:nvSpPr>
              <p:cNvPr id="100" name="Freeform 52"/>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grpFill/>
              <a:ln w="9525">
                <a:solidFill>
                  <a:schemeClr val="bg1">
                    <a:lumMod val="50000"/>
                  </a:schemeClr>
                </a:solidFill>
                <a:round/>
                <a:headEnd/>
                <a:tailEnd/>
              </a:ln>
            </p:spPr>
            <p:txBody>
              <a:bodyPr wrap="none" anchor="ctr"/>
              <a:lstStyle/>
              <a:p>
                <a:endParaRPr lang="en-US" dirty="0">
                  <a:latin typeface="Arial" pitchFamily="34" charset="0"/>
                </a:endParaRPr>
              </a:p>
            </p:txBody>
          </p:sp>
          <p:sp>
            <p:nvSpPr>
              <p:cNvPr id="101" name="Freeform 53"/>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grpFill/>
              <a:ln w="9525">
                <a:solidFill>
                  <a:schemeClr val="bg1">
                    <a:lumMod val="50000"/>
                  </a:schemeClr>
                </a:solidFill>
                <a:round/>
                <a:headEnd/>
                <a:tailEnd/>
              </a:ln>
            </p:spPr>
            <p:txBody>
              <a:bodyPr wrap="none" anchor="ctr"/>
              <a:lstStyle/>
              <a:p>
                <a:endParaRPr lang="en-US" dirty="0">
                  <a:latin typeface="Arial" pitchFamily="34" charset="0"/>
                </a:endParaRPr>
              </a:p>
            </p:txBody>
          </p:sp>
          <p:sp>
            <p:nvSpPr>
              <p:cNvPr id="102" name="Freeform 54"/>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grpFill/>
              <a:ln w="38100">
                <a:solidFill>
                  <a:schemeClr val="bg1">
                    <a:lumMod val="50000"/>
                  </a:schemeClr>
                </a:solidFill>
                <a:round/>
                <a:headEnd/>
                <a:tailEnd/>
              </a:ln>
            </p:spPr>
            <p:txBody>
              <a:bodyPr wrap="none" anchor="ctr"/>
              <a:lstStyle/>
              <a:p>
                <a:endParaRPr lang="en-US" dirty="0">
                  <a:latin typeface="Arial" pitchFamily="34" charset="0"/>
                </a:endParaRPr>
              </a:p>
            </p:txBody>
          </p:sp>
          <p:sp>
            <p:nvSpPr>
              <p:cNvPr id="103" name="Freeform 55"/>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grpFill/>
              <a:ln w="38100">
                <a:solidFill>
                  <a:schemeClr val="bg1">
                    <a:lumMod val="50000"/>
                  </a:schemeClr>
                </a:solidFill>
                <a:round/>
                <a:headEnd/>
                <a:tailEnd/>
              </a:ln>
            </p:spPr>
            <p:txBody>
              <a:bodyPr wrap="none" anchor="ctr"/>
              <a:lstStyle/>
              <a:p>
                <a:endParaRPr lang="en-US" dirty="0">
                  <a:latin typeface="Arial" pitchFamily="34" charset="0"/>
                </a:endParaRPr>
              </a:p>
            </p:txBody>
          </p:sp>
          <p:sp>
            <p:nvSpPr>
              <p:cNvPr id="104" name="Freeform 56"/>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grpFill/>
              <a:ln w="38100">
                <a:solidFill>
                  <a:schemeClr val="bg1">
                    <a:lumMod val="50000"/>
                  </a:schemeClr>
                </a:solidFill>
                <a:round/>
                <a:headEnd/>
                <a:tailEnd/>
              </a:ln>
            </p:spPr>
            <p:txBody>
              <a:bodyPr wrap="none" anchor="ctr"/>
              <a:lstStyle/>
              <a:p>
                <a:endParaRPr lang="en-US" dirty="0">
                  <a:latin typeface="Arial" pitchFamily="34" charset="0"/>
                </a:endParaRPr>
              </a:p>
            </p:txBody>
          </p:sp>
          <p:sp>
            <p:nvSpPr>
              <p:cNvPr id="105" name="Freeform 57"/>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grpFill/>
              <a:ln w="9525">
                <a:solidFill>
                  <a:schemeClr val="bg1">
                    <a:lumMod val="50000"/>
                  </a:schemeClr>
                </a:solidFill>
                <a:round/>
                <a:headEnd/>
                <a:tailEnd/>
              </a:ln>
            </p:spPr>
            <p:txBody>
              <a:bodyPr wrap="none" anchor="ctr"/>
              <a:lstStyle/>
              <a:p>
                <a:endParaRPr lang="en-US" dirty="0">
                  <a:latin typeface="Arial" pitchFamily="34" charset="0"/>
                </a:endParaRPr>
              </a:p>
            </p:txBody>
          </p:sp>
          <p:sp>
            <p:nvSpPr>
              <p:cNvPr id="106" name="Freeform 58"/>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grpFill/>
              <a:ln w="9525">
                <a:solidFill>
                  <a:schemeClr val="bg1">
                    <a:lumMod val="50000"/>
                  </a:schemeClr>
                </a:solidFill>
                <a:round/>
                <a:headEnd/>
                <a:tailEnd/>
              </a:ln>
            </p:spPr>
            <p:txBody>
              <a:bodyPr wrap="none" anchor="ctr"/>
              <a:lstStyle/>
              <a:p>
                <a:endParaRPr lang="en-US" dirty="0">
                  <a:latin typeface="Arial" pitchFamily="34" charset="0"/>
                </a:endParaRPr>
              </a:p>
            </p:txBody>
          </p:sp>
          <p:sp>
            <p:nvSpPr>
              <p:cNvPr id="107" name="Freeform 59"/>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grpFill/>
              <a:ln w="9525">
                <a:solidFill>
                  <a:schemeClr val="bg1">
                    <a:lumMod val="50000"/>
                  </a:schemeClr>
                </a:solidFill>
                <a:round/>
                <a:headEnd/>
                <a:tailEnd/>
              </a:ln>
            </p:spPr>
            <p:txBody>
              <a:bodyPr wrap="none" anchor="ctr"/>
              <a:lstStyle/>
              <a:p>
                <a:endParaRPr lang="en-US" dirty="0">
                  <a:latin typeface="Arial" pitchFamily="34" charset="0"/>
                </a:endParaRPr>
              </a:p>
            </p:txBody>
          </p:sp>
        </p:grpSp>
      </p:grpSp>
      <p:sp>
        <p:nvSpPr>
          <p:cNvPr id="190" name="Cloud Callout 189"/>
          <p:cNvSpPr/>
          <p:nvPr/>
        </p:nvSpPr>
        <p:spPr bwMode="auto">
          <a:xfrm>
            <a:off x="3506574" y="455660"/>
            <a:ext cx="3376862" cy="1730243"/>
          </a:xfrm>
          <a:prstGeom prst="cloudCallout">
            <a:avLst>
              <a:gd name="adj1" fmla="val -6714"/>
              <a:gd name="adj2" fmla="val 78173"/>
            </a:avLst>
          </a:prstGeom>
          <a:solidFill>
            <a:schemeClr val="bg1">
              <a:lumMod val="95000"/>
            </a:schemeClr>
          </a:solidFill>
          <a:ln w="38100" cap="flat" cmpd="sng" algn="ctr">
            <a:solidFill>
              <a:schemeClr val="tx1"/>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p:txBody>
      </p:sp>
      <p:sp>
        <p:nvSpPr>
          <p:cNvPr id="191" name="Cloud Callout 190"/>
          <p:cNvSpPr/>
          <p:nvPr/>
        </p:nvSpPr>
        <p:spPr bwMode="auto">
          <a:xfrm>
            <a:off x="3875457" y="4080775"/>
            <a:ext cx="3376862" cy="1730243"/>
          </a:xfrm>
          <a:prstGeom prst="cloudCallout">
            <a:avLst>
              <a:gd name="adj1" fmla="val -57002"/>
              <a:gd name="adj2" fmla="val -54891"/>
            </a:avLst>
          </a:prstGeom>
          <a:solidFill>
            <a:schemeClr val="bg1">
              <a:lumMod val="95000"/>
            </a:schemeClr>
          </a:solidFill>
          <a:ln w="38100" cap="flat" cmpd="sng" algn="ctr">
            <a:solidFill>
              <a:schemeClr val="tx1"/>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18" name="Group 17"/>
          <p:cNvGrpSpPr/>
          <p:nvPr/>
        </p:nvGrpSpPr>
        <p:grpSpPr>
          <a:xfrm>
            <a:off x="4242162" y="651185"/>
            <a:ext cx="2229510" cy="1449140"/>
            <a:chOff x="4242162" y="651185"/>
            <a:chExt cx="2229510" cy="1449140"/>
          </a:xfrm>
        </p:grpSpPr>
        <p:grpSp>
          <p:nvGrpSpPr>
            <p:cNvPr id="192" name="Group 50"/>
            <p:cNvGrpSpPr>
              <a:grpSpLocks/>
            </p:cNvGrpSpPr>
            <p:nvPr/>
          </p:nvGrpSpPr>
          <p:grpSpPr bwMode="auto">
            <a:xfrm>
              <a:off x="4964019" y="1024215"/>
              <a:ext cx="785796" cy="703081"/>
              <a:chOff x="3168" y="1824"/>
              <a:chExt cx="912" cy="816"/>
            </a:xfrm>
            <a:gradFill>
              <a:gsLst>
                <a:gs pos="10000">
                  <a:schemeClr val="bg1"/>
                </a:gs>
                <a:gs pos="87000">
                  <a:schemeClr val="tx1"/>
                </a:gs>
                <a:gs pos="100000">
                  <a:schemeClr val="accent1">
                    <a:tint val="23500"/>
                    <a:satMod val="160000"/>
                  </a:schemeClr>
                </a:gs>
              </a:gsLst>
              <a:lin ang="5400000" scaled="0"/>
            </a:gradFill>
          </p:grpSpPr>
          <p:sp>
            <p:nvSpPr>
              <p:cNvPr id="193" name="Freeform 51"/>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94" name="Freeform 52"/>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95" name="Freeform 53"/>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96" name="Freeform 54"/>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grpFill/>
              <a:ln w="38100">
                <a:solidFill>
                  <a:schemeClr val="tx1"/>
                </a:solidFill>
                <a:round/>
                <a:headEnd/>
                <a:tailEnd/>
              </a:ln>
            </p:spPr>
            <p:txBody>
              <a:bodyPr wrap="none" anchor="ctr"/>
              <a:lstStyle/>
              <a:p>
                <a:endParaRPr lang="en-US" dirty="0">
                  <a:latin typeface="Arial" pitchFamily="34" charset="0"/>
                </a:endParaRPr>
              </a:p>
            </p:txBody>
          </p:sp>
          <p:sp>
            <p:nvSpPr>
              <p:cNvPr id="197" name="Freeform 55"/>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grpFill/>
              <a:ln w="38100">
                <a:solidFill>
                  <a:schemeClr val="tx1"/>
                </a:solidFill>
                <a:round/>
                <a:headEnd/>
                <a:tailEnd/>
              </a:ln>
            </p:spPr>
            <p:txBody>
              <a:bodyPr wrap="none" anchor="ctr"/>
              <a:lstStyle/>
              <a:p>
                <a:endParaRPr lang="en-US" dirty="0">
                  <a:latin typeface="Arial" pitchFamily="34" charset="0"/>
                </a:endParaRPr>
              </a:p>
            </p:txBody>
          </p:sp>
          <p:sp>
            <p:nvSpPr>
              <p:cNvPr id="198" name="Freeform 56"/>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grpFill/>
              <a:ln w="38100">
                <a:solidFill>
                  <a:schemeClr val="tx1"/>
                </a:solidFill>
                <a:round/>
                <a:headEnd/>
                <a:tailEnd/>
              </a:ln>
            </p:spPr>
            <p:txBody>
              <a:bodyPr wrap="none" anchor="ctr"/>
              <a:lstStyle/>
              <a:p>
                <a:endParaRPr lang="en-US" dirty="0">
                  <a:latin typeface="Arial" pitchFamily="34" charset="0"/>
                </a:endParaRPr>
              </a:p>
            </p:txBody>
          </p:sp>
          <p:sp>
            <p:nvSpPr>
              <p:cNvPr id="199" name="Freeform 57"/>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200" name="Freeform 58"/>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201" name="Freeform 59"/>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grpSp>
        <p:grpSp>
          <p:nvGrpSpPr>
            <p:cNvPr id="202" name="Group 50"/>
            <p:cNvGrpSpPr>
              <a:grpSpLocks/>
            </p:cNvGrpSpPr>
            <p:nvPr/>
          </p:nvGrpSpPr>
          <p:grpSpPr bwMode="auto">
            <a:xfrm>
              <a:off x="5685876" y="651185"/>
              <a:ext cx="785796" cy="703081"/>
              <a:chOff x="3168" y="1824"/>
              <a:chExt cx="912" cy="816"/>
            </a:xfrm>
            <a:solidFill>
              <a:schemeClr val="bg1">
                <a:lumMod val="50000"/>
              </a:schemeClr>
            </a:solidFill>
          </p:grpSpPr>
          <p:sp>
            <p:nvSpPr>
              <p:cNvPr id="203" name="Freeform 51"/>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grpFill/>
              <a:ln w="9525">
                <a:solidFill>
                  <a:schemeClr val="bg1">
                    <a:lumMod val="50000"/>
                  </a:schemeClr>
                </a:solidFill>
                <a:round/>
                <a:headEnd/>
                <a:tailEnd/>
              </a:ln>
            </p:spPr>
            <p:txBody>
              <a:bodyPr wrap="none" anchor="ctr"/>
              <a:lstStyle/>
              <a:p>
                <a:endParaRPr lang="en-US" dirty="0">
                  <a:latin typeface="Arial" pitchFamily="34" charset="0"/>
                </a:endParaRPr>
              </a:p>
            </p:txBody>
          </p:sp>
          <p:sp>
            <p:nvSpPr>
              <p:cNvPr id="204" name="Freeform 52"/>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grpFill/>
              <a:ln w="9525">
                <a:solidFill>
                  <a:schemeClr val="bg1">
                    <a:lumMod val="50000"/>
                  </a:schemeClr>
                </a:solidFill>
                <a:round/>
                <a:headEnd/>
                <a:tailEnd/>
              </a:ln>
            </p:spPr>
            <p:txBody>
              <a:bodyPr wrap="none" anchor="ctr"/>
              <a:lstStyle/>
              <a:p>
                <a:endParaRPr lang="en-US" dirty="0">
                  <a:latin typeface="Arial" pitchFamily="34" charset="0"/>
                </a:endParaRPr>
              </a:p>
            </p:txBody>
          </p:sp>
          <p:sp>
            <p:nvSpPr>
              <p:cNvPr id="205" name="Freeform 53"/>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grpFill/>
              <a:ln w="9525">
                <a:solidFill>
                  <a:schemeClr val="bg1">
                    <a:lumMod val="50000"/>
                  </a:schemeClr>
                </a:solidFill>
                <a:round/>
                <a:headEnd/>
                <a:tailEnd/>
              </a:ln>
            </p:spPr>
            <p:txBody>
              <a:bodyPr wrap="none" anchor="ctr"/>
              <a:lstStyle/>
              <a:p>
                <a:endParaRPr lang="en-US" dirty="0">
                  <a:latin typeface="Arial" pitchFamily="34" charset="0"/>
                </a:endParaRPr>
              </a:p>
            </p:txBody>
          </p:sp>
          <p:sp>
            <p:nvSpPr>
              <p:cNvPr id="206" name="Freeform 54"/>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grpFill/>
              <a:ln w="38100">
                <a:solidFill>
                  <a:schemeClr val="bg1">
                    <a:lumMod val="50000"/>
                  </a:schemeClr>
                </a:solidFill>
                <a:round/>
                <a:headEnd/>
                <a:tailEnd/>
              </a:ln>
            </p:spPr>
            <p:txBody>
              <a:bodyPr wrap="none" anchor="ctr"/>
              <a:lstStyle/>
              <a:p>
                <a:endParaRPr lang="en-US" dirty="0">
                  <a:latin typeface="Arial" pitchFamily="34" charset="0"/>
                </a:endParaRPr>
              </a:p>
            </p:txBody>
          </p:sp>
          <p:sp>
            <p:nvSpPr>
              <p:cNvPr id="207" name="Freeform 55"/>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grpFill/>
              <a:ln w="38100">
                <a:solidFill>
                  <a:schemeClr val="bg1">
                    <a:lumMod val="50000"/>
                  </a:schemeClr>
                </a:solidFill>
                <a:round/>
                <a:headEnd/>
                <a:tailEnd/>
              </a:ln>
            </p:spPr>
            <p:txBody>
              <a:bodyPr wrap="none" anchor="ctr"/>
              <a:lstStyle/>
              <a:p>
                <a:endParaRPr lang="en-US" dirty="0">
                  <a:latin typeface="Arial" pitchFamily="34" charset="0"/>
                </a:endParaRPr>
              </a:p>
            </p:txBody>
          </p:sp>
          <p:sp>
            <p:nvSpPr>
              <p:cNvPr id="208" name="Freeform 56"/>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grpFill/>
              <a:ln w="38100">
                <a:solidFill>
                  <a:schemeClr val="bg1">
                    <a:lumMod val="50000"/>
                  </a:schemeClr>
                </a:solidFill>
                <a:round/>
                <a:headEnd/>
                <a:tailEnd/>
              </a:ln>
            </p:spPr>
            <p:txBody>
              <a:bodyPr wrap="none" anchor="ctr"/>
              <a:lstStyle/>
              <a:p>
                <a:endParaRPr lang="en-US" dirty="0">
                  <a:latin typeface="Arial" pitchFamily="34" charset="0"/>
                </a:endParaRPr>
              </a:p>
            </p:txBody>
          </p:sp>
          <p:sp>
            <p:nvSpPr>
              <p:cNvPr id="209" name="Freeform 57"/>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grpFill/>
              <a:ln w="9525">
                <a:solidFill>
                  <a:schemeClr val="bg1">
                    <a:lumMod val="50000"/>
                  </a:schemeClr>
                </a:solidFill>
                <a:round/>
                <a:headEnd/>
                <a:tailEnd/>
              </a:ln>
            </p:spPr>
            <p:txBody>
              <a:bodyPr wrap="none" anchor="ctr"/>
              <a:lstStyle/>
              <a:p>
                <a:endParaRPr lang="en-US" dirty="0">
                  <a:latin typeface="Arial" pitchFamily="34" charset="0"/>
                </a:endParaRPr>
              </a:p>
            </p:txBody>
          </p:sp>
          <p:sp>
            <p:nvSpPr>
              <p:cNvPr id="210" name="Freeform 58"/>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grpFill/>
              <a:ln w="9525">
                <a:solidFill>
                  <a:schemeClr val="bg1">
                    <a:lumMod val="50000"/>
                  </a:schemeClr>
                </a:solidFill>
                <a:round/>
                <a:headEnd/>
                <a:tailEnd/>
              </a:ln>
            </p:spPr>
            <p:txBody>
              <a:bodyPr wrap="none" anchor="ctr"/>
              <a:lstStyle/>
              <a:p>
                <a:endParaRPr lang="en-US" dirty="0">
                  <a:latin typeface="Arial" pitchFamily="34" charset="0"/>
                </a:endParaRPr>
              </a:p>
            </p:txBody>
          </p:sp>
          <p:sp>
            <p:nvSpPr>
              <p:cNvPr id="211" name="Freeform 59"/>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grpFill/>
              <a:ln w="9525">
                <a:solidFill>
                  <a:schemeClr val="bg1">
                    <a:lumMod val="50000"/>
                  </a:schemeClr>
                </a:solidFill>
                <a:round/>
                <a:headEnd/>
                <a:tailEnd/>
              </a:ln>
            </p:spPr>
            <p:txBody>
              <a:bodyPr wrap="none" anchor="ctr"/>
              <a:lstStyle/>
              <a:p>
                <a:endParaRPr lang="en-US" dirty="0">
                  <a:latin typeface="Arial" pitchFamily="34" charset="0"/>
                </a:endParaRPr>
              </a:p>
            </p:txBody>
          </p:sp>
        </p:grpSp>
        <p:grpSp>
          <p:nvGrpSpPr>
            <p:cNvPr id="212" name="Group 50"/>
            <p:cNvGrpSpPr>
              <a:grpSpLocks/>
            </p:cNvGrpSpPr>
            <p:nvPr/>
          </p:nvGrpSpPr>
          <p:grpSpPr bwMode="auto">
            <a:xfrm>
              <a:off x="4242162" y="1397244"/>
              <a:ext cx="785796" cy="703081"/>
              <a:chOff x="3168" y="1824"/>
              <a:chExt cx="912" cy="816"/>
            </a:xfrm>
          </p:grpSpPr>
          <p:sp>
            <p:nvSpPr>
              <p:cNvPr id="213" name="Freeform 51"/>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214" name="Freeform 52"/>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215" name="Freeform 53"/>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216" name="Freeform 54"/>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00FFFF"/>
              </a:solidFill>
              <a:ln w="38100">
                <a:solidFill>
                  <a:schemeClr val="tx1"/>
                </a:solidFill>
                <a:round/>
                <a:headEnd/>
                <a:tailEnd/>
              </a:ln>
            </p:spPr>
            <p:txBody>
              <a:bodyPr wrap="none" anchor="ctr"/>
              <a:lstStyle/>
              <a:p>
                <a:endParaRPr lang="en-US" dirty="0">
                  <a:latin typeface="Arial" pitchFamily="34" charset="0"/>
                </a:endParaRPr>
              </a:p>
            </p:txBody>
          </p:sp>
          <p:sp>
            <p:nvSpPr>
              <p:cNvPr id="217" name="Freeform 55"/>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00FFFF"/>
              </a:solidFill>
              <a:ln w="38100">
                <a:solidFill>
                  <a:schemeClr val="tx1"/>
                </a:solidFill>
                <a:round/>
                <a:headEnd/>
                <a:tailEnd/>
              </a:ln>
            </p:spPr>
            <p:txBody>
              <a:bodyPr wrap="none" anchor="ctr"/>
              <a:lstStyle/>
              <a:p>
                <a:endParaRPr lang="en-US" dirty="0">
                  <a:latin typeface="Arial" pitchFamily="34" charset="0"/>
                </a:endParaRPr>
              </a:p>
            </p:txBody>
          </p:sp>
          <p:sp>
            <p:nvSpPr>
              <p:cNvPr id="218" name="Freeform 56"/>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00FFFF"/>
              </a:solidFill>
              <a:ln w="38100">
                <a:solidFill>
                  <a:schemeClr val="tx1"/>
                </a:solidFill>
                <a:round/>
                <a:headEnd/>
                <a:tailEnd/>
              </a:ln>
            </p:spPr>
            <p:txBody>
              <a:bodyPr wrap="none" anchor="ctr"/>
              <a:lstStyle/>
              <a:p>
                <a:endParaRPr lang="en-US" dirty="0">
                  <a:latin typeface="Arial" pitchFamily="34" charset="0"/>
                </a:endParaRPr>
              </a:p>
            </p:txBody>
          </p:sp>
          <p:sp>
            <p:nvSpPr>
              <p:cNvPr id="219" name="Freeform 57"/>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220" name="Freeform 58"/>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221" name="Freeform 59"/>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grpSp>
      </p:grpSp>
      <p:grpSp>
        <p:nvGrpSpPr>
          <p:cNvPr id="222" name="Group 221"/>
          <p:cNvGrpSpPr/>
          <p:nvPr/>
        </p:nvGrpSpPr>
        <p:grpSpPr>
          <a:xfrm>
            <a:off x="4553992" y="4249880"/>
            <a:ext cx="2229510" cy="1449140"/>
            <a:chOff x="2164146" y="2969239"/>
            <a:chExt cx="2229510" cy="1449140"/>
          </a:xfrm>
        </p:grpSpPr>
        <p:grpSp>
          <p:nvGrpSpPr>
            <p:cNvPr id="223" name="Group 50"/>
            <p:cNvGrpSpPr>
              <a:grpSpLocks/>
            </p:cNvGrpSpPr>
            <p:nvPr/>
          </p:nvGrpSpPr>
          <p:grpSpPr bwMode="auto">
            <a:xfrm>
              <a:off x="2886003" y="3342269"/>
              <a:ext cx="785796" cy="703081"/>
              <a:chOff x="3168" y="1824"/>
              <a:chExt cx="912" cy="816"/>
            </a:xfrm>
            <a:solidFill>
              <a:schemeClr val="bg1">
                <a:lumMod val="50000"/>
              </a:schemeClr>
            </a:solidFill>
          </p:grpSpPr>
          <p:sp>
            <p:nvSpPr>
              <p:cNvPr id="244" name="Freeform 51"/>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grpFill/>
              <a:ln w="9525">
                <a:solidFill>
                  <a:schemeClr val="bg1">
                    <a:lumMod val="50000"/>
                  </a:schemeClr>
                </a:solidFill>
                <a:round/>
                <a:headEnd/>
                <a:tailEnd/>
              </a:ln>
            </p:spPr>
            <p:txBody>
              <a:bodyPr wrap="none" anchor="ctr"/>
              <a:lstStyle/>
              <a:p>
                <a:endParaRPr lang="en-US" dirty="0">
                  <a:latin typeface="Arial" pitchFamily="34" charset="0"/>
                </a:endParaRPr>
              </a:p>
            </p:txBody>
          </p:sp>
          <p:sp>
            <p:nvSpPr>
              <p:cNvPr id="245" name="Freeform 52"/>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grpFill/>
              <a:ln w="9525">
                <a:solidFill>
                  <a:schemeClr val="bg1">
                    <a:lumMod val="50000"/>
                  </a:schemeClr>
                </a:solidFill>
                <a:round/>
                <a:headEnd/>
                <a:tailEnd/>
              </a:ln>
            </p:spPr>
            <p:txBody>
              <a:bodyPr wrap="none" anchor="ctr"/>
              <a:lstStyle/>
              <a:p>
                <a:endParaRPr lang="en-US" dirty="0">
                  <a:latin typeface="Arial" pitchFamily="34" charset="0"/>
                </a:endParaRPr>
              </a:p>
            </p:txBody>
          </p:sp>
          <p:sp>
            <p:nvSpPr>
              <p:cNvPr id="246" name="Freeform 53"/>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grpFill/>
              <a:ln w="9525">
                <a:solidFill>
                  <a:schemeClr val="bg1">
                    <a:lumMod val="50000"/>
                  </a:schemeClr>
                </a:solidFill>
                <a:round/>
                <a:headEnd/>
                <a:tailEnd/>
              </a:ln>
            </p:spPr>
            <p:txBody>
              <a:bodyPr wrap="none" anchor="ctr"/>
              <a:lstStyle/>
              <a:p>
                <a:endParaRPr lang="en-US" dirty="0">
                  <a:latin typeface="Arial" pitchFamily="34" charset="0"/>
                </a:endParaRPr>
              </a:p>
            </p:txBody>
          </p:sp>
          <p:sp>
            <p:nvSpPr>
              <p:cNvPr id="247" name="Freeform 54"/>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grpFill/>
              <a:ln w="38100">
                <a:solidFill>
                  <a:schemeClr val="bg1">
                    <a:lumMod val="50000"/>
                  </a:schemeClr>
                </a:solidFill>
                <a:round/>
                <a:headEnd/>
                <a:tailEnd/>
              </a:ln>
            </p:spPr>
            <p:txBody>
              <a:bodyPr wrap="none" anchor="ctr"/>
              <a:lstStyle/>
              <a:p>
                <a:endParaRPr lang="en-US" dirty="0">
                  <a:latin typeface="Arial" pitchFamily="34" charset="0"/>
                </a:endParaRPr>
              </a:p>
            </p:txBody>
          </p:sp>
          <p:sp>
            <p:nvSpPr>
              <p:cNvPr id="248" name="Freeform 55"/>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grpFill/>
              <a:ln w="38100">
                <a:solidFill>
                  <a:schemeClr val="bg1">
                    <a:lumMod val="50000"/>
                  </a:schemeClr>
                </a:solidFill>
                <a:round/>
                <a:headEnd/>
                <a:tailEnd/>
              </a:ln>
            </p:spPr>
            <p:txBody>
              <a:bodyPr wrap="none" anchor="ctr"/>
              <a:lstStyle/>
              <a:p>
                <a:endParaRPr lang="en-US" dirty="0">
                  <a:latin typeface="Arial" pitchFamily="34" charset="0"/>
                </a:endParaRPr>
              </a:p>
            </p:txBody>
          </p:sp>
          <p:sp>
            <p:nvSpPr>
              <p:cNvPr id="249" name="Freeform 56"/>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grpFill/>
              <a:ln w="38100">
                <a:solidFill>
                  <a:schemeClr val="bg1">
                    <a:lumMod val="50000"/>
                  </a:schemeClr>
                </a:solidFill>
                <a:round/>
                <a:headEnd/>
                <a:tailEnd/>
              </a:ln>
            </p:spPr>
            <p:txBody>
              <a:bodyPr wrap="none" anchor="ctr"/>
              <a:lstStyle/>
              <a:p>
                <a:endParaRPr lang="en-US" dirty="0">
                  <a:latin typeface="Arial" pitchFamily="34" charset="0"/>
                </a:endParaRPr>
              </a:p>
            </p:txBody>
          </p:sp>
          <p:sp>
            <p:nvSpPr>
              <p:cNvPr id="250" name="Freeform 57"/>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grpFill/>
              <a:ln w="9525">
                <a:solidFill>
                  <a:schemeClr val="bg1">
                    <a:lumMod val="50000"/>
                  </a:schemeClr>
                </a:solidFill>
                <a:round/>
                <a:headEnd/>
                <a:tailEnd/>
              </a:ln>
            </p:spPr>
            <p:txBody>
              <a:bodyPr wrap="none" anchor="ctr"/>
              <a:lstStyle/>
              <a:p>
                <a:endParaRPr lang="en-US" dirty="0">
                  <a:latin typeface="Arial" pitchFamily="34" charset="0"/>
                </a:endParaRPr>
              </a:p>
            </p:txBody>
          </p:sp>
          <p:sp>
            <p:nvSpPr>
              <p:cNvPr id="251" name="Freeform 58"/>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grpFill/>
              <a:ln w="9525">
                <a:solidFill>
                  <a:schemeClr val="bg1">
                    <a:lumMod val="50000"/>
                  </a:schemeClr>
                </a:solidFill>
                <a:round/>
                <a:headEnd/>
                <a:tailEnd/>
              </a:ln>
            </p:spPr>
            <p:txBody>
              <a:bodyPr wrap="none" anchor="ctr"/>
              <a:lstStyle/>
              <a:p>
                <a:endParaRPr lang="en-US" dirty="0">
                  <a:latin typeface="Arial" pitchFamily="34" charset="0"/>
                </a:endParaRPr>
              </a:p>
            </p:txBody>
          </p:sp>
          <p:sp>
            <p:nvSpPr>
              <p:cNvPr id="252" name="Freeform 59"/>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grpFill/>
              <a:ln w="9525">
                <a:solidFill>
                  <a:schemeClr val="bg1">
                    <a:lumMod val="50000"/>
                  </a:schemeClr>
                </a:solidFill>
                <a:round/>
                <a:headEnd/>
                <a:tailEnd/>
              </a:ln>
            </p:spPr>
            <p:txBody>
              <a:bodyPr wrap="none" anchor="ctr"/>
              <a:lstStyle/>
              <a:p>
                <a:endParaRPr lang="en-US" dirty="0">
                  <a:latin typeface="Arial" pitchFamily="34" charset="0"/>
                </a:endParaRPr>
              </a:p>
            </p:txBody>
          </p:sp>
        </p:grpSp>
        <p:grpSp>
          <p:nvGrpSpPr>
            <p:cNvPr id="224" name="Group 50"/>
            <p:cNvGrpSpPr>
              <a:grpSpLocks/>
            </p:cNvGrpSpPr>
            <p:nvPr/>
          </p:nvGrpSpPr>
          <p:grpSpPr bwMode="auto">
            <a:xfrm>
              <a:off x="3607860" y="2969239"/>
              <a:ext cx="785796" cy="703081"/>
              <a:chOff x="3168" y="1824"/>
              <a:chExt cx="912" cy="816"/>
            </a:xfrm>
            <a:gradFill>
              <a:gsLst>
                <a:gs pos="10000">
                  <a:srgbClr val="FF7C80"/>
                </a:gs>
                <a:gs pos="87000">
                  <a:schemeClr val="tx1"/>
                </a:gs>
                <a:gs pos="100000">
                  <a:schemeClr val="accent1">
                    <a:tint val="23500"/>
                    <a:satMod val="160000"/>
                  </a:schemeClr>
                </a:gs>
              </a:gsLst>
              <a:lin ang="5400000" scaled="0"/>
            </a:gradFill>
          </p:grpSpPr>
          <p:sp>
            <p:nvSpPr>
              <p:cNvPr id="235" name="Freeform 51"/>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236" name="Freeform 52"/>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237" name="Freeform 53"/>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238" name="Freeform 54"/>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grpFill/>
              <a:ln w="38100">
                <a:solidFill>
                  <a:schemeClr val="tx1"/>
                </a:solidFill>
                <a:round/>
                <a:headEnd/>
                <a:tailEnd/>
              </a:ln>
            </p:spPr>
            <p:txBody>
              <a:bodyPr wrap="none" anchor="ctr"/>
              <a:lstStyle/>
              <a:p>
                <a:endParaRPr lang="en-US" dirty="0">
                  <a:latin typeface="Arial" pitchFamily="34" charset="0"/>
                </a:endParaRPr>
              </a:p>
            </p:txBody>
          </p:sp>
          <p:sp>
            <p:nvSpPr>
              <p:cNvPr id="239" name="Freeform 55"/>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grpFill/>
              <a:ln w="38100">
                <a:solidFill>
                  <a:schemeClr val="tx1"/>
                </a:solidFill>
                <a:round/>
                <a:headEnd/>
                <a:tailEnd/>
              </a:ln>
            </p:spPr>
            <p:txBody>
              <a:bodyPr wrap="none" anchor="ctr"/>
              <a:lstStyle/>
              <a:p>
                <a:endParaRPr lang="en-US" dirty="0">
                  <a:latin typeface="Arial" pitchFamily="34" charset="0"/>
                </a:endParaRPr>
              </a:p>
            </p:txBody>
          </p:sp>
          <p:sp>
            <p:nvSpPr>
              <p:cNvPr id="240" name="Freeform 56"/>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grpFill/>
              <a:ln w="38100">
                <a:solidFill>
                  <a:schemeClr val="tx1"/>
                </a:solidFill>
                <a:round/>
                <a:headEnd/>
                <a:tailEnd/>
              </a:ln>
            </p:spPr>
            <p:txBody>
              <a:bodyPr wrap="none" anchor="ctr"/>
              <a:lstStyle/>
              <a:p>
                <a:endParaRPr lang="en-US" dirty="0">
                  <a:latin typeface="Arial" pitchFamily="34" charset="0"/>
                </a:endParaRPr>
              </a:p>
            </p:txBody>
          </p:sp>
          <p:sp>
            <p:nvSpPr>
              <p:cNvPr id="241" name="Freeform 57"/>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242" name="Freeform 58"/>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243" name="Freeform 59"/>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grpSp>
        <p:grpSp>
          <p:nvGrpSpPr>
            <p:cNvPr id="225" name="Group 50"/>
            <p:cNvGrpSpPr>
              <a:grpSpLocks/>
            </p:cNvGrpSpPr>
            <p:nvPr/>
          </p:nvGrpSpPr>
          <p:grpSpPr bwMode="auto">
            <a:xfrm>
              <a:off x="2164146" y="3715298"/>
              <a:ext cx="785796" cy="703081"/>
              <a:chOff x="3168" y="1824"/>
              <a:chExt cx="912" cy="816"/>
            </a:xfrm>
          </p:grpSpPr>
          <p:sp>
            <p:nvSpPr>
              <p:cNvPr id="226" name="Freeform 51"/>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227" name="Freeform 52"/>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228" name="Freeform 53"/>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229" name="Freeform 54"/>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00FFFF"/>
              </a:solidFill>
              <a:ln w="38100">
                <a:solidFill>
                  <a:schemeClr val="tx1"/>
                </a:solidFill>
                <a:round/>
                <a:headEnd/>
                <a:tailEnd/>
              </a:ln>
            </p:spPr>
            <p:txBody>
              <a:bodyPr wrap="none" anchor="ctr"/>
              <a:lstStyle/>
              <a:p>
                <a:endParaRPr lang="en-US" dirty="0">
                  <a:latin typeface="Arial" pitchFamily="34" charset="0"/>
                </a:endParaRPr>
              </a:p>
            </p:txBody>
          </p:sp>
          <p:sp>
            <p:nvSpPr>
              <p:cNvPr id="230" name="Freeform 55"/>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00FFFF"/>
              </a:solidFill>
              <a:ln w="38100">
                <a:solidFill>
                  <a:schemeClr val="tx1"/>
                </a:solidFill>
                <a:round/>
                <a:headEnd/>
                <a:tailEnd/>
              </a:ln>
            </p:spPr>
            <p:txBody>
              <a:bodyPr wrap="none" anchor="ctr"/>
              <a:lstStyle/>
              <a:p>
                <a:endParaRPr lang="en-US" dirty="0">
                  <a:latin typeface="Arial" pitchFamily="34" charset="0"/>
                </a:endParaRPr>
              </a:p>
            </p:txBody>
          </p:sp>
          <p:sp>
            <p:nvSpPr>
              <p:cNvPr id="231" name="Freeform 56"/>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00FFFF"/>
              </a:solidFill>
              <a:ln w="38100">
                <a:solidFill>
                  <a:schemeClr val="tx1"/>
                </a:solidFill>
                <a:round/>
                <a:headEnd/>
                <a:tailEnd/>
              </a:ln>
            </p:spPr>
            <p:txBody>
              <a:bodyPr wrap="none" anchor="ctr"/>
              <a:lstStyle/>
              <a:p>
                <a:endParaRPr lang="en-US" dirty="0">
                  <a:latin typeface="Arial" pitchFamily="34" charset="0"/>
                </a:endParaRPr>
              </a:p>
            </p:txBody>
          </p:sp>
          <p:sp>
            <p:nvSpPr>
              <p:cNvPr id="232" name="Freeform 57"/>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233" name="Freeform 58"/>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234" name="Freeform 59"/>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grpSp>
      </p:grpSp>
    </p:spTree>
    <p:extLst>
      <p:ext uri="{BB962C8B-B14F-4D97-AF65-F5344CB8AC3E}">
        <p14:creationId xmlns:p14="http://schemas.microsoft.com/office/powerpoint/2010/main" val="4171427309"/>
      </p:ext>
    </p:extLst>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Footer Placeholder 5"/>
          <p:cNvSpPr txBox="1">
            <a:spLocks/>
          </p:cNvSpPr>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ctr" rtl="0" eaLnBrk="0" fontAlgn="base" hangingPunct="0">
              <a:spcBef>
                <a:spcPct val="0"/>
              </a:spcBef>
              <a:spcAft>
                <a:spcPct val="0"/>
              </a:spcAft>
              <a:defRPr sz="1400" kern="1200">
                <a:solidFill>
                  <a:schemeClr val="tx1"/>
                </a:solidFill>
                <a:latin typeface="Arial" pitchFamily="34" charset="0"/>
                <a:ea typeface="+mn-ea"/>
                <a:cs typeface="Arial" pitchFamily="34" charset="0"/>
              </a:defRPr>
            </a:lvl1pPr>
            <a:lvl2pPr marL="457200" algn="ctr" rtl="0" eaLnBrk="0" fontAlgn="base" hangingPunct="0">
              <a:spcBef>
                <a:spcPct val="0"/>
              </a:spcBef>
              <a:spcAft>
                <a:spcPct val="0"/>
              </a:spcAft>
              <a:defRPr sz="4400" kern="1200">
                <a:solidFill>
                  <a:srgbClr val="0000FF"/>
                </a:solidFill>
                <a:latin typeface="Comic Sans MS" pitchFamily="66" charset="0"/>
                <a:ea typeface="+mn-ea"/>
                <a:cs typeface="+mn-cs"/>
              </a:defRPr>
            </a:lvl2pPr>
            <a:lvl3pPr marL="914400" algn="ctr" rtl="0" eaLnBrk="0" fontAlgn="base" hangingPunct="0">
              <a:spcBef>
                <a:spcPct val="0"/>
              </a:spcBef>
              <a:spcAft>
                <a:spcPct val="0"/>
              </a:spcAft>
              <a:defRPr sz="4400" kern="1200">
                <a:solidFill>
                  <a:srgbClr val="0000FF"/>
                </a:solidFill>
                <a:latin typeface="Comic Sans MS" pitchFamily="66" charset="0"/>
                <a:ea typeface="+mn-ea"/>
                <a:cs typeface="+mn-cs"/>
              </a:defRPr>
            </a:lvl3pPr>
            <a:lvl4pPr marL="1371600" algn="ctr" rtl="0" eaLnBrk="0" fontAlgn="base" hangingPunct="0">
              <a:spcBef>
                <a:spcPct val="0"/>
              </a:spcBef>
              <a:spcAft>
                <a:spcPct val="0"/>
              </a:spcAft>
              <a:defRPr sz="4400" kern="1200">
                <a:solidFill>
                  <a:srgbClr val="0000FF"/>
                </a:solidFill>
                <a:latin typeface="Comic Sans MS" pitchFamily="66" charset="0"/>
                <a:ea typeface="+mn-ea"/>
                <a:cs typeface="+mn-cs"/>
              </a:defRPr>
            </a:lvl4pPr>
            <a:lvl5pPr marL="1828800" algn="ctr" rtl="0" eaLnBrk="0" fontAlgn="base" hangingPunct="0">
              <a:spcBef>
                <a:spcPct val="0"/>
              </a:spcBef>
              <a:spcAft>
                <a:spcPct val="0"/>
              </a:spcAft>
              <a:defRPr sz="4400" kern="1200">
                <a:solidFill>
                  <a:srgbClr val="0000FF"/>
                </a:solidFill>
                <a:latin typeface="Comic Sans MS" pitchFamily="66" charset="0"/>
                <a:ea typeface="+mn-ea"/>
                <a:cs typeface="+mn-cs"/>
              </a:defRPr>
            </a:lvl5pPr>
            <a:lvl6pPr marL="2286000" algn="l" defTabSz="914400" rtl="0" eaLnBrk="1" latinLnBrk="0" hangingPunct="1">
              <a:defRPr sz="4400" kern="1200">
                <a:solidFill>
                  <a:srgbClr val="0000FF"/>
                </a:solidFill>
                <a:latin typeface="Comic Sans MS" pitchFamily="66" charset="0"/>
                <a:ea typeface="+mn-ea"/>
                <a:cs typeface="+mn-cs"/>
              </a:defRPr>
            </a:lvl6pPr>
            <a:lvl7pPr marL="2743200" algn="l" defTabSz="914400" rtl="0" eaLnBrk="1" latinLnBrk="0" hangingPunct="1">
              <a:defRPr sz="4400" kern="1200">
                <a:solidFill>
                  <a:srgbClr val="0000FF"/>
                </a:solidFill>
                <a:latin typeface="Comic Sans MS" pitchFamily="66" charset="0"/>
                <a:ea typeface="+mn-ea"/>
                <a:cs typeface="+mn-cs"/>
              </a:defRPr>
            </a:lvl7pPr>
            <a:lvl8pPr marL="3200400" algn="l" defTabSz="914400" rtl="0" eaLnBrk="1" latinLnBrk="0" hangingPunct="1">
              <a:defRPr sz="4400" kern="1200">
                <a:solidFill>
                  <a:srgbClr val="0000FF"/>
                </a:solidFill>
                <a:latin typeface="Comic Sans MS" pitchFamily="66" charset="0"/>
                <a:ea typeface="+mn-ea"/>
                <a:cs typeface="+mn-cs"/>
              </a:defRPr>
            </a:lvl8pPr>
            <a:lvl9pPr marL="3657600" algn="l" defTabSz="914400" rtl="0" eaLnBrk="1" latinLnBrk="0" hangingPunct="1">
              <a:defRPr sz="4400" kern="1200">
                <a:solidFill>
                  <a:srgbClr val="0000FF"/>
                </a:solidFill>
                <a:latin typeface="Comic Sans MS" pitchFamily="66" charset="0"/>
                <a:ea typeface="+mn-ea"/>
                <a:cs typeface="+mn-cs"/>
              </a:defRPr>
            </a:lvl9pPr>
          </a:lstStyle>
          <a:p>
            <a:r>
              <a:rPr lang="en-US" dirty="0" smtClean="0"/>
              <a:t>Distributed Computing Through Combinatorial Topology</a:t>
            </a:r>
            <a:endParaRPr lang="en-US" dirty="0"/>
          </a:p>
        </p:txBody>
      </p:sp>
      <p:sp>
        <p:nvSpPr>
          <p:cNvPr id="37" name="Slide Number Placeholder 3"/>
          <p:cNvSpPr>
            <a:spLocks noGrp="1"/>
          </p:cNvSpPr>
          <p:nvPr>
            <p:ph type="sldNum" sz="quarter" idx="11"/>
          </p:nvPr>
        </p:nvSpPr>
        <p:spPr/>
        <p:txBody>
          <a:bodyPr/>
          <a:lstStyle/>
          <a:p>
            <a:fld id="{3583B567-6401-46C2-9F22-9B30498B440B}" type="slidenum">
              <a:rPr lang="en-US"/>
              <a:pPr/>
              <a:t>180</a:t>
            </a:fld>
            <a:endParaRPr lang="en-US"/>
          </a:p>
        </p:txBody>
      </p:sp>
      <p:sp>
        <p:nvSpPr>
          <p:cNvPr id="1351682" name="Rectangle 2"/>
          <p:cNvSpPr>
            <a:spLocks noGrp="1" noChangeArrowheads="1"/>
          </p:cNvSpPr>
          <p:nvPr>
            <p:ph type="title"/>
          </p:nvPr>
        </p:nvSpPr>
        <p:spPr/>
        <p:txBody>
          <a:bodyPr/>
          <a:lstStyle/>
          <a:p>
            <a:r>
              <a:rPr lang="en-US" sz="4000" dirty="0"/>
              <a:t>Manifold Task </a:t>
            </a:r>
            <a:r>
              <a:rPr lang="en-US" sz="4000" dirty="0" smtClean="0"/>
              <a:t>for </a:t>
            </a:r>
            <a:r>
              <a:rPr lang="en-US" sz="4000" i="1" dirty="0" smtClean="0"/>
              <a:t>n</a:t>
            </a:r>
            <a:r>
              <a:rPr lang="en-US" sz="4000" dirty="0" smtClean="0"/>
              <a:t>-Set </a:t>
            </a:r>
            <a:r>
              <a:rPr lang="en-US" sz="4000" dirty="0"/>
              <a:t>Agreement</a:t>
            </a:r>
          </a:p>
        </p:txBody>
      </p:sp>
      <p:sp>
        <p:nvSpPr>
          <p:cNvPr id="1351683" name="AutoShape 3"/>
          <p:cNvSpPr>
            <a:spLocks noChangeArrowheads="1"/>
          </p:cNvSpPr>
          <p:nvPr/>
        </p:nvSpPr>
        <p:spPr bwMode="auto">
          <a:xfrm>
            <a:off x="2400300" y="1947863"/>
            <a:ext cx="4367213" cy="3171825"/>
          </a:xfrm>
          <a:prstGeom prst="triangle">
            <a:avLst>
              <a:gd name="adj" fmla="val 50000"/>
            </a:avLst>
          </a:prstGeom>
          <a:gradFill rotWithShape="0">
            <a:gsLst>
              <a:gs pos="0">
                <a:schemeClr val="hlink"/>
              </a:gs>
              <a:gs pos="50000">
                <a:schemeClr val="hlink">
                  <a:gamma/>
                  <a:shade val="46275"/>
                  <a:invGamma/>
                </a:schemeClr>
              </a:gs>
              <a:gs pos="100000">
                <a:schemeClr val="hlink"/>
              </a:gs>
            </a:gsLst>
            <a:lin ang="5400000" scaled="1"/>
          </a:gradFill>
          <a:ln w="38100">
            <a:solidFill>
              <a:schemeClr val="tx1"/>
            </a:solidFill>
            <a:miter lim="800000"/>
            <a:headEnd/>
            <a:tailEnd/>
          </a:ln>
          <a:effectLst/>
        </p:spPr>
        <p:txBody>
          <a:bodyPr wrap="none" anchor="ctr"/>
          <a:lstStyle/>
          <a:p>
            <a:r>
              <a:rPr lang="en-US" sz="3200" dirty="0">
                <a:solidFill>
                  <a:schemeClr val="bg1"/>
                </a:solidFill>
                <a:latin typeface="Arial" pitchFamily="34" charset="0"/>
                <a:cs typeface="Arial" pitchFamily="34" charset="0"/>
              </a:rPr>
              <a:t>manifold</a:t>
            </a:r>
          </a:p>
        </p:txBody>
      </p:sp>
      <p:sp>
        <p:nvSpPr>
          <p:cNvPr id="1351691" name="Oval 11"/>
          <p:cNvSpPr>
            <a:spLocks noChangeArrowheads="1"/>
          </p:cNvSpPr>
          <p:nvPr/>
        </p:nvSpPr>
        <p:spPr bwMode="auto">
          <a:xfrm>
            <a:off x="4440238" y="1827213"/>
            <a:ext cx="290512" cy="249237"/>
          </a:xfrm>
          <a:prstGeom prst="ellipse">
            <a:avLst/>
          </a:prstGeom>
          <a:solidFill>
            <a:srgbClr val="00FFFF"/>
          </a:solidFill>
          <a:ln w="38100">
            <a:solidFill>
              <a:schemeClr val="tx1"/>
            </a:solidFill>
            <a:round/>
            <a:headEnd/>
            <a:tailEnd/>
          </a:ln>
          <a:effectLst/>
        </p:spPr>
        <p:txBody>
          <a:bodyPr wrap="none" anchor="ctr"/>
          <a:lstStyle/>
          <a:p>
            <a:endParaRPr lang="en-GB">
              <a:solidFill>
                <a:srgbClr val="0000FF"/>
              </a:solidFill>
            </a:endParaRPr>
          </a:p>
        </p:txBody>
      </p:sp>
      <p:sp>
        <p:nvSpPr>
          <p:cNvPr id="1351692" name="Oval 12"/>
          <p:cNvSpPr>
            <a:spLocks noChangeArrowheads="1"/>
          </p:cNvSpPr>
          <p:nvPr/>
        </p:nvSpPr>
        <p:spPr bwMode="auto">
          <a:xfrm>
            <a:off x="4633913" y="1887538"/>
            <a:ext cx="42862" cy="85725"/>
          </a:xfrm>
          <a:prstGeom prst="ellipse">
            <a:avLst/>
          </a:prstGeom>
          <a:solidFill>
            <a:schemeClr val="bg1"/>
          </a:solidFill>
          <a:ln w="3175">
            <a:solidFill>
              <a:schemeClr val="tx1"/>
            </a:solidFill>
            <a:round/>
            <a:headEnd/>
            <a:tailEnd/>
          </a:ln>
          <a:effectLst/>
        </p:spPr>
        <p:txBody>
          <a:bodyPr wrap="none" anchor="ctr"/>
          <a:lstStyle/>
          <a:p>
            <a:endParaRPr lang="en-US"/>
          </a:p>
        </p:txBody>
      </p:sp>
      <p:sp>
        <p:nvSpPr>
          <p:cNvPr id="1351699" name="Oval 19"/>
          <p:cNvSpPr>
            <a:spLocks noChangeArrowheads="1"/>
          </p:cNvSpPr>
          <p:nvPr/>
        </p:nvSpPr>
        <p:spPr bwMode="auto">
          <a:xfrm>
            <a:off x="2239963" y="4991100"/>
            <a:ext cx="307975" cy="261938"/>
          </a:xfrm>
          <a:prstGeom prst="ellipse">
            <a:avLst/>
          </a:prstGeom>
          <a:solidFill>
            <a:srgbClr val="FFC000"/>
          </a:solidFill>
          <a:ln w="38100">
            <a:solidFill>
              <a:schemeClr val="tx1"/>
            </a:solidFill>
            <a:round/>
            <a:headEnd/>
            <a:tailEnd/>
          </a:ln>
          <a:effectLst/>
        </p:spPr>
        <p:txBody>
          <a:bodyPr wrap="none" anchor="ctr"/>
          <a:lstStyle/>
          <a:p>
            <a:endParaRPr lang="en-GB">
              <a:solidFill>
                <a:srgbClr val="0000FF"/>
              </a:solidFill>
            </a:endParaRPr>
          </a:p>
        </p:txBody>
      </p:sp>
      <p:sp>
        <p:nvSpPr>
          <p:cNvPr id="1351700" name="Oval 20"/>
          <p:cNvSpPr>
            <a:spLocks noChangeArrowheads="1"/>
          </p:cNvSpPr>
          <p:nvPr/>
        </p:nvSpPr>
        <p:spPr bwMode="auto">
          <a:xfrm>
            <a:off x="2446338" y="5054600"/>
            <a:ext cx="44450" cy="90488"/>
          </a:xfrm>
          <a:prstGeom prst="ellipse">
            <a:avLst/>
          </a:prstGeom>
          <a:solidFill>
            <a:schemeClr val="bg1"/>
          </a:solidFill>
          <a:ln w="3175">
            <a:solidFill>
              <a:schemeClr val="tx1"/>
            </a:solidFill>
            <a:round/>
            <a:headEnd/>
            <a:tailEnd/>
          </a:ln>
          <a:effectLst/>
        </p:spPr>
        <p:txBody>
          <a:bodyPr wrap="none" anchor="ctr"/>
          <a:lstStyle/>
          <a:p>
            <a:endParaRPr lang="en-US"/>
          </a:p>
        </p:txBody>
      </p:sp>
      <p:sp>
        <p:nvSpPr>
          <p:cNvPr id="1351701" name="Oval 21"/>
          <p:cNvSpPr>
            <a:spLocks noChangeArrowheads="1"/>
          </p:cNvSpPr>
          <p:nvPr/>
        </p:nvSpPr>
        <p:spPr bwMode="auto">
          <a:xfrm>
            <a:off x="4735513" y="4991100"/>
            <a:ext cx="307975" cy="261938"/>
          </a:xfrm>
          <a:prstGeom prst="ellipse">
            <a:avLst/>
          </a:prstGeom>
          <a:solidFill>
            <a:srgbClr val="FF3300"/>
          </a:solidFill>
          <a:ln w="38100">
            <a:solidFill>
              <a:schemeClr val="tx1"/>
            </a:solidFill>
            <a:round/>
            <a:headEnd/>
            <a:tailEnd/>
          </a:ln>
          <a:effectLst/>
        </p:spPr>
        <p:txBody>
          <a:bodyPr wrap="none" anchor="ctr"/>
          <a:lstStyle/>
          <a:p>
            <a:endParaRPr lang="en-GB">
              <a:solidFill>
                <a:srgbClr val="0000FF"/>
              </a:solidFill>
            </a:endParaRPr>
          </a:p>
        </p:txBody>
      </p:sp>
      <p:sp>
        <p:nvSpPr>
          <p:cNvPr id="1351702" name="Oval 22"/>
          <p:cNvSpPr>
            <a:spLocks noChangeArrowheads="1"/>
          </p:cNvSpPr>
          <p:nvPr/>
        </p:nvSpPr>
        <p:spPr bwMode="auto">
          <a:xfrm>
            <a:off x="4941888" y="5054600"/>
            <a:ext cx="44450" cy="90488"/>
          </a:xfrm>
          <a:prstGeom prst="ellipse">
            <a:avLst/>
          </a:prstGeom>
          <a:solidFill>
            <a:schemeClr val="bg1"/>
          </a:solidFill>
          <a:ln w="3175">
            <a:solidFill>
              <a:schemeClr val="tx1"/>
            </a:solidFill>
            <a:round/>
            <a:headEnd/>
            <a:tailEnd/>
          </a:ln>
          <a:effectLst/>
        </p:spPr>
        <p:txBody>
          <a:bodyPr wrap="none" anchor="ctr"/>
          <a:lstStyle/>
          <a:p>
            <a:endParaRPr lang="en-US"/>
          </a:p>
        </p:txBody>
      </p:sp>
      <p:sp>
        <p:nvSpPr>
          <p:cNvPr id="1351703" name="Oval 23"/>
          <p:cNvSpPr>
            <a:spLocks noChangeArrowheads="1"/>
          </p:cNvSpPr>
          <p:nvPr/>
        </p:nvSpPr>
        <p:spPr bwMode="auto">
          <a:xfrm>
            <a:off x="6621463" y="4991100"/>
            <a:ext cx="307975" cy="261938"/>
          </a:xfrm>
          <a:prstGeom prst="ellipse">
            <a:avLst/>
          </a:prstGeom>
          <a:solidFill>
            <a:srgbClr val="FF0000"/>
          </a:solidFill>
          <a:ln w="38100">
            <a:solidFill>
              <a:schemeClr val="tx1"/>
            </a:solidFill>
            <a:round/>
            <a:headEnd/>
            <a:tailEnd/>
          </a:ln>
          <a:effectLst/>
        </p:spPr>
        <p:txBody>
          <a:bodyPr wrap="none" anchor="ctr"/>
          <a:lstStyle/>
          <a:p>
            <a:endParaRPr lang="en-GB">
              <a:solidFill>
                <a:srgbClr val="0000FF"/>
              </a:solidFill>
            </a:endParaRPr>
          </a:p>
        </p:txBody>
      </p:sp>
      <p:sp>
        <p:nvSpPr>
          <p:cNvPr id="1351704" name="Oval 24"/>
          <p:cNvSpPr>
            <a:spLocks noChangeArrowheads="1"/>
          </p:cNvSpPr>
          <p:nvPr/>
        </p:nvSpPr>
        <p:spPr bwMode="auto">
          <a:xfrm>
            <a:off x="6827838" y="5054600"/>
            <a:ext cx="44450" cy="90488"/>
          </a:xfrm>
          <a:prstGeom prst="ellipse">
            <a:avLst/>
          </a:prstGeom>
          <a:solidFill>
            <a:schemeClr val="bg1"/>
          </a:solidFill>
          <a:ln w="3175">
            <a:solidFill>
              <a:schemeClr val="tx1"/>
            </a:solidFill>
            <a:round/>
            <a:headEnd/>
            <a:tailEnd/>
          </a:ln>
          <a:effectLst/>
        </p:spPr>
        <p:txBody>
          <a:bodyPr wrap="none" anchor="ctr"/>
          <a:lstStyle/>
          <a:p>
            <a:endParaRPr lang="en-US"/>
          </a:p>
        </p:txBody>
      </p:sp>
      <p:sp>
        <p:nvSpPr>
          <p:cNvPr id="1351705" name="Oval 25"/>
          <p:cNvSpPr>
            <a:spLocks noChangeArrowheads="1"/>
          </p:cNvSpPr>
          <p:nvPr/>
        </p:nvSpPr>
        <p:spPr bwMode="auto">
          <a:xfrm>
            <a:off x="4073525" y="4991100"/>
            <a:ext cx="307975" cy="261938"/>
          </a:xfrm>
          <a:prstGeom prst="ellipse">
            <a:avLst/>
          </a:prstGeom>
          <a:solidFill>
            <a:srgbClr val="FFC000"/>
          </a:solidFill>
          <a:ln w="38100">
            <a:solidFill>
              <a:schemeClr val="tx1"/>
            </a:solidFill>
            <a:round/>
            <a:headEnd/>
            <a:tailEnd/>
          </a:ln>
          <a:effectLst/>
        </p:spPr>
        <p:txBody>
          <a:bodyPr wrap="none" anchor="ctr"/>
          <a:lstStyle/>
          <a:p>
            <a:endParaRPr lang="en-GB">
              <a:solidFill>
                <a:srgbClr val="0000FF"/>
              </a:solidFill>
            </a:endParaRPr>
          </a:p>
        </p:txBody>
      </p:sp>
      <p:sp>
        <p:nvSpPr>
          <p:cNvPr id="1351706" name="Oval 26"/>
          <p:cNvSpPr>
            <a:spLocks noChangeArrowheads="1"/>
          </p:cNvSpPr>
          <p:nvPr/>
        </p:nvSpPr>
        <p:spPr bwMode="auto">
          <a:xfrm>
            <a:off x="4279900" y="5054600"/>
            <a:ext cx="44450" cy="90488"/>
          </a:xfrm>
          <a:prstGeom prst="ellipse">
            <a:avLst/>
          </a:prstGeom>
          <a:solidFill>
            <a:schemeClr val="bg1"/>
          </a:solidFill>
          <a:ln w="3175">
            <a:solidFill>
              <a:schemeClr val="tx1"/>
            </a:solidFill>
            <a:round/>
            <a:headEnd/>
            <a:tailEnd/>
          </a:ln>
          <a:effectLst/>
        </p:spPr>
        <p:txBody>
          <a:bodyPr wrap="none" anchor="ctr"/>
          <a:lstStyle/>
          <a:p>
            <a:endParaRPr lang="en-US"/>
          </a:p>
        </p:txBody>
      </p:sp>
      <p:sp>
        <p:nvSpPr>
          <p:cNvPr id="1351707" name="Oval 27"/>
          <p:cNvSpPr>
            <a:spLocks noChangeArrowheads="1"/>
          </p:cNvSpPr>
          <p:nvPr/>
        </p:nvSpPr>
        <p:spPr bwMode="auto">
          <a:xfrm>
            <a:off x="5170488" y="2887663"/>
            <a:ext cx="307975" cy="261937"/>
          </a:xfrm>
          <a:prstGeom prst="ellipse">
            <a:avLst/>
          </a:prstGeom>
          <a:solidFill>
            <a:srgbClr val="FF0000"/>
          </a:solidFill>
          <a:ln w="38100">
            <a:solidFill>
              <a:schemeClr val="tx1"/>
            </a:solidFill>
            <a:round/>
            <a:headEnd/>
            <a:tailEnd/>
          </a:ln>
          <a:effectLst/>
        </p:spPr>
        <p:txBody>
          <a:bodyPr wrap="none" anchor="ctr"/>
          <a:lstStyle/>
          <a:p>
            <a:endParaRPr lang="en-GB">
              <a:solidFill>
                <a:srgbClr val="0000FF"/>
              </a:solidFill>
            </a:endParaRPr>
          </a:p>
        </p:txBody>
      </p:sp>
      <p:sp>
        <p:nvSpPr>
          <p:cNvPr id="1351708" name="Oval 28"/>
          <p:cNvSpPr>
            <a:spLocks noChangeArrowheads="1"/>
          </p:cNvSpPr>
          <p:nvPr/>
        </p:nvSpPr>
        <p:spPr bwMode="auto">
          <a:xfrm>
            <a:off x="5376863" y="2951163"/>
            <a:ext cx="44450" cy="90487"/>
          </a:xfrm>
          <a:prstGeom prst="ellipse">
            <a:avLst/>
          </a:prstGeom>
          <a:solidFill>
            <a:schemeClr val="bg1"/>
          </a:solidFill>
          <a:ln w="3175">
            <a:solidFill>
              <a:schemeClr val="tx1"/>
            </a:solidFill>
            <a:round/>
            <a:headEnd/>
            <a:tailEnd/>
          </a:ln>
          <a:effectLst/>
        </p:spPr>
        <p:txBody>
          <a:bodyPr wrap="none" anchor="ctr"/>
          <a:lstStyle/>
          <a:p>
            <a:endParaRPr lang="en-US"/>
          </a:p>
        </p:txBody>
      </p:sp>
      <p:sp>
        <p:nvSpPr>
          <p:cNvPr id="1351709" name="Oval 29"/>
          <p:cNvSpPr>
            <a:spLocks noChangeArrowheads="1"/>
          </p:cNvSpPr>
          <p:nvPr/>
        </p:nvSpPr>
        <p:spPr bwMode="auto">
          <a:xfrm>
            <a:off x="3690938" y="2886075"/>
            <a:ext cx="307975" cy="261938"/>
          </a:xfrm>
          <a:prstGeom prst="ellipse">
            <a:avLst/>
          </a:prstGeom>
          <a:solidFill>
            <a:srgbClr val="00FFFF"/>
          </a:solidFill>
          <a:ln w="38100">
            <a:solidFill>
              <a:schemeClr val="tx1"/>
            </a:solidFill>
            <a:round/>
            <a:headEnd/>
            <a:tailEnd/>
          </a:ln>
          <a:effectLst/>
        </p:spPr>
        <p:txBody>
          <a:bodyPr wrap="none" anchor="ctr"/>
          <a:lstStyle/>
          <a:p>
            <a:endParaRPr lang="en-GB">
              <a:solidFill>
                <a:srgbClr val="0000FF"/>
              </a:solidFill>
            </a:endParaRPr>
          </a:p>
        </p:txBody>
      </p:sp>
      <p:sp>
        <p:nvSpPr>
          <p:cNvPr id="1351710" name="Oval 30"/>
          <p:cNvSpPr>
            <a:spLocks noChangeArrowheads="1"/>
          </p:cNvSpPr>
          <p:nvPr/>
        </p:nvSpPr>
        <p:spPr bwMode="auto">
          <a:xfrm>
            <a:off x="3897313" y="2949575"/>
            <a:ext cx="44450" cy="90488"/>
          </a:xfrm>
          <a:prstGeom prst="ellipse">
            <a:avLst/>
          </a:prstGeom>
          <a:solidFill>
            <a:schemeClr val="bg1"/>
          </a:solidFill>
          <a:ln w="3175">
            <a:solidFill>
              <a:schemeClr val="tx1"/>
            </a:solidFill>
            <a:round/>
            <a:headEnd/>
            <a:tailEnd/>
          </a:ln>
          <a:effectLst/>
        </p:spPr>
        <p:txBody>
          <a:bodyPr wrap="none" anchor="ctr"/>
          <a:lstStyle/>
          <a:p>
            <a:endParaRPr lang="en-US"/>
          </a:p>
        </p:txBody>
      </p:sp>
      <p:sp>
        <p:nvSpPr>
          <p:cNvPr id="1351711" name="Oval 31"/>
          <p:cNvSpPr>
            <a:spLocks noChangeArrowheads="1"/>
          </p:cNvSpPr>
          <p:nvPr/>
        </p:nvSpPr>
        <p:spPr bwMode="auto">
          <a:xfrm>
            <a:off x="3211513" y="3579813"/>
            <a:ext cx="290512" cy="249237"/>
          </a:xfrm>
          <a:prstGeom prst="ellipse">
            <a:avLst/>
          </a:prstGeom>
          <a:solidFill>
            <a:srgbClr val="C00000"/>
          </a:solidFill>
          <a:ln w="38100">
            <a:solidFill>
              <a:schemeClr val="tx1"/>
            </a:solidFill>
            <a:round/>
            <a:headEnd/>
            <a:tailEnd/>
          </a:ln>
          <a:effectLst/>
        </p:spPr>
        <p:txBody>
          <a:bodyPr wrap="none" anchor="ctr"/>
          <a:lstStyle/>
          <a:p>
            <a:endParaRPr lang="en-GB">
              <a:solidFill>
                <a:srgbClr val="0000FF"/>
              </a:solidFill>
            </a:endParaRPr>
          </a:p>
        </p:txBody>
      </p:sp>
      <p:sp>
        <p:nvSpPr>
          <p:cNvPr id="1351712" name="Oval 32"/>
          <p:cNvSpPr>
            <a:spLocks noChangeArrowheads="1"/>
          </p:cNvSpPr>
          <p:nvPr/>
        </p:nvSpPr>
        <p:spPr bwMode="auto">
          <a:xfrm>
            <a:off x="3405188" y="3640138"/>
            <a:ext cx="42862" cy="85725"/>
          </a:xfrm>
          <a:prstGeom prst="ellipse">
            <a:avLst/>
          </a:prstGeom>
          <a:solidFill>
            <a:schemeClr val="bg1"/>
          </a:solidFill>
          <a:ln w="3175">
            <a:solidFill>
              <a:schemeClr val="tx1"/>
            </a:solidFill>
            <a:round/>
            <a:headEnd/>
            <a:tailEnd/>
          </a:ln>
          <a:effectLst/>
        </p:spPr>
        <p:txBody>
          <a:bodyPr wrap="none" anchor="ctr"/>
          <a:lstStyle/>
          <a:p>
            <a:endParaRPr lang="en-US"/>
          </a:p>
        </p:txBody>
      </p:sp>
      <p:sp>
        <p:nvSpPr>
          <p:cNvPr id="1351713" name="Oval 33"/>
          <p:cNvSpPr>
            <a:spLocks noChangeArrowheads="1"/>
          </p:cNvSpPr>
          <p:nvPr/>
        </p:nvSpPr>
        <p:spPr bwMode="auto">
          <a:xfrm>
            <a:off x="5665788" y="3578225"/>
            <a:ext cx="290512" cy="249238"/>
          </a:xfrm>
          <a:prstGeom prst="ellipse">
            <a:avLst/>
          </a:prstGeom>
          <a:solidFill>
            <a:srgbClr val="00FFFF"/>
          </a:solidFill>
          <a:ln w="38100">
            <a:solidFill>
              <a:schemeClr val="tx1"/>
            </a:solidFill>
            <a:round/>
            <a:headEnd/>
            <a:tailEnd/>
          </a:ln>
          <a:effectLst/>
        </p:spPr>
        <p:txBody>
          <a:bodyPr wrap="none" anchor="ctr"/>
          <a:lstStyle/>
          <a:p>
            <a:endParaRPr lang="en-GB">
              <a:solidFill>
                <a:srgbClr val="0000FF"/>
              </a:solidFill>
            </a:endParaRPr>
          </a:p>
        </p:txBody>
      </p:sp>
      <p:sp>
        <p:nvSpPr>
          <p:cNvPr id="1351714" name="Oval 34"/>
          <p:cNvSpPr>
            <a:spLocks noChangeArrowheads="1"/>
          </p:cNvSpPr>
          <p:nvPr/>
        </p:nvSpPr>
        <p:spPr bwMode="auto">
          <a:xfrm>
            <a:off x="5859463" y="3638550"/>
            <a:ext cx="42862" cy="85725"/>
          </a:xfrm>
          <a:prstGeom prst="ellipse">
            <a:avLst/>
          </a:prstGeom>
          <a:solidFill>
            <a:schemeClr val="bg1"/>
          </a:solidFill>
          <a:ln w="3175">
            <a:solidFill>
              <a:schemeClr val="tx1"/>
            </a:solidFill>
            <a:round/>
            <a:headEnd/>
            <a:tailEnd/>
          </a:ln>
          <a:effectLst/>
        </p:spPr>
        <p:txBody>
          <a:bodyPr wrap="none" anchor="ctr"/>
          <a:lstStyle/>
          <a:p>
            <a:endParaRPr lang="en-US"/>
          </a:p>
        </p:txBody>
      </p:sp>
      <p:sp>
        <p:nvSpPr>
          <p:cNvPr id="1351717" name="AutoShape 37"/>
          <p:cNvSpPr>
            <a:spLocks noChangeArrowheads="1"/>
          </p:cNvSpPr>
          <p:nvPr/>
        </p:nvSpPr>
        <p:spPr bwMode="auto">
          <a:xfrm>
            <a:off x="4311650" y="1727200"/>
            <a:ext cx="576263" cy="439738"/>
          </a:xfrm>
          <a:prstGeom prst="wedgeRoundRectCallout">
            <a:avLst>
              <a:gd name="adj1" fmla="val -365438"/>
              <a:gd name="adj2" fmla="val 200179"/>
              <a:gd name="adj3" fmla="val 16667"/>
            </a:avLst>
          </a:prstGeom>
          <a:noFill/>
          <a:ln w="38100">
            <a:solidFill>
              <a:srgbClr val="FF0000"/>
            </a:solidFill>
            <a:miter lim="800000"/>
            <a:headEnd/>
            <a:tailEnd/>
          </a:ln>
          <a:effectLst/>
        </p:spPr>
        <p:txBody>
          <a:bodyPr wrap="none" anchor="ctr"/>
          <a:lstStyle/>
          <a:p>
            <a:endParaRPr lang="en-GB">
              <a:solidFill>
                <a:srgbClr val="0000FF"/>
              </a:solidFill>
            </a:endParaRPr>
          </a:p>
        </p:txBody>
      </p:sp>
      <p:sp>
        <p:nvSpPr>
          <p:cNvPr id="1351718" name="AutoShape 38"/>
          <p:cNvSpPr>
            <a:spLocks noChangeArrowheads="1"/>
          </p:cNvSpPr>
          <p:nvPr/>
        </p:nvSpPr>
        <p:spPr bwMode="auto">
          <a:xfrm>
            <a:off x="2117725" y="4884738"/>
            <a:ext cx="4899025" cy="439737"/>
          </a:xfrm>
          <a:prstGeom prst="wedgeRoundRectCallout">
            <a:avLst>
              <a:gd name="adj1" fmla="val 10937"/>
              <a:gd name="adj2" fmla="val 151152"/>
              <a:gd name="adj3" fmla="val 16667"/>
            </a:avLst>
          </a:prstGeom>
          <a:noFill/>
          <a:ln w="38100">
            <a:solidFill>
              <a:srgbClr val="FF0000"/>
            </a:solidFill>
            <a:miter lim="800000"/>
            <a:headEnd/>
            <a:tailEnd/>
          </a:ln>
          <a:effectLst/>
        </p:spPr>
        <p:txBody>
          <a:bodyPr wrap="none" anchor="ctr"/>
          <a:lstStyle/>
          <a:p>
            <a:endParaRPr lang="en-GB">
              <a:solidFill>
                <a:srgbClr val="0000FF"/>
              </a:solidFill>
            </a:endParaRPr>
          </a:p>
        </p:txBody>
      </p:sp>
      <p:sp>
        <p:nvSpPr>
          <p:cNvPr id="38" name="Text Box 45"/>
          <p:cNvSpPr txBox="1">
            <a:spLocks noChangeArrowheads="1"/>
          </p:cNvSpPr>
          <p:nvPr/>
        </p:nvSpPr>
        <p:spPr bwMode="auto">
          <a:xfrm>
            <a:off x="723164" y="3041999"/>
            <a:ext cx="2342885" cy="584775"/>
          </a:xfrm>
          <a:prstGeom prst="rect">
            <a:avLst/>
          </a:prstGeom>
          <a:solidFill>
            <a:schemeClr val="bg1">
              <a:alpha val="89999"/>
            </a:schemeClr>
          </a:solidFill>
          <a:ln w="38100" algn="ctr">
            <a:solidFill>
              <a:srgbClr val="FF0000"/>
            </a:solidFill>
            <a:miter lim="800000"/>
            <a:headEnd/>
            <a:tailEnd/>
          </a:ln>
          <a:effectLst>
            <a:outerShdw blurRad="50800" dist="38100" dir="2700000" algn="tl" rotWithShape="0">
              <a:prstClr val="black">
                <a:alpha val="40000"/>
              </a:prstClr>
            </a:outerShdw>
          </a:effectLst>
        </p:spPr>
        <p:txBody>
          <a:bodyPr wrap="none">
            <a:spAutoFit/>
          </a:bodyPr>
          <a:lstStyle/>
          <a:p>
            <a:r>
              <a:rPr lang="en-US" sz="3200" dirty="0" smtClean="0">
                <a:latin typeface="Arial" pitchFamily="34" charset="0"/>
                <a:cs typeface="Arial" pitchFamily="34" charset="0"/>
              </a:rPr>
              <a:t>Only </a:t>
            </a:r>
            <a:r>
              <a:rPr lang="en-US" sz="3200" dirty="0" smtClean="0">
                <a:solidFill>
                  <a:schemeClr val="accent1">
                    <a:lumMod val="60000"/>
                    <a:lumOff val="40000"/>
                  </a:schemeClr>
                </a:solidFill>
                <a:latin typeface="Arial" pitchFamily="34" charset="0"/>
                <a:cs typeface="Arial" pitchFamily="34" charset="0"/>
              </a:rPr>
              <a:t>P</a:t>
            </a:r>
            <a:r>
              <a:rPr lang="en-US" sz="3200" dirty="0" smtClean="0">
                <a:latin typeface="Arial" pitchFamily="34" charset="0"/>
                <a:cs typeface="Arial" pitchFamily="34" charset="0"/>
              </a:rPr>
              <a:t> wins</a:t>
            </a:r>
            <a:endParaRPr lang="en-US" sz="3200" dirty="0">
              <a:solidFill>
                <a:schemeClr val="accent1">
                  <a:lumMod val="60000"/>
                  <a:lumOff val="40000"/>
                </a:schemeClr>
              </a:solidFill>
              <a:latin typeface="Arial" pitchFamily="34" charset="0"/>
              <a:cs typeface="Arial" pitchFamily="34" charset="0"/>
            </a:endParaRPr>
          </a:p>
        </p:txBody>
      </p:sp>
      <p:sp>
        <p:nvSpPr>
          <p:cNvPr id="39" name="Text Box 45"/>
          <p:cNvSpPr txBox="1">
            <a:spLocks noChangeArrowheads="1"/>
          </p:cNvSpPr>
          <p:nvPr/>
        </p:nvSpPr>
        <p:spPr bwMode="auto">
          <a:xfrm>
            <a:off x="4301034" y="5922850"/>
            <a:ext cx="3397084" cy="584775"/>
          </a:xfrm>
          <a:prstGeom prst="rect">
            <a:avLst/>
          </a:prstGeom>
          <a:solidFill>
            <a:schemeClr val="bg1">
              <a:alpha val="89999"/>
            </a:schemeClr>
          </a:solidFill>
          <a:ln w="38100" algn="ctr">
            <a:solidFill>
              <a:srgbClr val="FF0000"/>
            </a:solidFill>
            <a:miter lim="800000"/>
            <a:headEnd/>
            <a:tailEnd/>
          </a:ln>
          <a:effectLst>
            <a:outerShdw blurRad="50800" dist="38100" dir="2700000" algn="tl" rotWithShape="0">
              <a:prstClr val="black">
                <a:alpha val="40000"/>
              </a:prstClr>
            </a:outerShdw>
          </a:effectLst>
        </p:spPr>
        <p:txBody>
          <a:bodyPr wrap="none">
            <a:spAutoFit/>
          </a:bodyPr>
          <a:lstStyle/>
          <a:p>
            <a:r>
              <a:rPr lang="en-US" sz="3200" dirty="0" smtClean="0">
                <a:latin typeface="Arial" pitchFamily="34" charset="0"/>
                <a:cs typeface="Arial" pitchFamily="34" charset="0"/>
              </a:rPr>
              <a:t>Only </a:t>
            </a:r>
            <a:r>
              <a:rPr lang="en-US" sz="3200" dirty="0" smtClean="0">
                <a:solidFill>
                  <a:srgbClr val="C00000"/>
                </a:solidFill>
                <a:latin typeface="Arial" pitchFamily="34" charset="0"/>
                <a:cs typeface="Arial" pitchFamily="34" charset="0"/>
              </a:rPr>
              <a:t>Q</a:t>
            </a:r>
            <a:r>
              <a:rPr lang="en-US" sz="3200" dirty="0" smtClean="0">
                <a:solidFill>
                  <a:schemeClr val="accent1">
                    <a:lumMod val="60000"/>
                    <a:lumOff val="40000"/>
                  </a:schemeClr>
                </a:solidFill>
                <a:latin typeface="Arial" pitchFamily="34" charset="0"/>
                <a:cs typeface="Arial" pitchFamily="34" charset="0"/>
              </a:rPr>
              <a:t> </a:t>
            </a:r>
            <a:r>
              <a:rPr lang="en-US" sz="3200" dirty="0" smtClean="0">
                <a:latin typeface="Arial" pitchFamily="34" charset="0"/>
                <a:cs typeface="Arial" pitchFamily="34" charset="0"/>
              </a:rPr>
              <a:t>and </a:t>
            </a:r>
            <a:r>
              <a:rPr lang="en-US" sz="3200" dirty="0" smtClean="0">
                <a:solidFill>
                  <a:srgbClr val="FF0000"/>
                </a:solidFill>
                <a:latin typeface="Arial" pitchFamily="34" charset="0"/>
                <a:cs typeface="Arial" pitchFamily="34" charset="0"/>
              </a:rPr>
              <a:t>R</a:t>
            </a:r>
            <a:r>
              <a:rPr lang="en-US" sz="3200" dirty="0" smtClean="0">
                <a:latin typeface="Arial" pitchFamily="34" charset="0"/>
                <a:cs typeface="Arial" pitchFamily="34" charset="0"/>
              </a:rPr>
              <a:t> win</a:t>
            </a:r>
            <a:endParaRPr lang="en-US" sz="3200" dirty="0">
              <a:solidFill>
                <a:srgbClr val="FF0000"/>
              </a:solidFill>
              <a:latin typeface="Arial" pitchFamily="34" charset="0"/>
              <a:cs typeface="Arial" pitchFamily="34" charset="0"/>
            </a:endParaRPr>
          </a:p>
        </p:txBody>
      </p:sp>
      <p:sp>
        <p:nvSpPr>
          <p:cNvPr id="41" name="Text Box 45"/>
          <p:cNvSpPr txBox="1">
            <a:spLocks noChangeArrowheads="1"/>
          </p:cNvSpPr>
          <p:nvPr/>
        </p:nvSpPr>
        <p:spPr bwMode="auto">
          <a:xfrm>
            <a:off x="2875904" y="3622103"/>
            <a:ext cx="3392160" cy="523220"/>
          </a:xfrm>
          <a:prstGeom prst="rect">
            <a:avLst/>
          </a:prstGeom>
          <a:solidFill>
            <a:schemeClr val="bg1">
              <a:alpha val="89999"/>
            </a:schemeClr>
          </a:solidFill>
          <a:ln w="38100" algn="ctr">
            <a:solidFill>
              <a:srgbClr val="FF0000"/>
            </a:solidFill>
            <a:miter lim="800000"/>
            <a:headEnd/>
            <a:tailEnd/>
          </a:ln>
          <a:effectLst>
            <a:outerShdw blurRad="50800" dist="38100" dir="2700000" algn="tl" rotWithShape="0">
              <a:prstClr val="black">
                <a:alpha val="40000"/>
              </a:prstClr>
            </a:outerShdw>
          </a:effectLst>
        </p:spPr>
        <p:txBody>
          <a:bodyPr wrap="square">
            <a:spAutoFit/>
          </a:bodyPr>
          <a:lstStyle/>
          <a:p>
            <a:r>
              <a:rPr lang="en-US" sz="2800" dirty="0" smtClean="0">
                <a:latin typeface="Arial" pitchFamily="34" charset="0"/>
                <a:cs typeface="Arial" pitchFamily="34" charset="0"/>
              </a:rPr>
              <a:t>Sperner coloring</a:t>
            </a:r>
            <a:endParaRPr lang="en-US" sz="2800" dirty="0">
              <a:solidFill>
                <a:schemeClr val="accent1">
                  <a:lumMod val="60000"/>
                  <a:lumOff val="40000"/>
                </a:schemeClr>
              </a:solidFill>
              <a:latin typeface="Arial" pitchFamily="34" charset="0"/>
              <a:cs typeface="Arial" pitchFamily="34" charset="0"/>
            </a:endParaRPr>
          </a:p>
        </p:txBody>
      </p:sp>
    </p:spTree>
    <p:extLst>
      <p:ext uri="{BB962C8B-B14F-4D97-AF65-F5344CB8AC3E}">
        <p14:creationId xmlns:p14="http://schemas.microsoft.com/office/powerpoint/2010/main" val="1463471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linds(horizontal)">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351717"/>
                                        </p:tgtEl>
                                        <p:attrNameLst>
                                          <p:attrName>style.visibility</p:attrName>
                                        </p:attrNameLst>
                                      </p:cBhvr>
                                      <p:to>
                                        <p:strVal val="visible"/>
                                      </p:to>
                                    </p:set>
                                    <p:animEffect transition="in" filter="blinds(horizontal)">
                                      <p:cBhvr>
                                        <p:cTn id="12" dur="500"/>
                                        <p:tgtEl>
                                          <p:spTgt spid="1351717"/>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blinds(horizontal)">
                                      <p:cBhvr>
                                        <p:cTn id="15" dur="500"/>
                                        <p:tgtEl>
                                          <p:spTgt spid="38"/>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1351718"/>
                                        </p:tgtEl>
                                        <p:attrNameLst>
                                          <p:attrName>style.visibility</p:attrName>
                                        </p:attrNameLst>
                                      </p:cBhvr>
                                      <p:to>
                                        <p:strVal val="visible"/>
                                      </p:to>
                                    </p:set>
                                    <p:animEffect transition="in" filter="blinds(horizontal)">
                                      <p:cBhvr>
                                        <p:cTn id="20" dur="500"/>
                                        <p:tgtEl>
                                          <p:spTgt spid="1351718"/>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blinds(horizontal)">
                                      <p:cBhvr>
                                        <p:cTn id="2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1717" grpId="0" animBg="1"/>
      <p:bldP spid="1351718" grpId="0" animBg="1"/>
      <p:bldP spid="38" grpId="0" animBg="1"/>
      <p:bldP spid="39" grpId="0" animBg="1"/>
      <p:bldP spid="41" grpId="0" animBg="1"/>
    </p:bld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Slide Number Placeholder 3"/>
          <p:cNvSpPr>
            <a:spLocks noGrp="1"/>
          </p:cNvSpPr>
          <p:nvPr>
            <p:ph type="sldNum" sz="quarter" idx="11"/>
          </p:nvPr>
        </p:nvSpPr>
        <p:spPr/>
        <p:txBody>
          <a:bodyPr/>
          <a:lstStyle/>
          <a:p>
            <a:fld id="{3583B567-6401-46C2-9F22-9B30498B440B}" type="slidenum">
              <a:rPr lang="en-US"/>
              <a:pPr/>
              <a:t>181</a:t>
            </a:fld>
            <a:endParaRPr lang="en-US"/>
          </a:p>
        </p:txBody>
      </p:sp>
      <p:sp>
        <p:nvSpPr>
          <p:cNvPr id="1351682" name="Rectangle 2"/>
          <p:cNvSpPr>
            <a:spLocks noGrp="1" noChangeArrowheads="1"/>
          </p:cNvSpPr>
          <p:nvPr>
            <p:ph type="title"/>
          </p:nvPr>
        </p:nvSpPr>
        <p:spPr/>
        <p:txBody>
          <a:bodyPr/>
          <a:lstStyle/>
          <a:p>
            <a:r>
              <a:rPr lang="en-US" sz="4000" dirty="0"/>
              <a:t>Manifold Task </a:t>
            </a:r>
            <a:r>
              <a:rPr lang="en-US" sz="4000" dirty="0" smtClean="0"/>
              <a:t>for </a:t>
            </a:r>
            <a:r>
              <a:rPr lang="en-US" sz="4000" i="1" dirty="0" smtClean="0"/>
              <a:t>n</a:t>
            </a:r>
            <a:r>
              <a:rPr lang="en-US" sz="4000" dirty="0" smtClean="0"/>
              <a:t>-Set </a:t>
            </a:r>
            <a:r>
              <a:rPr lang="en-US" sz="4000" dirty="0"/>
              <a:t>Agreement</a:t>
            </a:r>
          </a:p>
        </p:txBody>
      </p:sp>
      <p:sp>
        <p:nvSpPr>
          <p:cNvPr id="1351683" name="AutoShape 3"/>
          <p:cNvSpPr>
            <a:spLocks noChangeArrowheads="1"/>
          </p:cNvSpPr>
          <p:nvPr/>
        </p:nvSpPr>
        <p:spPr bwMode="auto">
          <a:xfrm>
            <a:off x="2400300" y="1947863"/>
            <a:ext cx="4367213" cy="3171825"/>
          </a:xfrm>
          <a:prstGeom prst="triangle">
            <a:avLst>
              <a:gd name="adj" fmla="val 50000"/>
            </a:avLst>
          </a:prstGeom>
          <a:gradFill rotWithShape="0">
            <a:gsLst>
              <a:gs pos="0">
                <a:schemeClr val="hlink"/>
              </a:gs>
              <a:gs pos="50000">
                <a:schemeClr val="hlink">
                  <a:gamma/>
                  <a:shade val="46275"/>
                  <a:invGamma/>
                </a:schemeClr>
              </a:gs>
              <a:gs pos="100000">
                <a:schemeClr val="hlink"/>
              </a:gs>
            </a:gsLst>
            <a:lin ang="5400000" scaled="1"/>
          </a:gradFill>
          <a:ln w="38100">
            <a:solidFill>
              <a:schemeClr val="tx1"/>
            </a:solidFill>
            <a:miter lim="800000"/>
            <a:headEnd/>
            <a:tailEnd/>
          </a:ln>
          <a:effectLst/>
        </p:spPr>
        <p:txBody>
          <a:bodyPr wrap="none" anchor="ctr"/>
          <a:lstStyle/>
          <a:p>
            <a:r>
              <a:rPr lang="en-US" sz="3200" dirty="0">
                <a:solidFill>
                  <a:schemeClr val="bg1"/>
                </a:solidFill>
                <a:latin typeface="Arial" pitchFamily="34" charset="0"/>
                <a:cs typeface="Arial" pitchFamily="34" charset="0"/>
              </a:rPr>
              <a:t>manifold</a:t>
            </a:r>
          </a:p>
        </p:txBody>
      </p:sp>
      <p:sp>
        <p:nvSpPr>
          <p:cNvPr id="1351691" name="Oval 11"/>
          <p:cNvSpPr>
            <a:spLocks noChangeArrowheads="1"/>
          </p:cNvSpPr>
          <p:nvPr/>
        </p:nvSpPr>
        <p:spPr bwMode="auto">
          <a:xfrm>
            <a:off x="4440238" y="1827213"/>
            <a:ext cx="290512" cy="249237"/>
          </a:xfrm>
          <a:prstGeom prst="ellipse">
            <a:avLst/>
          </a:prstGeom>
          <a:solidFill>
            <a:srgbClr val="00FFFF"/>
          </a:solidFill>
          <a:ln w="38100">
            <a:solidFill>
              <a:schemeClr val="tx1"/>
            </a:solidFill>
            <a:round/>
            <a:headEnd/>
            <a:tailEnd/>
          </a:ln>
          <a:effectLst/>
        </p:spPr>
        <p:txBody>
          <a:bodyPr wrap="none" anchor="ctr"/>
          <a:lstStyle/>
          <a:p>
            <a:endParaRPr lang="en-GB">
              <a:solidFill>
                <a:srgbClr val="0000FF"/>
              </a:solidFill>
            </a:endParaRPr>
          </a:p>
        </p:txBody>
      </p:sp>
      <p:sp>
        <p:nvSpPr>
          <p:cNvPr id="1351692" name="Oval 12"/>
          <p:cNvSpPr>
            <a:spLocks noChangeArrowheads="1"/>
          </p:cNvSpPr>
          <p:nvPr/>
        </p:nvSpPr>
        <p:spPr bwMode="auto">
          <a:xfrm>
            <a:off x="4633913" y="1887538"/>
            <a:ext cx="42862" cy="85725"/>
          </a:xfrm>
          <a:prstGeom prst="ellipse">
            <a:avLst/>
          </a:prstGeom>
          <a:solidFill>
            <a:schemeClr val="bg1"/>
          </a:solidFill>
          <a:ln w="3175">
            <a:solidFill>
              <a:schemeClr val="tx1"/>
            </a:solidFill>
            <a:round/>
            <a:headEnd/>
            <a:tailEnd/>
          </a:ln>
          <a:effectLst/>
        </p:spPr>
        <p:txBody>
          <a:bodyPr wrap="none" anchor="ctr"/>
          <a:lstStyle/>
          <a:p>
            <a:endParaRPr lang="en-US"/>
          </a:p>
        </p:txBody>
      </p:sp>
      <p:sp>
        <p:nvSpPr>
          <p:cNvPr id="1351699" name="Oval 19"/>
          <p:cNvSpPr>
            <a:spLocks noChangeArrowheads="1"/>
          </p:cNvSpPr>
          <p:nvPr/>
        </p:nvSpPr>
        <p:spPr bwMode="auto">
          <a:xfrm>
            <a:off x="2239963" y="4991100"/>
            <a:ext cx="307975" cy="261938"/>
          </a:xfrm>
          <a:prstGeom prst="ellipse">
            <a:avLst/>
          </a:prstGeom>
          <a:solidFill>
            <a:srgbClr val="FFC000"/>
          </a:solidFill>
          <a:ln w="38100">
            <a:solidFill>
              <a:schemeClr val="tx1"/>
            </a:solidFill>
            <a:round/>
            <a:headEnd/>
            <a:tailEnd/>
          </a:ln>
          <a:effectLst/>
        </p:spPr>
        <p:txBody>
          <a:bodyPr wrap="none" anchor="ctr"/>
          <a:lstStyle/>
          <a:p>
            <a:endParaRPr lang="en-GB">
              <a:solidFill>
                <a:srgbClr val="0000FF"/>
              </a:solidFill>
            </a:endParaRPr>
          </a:p>
        </p:txBody>
      </p:sp>
      <p:sp>
        <p:nvSpPr>
          <p:cNvPr id="1351700" name="Oval 20"/>
          <p:cNvSpPr>
            <a:spLocks noChangeArrowheads="1"/>
          </p:cNvSpPr>
          <p:nvPr/>
        </p:nvSpPr>
        <p:spPr bwMode="auto">
          <a:xfrm>
            <a:off x="2446338" y="5054600"/>
            <a:ext cx="44450" cy="90488"/>
          </a:xfrm>
          <a:prstGeom prst="ellipse">
            <a:avLst/>
          </a:prstGeom>
          <a:solidFill>
            <a:schemeClr val="bg1"/>
          </a:solidFill>
          <a:ln w="3175">
            <a:solidFill>
              <a:schemeClr val="tx1"/>
            </a:solidFill>
            <a:round/>
            <a:headEnd/>
            <a:tailEnd/>
          </a:ln>
          <a:effectLst/>
        </p:spPr>
        <p:txBody>
          <a:bodyPr wrap="none" anchor="ctr"/>
          <a:lstStyle/>
          <a:p>
            <a:endParaRPr lang="en-US"/>
          </a:p>
        </p:txBody>
      </p:sp>
      <p:sp>
        <p:nvSpPr>
          <p:cNvPr id="1351701" name="Oval 21"/>
          <p:cNvSpPr>
            <a:spLocks noChangeArrowheads="1"/>
          </p:cNvSpPr>
          <p:nvPr/>
        </p:nvSpPr>
        <p:spPr bwMode="auto">
          <a:xfrm>
            <a:off x="4735513" y="4991100"/>
            <a:ext cx="307975" cy="261938"/>
          </a:xfrm>
          <a:prstGeom prst="ellipse">
            <a:avLst/>
          </a:prstGeom>
          <a:solidFill>
            <a:srgbClr val="FF3300"/>
          </a:solidFill>
          <a:ln w="38100">
            <a:solidFill>
              <a:schemeClr val="tx1"/>
            </a:solidFill>
            <a:round/>
            <a:headEnd/>
            <a:tailEnd/>
          </a:ln>
          <a:effectLst/>
        </p:spPr>
        <p:txBody>
          <a:bodyPr wrap="none" anchor="ctr"/>
          <a:lstStyle/>
          <a:p>
            <a:endParaRPr lang="en-GB">
              <a:solidFill>
                <a:srgbClr val="0000FF"/>
              </a:solidFill>
            </a:endParaRPr>
          </a:p>
        </p:txBody>
      </p:sp>
      <p:sp>
        <p:nvSpPr>
          <p:cNvPr id="1351702" name="Oval 22"/>
          <p:cNvSpPr>
            <a:spLocks noChangeArrowheads="1"/>
          </p:cNvSpPr>
          <p:nvPr/>
        </p:nvSpPr>
        <p:spPr bwMode="auto">
          <a:xfrm>
            <a:off x="4941888" y="5054600"/>
            <a:ext cx="44450" cy="90488"/>
          </a:xfrm>
          <a:prstGeom prst="ellipse">
            <a:avLst/>
          </a:prstGeom>
          <a:solidFill>
            <a:schemeClr val="bg1"/>
          </a:solidFill>
          <a:ln w="3175">
            <a:solidFill>
              <a:schemeClr val="tx1"/>
            </a:solidFill>
            <a:round/>
            <a:headEnd/>
            <a:tailEnd/>
          </a:ln>
          <a:effectLst/>
        </p:spPr>
        <p:txBody>
          <a:bodyPr wrap="none" anchor="ctr"/>
          <a:lstStyle/>
          <a:p>
            <a:endParaRPr lang="en-US"/>
          </a:p>
        </p:txBody>
      </p:sp>
      <p:sp>
        <p:nvSpPr>
          <p:cNvPr id="1351703" name="Oval 23"/>
          <p:cNvSpPr>
            <a:spLocks noChangeArrowheads="1"/>
          </p:cNvSpPr>
          <p:nvPr/>
        </p:nvSpPr>
        <p:spPr bwMode="auto">
          <a:xfrm>
            <a:off x="6621463" y="4991100"/>
            <a:ext cx="307975" cy="261938"/>
          </a:xfrm>
          <a:prstGeom prst="ellipse">
            <a:avLst/>
          </a:prstGeom>
          <a:solidFill>
            <a:srgbClr val="FF0000"/>
          </a:solidFill>
          <a:ln w="38100">
            <a:solidFill>
              <a:schemeClr val="tx1"/>
            </a:solidFill>
            <a:round/>
            <a:headEnd/>
            <a:tailEnd/>
          </a:ln>
          <a:effectLst/>
        </p:spPr>
        <p:txBody>
          <a:bodyPr wrap="none" anchor="ctr"/>
          <a:lstStyle/>
          <a:p>
            <a:endParaRPr lang="en-GB">
              <a:solidFill>
                <a:srgbClr val="0000FF"/>
              </a:solidFill>
            </a:endParaRPr>
          </a:p>
        </p:txBody>
      </p:sp>
      <p:sp>
        <p:nvSpPr>
          <p:cNvPr id="1351704" name="Oval 24"/>
          <p:cNvSpPr>
            <a:spLocks noChangeArrowheads="1"/>
          </p:cNvSpPr>
          <p:nvPr/>
        </p:nvSpPr>
        <p:spPr bwMode="auto">
          <a:xfrm>
            <a:off x="6827838" y="5054600"/>
            <a:ext cx="44450" cy="90488"/>
          </a:xfrm>
          <a:prstGeom prst="ellipse">
            <a:avLst/>
          </a:prstGeom>
          <a:solidFill>
            <a:schemeClr val="bg1"/>
          </a:solidFill>
          <a:ln w="3175">
            <a:solidFill>
              <a:schemeClr val="tx1"/>
            </a:solidFill>
            <a:round/>
            <a:headEnd/>
            <a:tailEnd/>
          </a:ln>
          <a:effectLst/>
        </p:spPr>
        <p:txBody>
          <a:bodyPr wrap="none" anchor="ctr"/>
          <a:lstStyle/>
          <a:p>
            <a:endParaRPr lang="en-US"/>
          </a:p>
        </p:txBody>
      </p:sp>
      <p:sp>
        <p:nvSpPr>
          <p:cNvPr id="1351705" name="Oval 25"/>
          <p:cNvSpPr>
            <a:spLocks noChangeArrowheads="1"/>
          </p:cNvSpPr>
          <p:nvPr/>
        </p:nvSpPr>
        <p:spPr bwMode="auto">
          <a:xfrm>
            <a:off x="4073525" y="4991100"/>
            <a:ext cx="307975" cy="261938"/>
          </a:xfrm>
          <a:prstGeom prst="ellipse">
            <a:avLst/>
          </a:prstGeom>
          <a:solidFill>
            <a:srgbClr val="FFC000"/>
          </a:solidFill>
          <a:ln w="38100">
            <a:solidFill>
              <a:schemeClr val="tx1"/>
            </a:solidFill>
            <a:round/>
            <a:headEnd/>
            <a:tailEnd/>
          </a:ln>
          <a:effectLst/>
        </p:spPr>
        <p:txBody>
          <a:bodyPr wrap="none" anchor="ctr"/>
          <a:lstStyle/>
          <a:p>
            <a:endParaRPr lang="en-GB">
              <a:solidFill>
                <a:srgbClr val="0000FF"/>
              </a:solidFill>
            </a:endParaRPr>
          </a:p>
        </p:txBody>
      </p:sp>
      <p:sp>
        <p:nvSpPr>
          <p:cNvPr id="1351706" name="Oval 26"/>
          <p:cNvSpPr>
            <a:spLocks noChangeArrowheads="1"/>
          </p:cNvSpPr>
          <p:nvPr/>
        </p:nvSpPr>
        <p:spPr bwMode="auto">
          <a:xfrm>
            <a:off x="4279900" y="5054600"/>
            <a:ext cx="44450" cy="90488"/>
          </a:xfrm>
          <a:prstGeom prst="ellipse">
            <a:avLst/>
          </a:prstGeom>
          <a:solidFill>
            <a:schemeClr val="bg1"/>
          </a:solidFill>
          <a:ln w="3175">
            <a:solidFill>
              <a:schemeClr val="tx1"/>
            </a:solidFill>
            <a:round/>
            <a:headEnd/>
            <a:tailEnd/>
          </a:ln>
          <a:effectLst/>
        </p:spPr>
        <p:txBody>
          <a:bodyPr wrap="none" anchor="ctr"/>
          <a:lstStyle/>
          <a:p>
            <a:endParaRPr lang="en-US"/>
          </a:p>
        </p:txBody>
      </p:sp>
      <p:sp>
        <p:nvSpPr>
          <p:cNvPr id="1351707" name="Oval 27"/>
          <p:cNvSpPr>
            <a:spLocks noChangeArrowheads="1"/>
          </p:cNvSpPr>
          <p:nvPr/>
        </p:nvSpPr>
        <p:spPr bwMode="auto">
          <a:xfrm>
            <a:off x="5170488" y="2887663"/>
            <a:ext cx="307975" cy="261937"/>
          </a:xfrm>
          <a:prstGeom prst="ellipse">
            <a:avLst/>
          </a:prstGeom>
          <a:solidFill>
            <a:srgbClr val="FF0000"/>
          </a:solidFill>
          <a:ln w="38100">
            <a:solidFill>
              <a:schemeClr val="tx1"/>
            </a:solidFill>
            <a:round/>
            <a:headEnd/>
            <a:tailEnd/>
          </a:ln>
          <a:effectLst/>
        </p:spPr>
        <p:txBody>
          <a:bodyPr wrap="none" anchor="ctr"/>
          <a:lstStyle/>
          <a:p>
            <a:endParaRPr lang="en-GB">
              <a:solidFill>
                <a:srgbClr val="0000FF"/>
              </a:solidFill>
            </a:endParaRPr>
          </a:p>
        </p:txBody>
      </p:sp>
      <p:sp>
        <p:nvSpPr>
          <p:cNvPr id="1351708" name="Oval 28"/>
          <p:cNvSpPr>
            <a:spLocks noChangeArrowheads="1"/>
          </p:cNvSpPr>
          <p:nvPr/>
        </p:nvSpPr>
        <p:spPr bwMode="auto">
          <a:xfrm>
            <a:off x="5376863" y="2951163"/>
            <a:ext cx="44450" cy="90487"/>
          </a:xfrm>
          <a:prstGeom prst="ellipse">
            <a:avLst/>
          </a:prstGeom>
          <a:solidFill>
            <a:schemeClr val="bg1"/>
          </a:solidFill>
          <a:ln w="3175">
            <a:solidFill>
              <a:schemeClr val="tx1"/>
            </a:solidFill>
            <a:round/>
            <a:headEnd/>
            <a:tailEnd/>
          </a:ln>
          <a:effectLst/>
        </p:spPr>
        <p:txBody>
          <a:bodyPr wrap="none" anchor="ctr"/>
          <a:lstStyle/>
          <a:p>
            <a:endParaRPr lang="en-US"/>
          </a:p>
        </p:txBody>
      </p:sp>
      <p:sp>
        <p:nvSpPr>
          <p:cNvPr id="1351709" name="Oval 29"/>
          <p:cNvSpPr>
            <a:spLocks noChangeArrowheads="1"/>
          </p:cNvSpPr>
          <p:nvPr/>
        </p:nvSpPr>
        <p:spPr bwMode="auto">
          <a:xfrm>
            <a:off x="3690938" y="2886075"/>
            <a:ext cx="307975" cy="261938"/>
          </a:xfrm>
          <a:prstGeom prst="ellipse">
            <a:avLst/>
          </a:prstGeom>
          <a:solidFill>
            <a:srgbClr val="00FFFF"/>
          </a:solidFill>
          <a:ln w="38100">
            <a:solidFill>
              <a:schemeClr val="tx1"/>
            </a:solidFill>
            <a:round/>
            <a:headEnd/>
            <a:tailEnd/>
          </a:ln>
          <a:effectLst/>
        </p:spPr>
        <p:txBody>
          <a:bodyPr wrap="none" anchor="ctr"/>
          <a:lstStyle/>
          <a:p>
            <a:endParaRPr lang="en-GB">
              <a:solidFill>
                <a:srgbClr val="0000FF"/>
              </a:solidFill>
            </a:endParaRPr>
          </a:p>
        </p:txBody>
      </p:sp>
      <p:sp>
        <p:nvSpPr>
          <p:cNvPr id="1351710" name="Oval 30"/>
          <p:cNvSpPr>
            <a:spLocks noChangeArrowheads="1"/>
          </p:cNvSpPr>
          <p:nvPr/>
        </p:nvSpPr>
        <p:spPr bwMode="auto">
          <a:xfrm>
            <a:off x="3897313" y="2949575"/>
            <a:ext cx="44450" cy="90488"/>
          </a:xfrm>
          <a:prstGeom prst="ellipse">
            <a:avLst/>
          </a:prstGeom>
          <a:solidFill>
            <a:schemeClr val="bg1"/>
          </a:solidFill>
          <a:ln w="3175">
            <a:solidFill>
              <a:schemeClr val="tx1"/>
            </a:solidFill>
            <a:round/>
            <a:headEnd/>
            <a:tailEnd/>
          </a:ln>
          <a:effectLst/>
        </p:spPr>
        <p:txBody>
          <a:bodyPr wrap="none" anchor="ctr"/>
          <a:lstStyle/>
          <a:p>
            <a:endParaRPr lang="en-US"/>
          </a:p>
        </p:txBody>
      </p:sp>
      <p:sp>
        <p:nvSpPr>
          <p:cNvPr id="1351711" name="Oval 31"/>
          <p:cNvSpPr>
            <a:spLocks noChangeArrowheads="1"/>
          </p:cNvSpPr>
          <p:nvPr/>
        </p:nvSpPr>
        <p:spPr bwMode="auto">
          <a:xfrm>
            <a:off x="3211513" y="3579813"/>
            <a:ext cx="290512" cy="249237"/>
          </a:xfrm>
          <a:prstGeom prst="ellipse">
            <a:avLst/>
          </a:prstGeom>
          <a:solidFill>
            <a:srgbClr val="C00000"/>
          </a:solidFill>
          <a:ln w="38100">
            <a:solidFill>
              <a:schemeClr val="tx1"/>
            </a:solidFill>
            <a:round/>
            <a:headEnd/>
            <a:tailEnd/>
          </a:ln>
          <a:effectLst/>
        </p:spPr>
        <p:txBody>
          <a:bodyPr wrap="none" anchor="ctr"/>
          <a:lstStyle/>
          <a:p>
            <a:endParaRPr lang="en-GB">
              <a:solidFill>
                <a:srgbClr val="0000FF"/>
              </a:solidFill>
            </a:endParaRPr>
          </a:p>
        </p:txBody>
      </p:sp>
      <p:sp>
        <p:nvSpPr>
          <p:cNvPr id="1351712" name="Oval 32"/>
          <p:cNvSpPr>
            <a:spLocks noChangeArrowheads="1"/>
          </p:cNvSpPr>
          <p:nvPr/>
        </p:nvSpPr>
        <p:spPr bwMode="auto">
          <a:xfrm>
            <a:off x="3405188" y="3640138"/>
            <a:ext cx="42862" cy="85725"/>
          </a:xfrm>
          <a:prstGeom prst="ellipse">
            <a:avLst/>
          </a:prstGeom>
          <a:solidFill>
            <a:schemeClr val="bg1"/>
          </a:solidFill>
          <a:ln w="3175">
            <a:solidFill>
              <a:schemeClr val="tx1"/>
            </a:solidFill>
            <a:round/>
            <a:headEnd/>
            <a:tailEnd/>
          </a:ln>
          <a:effectLst/>
        </p:spPr>
        <p:txBody>
          <a:bodyPr wrap="none" anchor="ctr"/>
          <a:lstStyle/>
          <a:p>
            <a:endParaRPr lang="en-US"/>
          </a:p>
        </p:txBody>
      </p:sp>
      <p:sp>
        <p:nvSpPr>
          <p:cNvPr id="1351713" name="Oval 33"/>
          <p:cNvSpPr>
            <a:spLocks noChangeArrowheads="1"/>
          </p:cNvSpPr>
          <p:nvPr/>
        </p:nvSpPr>
        <p:spPr bwMode="auto">
          <a:xfrm>
            <a:off x="5665788" y="3578225"/>
            <a:ext cx="290512" cy="249238"/>
          </a:xfrm>
          <a:prstGeom prst="ellipse">
            <a:avLst/>
          </a:prstGeom>
          <a:solidFill>
            <a:srgbClr val="00FFFF"/>
          </a:solidFill>
          <a:ln w="38100">
            <a:solidFill>
              <a:schemeClr val="tx1"/>
            </a:solidFill>
            <a:round/>
            <a:headEnd/>
            <a:tailEnd/>
          </a:ln>
          <a:effectLst/>
        </p:spPr>
        <p:txBody>
          <a:bodyPr wrap="none" anchor="ctr"/>
          <a:lstStyle/>
          <a:p>
            <a:endParaRPr lang="en-GB">
              <a:solidFill>
                <a:srgbClr val="0000FF"/>
              </a:solidFill>
            </a:endParaRPr>
          </a:p>
        </p:txBody>
      </p:sp>
      <p:sp>
        <p:nvSpPr>
          <p:cNvPr id="1351714" name="Oval 34"/>
          <p:cNvSpPr>
            <a:spLocks noChangeArrowheads="1"/>
          </p:cNvSpPr>
          <p:nvPr/>
        </p:nvSpPr>
        <p:spPr bwMode="auto">
          <a:xfrm>
            <a:off x="5859463" y="3638550"/>
            <a:ext cx="42862" cy="85725"/>
          </a:xfrm>
          <a:prstGeom prst="ellipse">
            <a:avLst/>
          </a:prstGeom>
          <a:solidFill>
            <a:schemeClr val="bg1"/>
          </a:solidFill>
          <a:ln w="3175">
            <a:solidFill>
              <a:schemeClr val="tx1"/>
            </a:solidFill>
            <a:round/>
            <a:headEnd/>
            <a:tailEnd/>
          </a:ln>
          <a:effectLst/>
        </p:spPr>
        <p:txBody>
          <a:bodyPr wrap="none" anchor="ctr"/>
          <a:lstStyle/>
          <a:p>
            <a:endParaRPr lang="en-US"/>
          </a:p>
        </p:txBody>
      </p:sp>
      <p:sp>
        <p:nvSpPr>
          <p:cNvPr id="41" name="Text Box 45"/>
          <p:cNvSpPr txBox="1">
            <a:spLocks noChangeArrowheads="1"/>
          </p:cNvSpPr>
          <p:nvPr/>
        </p:nvSpPr>
        <p:spPr bwMode="auto">
          <a:xfrm>
            <a:off x="2890652" y="2619213"/>
            <a:ext cx="3392160" cy="584775"/>
          </a:xfrm>
          <a:prstGeom prst="rect">
            <a:avLst/>
          </a:prstGeom>
          <a:solidFill>
            <a:schemeClr val="bg1">
              <a:alpha val="89999"/>
            </a:schemeClr>
          </a:solidFill>
          <a:ln w="38100" algn="ctr">
            <a:solidFill>
              <a:srgbClr val="FF0000"/>
            </a:solidFill>
            <a:miter lim="800000"/>
            <a:headEnd/>
            <a:tailEnd/>
          </a:ln>
          <a:effectLst>
            <a:outerShdw blurRad="50800" dist="38100" dir="2700000" algn="tl" rotWithShape="0">
              <a:prstClr val="black">
                <a:alpha val="40000"/>
              </a:prstClr>
            </a:outerShdw>
          </a:effectLst>
        </p:spPr>
        <p:txBody>
          <a:bodyPr wrap="square">
            <a:spAutoFit/>
          </a:bodyPr>
          <a:lstStyle/>
          <a:p>
            <a:r>
              <a:rPr lang="en-US" sz="3200" dirty="0" smtClean="0">
                <a:latin typeface="Arial" pitchFamily="34" charset="0"/>
                <a:cs typeface="Arial" pitchFamily="34" charset="0"/>
              </a:rPr>
              <a:t>Sperner coloring</a:t>
            </a:r>
            <a:endParaRPr lang="en-US" sz="3200" dirty="0">
              <a:solidFill>
                <a:schemeClr val="accent1">
                  <a:lumMod val="60000"/>
                  <a:lumOff val="40000"/>
                </a:schemeClr>
              </a:solidFill>
              <a:latin typeface="Arial" pitchFamily="34" charset="0"/>
              <a:cs typeface="Arial" pitchFamily="34" charset="0"/>
            </a:endParaRPr>
          </a:p>
        </p:txBody>
      </p:sp>
      <p:sp>
        <p:nvSpPr>
          <p:cNvPr id="24" name="Footer Placeholder 5"/>
          <p:cNvSpPr txBox="1">
            <a:spLocks/>
          </p:cNvSpPr>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ctr" rtl="0" eaLnBrk="0" fontAlgn="base" hangingPunct="0">
              <a:spcBef>
                <a:spcPct val="0"/>
              </a:spcBef>
              <a:spcAft>
                <a:spcPct val="0"/>
              </a:spcAft>
              <a:defRPr sz="1400" kern="1200">
                <a:solidFill>
                  <a:schemeClr val="tx1"/>
                </a:solidFill>
                <a:latin typeface="Arial" pitchFamily="34" charset="0"/>
                <a:ea typeface="+mn-ea"/>
                <a:cs typeface="Arial" pitchFamily="34" charset="0"/>
              </a:defRPr>
            </a:lvl1pPr>
            <a:lvl2pPr marL="457200" algn="ctr" rtl="0" eaLnBrk="0" fontAlgn="base" hangingPunct="0">
              <a:spcBef>
                <a:spcPct val="0"/>
              </a:spcBef>
              <a:spcAft>
                <a:spcPct val="0"/>
              </a:spcAft>
              <a:defRPr sz="4400" kern="1200">
                <a:solidFill>
                  <a:srgbClr val="0000FF"/>
                </a:solidFill>
                <a:latin typeface="Comic Sans MS" pitchFamily="66" charset="0"/>
                <a:ea typeface="+mn-ea"/>
                <a:cs typeface="+mn-cs"/>
              </a:defRPr>
            </a:lvl2pPr>
            <a:lvl3pPr marL="914400" algn="ctr" rtl="0" eaLnBrk="0" fontAlgn="base" hangingPunct="0">
              <a:spcBef>
                <a:spcPct val="0"/>
              </a:spcBef>
              <a:spcAft>
                <a:spcPct val="0"/>
              </a:spcAft>
              <a:defRPr sz="4400" kern="1200">
                <a:solidFill>
                  <a:srgbClr val="0000FF"/>
                </a:solidFill>
                <a:latin typeface="Comic Sans MS" pitchFamily="66" charset="0"/>
                <a:ea typeface="+mn-ea"/>
                <a:cs typeface="+mn-cs"/>
              </a:defRPr>
            </a:lvl3pPr>
            <a:lvl4pPr marL="1371600" algn="ctr" rtl="0" eaLnBrk="0" fontAlgn="base" hangingPunct="0">
              <a:spcBef>
                <a:spcPct val="0"/>
              </a:spcBef>
              <a:spcAft>
                <a:spcPct val="0"/>
              </a:spcAft>
              <a:defRPr sz="4400" kern="1200">
                <a:solidFill>
                  <a:srgbClr val="0000FF"/>
                </a:solidFill>
                <a:latin typeface="Comic Sans MS" pitchFamily="66" charset="0"/>
                <a:ea typeface="+mn-ea"/>
                <a:cs typeface="+mn-cs"/>
              </a:defRPr>
            </a:lvl4pPr>
            <a:lvl5pPr marL="1828800" algn="ctr" rtl="0" eaLnBrk="0" fontAlgn="base" hangingPunct="0">
              <a:spcBef>
                <a:spcPct val="0"/>
              </a:spcBef>
              <a:spcAft>
                <a:spcPct val="0"/>
              </a:spcAft>
              <a:defRPr sz="4400" kern="1200">
                <a:solidFill>
                  <a:srgbClr val="0000FF"/>
                </a:solidFill>
                <a:latin typeface="Comic Sans MS" pitchFamily="66" charset="0"/>
                <a:ea typeface="+mn-ea"/>
                <a:cs typeface="+mn-cs"/>
              </a:defRPr>
            </a:lvl5pPr>
            <a:lvl6pPr marL="2286000" algn="l" defTabSz="914400" rtl="0" eaLnBrk="1" latinLnBrk="0" hangingPunct="1">
              <a:defRPr sz="4400" kern="1200">
                <a:solidFill>
                  <a:srgbClr val="0000FF"/>
                </a:solidFill>
                <a:latin typeface="Comic Sans MS" pitchFamily="66" charset="0"/>
                <a:ea typeface="+mn-ea"/>
                <a:cs typeface="+mn-cs"/>
              </a:defRPr>
            </a:lvl6pPr>
            <a:lvl7pPr marL="2743200" algn="l" defTabSz="914400" rtl="0" eaLnBrk="1" latinLnBrk="0" hangingPunct="1">
              <a:defRPr sz="4400" kern="1200">
                <a:solidFill>
                  <a:srgbClr val="0000FF"/>
                </a:solidFill>
                <a:latin typeface="Comic Sans MS" pitchFamily="66" charset="0"/>
                <a:ea typeface="+mn-ea"/>
                <a:cs typeface="+mn-cs"/>
              </a:defRPr>
            </a:lvl7pPr>
            <a:lvl8pPr marL="3200400" algn="l" defTabSz="914400" rtl="0" eaLnBrk="1" latinLnBrk="0" hangingPunct="1">
              <a:defRPr sz="4400" kern="1200">
                <a:solidFill>
                  <a:srgbClr val="0000FF"/>
                </a:solidFill>
                <a:latin typeface="Comic Sans MS" pitchFamily="66" charset="0"/>
                <a:ea typeface="+mn-ea"/>
                <a:cs typeface="+mn-cs"/>
              </a:defRPr>
            </a:lvl8pPr>
            <a:lvl9pPr marL="3657600" algn="l" defTabSz="914400" rtl="0" eaLnBrk="1" latinLnBrk="0" hangingPunct="1">
              <a:defRPr sz="4400" kern="1200">
                <a:solidFill>
                  <a:srgbClr val="0000FF"/>
                </a:solidFill>
                <a:latin typeface="Comic Sans MS" pitchFamily="66" charset="0"/>
                <a:ea typeface="+mn-ea"/>
                <a:cs typeface="+mn-cs"/>
              </a:defRPr>
            </a:lvl9pPr>
          </a:lstStyle>
          <a:p>
            <a:r>
              <a:rPr lang="en-US" dirty="0" smtClean="0"/>
              <a:t>Distributed Computing Through Combinatorial Topology</a:t>
            </a:r>
            <a:endParaRPr lang="en-US" dirty="0"/>
          </a:p>
        </p:txBody>
      </p:sp>
    </p:spTree>
    <p:extLst>
      <p:ext uri="{BB962C8B-B14F-4D97-AF65-F5344CB8AC3E}">
        <p14:creationId xmlns:p14="http://schemas.microsoft.com/office/powerpoint/2010/main" val="3943045901"/>
      </p:ext>
    </p:extLst>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Slide Number Placeholder 3"/>
          <p:cNvSpPr>
            <a:spLocks noGrp="1"/>
          </p:cNvSpPr>
          <p:nvPr>
            <p:ph type="sldNum" sz="quarter" idx="11"/>
          </p:nvPr>
        </p:nvSpPr>
        <p:spPr/>
        <p:txBody>
          <a:bodyPr/>
          <a:lstStyle/>
          <a:p>
            <a:fld id="{3583B567-6401-46C2-9F22-9B30498B440B}" type="slidenum">
              <a:rPr lang="en-US"/>
              <a:pPr/>
              <a:t>182</a:t>
            </a:fld>
            <a:endParaRPr lang="en-US"/>
          </a:p>
        </p:txBody>
      </p:sp>
      <p:sp>
        <p:nvSpPr>
          <p:cNvPr id="1351682" name="Rectangle 2"/>
          <p:cNvSpPr>
            <a:spLocks noGrp="1" noChangeArrowheads="1"/>
          </p:cNvSpPr>
          <p:nvPr>
            <p:ph type="title"/>
          </p:nvPr>
        </p:nvSpPr>
        <p:spPr/>
        <p:txBody>
          <a:bodyPr/>
          <a:lstStyle/>
          <a:p>
            <a:r>
              <a:rPr lang="en-US" sz="4000" dirty="0"/>
              <a:t>Manifold Task </a:t>
            </a:r>
            <a:r>
              <a:rPr lang="en-US" sz="4000" dirty="0" smtClean="0"/>
              <a:t>for </a:t>
            </a:r>
            <a:r>
              <a:rPr lang="en-US" sz="4000" i="1" dirty="0" smtClean="0"/>
              <a:t>n</a:t>
            </a:r>
            <a:r>
              <a:rPr lang="en-US" sz="4000" dirty="0" smtClean="0"/>
              <a:t>-Set </a:t>
            </a:r>
            <a:r>
              <a:rPr lang="en-US" sz="4000" dirty="0"/>
              <a:t>Agreement</a:t>
            </a:r>
          </a:p>
        </p:txBody>
      </p:sp>
      <p:sp>
        <p:nvSpPr>
          <p:cNvPr id="1351683" name="AutoShape 3"/>
          <p:cNvSpPr>
            <a:spLocks noChangeArrowheads="1"/>
          </p:cNvSpPr>
          <p:nvPr/>
        </p:nvSpPr>
        <p:spPr bwMode="auto">
          <a:xfrm>
            <a:off x="2400300" y="1947863"/>
            <a:ext cx="4367213" cy="3171825"/>
          </a:xfrm>
          <a:prstGeom prst="triangle">
            <a:avLst>
              <a:gd name="adj" fmla="val 50000"/>
            </a:avLst>
          </a:prstGeom>
          <a:gradFill rotWithShape="0">
            <a:gsLst>
              <a:gs pos="0">
                <a:schemeClr val="hlink"/>
              </a:gs>
              <a:gs pos="50000">
                <a:schemeClr val="hlink">
                  <a:gamma/>
                  <a:shade val="46275"/>
                  <a:invGamma/>
                </a:schemeClr>
              </a:gs>
              <a:gs pos="100000">
                <a:schemeClr val="hlink"/>
              </a:gs>
            </a:gsLst>
            <a:lin ang="5400000" scaled="1"/>
          </a:gradFill>
          <a:ln w="38100">
            <a:solidFill>
              <a:schemeClr val="tx1"/>
            </a:solidFill>
            <a:miter lim="800000"/>
            <a:headEnd/>
            <a:tailEnd/>
          </a:ln>
          <a:effectLst/>
        </p:spPr>
        <p:txBody>
          <a:bodyPr wrap="none" anchor="ctr"/>
          <a:lstStyle/>
          <a:p>
            <a:r>
              <a:rPr lang="en-US" sz="3200" dirty="0">
                <a:solidFill>
                  <a:schemeClr val="bg1"/>
                </a:solidFill>
                <a:latin typeface="Arial" pitchFamily="34" charset="0"/>
                <a:cs typeface="Arial" pitchFamily="34" charset="0"/>
              </a:rPr>
              <a:t>manifold</a:t>
            </a:r>
          </a:p>
        </p:txBody>
      </p:sp>
      <p:sp>
        <p:nvSpPr>
          <p:cNvPr id="1351691" name="Oval 11"/>
          <p:cNvSpPr>
            <a:spLocks noChangeArrowheads="1"/>
          </p:cNvSpPr>
          <p:nvPr/>
        </p:nvSpPr>
        <p:spPr bwMode="auto">
          <a:xfrm>
            <a:off x="4440238" y="1827213"/>
            <a:ext cx="290512" cy="249237"/>
          </a:xfrm>
          <a:prstGeom prst="ellipse">
            <a:avLst/>
          </a:prstGeom>
          <a:solidFill>
            <a:srgbClr val="00FFFF"/>
          </a:solidFill>
          <a:ln w="38100">
            <a:solidFill>
              <a:schemeClr val="tx1"/>
            </a:solidFill>
            <a:round/>
            <a:headEnd/>
            <a:tailEnd/>
          </a:ln>
          <a:effectLst/>
        </p:spPr>
        <p:txBody>
          <a:bodyPr wrap="none" anchor="ctr"/>
          <a:lstStyle/>
          <a:p>
            <a:endParaRPr lang="en-GB">
              <a:solidFill>
                <a:srgbClr val="0000FF"/>
              </a:solidFill>
            </a:endParaRPr>
          </a:p>
        </p:txBody>
      </p:sp>
      <p:sp>
        <p:nvSpPr>
          <p:cNvPr id="1351692" name="Oval 12"/>
          <p:cNvSpPr>
            <a:spLocks noChangeArrowheads="1"/>
          </p:cNvSpPr>
          <p:nvPr/>
        </p:nvSpPr>
        <p:spPr bwMode="auto">
          <a:xfrm>
            <a:off x="4633913" y="1887538"/>
            <a:ext cx="42862" cy="85725"/>
          </a:xfrm>
          <a:prstGeom prst="ellipse">
            <a:avLst/>
          </a:prstGeom>
          <a:solidFill>
            <a:schemeClr val="bg1"/>
          </a:solidFill>
          <a:ln w="3175">
            <a:solidFill>
              <a:schemeClr val="tx1"/>
            </a:solidFill>
            <a:round/>
            <a:headEnd/>
            <a:tailEnd/>
          </a:ln>
          <a:effectLst/>
        </p:spPr>
        <p:txBody>
          <a:bodyPr wrap="none" anchor="ctr"/>
          <a:lstStyle/>
          <a:p>
            <a:endParaRPr lang="en-US"/>
          </a:p>
        </p:txBody>
      </p:sp>
      <p:sp>
        <p:nvSpPr>
          <p:cNvPr id="1351699" name="Oval 19"/>
          <p:cNvSpPr>
            <a:spLocks noChangeArrowheads="1"/>
          </p:cNvSpPr>
          <p:nvPr/>
        </p:nvSpPr>
        <p:spPr bwMode="auto">
          <a:xfrm>
            <a:off x="2239963" y="4991100"/>
            <a:ext cx="307975" cy="261938"/>
          </a:xfrm>
          <a:prstGeom prst="ellipse">
            <a:avLst/>
          </a:prstGeom>
          <a:solidFill>
            <a:srgbClr val="FFC000"/>
          </a:solidFill>
          <a:ln w="38100">
            <a:solidFill>
              <a:schemeClr val="tx1"/>
            </a:solidFill>
            <a:round/>
            <a:headEnd/>
            <a:tailEnd/>
          </a:ln>
          <a:effectLst/>
        </p:spPr>
        <p:txBody>
          <a:bodyPr wrap="none" anchor="ctr"/>
          <a:lstStyle/>
          <a:p>
            <a:endParaRPr lang="en-GB">
              <a:solidFill>
                <a:srgbClr val="0000FF"/>
              </a:solidFill>
            </a:endParaRPr>
          </a:p>
        </p:txBody>
      </p:sp>
      <p:sp>
        <p:nvSpPr>
          <p:cNvPr id="1351700" name="Oval 20"/>
          <p:cNvSpPr>
            <a:spLocks noChangeArrowheads="1"/>
          </p:cNvSpPr>
          <p:nvPr/>
        </p:nvSpPr>
        <p:spPr bwMode="auto">
          <a:xfrm>
            <a:off x="2446338" y="5054600"/>
            <a:ext cx="44450" cy="90488"/>
          </a:xfrm>
          <a:prstGeom prst="ellipse">
            <a:avLst/>
          </a:prstGeom>
          <a:solidFill>
            <a:schemeClr val="bg1"/>
          </a:solidFill>
          <a:ln w="3175">
            <a:solidFill>
              <a:schemeClr val="tx1"/>
            </a:solidFill>
            <a:round/>
            <a:headEnd/>
            <a:tailEnd/>
          </a:ln>
          <a:effectLst/>
        </p:spPr>
        <p:txBody>
          <a:bodyPr wrap="none" anchor="ctr"/>
          <a:lstStyle/>
          <a:p>
            <a:endParaRPr lang="en-US"/>
          </a:p>
        </p:txBody>
      </p:sp>
      <p:sp>
        <p:nvSpPr>
          <p:cNvPr id="1351701" name="Oval 21"/>
          <p:cNvSpPr>
            <a:spLocks noChangeArrowheads="1"/>
          </p:cNvSpPr>
          <p:nvPr/>
        </p:nvSpPr>
        <p:spPr bwMode="auto">
          <a:xfrm>
            <a:off x="4735513" y="4991100"/>
            <a:ext cx="307975" cy="261938"/>
          </a:xfrm>
          <a:prstGeom prst="ellipse">
            <a:avLst/>
          </a:prstGeom>
          <a:solidFill>
            <a:srgbClr val="FF3300"/>
          </a:solidFill>
          <a:ln w="38100">
            <a:solidFill>
              <a:schemeClr val="tx1"/>
            </a:solidFill>
            <a:round/>
            <a:headEnd/>
            <a:tailEnd/>
          </a:ln>
          <a:effectLst/>
        </p:spPr>
        <p:txBody>
          <a:bodyPr wrap="none" anchor="ctr"/>
          <a:lstStyle/>
          <a:p>
            <a:endParaRPr lang="en-GB">
              <a:solidFill>
                <a:srgbClr val="0000FF"/>
              </a:solidFill>
            </a:endParaRPr>
          </a:p>
        </p:txBody>
      </p:sp>
      <p:sp>
        <p:nvSpPr>
          <p:cNvPr id="1351702" name="Oval 22"/>
          <p:cNvSpPr>
            <a:spLocks noChangeArrowheads="1"/>
          </p:cNvSpPr>
          <p:nvPr/>
        </p:nvSpPr>
        <p:spPr bwMode="auto">
          <a:xfrm>
            <a:off x="4941888" y="5054600"/>
            <a:ext cx="44450" cy="90488"/>
          </a:xfrm>
          <a:prstGeom prst="ellipse">
            <a:avLst/>
          </a:prstGeom>
          <a:solidFill>
            <a:schemeClr val="bg1"/>
          </a:solidFill>
          <a:ln w="3175">
            <a:solidFill>
              <a:schemeClr val="tx1"/>
            </a:solidFill>
            <a:round/>
            <a:headEnd/>
            <a:tailEnd/>
          </a:ln>
          <a:effectLst/>
        </p:spPr>
        <p:txBody>
          <a:bodyPr wrap="none" anchor="ctr"/>
          <a:lstStyle/>
          <a:p>
            <a:endParaRPr lang="en-US"/>
          </a:p>
        </p:txBody>
      </p:sp>
      <p:sp>
        <p:nvSpPr>
          <p:cNvPr id="1351703" name="Oval 23"/>
          <p:cNvSpPr>
            <a:spLocks noChangeArrowheads="1"/>
          </p:cNvSpPr>
          <p:nvPr/>
        </p:nvSpPr>
        <p:spPr bwMode="auto">
          <a:xfrm>
            <a:off x="6621463" y="4991100"/>
            <a:ext cx="307975" cy="261938"/>
          </a:xfrm>
          <a:prstGeom prst="ellipse">
            <a:avLst/>
          </a:prstGeom>
          <a:solidFill>
            <a:srgbClr val="FF0000"/>
          </a:solidFill>
          <a:ln w="38100">
            <a:solidFill>
              <a:schemeClr val="tx1"/>
            </a:solidFill>
            <a:round/>
            <a:headEnd/>
            <a:tailEnd/>
          </a:ln>
          <a:effectLst/>
        </p:spPr>
        <p:txBody>
          <a:bodyPr wrap="none" anchor="ctr"/>
          <a:lstStyle/>
          <a:p>
            <a:endParaRPr lang="en-GB">
              <a:solidFill>
                <a:srgbClr val="0000FF"/>
              </a:solidFill>
            </a:endParaRPr>
          </a:p>
        </p:txBody>
      </p:sp>
      <p:sp>
        <p:nvSpPr>
          <p:cNvPr id="1351704" name="Oval 24"/>
          <p:cNvSpPr>
            <a:spLocks noChangeArrowheads="1"/>
          </p:cNvSpPr>
          <p:nvPr/>
        </p:nvSpPr>
        <p:spPr bwMode="auto">
          <a:xfrm>
            <a:off x="6827838" y="5054600"/>
            <a:ext cx="44450" cy="90488"/>
          </a:xfrm>
          <a:prstGeom prst="ellipse">
            <a:avLst/>
          </a:prstGeom>
          <a:solidFill>
            <a:schemeClr val="bg1"/>
          </a:solidFill>
          <a:ln w="3175">
            <a:solidFill>
              <a:schemeClr val="tx1"/>
            </a:solidFill>
            <a:round/>
            <a:headEnd/>
            <a:tailEnd/>
          </a:ln>
          <a:effectLst/>
        </p:spPr>
        <p:txBody>
          <a:bodyPr wrap="none" anchor="ctr"/>
          <a:lstStyle/>
          <a:p>
            <a:endParaRPr lang="en-US"/>
          </a:p>
        </p:txBody>
      </p:sp>
      <p:sp>
        <p:nvSpPr>
          <p:cNvPr id="1351705" name="Oval 25"/>
          <p:cNvSpPr>
            <a:spLocks noChangeArrowheads="1"/>
          </p:cNvSpPr>
          <p:nvPr/>
        </p:nvSpPr>
        <p:spPr bwMode="auto">
          <a:xfrm>
            <a:off x="4073525" y="4991100"/>
            <a:ext cx="307975" cy="261938"/>
          </a:xfrm>
          <a:prstGeom prst="ellipse">
            <a:avLst/>
          </a:prstGeom>
          <a:solidFill>
            <a:srgbClr val="FFC000"/>
          </a:solidFill>
          <a:ln w="38100">
            <a:solidFill>
              <a:schemeClr val="tx1"/>
            </a:solidFill>
            <a:round/>
            <a:headEnd/>
            <a:tailEnd/>
          </a:ln>
          <a:effectLst/>
        </p:spPr>
        <p:txBody>
          <a:bodyPr wrap="none" anchor="ctr"/>
          <a:lstStyle/>
          <a:p>
            <a:endParaRPr lang="en-GB">
              <a:solidFill>
                <a:srgbClr val="0000FF"/>
              </a:solidFill>
            </a:endParaRPr>
          </a:p>
        </p:txBody>
      </p:sp>
      <p:sp>
        <p:nvSpPr>
          <p:cNvPr id="1351706" name="Oval 26"/>
          <p:cNvSpPr>
            <a:spLocks noChangeArrowheads="1"/>
          </p:cNvSpPr>
          <p:nvPr/>
        </p:nvSpPr>
        <p:spPr bwMode="auto">
          <a:xfrm>
            <a:off x="4279900" y="5054600"/>
            <a:ext cx="44450" cy="90488"/>
          </a:xfrm>
          <a:prstGeom prst="ellipse">
            <a:avLst/>
          </a:prstGeom>
          <a:solidFill>
            <a:schemeClr val="bg1"/>
          </a:solidFill>
          <a:ln w="3175">
            <a:solidFill>
              <a:schemeClr val="tx1"/>
            </a:solidFill>
            <a:round/>
            <a:headEnd/>
            <a:tailEnd/>
          </a:ln>
          <a:effectLst/>
        </p:spPr>
        <p:txBody>
          <a:bodyPr wrap="none" anchor="ctr"/>
          <a:lstStyle/>
          <a:p>
            <a:endParaRPr lang="en-US"/>
          </a:p>
        </p:txBody>
      </p:sp>
      <p:sp>
        <p:nvSpPr>
          <p:cNvPr id="1351707" name="Oval 27"/>
          <p:cNvSpPr>
            <a:spLocks noChangeArrowheads="1"/>
          </p:cNvSpPr>
          <p:nvPr/>
        </p:nvSpPr>
        <p:spPr bwMode="auto">
          <a:xfrm>
            <a:off x="5170488" y="2887663"/>
            <a:ext cx="307975" cy="261937"/>
          </a:xfrm>
          <a:prstGeom prst="ellipse">
            <a:avLst/>
          </a:prstGeom>
          <a:solidFill>
            <a:srgbClr val="FF0000"/>
          </a:solidFill>
          <a:ln w="38100">
            <a:solidFill>
              <a:schemeClr val="tx1"/>
            </a:solidFill>
            <a:round/>
            <a:headEnd/>
            <a:tailEnd/>
          </a:ln>
          <a:effectLst/>
        </p:spPr>
        <p:txBody>
          <a:bodyPr wrap="none" anchor="ctr"/>
          <a:lstStyle/>
          <a:p>
            <a:endParaRPr lang="en-GB">
              <a:solidFill>
                <a:srgbClr val="0000FF"/>
              </a:solidFill>
            </a:endParaRPr>
          </a:p>
        </p:txBody>
      </p:sp>
      <p:sp>
        <p:nvSpPr>
          <p:cNvPr id="1351708" name="Oval 28"/>
          <p:cNvSpPr>
            <a:spLocks noChangeArrowheads="1"/>
          </p:cNvSpPr>
          <p:nvPr/>
        </p:nvSpPr>
        <p:spPr bwMode="auto">
          <a:xfrm>
            <a:off x="5376863" y="2951163"/>
            <a:ext cx="44450" cy="90487"/>
          </a:xfrm>
          <a:prstGeom prst="ellipse">
            <a:avLst/>
          </a:prstGeom>
          <a:solidFill>
            <a:schemeClr val="bg1"/>
          </a:solidFill>
          <a:ln w="3175">
            <a:solidFill>
              <a:schemeClr val="tx1"/>
            </a:solidFill>
            <a:round/>
            <a:headEnd/>
            <a:tailEnd/>
          </a:ln>
          <a:effectLst/>
        </p:spPr>
        <p:txBody>
          <a:bodyPr wrap="none" anchor="ctr"/>
          <a:lstStyle/>
          <a:p>
            <a:endParaRPr lang="en-US"/>
          </a:p>
        </p:txBody>
      </p:sp>
      <p:sp>
        <p:nvSpPr>
          <p:cNvPr id="1351709" name="Oval 29"/>
          <p:cNvSpPr>
            <a:spLocks noChangeArrowheads="1"/>
          </p:cNvSpPr>
          <p:nvPr/>
        </p:nvSpPr>
        <p:spPr bwMode="auto">
          <a:xfrm>
            <a:off x="3690938" y="2886075"/>
            <a:ext cx="307975" cy="261938"/>
          </a:xfrm>
          <a:prstGeom prst="ellipse">
            <a:avLst/>
          </a:prstGeom>
          <a:solidFill>
            <a:srgbClr val="00FFFF"/>
          </a:solidFill>
          <a:ln w="38100">
            <a:solidFill>
              <a:schemeClr val="tx1"/>
            </a:solidFill>
            <a:round/>
            <a:headEnd/>
            <a:tailEnd/>
          </a:ln>
          <a:effectLst/>
        </p:spPr>
        <p:txBody>
          <a:bodyPr wrap="none" anchor="ctr"/>
          <a:lstStyle/>
          <a:p>
            <a:endParaRPr lang="en-GB">
              <a:solidFill>
                <a:srgbClr val="0000FF"/>
              </a:solidFill>
            </a:endParaRPr>
          </a:p>
        </p:txBody>
      </p:sp>
      <p:sp>
        <p:nvSpPr>
          <p:cNvPr id="1351710" name="Oval 30"/>
          <p:cNvSpPr>
            <a:spLocks noChangeArrowheads="1"/>
          </p:cNvSpPr>
          <p:nvPr/>
        </p:nvSpPr>
        <p:spPr bwMode="auto">
          <a:xfrm>
            <a:off x="3897313" y="2949575"/>
            <a:ext cx="44450" cy="90488"/>
          </a:xfrm>
          <a:prstGeom prst="ellipse">
            <a:avLst/>
          </a:prstGeom>
          <a:solidFill>
            <a:schemeClr val="bg1"/>
          </a:solidFill>
          <a:ln w="3175">
            <a:solidFill>
              <a:schemeClr val="tx1"/>
            </a:solidFill>
            <a:round/>
            <a:headEnd/>
            <a:tailEnd/>
          </a:ln>
          <a:effectLst/>
        </p:spPr>
        <p:txBody>
          <a:bodyPr wrap="none" anchor="ctr"/>
          <a:lstStyle/>
          <a:p>
            <a:endParaRPr lang="en-US"/>
          </a:p>
        </p:txBody>
      </p:sp>
      <p:sp>
        <p:nvSpPr>
          <p:cNvPr id="1351711" name="Oval 31"/>
          <p:cNvSpPr>
            <a:spLocks noChangeArrowheads="1"/>
          </p:cNvSpPr>
          <p:nvPr/>
        </p:nvSpPr>
        <p:spPr bwMode="auto">
          <a:xfrm>
            <a:off x="3211513" y="3579813"/>
            <a:ext cx="290512" cy="249237"/>
          </a:xfrm>
          <a:prstGeom prst="ellipse">
            <a:avLst/>
          </a:prstGeom>
          <a:solidFill>
            <a:srgbClr val="C00000"/>
          </a:solidFill>
          <a:ln w="38100">
            <a:solidFill>
              <a:schemeClr val="tx1"/>
            </a:solidFill>
            <a:round/>
            <a:headEnd/>
            <a:tailEnd/>
          </a:ln>
          <a:effectLst/>
        </p:spPr>
        <p:txBody>
          <a:bodyPr wrap="none" anchor="ctr"/>
          <a:lstStyle/>
          <a:p>
            <a:endParaRPr lang="en-GB">
              <a:solidFill>
                <a:srgbClr val="0000FF"/>
              </a:solidFill>
            </a:endParaRPr>
          </a:p>
        </p:txBody>
      </p:sp>
      <p:sp>
        <p:nvSpPr>
          <p:cNvPr id="1351712" name="Oval 32"/>
          <p:cNvSpPr>
            <a:spLocks noChangeArrowheads="1"/>
          </p:cNvSpPr>
          <p:nvPr/>
        </p:nvSpPr>
        <p:spPr bwMode="auto">
          <a:xfrm>
            <a:off x="3405188" y="3640138"/>
            <a:ext cx="42862" cy="85725"/>
          </a:xfrm>
          <a:prstGeom prst="ellipse">
            <a:avLst/>
          </a:prstGeom>
          <a:solidFill>
            <a:schemeClr val="bg1"/>
          </a:solidFill>
          <a:ln w="3175">
            <a:solidFill>
              <a:schemeClr val="tx1"/>
            </a:solidFill>
            <a:round/>
            <a:headEnd/>
            <a:tailEnd/>
          </a:ln>
          <a:effectLst/>
        </p:spPr>
        <p:txBody>
          <a:bodyPr wrap="none" anchor="ctr"/>
          <a:lstStyle/>
          <a:p>
            <a:endParaRPr lang="en-US"/>
          </a:p>
        </p:txBody>
      </p:sp>
      <p:sp>
        <p:nvSpPr>
          <p:cNvPr id="1351713" name="Oval 33"/>
          <p:cNvSpPr>
            <a:spLocks noChangeArrowheads="1"/>
          </p:cNvSpPr>
          <p:nvPr/>
        </p:nvSpPr>
        <p:spPr bwMode="auto">
          <a:xfrm>
            <a:off x="5665788" y="3578225"/>
            <a:ext cx="290512" cy="249238"/>
          </a:xfrm>
          <a:prstGeom prst="ellipse">
            <a:avLst/>
          </a:prstGeom>
          <a:solidFill>
            <a:srgbClr val="00FFFF"/>
          </a:solidFill>
          <a:ln w="38100">
            <a:solidFill>
              <a:schemeClr val="tx1"/>
            </a:solidFill>
            <a:round/>
            <a:headEnd/>
            <a:tailEnd/>
          </a:ln>
          <a:effectLst/>
        </p:spPr>
        <p:txBody>
          <a:bodyPr wrap="none" anchor="ctr"/>
          <a:lstStyle/>
          <a:p>
            <a:endParaRPr lang="en-GB">
              <a:solidFill>
                <a:srgbClr val="0000FF"/>
              </a:solidFill>
            </a:endParaRPr>
          </a:p>
        </p:txBody>
      </p:sp>
      <p:sp>
        <p:nvSpPr>
          <p:cNvPr id="1351714" name="Oval 34"/>
          <p:cNvSpPr>
            <a:spLocks noChangeArrowheads="1"/>
          </p:cNvSpPr>
          <p:nvPr/>
        </p:nvSpPr>
        <p:spPr bwMode="auto">
          <a:xfrm>
            <a:off x="5859463" y="3638550"/>
            <a:ext cx="42862" cy="85725"/>
          </a:xfrm>
          <a:prstGeom prst="ellipse">
            <a:avLst/>
          </a:prstGeom>
          <a:solidFill>
            <a:schemeClr val="bg1"/>
          </a:solidFill>
          <a:ln w="3175">
            <a:solidFill>
              <a:schemeClr val="tx1"/>
            </a:solidFill>
            <a:round/>
            <a:headEnd/>
            <a:tailEnd/>
          </a:ln>
          <a:effectLst/>
        </p:spPr>
        <p:txBody>
          <a:bodyPr wrap="none" anchor="ctr"/>
          <a:lstStyle/>
          <a:p>
            <a:endParaRPr lang="en-US"/>
          </a:p>
        </p:txBody>
      </p:sp>
      <p:sp>
        <p:nvSpPr>
          <p:cNvPr id="41" name="Text Box 45"/>
          <p:cNvSpPr txBox="1">
            <a:spLocks noChangeArrowheads="1"/>
          </p:cNvSpPr>
          <p:nvPr/>
        </p:nvSpPr>
        <p:spPr bwMode="auto">
          <a:xfrm>
            <a:off x="2890652" y="2619213"/>
            <a:ext cx="3392160" cy="584775"/>
          </a:xfrm>
          <a:prstGeom prst="rect">
            <a:avLst/>
          </a:prstGeom>
          <a:solidFill>
            <a:schemeClr val="bg1">
              <a:alpha val="89999"/>
            </a:schemeClr>
          </a:solidFill>
          <a:ln w="38100" algn="ctr">
            <a:solidFill>
              <a:srgbClr val="FF0000"/>
            </a:solidFill>
            <a:miter lim="800000"/>
            <a:headEnd/>
            <a:tailEnd/>
          </a:ln>
          <a:effectLst>
            <a:outerShdw blurRad="50800" dist="38100" dir="2700000" algn="tl" rotWithShape="0">
              <a:prstClr val="black">
                <a:alpha val="40000"/>
              </a:prstClr>
            </a:outerShdw>
          </a:effectLst>
        </p:spPr>
        <p:txBody>
          <a:bodyPr wrap="square">
            <a:spAutoFit/>
          </a:bodyPr>
          <a:lstStyle/>
          <a:p>
            <a:r>
              <a:rPr lang="en-US" sz="3200" dirty="0" smtClean="0">
                <a:latin typeface="Arial" pitchFamily="34" charset="0"/>
                <a:cs typeface="Arial" pitchFamily="34" charset="0"/>
              </a:rPr>
              <a:t>Sperner coloring</a:t>
            </a:r>
            <a:endParaRPr lang="en-US" sz="3200" dirty="0">
              <a:solidFill>
                <a:schemeClr val="accent1">
                  <a:lumMod val="60000"/>
                  <a:lumOff val="40000"/>
                </a:schemeClr>
              </a:solidFill>
              <a:latin typeface="Arial" pitchFamily="34" charset="0"/>
              <a:cs typeface="Arial" pitchFamily="34" charset="0"/>
            </a:endParaRPr>
          </a:p>
        </p:txBody>
      </p:sp>
      <p:sp>
        <p:nvSpPr>
          <p:cNvPr id="29" name="Isosceles Triangle 28"/>
          <p:cNvSpPr/>
          <p:nvPr/>
        </p:nvSpPr>
        <p:spPr>
          <a:xfrm rot="3031713">
            <a:off x="4336026" y="3436373"/>
            <a:ext cx="663677" cy="737420"/>
          </a:xfrm>
          <a:prstGeom prst="triangle">
            <a:avLst/>
          </a:prstGeom>
          <a:solidFill>
            <a:schemeClr val="accent6">
              <a:lumMod val="75000"/>
            </a:schemeClr>
          </a:solidFill>
          <a:ln w="38100">
            <a:solidFill>
              <a:srgbClr val="002060"/>
            </a:solidFill>
          </a:ln>
        </p:spPr>
        <p:txBody>
          <a:bodyPr rtlCol="0" anchor="ctr">
            <a:spAutoFit/>
          </a:bodyPr>
          <a:lstStyle/>
          <a:p>
            <a:pPr algn="ctr">
              <a:buNone/>
            </a:pPr>
            <a:endParaRPr lang="en-US" sz="2800" dirty="0" smtClean="0">
              <a:latin typeface="Arial" pitchFamily="34" charset="0"/>
              <a:cs typeface="Arial" pitchFamily="34" charset="0"/>
            </a:endParaRPr>
          </a:p>
        </p:txBody>
      </p:sp>
      <p:grpSp>
        <p:nvGrpSpPr>
          <p:cNvPr id="43" name="Group 42"/>
          <p:cNvGrpSpPr/>
          <p:nvPr/>
        </p:nvGrpSpPr>
        <p:grpSpPr>
          <a:xfrm>
            <a:off x="4030663" y="3422497"/>
            <a:ext cx="1083852" cy="1003863"/>
            <a:chOff x="4030663" y="3422497"/>
            <a:chExt cx="1083852" cy="1003863"/>
          </a:xfrm>
        </p:grpSpPr>
        <p:sp>
          <p:nvSpPr>
            <p:cNvPr id="31" name="Oval 31"/>
            <p:cNvSpPr>
              <a:spLocks noChangeArrowheads="1"/>
            </p:cNvSpPr>
            <p:nvPr/>
          </p:nvSpPr>
          <p:spPr bwMode="auto">
            <a:xfrm>
              <a:off x="4824003" y="3422497"/>
              <a:ext cx="290512" cy="249237"/>
            </a:xfrm>
            <a:prstGeom prst="ellipse">
              <a:avLst/>
            </a:prstGeom>
            <a:solidFill>
              <a:srgbClr val="C00000"/>
            </a:solidFill>
            <a:ln w="38100">
              <a:solidFill>
                <a:schemeClr val="tx1"/>
              </a:solidFill>
              <a:round/>
              <a:headEnd/>
              <a:tailEnd/>
            </a:ln>
            <a:effectLst/>
          </p:spPr>
          <p:txBody>
            <a:bodyPr wrap="none" anchor="ctr"/>
            <a:lstStyle/>
            <a:p>
              <a:endParaRPr lang="en-GB">
                <a:solidFill>
                  <a:srgbClr val="0000FF"/>
                </a:solidFill>
              </a:endParaRPr>
            </a:p>
          </p:txBody>
        </p:sp>
        <p:sp>
          <p:nvSpPr>
            <p:cNvPr id="32" name="Oval 32"/>
            <p:cNvSpPr>
              <a:spLocks noChangeArrowheads="1"/>
            </p:cNvSpPr>
            <p:nvPr/>
          </p:nvSpPr>
          <p:spPr bwMode="auto">
            <a:xfrm>
              <a:off x="5017678" y="3482822"/>
              <a:ext cx="42862" cy="85725"/>
            </a:xfrm>
            <a:prstGeom prst="ellipse">
              <a:avLst/>
            </a:prstGeom>
            <a:solidFill>
              <a:schemeClr val="bg1"/>
            </a:solidFill>
            <a:ln w="3175">
              <a:solidFill>
                <a:schemeClr val="tx1"/>
              </a:solidFill>
              <a:round/>
              <a:headEnd/>
              <a:tailEnd/>
            </a:ln>
            <a:effectLst/>
          </p:spPr>
          <p:txBody>
            <a:bodyPr wrap="none" anchor="ctr"/>
            <a:lstStyle/>
            <a:p>
              <a:endParaRPr lang="en-US"/>
            </a:p>
          </p:txBody>
        </p:sp>
        <p:sp>
          <p:nvSpPr>
            <p:cNvPr id="33" name="Oval 23"/>
            <p:cNvSpPr>
              <a:spLocks noChangeArrowheads="1"/>
            </p:cNvSpPr>
            <p:nvPr/>
          </p:nvSpPr>
          <p:spPr bwMode="auto">
            <a:xfrm>
              <a:off x="4030663" y="3639164"/>
              <a:ext cx="307975" cy="261938"/>
            </a:xfrm>
            <a:prstGeom prst="ellipse">
              <a:avLst/>
            </a:prstGeom>
            <a:solidFill>
              <a:srgbClr val="FF0000"/>
            </a:solidFill>
            <a:ln w="38100">
              <a:solidFill>
                <a:schemeClr val="tx1"/>
              </a:solidFill>
              <a:round/>
              <a:headEnd/>
              <a:tailEnd/>
            </a:ln>
            <a:effectLst/>
          </p:spPr>
          <p:txBody>
            <a:bodyPr wrap="none" anchor="ctr"/>
            <a:lstStyle/>
            <a:p>
              <a:endParaRPr lang="en-GB">
                <a:solidFill>
                  <a:srgbClr val="0000FF"/>
                </a:solidFill>
              </a:endParaRPr>
            </a:p>
          </p:txBody>
        </p:sp>
        <p:sp>
          <p:nvSpPr>
            <p:cNvPr id="34" name="Oval 24"/>
            <p:cNvSpPr>
              <a:spLocks noChangeArrowheads="1"/>
            </p:cNvSpPr>
            <p:nvPr/>
          </p:nvSpPr>
          <p:spPr bwMode="auto">
            <a:xfrm>
              <a:off x="4237038" y="3702664"/>
              <a:ext cx="44450" cy="90488"/>
            </a:xfrm>
            <a:prstGeom prst="ellipse">
              <a:avLst/>
            </a:prstGeom>
            <a:solidFill>
              <a:schemeClr val="bg1"/>
            </a:solidFill>
            <a:ln w="3175">
              <a:solidFill>
                <a:schemeClr val="tx1"/>
              </a:solidFill>
              <a:round/>
              <a:headEnd/>
              <a:tailEnd/>
            </a:ln>
            <a:effectLst/>
          </p:spPr>
          <p:txBody>
            <a:bodyPr wrap="none" anchor="ctr"/>
            <a:lstStyle/>
            <a:p>
              <a:endParaRPr lang="en-US"/>
            </a:p>
          </p:txBody>
        </p:sp>
        <p:sp>
          <p:nvSpPr>
            <p:cNvPr id="35" name="Oval 11"/>
            <p:cNvSpPr>
              <a:spLocks noChangeArrowheads="1"/>
            </p:cNvSpPr>
            <p:nvPr/>
          </p:nvSpPr>
          <p:spPr bwMode="auto">
            <a:xfrm>
              <a:off x="4445154" y="4177123"/>
              <a:ext cx="290512" cy="249237"/>
            </a:xfrm>
            <a:prstGeom prst="ellipse">
              <a:avLst/>
            </a:prstGeom>
            <a:solidFill>
              <a:srgbClr val="00FFFF"/>
            </a:solidFill>
            <a:ln w="38100">
              <a:solidFill>
                <a:schemeClr val="tx1"/>
              </a:solidFill>
              <a:round/>
              <a:headEnd/>
              <a:tailEnd/>
            </a:ln>
            <a:effectLst/>
          </p:spPr>
          <p:txBody>
            <a:bodyPr wrap="none" anchor="ctr"/>
            <a:lstStyle/>
            <a:p>
              <a:endParaRPr lang="en-GB">
                <a:solidFill>
                  <a:srgbClr val="0000FF"/>
                </a:solidFill>
              </a:endParaRPr>
            </a:p>
          </p:txBody>
        </p:sp>
        <p:sp>
          <p:nvSpPr>
            <p:cNvPr id="40" name="Oval 12"/>
            <p:cNvSpPr>
              <a:spLocks noChangeArrowheads="1"/>
            </p:cNvSpPr>
            <p:nvPr/>
          </p:nvSpPr>
          <p:spPr bwMode="auto">
            <a:xfrm>
              <a:off x="4638829" y="4237448"/>
              <a:ext cx="42862" cy="85725"/>
            </a:xfrm>
            <a:prstGeom prst="ellipse">
              <a:avLst/>
            </a:prstGeom>
            <a:solidFill>
              <a:schemeClr val="bg1"/>
            </a:solidFill>
            <a:ln w="3175">
              <a:solidFill>
                <a:schemeClr val="tx1"/>
              </a:solidFill>
              <a:round/>
              <a:headEnd/>
              <a:tailEnd/>
            </a:ln>
            <a:effectLst/>
          </p:spPr>
          <p:txBody>
            <a:bodyPr wrap="none" anchor="ctr"/>
            <a:lstStyle/>
            <a:p>
              <a:endParaRPr lang="en-US"/>
            </a:p>
          </p:txBody>
        </p:sp>
      </p:grpSp>
      <p:sp>
        <p:nvSpPr>
          <p:cNvPr id="42" name="Text Box 45"/>
          <p:cNvSpPr txBox="1">
            <a:spLocks noChangeArrowheads="1"/>
          </p:cNvSpPr>
          <p:nvPr/>
        </p:nvSpPr>
        <p:spPr bwMode="auto">
          <a:xfrm>
            <a:off x="5139546" y="3686022"/>
            <a:ext cx="2087430" cy="584775"/>
          </a:xfrm>
          <a:prstGeom prst="rect">
            <a:avLst/>
          </a:prstGeom>
          <a:solidFill>
            <a:schemeClr val="bg1">
              <a:alpha val="89999"/>
            </a:schemeClr>
          </a:solidFill>
          <a:ln w="38100" algn="ctr">
            <a:solidFill>
              <a:srgbClr val="FF0000"/>
            </a:solidFill>
            <a:miter lim="800000"/>
            <a:headEnd/>
            <a:tailEnd/>
          </a:ln>
          <a:effectLst>
            <a:outerShdw blurRad="50800" dist="38100" dir="2700000" algn="tl" rotWithShape="0">
              <a:prstClr val="black">
                <a:alpha val="40000"/>
              </a:prstClr>
            </a:outerShdw>
          </a:effectLst>
        </p:spPr>
        <p:txBody>
          <a:bodyPr wrap="none">
            <a:spAutoFit/>
          </a:bodyPr>
          <a:lstStyle/>
          <a:p>
            <a:r>
              <a:rPr lang="en-US" sz="3200" i="1" dirty="0" smtClean="0">
                <a:solidFill>
                  <a:schemeClr val="tx1"/>
                </a:solidFill>
                <a:latin typeface="Arial" pitchFamily="34" charset="0"/>
                <a:cs typeface="Arial" pitchFamily="34" charset="0"/>
              </a:rPr>
              <a:t>n+</a:t>
            </a:r>
            <a:r>
              <a:rPr lang="en-US" sz="3200" dirty="0" smtClean="0">
                <a:solidFill>
                  <a:schemeClr val="tx1"/>
                </a:solidFill>
                <a:latin typeface="Arial" pitchFamily="34" charset="0"/>
                <a:cs typeface="Arial" pitchFamily="34" charset="0"/>
              </a:rPr>
              <a:t>1</a:t>
            </a:r>
            <a:r>
              <a:rPr lang="en-US" sz="3200" i="1" dirty="0" smtClean="0">
                <a:solidFill>
                  <a:schemeClr val="tx1"/>
                </a:solidFill>
                <a:latin typeface="Arial" pitchFamily="34" charset="0"/>
                <a:cs typeface="Arial" pitchFamily="34" charset="0"/>
              </a:rPr>
              <a:t> </a:t>
            </a:r>
            <a:r>
              <a:rPr lang="en-US" sz="3200" dirty="0" smtClean="0">
                <a:latin typeface="Arial" pitchFamily="34" charset="0"/>
                <a:cs typeface="Arial" pitchFamily="34" charset="0"/>
              </a:rPr>
              <a:t>colors</a:t>
            </a:r>
            <a:endParaRPr lang="en-US" sz="3200" dirty="0">
              <a:latin typeface="Arial" pitchFamily="34" charset="0"/>
              <a:cs typeface="Arial" pitchFamily="34" charset="0"/>
            </a:endParaRPr>
          </a:p>
        </p:txBody>
      </p:sp>
      <p:sp>
        <p:nvSpPr>
          <p:cNvPr id="45" name="Text Box 45"/>
          <p:cNvSpPr txBox="1">
            <a:spLocks noChangeArrowheads="1"/>
          </p:cNvSpPr>
          <p:nvPr/>
        </p:nvSpPr>
        <p:spPr bwMode="auto">
          <a:xfrm>
            <a:off x="1647637" y="5613143"/>
            <a:ext cx="6014787" cy="584775"/>
          </a:xfrm>
          <a:prstGeom prst="rect">
            <a:avLst/>
          </a:prstGeom>
          <a:solidFill>
            <a:schemeClr val="bg1">
              <a:alpha val="89999"/>
            </a:schemeClr>
          </a:solidFill>
          <a:ln w="38100" algn="ctr">
            <a:solidFill>
              <a:srgbClr val="FF0000"/>
            </a:solidFill>
            <a:miter lim="800000"/>
            <a:headEnd/>
            <a:tailEnd/>
          </a:ln>
          <a:effectLst>
            <a:outerShdw blurRad="50800" dist="38100" dir="2700000" algn="tl" rotWithShape="0">
              <a:prstClr val="black">
                <a:alpha val="40000"/>
              </a:prstClr>
            </a:outerShdw>
          </a:effectLst>
        </p:spPr>
        <p:txBody>
          <a:bodyPr wrap="none">
            <a:spAutoFit/>
          </a:bodyPr>
          <a:lstStyle/>
          <a:p>
            <a:r>
              <a:rPr lang="en-US" sz="3200" dirty="0" smtClean="0">
                <a:solidFill>
                  <a:schemeClr val="tx1"/>
                </a:solidFill>
                <a:latin typeface="Arial" pitchFamily="34" charset="0"/>
                <a:cs typeface="Arial" pitchFamily="34" charset="0"/>
              </a:rPr>
              <a:t>Contradiction</a:t>
            </a:r>
            <a:r>
              <a:rPr lang="en-US" sz="3200" dirty="0" smtClean="0">
                <a:latin typeface="Arial" pitchFamily="34" charset="0"/>
                <a:cs typeface="Arial" pitchFamily="34" charset="0"/>
              </a:rPr>
              <a:t>: at most </a:t>
            </a:r>
            <a:r>
              <a:rPr lang="en-US" sz="3200" i="1" dirty="0" smtClean="0">
                <a:solidFill>
                  <a:schemeClr val="tx1"/>
                </a:solidFill>
                <a:latin typeface="Arial" pitchFamily="34" charset="0"/>
                <a:cs typeface="Arial" pitchFamily="34" charset="0"/>
              </a:rPr>
              <a:t>n </a:t>
            </a:r>
            <a:r>
              <a:rPr lang="en-US" sz="3200" dirty="0" smtClean="0">
                <a:latin typeface="Arial" pitchFamily="34" charset="0"/>
                <a:cs typeface="Arial" pitchFamily="34" charset="0"/>
              </a:rPr>
              <a:t>can win</a:t>
            </a:r>
            <a:endParaRPr lang="en-US" sz="3200" dirty="0">
              <a:latin typeface="Arial" pitchFamily="34" charset="0"/>
              <a:cs typeface="Arial" pitchFamily="34" charset="0"/>
            </a:endParaRPr>
          </a:p>
        </p:txBody>
      </p:sp>
      <p:sp>
        <p:nvSpPr>
          <p:cNvPr id="44" name="Text Box 45"/>
          <p:cNvSpPr txBox="1">
            <a:spLocks noChangeArrowheads="1"/>
          </p:cNvSpPr>
          <p:nvPr/>
        </p:nvSpPr>
        <p:spPr bwMode="auto">
          <a:xfrm>
            <a:off x="3090194" y="4708576"/>
            <a:ext cx="5163593" cy="584775"/>
          </a:xfrm>
          <a:prstGeom prst="rect">
            <a:avLst/>
          </a:prstGeom>
          <a:solidFill>
            <a:schemeClr val="bg1">
              <a:alpha val="89999"/>
            </a:schemeClr>
          </a:solidFill>
          <a:ln w="38100" algn="ctr">
            <a:solidFill>
              <a:srgbClr val="FF0000"/>
            </a:solidFill>
            <a:miter lim="800000"/>
            <a:headEnd/>
            <a:tailEnd/>
          </a:ln>
          <a:effectLst>
            <a:outerShdw blurRad="50800" dist="38100" dir="2700000" algn="tl" rotWithShape="0">
              <a:prstClr val="black">
                <a:alpha val="40000"/>
              </a:prstClr>
            </a:outerShdw>
          </a:effectLst>
        </p:spPr>
        <p:txBody>
          <a:bodyPr wrap="none">
            <a:spAutoFit/>
          </a:bodyPr>
          <a:lstStyle/>
          <a:p>
            <a:r>
              <a:rPr lang="en-US" sz="3200" dirty="0" smtClean="0">
                <a:latin typeface="Arial" pitchFamily="34" charset="0"/>
                <a:cs typeface="Arial" pitchFamily="34" charset="0"/>
              </a:rPr>
              <a:t>Execution with </a:t>
            </a:r>
            <a:r>
              <a:rPr lang="en-US" sz="3200" i="1" dirty="0" smtClean="0">
                <a:solidFill>
                  <a:schemeClr val="tx1"/>
                </a:solidFill>
                <a:latin typeface="Arial" pitchFamily="34" charset="0"/>
                <a:cs typeface="Arial" pitchFamily="34" charset="0"/>
              </a:rPr>
              <a:t>n+</a:t>
            </a:r>
            <a:r>
              <a:rPr lang="en-US" sz="3200" dirty="0" smtClean="0">
                <a:solidFill>
                  <a:schemeClr val="tx1"/>
                </a:solidFill>
                <a:latin typeface="Arial" pitchFamily="34" charset="0"/>
                <a:cs typeface="Arial" pitchFamily="34" charset="0"/>
              </a:rPr>
              <a:t>1</a:t>
            </a:r>
            <a:r>
              <a:rPr lang="en-US" sz="3200" i="1" dirty="0" smtClean="0">
                <a:solidFill>
                  <a:schemeClr val="tx1"/>
                </a:solidFill>
                <a:latin typeface="Arial" pitchFamily="34" charset="0"/>
                <a:cs typeface="Arial" pitchFamily="34" charset="0"/>
              </a:rPr>
              <a:t> </a:t>
            </a:r>
            <a:r>
              <a:rPr lang="en-US" sz="3200" dirty="0" smtClean="0">
                <a:latin typeface="Arial" pitchFamily="34" charset="0"/>
                <a:cs typeface="Arial" pitchFamily="34" charset="0"/>
              </a:rPr>
              <a:t>winners</a:t>
            </a:r>
            <a:endParaRPr lang="en-US" sz="3200" dirty="0">
              <a:latin typeface="Arial" pitchFamily="34" charset="0"/>
              <a:cs typeface="Arial" pitchFamily="34" charset="0"/>
            </a:endParaRPr>
          </a:p>
        </p:txBody>
      </p:sp>
      <p:sp>
        <p:nvSpPr>
          <p:cNvPr id="36" name="Footer Placeholder 5"/>
          <p:cNvSpPr txBox="1">
            <a:spLocks/>
          </p:cNvSpPr>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ctr" rtl="0" eaLnBrk="0" fontAlgn="base" hangingPunct="0">
              <a:spcBef>
                <a:spcPct val="0"/>
              </a:spcBef>
              <a:spcAft>
                <a:spcPct val="0"/>
              </a:spcAft>
              <a:defRPr sz="1400" kern="1200">
                <a:solidFill>
                  <a:schemeClr val="tx1"/>
                </a:solidFill>
                <a:latin typeface="Arial" pitchFamily="34" charset="0"/>
                <a:ea typeface="+mn-ea"/>
                <a:cs typeface="Arial" pitchFamily="34" charset="0"/>
              </a:defRPr>
            </a:lvl1pPr>
            <a:lvl2pPr marL="457200" algn="ctr" rtl="0" eaLnBrk="0" fontAlgn="base" hangingPunct="0">
              <a:spcBef>
                <a:spcPct val="0"/>
              </a:spcBef>
              <a:spcAft>
                <a:spcPct val="0"/>
              </a:spcAft>
              <a:defRPr sz="4400" kern="1200">
                <a:solidFill>
                  <a:srgbClr val="0000FF"/>
                </a:solidFill>
                <a:latin typeface="Comic Sans MS" pitchFamily="66" charset="0"/>
                <a:ea typeface="+mn-ea"/>
                <a:cs typeface="+mn-cs"/>
              </a:defRPr>
            </a:lvl2pPr>
            <a:lvl3pPr marL="914400" algn="ctr" rtl="0" eaLnBrk="0" fontAlgn="base" hangingPunct="0">
              <a:spcBef>
                <a:spcPct val="0"/>
              </a:spcBef>
              <a:spcAft>
                <a:spcPct val="0"/>
              </a:spcAft>
              <a:defRPr sz="4400" kern="1200">
                <a:solidFill>
                  <a:srgbClr val="0000FF"/>
                </a:solidFill>
                <a:latin typeface="Comic Sans MS" pitchFamily="66" charset="0"/>
                <a:ea typeface="+mn-ea"/>
                <a:cs typeface="+mn-cs"/>
              </a:defRPr>
            </a:lvl3pPr>
            <a:lvl4pPr marL="1371600" algn="ctr" rtl="0" eaLnBrk="0" fontAlgn="base" hangingPunct="0">
              <a:spcBef>
                <a:spcPct val="0"/>
              </a:spcBef>
              <a:spcAft>
                <a:spcPct val="0"/>
              </a:spcAft>
              <a:defRPr sz="4400" kern="1200">
                <a:solidFill>
                  <a:srgbClr val="0000FF"/>
                </a:solidFill>
                <a:latin typeface="Comic Sans MS" pitchFamily="66" charset="0"/>
                <a:ea typeface="+mn-ea"/>
                <a:cs typeface="+mn-cs"/>
              </a:defRPr>
            </a:lvl4pPr>
            <a:lvl5pPr marL="1828800" algn="ctr" rtl="0" eaLnBrk="0" fontAlgn="base" hangingPunct="0">
              <a:spcBef>
                <a:spcPct val="0"/>
              </a:spcBef>
              <a:spcAft>
                <a:spcPct val="0"/>
              </a:spcAft>
              <a:defRPr sz="4400" kern="1200">
                <a:solidFill>
                  <a:srgbClr val="0000FF"/>
                </a:solidFill>
                <a:latin typeface="Comic Sans MS" pitchFamily="66" charset="0"/>
                <a:ea typeface="+mn-ea"/>
                <a:cs typeface="+mn-cs"/>
              </a:defRPr>
            </a:lvl5pPr>
            <a:lvl6pPr marL="2286000" algn="l" defTabSz="914400" rtl="0" eaLnBrk="1" latinLnBrk="0" hangingPunct="1">
              <a:defRPr sz="4400" kern="1200">
                <a:solidFill>
                  <a:srgbClr val="0000FF"/>
                </a:solidFill>
                <a:latin typeface="Comic Sans MS" pitchFamily="66" charset="0"/>
                <a:ea typeface="+mn-ea"/>
                <a:cs typeface="+mn-cs"/>
              </a:defRPr>
            </a:lvl6pPr>
            <a:lvl7pPr marL="2743200" algn="l" defTabSz="914400" rtl="0" eaLnBrk="1" latinLnBrk="0" hangingPunct="1">
              <a:defRPr sz="4400" kern="1200">
                <a:solidFill>
                  <a:srgbClr val="0000FF"/>
                </a:solidFill>
                <a:latin typeface="Comic Sans MS" pitchFamily="66" charset="0"/>
                <a:ea typeface="+mn-ea"/>
                <a:cs typeface="+mn-cs"/>
              </a:defRPr>
            </a:lvl7pPr>
            <a:lvl8pPr marL="3200400" algn="l" defTabSz="914400" rtl="0" eaLnBrk="1" latinLnBrk="0" hangingPunct="1">
              <a:defRPr sz="4400" kern="1200">
                <a:solidFill>
                  <a:srgbClr val="0000FF"/>
                </a:solidFill>
                <a:latin typeface="Comic Sans MS" pitchFamily="66" charset="0"/>
                <a:ea typeface="+mn-ea"/>
                <a:cs typeface="+mn-cs"/>
              </a:defRPr>
            </a:lvl8pPr>
            <a:lvl9pPr marL="3657600" algn="l" defTabSz="914400" rtl="0" eaLnBrk="1" latinLnBrk="0" hangingPunct="1">
              <a:defRPr sz="4400" kern="1200">
                <a:solidFill>
                  <a:srgbClr val="0000FF"/>
                </a:solidFill>
                <a:latin typeface="Comic Sans MS" pitchFamily="66" charset="0"/>
                <a:ea typeface="+mn-ea"/>
                <a:cs typeface="+mn-cs"/>
              </a:defRPr>
            </a:lvl9pPr>
          </a:lstStyle>
          <a:p>
            <a:r>
              <a:rPr lang="en-US" dirty="0" smtClean="0"/>
              <a:t>Distributed Computing Through Combinatorial Topology</a:t>
            </a:r>
            <a:endParaRPr lang="en-US" dirty="0"/>
          </a:p>
        </p:txBody>
      </p:sp>
    </p:spTree>
    <p:extLst>
      <p:ext uri="{BB962C8B-B14F-4D97-AF65-F5344CB8AC3E}">
        <p14:creationId xmlns:p14="http://schemas.microsoft.com/office/powerpoint/2010/main" val="3736313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linds(horizontal)">
                                      <p:cBhvr>
                                        <p:cTn id="7" dur="500"/>
                                        <p:tgtEl>
                                          <p:spTgt spid="43"/>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Effect transition="in" filter="blinds(horizontal)">
                                      <p:cBhvr>
                                        <p:cTn id="11" dur="500"/>
                                        <p:tgtEl>
                                          <p:spTgt spid="42"/>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blinds(horizontal)">
                                      <p:cBhvr>
                                        <p:cTn id="16" dur="500"/>
                                        <p:tgtEl>
                                          <p:spTgt spid="44"/>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45"/>
                                        </p:tgtEl>
                                        <p:attrNameLst>
                                          <p:attrName>style.visibility</p:attrName>
                                        </p:attrNameLst>
                                      </p:cBhvr>
                                      <p:to>
                                        <p:strVal val="visible"/>
                                      </p:to>
                                    </p:set>
                                    <p:animEffect transition="in" filter="blinds(horizontal)">
                                      <p:cBhvr>
                                        <p:cTn id="21"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5" grpId="0" animBg="1"/>
      <p:bldP spid="44" grpId="0" animBg="1"/>
    </p:bld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Road Map</a:t>
            </a:r>
            <a:endParaRPr lang="en-US" dirty="0"/>
          </a:p>
        </p:txBody>
      </p:sp>
      <p:sp>
        <p:nvSpPr>
          <p:cNvPr id="4" name="Slide Number Placeholder 3"/>
          <p:cNvSpPr>
            <a:spLocks noGrp="1"/>
          </p:cNvSpPr>
          <p:nvPr>
            <p:ph type="sldNum" sz="quarter" idx="11"/>
          </p:nvPr>
        </p:nvSpPr>
        <p:spPr/>
        <p:txBody>
          <a:bodyPr/>
          <a:lstStyle/>
          <a:p>
            <a:fld id="{DDA13F16-CD78-4520-9B53-E3A23A002AF0}" type="slidenum">
              <a:rPr lang="en-US" smtClean="0"/>
              <a:pPr/>
              <a:t>183</a:t>
            </a:fld>
            <a:endParaRPr lang="en-US"/>
          </a:p>
        </p:txBody>
      </p:sp>
      <p:sp>
        <p:nvSpPr>
          <p:cNvPr id="5" name="Text Box 122"/>
          <p:cNvSpPr txBox="1">
            <a:spLocks noChangeArrowheads="1"/>
          </p:cNvSpPr>
          <p:nvPr/>
        </p:nvSpPr>
        <p:spPr bwMode="auto">
          <a:xfrm>
            <a:off x="1536228" y="1645069"/>
            <a:ext cx="1938351" cy="584775"/>
          </a:xfrm>
          <a:prstGeom prst="rect">
            <a:avLst/>
          </a:prstGeom>
          <a:solidFill>
            <a:schemeClr val="bg1">
              <a:alpha val="89999"/>
            </a:schemeClr>
          </a:solidFill>
          <a:ln w="38100" algn="ctr">
            <a:solidFill>
              <a:schemeClr val="bg1">
                <a:lumMod val="65000"/>
              </a:schemeClr>
            </a:solidFill>
            <a:miter lim="800000"/>
            <a:headEnd/>
            <a:tailEnd/>
          </a:ln>
          <a:effectLst>
            <a:outerShdw blurRad="50800" dist="38100" dir="2700000" algn="tl" rotWithShape="0">
              <a:prstClr val="black">
                <a:alpha val="40000"/>
              </a:prstClr>
            </a:outerShdw>
          </a:effectLst>
        </p:spPr>
        <p:txBody>
          <a:bodyPr wrap="none">
            <a:spAutoFit/>
          </a:bodyPr>
          <a:lstStyle/>
          <a:p>
            <a:r>
              <a:rPr lang="en-US" sz="3200" dirty="0" smtClean="0">
                <a:solidFill>
                  <a:schemeClr val="bg1">
                    <a:lumMod val="65000"/>
                  </a:schemeClr>
                </a:solidFill>
                <a:latin typeface="Arial" pitchFamily="34" charset="0"/>
                <a:cs typeface="Arial" pitchFamily="34" charset="0"/>
              </a:rPr>
              <a:t>Manifolds</a:t>
            </a:r>
          </a:p>
        </p:txBody>
      </p:sp>
      <p:sp>
        <p:nvSpPr>
          <p:cNvPr id="7" name="Text Box 122"/>
          <p:cNvSpPr txBox="1">
            <a:spLocks noChangeArrowheads="1"/>
          </p:cNvSpPr>
          <p:nvPr/>
        </p:nvSpPr>
        <p:spPr bwMode="auto">
          <a:xfrm>
            <a:off x="1536228" y="3486169"/>
            <a:ext cx="7388176" cy="584775"/>
          </a:xfrm>
          <a:prstGeom prst="rect">
            <a:avLst/>
          </a:prstGeom>
          <a:solidFill>
            <a:schemeClr val="bg1">
              <a:alpha val="89999"/>
            </a:schemeClr>
          </a:solidFill>
          <a:ln w="38100" algn="ctr">
            <a:solidFill>
              <a:schemeClr val="bg1">
                <a:lumMod val="65000"/>
              </a:schemeClr>
            </a:solidFill>
            <a:miter lim="800000"/>
            <a:headEnd/>
            <a:tailEnd/>
          </a:ln>
          <a:effectLst>
            <a:outerShdw blurRad="50800" dist="38100" dir="2700000" algn="tl" rotWithShape="0">
              <a:prstClr val="black">
                <a:alpha val="40000"/>
              </a:prstClr>
            </a:outerShdw>
          </a:effectLst>
        </p:spPr>
        <p:txBody>
          <a:bodyPr wrap="none">
            <a:spAutoFit/>
          </a:bodyPr>
          <a:lstStyle/>
          <a:p>
            <a:r>
              <a:rPr lang="en-US" sz="3200" dirty="0" err="1" smtClean="0">
                <a:solidFill>
                  <a:schemeClr val="bg1">
                    <a:lumMod val="65000"/>
                  </a:schemeClr>
                </a:solidFill>
                <a:latin typeface="Arial" pitchFamily="34" charset="0"/>
                <a:cs typeface="Arial" pitchFamily="34" charset="0"/>
              </a:rPr>
              <a:t>Sperner’s</a:t>
            </a:r>
            <a:r>
              <a:rPr lang="en-US" sz="3200" dirty="0" smtClean="0">
                <a:solidFill>
                  <a:schemeClr val="bg1">
                    <a:lumMod val="65000"/>
                  </a:schemeClr>
                </a:solidFill>
                <a:latin typeface="Arial" pitchFamily="34" charset="0"/>
                <a:cs typeface="Arial" pitchFamily="34" charset="0"/>
              </a:rPr>
              <a:t> Lemma and </a:t>
            </a:r>
            <a:r>
              <a:rPr lang="en-US" sz="3200" i="1" dirty="0" smtClean="0">
                <a:solidFill>
                  <a:schemeClr val="bg1">
                    <a:lumMod val="65000"/>
                  </a:schemeClr>
                </a:solidFill>
                <a:latin typeface="Arial" pitchFamily="34" charset="0"/>
                <a:cs typeface="Arial" pitchFamily="34" charset="0"/>
              </a:rPr>
              <a:t>k</a:t>
            </a:r>
            <a:r>
              <a:rPr lang="en-US" sz="3200" dirty="0" smtClean="0">
                <a:solidFill>
                  <a:schemeClr val="bg1">
                    <a:lumMod val="65000"/>
                  </a:schemeClr>
                </a:solidFill>
                <a:latin typeface="Arial" pitchFamily="34" charset="0"/>
                <a:cs typeface="Arial" pitchFamily="34" charset="0"/>
              </a:rPr>
              <a:t>-Set Agreement</a:t>
            </a:r>
          </a:p>
        </p:txBody>
      </p:sp>
      <p:sp>
        <p:nvSpPr>
          <p:cNvPr id="8" name="Text Box 122"/>
          <p:cNvSpPr txBox="1">
            <a:spLocks noChangeArrowheads="1"/>
          </p:cNvSpPr>
          <p:nvPr/>
        </p:nvSpPr>
        <p:spPr bwMode="auto">
          <a:xfrm>
            <a:off x="2362147" y="2565619"/>
            <a:ext cx="5171609" cy="584775"/>
          </a:xfrm>
          <a:prstGeom prst="rect">
            <a:avLst/>
          </a:prstGeom>
          <a:solidFill>
            <a:schemeClr val="bg1">
              <a:alpha val="89999"/>
            </a:schemeClr>
          </a:solidFill>
          <a:ln w="38100" algn="ctr">
            <a:solidFill>
              <a:schemeClr val="bg1">
                <a:lumMod val="65000"/>
              </a:schemeClr>
            </a:solidFill>
            <a:miter lim="800000"/>
            <a:headEnd/>
            <a:tailEnd/>
          </a:ln>
          <a:effectLst>
            <a:outerShdw blurRad="50800" dist="38100" dir="2700000" algn="tl" rotWithShape="0">
              <a:prstClr val="black">
                <a:alpha val="40000"/>
              </a:prstClr>
            </a:outerShdw>
          </a:effectLst>
        </p:spPr>
        <p:txBody>
          <a:bodyPr wrap="none">
            <a:spAutoFit/>
          </a:bodyPr>
          <a:lstStyle/>
          <a:p>
            <a:r>
              <a:rPr lang="en-US" sz="3200" dirty="0" smtClean="0">
                <a:solidFill>
                  <a:schemeClr val="bg1">
                    <a:lumMod val="65000"/>
                  </a:schemeClr>
                </a:solidFill>
                <a:latin typeface="Arial" pitchFamily="34" charset="0"/>
                <a:cs typeface="Arial" pitchFamily="34" charset="0"/>
              </a:rPr>
              <a:t>Immediate Snapshot Model</a:t>
            </a:r>
          </a:p>
        </p:txBody>
      </p:sp>
      <p:sp>
        <p:nvSpPr>
          <p:cNvPr id="9" name="Text Box 122"/>
          <p:cNvSpPr txBox="1">
            <a:spLocks noChangeArrowheads="1"/>
          </p:cNvSpPr>
          <p:nvPr/>
        </p:nvSpPr>
        <p:spPr bwMode="auto">
          <a:xfrm>
            <a:off x="2362147" y="4406718"/>
            <a:ext cx="4938148" cy="584775"/>
          </a:xfrm>
          <a:prstGeom prst="rect">
            <a:avLst/>
          </a:prstGeom>
          <a:solidFill>
            <a:schemeClr val="bg1">
              <a:alpha val="89999"/>
            </a:schemeClr>
          </a:solidFill>
          <a:ln w="38100" algn="ctr">
            <a:solidFill>
              <a:srgbClr val="FF0000"/>
            </a:solidFill>
            <a:miter lim="800000"/>
            <a:headEnd/>
            <a:tailEnd/>
          </a:ln>
          <a:effectLst>
            <a:outerShdw blurRad="50800" dist="38100" dir="2700000" algn="tl" rotWithShape="0">
              <a:prstClr val="black">
                <a:alpha val="40000"/>
              </a:prstClr>
            </a:outerShdw>
          </a:effectLst>
        </p:spPr>
        <p:txBody>
          <a:bodyPr wrap="none">
            <a:spAutoFit/>
          </a:bodyPr>
          <a:lstStyle/>
          <a:p>
            <a:r>
              <a:rPr lang="en-US" sz="3200" dirty="0" smtClean="0">
                <a:latin typeface="Arial" pitchFamily="34" charset="0"/>
                <a:cs typeface="Arial" pitchFamily="34" charset="0"/>
              </a:rPr>
              <a:t>Weak Symmetry-Breaking</a:t>
            </a:r>
            <a:endParaRPr lang="en-US" sz="3200" dirty="0" smtClean="0">
              <a:solidFill>
                <a:schemeClr val="tx1"/>
              </a:solidFill>
              <a:latin typeface="Arial" pitchFamily="34" charset="0"/>
              <a:cs typeface="Arial" pitchFamily="34" charset="0"/>
            </a:endParaRPr>
          </a:p>
        </p:txBody>
      </p:sp>
      <p:sp>
        <p:nvSpPr>
          <p:cNvPr id="10" name="Text Box 122"/>
          <p:cNvSpPr txBox="1">
            <a:spLocks noChangeArrowheads="1"/>
          </p:cNvSpPr>
          <p:nvPr/>
        </p:nvSpPr>
        <p:spPr bwMode="auto">
          <a:xfrm>
            <a:off x="1536228" y="5327267"/>
            <a:ext cx="3600666" cy="584775"/>
          </a:xfrm>
          <a:prstGeom prst="rect">
            <a:avLst/>
          </a:prstGeom>
          <a:solidFill>
            <a:schemeClr val="bg1">
              <a:alpha val="89999"/>
            </a:schemeClr>
          </a:solidFill>
          <a:ln w="38100" algn="ctr">
            <a:solidFill>
              <a:schemeClr val="bg1">
                <a:lumMod val="65000"/>
              </a:schemeClr>
            </a:solidFill>
            <a:miter lim="800000"/>
            <a:headEnd/>
            <a:tailEnd/>
          </a:ln>
          <a:effectLst>
            <a:outerShdw blurRad="50800" dist="38100" dir="2700000" algn="tl" rotWithShape="0">
              <a:prstClr val="black">
                <a:alpha val="40000"/>
              </a:prstClr>
            </a:outerShdw>
          </a:effectLst>
        </p:spPr>
        <p:txBody>
          <a:bodyPr wrap="none">
            <a:spAutoFit/>
          </a:bodyPr>
          <a:lstStyle/>
          <a:p>
            <a:r>
              <a:rPr lang="en-US" sz="3200" dirty="0" smtClean="0">
                <a:solidFill>
                  <a:schemeClr val="bg1">
                    <a:lumMod val="65000"/>
                  </a:schemeClr>
                </a:solidFill>
                <a:latin typeface="Arial" pitchFamily="34" charset="0"/>
                <a:cs typeface="Arial" pitchFamily="34" charset="0"/>
              </a:rPr>
              <a:t>Separation results</a:t>
            </a:r>
          </a:p>
        </p:txBody>
      </p:sp>
      <p:sp>
        <p:nvSpPr>
          <p:cNvPr id="11" name="Footer Placeholder 5"/>
          <p:cNvSpPr txBox="1">
            <a:spLocks/>
          </p:cNvSpPr>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ctr" rtl="0" eaLnBrk="0" fontAlgn="base" hangingPunct="0">
              <a:spcBef>
                <a:spcPct val="0"/>
              </a:spcBef>
              <a:spcAft>
                <a:spcPct val="0"/>
              </a:spcAft>
              <a:defRPr sz="1400" kern="1200">
                <a:solidFill>
                  <a:schemeClr val="tx1"/>
                </a:solidFill>
                <a:latin typeface="Arial" pitchFamily="34" charset="0"/>
                <a:ea typeface="+mn-ea"/>
                <a:cs typeface="Arial" pitchFamily="34" charset="0"/>
              </a:defRPr>
            </a:lvl1pPr>
            <a:lvl2pPr marL="457200" algn="ctr" rtl="0" eaLnBrk="0" fontAlgn="base" hangingPunct="0">
              <a:spcBef>
                <a:spcPct val="0"/>
              </a:spcBef>
              <a:spcAft>
                <a:spcPct val="0"/>
              </a:spcAft>
              <a:defRPr sz="4400" kern="1200">
                <a:solidFill>
                  <a:srgbClr val="0000FF"/>
                </a:solidFill>
                <a:latin typeface="Comic Sans MS" pitchFamily="66" charset="0"/>
                <a:ea typeface="+mn-ea"/>
                <a:cs typeface="+mn-cs"/>
              </a:defRPr>
            </a:lvl2pPr>
            <a:lvl3pPr marL="914400" algn="ctr" rtl="0" eaLnBrk="0" fontAlgn="base" hangingPunct="0">
              <a:spcBef>
                <a:spcPct val="0"/>
              </a:spcBef>
              <a:spcAft>
                <a:spcPct val="0"/>
              </a:spcAft>
              <a:defRPr sz="4400" kern="1200">
                <a:solidFill>
                  <a:srgbClr val="0000FF"/>
                </a:solidFill>
                <a:latin typeface="Comic Sans MS" pitchFamily="66" charset="0"/>
                <a:ea typeface="+mn-ea"/>
                <a:cs typeface="+mn-cs"/>
              </a:defRPr>
            </a:lvl3pPr>
            <a:lvl4pPr marL="1371600" algn="ctr" rtl="0" eaLnBrk="0" fontAlgn="base" hangingPunct="0">
              <a:spcBef>
                <a:spcPct val="0"/>
              </a:spcBef>
              <a:spcAft>
                <a:spcPct val="0"/>
              </a:spcAft>
              <a:defRPr sz="4400" kern="1200">
                <a:solidFill>
                  <a:srgbClr val="0000FF"/>
                </a:solidFill>
                <a:latin typeface="Comic Sans MS" pitchFamily="66" charset="0"/>
                <a:ea typeface="+mn-ea"/>
                <a:cs typeface="+mn-cs"/>
              </a:defRPr>
            </a:lvl4pPr>
            <a:lvl5pPr marL="1828800" algn="ctr" rtl="0" eaLnBrk="0" fontAlgn="base" hangingPunct="0">
              <a:spcBef>
                <a:spcPct val="0"/>
              </a:spcBef>
              <a:spcAft>
                <a:spcPct val="0"/>
              </a:spcAft>
              <a:defRPr sz="4400" kern="1200">
                <a:solidFill>
                  <a:srgbClr val="0000FF"/>
                </a:solidFill>
                <a:latin typeface="Comic Sans MS" pitchFamily="66" charset="0"/>
                <a:ea typeface="+mn-ea"/>
                <a:cs typeface="+mn-cs"/>
              </a:defRPr>
            </a:lvl5pPr>
            <a:lvl6pPr marL="2286000" algn="l" defTabSz="914400" rtl="0" eaLnBrk="1" latinLnBrk="0" hangingPunct="1">
              <a:defRPr sz="4400" kern="1200">
                <a:solidFill>
                  <a:srgbClr val="0000FF"/>
                </a:solidFill>
                <a:latin typeface="Comic Sans MS" pitchFamily="66" charset="0"/>
                <a:ea typeface="+mn-ea"/>
                <a:cs typeface="+mn-cs"/>
              </a:defRPr>
            </a:lvl6pPr>
            <a:lvl7pPr marL="2743200" algn="l" defTabSz="914400" rtl="0" eaLnBrk="1" latinLnBrk="0" hangingPunct="1">
              <a:defRPr sz="4400" kern="1200">
                <a:solidFill>
                  <a:srgbClr val="0000FF"/>
                </a:solidFill>
                <a:latin typeface="Comic Sans MS" pitchFamily="66" charset="0"/>
                <a:ea typeface="+mn-ea"/>
                <a:cs typeface="+mn-cs"/>
              </a:defRPr>
            </a:lvl7pPr>
            <a:lvl8pPr marL="3200400" algn="l" defTabSz="914400" rtl="0" eaLnBrk="1" latinLnBrk="0" hangingPunct="1">
              <a:defRPr sz="4400" kern="1200">
                <a:solidFill>
                  <a:srgbClr val="0000FF"/>
                </a:solidFill>
                <a:latin typeface="Comic Sans MS" pitchFamily="66" charset="0"/>
                <a:ea typeface="+mn-ea"/>
                <a:cs typeface="+mn-cs"/>
              </a:defRPr>
            </a:lvl8pPr>
            <a:lvl9pPr marL="3657600" algn="l" defTabSz="914400" rtl="0" eaLnBrk="1" latinLnBrk="0" hangingPunct="1">
              <a:defRPr sz="4400" kern="1200">
                <a:solidFill>
                  <a:srgbClr val="0000FF"/>
                </a:solidFill>
                <a:latin typeface="Comic Sans MS" pitchFamily="66" charset="0"/>
                <a:ea typeface="+mn-ea"/>
                <a:cs typeface="+mn-cs"/>
              </a:defRPr>
            </a:lvl9pPr>
          </a:lstStyle>
          <a:p>
            <a:r>
              <a:rPr lang="en-US" dirty="0" smtClean="0"/>
              <a:t>Distributed Computing Through Combinatorial Topology</a:t>
            </a:r>
            <a:endParaRPr lang="en-US" dirty="0"/>
          </a:p>
        </p:txBody>
      </p:sp>
    </p:spTree>
    <p:extLst>
      <p:ext uri="{BB962C8B-B14F-4D97-AF65-F5344CB8AC3E}">
        <p14:creationId xmlns:p14="http://schemas.microsoft.com/office/powerpoint/2010/main" val="2406093352"/>
      </p:ext>
    </p:extLst>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Weak Symmetry-Breaking</a:t>
            </a:r>
            <a:endParaRPr lang="en-US" dirty="0"/>
          </a:p>
        </p:txBody>
      </p:sp>
      <p:sp>
        <p:nvSpPr>
          <p:cNvPr id="5" name="Slide Number Placeholder 4"/>
          <p:cNvSpPr>
            <a:spLocks noGrp="1"/>
          </p:cNvSpPr>
          <p:nvPr>
            <p:ph type="sldNum" sz="quarter" idx="12"/>
          </p:nvPr>
        </p:nvSpPr>
        <p:spPr/>
        <p:txBody>
          <a:bodyPr/>
          <a:lstStyle/>
          <a:p>
            <a:fld id="{8F295F75-C4A9-44C0-BFBB-F9713B270148}" type="slidenum">
              <a:rPr lang="en-US" smtClean="0"/>
              <a:pPr/>
              <a:t>184</a:t>
            </a:fld>
            <a:endParaRPr lang="en-US"/>
          </a:p>
        </p:txBody>
      </p:sp>
      <p:grpSp>
        <p:nvGrpSpPr>
          <p:cNvPr id="6" name="Group 6"/>
          <p:cNvGrpSpPr>
            <a:grpSpLocks/>
          </p:cNvGrpSpPr>
          <p:nvPr/>
        </p:nvGrpSpPr>
        <p:grpSpPr bwMode="auto">
          <a:xfrm>
            <a:off x="4071681" y="1822911"/>
            <a:ext cx="1146175" cy="1000125"/>
            <a:chOff x="1043" y="2546"/>
            <a:chExt cx="869" cy="740"/>
          </a:xfrm>
        </p:grpSpPr>
        <p:sp>
          <p:nvSpPr>
            <p:cNvPr id="7" name="Freeform 7"/>
            <p:cNvSpPr>
              <a:spLocks/>
            </p:cNvSpPr>
            <p:nvPr/>
          </p:nvSpPr>
          <p:spPr bwMode="auto">
            <a:xfrm>
              <a:off x="1769" y="3004"/>
              <a:ext cx="143" cy="278"/>
            </a:xfrm>
            <a:custGeom>
              <a:avLst/>
              <a:gdLst>
                <a:gd name="T0" fmla="*/ 0 w 143"/>
                <a:gd name="T1" fmla="*/ 0 h 278"/>
                <a:gd name="T2" fmla="*/ 143 w 143"/>
                <a:gd name="T3" fmla="*/ 42 h 278"/>
                <a:gd name="T4" fmla="*/ 143 w 143"/>
                <a:gd name="T5" fmla="*/ 242 h 278"/>
                <a:gd name="T6" fmla="*/ 100 w 143"/>
                <a:gd name="T7" fmla="*/ 278 h 278"/>
                <a:gd name="T8" fmla="*/ 93 w 143"/>
                <a:gd name="T9" fmla="*/ 100 h 278"/>
                <a:gd name="T10" fmla="*/ 7 w 143"/>
                <a:gd name="T11" fmla="*/ 5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8" name="Freeform 8"/>
            <p:cNvSpPr>
              <a:spLocks/>
            </p:cNvSpPr>
            <p:nvPr/>
          </p:nvSpPr>
          <p:spPr bwMode="auto">
            <a:xfrm>
              <a:off x="1737" y="2814"/>
              <a:ext cx="86" cy="221"/>
            </a:xfrm>
            <a:custGeom>
              <a:avLst/>
              <a:gdLst>
                <a:gd name="T0" fmla="*/ 0 w 143"/>
                <a:gd name="T1" fmla="*/ 0 h 278"/>
                <a:gd name="T2" fmla="*/ 86 w 143"/>
                <a:gd name="T3" fmla="*/ 33 h 278"/>
                <a:gd name="T4" fmla="*/ 86 w 143"/>
                <a:gd name="T5" fmla="*/ 192 h 278"/>
                <a:gd name="T6" fmla="*/ 60 w 143"/>
                <a:gd name="T7" fmla="*/ 221 h 278"/>
                <a:gd name="T8" fmla="*/ 56 w 143"/>
                <a:gd name="T9" fmla="*/ 79 h 278"/>
                <a:gd name="T10" fmla="*/ 4 w 143"/>
                <a:gd name="T11" fmla="*/ 4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9" name="Freeform 9"/>
            <p:cNvSpPr>
              <a:spLocks/>
            </p:cNvSpPr>
            <p:nvPr/>
          </p:nvSpPr>
          <p:spPr bwMode="auto">
            <a:xfrm flipH="1">
              <a:off x="1043" y="3008"/>
              <a:ext cx="143" cy="278"/>
            </a:xfrm>
            <a:custGeom>
              <a:avLst/>
              <a:gdLst>
                <a:gd name="T0" fmla="*/ 0 w 143"/>
                <a:gd name="T1" fmla="*/ 0 h 278"/>
                <a:gd name="T2" fmla="*/ 143 w 143"/>
                <a:gd name="T3" fmla="*/ 42 h 278"/>
                <a:gd name="T4" fmla="*/ 143 w 143"/>
                <a:gd name="T5" fmla="*/ 242 h 278"/>
                <a:gd name="T6" fmla="*/ 100 w 143"/>
                <a:gd name="T7" fmla="*/ 278 h 278"/>
                <a:gd name="T8" fmla="*/ 93 w 143"/>
                <a:gd name="T9" fmla="*/ 100 h 278"/>
                <a:gd name="T10" fmla="*/ 7 w 143"/>
                <a:gd name="T11" fmla="*/ 5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0" name="Freeform 10"/>
            <p:cNvSpPr>
              <a:spLocks/>
            </p:cNvSpPr>
            <p:nvPr/>
          </p:nvSpPr>
          <p:spPr bwMode="auto">
            <a:xfrm flipH="1">
              <a:off x="1133" y="2833"/>
              <a:ext cx="86" cy="221"/>
            </a:xfrm>
            <a:custGeom>
              <a:avLst/>
              <a:gdLst>
                <a:gd name="T0" fmla="*/ 0 w 143"/>
                <a:gd name="T1" fmla="*/ 0 h 278"/>
                <a:gd name="T2" fmla="*/ 86 w 143"/>
                <a:gd name="T3" fmla="*/ 33 h 278"/>
                <a:gd name="T4" fmla="*/ 86 w 143"/>
                <a:gd name="T5" fmla="*/ 192 h 278"/>
                <a:gd name="T6" fmla="*/ 60 w 143"/>
                <a:gd name="T7" fmla="*/ 221 h 278"/>
                <a:gd name="T8" fmla="*/ 56 w 143"/>
                <a:gd name="T9" fmla="*/ 79 h 278"/>
                <a:gd name="T10" fmla="*/ 4 w 143"/>
                <a:gd name="T11" fmla="*/ 4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1" name="AutoShape 11"/>
            <p:cNvSpPr>
              <a:spLocks noChangeArrowheads="1"/>
            </p:cNvSpPr>
            <p:nvPr/>
          </p:nvSpPr>
          <p:spPr bwMode="auto">
            <a:xfrm flipV="1">
              <a:off x="1163" y="2546"/>
              <a:ext cx="657" cy="557"/>
            </a:xfrm>
            <a:custGeom>
              <a:avLst/>
              <a:gdLst>
                <a:gd name="T0" fmla="*/ 17 w 21600"/>
                <a:gd name="T1" fmla="*/ 7 h 21600"/>
                <a:gd name="T2" fmla="*/ 10 w 21600"/>
                <a:gd name="T3" fmla="*/ 14 h 21600"/>
                <a:gd name="T4" fmla="*/ 2 w 21600"/>
                <a:gd name="T5" fmla="*/ 7 h 21600"/>
                <a:gd name="T6" fmla="*/ 10 w 21600"/>
                <a:gd name="T7" fmla="*/ 0 h 21600"/>
                <a:gd name="T8" fmla="*/ 0 60000 65536"/>
                <a:gd name="T9" fmla="*/ 0 60000 65536"/>
                <a:gd name="T10" fmla="*/ 0 60000 65536"/>
                <a:gd name="T11" fmla="*/ 0 60000 65536"/>
                <a:gd name="T12" fmla="*/ 4504 w 21600"/>
                <a:gd name="T13" fmla="*/ 4498 h 21600"/>
                <a:gd name="T14" fmla="*/ 17096 w 21600"/>
                <a:gd name="T15" fmla="*/ 17102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9966FF"/>
            </a:solidFill>
            <a:ln w="38100">
              <a:solidFill>
                <a:schemeClr val="tx1"/>
              </a:solidFill>
              <a:miter lim="800000"/>
              <a:headEnd/>
              <a:tailEnd/>
            </a:ln>
          </p:spPr>
          <p:txBody>
            <a:bodyPr rot="10800000" wrap="none" anchor="ctr"/>
            <a:lstStyle/>
            <a:p>
              <a:endParaRPr lang="en-US">
                <a:latin typeface="Arial" pitchFamily="34" charset="0"/>
                <a:cs typeface="Arial" pitchFamily="34" charset="0"/>
              </a:endParaRPr>
            </a:p>
          </p:txBody>
        </p:sp>
        <p:sp>
          <p:nvSpPr>
            <p:cNvPr id="12" name="Rectangle 12"/>
            <p:cNvSpPr>
              <a:spLocks noChangeArrowheads="1"/>
            </p:cNvSpPr>
            <p:nvPr/>
          </p:nvSpPr>
          <p:spPr bwMode="auto">
            <a:xfrm>
              <a:off x="1163" y="3110"/>
              <a:ext cx="657" cy="157"/>
            </a:xfrm>
            <a:prstGeom prst="rect">
              <a:avLst/>
            </a:prstGeom>
            <a:solidFill>
              <a:srgbClr val="9966FF"/>
            </a:solidFill>
            <a:ln w="38100">
              <a:solidFill>
                <a:schemeClr val="tx1"/>
              </a:solidFill>
              <a:miter lim="800000"/>
              <a:headEnd/>
              <a:tailEnd/>
            </a:ln>
          </p:spPr>
          <p:txBody>
            <a:bodyPr wrap="none" anchor="ctr"/>
            <a:lstStyle/>
            <a:p>
              <a:endParaRPr lang="en-US">
                <a:latin typeface="Arial" pitchFamily="34" charset="0"/>
                <a:cs typeface="Arial" pitchFamily="34" charset="0"/>
              </a:endParaRPr>
            </a:p>
          </p:txBody>
        </p:sp>
        <p:sp>
          <p:nvSpPr>
            <p:cNvPr id="13" name="Freeform 13"/>
            <p:cNvSpPr>
              <a:spLocks/>
            </p:cNvSpPr>
            <p:nvPr/>
          </p:nvSpPr>
          <p:spPr bwMode="auto">
            <a:xfrm>
              <a:off x="1694" y="2640"/>
              <a:ext cx="86" cy="221"/>
            </a:xfrm>
            <a:custGeom>
              <a:avLst/>
              <a:gdLst>
                <a:gd name="T0" fmla="*/ 0 w 143"/>
                <a:gd name="T1" fmla="*/ 0 h 278"/>
                <a:gd name="T2" fmla="*/ 86 w 143"/>
                <a:gd name="T3" fmla="*/ 33 h 278"/>
                <a:gd name="T4" fmla="*/ 86 w 143"/>
                <a:gd name="T5" fmla="*/ 192 h 278"/>
                <a:gd name="T6" fmla="*/ 60 w 143"/>
                <a:gd name="T7" fmla="*/ 221 h 278"/>
                <a:gd name="T8" fmla="*/ 56 w 143"/>
                <a:gd name="T9" fmla="*/ 79 h 278"/>
                <a:gd name="T10" fmla="*/ 4 w 143"/>
                <a:gd name="T11" fmla="*/ 4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4" name="Freeform 14"/>
            <p:cNvSpPr>
              <a:spLocks/>
            </p:cNvSpPr>
            <p:nvPr/>
          </p:nvSpPr>
          <p:spPr bwMode="auto">
            <a:xfrm flipH="1">
              <a:off x="1186" y="2640"/>
              <a:ext cx="86" cy="221"/>
            </a:xfrm>
            <a:custGeom>
              <a:avLst/>
              <a:gdLst>
                <a:gd name="T0" fmla="*/ 0 w 143"/>
                <a:gd name="T1" fmla="*/ 0 h 278"/>
                <a:gd name="T2" fmla="*/ 86 w 143"/>
                <a:gd name="T3" fmla="*/ 33 h 278"/>
                <a:gd name="T4" fmla="*/ 86 w 143"/>
                <a:gd name="T5" fmla="*/ 192 h 278"/>
                <a:gd name="T6" fmla="*/ 60 w 143"/>
                <a:gd name="T7" fmla="*/ 221 h 278"/>
                <a:gd name="T8" fmla="*/ 56 w 143"/>
                <a:gd name="T9" fmla="*/ 79 h 278"/>
                <a:gd name="T10" fmla="*/ 4 w 143"/>
                <a:gd name="T11" fmla="*/ 4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a:latin typeface="Arial" pitchFamily="34" charset="0"/>
                <a:cs typeface="Arial" pitchFamily="34" charset="0"/>
              </a:endParaRPr>
            </a:p>
          </p:txBody>
        </p:sp>
      </p:grpSp>
      <p:grpSp>
        <p:nvGrpSpPr>
          <p:cNvPr id="15" name="Group 17"/>
          <p:cNvGrpSpPr>
            <a:grpSpLocks/>
          </p:cNvGrpSpPr>
          <p:nvPr/>
        </p:nvGrpSpPr>
        <p:grpSpPr bwMode="auto">
          <a:xfrm>
            <a:off x="1171677" y="2002811"/>
            <a:ext cx="1447800" cy="1295400"/>
            <a:chOff x="3168" y="1824"/>
            <a:chExt cx="912" cy="816"/>
          </a:xfrm>
        </p:grpSpPr>
        <p:sp>
          <p:nvSpPr>
            <p:cNvPr id="16" name="Freeform 18"/>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7" name="Freeform 19"/>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8" name="Freeform 20"/>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9" name="Freeform 21"/>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20" name="Freeform 22"/>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21" name="Freeform 23"/>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22" name="Freeform 24"/>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23" name="Freeform 25"/>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24" name="Freeform 26"/>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grpSp>
      <p:grpSp>
        <p:nvGrpSpPr>
          <p:cNvPr id="25" name="Group 27"/>
          <p:cNvGrpSpPr>
            <a:grpSpLocks/>
          </p:cNvGrpSpPr>
          <p:nvPr/>
        </p:nvGrpSpPr>
        <p:grpSpPr bwMode="auto">
          <a:xfrm flipH="1">
            <a:off x="6670060" y="2151882"/>
            <a:ext cx="1447800" cy="1295400"/>
            <a:chOff x="3168" y="1824"/>
            <a:chExt cx="912" cy="816"/>
          </a:xfrm>
        </p:grpSpPr>
        <p:sp>
          <p:nvSpPr>
            <p:cNvPr id="26" name="Freeform 28"/>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27" name="Freeform 29"/>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28" name="Freeform 30"/>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29" name="Freeform 31"/>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1"/>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30" name="Freeform 32"/>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1"/>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31" name="Freeform 33"/>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1"/>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32" name="Freeform 34"/>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33" name="Freeform 35"/>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34" name="Freeform 36"/>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grpSp>
      <p:grpSp>
        <p:nvGrpSpPr>
          <p:cNvPr id="35" name="Group 34"/>
          <p:cNvGrpSpPr/>
          <p:nvPr/>
        </p:nvGrpSpPr>
        <p:grpSpPr>
          <a:xfrm>
            <a:off x="3506541" y="3334029"/>
            <a:ext cx="2299854" cy="1357746"/>
            <a:chOff x="2438400" y="4031673"/>
            <a:chExt cx="3034145" cy="2036618"/>
          </a:xfrm>
        </p:grpSpPr>
        <p:sp>
          <p:nvSpPr>
            <p:cNvPr id="36" name="Rectangle 35"/>
            <p:cNvSpPr/>
            <p:nvPr/>
          </p:nvSpPr>
          <p:spPr bwMode="auto">
            <a:xfrm>
              <a:off x="2438400" y="4031673"/>
              <a:ext cx="3034145" cy="2036618"/>
            </a:xfrm>
            <a:prstGeom prst="rect">
              <a:avLst/>
            </a:prstGeom>
            <a:solidFill>
              <a:schemeClr val="tx1"/>
            </a:solid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smtClean="0">
                <a:ln>
                  <a:noFill/>
                </a:ln>
                <a:solidFill>
                  <a:srgbClr val="0000FF"/>
                </a:solidFill>
                <a:effectLst/>
                <a:latin typeface="Comic Sans MS" pitchFamily="66" charset="0"/>
              </a:endParaRPr>
            </a:p>
          </p:txBody>
        </p:sp>
        <p:grpSp>
          <p:nvGrpSpPr>
            <p:cNvPr id="37" name="Group 52"/>
            <p:cNvGrpSpPr/>
            <p:nvPr/>
          </p:nvGrpSpPr>
          <p:grpSpPr>
            <a:xfrm>
              <a:off x="2883116" y="4420539"/>
              <a:ext cx="2144713" cy="1258887"/>
              <a:chOff x="2827771" y="4303136"/>
              <a:chExt cx="2144713" cy="1258887"/>
            </a:xfrm>
          </p:grpSpPr>
          <p:sp>
            <p:nvSpPr>
              <p:cNvPr id="38" name="Oval 15"/>
              <p:cNvSpPr>
                <a:spLocks noChangeArrowheads="1"/>
              </p:cNvSpPr>
              <p:nvPr/>
            </p:nvSpPr>
            <p:spPr bwMode="auto">
              <a:xfrm>
                <a:off x="3253221" y="4457123"/>
                <a:ext cx="304800" cy="304800"/>
              </a:xfrm>
              <a:prstGeom prst="ellipse">
                <a:avLst/>
              </a:prstGeom>
              <a:noFill/>
              <a:ln w="38100">
                <a:solidFill>
                  <a:schemeClr val="bg1"/>
                </a:solidFill>
                <a:round/>
                <a:headEnd/>
                <a:tailEnd/>
              </a:ln>
              <a:effectLst/>
            </p:spPr>
            <p:txBody>
              <a:bodyPr wrap="none" anchor="ctr"/>
              <a:lstStyle/>
              <a:p>
                <a:endParaRPr lang="en-US"/>
              </a:p>
            </p:txBody>
          </p:sp>
          <p:sp>
            <p:nvSpPr>
              <p:cNvPr id="39" name="Oval 16"/>
              <p:cNvSpPr>
                <a:spLocks noChangeArrowheads="1"/>
              </p:cNvSpPr>
              <p:nvPr/>
            </p:nvSpPr>
            <p:spPr bwMode="auto">
              <a:xfrm>
                <a:off x="4472421" y="4444423"/>
                <a:ext cx="304800" cy="304800"/>
              </a:xfrm>
              <a:prstGeom prst="ellipse">
                <a:avLst/>
              </a:prstGeom>
              <a:noFill/>
              <a:ln w="38100">
                <a:solidFill>
                  <a:schemeClr val="bg1"/>
                </a:solidFill>
                <a:round/>
                <a:headEnd/>
                <a:tailEnd/>
              </a:ln>
              <a:effectLst/>
            </p:spPr>
            <p:txBody>
              <a:bodyPr wrap="none" anchor="ctr"/>
              <a:lstStyle/>
              <a:p>
                <a:endParaRPr lang="en-US"/>
              </a:p>
            </p:txBody>
          </p:sp>
          <p:sp>
            <p:nvSpPr>
              <p:cNvPr id="40" name="Oval 17"/>
              <p:cNvSpPr>
                <a:spLocks noChangeArrowheads="1"/>
              </p:cNvSpPr>
              <p:nvPr/>
            </p:nvSpPr>
            <p:spPr bwMode="auto">
              <a:xfrm>
                <a:off x="3221471" y="5117523"/>
                <a:ext cx="304800" cy="304800"/>
              </a:xfrm>
              <a:prstGeom prst="ellipse">
                <a:avLst/>
              </a:prstGeom>
              <a:noFill/>
              <a:ln w="38100">
                <a:solidFill>
                  <a:schemeClr val="bg1"/>
                </a:solidFill>
                <a:round/>
                <a:headEnd/>
                <a:tailEnd/>
              </a:ln>
              <a:effectLst/>
            </p:spPr>
            <p:txBody>
              <a:bodyPr wrap="none" anchor="ctr"/>
              <a:lstStyle/>
              <a:p>
                <a:endParaRPr lang="en-US"/>
              </a:p>
            </p:txBody>
          </p:sp>
          <p:sp>
            <p:nvSpPr>
              <p:cNvPr id="41" name="Oval 18"/>
              <p:cNvSpPr>
                <a:spLocks noChangeArrowheads="1"/>
              </p:cNvSpPr>
              <p:nvPr/>
            </p:nvSpPr>
            <p:spPr bwMode="auto">
              <a:xfrm>
                <a:off x="4472421" y="5117523"/>
                <a:ext cx="304800" cy="304800"/>
              </a:xfrm>
              <a:prstGeom prst="ellipse">
                <a:avLst/>
              </a:prstGeom>
              <a:noFill/>
              <a:ln w="38100">
                <a:solidFill>
                  <a:schemeClr val="bg1"/>
                </a:solidFill>
                <a:round/>
                <a:headEnd/>
                <a:tailEnd/>
              </a:ln>
              <a:effectLst/>
            </p:spPr>
            <p:txBody>
              <a:bodyPr wrap="none" anchor="ctr"/>
              <a:lstStyle/>
              <a:p>
                <a:endParaRPr lang="en-US"/>
              </a:p>
            </p:txBody>
          </p:sp>
          <p:sp>
            <p:nvSpPr>
              <p:cNvPr id="42" name="Oval 19"/>
              <p:cNvSpPr>
                <a:spLocks noChangeArrowheads="1"/>
              </p:cNvSpPr>
              <p:nvPr/>
            </p:nvSpPr>
            <p:spPr bwMode="auto">
              <a:xfrm>
                <a:off x="3297671" y="4501573"/>
                <a:ext cx="215900" cy="215900"/>
              </a:xfrm>
              <a:prstGeom prst="ellipse">
                <a:avLst/>
              </a:prstGeom>
              <a:noFill/>
              <a:ln w="28575">
                <a:solidFill>
                  <a:schemeClr val="bg1"/>
                </a:solidFill>
                <a:round/>
                <a:headEnd/>
                <a:tailEnd/>
              </a:ln>
              <a:effectLst/>
            </p:spPr>
            <p:txBody>
              <a:bodyPr wrap="none" anchor="ctr"/>
              <a:lstStyle/>
              <a:p>
                <a:endParaRPr lang="en-US"/>
              </a:p>
            </p:txBody>
          </p:sp>
          <p:sp>
            <p:nvSpPr>
              <p:cNvPr id="43" name="Freeform 20"/>
              <p:cNvSpPr>
                <a:spLocks/>
              </p:cNvSpPr>
              <p:nvPr/>
            </p:nvSpPr>
            <p:spPr bwMode="auto">
              <a:xfrm>
                <a:off x="3627871" y="4303136"/>
                <a:ext cx="812800" cy="192087"/>
              </a:xfrm>
              <a:custGeom>
                <a:avLst/>
                <a:gdLst/>
                <a:ahLst/>
                <a:cxnLst>
                  <a:cxn ang="0">
                    <a:pos x="0" y="113"/>
                  </a:cxn>
                  <a:cxn ang="0">
                    <a:pos x="232" y="1"/>
                  </a:cxn>
                  <a:cxn ang="0">
                    <a:pos x="512" y="121"/>
                  </a:cxn>
                </a:cxnLst>
                <a:rect l="0" t="0" r="r" b="b"/>
                <a:pathLst>
                  <a:path w="512" h="121">
                    <a:moveTo>
                      <a:pt x="0" y="113"/>
                    </a:moveTo>
                    <a:cubicBezTo>
                      <a:pt x="74" y="59"/>
                      <a:pt x="147" y="0"/>
                      <a:pt x="232" y="1"/>
                    </a:cubicBezTo>
                    <a:cubicBezTo>
                      <a:pt x="317" y="2"/>
                      <a:pt x="454" y="96"/>
                      <a:pt x="512" y="121"/>
                    </a:cubicBezTo>
                  </a:path>
                </a:pathLst>
              </a:custGeom>
              <a:noFill/>
              <a:ln w="38100" cap="flat" cmpd="sng">
                <a:solidFill>
                  <a:schemeClr val="bg1"/>
                </a:solidFill>
                <a:prstDash val="solid"/>
                <a:round/>
                <a:headEnd type="none" w="med" len="med"/>
                <a:tailEnd type="triangle" w="med" len="med"/>
              </a:ln>
              <a:effectLst/>
            </p:spPr>
            <p:txBody>
              <a:bodyPr wrap="none" anchor="ctr"/>
              <a:lstStyle/>
              <a:p>
                <a:endParaRPr lang="en-US"/>
              </a:p>
            </p:txBody>
          </p:sp>
          <p:sp>
            <p:nvSpPr>
              <p:cNvPr id="44" name="Freeform 21"/>
              <p:cNvSpPr>
                <a:spLocks/>
              </p:cNvSpPr>
              <p:nvPr/>
            </p:nvSpPr>
            <p:spPr bwMode="auto">
              <a:xfrm flipH="1" flipV="1">
                <a:off x="3615171" y="4671436"/>
                <a:ext cx="812800" cy="192087"/>
              </a:xfrm>
              <a:custGeom>
                <a:avLst/>
                <a:gdLst/>
                <a:ahLst/>
                <a:cxnLst>
                  <a:cxn ang="0">
                    <a:pos x="0" y="113"/>
                  </a:cxn>
                  <a:cxn ang="0">
                    <a:pos x="232" y="1"/>
                  </a:cxn>
                  <a:cxn ang="0">
                    <a:pos x="512" y="121"/>
                  </a:cxn>
                </a:cxnLst>
                <a:rect l="0" t="0" r="r" b="b"/>
                <a:pathLst>
                  <a:path w="512" h="121">
                    <a:moveTo>
                      <a:pt x="0" y="113"/>
                    </a:moveTo>
                    <a:cubicBezTo>
                      <a:pt x="74" y="59"/>
                      <a:pt x="147" y="0"/>
                      <a:pt x="232" y="1"/>
                    </a:cubicBezTo>
                    <a:cubicBezTo>
                      <a:pt x="317" y="2"/>
                      <a:pt x="454" y="96"/>
                      <a:pt x="512" y="121"/>
                    </a:cubicBezTo>
                  </a:path>
                </a:pathLst>
              </a:custGeom>
              <a:noFill/>
              <a:ln w="38100" cap="flat" cmpd="sng">
                <a:solidFill>
                  <a:schemeClr val="bg1"/>
                </a:solidFill>
                <a:prstDash val="solid"/>
                <a:round/>
                <a:headEnd type="none" w="med" len="med"/>
                <a:tailEnd type="triangle" w="med" len="med"/>
              </a:ln>
              <a:effectLst/>
            </p:spPr>
            <p:txBody>
              <a:bodyPr wrap="none" anchor="ctr"/>
              <a:lstStyle/>
              <a:p>
                <a:endParaRPr lang="en-US"/>
              </a:p>
            </p:txBody>
          </p:sp>
          <p:sp>
            <p:nvSpPr>
              <p:cNvPr id="45" name="Freeform 22"/>
              <p:cNvSpPr>
                <a:spLocks/>
              </p:cNvSpPr>
              <p:nvPr/>
            </p:nvSpPr>
            <p:spPr bwMode="auto">
              <a:xfrm flipH="1" flipV="1">
                <a:off x="3602471" y="5369936"/>
                <a:ext cx="812800" cy="192087"/>
              </a:xfrm>
              <a:custGeom>
                <a:avLst/>
                <a:gdLst/>
                <a:ahLst/>
                <a:cxnLst>
                  <a:cxn ang="0">
                    <a:pos x="0" y="113"/>
                  </a:cxn>
                  <a:cxn ang="0">
                    <a:pos x="232" y="1"/>
                  </a:cxn>
                  <a:cxn ang="0">
                    <a:pos x="512" y="121"/>
                  </a:cxn>
                </a:cxnLst>
                <a:rect l="0" t="0" r="r" b="b"/>
                <a:pathLst>
                  <a:path w="512" h="121">
                    <a:moveTo>
                      <a:pt x="0" y="113"/>
                    </a:moveTo>
                    <a:cubicBezTo>
                      <a:pt x="74" y="59"/>
                      <a:pt x="147" y="0"/>
                      <a:pt x="232" y="1"/>
                    </a:cubicBezTo>
                    <a:cubicBezTo>
                      <a:pt x="317" y="2"/>
                      <a:pt x="454" y="96"/>
                      <a:pt x="512" y="121"/>
                    </a:cubicBezTo>
                  </a:path>
                </a:pathLst>
              </a:custGeom>
              <a:noFill/>
              <a:ln w="38100" cap="flat" cmpd="sng">
                <a:solidFill>
                  <a:schemeClr val="bg1"/>
                </a:solidFill>
                <a:prstDash val="solid"/>
                <a:round/>
                <a:headEnd type="none" w="med" len="med"/>
                <a:tailEnd type="triangle" w="med" len="med"/>
              </a:ln>
              <a:effectLst/>
            </p:spPr>
            <p:txBody>
              <a:bodyPr wrap="none" anchor="ctr"/>
              <a:lstStyle/>
              <a:p>
                <a:endParaRPr lang="en-US"/>
              </a:p>
            </p:txBody>
          </p:sp>
          <p:sp>
            <p:nvSpPr>
              <p:cNvPr id="46" name="Freeform 23"/>
              <p:cNvSpPr>
                <a:spLocks/>
              </p:cNvSpPr>
              <p:nvPr/>
            </p:nvSpPr>
            <p:spPr bwMode="auto">
              <a:xfrm>
                <a:off x="4796271" y="4660323"/>
                <a:ext cx="176213" cy="457200"/>
              </a:xfrm>
              <a:custGeom>
                <a:avLst/>
                <a:gdLst/>
                <a:ahLst/>
                <a:cxnLst>
                  <a:cxn ang="0">
                    <a:pos x="40" y="0"/>
                  </a:cxn>
                  <a:cxn ang="0">
                    <a:pos x="104" y="136"/>
                  </a:cxn>
                  <a:cxn ang="0">
                    <a:pos x="0" y="288"/>
                  </a:cxn>
                </a:cxnLst>
                <a:rect l="0" t="0" r="r" b="b"/>
                <a:pathLst>
                  <a:path w="111" h="288">
                    <a:moveTo>
                      <a:pt x="40" y="0"/>
                    </a:moveTo>
                    <a:cubicBezTo>
                      <a:pt x="51" y="23"/>
                      <a:pt x="111" y="88"/>
                      <a:pt x="104" y="136"/>
                    </a:cubicBezTo>
                    <a:cubicBezTo>
                      <a:pt x="97" y="184"/>
                      <a:pt x="22" y="256"/>
                      <a:pt x="0" y="288"/>
                    </a:cubicBezTo>
                  </a:path>
                </a:pathLst>
              </a:custGeom>
              <a:noFill/>
              <a:ln w="38100" cap="flat" cmpd="sng">
                <a:solidFill>
                  <a:schemeClr val="bg1"/>
                </a:solidFill>
                <a:prstDash val="solid"/>
                <a:round/>
                <a:headEnd type="none" w="med" len="med"/>
                <a:tailEnd type="triangle" w="med" len="med"/>
              </a:ln>
              <a:effectLst/>
            </p:spPr>
            <p:txBody>
              <a:bodyPr wrap="none" anchor="ctr"/>
              <a:lstStyle/>
              <a:p>
                <a:endParaRPr lang="en-US"/>
              </a:p>
            </p:txBody>
          </p:sp>
          <p:sp>
            <p:nvSpPr>
              <p:cNvPr id="47" name="Freeform 24"/>
              <p:cNvSpPr>
                <a:spLocks/>
              </p:cNvSpPr>
              <p:nvPr/>
            </p:nvSpPr>
            <p:spPr bwMode="auto">
              <a:xfrm rot="10800000">
                <a:off x="2980171" y="4711123"/>
                <a:ext cx="176213" cy="457200"/>
              </a:xfrm>
              <a:custGeom>
                <a:avLst/>
                <a:gdLst/>
                <a:ahLst/>
                <a:cxnLst>
                  <a:cxn ang="0">
                    <a:pos x="40" y="0"/>
                  </a:cxn>
                  <a:cxn ang="0">
                    <a:pos x="104" y="136"/>
                  </a:cxn>
                  <a:cxn ang="0">
                    <a:pos x="0" y="288"/>
                  </a:cxn>
                </a:cxnLst>
                <a:rect l="0" t="0" r="r" b="b"/>
                <a:pathLst>
                  <a:path w="111" h="288">
                    <a:moveTo>
                      <a:pt x="40" y="0"/>
                    </a:moveTo>
                    <a:cubicBezTo>
                      <a:pt x="51" y="23"/>
                      <a:pt x="111" y="88"/>
                      <a:pt x="104" y="136"/>
                    </a:cubicBezTo>
                    <a:cubicBezTo>
                      <a:pt x="97" y="184"/>
                      <a:pt x="22" y="256"/>
                      <a:pt x="0" y="288"/>
                    </a:cubicBezTo>
                  </a:path>
                </a:pathLst>
              </a:custGeom>
              <a:noFill/>
              <a:ln w="38100" cap="flat" cmpd="sng">
                <a:solidFill>
                  <a:schemeClr val="bg1"/>
                </a:solidFill>
                <a:prstDash val="solid"/>
                <a:round/>
                <a:headEnd type="none" w="med" len="med"/>
                <a:tailEnd type="triangle" w="med" len="med"/>
              </a:ln>
              <a:effectLst/>
            </p:spPr>
            <p:txBody>
              <a:bodyPr wrap="none" anchor="ctr"/>
              <a:lstStyle/>
              <a:p>
                <a:endParaRPr lang="en-US"/>
              </a:p>
            </p:txBody>
          </p:sp>
          <p:sp>
            <p:nvSpPr>
              <p:cNvPr id="48" name="Line 25"/>
              <p:cNvSpPr>
                <a:spLocks noChangeShapeType="1"/>
              </p:cNvSpPr>
              <p:nvPr/>
            </p:nvSpPr>
            <p:spPr bwMode="auto">
              <a:xfrm>
                <a:off x="2827771" y="4584123"/>
                <a:ext cx="393700" cy="0"/>
              </a:xfrm>
              <a:prstGeom prst="line">
                <a:avLst/>
              </a:prstGeom>
              <a:noFill/>
              <a:ln w="38100">
                <a:solidFill>
                  <a:schemeClr val="bg1"/>
                </a:solidFill>
                <a:round/>
                <a:headEnd/>
                <a:tailEnd type="triangle" w="med" len="med"/>
              </a:ln>
              <a:effectLst/>
            </p:spPr>
            <p:txBody>
              <a:bodyPr wrap="none" anchor="ctr"/>
              <a:lstStyle/>
              <a:p>
                <a:endParaRPr lang="en-US"/>
              </a:p>
            </p:txBody>
          </p:sp>
        </p:grpSp>
      </p:grpSp>
      <p:grpSp>
        <p:nvGrpSpPr>
          <p:cNvPr id="49" name="Group 6"/>
          <p:cNvGrpSpPr>
            <a:grpSpLocks/>
          </p:cNvGrpSpPr>
          <p:nvPr/>
        </p:nvGrpSpPr>
        <p:grpSpPr bwMode="auto">
          <a:xfrm>
            <a:off x="331480" y="5087220"/>
            <a:ext cx="1146175" cy="1000125"/>
            <a:chOff x="1043" y="2546"/>
            <a:chExt cx="869" cy="740"/>
          </a:xfrm>
        </p:grpSpPr>
        <p:sp>
          <p:nvSpPr>
            <p:cNvPr id="50" name="Freeform 7"/>
            <p:cNvSpPr>
              <a:spLocks/>
            </p:cNvSpPr>
            <p:nvPr/>
          </p:nvSpPr>
          <p:spPr bwMode="auto">
            <a:xfrm>
              <a:off x="1769" y="3004"/>
              <a:ext cx="143" cy="278"/>
            </a:xfrm>
            <a:custGeom>
              <a:avLst/>
              <a:gdLst>
                <a:gd name="T0" fmla="*/ 0 w 143"/>
                <a:gd name="T1" fmla="*/ 0 h 278"/>
                <a:gd name="T2" fmla="*/ 143 w 143"/>
                <a:gd name="T3" fmla="*/ 42 h 278"/>
                <a:gd name="T4" fmla="*/ 143 w 143"/>
                <a:gd name="T5" fmla="*/ 242 h 278"/>
                <a:gd name="T6" fmla="*/ 100 w 143"/>
                <a:gd name="T7" fmla="*/ 278 h 278"/>
                <a:gd name="T8" fmla="*/ 93 w 143"/>
                <a:gd name="T9" fmla="*/ 100 h 278"/>
                <a:gd name="T10" fmla="*/ 7 w 143"/>
                <a:gd name="T11" fmla="*/ 5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51" name="Freeform 8"/>
            <p:cNvSpPr>
              <a:spLocks/>
            </p:cNvSpPr>
            <p:nvPr/>
          </p:nvSpPr>
          <p:spPr bwMode="auto">
            <a:xfrm>
              <a:off x="1737" y="2814"/>
              <a:ext cx="86" cy="221"/>
            </a:xfrm>
            <a:custGeom>
              <a:avLst/>
              <a:gdLst>
                <a:gd name="T0" fmla="*/ 0 w 143"/>
                <a:gd name="T1" fmla="*/ 0 h 278"/>
                <a:gd name="T2" fmla="*/ 86 w 143"/>
                <a:gd name="T3" fmla="*/ 33 h 278"/>
                <a:gd name="T4" fmla="*/ 86 w 143"/>
                <a:gd name="T5" fmla="*/ 192 h 278"/>
                <a:gd name="T6" fmla="*/ 60 w 143"/>
                <a:gd name="T7" fmla="*/ 221 h 278"/>
                <a:gd name="T8" fmla="*/ 56 w 143"/>
                <a:gd name="T9" fmla="*/ 79 h 278"/>
                <a:gd name="T10" fmla="*/ 4 w 143"/>
                <a:gd name="T11" fmla="*/ 4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52" name="Freeform 9"/>
            <p:cNvSpPr>
              <a:spLocks/>
            </p:cNvSpPr>
            <p:nvPr/>
          </p:nvSpPr>
          <p:spPr bwMode="auto">
            <a:xfrm flipH="1">
              <a:off x="1043" y="3008"/>
              <a:ext cx="143" cy="278"/>
            </a:xfrm>
            <a:custGeom>
              <a:avLst/>
              <a:gdLst>
                <a:gd name="T0" fmla="*/ 0 w 143"/>
                <a:gd name="T1" fmla="*/ 0 h 278"/>
                <a:gd name="T2" fmla="*/ 143 w 143"/>
                <a:gd name="T3" fmla="*/ 42 h 278"/>
                <a:gd name="T4" fmla="*/ 143 w 143"/>
                <a:gd name="T5" fmla="*/ 242 h 278"/>
                <a:gd name="T6" fmla="*/ 100 w 143"/>
                <a:gd name="T7" fmla="*/ 278 h 278"/>
                <a:gd name="T8" fmla="*/ 93 w 143"/>
                <a:gd name="T9" fmla="*/ 100 h 278"/>
                <a:gd name="T10" fmla="*/ 7 w 143"/>
                <a:gd name="T11" fmla="*/ 5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53" name="Freeform 10"/>
            <p:cNvSpPr>
              <a:spLocks/>
            </p:cNvSpPr>
            <p:nvPr/>
          </p:nvSpPr>
          <p:spPr bwMode="auto">
            <a:xfrm flipH="1">
              <a:off x="1133" y="2833"/>
              <a:ext cx="86" cy="221"/>
            </a:xfrm>
            <a:custGeom>
              <a:avLst/>
              <a:gdLst>
                <a:gd name="T0" fmla="*/ 0 w 143"/>
                <a:gd name="T1" fmla="*/ 0 h 278"/>
                <a:gd name="T2" fmla="*/ 86 w 143"/>
                <a:gd name="T3" fmla="*/ 33 h 278"/>
                <a:gd name="T4" fmla="*/ 86 w 143"/>
                <a:gd name="T5" fmla="*/ 192 h 278"/>
                <a:gd name="T6" fmla="*/ 60 w 143"/>
                <a:gd name="T7" fmla="*/ 221 h 278"/>
                <a:gd name="T8" fmla="*/ 56 w 143"/>
                <a:gd name="T9" fmla="*/ 79 h 278"/>
                <a:gd name="T10" fmla="*/ 4 w 143"/>
                <a:gd name="T11" fmla="*/ 4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54" name="AutoShape 11"/>
            <p:cNvSpPr>
              <a:spLocks noChangeArrowheads="1"/>
            </p:cNvSpPr>
            <p:nvPr/>
          </p:nvSpPr>
          <p:spPr bwMode="auto">
            <a:xfrm flipV="1">
              <a:off x="1163" y="2546"/>
              <a:ext cx="657" cy="557"/>
            </a:xfrm>
            <a:custGeom>
              <a:avLst/>
              <a:gdLst>
                <a:gd name="T0" fmla="*/ 17 w 21600"/>
                <a:gd name="T1" fmla="*/ 7 h 21600"/>
                <a:gd name="T2" fmla="*/ 10 w 21600"/>
                <a:gd name="T3" fmla="*/ 14 h 21600"/>
                <a:gd name="T4" fmla="*/ 2 w 21600"/>
                <a:gd name="T5" fmla="*/ 7 h 21600"/>
                <a:gd name="T6" fmla="*/ 10 w 21600"/>
                <a:gd name="T7" fmla="*/ 0 h 21600"/>
                <a:gd name="T8" fmla="*/ 0 60000 65536"/>
                <a:gd name="T9" fmla="*/ 0 60000 65536"/>
                <a:gd name="T10" fmla="*/ 0 60000 65536"/>
                <a:gd name="T11" fmla="*/ 0 60000 65536"/>
                <a:gd name="T12" fmla="*/ 4504 w 21600"/>
                <a:gd name="T13" fmla="*/ 4498 h 21600"/>
                <a:gd name="T14" fmla="*/ 17096 w 21600"/>
                <a:gd name="T15" fmla="*/ 17102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9966FF"/>
            </a:solidFill>
            <a:ln w="38100">
              <a:solidFill>
                <a:schemeClr val="tx1"/>
              </a:solidFill>
              <a:miter lim="800000"/>
              <a:headEnd/>
              <a:tailEnd/>
            </a:ln>
          </p:spPr>
          <p:txBody>
            <a:bodyPr rot="10800000" wrap="none" anchor="ctr"/>
            <a:lstStyle/>
            <a:p>
              <a:endParaRPr lang="en-US">
                <a:latin typeface="Arial" pitchFamily="34" charset="0"/>
                <a:cs typeface="Arial" pitchFamily="34" charset="0"/>
              </a:endParaRPr>
            </a:p>
          </p:txBody>
        </p:sp>
        <p:sp>
          <p:nvSpPr>
            <p:cNvPr id="55" name="Rectangle 12"/>
            <p:cNvSpPr>
              <a:spLocks noChangeArrowheads="1"/>
            </p:cNvSpPr>
            <p:nvPr/>
          </p:nvSpPr>
          <p:spPr bwMode="auto">
            <a:xfrm>
              <a:off x="1163" y="3110"/>
              <a:ext cx="657" cy="157"/>
            </a:xfrm>
            <a:prstGeom prst="rect">
              <a:avLst/>
            </a:prstGeom>
            <a:solidFill>
              <a:srgbClr val="9966FF"/>
            </a:solidFill>
            <a:ln w="38100">
              <a:solidFill>
                <a:schemeClr val="tx1"/>
              </a:solidFill>
              <a:miter lim="800000"/>
              <a:headEnd/>
              <a:tailEnd/>
            </a:ln>
          </p:spPr>
          <p:txBody>
            <a:bodyPr wrap="none" anchor="ctr"/>
            <a:lstStyle/>
            <a:p>
              <a:endParaRPr lang="en-US">
                <a:latin typeface="Arial" pitchFamily="34" charset="0"/>
                <a:cs typeface="Arial" pitchFamily="34" charset="0"/>
              </a:endParaRPr>
            </a:p>
          </p:txBody>
        </p:sp>
        <p:sp>
          <p:nvSpPr>
            <p:cNvPr id="56" name="Freeform 13"/>
            <p:cNvSpPr>
              <a:spLocks/>
            </p:cNvSpPr>
            <p:nvPr/>
          </p:nvSpPr>
          <p:spPr bwMode="auto">
            <a:xfrm>
              <a:off x="1694" y="2640"/>
              <a:ext cx="86" cy="221"/>
            </a:xfrm>
            <a:custGeom>
              <a:avLst/>
              <a:gdLst>
                <a:gd name="T0" fmla="*/ 0 w 143"/>
                <a:gd name="T1" fmla="*/ 0 h 278"/>
                <a:gd name="T2" fmla="*/ 86 w 143"/>
                <a:gd name="T3" fmla="*/ 33 h 278"/>
                <a:gd name="T4" fmla="*/ 86 w 143"/>
                <a:gd name="T5" fmla="*/ 192 h 278"/>
                <a:gd name="T6" fmla="*/ 60 w 143"/>
                <a:gd name="T7" fmla="*/ 221 h 278"/>
                <a:gd name="T8" fmla="*/ 56 w 143"/>
                <a:gd name="T9" fmla="*/ 79 h 278"/>
                <a:gd name="T10" fmla="*/ 4 w 143"/>
                <a:gd name="T11" fmla="*/ 4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57" name="Freeform 14"/>
            <p:cNvSpPr>
              <a:spLocks/>
            </p:cNvSpPr>
            <p:nvPr/>
          </p:nvSpPr>
          <p:spPr bwMode="auto">
            <a:xfrm flipH="1">
              <a:off x="1186" y="2640"/>
              <a:ext cx="86" cy="221"/>
            </a:xfrm>
            <a:custGeom>
              <a:avLst/>
              <a:gdLst>
                <a:gd name="T0" fmla="*/ 0 w 143"/>
                <a:gd name="T1" fmla="*/ 0 h 278"/>
                <a:gd name="T2" fmla="*/ 86 w 143"/>
                <a:gd name="T3" fmla="*/ 33 h 278"/>
                <a:gd name="T4" fmla="*/ 86 w 143"/>
                <a:gd name="T5" fmla="*/ 192 h 278"/>
                <a:gd name="T6" fmla="*/ 60 w 143"/>
                <a:gd name="T7" fmla="*/ 221 h 278"/>
                <a:gd name="T8" fmla="*/ 56 w 143"/>
                <a:gd name="T9" fmla="*/ 79 h 278"/>
                <a:gd name="T10" fmla="*/ 4 w 143"/>
                <a:gd name="T11" fmla="*/ 4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a:latin typeface="Arial" pitchFamily="34" charset="0"/>
                <a:cs typeface="Arial" pitchFamily="34" charset="0"/>
              </a:endParaRPr>
            </a:p>
          </p:txBody>
        </p:sp>
      </p:grpSp>
      <p:grpSp>
        <p:nvGrpSpPr>
          <p:cNvPr id="58" name="Group 27"/>
          <p:cNvGrpSpPr>
            <a:grpSpLocks/>
          </p:cNvGrpSpPr>
          <p:nvPr/>
        </p:nvGrpSpPr>
        <p:grpSpPr bwMode="auto">
          <a:xfrm flipH="1">
            <a:off x="1483543" y="4826255"/>
            <a:ext cx="1447800" cy="1295400"/>
            <a:chOff x="3168" y="1824"/>
            <a:chExt cx="912" cy="816"/>
          </a:xfrm>
        </p:grpSpPr>
        <p:sp>
          <p:nvSpPr>
            <p:cNvPr id="59" name="Freeform 28"/>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60" name="Freeform 29"/>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61" name="Freeform 30"/>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62" name="Freeform 31"/>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1"/>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63" name="Freeform 32"/>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1"/>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64" name="Freeform 33"/>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1"/>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65" name="Freeform 34"/>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66" name="Freeform 35"/>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67" name="Freeform 36"/>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grpSp>
      <p:grpSp>
        <p:nvGrpSpPr>
          <p:cNvPr id="68" name="Group 17"/>
          <p:cNvGrpSpPr>
            <a:grpSpLocks/>
          </p:cNvGrpSpPr>
          <p:nvPr/>
        </p:nvGrpSpPr>
        <p:grpSpPr bwMode="auto">
          <a:xfrm>
            <a:off x="7105444" y="5134386"/>
            <a:ext cx="1447800" cy="1295400"/>
            <a:chOff x="3168" y="1824"/>
            <a:chExt cx="912" cy="816"/>
          </a:xfrm>
        </p:grpSpPr>
        <p:sp>
          <p:nvSpPr>
            <p:cNvPr id="69" name="Freeform 18"/>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70" name="Freeform 19"/>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71" name="Freeform 20"/>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72" name="Freeform 21"/>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73" name="Freeform 22"/>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74" name="Freeform 23"/>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75" name="Freeform 24"/>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76" name="Freeform 25"/>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77" name="Freeform 26"/>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grpSp>
      <p:cxnSp>
        <p:nvCxnSpPr>
          <p:cNvPr id="86" name="Curved Connector 85"/>
          <p:cNvCxnSpPr>
            <a:stCxn id="12" idx="2"/>
            <a:endCxn id="36" idx="0"/>
          </p:cNvCxnSpPr>
          <p:nvPr/>
        </p:nvCxnSpPr>
        <p:spPr bwMode="auto">
          <a:xfrm rot="5400000">
            <a:off x="4391515" y="3062310"/>
            <a:ext cx="536672" cy="6766"/>
          </a:xfrm>
          <a:prstGeom prst="curvedConnector3">
            <a:avLst>
              <a:gd name="adj1" fmla="val 50000"/>
            </a:avLst>
          </a:prstGeom>
          <a:noFill/>
          <a:ln w="57150" cap="flat" cmpd="sng" algn="ctr">
            <a:solidFill>
              <a:srgbClr val="7030A0"/>
            </a:solidFill>
            <a:prstDash val="solid"/>
            <a:round/>
            <a:headEnd type="none" w="med" len="med"/>
            <a:tailEnd type="arrow"/>
          </a:ln>
          <a:effectLst/>
        </p:spPr>
      </p:cxnSp>
      <p:cxnSp>
        <p:nvCxnSpPr>
          <p:cNvPr id="88" name="Curved Connector 87"/>
          <p:cNvCxnSpPr/>
          <p:nvPr/>
        </p:nvCxnSpPr>
        <p:spPr bwMode="auto">
          <a:xfrm rot="10800000" flipV="1">
            <a:off x="5840362" y="3038168"/>
            <a:ext cx="1076633" cy="545690"/>
          </a:xfrm>
          <a:prstGeom prst="curvedConnector3">
            <a:avLst>
              <a:gd name="adj1" fmla="val 50000"/>
            </a:avLst>
          </a:prstGeom>
          <a:noFill/>
          <a:ln w="57150" cap="flat" cmpd="sng" algn="ctr">
            <a:solidFill>
              <a:srgbClr val="00B050"/>
            </a:solidFill>
            <a:prstDash val="solid"/>
            <a:round/>
            <a:headEnd type="none" w="med" len="med"/>
            <a:tailEnd type="arrow"/>
          </a:ln>
          <a:effectLst/>
        </p:spPr>
      </p:cxnSp>
      <p:cxnSp>
        <p:nvCxnSpPr>
          <p:cNvPr id="90" name="Curved Connector 89"/>
          <p:cNvCxnSpPr/>
          <p:nvPr/>
        </p:nvCxnSpPr>
        <p:spPr bwMode="auto">
          <a:xfrm>
            <a:off x="2418735" y="2875935"/>
            <a:ext cx="1032388" cy="648930"/>
          </a:xfrm>
          <a:prstGeom prst="curvedConnector3">
            <a:avLst>
              <a:gd name="adj1" fmla="val 50000"/>
            </a:avLst>
          </a:prstGeom>
          <a:noFill/>
          <a:ln w="57150" cap="flat" cmpd="sng" algn="ctr">
            <a:solidFill>
              <a:srgbClr val="FF0000"/>
            </a:solidFill>
            <a:prstDash val="solid"/>
            <a:round/>
            <a:headEnd type="none" w="med" len="med"/>
            <a:tailEnd type="arrow"/>
          </a:ln>
          <a:effectLst/>
        </p:spPr>
      </p:cxnSp>
      <p:sp>
        <p:nvSpPr>
          <p:cNvPr id="96" name="Bent-Up Arrow 95"/>
          <p:cNvSpPr/>
          <p:nvPr/>
        </p:nvSpPr>
        <p:spPr>
          <a:xfrm rot="5400000">
            <a:off x="5427407" y="4881718"/>
            <a:ext cx="648929" cy="707922"/>
          </a:xfrm>
          <a:prstGeom prst="bentUpArrow">
            <a:avLst/>
          </a:prstGeom>
          <a:ln w="38100">
            <a:solidFill>
              <a:srgbClr val="FF0000"/>
            </a:solidFill>
          </a:ln>
        </p:spPr>
        <p:txBody>
          <a:bodyPr rtlCol="0" anchor="ctr">
            <a:spAutoFit/>
          </a:bodyPr>
          <a:lstStyle/>
          <a:p>
            <a:pPr algn="ctr">
              <a:buNone/>
            </a:pPr>
            <a:endParaRPr lang="en-US" sz="2800" dirty="0" smtClean="0">
              <a:latin typeface="Arial" pitchFamily="34" charset="0"/>
              <a:cs typeface="Arial" pitchFamily="34" charset="0"/>
            </a:endParaRPr>
          </a:p>
        </p:txBody>
      </p:sp>
      <p:sp>
        <p:nvSpPr>
          <p:cNvPr id="97" name="Bent-Up Arrow 96"/>
          <p:cNvSpPr/>
          <p:nvPr/>
        </p:nvSpPr>
        <p:spPr>
          <a:xfrm rot="16200000" flipH="1">
            <a:off x="3411795" y="4827641"/>
            <a:ext cx="648929" cy="707922"/>
          </a:xfrm>
          <a:prstGeom prst="bentUpArrow">
            <a:avLst/>
          </a:prstGeom>
          <a:ln w="38100">
            <a:solidFill>
              <a:srgbClr val="7030A0"/>
            </a:solidFill>
          </a:ln>
        </p:spPr>
        <p:txBody>
          <a:bodyPr rtlCol="0" anchor="ctr">
            <a:spAutoFit/>
          </a:bodyPr>
          <a:lstStyle/>
          <a:p>
            <a:pPr algn="ctr">
              <a:buNone/>
            </a:pPr>
            <a:endParaRPr lang="en-US" sz="2800" dirty="0" smtClean="0">
              <a:latin typeface="Arial" pitchFamily="34" charset="0"/>
              <a:cs typeface="Arial" pitchFamily="34" charset="0"/>
            </a:endParaRPr>
          </a:p>
        </p:txBody>
      </p:sp>
      <p:sp>
        <p:nvSpPr>
          <p:cNvPr id="98" name="Bent-Up Arrow 97"/>
          <p:cNvSpPr/>
          <p:nvPr/>
        </p:nvSpPr>
        <p:spPr>
          <a:xfrm rot="16200000" flipH="1">
            <a:off x="3726429" y="5230765"/>
            <a:ext cx="648929" cy="707922"/>
          </a:xfrm>
          <a:prstGeom prst="bentUpArrow">
            <a:avLst/>
          </a:prstGeom>
          <a:ln w="38100">
            <a:solidFill>
              <a:srgbClr val="00B050"/>
            </a:solidFill>
          </a:ln>
        </p:spPr>
        <p:txBody>
          <a:bodyPr rtlCol="0" anchor="ctr">
            <a:spAutoFit/>
          </a:bodyPr>
          <a:lstStyle/>
          <a:p>
            <a:pPr algn="ctr">
              <a:buNone/>
            </a:pPr>
            <a:endParaRPr lang="en-US" sz="2800" dirty="0" smtClean="0">
              <a:latin typeface="Arial" pitchFamily="34" charset="0"/>
              <a:cs typeface="Arial" pitchFamily="34" charset="0"/>
            </a:endParaRPr>
          </a:p>
        </p:txBody>
      </p:sp>
      <p:sp>
        <p:nvSpPr>
          <p:cNvPr id="99" name="TextBox 98"/>
          <p:cNvSpPr txBox="1"/>
          <p:nvPr/>
        </p:nvSpPr>
        <p:spPr>
          <a:xfrm>
            <a:off x="2432430" y="6002594"/>
            <a:ext cx="1484702" cy="523220"/>
          </a:xfrm>
          <a:prstGeom prst="rect">
            <a:avLst/>
          </a:prstGeom>
          <a:noFill/>
        </p:spPr>
        <p:txBody>
          <a:bodyPr wrap="none" rtlCol="0">
            <a:spAutoFit/>
          </a:bodyPr>
          <a:lstStyle/>
          <a:p>
            <a:r>
              <a:rPr lang="en-US" sz="2800" dirty="0" smtClean="0">
                <a:latin typeface="Arial" pitchFamily="34" charset="0"/>
                <a:cs typeface="Arial" pitchFamily="34" charset="0"/>
              </a:rPr>
              <a:t>Group 0</a:t>
            </a:r>
          </a:p>
        </p:txBody>
      </p:sp>
      <p:sp>
        <p:nvSpPr>
          <p:cNvPr id="100" name="TextBox 99"/>
          <p:cNvSpPr txBox="1"/>
          <p:nvPr/>
        </p:nvSpPr>
        <p:spPr>
          <a:xfrm>
            <a:off x="5519759" y="5860026"/>
            <a:ext cx="1484702" cy="523220"/>
          </a:xfrm>
          <a:prstGeom prst="rect">
            <a:avLst/>
          </a:prstGeom>
          <a:noFill/>
        </p:spPr>
        <p:txBody>
          <a:bodyPr wrap="none" rtlCol="0">
            <a:spAutoFit/>
          </a:bodyPr>
          <a:lstStyle/>
          <a:p>
            <a:r>
              <a:rPr lang="en-US" sz="2800" dirty="0" smtClean="0">
                <a:latin typeface="Arial" pitchFamily="34" charset="0"/>
                <a:cs typeface="Arial" pitchFamily="34" charset="0"/>
              </a:rPr>
              <a:t>Group 1</a:t>
            </a:r>
          </a:p>
        </p:txBody>
      </p:sp>
      <p:sp>
        <p:nvSpPr>
          <p:cNvPr id="101" name="Text Box 45"/>
          <p:cNvSpPr txBox="1">
            <a:spLocks noChangeArrowheads="1"/>
          </p:cNvSpPr>
          <p:nvPr/>
        </p:nvSpPr>
        <p:spPr bwMode="auto">
          <a:xfrm>
            <a:off x="2497393" y="2255429"/>
            <a:ext cx="4191000" cy="1077218"/>
          </a:xfrm>
          <a:prstGeom prst="rect">
            <a:avLst/>
          </a:prstGeom>
          <a:solidFill>
            <a:schemeClr val="bg1">
              <a:alpha val="89999"/>
            </a:schemeClr>
          </a:solidFill>
          <a:ln w="38100" algn="ctr">
            <a:solidFill>
              <a:srgbClr val="FF0000"/>
            </a:solidFill>
            <a:miter lim="800000"/>
            <a:headEnd/>
            <a:tailEnd/>
          </a:ln>
          <a:effectLst>
            <a:outerShdw blurRad="50800" dist="38100" dir="2700000" algn="tl" rotWithShape="0">
              <a:prstClr val="black">
                <a:alpha val="40000"/>
              </a:prstClr>
            </a:outerShdw>
          </a:effectLst>
        </p:spPr>
        <p:txBody>
          <a:bodyPr>
            <a:spAutoFit/>
          </a:bodyPr>
          <a:lstStyle/>
          <a:p>
            <a:r>
              <a:rPr lang="en-US" sz="3200" dirty="0" smtClean="0">
                <a:latin typeface="Arial" pitchFamily="34" charset="0"/>
                <a:cs typeface="Arial" pitchFamily="34" charset="0"/>
              </a:rPr>
              <a:t>If all processes participate …</a:t>
            </a:r>
            <a:endParaRPr lang="en-US" sz="3200" dirty="0">
              <a:latin typeface="Arial" pitchFamily="34" charset="0"/>
              <a:cs typeface="Arial" pitchFamily="34" charset="0"/>
            </a:endParaRPr>
          </a:p>
        </p:txBody>
      </p:sp>
      <p:sp>
        <p:nvSpPr>
          <p:cNvPr id="102" name="Text Box 45"/>
          <p:cNvSpPr txBox="1">
            <a:spLocks noChangeArrowheads="1"/>
          </p:cNvSpPr>
          <p:nvPr/>
        </p:nvSpPr>
        <p:spPr bwMode="auto">
          <a:xfrm>
            <a:off x="2561303" y="4605340"/>
            <a:ext cx="4191000" cy="1077218"/>
          </a:xfrm>
          <a:prstGeom prst="rect">
            <a:avLst/>
          </a:prstGeom>
          <a:solidFill>
            <a:schemeClr val="bg1">
              <a:alpha val="89999"/>
            </a:schemeClr>
          </a:solidFill>
          <a:ln w="38100" algn="ctr">
            <a:solidFill>
              <a:srgbClr val="FF0000"/>
            </a:solidFill>
            <a:miter lim="800000"/>
            <a:headEnd/>
            <a:tailEnd/>
          </a:ln>
          <a:effectLst>
            <a:outerShdw blurRad="50800" dist="38100" dir="2700000" algn="tl" rotWithShape="0">
              <a:prstClr val="black">
                <a:alpha val="40000"/>
              </a:prstClr>
            </a:outerShdw>
          </a:effectLst>
        </p:spPr>
        <p:txBody>
          <a:bodyPr>
            <a:spAutoFit/>
          </a:bodyPr>
          <a:lstStyle/>
          <a:p>
            <a:r>
              <a:rPr lang="en-US" sz="3200" dirty="0" smtClean="0">
                <a:latin typeface="Arial" pitchFamily="34" charset="0"/>
                <a:cs typeface="Arial" pitchFamily="34" charset="0"/>
              </a:rPr>
              <a:t>At least one process in each group</a:t>
            </a:r>
            <a:endParaRPr lang="en-US" sz="3200" dirty="0">
              <a:latin typeface="Arial" pitchFamily="34" charset="0"/>
              <a:cs typeface="Arial" pitchFamily="34" charset="0"/>
            </a:endParaRPr>
          </a:p>
        </p:txBody>
      </p:sp>
      <p:sp>
        <p:nvSpPr>
          <p:cNvPr id="3" name="Footer Placeholder 2"/>
          <p:cNvSpPr>
            <a:spLocks noGrp="1"/>
          </p:cNvSpPr>
          <p:nvPr>
            <p:ph type="ftr" sz="quarter" idx="11"/>
          </p:nvPr>
        </p:nvSpPr>
        <p:spPr/>
        <p:txBody>
          <a:bodyPr/>
          <a:lstStyle/>
          <a:p>
            <a:r>
              <a:rPr lang="en-US" smtClean="0"/>
              <a:t>Distributed Computing Through Combinatorial Topology</a:t>
            </a:r>
            <a:endParaRPr lang="en-US"/>
          </a:p>
        </p:txBody>
      </p:sp>
    </p:spTree>
    <p:extLst>
      <p:ext uri="{BB962C8B-B14F-4D97-AF65-F5344CB8AC3E}">
        <p14:creationId xmlns:p14="http://schemas.microsoft.com/office/powerpoint/2010/main" val="2120878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linds(horizontal)">
                                      <p:cBhvr>
                                        <p:cTn id="7" dur="500"/>
                                        <p:tgtEl>
                                          <p:spTgt spid="10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2"/>
                                        </p:tgtEl>
                                        <p:attrNameLst>
                                          <p:attrName>style.visibility</p:attrName>
                                        </p:attrNameLst>
                                      </p:cBhvr>
                                      <p:to>
                                        <p:strVal val="visible"/>
                                      </p:to>
                                    </p:set>
                                    <p:animEffect transition="in" filter="blinds(horizontal)">
                                      <p:cBhvr>
                                        <p:cTn id="12" dur="500"/>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02" grpId="0" animBg="1"/>
    </p:bld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Weak Symmetry-Breaking</a:t>
            </a:r>
            <a:endParaRPr lang="en-US" dirty="0"/>
          </a:p>
        </p:txBody>
      </p:sp>
      <p:sp>
        <p:nvSpPr>
          <p:cNvPr id="5" name="Slide Number Placeholder 4"/>
          <p:cNvSpPr>
            <a:spLocks noGrp="1"/>
          </p:cNvSpPr>
          <p:nvPr>
            <p:ph type="sldNum" sz="quarter" idx="12"/>
          </p:nvPr>
        </p:nvSpPr>
        <p:spPr/>
        <p:txBody>
          <a:bodyPr/>
          <a:lstStyle/>
          <a:p>
            <a:fld id="{8F295F75-C4A9-44C0-BFBB-F9713B270148}" type="slidenum">
              <a:rPr lang="en-US" smtClean="0"/>
              <a:pPr/>
              <a:t>185</a:t>
            </a:fld>
            <a:endParaRPr lang="en-US"/>
          </a:p>
        </p:txBody>
      </p:sp>
      <p:grpSp>
        <p:nvGrpSpPr>
          <p:cNvPr id="3" name="Group 6"/>
          <p:cNvGrpSpPr>
            <a:grpSpLocks/>
          </p:cNvGrpSpPr>
          <p:nvPr/>
        </p:nvGrpSpPr>
        <p:grpSpPr bwMode="auto">
          <a:xfrm>
            <a:off x="4071681" y="1822911"/>
            <a:ext cx="1146175" cy="1000125"/>
            <a:chOff x="1043" y="2546"/>
            <a:chExt cx="869" cy="740"/>
          </a:xfrm>
        </p:grpSpPr>
        <p:sp>
          <p:nvSpPr>
            <p:cNvPr id="7" name="Freeform 7"/>
            <p:cNvSpPr>
              <a:spLocks/>
            </p:cNvSpPr>
            <p:nvPr/>
          </p:nvSpPr>
          <p:spPr bwMode="auto">
            <a:xfrm>
              <a:off x="1769" y="3004"/>
              <a:ext cx="143" cy="278"/>
            </a:xfrm>
            <a:custGeom>
              <a:avLst/>
              <a:gdLst>
                <a:gd name="T0" fmla="*/ 0 w 143"/>
                <a:gd name="T1" fmla="*/ 0 h 278"/>
                <a:gd name="T2" fmla="*/ 143 w 143"/>
                <a:gd name="T3" fmla="*/ 42 h 278"/>
                <a:gd name="T4" fmla="*/ 143 w 143"/>
                <a:gd name="T5" fmla="*/ 242 h 278"/>
                <a:gd name="T6" fmla="*/ 100 w 143"/>
                <a:gd name="T7" fmla="*/ 278 h 278"/>
                <a:gd name="T8" fmla="*/ 93 w 143"/>
                <a:gd name="T9" fmla="*/ 100 h 278"/>
                <a:gd name="T10" fmla="*/ 7 w 143"/>
                <a:gd name="T11" fmla="*/ 5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8" name="Freeform 8"/>
            <p:cNvSpPr>
              <a:spLocks/>
            </p:cNvSpPr>
            <p:nvPr/>
          </p:nvSpPr>
          <p:spPr bwMode="auto">
            <a:xfrm>
              <a:off x="1737" y="2814"/>
              <a:ext cx="86" cy="221"/>
            </a:xfrm>
            <a:custGeom>
              <a:avLst/>
              <a:gdLst>
                <a:gd name="T0" fmla="*/ 0 w 143"/>
                <a:gd name="T1" fmla="*/ 0 h 278"/>
                <a:gd name="T2" fmla="*/ 86 w 143"/>
                <a:gd name="T3" fmla="*/ 33 h 278"/>
                <a:gd name="T4" fmla="*/ 86 w 143"/>
                <a:gd name="T5" fmla="*/ 192 h 278"/>
                <a:gd name="T6" fmla="*/ 60 w 143"/>
                <a:gd name="T7" fmla="*/ 221 h 278"/>
                <a:gd name="T8" fmla="*/ 56 w 143"/>
                <a:gd name="T9" fmla="*/ 79 h 278"/>
                <a:gd name="T10" fmla="*/ 4 w 143"/>
                <a:gd name="T11" fmla="*/ 4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9" name="Freeform 9"/>
            <p:cNvSpPr>
              <a:spLocks/>
            </p:cNvSpPr>
            <p:nvPr/>
          </p:nvSpPr>
          <p:spPr bwMode="auto">
            <a:xfrm flipH="1">
              <a:off x="1043" y="3008"/>
              <a:ext cx="143" cy="278"/>
            </a:xfrm>
            <a:custGeom>
              <a:avLst/>
              <a:gdLst>
                <a:gd name="T0" fmla="*/ 0 w 143"/>
                <a:gd name="T1" fmla="*/ 0 h 278"/>
                <a:gd name="T2" fmla="*/ 143 w 143"/>
                <a:gd name="T3" fmla="*/ 42 h 278"/>
                <a:gd name="T4" fmla="*/ 143 w 143"/>
                <a:gd name="T5" fmla="*/ 242 h 278"/>
                <a:gd name="T6" fmla="*/ 100 w 143"/>
                <a:gd name="T7" fmla="*/ 278 h 278"/>
                <a:gd name="T8" fmla="*/ 93 w 143"/>
                <a:gd name="T9" fmla="*/ 100 h 278"/>
                <a:gd name="T10" fmla="*/ 7 w 143"/>
                <a:gd name="T11" fmla="*/ 5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0" name="Freeform 10"/>
            <p:cNvSpPr>
              <a:spLocks/>
            </p:cNvSpPr>
            <p:nvPr/>
          </p:nvSpPr>
          <p:spPr bwMode="auto">
            <a:xfrm flipH="1">
              <a:off x="1133" y="2833"/>
              <a:ext cx="86" cy="221"/>
            </a:xfrm>
            <a:custGeom>
              <a:avLst/>
              <a:gdLst>
                <a:gd name="T0" fmla="*/ 0 w 143"/>
                <a:gd name="T1" fmla="*/ 0 h 278"/>
                <a:gd name="T2" fmla="*/ 86 w 143"/>
                <a:gd name="T3" fmla="*/ 33 h 278"/>
                <a:gd name="T4" fmla="*/ 86 w 143"/>
                <a:gd name="T5" fmla="*/ 192 h 278"/>
                <a:gd name="T6" fmla="*/ 60 w 143"/>
                <a:gd name="T7" fmla="*/ 221 h 278"/>
                <a:gd name="T8" fmla="*/ 56 w 143"/>
                <a:gd name="T9" fmla="*/ 79 h 278"/>
                <a:gd name="T10" fmla="*/ 4 w 143"/>
                <a:gd name="T11" fmla="*/ 4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1" name="AutoShape 11"/>
            <p:cNvSpPr>
              <a:spLocks noChangeArrowheads="1"/>
            </p:cNvSpPr>
            <p:nvPr/>
          </p:nvSpPr>
          <p:spPr bwMode="auto">
            <a:xfrm flipV="1">
              <a:off x="1163" y="2546"/>
              <a:ext cx="657" cy="557"/>
            </a:xfrm>
            <a:custGeom>
              <a:avLst/>
              <a:gdLst>
                <a:gd name="T0" fmla="*/ 17 w 21600"/>
                <a:gd name="T1" fmla="*/ 7 h 21600"/>
                <a:gd name="T2" fmla="*/ 10 w 21600"/>
                <a:gd name="T3" fmla="*/ 14 h 21600"/>
                <a:gd name="T4" fmla="*/ 2 w 21600"/>
                <a:gd name="T5" fmla="*/ 7 h 21600"/>
                <a:gd name="T6" fmla="*/ 10 w 21600"/>
                <a:gd name="T7" fmla="*/ 0 h 21600"/>
                <a:gd name="T8" fmla="*/ 0 60000 65536"/>
                <a:gd name="T9" fmla="*/ 0 60000 65536"/>
                <a:gd name="T10" fmla="*/ 0 60000 65536"/>
                <a:gd name="T11" fmla="*/ 0 60000 65536"/>
                <a:gd name="T12" fmla="*/ 4504 w 21600"/>
                <a:gd name="T13" fmla="*/ 4498 h 21600"/>
                <a:gd name="T14" fmla="*/ 17096 w 21600"/>
                <a:gd name="T15" fmla="*/ 17102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9966FF"/>
            </a:solidFill>
            <a:ln w="38100">
              <a:solidFill>
                <a:schemeClr val="tx1"/>
              </a:solidFill>
              <a:miter lim="800000"/>
              <a:headEnd/>
              <a:tailEnd/>
            </a:ln>
          </p:spPr>
          <p:txBody>
            <a:bodyPr rot="10800000" wrap="none" anchor="ctr"/>
            <a:lstStyle/>
            <a:p>
              <a:endParaRPr lang="en-US">
                <a:latin typeface="Arial" pitchFamily="34" charset="0"/>
                <a:cs typeface="Arial" pitchFamily="34" charset="0"/>
              </a:endParaRPr>
            </a:p>
          </p:txBody>
        </p:sp>
        <p:sp>
          <p:nvSpPr>
            <p:cNvPr id="12" name="Rectangle 12"/>
            <p:cNvSpPr>
              <a:spLocks noChangeArrowheads="1"/>
            </p:cNvSpPr>
            <p:nvPr/>
          </p:nvSpPr>
          <p:spPr bwMode="auto">
            <a:xfrm>
              <a:off x="1163" y="3110"/>
              <a:ext cx="657" cy="157"/>
            </a:xfrm>
            <a:prstGeom prst="rect">
              <a:avLst/>
            </a:prstGeom>
            <a:solidFill>
              <a:srgbClr val="9966FF"/>
            </a:solidFill>
            <a:ln w="38100">
              <a:solidFill>
                <a:schemeClr val="tx1"/>
              </a:solidFill>
              <a:miter lim="800000"/>
              <a:headEnd/>
              <a:tailEnd/>
            </a:ln>
          </p:spPr>
          <p:txBody>
            <a:bodyPr wrap="none" anchor="ctr"/>
            <a:lstStyle/>
            <a:p>
              <a:endParaRPr lang="en-US">
                <a:latin typeface="Arial" pitchFamily="34" charset="0"/>
                <a:cs typeface="Arial" pitchFamily="34" charset="0"/>
              </a:endParaRPr>
            </a:p>
          </p:txBody>
        </p:sp>
        <p:sp>
          <p:nvSpPr>
            <p:cNvPr id="13" name="Freeform 13"/>
            <p:cNvSpPr>
              <a:spLocks/>
            </p:cNvSpPr>
            <p:nvPr/>
          </p:nvSpPr>
          <p:spPr bwMode="auto">
            <a:xfrm>
              <a:off x="1694" y="2640"/>
              <a:ext cx="86" cy="221"/>
            </a:xfrm>
            <a:custGeom>
              <a:avLst/>
              <a:gdLst>
                <a:gd name="T0" fmla="*/ 0 w 143"/>
                <a:gd name="T1" fmla="*/ 0 h 278"/>
                <a:gd name="T2" fmla="*/ 86 w 143"/>
                <a:gd name="T3" fmla="*/ 33 h 278"/>
                <a:gd name="T4" fmla="*/ 86 w 143"/>
                <a:gd name="T5" fmla="*/ 192 h 278"/>
                <a:gd name="T6" fmla="*/ 60 w 143"/>
                <a:gd name="T7" fmla="*/ 221 h 278"/>
                <a:gd name="T8" fmla="*/ 56 w 143"/>
                <a:gd name="T9" fmla="*/ 79 h 278"/>
                <a:gd name="T10" fmla="*/ 4 w 143"/>
                <a:gd name="T11" fmla="*/ 4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14" name="Freeform 14"/>
            <p:cNvSpPr>
              <a:spLocks/>
            </p:cNvSpPr>
            <p:nvPr/>
          </p:nvSpPr>
          <p:spPr bwMode="auto">
            <a:xfrm flipH="1">
              <a:off x="1186" y="2640"/>
              <a:ext cx="86" cy="221"/>
            </a:xfrm>
            <a:custGeom>
              <a:avLst/>
              <a:gdLst>
                <a:gd name="T0" fmla="*/ 0 w 143"/>
                <a:gd name="T1" fmla="*/ 0 h 278"/>
                <a:gd name="T2" fmla="*/ 86 w 143"/>
                <a:gd name="T3" fmla="*/ 33 h 278"/>
                <a:gd name="T4" fmla="*/ 86 w 143"/>
                <a:gd name="T5" fmla="*/ 192 h 278"/>
                <a:gd name="T6" fmla="*/ 60 w 143"/>
                <a:gd name="T7" fmla="*/ 221 h 278"/>
                <a:gd name="T8" fmla="*/ 56 w 143"/>
                <a:gd name="T9" fmla="*/ 79 h 278"/>
                <a:gd name="T10" fmla="*/ 4 w 143"/>
                <a:gd name="T11" fmla="*/ 4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a:latin typeface="Arial" pitchFamily="34" charset="0"/>
                <a:cs typeface="Arial" pitchFamily="34" charset="0"/>
              </a:endParaRPr>
            </a:p>
          </p:txBody>
        </p:sp>
      </p:grpSp>
      <p:grpSp>
        <p:nvGrpSpPr>
          <p:cNvPr id="15" name="Group 27"/>
          <p:cNvGrpSpPr>
            <a:grpSpLocks/>
          </p:cNvGrpSpPr>
          <p:nvPr/>
        </p:nvGrpSpPr>
        <p:grpSpPr bwMode="auto">
          <a:xfrm flipH="1">
            <a:off x="6670060" y="2151882"/>
            <a:ext cx="1447800" cy="1295400"/>
            <a:chOff x="3168" y="1824"/>
            <a:chExt cx="912" cy="816"/>
          </a:xfrm>
        </p:grpSpPr>
        <p:sp>
          <p:nvSpPr>
            <p:cNvPr id="26" name="Freeform 28"/>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27" name="Freeform 29"/>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28" name="Freeform 30"/>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29" name="Freeform 31"/>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1"/>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30" name="Freeform 32"/>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1"/>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31" name="Freeform 33"/>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1"/>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32" name="Freeform 34"/>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33" name="Freeform 35"/>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34" name="Freeform 36"/>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grpSp>
      <p:grpSp>
        <p:nvGrpSpPr>
          <p:cNvPr id="25" name="Group 34"/>
          <p:cNvGrpSpPr/>
          <p:nvPr/>
        </p:nvGrpSpPr>
        <p:grpSpPr>
          <a:xfrm>
            <a:off x="3506541" y="3334029"/>
            <a:ext cx="2299854" cy="1357746"/>
            <a:chOff x="2438400" y="4031673"/>
            <a:chExt cx="3034145" cy="2036618"/>
          </a:xfrm>
        </p:grpSpPr>
        <p:sp>
          <p:nvSpPr>
            <p:cNvPr id="36" name="Rectangle 35"/>
            <p:cNvSpPr/>
            <p:nvPr/>
          </p:nvSpPr>
          <p:spPr bwMode="auto">
            <a:xfrm>
              <a:off x="2438400" y="4031673"/>
              <a:ext cx="3034145" cy="2036618"/>
            </a:xfrm>
            <a:prstGeom prst="rect">
              <a:avLst/>
            </a:prstGeom>
            <a:solidFill>
              <a:schemeClr val="tx1"/>
            </a:solid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smtClean="0">
                <a:ln>
                  <a:noFill/>
                </a:ln>
                <a:solidFill>
                  <a:srgbClr val="0000FF"/>
                </a:solidFill>
                <a:effectLst/>
                <a:latin typeface="Comic Sans MS" pitchFamily="66" charset="0"/>
              </a:endParaRPr>
            </a:p>
          </p:txBody>
        </p:sp>
        <p:grpSp>
          <p:nvGrpSpPr>
            <p:cNvPr id="35" name="Group 52"/>
            <p:cNvGrpSpPr/>
            <p:nvPr/>
          </p:nvGrpSpPr>
          <p:grpSpPr>
            <a:xfrm>
              <a:off x="2883116" y="4420539"/>
              <a:ext cx="2144713" cy="1258887"/>
              <a:chOff x="2827771" y="4303136"/>
              <a:chExt cx="2144713" cy="1258887"/>
            </a:xfrm>
          </p:grpSpPr>
          <p:sp>
            <p:nvSpPr>
              <p:cNvPr id="38" name="Oval 15"/>
              <p:cNvSpPr>
                <a:spLocks noChangeArrowheads="1"/>
              </p:cNvSpPr>
              <p:nvPr/>
            </p:nvSpPr>
            <p:spPr bwMode="auto">
              <a:xfrm>
                <a:off x="3253221" y="4457123"/>
                <a:ext cx="304800" cy="304800"/>
              </a:xfrm>
              <a:prstGeom prst="ellipse">
                <a:avLst/>
              </a:prstGeom>
              <a:noFill/>
              <a:ln w="38100">
                <a:solidFill>
                  <a:schemeClr val="bg1"/>
                </a:solidFill>
                <a:round/>
                <a:headEnd/>
                <a:tailEnd/>
              </a:ln>
              <a:effectLst/>
            </p:spPr>
            <p:txBody>
              <a:bodyPr wrap="none" anchor="ctr"/>
              <a:lstStyle/>
              <a:p>
                <a:endParaRPr lang="en-US"/>
              </a:p>
            </p:txBody>
          </p:sp>
          <p:sp>
            <p:nvSpPr>
              <p:cNvPr id="39" name="Oval 16"/>
              <p:cNvSpPr>
                <a:spLocks noChangeArrowheads="1"/>
              </p:cNvSpPr>
              <p:nvPr/>
            </p:nvSpPr>
            <p:spPr bwMode="auto">
              <a:xfrm>
                <a:off x="4472421" y="4444423"/>
                <a:ext cx="304800" cy="304800"/>
              </a:xfrm>
              <a:prstGeom prst="ellipse">
                <a:avLst/>
              </a:prstGeom>
              <a:noFill/>
              <a:ln w="38100">
                <a:solidFill>
                  <a:schemeClr val="bg1"/>
                </a:solidFill>
                <a:round/>
                <a:headEnd/>
                <a:tailEnd/>
              </a:ln>
              <a:effectLst/>
            </p:spPr>
            <p:txBody>
              <a:bodyPr wrap="none" anchor="ctr"/>
              <a:lstStyle/>
              <a:p>
                <a:endParaRPr lang="en-US"/>
              </a:p>
            </p:txBody>
          </p:sp>
          <p:sp>
            <p:nvSpPr>
              <p:cNvPr id="40" name="Oval 17"/>
              <p:cNvSpPr>
                <a:spLocks noChangeArrowheads="1"/>
              </p:cNvSpPr>
              <p:nvPr/>
            </p:nvSpPr>
            <p:spPr bwMode="auto">
              <a:xfrm>
                <a:off x="3221471" y="5117523"/>
                <a:ext cx="304800" cy="304800"/>
              </a:xfrm>
              <a:prstGeom prst="ellipse">
                <a:avLst/>
              </a:prstGeom>
              <a:noFill/>
              <a:ln w="38100">
                <a:solidFill>
                  <a:schemeClr val="bg1"/>
                </a:solidFill>
                <a:round/>
                <a:headEnd/>
                <a:tailEnd/>
              </a:ln>
              <a:effectLst/>
            </p:spPr>
            <p:txBody>
              <a:bodyPr wrap="none" anchor="ctr"/>
              <a:lstStyle/>
              <a:p>
                <a:endParaRPr lang="en-US"/>
              </a:p>
            </p:txBody>
          </p:sp>
          <p:sp>
            <p:nvSpPr>
              <p:cNvPr id="41" name="Oval 18"/>
              <p:cNvSpPr>
                <a:spLocks noChangeArrowheads="1"/>
              </p:cNvSpPr>
              <p:nvPr/>
            </p:nvSpPr>
            <p:spPr bwMode="auto">
              <a:xfrm>
                <a:off x="4472421" y="5117523"/>
                <a:ext cx="304800" cy="304800"/>
              </a:xfrm>
              <a:prstGeom prst="ellipse">
                <a:avLst/>
              </a:prstGeom>
              <a:noFill/>
              <a:ln w="38100">
                <a:solidFill>
                  <a:schemeClr val="bg1"/>
                </a:solidFill>
                <a:round/>
                <a:headEnd/>
                <a:tailEnd/>
              </a:ln>
              <a:effectLst/>
            </p:spPr>
            <p:txBody>
              <a:bodyPr wrap="none" anchor="ctr"/>
              <a:lstStyle/>
              <a:p>
                <a:endParaRPr lang="en-US"/>
              </a:p>
            </p:txBody>
          </p:sp>
          <p:sp>
            <p:nvSpPr>
              <p:cNvPr id="42" name="Oval 19"/>
              <p:cNvSpPr>
                <a:spLocks noChangeArrowheads="1"/>
              </p:cNvSpPr>
              <p:nvPr/>
            </p:nvSpPr>
            <p:spPr bwMode="auto">
              <a:xfrm>
                <a:off x="3297671" y="4501573"/>
                <a:ext cx="215900" cy="215900"/>
              </a:xfrm>
              <a:prstGeom prst="ellipse">
                <a:avLst/>
              </a:prstGeom>
              <a:noFill/>
              <a:ln w="28575">
                <a:solidFill>
                  <a:schemeClr val="bg1"/>
                </a:solidFill>
                <a:round/>
                <a:headEnd/>
                <a:tailEnd/>
              </a:ln>
              <a:effectLst/>
            </p:spPr>
            <p:txBody>
              <a:bodyPr wrap="none" anchor="ctr"/>
              <a:lstStyle/>
              <a:p>
                <a:endParaRPr lang="en-US"/>
              </a:p>
            </p:txBody>
          </p:sp>
          <p:sp>
            <p:nvSpPr>
              <p:cNvPr id="43" name="Freeform 20"/>
              <p:cNvSpPr>
                <a:spLocks/>
              </p:cNvSpPr>
              <p:nvPr/>
            </p:nvSpPr>
            <p:spPr bwMode="auto">
              <a:xfrm>
                <a:off x="3627871" y="4303136"/>
                <a:ext cx="812800" cy="192087"/>
              </a:xfrm>
              <a:custGeom>
                <a:avLst/>
                <a:gdLst/>
                <a:ahLst/>
                <a:cxnLst>
                  <a:cxn ang="0">
                    <a:pos x="0" y="113"/>
                  </a:cxn>
                  <a:cxn ang="0">
                    <a:pos x="232" y="1"/>
                  </a:cxn>
                  <a:cxn ang="0">
                    <a:pos x="512" y="121"/>
                  </a:cxn>
                </a:cxnLst>
                <a:rect l="0" t="0" r="r" b="b"/>
                <a:pathLst>
                  <a:path w="512" h="121">
                    <a:moveTo>
                      <a:pt x="0" y="113"/>
                    </a:moveTo>
                    <a:cubicBezTo>
                      <a:pt x="74" y="59"/>
                      <a:pt x="147" y="0"/>
                      <a:pt x="232" y="1"/>
                    </a:cubicBezTo>
                    <a:cubicBezTo>
                      <a:pt x="317" y="2"/>
                      <a:pt x="454" y="96"/>
                      <a:pt x="512" y="121"/>
                    </a:cubicBezTo>
                  </a:path>
                </a:pathLst>
              </a:custGeom>
              <a:noFill/>
              <a:ln w="38100" cap="flat" cmpd="sng">
                <a:solidFill>
                  <a:schemeClr val="bg1"/>
                </a:solidFill>
                <a:prstDash val="solid"/>
                <a:round/>
                <a:headEnd type="none" w="med" len="med"/>
                <a:tailEnd type="triangle" w="med" len="med"/>
              </a:ln>
              <a:effectLst/>
            </p:spPr>
            <p:txBody>
              <a:bodyPr wrap="none" anchor="ctr"/>
              <a:lstStyle/>
              <a:p>
                <a:endParaRPr lang="en-US"/>
              </a:p>
            </p:txBody>
          </p:sp>
          <p:sp>
            <p:nvSpPr>
              <p:cNvPr id="44" name="Freeform 21"/>
              <p:cNvSpPr>
                <a:spLocks/>
              </p:cNvSpPr>
              <p:nvPr/>
            </p:nvSpPr>
            <p:spPr bwMode="auto">
              <a:xfrm flipH="1" flipV="1">
                <a:off x="3615171" y="4671436"/>
                <a:ext cx="812800" cy="192087"/>
              </a:xfrm>
              <a:custGeom>
                <a:avLst/>
                <a:gdLst/>
                <a:ahLst/>
                <a:cxnLst>
                  <a:cxn ang="0">
                    <a:pos x="0" y="113"/>
                  </a:cxn>
                  <a:cxn ang="0">
                    <a:pos x="232" y="1"/>
                  </a:cxn>
                  <a:cxn ang="0">
                    <a:pos x="512" y="121"/>
                  </a:cxn>
                </a:cxnLst>
                <a:rect l="0" t="0" r="r" b="b"/>
                <a:pathLst>
                  <a:path w="512" h="121">
                    <a:moveTo>
                      <a:pt x="0" y="113"/>
                    </a:moveTo>
                    <a:cubicBezTo>
                      <a:pt x="74" y="59"/>
                      <a:pt x="147" y="0"/>
                      <a:pt x="232" y="1"/>
                    </a:cubicBezTo>
                    <a:cubicBezTo>
                      <a:pt x="317" y="2"/>
                      <a:pt x="454" y="96"/>
                      <a:pt x="512" y="121"/>
                    </a:cubicBezTo>
                  </a:path>
                </a:pathLst>
              </a:custGeom>
              <a:noFill/>
              <a:ln w="38100" cap="flat" cmpd="sng">
                <a:solidFill>
                  <a:schemeClr val="bg1"/>
                </a:solidFill>
                <a:prstDash val="solid"/>
                <a:round/>
                <a:headEnd type="none" w="med" len="med"/>
                <a:tailEnd type="triangle" w="med" len="med"/>
              </a:ln>
              <a:effectLst/>
            </p:spPr>
            <p:txBody>
              <a:bodyPr wrap="none" anchor="ctr"/>
              <a:lstStyle/>
              <a:p>
                <a:endParaRPr lang="en-US"/>
              </a:p>
            </p:txBody>
          </p:sp>
          <p:sp>
            <p:nvSpPr>
              <p:cNvPr id="45" name="Freeform 22"/>
              <p:cNvSpPr>
                <a:spLocks/>
              </p:cNvSpPr>
              <p:nvPr/>
            </p:nvSpPr>
            <p:spPr bwMode="auto">
              <a:xfrm flipH="1" flipV="1">
                <a:off x="3602471" y="5369936"/>
                <a:ext cx="812800" cy="192087"/>
              </a:xfrm>
              <a:custGeom>
                <a:avLst/>
                <a:gdLst/>
                <a:ahLst/>
                <a:cxnLst>
                  <a:cxn ang="0">
                    <a:pos x="0" y="113"/>
                  </a:cxn>
                  <a:cxn ang="0">
                    <a:pos x="232" y="1"/>
                  </a:cxn>
                  <a:cxn ang="0">
                    <a:pos x="512" y="121"/>
                  </a:cxn>
                </a:cxnLst>
                <a:rect l="0" t="0" r="r" b="b"/>
                <a:pathLst>
                  <a:path w="512" h="121">
                    <a:moveTo>
                      <a:pt x="0" y="113"/>
                    </a:moveTo>
                    <a:cubicBezTo>
                      <a:pt x="74" y="59"/>
                      <a:pt x="147" y="0"/>
                      <a:pt x="232" y="1"/>
                    </a:cubicBezTo>
                    <a:cubicBezTo>
                      <a:pt x="317" y="2"/>
                      <a:pt x="454" y="96"/>
                      <a:pt x="512" y="121"/>
                    </a:cubicBezTo>
                  </a:path>
                </a:pathLst>
              </a:custGeom>
              <a:noFill/>
              <a:ln w="38100" cap="flat" cmpd="sng">
                <a:solidFill>
                  <a:schemeClr val="bg1"/>
                </a:solidFill>
                <a:prstDash val="solid"/>
                <a:round/>
                <a:headEnd type="none" w="med" len="med"/>
                <a:tailEnd type="triangle" w="med" len="med"/>
              </a:ln>
              <a:effectLst/>
            </p:spPr>
            <p:txBody>
              <a:bodyPr wrap="none" anchor="ctr"/>
              <a:lstStyle/>
              <a:p>
                <a:endParaRPr lang="en-US"/>
              </a:p>
            </p:txBody>
          </p:sp>
          <p:sp>
            <p:nvSpPr>
              <p:cNvPr id="46" name="Freeform 23"/>
              <p:cNvSpPr>
                <a:spLocks/>
              </p:cNvSpPr>
              <p:nvPr/>
            </p:nvSpPr>
            <p:spPr bwMode="auto">
              <a:xfrm>
                <a:off x="4796271" y="4660323"/>
                <a:ext cx="176213" cy="457200"/>
              </a:xfrm>
              <a:custGeom>
                <a:avLst/>
                <a:gdLst/>
                <a:ahLst/>
                <a:cxnLst>
                  <a:cxn ang="0">
                    <a:pos x="40" y="0"/>
                  </a:cxn>
                  <a:cxn ang="0">
                    <a:pos x="104" y="136"/>
                  </a:cxn>
                  <a:cxn ang="0">
                    <a:pos x="0" y="288"/>
                  </a:cxn>
                </a:cxnLst>
                <a:rect l="0" t="0" r="r" b="b"/>
                <a:pathLst>
                  <a:path w="111" h="288">
                    <a:moveTo>
                      <a:pt x="40" y="0"/>
                    </a:moveTo>
                    <a:cubicBezTo>
                      <a:pt x="51" y="23"/>
                      <a:pt x="111" y="88"/>
                      <a:pt x="104" y="136"/>
                    </a:cubicBezTo>
                    <a:cubicBezTo>
                      <a:pt x="97" y="184"/>
                      <a:pt x="22" y="256"/>
                      <a:pt x="0" y="288"/>
                    </a:cubicBezTo>
                  </a:path>
                </a:pathLst>
              </a:custGeom>
              <a:noFill/>
              <a:ln w="38100" cap="flat" cmpd="sng">
                <a:solidFill>
                  <a:schemeClr val="bg1"/>
                </a:solidFill>
                <a:prstDash val="solid"/>
                <a:round/>
                <a:headEnd type="none" w="med" len="med"/>
                <a:tailEnd type="triangle" w="med" len="med"/>
              </a:ln>
              <a:effectLst/>
            </p:spPr>
            <p:txBody>
              <a:bodyPr wrap="none" anchor="ctr"/>
              <a:lstStyle/>
              <a:p>
                <a:endParaRPr lang="en-US"/>
              </a:p>
            </p:txBody>
          </p:sp>
          <p:sp>
            <p:nvSpPr>
              <p:cNvPr id="47" name="Freeform 24"/>
              <p:cNvSpPr>
                <a:spLocks/>
              </p:cNvSpPr>
              <p:nvPr/>
            </p:nvSpPr>
            <p:spPr bwMode="auto">
              <a:xfrm rot="10800000">
                <a:off x="2980171" y="4711123"/>
                <a:ext cx="176213" cy="457200"/>
              </a:xfrm>
              <a:custGeom>
                <a:avLst/>
                <a:gdLst/>
                <a:ahLst/>
                <a:cxnLst>
                  <a:cxn ang="0">
                    <a:pos x="40" y="0"/>
                  </a:cxn>
                  <a:cxn ang="0">
                    <a:pos x="104" y="136"/>
                  </a:cxn>
                  <a:cxn ang="0">
                    <a:pos x="0" y="288"/>
                  </a:cxn>
                </a:cxnLst>
                <a:rect l="0" t="0" r="r" b="b"/>
                <a:pathLst>
                  <a:path w="111" h="288">
                    <a:moveTo>
                      <a:pt x="40" y="0"/>
                    </a:moveTo>
                    <a:cubicBezTo>
                      <a:pt x="51" y="23"/>
                      <a:pt x="111" y="88"/>
                      <a:pt x="104" y="136"/>
                    </a:cubicBezTo>
                    <a:cubicBezTo>
                      <a:pt x="97" y="184"/>
                      <a:pt x="22" y="256"/>
                      <a:pt x="0" y="288"/>
                    </a:cubicBezTo>
                  </a:path>
                </a:pathLst>
              </a:custGeom>
              <a:noFill/>
              <a:ln w="38100" cap="flat" cmpd="sng">
                <a:solidFill>
                  <a:schemeClr val="bg1"/>
                </a:solidFill>
                <a:prstDash val="solid"/>
                <a:round/>
                <a:headEnd type="none" w="med" len="med"/>
                <a:tailEnd type="triangle" w="med" len="med"/>
              </a:ln>
              <a:effectLst/>
            </p:spPr>
            <p:txBody>
              <a:bodyPr wrap="none" anchor="ctr"/>
              <a:lstStyle/>
              <a:p>
                <a:endParaRPr lang="en-US"/>
              </a:p>
            </p:txBody>
          </p:sp>
          <p:sp>
            <p:nvSpPr>
              <p:cNvPr id="48" name="Line 25"/>
              <p:cNvSpPr>
                <a:spLocks noChangeShapeType="1"/>
              </p:cNvSpPr>
              <p:nvPr/>
            </p:nvSpPr>
            <p:spPr bwMode="auto">
              <a:xfrm>
                <a:off x="2827771" y="4584123"/>
                <a:ext cx="393700" cy="0"/>
              </a:xfrm>
              <a:prstGeom prst="line">
                <a:avLst/>
              </a:prstGeom>
              <a:noFill/>
              <a:ln w="38100">
                <a:solidFill>
                  <a:schemeClr val="bg1"/>
                </a:solidFill>
                <a:round/>
                <a:headEnd/>
                <a:tailEnd type="triangle" w="med" len="med"/>
              </a:ln>
              <a:effectLst/>
            </p:spPr>
            <p:txBody>
              <a:bodyPr wrap="none" anchor="ctr"/>
              <a:lstStyle/>
              <a:p>
                <a:endParaRPr lang="en-US"/>
              </a:p>
            </p:txBody>
          </p:sp>
        </p:grpSp>
      </p:grpSp>
      <p:grpSp>
        <p:nvGrpSpPr>
          <p:cNvPr id="37" name="Group 6"/>
          <p:cNvGrpSpPr>
            <a:grpSpLocks/>
          </p:cNvGrpSpPr>
          <p:nvPr/>
        </p:nvGrpSpPr>
        <p:grpSpPr bwMode="auto">
          <a:xfrm>
            <a:off x="331480" y="5087220"/>
            <a:ext cx="1146175" cy="1000125"/>
            <a:chOff x="1043" y="2546"/>
            <a:chExt cx="869" cy="740"/>
          </a:xfrm>
        </p:grpSpPr>
        <p:sp>
          <p:nvSpPr>
            <p:cNvPr id="50" name="Freeform 7"/>
            <p:cNvSpPr>
              <a:spLocks/>
            </p:cNvSpPr>
            <p:nvPr/>
          </p:nvSpPr>
          <p:spPr bwMode="auto">
            <a:xfrm>
              <a:off x="1769" y="3004"/>
              <a:ext cx="143" cy="278"/>
            </a:xfrm>
            <a:custGeom>
              <a:avLst/>
              <a:gdLst>
                <a:gd name="T0" fmla="*/ 0 w 143"/>
                <a:gd name="T1" fmla="*/ 0 h 278"/>
                <a:gd name="T2" fmla="*/ 143 w 143"/>
                <a:gd name="T3" fmla="*/ 42 h 278"/>
                <a:gd name="T4" fmla="*/ 143 w 143"/>
                <a:gd name="T5" fmla="*/ 242 h 278"/>
                <a:gd name="T6" fmla="*/ 100 w 143"/>
                <a:gd name="T7" fmla="*/ 278 h 278"/>
                <a:gd name="T8" fmla="*/ 93 w 143"/>
                <a:gd name="T9" fmla="*/ 100 h 278"/>
                <a:gd name="T10" fmla="*/ 7 w 143"/>
                <a:gd name="T11" fmla="*/ 5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51" name="Freeform 8"/>
            <p:cNvSpPr>
              <a:spLocks/>
            </p:cNvSpPr>
            <p:nvPr/>
          </p:nvSpPr>
          <p:spPr bwMode="auto">
            <a:xfrm>
              <a:off x="1737" y="2814"/>
              <a:ext cx="86" cy="221"/>
            </a:xfrm>
            <a:custGeom>
              <a:avLst/>
              <a:gdLst>
                <a:gd name="T0" fmla="*/ 0 w 143"/>
                <a:gd name="T1" fmla="*/ 0 h 278"/>
                <a:gd name="T2" fmla="*/ 86 w 143"/>
                <a:gd name="T3" fmla="*/ 33 h 278"/>
                <a:gd name="T4" fmla="*/ 86 w 143"/>
                <a:gd name="T5" fmla="*/ 192 h 278"/>
                <a:gd name="T6" fmla="*/ 60 w 143"/>
                <a:gd name="T7" fmla="*/ 221 h 278"/>
                <a:gd name="T8" fmla="*/ 56 w 143"/>
                <a:gd name="T9" fmla="*/ 79 h 278"/>
                <a:gd name="T10" fmla="*/ 4 w 143"/>
                <a:gd name="T11" fmla="*/ 4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52" name="Freeform 9"/>
            <p:cNvSpPr>
              <a:spLocks/>
            </p:cNvSpPr>
            <p:nvPr/>
          </p:nvSpPr>
          <p:spPr bwMode="auto">
            <a:xfrm flipH="1">
              <a:off x="1043" y="3008"/>
              <a:ext cx="143" cy="278"/>
            </a:xfrm>
            <a:custGeom>
              <a:avLst/>
              <a:gdLst>
                <a:gd name="T0" fmla="*/ 0 w 143"/>
                <a:gd name="T1" fmla="*/ 0 h 278"/>
                <a:gd name="T2" fmla="*/ 143 w 143"/>
                <a:gd name="T3" fmla="*/ 42 h 278"/>
                <a:gd name="T4" fmla="*/ 143 w 143"/>
                <a:gd name="T5" fmla="*/ 242 h 278"/>
                <a:gd name="T6" fmla="*/ 100 w 143"/>
                <a:gd name="T7" fmla="*/ 278 h 278"/>
                <a:gd name="T8" fmla="*/ 93 w 143"/>
                <a:gd name="T9" fmla="*/ 100 h 278"/>
                <a:gd name="T10" fmla="*/ 7 w 143"/>
                <a:gd name="T11" fmla="*/ 5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53" name="Freeform 10"/>
            <p:cNvSpPr>
              <a:spLocks/>
            </p:cNvSpPr>
            <p:nvPr/>
          </p:nvSpPr>
          <p:spPr bwMode="auto">
            <a:xfrm flipH="1">
              <a:off x="1133" y="2833"/>
              <a:ext cx="86" cy="221"/>
            </a:xfrm>
            <a:custGeom>
              <a:avLst/>
              <a:gdLst>
                <a:gd name="T0" fmla="*/ 0 w 143"/>
                <a:gd name="T1" fmla="*/ 0 h 278"/>
                <a:gd name="T2" fmla="*/ 86 w 143"/>
                <a:gd name="T3" fmla="*/ 33 h 278"/>
                <a:gd name="T4" fmla="*/ 86 w 143"/>
                <a:gd name="T5" fmla="*/ 192 h 278"/>
                <a:gd name="T6" fmla="*/ 60 w 143"/>
                <a:gd name="T7" fmla="*/ 221 h 278"/>
                <a:gd name="T8" fmla="*/ 56 w 143"/>
                <a:gd name="T9" fmla="*/ 79 h 278"/>
                <a:gd name="T10" fmla="*/ 4 w 143"/>
                <a:gd name="T11" fmla="*/ 4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54" name="AutoShape 11"/>
            <p:cNvSpPr>
              <a:spLocks noChangeArrowheads="1"/>
            </p:cNvSpPr>
            <p:nvPr/>
          </p:nvSpPr>
          <p:spPr bwMode="auto">
            <a:xfrm flipV="1">
              <a:off x="1163" y="2546"/>
              <a:ext cx="657" cy="557"/>
            </a:xfrm>
            <a:custGeom>
              <a:avLst/>
              <a:gdLst>
                <a:gd name="T0" fmla="*/ 17 w 21600"/>
                <a:gd name="T1" fmla="*/ 7 h 21600"/>
                <a:gd name="T2" fmla="*/ 10 w 21600"/>
                <a:gd name="T3" fmla="*/ 14 h 21600"/>
                <a:gd name="T4" fmla="*/ 2 w 21600"/>
                <a:gd name="T5" fmla="*/ 7 h 21600"/>
                <a:gd name="T6" fmla="*/ 10 w 21600"/>
                <a:gd name="T7" fmla="*/ 0 h 21600"/>
                <a:gd name="T8" fmla="*/ 0 60000 65536"/>
                <a:gd name="T9" fmla="*/ 0 60000 65536"/>
                <a:gd name="T10" fmla="*/ 0 60000 65536"/>
                <a:gd name="T11" fmla="*/ 0 60000 65536"/>
                <a:gd name="T12" fmla="*/ 4504 w 21600"/>
                <a:gd name="T13" fmla="*/ 4498 h 21600"/>
                <a:gd name="T14" fmla="*/ 17096 w 21600"/>
                <a:gd name="T15" fmla="*/ 17102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9966FF"/>
            </a:solidFill>
            <a:ln w="38100">
              <a:solidFill>
                <a:schemeClr val="tx1"/>
              </a:solidFill>
              <a:miter lim="800000"/>
              <a:headEnd/>
              <a:tailEnd/>
            </a:ln>
          </p:spPr>
          <p:txBody>
            <a:bodyPr rot="10800000" wrap="none" anchor="ctr"/>
            <a:lstStyle/>
            <a:p>
              <a:endParaRPr lang="en-US">
                <a:latin typeface="Arial" pitchFamily="34" charset="0"/>
                <a:cs typeface="Arial" pitchFamily="34" charset="0"/>
              </a:endParaRPr>
            </a:p>
          </p:txBody>
        </p:sp>
        <p:sp>
          <p:nvSpPr>
            <p:cNvPr id="55" name="Rectangle 12"/>
            <p:cNvSpPr>
              <a:spLocks noChangeArrowheads="1"/>
            </p:cNvSpPr>
            <p:nvPr/>
          </p:nvSpPr>
          <p:spPr bwMode="auto">
            <a:xfrm>
              <a:off x="1163" y="3110"/>
              <a:ext cx="657" cy="157"/>
            </a:xfrm>
            <a:prstGeom prst="rect">
              <a:avLst/>
            </a:prstGeom>
            <a:solidFill>
              <a:srgbClr val="9966FF"/>
            </a:solidFill>
            <a:ln w="38100">
              <a:solidFill>
                <a:schemeClr val="tx1"/>
              </a:solidFill>
              <a:miter lim="800000"/>
              <a:headEnd/>
              <a:tailEnd/>
            </a:ln>
          </p:spPr>
          <p:txBody>
            <a:bodyPr wrap="none" anchor="ctr"/>
            <a:lstStyle/>
            <a:p>
              <a:endParaRPr lang="en-US">
                <a:latin typeface="Arial" pitchFamily="34" charset="0"/>
                <a:cs typeface="Arial" pitchFamily="34" charset="0"/>
              </a:endParaRPr>
            </a:p>
          </p:txBody>
        </p:sp>
        <p:sp>
          <p:nvSpPr>
            <p:cNvPr id="56" name="Freeform 13"/>
            <p:cNvSpPr>
              <a:spLocks/>
            </p:cNvSpPr>
            <p:nvPr/>
          </p:nvSpPr>
          <p:spPr bwMode="auto">
            <a:xfrm>
              <a:off x="1694" y="2640"/>
              <a:ext cx="86" cy="221"/>
            </a:xfrm>
            <a:custGeom>
              <a:avLst/>
              <a:gdLst>
                <a:gd name="T0" fmla="*/ 0 w 143"/>
                <a:gd name="T1" fmla="*/ 0 h 278"/>
                <a:gd name="T2" fmla="*/ 86 w 143"/>
                <a:gd name="T3" fmla="*/ 33 h 278"/>
                <a:gd name="T4" fmla="*/ 86 w 143"/>
                <a:gd name="T5" fmla="*/ 192 h 278"/>
                <a:gd name="T6" fmla="*/ 60 w 143"/>
                <a:gd name="T7" fmla="*/ 221 h 278"/>
                <a:gd name="T8" fmla="*/ 56 w 143"/>
                <a:gd name="T9" fmla="*/ 79 h 278"/>
                <a:gd name="T10" fmla="*/ 4 w 143"/>
                <a:gd name="T11" fmla="*/ 4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57" name="Freeform 14"/>
            <p:cNvSpPr>
              <a:spLocks/>
            </p:cNvSpPr>
            <p:nvPr/>
          </p:nvSpPr>
          <p:spPr bwMode="auto">
            <a:xfrm flipH="1">
              <a:off x="1186" y="2640"/>
              <a:ext cx="86" cy="221"/>
            </a:xfrm>
            <a:custGeom>
              <a:avLst/>
              <a:gdLst>
                <a:gd name="T0" fmla="*/ 0 w 143"/>
                <a:gd name="T1" fmla="*/ 0 h 278"/>
                <a:gd name="T2" fmla="*/ 86 w 143"/>
                <a:gd name="T3" fmla="*/ 33 h 278"/>
                <a:gd name="T4" fmla="*/ 86 w 143"/>
                <a:gd name="T5" fmla="*/ 192 h 278"/>
                <a:gd name="T6" fmla="*/ 60 w 143"/>
                <a:gd name="T7" fmla="*/ 221 h 278"/>
                <a:gd name="T8" fmla="*/ 56 w 143"/>
                <a:gd name="T9" fmla="*/ 79 h 278"/>
                <a:gd name="T10" fmla="*/ 4 w 143"/>
                <a:gd name="T11" fmla="*/ 4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a:latin typeface="Arial" pitchFamily="34" charset="0"/>
                <a:cs typeface="Arial" pitchFamily="34" charset="0"/>
              </a:endParaRPr>
            </a:p>
          </p:txBody>
        </p:sp>
      </p:grpSp>
      <p:grpSp>
        <p:nvGrpSpPr>
          <p:cNvPr id="49" name="Group 27"/>
          <p:cNvGrpSpPr>
            <a:grpSpLocks/>
          </p:cNvGrpSpPr>
          <p:nvPr/>
        </p:nvGrpSpPr>
        <p:grpSpPr bwMode="auto">
          <a:xfrm flipH="1">
            <a:off x="1483543" y="4826255"/>
            <a:ext cx="1447800" cy="1295400"/>
            <a:chOff x="3168" y="1824"/>
            <a:chExt cx="912" cy="816"/>
          </a:xfrm>
        </p:grpSpPr>
        <p:sp>
          <p:nvSpPr>
            <p:cNvPr id="59" name="Freeform 28"/>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60" name="Freeform 29"/>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61" name="Freeform 30"/>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62" name="Freeform 31"/>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1"/>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63" name="Freeform 32"/>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1"/>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64" name="Freeform 33"/>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1"/>
            </a:solidFill>
            <a:ln w="381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65" name="Freeform 34"/>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66" name="Freeform 35"/>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sp>
          <p:nvSpPr>
            <p:cNvPr id="67" name="Freeform 36"/>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latin typeface="Arial" pitchFamily="34" charset="0"/>
                <a:cs typeface="Arial" pitchFamily="34" charset="0"/>
              </a:endParaRPr>
            </a:p>
          </p:txBody>
        </p:sp>
      </p:grpSp>
      <p:cxnSp>
        <p:nvCxnSpPr>
          <p:cNvPr id="86" name="Curved Connector 85"/>
          <p:cNvCxnSpPr>
            <a:stCxn id="12" idx="2"/>
            <a:endCxn id="36" idx="0"/>
          </p:cNvCxnSpPr>
          <p:nvPr/>
        </p:nvCxnSpPr>
        <p:spPr bwMode="auto">
          <a:xfrm rot="5400000">
            <a:off x="4391515" y="3062310"/>
            <a:ext cx="536672" cy="6766"/>
          </a:xfrm>
          <a:prstGeom prst="curvedConnector3">
            <a:avLst>
              <a:gd name="adj1" fmla="val 50000"/>
            </a:avLst>
          </a:prstGeom>
          <a:noFill/>
          <a:ln w="57150" cap="flat" cmpd="sng" algn="ctr">
            <a:solidFill>
              <a:srgbClr val="7030A0"/>
            </a:solidFill>
            <a:prstDash val="solid"/>
            <a:round/>
            <a:headEnd type="none" w="med" len="med"/>
            <a:tailEnd type="arrow"/>
          </a:ln>
          <a:effectLst/>
        </p:spPr>
      </p:cxnSp>
      <p:cxnSp>
        <p:nvCxnSpPr>
          <p:cNvPr id="88" name="Curved Connector 87"/>
          <p:cNvCxnSpPr/>
          <p:nvPr/>
        </p:nvCxnSpPr>
        <p:spPr bwMode="auto">
          <a:xfrm rot="10800000" flipV="1">
            <a:off x="5840362" y="3038168"/>
            <a:ext cx="1076633" cy="545690"/>
          </a:xfrm>
          <a:prstGeom prst="curvedConnector3">
            <a:avLst>
              <a:gd name="adj1" fmla="val 50000"/>
            </a:avLst>
          </a:prstGeom>
          <a:noFill/>
          <a:ln w="57150" cap="flat" cmpd="sng" algn="ctr">
            <a:solidFill>
              <a:srgbClr val="00B050"/>
            </a:solidFill>
            <a:prstDash val="solid"/>
            <a:round/>
            <a:headEnd type="none" w="med" len="med"/>
            <a:tailEnd type="arrow"/>
          </a:ln>
          <a:effectLst/>
        </p:spPr>
      </p:cxnSp>
      <p:sp>
        <p:nvSpPr>
          <p:cNvPr id="97" name="Bent-Up Arrow 96"/>
          <p:cNvSpPr/>
          <p:nvPr/>
        </p:nvSpPr>
        <p:spPr>
          <a:xfrm rot="16200000" flipH="1">
            <a:off x="3411795" y="4827641"/>
            <a:ext cx="648929" cy="707922"/>
          </a:xfrm>
          <a:prstGeom prst="bentUpArrow">
            <a:avLst/>
          </a:prstGeom>
          <a:ln w="38100">
            <a:solidFill>
              <a:srgbClr val="7030A0"/>
            </a:solidFill>
          </a:ln>
        </p:spPr>
        <p:txBody>
          <a:bodyPr rtlCol="0" anchor="ctr">
            <a:spAutoFit/>
          </a:bodyPr>
          <a:lstStyle/>
          <a:p>
            <a:pPr algn="ctr">
              <a:buNone/>
            </a:pPr>
            <a:endParaRPr lang="en-US" sz="2800" dirty="0" smtClean="0">
              <a:latin typeface="Arial" pitchFamily="34" charset="0"/>
              <a:cs typeface="Arial" pitchFamily="34" charset="0"/>
            </a:endParaRPr>
          </a:p>
        </p:txBody>
      </p:sp>
      <p:sp>
        <p:nvSpPr>
          <p:cNvPr id="98" name="Bent-Up Arrow 97"/>
          <p:cNvSpPr/>
          <p:nvPr/>
        </p:nvSpPr>
        <p:spPr>
          <a:xfrm rot="16200000" flipH="1">
            <a:off x="3726429" y="5230765"/>
            <a:ext cx="648929" cy="707922"/>
          </a:xfrm>
          <a:prstGeom prst="bentUpArrow">
            <a:avLst/>
          </a:prstGeom>
          <a:ln w="38100">
            <a:solidFill>
              <a:srgbClr val="00B050"/>
            </a:solidFill>
          </a:ln>
        </p:spPr>
        <p:txBody>
          <a:bodyPr rtlCol="0" anchor="ctr">
            <a:spAutoFit/>
          </a:bodyPr>
          <a:lstStyle/>
          <a:p>
            <a:pPr algn="ctr">
              <a:buNone/>
            </a:pPr>
            <a:endParaRPr lang="en-US" sz="2800" dirty="0" smtClean="0">
              <a:latin typeface="Arial" pitchFamily="34" charset="0"/>
              <a:cs typeface="Arial" pitchFamily="34" charset="0"/>
            </a:endParaRPr>
          </a:p>
        </p:txBody>
      </p:sp>
      <p:sp>
        <p:nvSpPr>
          <p:cNvPr id="99" name="TextBox 98"/>
          <p:cNvSpPr txBox="1"/>
          <p:nvPr/>
        </p:nvSpPr>
        <p:spPr>
          <a:xfrm>
            <a:off x="2432430" y="6002594"/>
            <a:ext cx="1484702" cy="523220"/>
          </a:xfrm>
          <a:prstGeom prst="rect">
            <a:avLst/>
          </a:prstGeom>
          <a:noFill/>
        </p:spPr>
        <p:txBody>
          <a:bodyPr wrap="none" rtlCol="0">
            <a:spAutoFit/>
          </a:bodyPr>
          <a:lstStyle/>
          <a:p>
            <a:r>
              <a:rPr lang="en-US" sz="2800" dirty="0" smtClean="0">
                <a:latin typeface="Arial" pitchFamily="34" charset="0"/>
                <a:cs typeface="Arial" pitchFamily="34" charset="0"/>
              </a:rPr>
              <a:t>Group 0</a:t>
            </a:r>
          </a:p>
        </p:txBody>
      </p:sp>
      <p:sp>
        <p:nvSpPr>
          <p:cNvPr id="100" name="TextBox 99"/>
          <p:cNvSpPr txBox="1"/>
          <p:nvPr/>
        </p:nvSpPr>
        <p:spPr>
          <a:xfrm>
            <a:off x="5519759" y="5860026"/>
            <a:ext cx="1484702" cy="523220"/>
          </a:xfrm>
          <a:prstGeom prst="rect">
            <a:avLst/>
          </a:prstGeom>
          <a:noFill/>
        </p:spPr>
        <p:txBody>
          <a:bodyPr wrap="none" rtlCol="0">
            <a:spAutoFit/>
          </a:bodyPr>
          <a:lstStyle/>
          <a:p>
            <a:r>
              <a:rPr lang="en-US" sz="2800" dirty="0" smtClean="0">
                <a:latin typeface="Arial" pitchFamily="34" charset="0"/>
                <a:cs typeface="Arial" pitchFamily="34" charset="0"/>
              </a:rPr>
              <a:t>Group 1</a:t>
            </a:r>
          </a:p>
        </p:txBody>
      </p:sp>
      <p:sp>
        <p:nvSpPr>
          <p:cNvPr id="101" name="Text Box 45"/>
          <p:cNvSpPr txBox="1">
            <a:spLocks noChangeArrowheads="1"/>
          </p:cNvSpPr>
          <p:nvPr/>
        </p:nvSpPr>
        <p:spPr bwMode="auto">
          <a:xfrm>
            <a:off x="2497393" y="2255429"/>
            <a:ext cx="4191000" cy="584775"/>
          </a:xfrm>
          <a:prstGeom prst="rect">
            <a:avLst/>
          </a:prstGeom>
          <a:solidFill>
            <a:schemeClr val="bg1">
              <a:alpha val="89999"/>
            </a:schemeClr>
          </a:solidFill>
          <a:ln w="38100" algn="ctr">
            <a:solidFill>
              <a:srgbClr val="FF0000"/>
            </a:solidFill>
            <a:miter lim="800000"/>
            <a:headEnd/>
            <a:tailEnd/>
          </a:ln>
          <a:effectLst>
            <a:outerShdw blurRad="50800" dist="38100" dir="2700000" algn="tl" rotWithShape="0">
              <a:prstClr val="black">
                <a:alpha val="40000"/>
              </a:prstClr>
            </a:outerShdw>
          </a:effectLst>
        </p:spPr>
        <p:txBody>
          <a:bodyPr>
            <a:spAutoFit/>
          </a:bodyPr>
          <a:lstStyle/>
          <a:p>
            <a:r>
              <a:rPr lang="en-US" sz="3200" dirty="0" smtClean="0">
                <a:latin typeface="Arial" pitchFamily="34" charset="0"/>
                <a:cs typeface="Arial" pitchFamily="34" charset="0"/>
              </a:rPr>
              <a:t>If fewer participate …</a:t>
            </a:r>
            <a:endParaRPr lang="en-US" sz="3200" dirty="0">
              <a:latin typeface="Arial" pitchFamily="34" charset="0"/>
              <a:cs typeface="Arial" pitchFamily="34" charset="0"/>
            </a:endParaRPr>
          </a:p>
        </p:txBody>
      </p:sp>
      <p:sp>
        <p:nvSpPr>
          <p:cNvPr id="102" name="Text Box 45"/>
          <p:cNvSpPr txBox="1">
            <a:spLocks noChangeArrowheads="1"/>
          </p:cNvSpPr>
          <p:nvPr/>
        </p:nvSpPr>
        <p:spPr bwMode="auto">
          <a:xfrm>
            <a:off x="2561303" y="4605340"/>
            <a:ext cx="4191000" cy="584775"/>
          </a:xfrm>
          <a:prstGeom prst="rect">
            <a:avLst/>
          </a:prstGeom>
          <a:solidFill>
            <a:schemeClr val="bg1">
              <a:alpha val="89999"/>
            </a:schemeClr>
          </a:solidFill>
          <a:ln w="38100" algn="ctr">
            <a:solidFill>
              <a:srgbClr val="FF0000"/>
            </a:solidFill>
            <a:miter lim="800000"/>
            <a:headEnd/>
            <a:tailEnd/>
          </a:ln>
          <a:effectLst>
            <a:outerShdw blurRad="50800" dist="38100" dir="2700000" algn="tl" rotWithShape="0">
              <a:prstClr val="black">
                <a:alpha val="40000"/>
              </a:prstClr>
            </a:outerShdw>
          </a:effectLst>
        </p:spPr>
        <p:txBody>
          <a:bodyPr>
            <a:spAutoFit/>
          </a:bodyPr>
          <a:lstStyle/>
          <a:p>
            <a:r>
              <a:rPr lang="en-US" sz="3200" dirty="0" smtClean="0">
                <a:latin typeface="Arial" pitchFamily="34" charset="0"/>
                <a:cs typeface="Arial" pitchFamily="34" charset="0"/>
              </a:rPr>
              <a:t>we don’t care.</a:t>
            </a:r>
            <a:endParaRPr lang="en-US" sz="3200" dirty="0">
              <a:latin typeface="Arial" pitchFamily="34" charset="0"/>
              <a:cs typeface="Arial" pitchFamily="34" charset="0"/>
            </a:endParaRPr>
          </a:p>
        </p:txBody>
      </p:sp>
      <p:sp>
        <p:nvSpPr>
          <p:cNvPr id="6" name="Footer Placeholder 5"/>
          <p:cNvSpPr>
            <a:spLocks noGrp="1"/>
          </p:cNvSpPr>
          <p:nvPr>
            <p:ph type="ftr" sz="quarter" idx="11"/>
          </p:nvPr>
        </p:nvSpPr>
        <p:spPr/>
        <p:txBody>
          <a:bodyPr/>
          <a:lstStyle/>
          <a:p>
            <a:r>
              <a:rPr lang="en-US" smtClean="0"/>
              <a:t>Distributed Computing Through Combinatorial Topology</a:t>
            </a:r>
            <a:endParaRPr lang="en-US"/>
          </a:p>
        </p:txBody>
      </p:sp>
    </p:spTree>
    <p:extLst>
      <p:ext uri="{BB962C8B-B14F-4D97-AF65-F5344CB8AC3E}">
        <p14:creationId xmlns:p14="http://schemas.microsoft.com/office/powerpoint/2010/main" val="2284379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linds(horizontal)">
                                      <p:cBhvr>
                                        <p:cTn id="7" dur="500"/>
                                        <p:tgtEl>
                                          <p:spTgt spid="10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2"/>
                                        </p:tgtEl>
                                        <p:attrNameLst>
                                          <p:attrName>style.visibility</p:attrName>
                                        </p:attrNameLst>
                                      </p:cBhvr>
                                      <p:to>
                                        <p:strVal val="visible"/>
                                      </p:to>
                                    </p:set>
                                    <p:animEffect transition="in" filter="blinds(horizontal)">
                                      <p:cBhvr>
                                        <p:cTn id="12" dur="500"/>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02" grpId="0" animBg="1"/>
    </p:bld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Anonymous Protocols</a:t>
            </a:r>
            <a:endParaRPr lang="en-US" dirty="0"/>
          </a:p>
        </p:txBody>
      </p:sp>
      <p:sp>
        <p:nvSpPr>
          <p:cNvPr id="5" name="Slide Number Placeholder 4"/>
          <p:cNvSpPr>
            <a:spLocks noGrp="1"/>
          </p:cNvSpPr>
          <p:nvPr>
            <p:ph type="sldNum" sz="quarter" idx="11"/>
          </p:nvPr>
        </p:nvSpPr>
        <p:spPr/>
        <p:txBody>
          <a:bodyPr/>
          <a:lstStyle/>
          <a:p>
            <a:fld id="{8F295F75-C4A9-44C0-BFBB-F9713B270148}" type="slidenum">
              <a:rPr lang="en-US" smtClean="0"/>
              <a:pPr/>
              <a:t>186</a:t>
            </a:fld>
            <a:endParaRPr lang="en-US"/>
          </a:p>
        </p:txBody>
      </p:sp>
      <p:sp>
        <p:nvSpPr>
          <p:cNvPr id="7" name="Text Box 45"/>
          <p:cNvSpPr txBox="1">
            <a:spLocks noChangeArrowheads="1"/>
          </p:cNvSpPr>
          <p:nvPr/>
        </p:nvSpPr>
        <p:spPr bwMode="auto">
          <a:xfrm>
            <a:off x="681631" y="1930964"/>
            <a:ext cx="6591036" cy="584775"/>
          </a:xfrm>
          <a:prstGeom prst="rect">
            <a:avLst/>
          </a:prstGeom>
          <a:solidFill>
            <a:schemeClr val="bg1">
              <a:alpha val="89999"/>
            </a:schemeClr>
          </a:solidFill>
          <a:ln w="38100" algn="ctr">
            <a:solidFill>
              <a:srgbClr val="FF0000"/>
            </a:solidFill>
            <a:miter lim="800000"/>
            <a:headEnd/>
            <a:tailEnd/>
          </a:ln>
          <a:effectLst>
            <a:outerShdw blurRad="50800" dist="38100" dir="2700000" algn="tl" rotWithShape="0">
              <a:prstClr val="black">
                <a:alpha val="40000"/>
              </a:prstClr>
            </a:outerShdw>
          </a:effectLst>
        </p:spPr>
        <p:txBody>
          <a:bodyPr wrap="none">
            <a:spAutoFit/>
          </a:bodyPr>
          <a:lstStyle/>
          <a:p>
            <a:r>
              <a:rPr lang="en-US" sz="3200" dirty="0" smtClean="0">
                <a:solidFill>
                  <a:schemeClr val="tx1"/>
                </a:solidFill>
                <a:latin typeface="Arial" pitchFamily="34" charset="0"/>
                <a:cs typeface="Arial" pitchFamily="34" charset="0"/>
              </a:rPr>
              <a:t>Trivial solution</a:t>
            </a:r>
            <a:r>
              <a:rPr lang="en-US" sz="3200" dirty="0" smtClean="0">
                <a:latin typeface="Arial" pitchFamily="34" charset="0"/>
                <a:cs typeface="Arial" pitchFamily="34" charset="0"/>
              </a:rPr>
              <a:t>: choose name parity</a:t>
            </a:r>
          </a:p>
        </p:txBody>
      </p:sp>
      <p:sp>
        <p:nvSpPr>
          <p:cNvPr id="8" name="Text Box 45"/>
          <p:cNvSpPr txBox="1">
            <a:spLocks noChangeArrowheads="1"/>
          </p:cNvSpPr>
          <p:nvPr/>
        </p:nvSpPr>
        <p:spPr bwMode="auto">
          <a:xfrm>
            <a:off x="988485" y="2791286"/>
            <a:ext cx="6813084" cy="584775"/>
          </a:xfrm>
          <a:prstGeom prst="rect">
            <a:avLst/>
          </a:prstGeom>
          <a:solidFill>
            <a:schemeClr val="bg1">
              <a:alpha val="89999"/>
            </a:schemeClr>
          </a:solidFill>
          <a:ln w="38100" algn="ctr">
            <a:solidFill>
              <a:srgbClr val="FF0000"/>
            </a:solidFill>
            <a:miter lim="800000"/>
            <a:headEnd/>
            <a:tailEnd/>
          </a:ln>
          <a:effectLst>
            <a:outerShdw blurRad="50800" dist="38100" dir="2700000" algn="tl" rotWithShape="0">
              <a:prstClr val="black">
                <a:alpha val="40000"/>
              </a:prstClr>
            </a:outerShdw>
          </a:effectLst>
        </p:spPr>
        <p:txBody>
          <a:bodyPr wrap="none">
            <a:spAutoFit/>
          </a:bodyPr>
          <a:lstStyle/>
          <a:p>
            <a:r>
              <a:rPr lang="en-US" sz="3200" dirty="0" smtClean="0">
                <a:latin typeface="Arial" pitchFamily="34" charset="0"/>
                <a:cs typeface="Arial" pitchFamily="34" charset="0"/>
              </a:rPr>
              <a:t>WSB protocol should be </a:t>
            </a:r>
            <a:r>
              <a:rPr lang="en-US" sz="3200" dirty="0" smtClean="0">
                <a:solidFill>
                  <a:schemeClr val="tx1"/>
                </a:solidFill>
                <a:latin typeface="Arial" pitchFamily="34" charset="0"/>
                <a:cs typeface="Arial" pitchFamily="34" charset="0"/>
              </a:rPr>
              <a:t>anonymous</a:t>
            </a:r>
          </a:p>
        </p:txBody>
      </p:sp>
      <p:sp>
        <p:nvSpPr>
          <p:cNvPr id="9" name="Text Box 45"/>
          <p:cNvSpPr txBox="1">
            <a:spLocks noChangeArrowheads="1"/>
          </p:cNvSpPr>
          <p:nvPr/>
        </p:nvSpPr>
        <p:spPr bwMode="auto">
          <a:xfrm>
            <a:off x="1920427" y="3666364"/>
            <a:ext cx="4192174" cy="584775"/>
          </a:xfrm>
          <a:prstGeom prst="rect">
            <a:avLst/>
          </a:prstGeom>
          <a:solidFill>
            <a:schemeClr val="bg1">
              <a:alpha val="89999"/>
            </a:schemeClr>
          </a:solidFill>
          <a:ln w="38100" algn="ctr">
            <a:solidFill>
              <a:srgbClr val="FF0000"/>
            </a:solidFill>
            <a:miter lim="800000"/>
            <a:headEnd/>
            <a:tailEnd/>
          </a:ln>
          <a:effectLst>
            <a:outerShdw blurRad="50800" dist="38100" dir="2700000" algn="tl" rotWithShape="0">
              <a:prstClr val="black">
                <a:alpha val="40000"/>
              </a:prstClr>
            </a:outerShdw>
          </a:effectLst>
        </p:spPr>
        <p:txBody>
          <a:bodyPr wrap="none">
            <a:spAutoFit/>
          </a:bodyPr>
          <a:lstStyle/>
          <a:p>
            <a:r>
              <a:rPr lang="en-US" sz="3200" dirty="0" smtClean="0">
                <a:latin typeface="Arial" pitchFamily="34" charset="0"/>
                <a:cs typeface="Arial" pitchFamily="34" charset="0"/>
              </a:rPr>
              <a:t>Output depends on …</a:t>
            </a:r>
            <a:endParaRPr lang="en-US" sz="3200" dirty="0" smtClean="0">
              <a:solidFill>
                <a:schemeClr val="tx1"/>
              </a:solidFill>
              <a:latin typeface="Arial" pitchFamily="34" charset="0"/>
              <a:cs typeface="Arial" pitchFamily="34" charset="0"/>
            </a:endParaRPr>
          </a:p>
        </p:txBody>
      </p:sp>
      <p:sp>
        <p:nvSpPr>
          <p:cNvPr id="10" name="Text Box 45"/>
          <p:cNvSpPr txBox="1">
            <a:spLocks noChangeArrowheads="1"/>
          </p:cNvSpPr>
          <p:nvPr/>
        </p:nvSpPr>
        <p:spPr bwMode="auto">
          <a:xfrm>
            <a:off x="2297344" y="4172726"/>
            <a:ext cx="1619354" cy="584775"/>
          </a:xfrm>
          <a:prstGeom prst="rect">
            <a:avLst/>
          </a:prstGeom>
          <a:solidFill>
            <a:schemeClr val="bg1">
              <a:alpha val="89999"/>
            </a:schemeClr>
          </a:solidFill>
          <a:ln w="38100" algn="ctr">
            <a:solidFill>
              <a:srgbClr val="FF0000"/>
            </a:solidFill>
            <a:miter lim="800000"/>
            <a:headEnd/>
            <a:tailEnd/>
          </a:ln>
          <a:effectLst>
            <a:outerShdw blurRad="50800" dist="38100" dir="2700000" algn="tl" rotWithShape="0">
              <a:prstClr val="black">
                <a:alpha val="40000"/>
              </a:prstClr>
            </a:outerShdw>
          </a:effectLst>
        </p:spPr>
        <p:txBody>
          <a:bodyPr wrap="none">
            <a:spAutoFit/>
          </a:bodyPr>
          <a:lstStyle/>
          <a:p>
            <a:r>
              <a:rPr lang="en-US" sz="3200" dirty="0" smtClean="0">
                <a:latin typeface="Arial" pitchFamily="34" charset="0"/>
                <a:cs typeface="Arial" pitchFamily="34" charset="0"/>
              </a:rPr>
              <a:t>Input …</a:t>
            </a:r>
            <a:endParaRPr lang="en-US" sz="3200" dirty="0" smtClean="0">
              <a:solidFill>
                <a:schemeClr val="tx1"/>
              </a:solidFill>
              <a:latin typeface="Arial" pitchFamily="34" charset="0"/>
              <a:cs typeface="Arial" pitchFamily="34" charset="0"/>
            </a:endParaRPr>
          </a:p>
        </p:txBody>
      </p:sp>
      <p:sp>
        <p:nvSpPr>
          <p:cNvPr id="11" name="Text Box 45"/>
          <p:cNvSpPr txBox="1">
            <a:spLocks noChangeArrowheads="1"/>
          </p:cNvSpPr>
          <p:nvPr/>
        </p:nvSpPr>
        <p:spPr bwMode="auto">
          <a:xfrm>
            <a:off x="2509903" y="4649590"/>
            <a:ext cx="2826416" cy="584775"/>
          </a:xfrm>
          <a:prstGeom prst="rect">
            <a:avLst/>
          </a:prstGeom>
          <a:solidFill>
            <a:schemeClr val="bg1">
              <a:alpha val="89999"/>
            </a:schemeClr>
          </a:solidFill>
          <a:ln w="38100" algn="ctr">
            <a:solidFill>
              <a:srgbClr val="FF0000"/>
            </a:solidFill>
            <a:miter lim="800000"/>
            <a:headEnd/>
            <a:tailEnd/>
          </a:ln>
          <a:effectLst>
            <a:outerShdw blurRad="50800" dist="38100" dir="2700000" algn="tl" rotWithShape="0">
              <a:prstClr val="black">
                <a:alpha val="40000"/>
              </a:prstClr>
            </a:outerShdw>
          </a:effectLst>
        </p:spPr>
        <p:txBody>
          <a:bodyPr wrap="none">
            <a:spAutoFit/>
          </a:bodyPr>
          <a:lstStyle/>
          <a:p>
            <a:r>
              <a:rPr lang="en-US" sz="3200" dirty="0" smtClean="0">
                <a:latin typeface="Arial" pitchFamily="34" charset="0"/>
                <a:cs typeface="Arial" pitchFamily="34" charset="0"/>
              </a:rPr>
              <a:t>Interleaving …</a:t>
            </a:r>
            <a:endParaRPr lang="en-US" sz="3200" dirty="0" smtClean="0">
              <a:solidFill>
                <a:schemeClr val="tx1"/>
              </a:solidFill>
              <a:latin typeface="Arial" pitchFamily="34" charset="0"/>
              <a:cs typeface="Arial" pitchFamily="34" charset="0"/>
            </a:endParaRPr>
          </a:p>
        </p:txBody>
      </p:sp>
      <p:sp>
        <p:nvSpPr>
          <p:cNvPr id="12" name="Text Box 45"/>
          <p:cNvSpPr txBox="1">
            <a:spLocks noChangeArrowheads="1"/>
          </p:cNvSpPr>
          <p:nvPr/>
        </p:nvSpPr>
        <p:spPr bwMode="auto">
          <a:xfrm>
            <a:off x="4152403" y="4138312"/>
            <a:ext cx="2621231" cy="584775"/>
          </a:xfrm>
          <a:prstGeom prst="rect">
            <a:avLst/>
          </a:prstGeom>
          <a:solidFill>
            <a:schemeClr val="bg1">
              <a:alpha val="89999"/>
            </a:schemeClr>
          </a:solidFill>
          <a:ln w="38100" algn="ctr">
            <a:solidFill>
              <a:srgbClr val="FF0000"/>
            </a:solidFill>
            <a:miter lim="800000"/>
            <a:headEnd/>
            <a:tailEnd/>
          </a:ln>
          <a:effectLst>
            <a:outerShdw blurRad="50800" dist="38100" dir="2700000" algn="tl" rotWithShape="0">
              <a:prstClr val="black">
                <a:alpha val="40000"/>
              </a:prstClr>
            </a:outerShdw>
          </a:effectLst>
        </p:spPr>
        <p:txBody>
          <a:bodyPr wrap="none">
            <a:spAutoFit/>
          </a:bodyPr>
          <a:lstStyle/>
          <a:p>
            <a:r>
              <a:rPr lang="en-US" sz="3200" dirty="0" smtClean="0">
                <a:latin typeface="Arial" pitchFamily="34" charset="0"/>
                <a:cs typeface="Arial" pitchFamily="34" charset="0"/>
              </a:rPr>
              <a:t>But not name</a:t>
            </a:r>
            <a:endParaRPr lang="en-US" sz="3200" dirty="0" smtClean="0">
              <a:solidFill>
                <a:schemeClr val="tx1"/>
              </a:solidFill>
              <a:latin typeface="Arial" pitchFamily="34" charset="0"/>
              <a:cs typeface="Arial" pitchFamily="34" charset="0"/>
            </a:endParaRPr>
          </a:p>
        </p:txBody>
      </p:sp>
      <p:sp>
        <p:nvSpPr>
          <p:cNvPr id="13" name="Text Box 45"/>
          <p:cNvSpPr txBox="1">
            <a:spLocks noChangeArrowheads="1"/>
          </p:cNvSpPr>
          <p:nvPr/>
        </p:nvSpPr>
        <p:spPr bwMode="auto">
          <a:xfrm>
            <a:off x="938898" y="5509906"/>
            <a:ext cx="6037230" cy="584775"/>
          </a:xfrm>
          <a:prstGeom prst="rect">
            <a:avLst/>
          </a:prstGeom>
          <a:solidFill>
            <a:schemeClr val="bg1">
              <a:alpha val="89999"/>
            </a:schemeClr>
          </a:solidFill>
          <a:ln w="38100" algn="ctr">
            <a:solidFill>
              <a:srgbClr val="FF0000"/>
            </a:solidFill>
            <a:miter lim="800000"/>
            <a:headEnd/>
            <a:tailEnd/>
          </a:ln>
          <a:effectLst>
            <a:outerShdw blurRad="50800" dist="38100" dir="2700000" algn="tl" rotWithShape="0">
              <a:prstClr val="black">
                <a:alpha val="40000"/>
              </a:prstClr>
            </a:outerShdw>
          </a:effectLst>
        </p:spPr>
        <p:txBody>
          <a:bodyPr wrap="none">
            <a:spAutoFit/>
          </a:bodyPr>
          <a:lstStyle/>
          <a:p>
            <a:r>
              <a:rPr lang="en-US" sz="3200" dirty="0" smtClean="0">
                <a:latin typeface="Arial" pitchFamily="34" charset="0"/>
                <a:cs typeface="Arial" pitchFamily="34" charset="0"/>
              </a:rPr>
              <a:t>Restriction on protocol, not task!</a:t>
            </a:r>
            <a:endParaRPr lang="en-US" sz="3200" dirty="0" smtClean="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2326572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linds(horizont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linds(horizontal)">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linds(horizontal)">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blinds(horizontal)">
                                      <p:cBhvr>
                                        <p:cTn id="3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Road Map</a:t>
            </a:r>
            <a:endParaRPr lang="en-US" dirty="0"/>
          </a:p>
        </p:txBody>
      </p:sp>
      <p:sp>
        <p:nvSpPr>
          <p:cNvPr id="4" name="Slide Number Placeholder 3"/>
          <p:cNvSpPr>
            <a:spLocks noGrp="1"/>
          </p:cNvSpPr>
          <p:nvPr>
            <p:ph type="sldNum" sz="quarter" idx="11"/>
          </p:nvPr>
        </p:nvSpPr>
        <p:spPr/>
        <p:txBody>
          <a:bodyPr/>
          <a:lstStyle/>
          <a:p>
            <a:fld id="{DDA13F16-CD78-4520-9B53-E3A23A002AF0}" type="slidenum">
              <a:rPr lang="en-US" smtClean="0"/>
              <a:pPr/>
              <a:t>187</a:t>
            </a:fld>
            <a:endParaRPr lang="en-US"/>
          </a:p>
        </p:txBody>
      </p:sp>
      <p:sp>
        <p:nvSpPr>
          <p:cNvPr id="5" name="Text Box 122"/>
          <p:cNvSpPr txBox="1">
            <a:spLocks noChangeArrowheads="1"/>
          </p:cNvSpPr>
          <p:nvPr/>
        </p:nvSpPr>
        <p:spPr bwMode="auto">
          <a:xfrm>
            <a:off x="1536228" y="1645069"/>
            <a:ext cx="1938351" cy="584775"/>
          </a:xfrm>
          <a:prstGeom prst="rect">
            <a:avLst/>
          </a:prstGeom>
          <a:solidFill>
            <a:schemeClr val="bg1">
              <a:alpha val="89999"/>
            </a:schemeClr>
          </a:solidFill>
          <a:ln w="38100" algn="ctr">
            <a:solidFill>
              <a:schemeClr val="bg1">
                <a:lumMod val="65000"/>
              </a:schemeClr>
            </a:solidFill>
            <a:miter lim="800000"/>
            <a:headEnd/>
            <a:tailEnd/>
          </a:ln>
          <a:effectLst>
            <a:outerShdw blurRad="50800" dist="38100" dir="2700000" algn="tl" rotWithShape="0">
              <a:prstClr val="black">
                <a:alpha val="40000"/>
              </a:prstClr>
            </a:outerShdw>
          </a:effectLst>
        </p:spPr>
        <p:txBody>
          <a:bodyPr wrap="none">
            <a:spAutoFit/>
          </a:bodyPr>
          <a:lstStyle/>
          <a:p>
            <a:r>
              <a:rPr lang="en-US" sz="3200" dirty="0" smtClean="0">
                <a:solidFill>
                  <a:schemeClr val="bg1">
                    <a:lumMod val="65000"/>
                  </a:schemeClr>
                </a:solidFill>
                <a:latin typeface="Arial" pitchFamily="34" charset="0"/>
                <a:cs typeface="Arial" pitchFamily="34" charset="0"/>
              </a:rPr>
              <a:t>Manifolds</a:t>
            </a:r>
          </a:p>
        </p:txBody>
      </p:sp>
      <p:sp>
        <p:nvSpPr>
          <p:cNvPr id="7" name="Text Box 122"/>
          <p:cNvSpPr txBox="1">
            <a:spLocks noChangeArrowheads="1"/>
          </p:cNvSpPr>
          <p:nvPr/>
        </p:nvSpPr>
        <p:spPr bwMode="auto">
          <a:xfrm>
            <a:off x="1536228" y="3486169"/>
            <a:ext cx="7388176" cy="584775"/>
          </a:xfrm>
          <a:prstGeom prst="rect">
            <a:avLst/>
          </a:prstGeom>
          <a:solidFill>
            <a:schemeClr val="bg1">
              <a:alpha val="89999"/>
            </a:schemeClr>
          </a:solidFill>
          <a:ln w="38100" algn="ctr">
            <a:solidFill>
              <a:schemeClr val="bg1">
                <a:lumMod val="65000"/>
              </a:schemeClr>
            </a:solidFill>
            <a:miter lim="800000"/>
            <a:headEnd/>
            <a:tailEnd/>
          </a:ln>
          <a:effectLst>
            <a:outerShdw blurRad="50800" dist="38100" dir="2700000" algn="tl" rotWithShape="0">
              <a:prstClr val="black">
                <a:alpha val="40000"/>
              </a:prstClr>
            </a:outerShdw>
          </a:effectLst>
        </p:spPr>
        <p:txBody>
          <a:bodyPr wrap="none">
            <a:spAutoFit/>
          </a:bodyPr>
          <a:lstStyle/>
          <a:p>
            <a:r>
              <a:rPr lang="en-US" sz="3200" dirty="0" err="1" smtClean="0">
                <a:solidFill>
                  <a:schemeClr val="bg1">
                    <a:lumMod val="65000"/>
                  </a:schemeClr>
                </a:solidFill>
                <a:latin typeface="Arial" pitchFamily="34" charset="0"/>
                <a:cs typeface="Arial" pitchFamily="34" charset="0"/>
              </a:rPr>
              <a:t>Sperner’s</a:t>
            </a:r>
            <a:r>
              <a:rPr lang="en-US" sz="3200" dirty="0" smtClean="0">
                <a:solidFill>
                  <a:schemeClr val="bg1">
                    <a:lumMod val="65000"/>
                  </a:schemeClr>
                </a:solidFill>
                <a:latin typeface="Arial" pitchFamily="34" charset="0"/>
                <a:cs typeface="Arial" pitchFamily="34" charset="0"/>
              </a:rPr>
              <a:t> Lemma and </a:t>
            </a:r>
            <a:r>
              <a:rPr lang="en-US" sz="3200" i="1" dirty="0" smtClean="0">
                <a:solidFill>
                  <a:schemeClr val="bg1">
                    <a:lumMod val="65000"/>
                  </a:schemeClr>
                </a:solidFill>
                <a:latin typeface="Arial" pitchFamily="34" charset="0"/>
                <a:cs typeface="Arial" pitchFamily="34" charset="0"/>
              </a:rPr>
              <a:t>k</a:t>
            </a:r>
            <a:r>
              <a:rPr lang="en-US" sz="3200" dirty="0" smtClean="0">
                <a:solidFill>
                  <a:schemeClr val="bg1">
                    <a:lumMod val="65000"/>
                  </a:schemeClr>
                </a:solidFill>
                <a:latin typeface="Arial" pitchFamily="34" charset="0"/>
                <a:cs typeface="Arial" pitchFamily="34" charset="0"/>
              </a:rPr>
              <a:t>-Set Agreement</a:t>
            </a:r>
          </a:p>
        </p:txBody>
      </p:sp>
      <p:sp>
        <p:nvSpPr>
          <p:cNvPr id="8" name="Text Box 122"/>
          <p:cNvSpPr txBox="1">
            <a:spLocks noChangeArrowheads="1"/>
          </p:cNvSpPr>
          <p:nvPr/>
        </p:nvSpPr>
        <p:spPr bwMode="auto">
          <a:xfrm>
            <a:off x="2362147" y="2565619"/>
            <a:ext cx="5171609" cy="584775"/>
          </a:xfrm>
          <a:prstGeom prst="rect">
            <a:avLst/>
          </a:prstGeom>
          <a:solidFill>
            <a:schemeClr val="bg1">
              <a:alpha val="89999"/>
            </a:schemeClr>
          </a:solidFill>
          <a:ln w="38100" algn="ctr">
            <a:solidFill>
              <a:schemeClr val="bg1">
                <a:lumMod val="65000"/>
              </a:schemeClr>
            </a:solidFill>
            <a:miter lim="800000"/>
            <a:headEnd/>
            <a:tailEnd/>
          </a:ln>
          <a:effectLst>
            <a:outerShdw blurRad="50800" dist="38100" dir="2700000" algn="tl" rotWithShape="0">
              <a:prstClr val="black">
                <a:alpha val="40000"/>
              </a:prstClr>
            </a:outerShdw>
          </a:effectLst>
        </p:spPr>
        <p:txBody>
          <a:bodyPr wrap="none">
            <a:spAutoFit/>
          </a:bodyPr>
          <a:lstStyle/>
          <a:p>
            <a:r>
              <a:rPr lang="en-US" sz="3200" dirty="0" smtClean="0">
                <a:solidFill>
                  <a:schemeClr val="bg1">
                    <a:lumMod val="65000"/>
                  </a:schemeClr>
                </a:solidFill>
                <a:latin typeface="Arial" pitchFamily="34" charset="0"/>
                <a:cs typeface="Arial" pitchFamily="34" charset="0"/>
              </a:rPr>
              <a:t>Immediate Snapshot Model</a:t>
            </a:r>
          </a:p>
        </p:txBody>
      </p:sp>
      <p:sp>
        <p:nvSpPr>
          <p:cNvPr id="9" name="Text Box 122"/>
          <p:cNvSpPr txBox="1">
            <a:spLocks noChangeArrowheads="1"/>
          </p:cNvSpPr>
          <p:nvPr/>
        </p:nvSpPr>
        <p:spPr bwMode="auto">
          <a:xfrm>
            <a:off x="2362147" y="4406718"/>
            <a:ext cx="4938148" cy="584775"/>
          </a:xfrm>
          <a:prstGeom prst="rect">
            <a:avLst/>
          </a:prstGeom>
          <a:solidFill>
            <a:schemeClr val="bg1">
              <a:alpha val="89999"/>
            </a:schemeClr>
          </a:solidFill>
          <a:ln w="38100" algn="ctr">
            <a:solidFill>
              <a:schemeClr val="bg1">
                <a:lumMod val="65000"/>
              </a:schemeClr>
            </a:solidFill>
            <a:miter lim="800000"/>
            <a:headEnd/>
            <a:tailEnd/>
          </a:ln>
          <a:effectLst>
            <a:outerShdw blurRad="50800" dist="38100" dir="2700000" algn="tl" rotWithShape="0">
              <a:prstClr val="black">
                <a:alpha val="40000"/>
              </a:prstClr>
            </a:outerShdw>
          </a:effectLst>
        </p:spPr>
        <p:txBody>
          <a:bodyPr wrap="none">
            <a:spAutoFit/>
          </a:bodyPr>
          <a:lstStyle/>
          <a:p>
            <a:r>
              <a:rPr lang="en-US" sz="3200" dirty="0" smtClean="0">
                <a:solidFill>
                  <a:schemeClr val="bg1">
                    <a:lumMod val="65000"/>
                  </a:schemeClr>
                </a:solidFill>
                <a:latin typeface="Arial" pitchFamily="34" charset="0"/>
                <a:cs typeface="Arial" pitchFamily="34" charset="0"/>
              </a:rPr>
              <a:t>Weak Symmetry-Breaking</a:t>
            </a:r>
          </a:p>
        </p:txBody>
      </p:sp>
      <p:sp>
        <p:nvSpPr>
          <p:cNvPr id="10" name="Text Box 122"/>
          <p:cNvSpPr txBox="1">
            <a:spLocks noChangeArrowheads="1"/>
          </p:cNvSpPr>
          <p:nvPr/>
        </p:nvSpPr>
        <p:spPr bwMode="auto">
          <a:xfrm>
            <a:off x="1536228" y="5327267"/>
            <a:ext cx="3600666" cy="584775"/>
          </a:xfrm>
          <a:prstGeom prst="rect">
            <a:avLst/>
          </a:prstGeom>
          <a:solidFill>
            <a:schemeClr val="bg1">
              <a:alpha val="89999"/>
            </a:schemeClr>
          </a:solidFill>
          <a:ln w="38100" algn="ctr">
            <a:solidFill>
              <a:srgbClr val="FF0000"/>
            </a:solidFill>
            <a:miter lim="800000"/>
            <a:headEnd/>
            <a:tailEnd/>
          </a:ln>
          <a:effectLst>
            <a:outerShdw blurRad="50800" dist="38100" dir="2700000" algn="tl" rotWithShape="0">
              <a:prstClr val="black">
                <a:alpha val="40000"/>
              </a:prstClr>
            </a:outerShdw>
          </a:effectLst>
        </p:spPr>
        <p:txBody>
          <a:bodyPr wrap="none">
            <a:spAutoFit/>
          </a:bodyPr>
          <a:lstStyle/>
          <a:p>
            <a:r>
              <a:rPr lang="en-US" sz="3200" dirty="0" smtClean="0">
                <a:latin typeface="Arial" pitchFamily="34" charset="0"/>
                <a:cs typeface="Arial" pitchFamily="34" charset="0"/>
              </a:rPr>
              <a:t>Separation results</a:t>
            </a:r>
            <a:endParaRPr lang="en-US" sz="3200" dirty="0" smtClean="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3588489976"/>
      </p:ext>
    </p:extLst>
  </p:cSld>
  <p:clrMapOvr>
    <a:masterClrMapping/>
  </p:clrMapOvr>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7826" name="Rectangle 2"/>
          <p:cNvSpPr>
            <a:spLocks noGrp="1" noChangeArrowheads="1"/>
          </p:cNvSpPr>
          <p:nvPr>
            <p:ph type="title"/>
          </p:nvPr>
        </p:nvSpPr>
        <p:spPr/>
        <p:txBody>
          <a:bodyPr/>
          <a:lstStyle/>
          <a:p>
            <a:r>
              <a:rPr lang="en-US"/>
              <a:t>Next Step</a:t>
            </a:r>
          </a:p>
        </p:txBody>
      </p:sp>
      <p:sp>
        <p:nvSpPr>
          <p:cNvPr id="5" name="Slide Number Placeholder 4"/>
          <p:cNvSpPr>
            <a:spLocks noGrp="1"/>
          </p:cNvSpPr>
          <p:nvPr>
            <p:ph type="sldNum" sz="quarter" idx="11"/>
          </p:nvPr>
        </p:nvSpPr>
        <p:spPr/>
        <p:txBody>
          <a:bodyPr/>
          <a:lstStyle/>
          <a:p>
            <a:fld id="{9EC36671-DB1F-411D-8D48-4A5A74ED700E}" type="slidenum">
              <a:rPr lang="en-US"/>
              <a:pPr/>
              <a:t>188</a:t>
            </a:fld>
            <a:endParaRPr lang="en-US"/>
          </a:p>
        </p:txBody>
      </p:sp>
      <p:sp>
        <p:nvSpPr>
          <p:cNvPr id="8" name="Text Box 45"/>
          <p:cNvSpPr txBox="1">
            <a:spLocks noChangeArrowheads="1"/>
          </p:cNvSpPr>
          <p:nvPr/>
        </p:nvSpPr>
        <p:spPr bwMode="auto">
          <a:xfrm>
            <a:off x="736974" y="1783487"/>
            <a:ext cx="7581117" cy="1077218"/>
          </a:xfrm>
          <a:prstGeom prst="rect">
            <a:avLst/>
          </a:prstGeom>
          <a:solidFill>
            <a:schemeClr val="bg1">
              <a:alpha val="89999"/>
            </a:schemeClr>
          </a:solidFill>
          <a:ln w="38100" algn="ctr">
            <a:solidFill>
              <a:srgbClr val="FF0000"/>
            </a:solidFill>
            <a:miter lim="800000"/>
            <a:headEnd/>
            <a:tailEnd/>
          </a:ln>
          <a:effectLst>
            <a:outerShdw blurRad="50800" dist="38100" dir="2700000" algn="tl" rotWithShape="0">
              <a:prstClr val="black">
                <a:alpha val="40000"/>
              </a:prstClr>
            </a:outerShdw>
          </a:effectLst>
        </p:spPr>
        <p:txBody>
          <a:bodyPr wrap="square">
            <a:spAutoFit/>
          </a:bodyPr>
          <a:lstStyle/>
          <a:p>
            <a:r>
              <a:rPr lang="en-US" sz="3200" dirty="0" smtClean="0">
                <a:latin typeface="Arial" pitchFamily="34" charset="0"/>
                <a:cs typeface="Arial" pitchFamily="34" charset="0"/>
              </a:rPr>
              <a:t>Construct manifold task that </a:t>
            </a:r>
            <a:r>
              <a:rPr lang="en-US" sz="3200" i="1" dirty="0" smtClean="0">
                <a:solidFill>
                  <a:schemeClr val="tx1"/>
                </a:solidFill>
                <a:latin typeface="Arial" pitchFamily="34" charset="0"/>
                <a:cs typeface="Arial" pitchFamily="34" charset="0"/>
              </a:rPr>
              <a:t>solves</a:t>
            </a:r>
            <a:r>
              <a:rPr lang="en-US" sz="3200" dirty="0" smtClean="0">
                <a:latin typeface="Arial" pitchFamily="34" charset="0"/>
                <a:cs typeface="Arial" pitchFamily="34" charset="0"/>
              </a:rPr>
              <a:t> weak-symmetry-breaking</a:t>
            </a:r>
          </a:p>
        </p:txBody>
      </p:sp>
      <p:sp>
        <p:nvSpPr>
          <p:cNvPr id="9" name="Text Box 45"/>
          <p:cNvSpPr txBox="1">
            <a:spLocks noChangeArrowheads="1"/>
          </p:cNvSpPr>
          <p:nvPr/>
        </p:nvSpPr>
        <p:spPr bwMode="auto">
          <a:xfrm>
            <a:off x="1640924" y="3329609"/>
            <a:ext cx="5773217" cy="1077218"/>
          </a:xfrm>
          <a:prstGeom prst="rect">
            <a:avLst/>
          </a:prstGeom>
          <a:solidFill>
            <a:schemeClr val="bg1">
              <a:alpha val="89999"/>
            </a:schemeClr>
          </a:solidFill>
          <a:ln w="38100" algn="ctr">
            <a:solidFill>
              <a:srgbClr val="FF0000"/>
            </a:solidFill>
            <a:miter lim="800000"/>
            <a:headEnd/>
            <a:tailEnd/>
          </a:ln>
          <a:effectLst>
            <a:outerShdw blurRad="50800" dist="38100" dir="2700000" algn="tl" rotWithShape="0">
              <a:prstClr val="black">
                <a:alpha val="40000"/>
              </a:prstClr>
            </a:outerShdw>
          </a:effectLst>
        </p:spPr>
        <p:txBody>
          <a:bodyPr wrap="square">
            <a:spAutoFit/>
          </a:bodyPr>
          <a:lstStyle/>
          <a:p>
            <a:r>
              <a:rPr lang="en-US" sz="3200" dirty="0" smtClean="0">
                <a:latin typeface="Arial" pitchFamily="34" charset="0"/>
                <a:cs typeface="Arial" pitchFamily="34" charset="0"/>
              </a:rPr>
              <a:t>Because it is a manifold, it </a:t>
            </a:r>
            <a:r>
              <a:rPr lang="en-US" sz="3200" i="1" dirty="0" smtClean="0">
                <a:solidFill>
                  <a:schemeClr val="tx1"/>
                </a:solidFill>
                <a:latin typeface="Arial" pitchFamily="34" charset="0"/>
                <a:cs typeface="Arial" pitchFamily="34" charset="0"/>
              </a:rPr>
              <a:t>cannot </a:t>
            </a:r>
            <a:r>
              <a:rPr lang="en-US" sz="3200" dirty="0" smtClean="0">
                <a:latin typeface="Arial" pitchFamily="34" charset="0"/>
                <a:cs typeface="Arial" pitchFamily="34" charset="0"/>
              </a:rPr>
              <a:t>solve </a:t>
            </a:r>
            <a:r>
              <a:rPr lang="en-US" sz="3200" i="1" dirty="0" smtClean="0">
                <a:solidFill>
                  <a:schemeClr val="tx1"/>
                </a:solidFill>
                <a:latin typeface="Arial" pitchFamily="34" charset="0"/>
                <a:cs typeface="Arial" pitchFamily="34" charset="0"/>
              </a:rPr>
              <a:t>n</a:t>
            </a:r>
            <a:r>
              <a:rPr lang="en-US" sz="3200" dirty="0" smtClean="0">
                <a:latin typeface="Arial" pitchFamily="34" charset="0"/>
                <a:cs typeface="Arial" pitchFamily="34" charset="0"/>
              </a:rPr>
              <a:t>-set agreement</a:t>
            </a:r>
          </a:p>
        </p:txBody>
      </p:sp>
      <p:sp>
        <p:nvSpPr>
          <p:cNvPr id="10" name="Text Box 45"/>
          <p:cNvSpPr txBox="1">
            <a:spLocks noChangeArrowheads="1"/>
          </p:cNvSpPr>
          <p:nvPr/>
        </p:nvSpPr>
        <p:spPr bwMode="auto">
          <a:xfrm>
            <a:off x="1286963" y="4875732"/>
            <a:ext cx="6481139" cy="1077218"/>
          </a:xfrm>
          <a:prstGeom prst="rect">
            <a:avLst/>
          </a:prstGeom>
          <a:solidFill>
            <a:schemeClr val="bg1">
              <a:alpha val="89999"/>
            </a:schemeClr>
          </a:solidFill>
          <a:ln w="38100" algn="ctr">
            <a:solidFill>
              <a:srgbClr val="FF0000"/>
            </a:solidFill>
            <a:miter lim="800000"/>
            <a:headEnd/>
            <a:tailEnd/>
          </a:ln>
          <a:effectLst>
            <a:outerShdw blurRad="50800" dist="38100" dir="2700000" algn="tl" rotWithShape="0">
              <a:prstClr val="black">
                <a:alpha val="40000"/>
              </a:prstClr>
            </a:outerShdw>
          </a:effectLst>
        </p:spPr>
        <p:txBody>
          <a:bodyPr wrap="square">
            <a:spAutoFit/>
          </a:bodyPr>
          <a:lstStyle/>
          <a:p>
            <a:r>
              <a:rPr lang="en-US" sz="3200" dirty="0" smtClean="0">
                <a:latin typeface="Arial" pitchFamily="34" charset="0"/>
                <a:cs typeface="Arial" pitchFamily="34" charset="0"/>
              </a:rPr>
              <a:t>Separation: </a:t>
            </a:r>
            <a:r>
              <a:rPr lang="en-US" sz="3200" i="1" dirty="0" smtClean="0">
                <a:solidFill>
                  <a:schemeClr val="tx1"/>
                </a:solidFill>
                <a:latin typeface="Arial" pitchFamily="34" charset="0"/>
                <a:cs typeface="Arial" pitchFamily="34" charset="0"/>
              </a:rPr>
              <a:t>n</a:t>
            </a:r>
            <a:r>
              <a:rPr lang="en-US" sz="3200" dirty="0" smtClean="0">
                <a:latin typeface="Arial" pitchFamily="34" charset="0"/>
                <a:cs typeface="Arial" pitchFamily="34" charset="0"/>
              </a:rPr>
              <a:t>-set agreement is </a:t>
            </a:r>
            <a:r>
              <a:rPr lang="en-US" sz="3200" i="1" dirty="0" smtClean="0">
                <a:solidFill>
                  <a:schemeClr val="tx1"/>
                </a:solidFill>
                <a:latin typeface="Arial" pitchFamily="34" charset="0"/>
                <a:cs typeface="Arial" pitchFamily="34" charset="0"/>
              </a:rPr>
              <a:t>harder</a:t>
            </a:r>
            <a:r>
              <a:rPr lang="en-US" sz="3200" dirty="0" smtClean="0">
                <a:latin typeface="Arial" pitchFamily="34" charset="0"/>
                <a:cs typeface="Arial" pitchFamily="34" charset="0"/>
              </a:rPr>
              <a:t> than WSB</a:t>
            </a:r>
          </a:p>
        </p:txBody>
      </p:sp>
      <p:sp>
        <p:nvSpPr>
          <p:cNvPr id="7" name="Footer Placeholder 6"/>
          <p:cNvSpPr txBox="1">
            <a:spLocks/>
          </p:cNvSpPr>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tx1"/>
                </a:solidFill>
                <a:latin typeface="Arial" pitchFamily="34" charset="0"/>
                <a:ea typeface="+mn-ea"/>
                <a:cs typeface="Arial" pitchFamily="34" charset="0"/>
              </a:defRPr>
            </a:lvl1pPr>
            <a:lvl2pPr marL="457200" algn="ctr" rtl="0" eaLnBrk="0" fontAlgn="base" hangingPunct="0">
              <a:spcBef>
                <a:spcPct val="0"/>
              </a:spcBef>
              <a:spcAft>
                <a:spcPct val="0"/>
              </a:spcAft>
              <a:defRPr sz="4400" kern="1200">
                <a:solidFill>
                  <a:srgbClr val="0000FF"/>
                </a:solidFill>
                <a:latin typeface="Comic Sans MS" pitchFamily="66" charset="0"/>
                <a:ea typeface="+mn-ea"/>
                <a:cs typeface="+mn-cs"/>
              </a:defRPr>
            </a:lvl2pPr>
            <a:lvl3pPr marL="914400" algn="ctr" rtl="0" eaLnBrk="0" fontAlgn="base" hangingPunct="0">
              <a:spcBef>
                <a:spcPct val="0"/>
              </a:spcBef>
              <a:spcAft>
                <a:spcPct val="0"/>
              </a:spcAft>
              <a:defRPr sz="4400" kern="1200">
                <a:solidFill>
                  <a:srgbClr val="0000FF"/>
                </a:solidFill>
                <a:latin typeface="Comic Sans MS" pitchFamily="66" charset="0"/>
                <a:ea typeface="+mn-ea"/>
                <a:cs typeface="+mn-cs"/>
              </a:defRPr>
            </a:lvl3pPr>
            <a:lvl4pPr marL="1371600" algn="ctr" rtl="0" eaLnBrk="0" fontAlgn="base" hangingPunct="0">
              <a:spcBef>
                <a:spcPct val="0"/>
              </a:spcBef>
              <a:spcAft>
                <a:spcPct val="0"/>
              </a:spcAft>
              <a:defRPr sz="4400" kern="1200">
                <a:solidFill>
                  <a:srgbClr val="0000FF"/>
                </a:solidFill>
                <a:latin typeface="Comic Sans MS" pitchFamily="66" charset="0"/>
                <a:ea typeface="+mn-ea"/>
                <a:cs typeface="+mn-cs"/>
              </a:defRPr>
            </a:lvl4pPr>
            <a:lvl5pPr marL="1828800" algn="ctr" rtl="0" eaLnBrk="0" fontAlgn="base" hangingPunct="0">
              <a:spcBef>
                <a:spcPct val="0"/>
              </a:spcBef>
              <a:spcAft>
                <a:spcPct val="0"/>
              </a:spcAft>
              <a:defRPr sz="4400" kern="1200">
                <a:solidFill>
                  <a:srgbClr val="0000FF"/>
                </a:solidFill>
                <a:latin typeface="Comic Sans MS" pitchFamily="66" charset="0"/>
                <a:ea typeface="+mn-ea"/>
                <a:cs typeface="+mn-cs"/>
              </a:defRPr>
            </a:lvl5pPr>
            <a:lvl6pPr marL="2286000" algn="l" defTabSz="914400" rtl="0" eaLnBrk="1" latinLnBrk="0" hangingPunct="1">
              <a:defRPr sz="4400" kern="1200">
                <a:solidFill>
                  <a:srgbClr val="0000FF"/>
                </a:solidFill>
                <a:latin typeface="Comic Sans MS" pitchFamily="66" charset="0"/>
                <a:ea typeface="+mn-ea"/>
                <a:cs typeface="+mn-cs"/>
              </a:defRPr>
            </a:lvl6pPr>
            <a:lvl7pPr marL="2743200" algn="l" defTabSz="914400" rtl="0" eaLnBrk="1" latinLnBrk="0" hangingPunct="1">
              <a:defRPr sz="4400" kern="1200">
                <a:solidFill>
                  <a:srgbClr val="0000FF"/>
                </a:solidFill>
                <a:latin typeface="Comic Sans MS" pitchFamily="66" charset="0"/>
                <a:ea typeface="+mn-ea"/>
                <a:cs typeface="+mn-cs"/>
              </a:defRPr>
            </a:lvl7pPr>
            <a:lvl8pPr marL="3200400" algn="l" defTabSz="914400" rtl="0" eaLnBrk="1" latinLnBrk="0" hangingPunct="1">
              <a:defRPr sz="4400" kern="1200">
                <a:solidFill>
                  <a:srgbClr val="0000FF"/>
                </a:solidFill>
                <a:latin typeface="Comic Sans MS" pitchFamily="66" charset="0"/>
                <a:ea typeface="+mn-ea"/>
                <a:cs typeface="+mn-cs"/>
              </a:defRPr>
            </a:lvl8pPr>
            <a:lvl9pPr marL="3657600" algn="l" defTabSz="914400" rtl="0" eaLnBrk="1" latinLnBrk="0" hangingPunct="1">
              <a:defRPr sz="4400" kern="1200">
                <a:solidFill>
                  <a:srgbClr val="0000FF"/>
                </a:solidFill>
                <a:latin typeface="Comic Sans MS" pitchFamily="66" charset="0"/>
                <a:ea typeface="+mn-ea"/>
                <a:cs typeface="+mn-cs"/>
              </a:defRPr>
            </a:lvl9pPr>
          </a:lstStyle>
          <a:p>
            <a:pPr algn="ctr"/>
            <a:r>
              <a:rPr lang="en-US" smtClean="0"/>
              <a:t>Distributed Computing Through Combinatorial Topology</a:t>
            </a:r>
            <a:endParaRPr lang="en-US" dirty="0"/>
          </a:p>
        </p:txBody>
      </p:sp>
    </p:spTree>
    <p:extLst>
      <p:ext uri="{BB962C8B-B14F-4D97-AF65-F5344CB8AC3E}">
        <p14:creationId xmlns:p14="http://schemas.microsoft.com/office/powerpoint/2010/main" val="2138475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linds(horizontal)">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9874" name="Rectangle 2"/>
          <p:cNvSpPr>
            <a:spLocks noGrp="1" noChangeArrowheads="1"/>
          </p:cNvSpPr>
          <p:nvPr>
            <p:ph type="title"/>
          </p:nvPr>
        </p:nvSpPr>
        <p:spPr/>
        <p:txBody>
          <a:bodyPr/>
          <a:lstStyle/>
          <a:p>
            <a:r>
              <a:rPr lang="en-US"/>
              <a:t>A Simplex</a:t>
            </a:r>
          </a:p>
        </p:txBody>
      </p:sp>
      <p:sp>
        <p:nvSpPr>
          <p:cNvPr id="5" name="Slide Number Placeholder 4"/>
          <p:cNvSpPr>
            <a:spLocks noGrp="1"/>
          </p:cNvSpPr>
          <p:nvPr>
            <p:ph type="sldNum" sz="quarter" idx="11"/>
          </p:nvPr>
        </p:nvSpPr>
        <p:spPr/>
        <p:txBody>
          <a:bodyPr/>
          <a:lstStyle/>
          <a:p>
            <a:fld id="{70EDEC01-4600-4718-84EF-85F9E23FFF11}" type="slidenum">
              <a:rPr lang="en-US"/>
              <a:pPr/>
              <a:t>189</a:t>
            </a:fld>
            <a:endParaRPr lang="en-US"/>
          </a:p>
        </p:txBody>
      </p:sp>
      <p:sp>
        <p:nvSpPr>
          <p:cNvPr id="2" name="Footer Placeholder 1"/>
          <p:cNvSpPr>
            <a:spLocks noGrp="1"/>
          </p:cNvSpPr>
          <p:nvPr>
            <p:ph type="ftr" sz="quarter" idx="4294967295"/>
          </p:nvPr>
        </p:nvSpPr>
        <p:spPr>
          <a:xfrm>
            <a:off x="3124200" y="6248400"/>
            <a:ext cx="2895600" cy="457200"/>
          </a:xfrm>
        </p:spPr>
        <p:txBody>
          <a:bodyPr/>
          <a:lstStyle/>
          <a:p>
            <a:r>
              <a:rPr lang="en-US" dirty="0" smtClean="0"/>
              <a:t>Distributed Computing Through Combinatorial Topology</a:t>
            </a:r>
            <a:endParaRPr lang="en-US" dirty="0"/>
          </a:p>
        </p:txBody>
      </p:sp>
      <p:sp>
        <p:nvSpPr>
          <p:cNvPr id="1359875" name="AutoShape 3"/>
          <p:cNvSpPr>
            <a:spLocks noChangeArrowheads="1"/>
          </p:cNvSpPr>
          <p:nvPr/>
        </p:nvSpPr>
        <p:spPr bwMode="auto">
          <a:xfrm>
            <a:off x="3019425" y="2381250"/>
            <a:ext cx="3322638" cy="2916238"/>
          </a:xfrm>
          <a:prstGeom prst="triangle">
            <a:avLst>
              <a:gd name="adj" fmla="val 50000"/>
            </a:avLst>
          </a:prstGeom>
          <a:solidFill>
            <a:schemeClr val="accent1"/>
          </a:solidFill>
          <a:ln w="38100" algn="ctr">
            <a:solidFill>
              <a:schemeClr val="tx1"/>
            </a:solidFill>
            <a:miter lim="800000"/>
            <a:headEnd/>
            <a:tailEnd/>
          </a:ln>
          <a:effectLst/>
        </p:spPr>
        <p:txBody>
          <a:bodyPr wrap="none" anchor="ctr"/>
          <a:lstStyle/>
          <a:p>
            <a:endParaRPr lang="en-US"/>
          </a:p>
        </p:txBody>
      </p:sp>
      <p:grpSp>
        <p:nvGrpSpPr>
          <p:cNvPr id="7" name="Group 18"/>
          <p:cNvGrpSpPr>
            <a:grpSpLocks/>
          </p:cNvGrpSpPr>
          <p:nvPr/>
        </p:nvGrpSpPr>
        <p:grpSpPr bwMode="auto">
          <a:xfrm>
            <a:off x="6153150" y="5173663"/>
            <a:ext cx="290513" cy="249238"/>
            <a:chOff x="2919" y="2456"/>
            <a:chExt cx="183" cy="157"/>
          </a:xfrm>
        </p:grpSpPr>
        <p:sp>
          <p:nvSpPr>
            <p:cNvPr id="8" name="Oval 19"/>
            <p:cNvSpPr>
              <a:spLocks noChangeArrowheads="1"/>
            </p:cNvSpPr>
            <p:nvPr/>
          </p:nvSpPr>
          <p:spPr bwMode="auto">
            <a:xfrm>
              <a:off x="2919" y="2456"/>
              <a:ext cx="183" cy="157"/>
            </a:xfrm>
            <a:prstGeom prst="ellipse">
              <a:avLst/>
            </a:prstGeom>
            <a:solidFill>
              <a:srgbClr val="FF3300"/>
            </a:solidFill>
            <a:ln w="38100">
              <a:solidFill>
                <a:schemeClr val="tx1"/>
              </a:solidFill>
              <a:round/>
              <a:headEnd/>
              <a:tailEnd/>
            </a:ln>
            <a:effectLst/>
          </p:spPr>
          <p:txBody>
            <a:bodyPr wrap="none" anchor="ctr"/>
            <a:lstStyle/>
            <a:p>
              <a:endParaRPr lang="en-GB">
                <a:solidFill>
                  <a:srgbClr val="0000FF"/>
                </a:solidFill>
              </a:endParaRPr>
            </a:p>
          </p:txBody>
        </p:sp>
        <p:sp>
          <p:nvSpPr>
            <p:cNvPr id="9" name="Oval 20"/>
            <p:cNvSpPr>
              <a:spLocks noChangeArrowheads="1"/>
            </p:cNvSpPr>
            <p:nvPr/>
          </p:nvSpPr>
          <p:spPr bwMode="auto">
            <a:xfrm>
              <a:off x="3041" y="2494"/>
              <a:ext cx="27" cy="54"/>
            </a:xfrm>
            <a:prstGeom prst="ellipse">
              <a:avLst/>
            </a:prstGeom>
            <a:solidFill>
              <a:schemeClr val="bg1"/>
            </a:solidFill>
            <a:ln w="3175">
              <a:solidFill>
                <a:schemeClr val="tx1"/>
              </a:solidFill>
              <a:round/>
              <a:headEnd/>
              <a:tailEnd/>
            </a:ln>
            <a:effectLst/>
          </p:spPr>
          <p:txBody>
            <a:bodyPr wrap="none" anchor="ctr"/>
            <a:lstStyle/>
            <a:p>
              <a:endParaRPr lang="en-US"/>
            </a:p>
          </p:txBody>
        </p:sp>
      </p:grpSp>
      <p:grpSp>
        <p:nvGrpSpPr>
          <p:cNvPr id="10" name="Group 27"/>
          <p:cNvGrpSpPr>
            <a:grpSpLocks/>
          </p:cNvGrpSpPr>
          <p:nvPr/>
        </p:nvGrpSpPr>
        <p:grpSpPr bwMode="auto">
          <a:xfrm>
            <a:off x="2898775" y="5173663"/>
            <a:ext cx="290513" cy="249238"/>
            <a:chOff x="2919" y="2456"/>
            <a:chExt cx="183" cy="157"/>
          </a:xfrm>
        </p:grpSpPr>
        <p:sp>
          <p:nvSpPr>
            <p:cNvPr id="11" name="Oval 28"/>
            <p:cNvSpPr>
              <a:spLocks noChangeArrowheads="1"/>
            </p:cNvSpPr>
            <p:nvPr/>
          </p:nvSpPr>
          <p:spPr bwMode="auto">
            <a:xfrm>
              <a:off x="2919" y="2456"/>
              <a:ext cx="183" cy="157"/>
            </a:xfrm>
            <a:prstGeom prst="ellipse">
              <a:avLst/>
            </a:prstGeom>
            <a:solidFill>
              <a:srgbClr val="FFFF00"/>
            </a:solidFill>
            <a:ln w="38100">
              <a:solidFill>
                <a:schemeClr val="tx1"/>
              </a:solidFill>
              <a:round/>
              <a:headEnd/>
              <a:tailEnd/>
            </a:ln>
            <a:effectLst/>
          </p:spPr>
          <p:txBody>
            <a:bodyPr wrap="none" anchor="ctr"/>
            <a:lstStyle/>
            <a:p>
              <a:endParaRPr lang="en-GB">
                <a:solidFill>
                  <a:srgbClr val="0000FF"/>
                </a:solidFill>
              </a:endParaRPr>
            </a:p>
          </p:txBody>
        </p:sp>
        <p:sp>
          <p:nvSpPr>
            <p:cNvPr id="12" name="Oval 29"/>
            <p:cNvSpPr>
              <a:spLocks noChangeArrowheads="1"/>
            </p:cNvSpPr>
            <p:nvPr/>
          </p:nvSpPr>
          <p:spPr bwMode="auto">
            <a:xfrm>
              <a:off x="3041" y="2494"/>
              <a:ext cx="27" cy="54"/>
            </a:xfrm>
            <a:prstGeom prst="ellipse">
              <a:avLst/>
            </a:prstGeom>
            <a:solidFill>
              <a:schemeClr val="bg1"/>
            </a:solidFill>
            <a:ln w="3175">
              <a:solidFill>
                <a:schemeClr val="tx1"/>
              </a:solidFill>
              <a:round/>
              <a:headEnd/>
              <a:tailEnd/>
            </a:ln>
            <a:effectLst/>
          </p:spPr>
          <p:txBody>
            <a:bodyPr wrap="none" anchor="ctr"/>
            <a:lstStyle/>
            <a:p>
              <a:endParaRPr lang="en-US"/>
            </a:p>
          </p:txBody>
        </p:sp>
      </p:grpSp>
      <p:grpSp>
        <p:nvGrpSpPr>
          <p:cNvPr id="13" name="Group 51"/>
          <p:cNvGrpSpPr>
            <a:grpSpLocks/>
          </p:cNvGrpSpPr>
          <p:nvPr/>
        </p:nvGrpSpPr>
        <p:grpSpPr bwMode="auto">
          <a:xfrm>
            <a:off x="4562475" y="2289175"/>
            <a:ext cx="290513" cy="249238"/>
            <a:chOff x="2919" y="2456"/>
            <a:chExt cx="183" cy="157"/>
          </a:xfrm>
        </p:grpSpPr>
        <p:sp>
          <p:nvSpPr>
            <p:cNvPr id="14" name="Oval 52"/>
            <p:cNvSpPr>
              <a:spLocks noChangeArrowheads="1"/>
            </p:cNvSpPr>
            <p:nvPr/>
          </p:nvSpPr>
          <p:spPr bwMode="auto">
            <a:xfrm>
              <a:off x="2919" y="2456"/>
              <a:ext cx="183" cy="157"/>
            </a:xfrm>
            <a:prstGeom prst="ellipse">
              <a:avLst/>
            </a:prstGeom>
            <a:solidFill>
              <a:srgbClr val="00FFFF"/>
            </a:solidFill>
            <a:ln w="38100">
              <a:solidFill>
                <a:schemeClr val="tx1"/>
              </a:solidFill>
              <a:round/>
              <a:headEnd/>
              <a:tailEnd/>
            </a:ln>
            <a:effectLst/>
          </p:spPr>
          <p:txBody>
            <a:bodyPr wrap="none" anchor="ctr"/>
            <a:lstStyle/>
            <a:p>
              <a:endParaRPr lang="en-GB">
                <a:solidFill>
                  <a:srgbClr val="0000FF"/>
                </a:solidFill>
              </a:endParaRPr>
            </a:p>
          </p:txBody>
        </p:sp>
        <p:sp>
          <p:nvSpPr>
            <p:cNvPr id="15" name="Oval 53"/>
            <p:cNvSpPr>
              <a:spLocks noChangeArrowheads="1"/>
            </p:cNvSpPr>
            <p:nvPr/>
          </p:nvSpPr>
          <p:spPr bwMode="auto">
            <a:xfrm>
              <a:off x="3041" y="2494"/>
              <a:ext cx="27" cy="54"/>
            </a:xfrm>
            <a:prstGeom prst="ellipse">
              <a:avLst/>
            </a:prstGeom>
            <a:solidFill>
              <a:schemeClr val="bg1"/>
            </a:solidFill>
            <a:ln w="3175">
              <a:solidFill>
                <a:schemeClr val="tx1"/>
              </a:solidFill>
              <a:round/>
              <a:headEnd/>
              <a:tailEnd/>
            </a:ln>
            <a:effectLst/>
          </p:spPr>
          <p:txBody>
            <a:bodyPr wrap="none" anchor="ctr"/>
            <a:lstStyle/>
            <a:p>
              <a:endParaRPr lang="en-US"/>
            </a:p>
          </p:txBody>
        </p:sp>
      </p:grpSp>
    </p:spTree>
    <p:extLst>
      <p:ext uri="{BB962C8B-B14F-4D97-AF65-F5344CB8AC3E}">
        <p14:creationId xmlns:p14="http://schemas.microsoft.com/office/powerpoint/2010/main" val="23770683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Rectangle 68"/>
          <p:cNvSpPr/>
          <p:nvPr/>
        </p:nvSpPr>
        <p:spPr bwMode="auto">
          <a:xfrm>
            <a:off x="8539089" y="2851445"/>
            <a:ext cx="393896" cy="509493"/>
          </a:xfrm>
          <a:prstGeom prst="rect">
            <a:avLst/>
          </a:prstGeom>
          <a:solidFill>
            <a:schemeClr val="bg1">
              <a:lumMod val="95000"/>
            </a:schemeClr>
          </a:solidFill>
          <a:ln w="38100" cap="flat" cmpd="sng" algn="ctr">
            <a:solidFill>
              <a:schemeClr val="bg1">
                <a:lumMod val="50000"/>
              </a:schemeClr>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600" b="0" i="0" u="none" strike="noStrike" cap="none" normalizeH="0" baseline="0" dirty="0" smtClean="0">
              <a:ln>
                <a:noFill/>
              </a:ln>
              <a:solidFill>
                <a:srgbClr val="0000FF"/>
              </a:solidFill>
              <a:effectLst/>
              <a:latin typeface="Arial" pitchFamily="34" charset="0"/>
              <a:cs typeface="Arial" pitchFamily="34" charset="0"/>
            </a:endParaRPr>
          </a:p>
        </p:txBody>
      </p:sp>
      <p:sp>
        <p:nvSpPr>
          <p:cNvPr id="6" name="Title 5"/>
          <p:cNvSpPr>
            <a:spLocks noGrp="1"/>
          </p:cNvSpPr>
          <p:nvPr>
            <p:ph type="title"/>
          </p:nvPr>
        </p:nvSpPr>
        <p:spPr/>
        <p:txBody>
          <a:bodyPr/>
          <a:lstStyle/>
          <a:p>
            <a:r>
              <a:rPr lang="en-US" dirty="0" smtClean="0"/>
              <a:t>Combinatorial Explanation</a:t>
            </a:r>
            <a:endParaRPr lang="en-US" dirty="0"/>
          </a:p>
        </p:txBody>
      </p:sp>
      <p:sp>
        <p:nvSpPr>
          <p:cNvPr id="3" name="Slide Number Placeholder 2"/>
          <p:cNvSpPr>
            <a:spLocks noGrp="1"/>
          </p:cNvSpPr>
          <p:nvPr>
            <p:ph type="sldNum" sz="quarter" idx="11"/>
          </p:nvPr>
        </p:nvSpPr>
        <p:spPr/>
        <p:txBody>
          <a:bodyPr/>
          <a:lstStyle/>
          <a:p>
            <a:fld id="{0278A794-4692-4779-9EBA-A0B3349CB0A1}" type="slidenum">
              <a:rPr lang="en-US" smtClean="0"/>
              <a:pPr/>
              <a:t>19</a:t>
            </a:fld>
            <a:endParaRPr lang="en-US"/>
          </a:p>
        </p:txBody>
      </p:sp>
      <p:sp>
        <p:nvSpPr>
          <p:cNvPr id="2" name="Footer Placeholder 1"/>
          <p:cNvSpPr>
            <a:spLocks noGrp="1"/>
          </p:cNvSpPr>
          <p:nvPr>
            <p:ph type="ftr" sz="quarter" idx="4294967295"/>
          </p:nvPr>
        </p:nvSpPr>
        <p:spPr>
          <a:xfrm>
            <a:off x="3124200" y="6248400"/>
            <a:ext cx="2895600" cy="457200"/>
          </a:xfrm>
        </p:spPr>
        <p:txBody>
          <a:bodyPr/>
          <a:lstStyle/>
          <a:p>
            <a:r>
              <a:rPr lang="en-US" dirty="0" smtClean="0"/>
              <a:t>Distributed Computing though Combinatorial Topology</a:t>
            </a:r>
            <a:endParaRPr lang="en-US" dirty="0"/>
          </a:p>
        </p:txBody>
      </p:sp>
      <p:sp>
        <p:nvSpPr>
          <p:cNvPr id="65" name="Rounded Rectangle 64"/>
          <p:cNvSpPr/>
          <p:nvPr/>
        </p:nvSpPr>
        <p:spPr bwMode="auto">
          <a:xfrm>
            <a:off x="6348099" y="1991100"/>
            <a:ext cx="1449057" cy="715089"/>
          </a:xfrm>
          <a:prstGeom prst="roundRect">
            <a:avLst/>
          </a:prstGeom>
          <a:solidFill>
            <a:schemeClr val="tx1"/>
          </a:solidFill>
          <a:ln w="38100" cap="flat" cmpd="sng" algn="ctr">
            <a:solidFill>
              <a:srgbClr val="0000FF"/>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600" b="0" i="0" u="none" strike="noStrike" cap="none" normalizeH="0" baseline="0" dirty="0" smtClean="0">
                <a:ln>
                  <a:noFill/>
                </a:ln>
                <a:solidFill>
                  <a:srgbClr val="FF0000"/>
                </a:solidFill>
                <a:effectLst/>
                <a:latin typeface="Arial" pitchFamily="34" charset="0"/>
                <a:cs typeface="Arial" pitchFamily="34" charset="0"/>
              </a:rPr>
              <a:t>12:00</a:t>
            </a:r>
          </a:p>
        </p:txBody>
      </p:sp>
      <p:sp>
        <p:nvSpPr>
          <p:cNvPr id="67" name="Freeform 66"/>
          <p:cNvSpPr/>
          <p:nvPr/>
        </p:nvSpPr>
        <p:spPr bwMode="auto">
          <a:xfrm>
            <a:off x="7568418" y="2743200"/>
            <a:ext cx="1069145" cy="416377"/>
          </a:xfrm>
          <a:custGeom>
            <a:avLst/>
            <a:gdLst>
              <a:gd name="connsiteX0" fmla="*/ 0 w 1069145"/>
              <a:gd name="connsiteY0" fmla="*/ 0 h 416377"/>
              <a:gd name="connsiteX1" fmla="*/ 534573 w 1069145"/>
              <a:gd name="connsiteY1" fmla="*/ 379828 h 416377"/>
              <a:gd name="connsiteX2" fmla="*/ 1069145 w 1069145"/>
              <a:gd name="connsiteY2" fmla="*/ 379828 h 416377"/>
            </a:gdLst>
            <a:ahLst/>
            <a:cxnLst>
              <a:cxn ang="0">
                <a:pos x="connsiteX0" y="connsiteY0"/>
              </a:cxn>
              <a:cxn ang="0">
                <a:pos x="connsiteX1" y="connsiteY1"/>
              </a:cxn>
              <a:cxn ang="0">
                <a:pos x="connsiteX2" y="connsiteY2"/>
              </a:cxn>
            </a:cxnLst>
            <a:rect l="l" t="t" r="r" b="b"/>
            <a:pathLst>
              <a:path w="1069145" h="416377">
                <a:moveTo>
                  <a:pt x="0" y="0"/>
                </a:moveTo>
                <a:cubicBezTo>
                  <a:pt x="178191" y="158261"/>
                  <a:pt x="356382" y="316523"/>
                  <a:pt x="534573" y="379828"/>
                </a:cubicBezTo>
                <a:cubicBezTo>
                  <a:pt x="712764" y="443133"/>
                  <a:pt x="890954" y="411480"/>
                  <a:pt x="1069145" y="379828"/>
                </a:cubicBezTo>
              </a:path>
            </a:pathLst>
          </a:custGeom>
          <a:noFill/>
          <a:ln w="38100" cap="flat" cmpd="sng" algn="ctr">
            <a:solidFill>
              <a:schemeClr val="bg1">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dirty="0" smtClean="0">
              <a:ln>
                <a:noFill/>
              </a:ln>
              <a:solidFill>
                <a:srgbClr val="0000FF"/>
              </a:solidFill>
              <a:effectLst/>
              <a:latin typeface="Arial" pitchFamily="34" charset="0"/>
            </a:endParaRPr>
          </a:p>
        </p:txBody>
      </p:sp>
      <p:sp>
        <p:nvSpPr>
          <p:cNvPr id="68" name="Chord 67"/>
          <p:cNvSpPr/>
          <p:nvPr/>
        </p:nvSpPr>
        <p:spPr bwMode="auto">
          <a:xfrm>
            <a:off x="8637563" y="2987543"/>
            <a:ext cx="175846" cy="175846"/>
          </a:xfrm>
          <a:prstGeom prst="chord">
            <a:avLst/>
          </a:prstGeom>
          <a:solidFill>
            <a:schemeClr val="bg1">
              <a:lumMod val="95000"/>
            </a:schemeClr>
          </a:solidFill>
          <a:ln w="38100" cap="flat" cmpd="sng" algn="ctr">
            <a:solidFill>
              <a:schemeClr val="bg1">
                <a:lumMod val="50000"/>
              </a:schemeClr>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600" b="0" i="0" u="none" strike="noStrike" cap="none" normalizeH="0" baseline="0" dirty="0" smtClean="0">
              <a:ln>
                <a:noFill/>
              </a:ln>
              <a:solidFill>
                <a:srgbClr val="0000FF"/>
              </a:solidFill>
              <a:effectLst/>
              <a:latin typeface="Arial" pitchFamily="34" charset="0"/>
              <a:cs typeface="Arial" pitchFamily="34" charset="0"/>
            </a:endParaRPr>
          </a:p>
        </p:txBody>
      </p:sp>
      <p:sp>
        <p:nvSpPr>
          <p:cNvPr id="60" name="Cloud Callout 59"/>
          <p:cNvSpPr/>
          <p:nvPr/>
        </p:nvSpPr>
        <p:spPr bwMode="auto">
          <a:xfrm>
            <a:off x="88437" y="1257300"/>
            <a:ext cx="3376862" cy="1730243"/>
          </a:xfrm>
          <a:prstGeom prst="cloudCallout">
            <a:avLst>
              <a:gd name="adj1" fmla="val -6714"/>
              <a:gd name="adj2" fmla="val 78173"/>
            </a:avLst>
          </a:prstGeom>
          <a:solidFill>
            <a:schemeClr val="bg1">
              <a:lumMod val="95000"/>
            </a:schemeClr>
          </a:solidFill>
          <a:ln w="38100" cap="flat" cmpd="sng" algn="ctr">
            <a:solidFill>
              <a:schemeClr val="tx1"/>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5" name="Group 4"/>
          <p:cNvGrpSpPr/>
          <p:nvPr/>
        </p:nvGrpSpPr>
        <p:grpSpPr>
          <a:xfrm>
            <a:off x="1132005" y="2248989"/>
            <a:ext cx="4107787" cy="2669986"/>
            <a:chOff x="1132005" y="2248989"/>
            <a:chExt cx="4107787" cy="2669986"/>
          </a:xfrm>
        </p:grpSpPr>
        <p:grpSp>
          <p:nvGrpSpPr>
            <p:cNvPr id="7" name="Group 50"/>
            <p:cNvGrpSpPr>
              <a:grpSpLocks/>
            </p:cNvGrpSpPr>
            <p:nvPr/>
          </p:nvGrpSpPr>
          <p:grpSpPr bwMode="auto">
            <a:xfrm>
              <a:off x="2461999" y="2936282"/>
              <a:ext cx="1447800" cy="1295400"/>
              <a:chOff x="3168" y="1824"/>
              <a:chExt cx="912" cy="816"/>
            </a:xfrm>
            <a:gradFill>
              <a:gsLst>
                <a:gs pos="10000">
                  <a:schemeClr val="bg1"/>
                </a:gs>
                <a:gs pos="87000">
                  <a:schemeClr val="tx1"/>
                </a:gs>
                <a:gs pos="100000">
                  <a:schemeClr val="accent1">
                    <a:tint val="23500"/>
                    <a:satMod val="160000"/>
                  </a:schemeClr>
                </a:gs>
              </a:gsLst>
              <a:lin ang="5400000" scaled="0"/>
            </a:gradFill>
          </p:grpSpPr>
          <p:sp>
            <p:nvSpPr>
              <p:cNvPr id="8" name="Freeform 51"/>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9" name="Freeform 52"/>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0" name="Freeform 53"/>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1" name="Freeform 54"/>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grpFill/>
              <a:ln w="38100">
                <a:solidFill>
                  <a:schemeClr val="tx1"/>
                </a:solidFill>
                <a:round/>
                <a:headEnd/>
                <a:tailEnd/>
              </a:ln>
            </p:spPr>
            <p:txBody>
              <a:bodyPr wrap="none" anchor="ctr"/>
              <a:lstStyle/>
              <a:p>
                <a:endParaRPr lang="en-US" dirty="0">
                  <a:latin typeface="Arial" pitchFamily="34" charset="0"/>
                </a:endParaRPr>
              </a:p>
            </p:txBody>
          </p:sp>
          <p:sp>
            <p:nvSpPr>
              <p:cNvPr id="12" name="Freeform 55"/>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grpFill/>
              <a:ln w="38100">
                <a:solidFill>
                  <a:schemeClr val="tx1"/>
                </a:solidFill>
                <a:round/>
                <a:headEnd/>
                <a:tailEnd/>
              </a:ln>
            </p:spPr>
            <p:txBody>
              <a:bodyPr wrap="none" anchor="ctr"/>
              <a:lstStyle/>
              <a:p>
                <a:endParaRPr lang="en-US" dirty="0">
                  <a:latin typeface="Arial" pitchFamily="34" charset="0"/>
                </a:endParaRPr>
              </a:p>
            </p:txBody>
          </p:sp>
          <p:sp>
            <p:nvSpPr>
              <p:cNvPr id="13" name="Freeform 56"/>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grpFill/>
              <a:ln w="38100">
                <a:solidFill>
                  <a:schemeClr val="tx1"/>
                </a:solidFill>
                <a:round/>
                <a:headEnd/>
                <a:tailEnd/>
              </a:ln>
            </p:spPr>
            <p:txBody>
              <a:bodyPr wrap="none" anchor="ctr"/>
              <a:lstStyle/>
              <a:p>
                <a:endParaRPr lang="en-US" dirty="0">
                  <a:latin typeface="Arial" pitchFamily="34" charset="0"/>
                </a:endParaRPr>
              </a:p>
            </p:txBody>
          </p:sp>
          <p:sp>
            <p:nvSpPr>
              <p:cNvPr id="14" name="Freeform 57"/>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5" name="Freeform 58"/>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6" name="Freeform 59"/>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grpSp>
        <p:grpSp>
          <p:nvGrpSpPr>
            <p:cNvPr id="39" name="Group 50"/>
            <p:cNvGrpSpPr>
              <a:grpSpLocks/>
            </p:cNvGrpSpPr>
            <p:nvPr/>
          </p:nvGrpSpPr>
          <p:grpSpPr bwMode="auto">
            <a:xfrm>
              <a:off x="3791992" y="2248989"/>
              <a:ext cx="1447800" cy="1295400"/>
              <a:chOff x="3168" y="1824"/>
              <a:chExt cx="912" cy="816"/>
            </a:xfrm>
            <a:gradFill>
              <a:gsLst>
                <a:gs pos="10000">
                  <a:srgbClr val="FF7C80"/>
                </a:gs>
                <a:gs pos="87000">
                  <a:schemeClr val="tx1"/>
                </a:gs>
                <a:gs pos="100000">
                  <a:schemeClr val="accent1">
                    <a:tint val="23500"/>
                    <a:satMod val="160000"/>
                  </a:schemeClr>
                </a:gs>
              </a:gsLst>
              <a:lin ang="5400000" scaled="0"/>
            </a:gradFill>
          </p:grpSpPr>
          <p:sp>
            <p:nvSpPr>
              <p:cNvPr id="40" name="Freeform 51"/>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41" name="Freeform 52"/>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42" name="Freeform 53"/>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43" name="Freeform 54"/>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grpFill/>
              <a:ln w="38100">
                <a:solidFill>
                  <a:schemeClr val="tx1"/>
                </a:solidFill>
                <a:round/>
                <a:headEnd/>
                <a:tailEnd/>
              </a:ln>
            </p:spPr>
            <p:txBody>
              <a:bodyPr wrap="none" anchor="ctr"/>
              <a:lstStyle/>
              <a:p>
                <a:endParaRPr lang="en-US" dirty="0">
                  <a:latin typeface="Arial" pitchFamily="34" charset="0"/>
                </a:endParaRPr>
              </a:p>
            </p:txBody>
          </p:sp>
          <p:sp>
            <p:nvSpPr>
              <p:cNvPr id="44" name="Freeform 55"/>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grpFill/>
              <a:ln w="38100">
                <a:solidFill>
                  <a:schemeClr val="tx1"/>
                </a:solidFill>
                <a:round/>
                <a:headEnd/>
                <a:tailEnd/>
              </a:ln>
            </p:spPr>
            <p:txBody>
              <a:bodyPr wrap="none" anchor="ctr"/>
              <a:lstStyle/>
              <a:p>
                <a:endParaRPr lang="en-US" dirty="0">
                  <a:latin typeface="Arial" pitchFamily="34" charset="0"/>
                </a:endParaRPr>
              </a:p>
            </p:txBody>
          </p:sp>
          <p:sp>
            <p:nvSpPr>
              <p:cNvPr id="45" name="Freeform 56"/>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grpFill/>
              <a:ln w="38100">
                <a:solidFill>
                  <a:schemeClr val="tx1"/>
                </a:solidFill>
                <a:round/>
                <a:headEnd/>
                <a:tailEnd/>
              </a:ln>
            </p:spPr>
            <p:txBody>
              <a:bodyPr wrap="none" anchor="ctr"/>
              <a:lstStyle/>
              <a:p>
                <a:endParaRPr lang="en-US" dirty="0">
                  <a:latin typeface="Arial" pitchFamily="34" charset="0"/>
                </a:endParaRPr>
              </a:p>
            </p:txBody>
          </p:sp>
          <p:sp>
            <p:nvSpPr>
              <p:cNvPr id="46" name="Freeform 57"/>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47" name="Freeform 58"/>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48" name="Freeform 59"/>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grpSp>
        <p:grpSp>
          <p:nvGrpSpPr>
            <p:cNvPr id="27" name="Group 50"/>
            <p:cNvGrpSpPr>
              <a:grpSpLocks/>
            </p:cNvGrpSpPr>
            <p:nvPr/>
          </p:nvGrpSpPr>
          <p:grpSpPr bwMode="auto">
            <a:xfrm>
              <a:off x="1132005" y="3623575"/>
              <a:ext cx="1447800" cy="1295400"/>
              <a:chOff x="3168" y="1824"/>
              <a:chExt cx="912" cy="816"/>
            </a:xfrm>
          </p:grpSpPr>
          <p:sp>
            <p:nvSpPr>
              <p:cNvPr id="28" name="Freeform 51"/>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29" name="Freeform 52"/>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30" name="Freeform 53"/>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31" name="Freeform 54"/>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00FFFF"/>
              </a:solidFill>
              <a:ln w="38100">
                <a:solidFill>
                  <a:schemeClr val="tx1"/>
                </a:solidFill>
                <a:round/>
                <a:headEnd/>
                <a:tailEnd/>
              </a:ln>
            </p:spPr>
            <p:txBody>
              <a:bodyPr wrap="none" anchor="ctr"/>
              <a:lstStyle/>
              <a:p>
                <a:endParaRPr lang="en-US" dirty="0">
                  <a:latin typeface="Arial" pitchFamily="34" charset="0"/>
                </a:endParaRPr>
              </a:p>
            </p:txBody>
          </p:sp>
          <p:sp>
            <p:nvSpPr>
              <p:cNvPr id="32" name="Freeform 55"/>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00FFFF"/>
              </a:solidFill>
              <a:ln w="38100">
                <a:solidFill>
                  <a:schemeClr val="tx1"/>
                </a:solidFill>
                <a:round/>
                <a:headEnd/>
                <a:tailEnd/>
              </a:ln>
            </p:spPr>
            <p:txBody>
              <a:bodyPr wrap="none" anchor="ctr"/>
              <a:lstStyle/>
              <a:p>
                <a:endParaRPr lang="en-US" dirty="0">
                  <a:latin typeface="Arial" pitchFamily="34" charset="0"/>
                </a:endParaRPr>
              </a:p>
            </p:txBody>
          </p:sp>
          <p:sp>
            <p:nvSpPr>
              <p:cNvPr id="33" name="Freeform 56"/>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00FFFF"/>
              </a:solidFill>
              <a:ln w="38100">
                <a:solidFill>
                  <a:schemeClr val="tx1"/>
                </a:solidFill>
                <a:round/>
                <a:headEnd/>
                <a:tailEnd/>
              </a:ln>
            </p:spPr>
            <p:txBody>
              <a:bodyPr wrap="none" anchor="ctr"/>
              <a:lstStyle/>
              <a:p>
                <a:endParaRPr lang="en-US" dirty="0">
                  <a:latin typeface="Arial" pitchFamily="34" charset="0"/>
                </a:endParaRPr>
              </a:p>
            </p:txBody>
          </p:sp>
          <p:sp>
            <p:nvSpPr>
              <p:cNvPr id="34" name="Freeform 57"/>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35" name="Freeform 58"/>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36" name="Freeform 59"/>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grpSp>
      </p:grpSp>
      <p:grpSp>
        <p:nvGrpSpPr>
          <p:cNvPr id="17" name="Group 16"/>
          <p:cNvGrpSpPr/>
          <p:nvPr/>
        </p:nvGrpSpPr>
        <p:grpSpPr>
          <a:xfrm>
            <a:off x="534477" y="1398129"/>
            <a:ext cx="2244393" cy="1458814"/>
            <a:chOff x="534477" y="1398129"/>
            <a:chExt cx="2244393" cy="1458814"/>
          </a:xfrm>
        </p:grpSpPr>
        <p:grpSp>
          <p:nvGrpSpPr>
            <p:cNvPr id="96" name="Group 50"/>
            <p:cNvGrpSpPr>
              <a:grpSpLocks/>
            </p:cNvGrpSpPr>
            <p:nvPr/>
          </p:nvGrpSpPr>
          <p:grpSpPr bwMode="auto">
            <a:xfrm>
              <a:off x="1261153" y="1773649"/>
              <a:ext cx="791042" cy="707774"/>
              <a:chOff x="3168" y="1824"/>
              <a:chExt cx="912" cy="816"/>
            </a:xfrm>
            <a:gradFill>
              <a:gsLst>
                <a:gs pos="10000">
                  <a:schemeClr val="bg1"/>
                </a:gs>
                <a:gs pos="87000">
                  <a:schemeClr val="tx1"/>
                </a:gs>
                <a:gs pos="100000">
                  <a:schemeClr val="accent1">
                    <a:tint val="23500"/>
                    <a:satMod val="160000"/>
                  </a:schemeClr>
                </a:gs>
              </a:gsLst>
              <a:lin ang="5400000" scaled="0"/>
            </a:gradFill>
          </p:grpSpPr>
          <p:sp>
            <p:nvSpPr>
              <p:cNvPr id="117" name="Freeform 51"/>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18" name="Freeform 52"/>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19" name="Freeform 53"/>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20" name="Freeform 54"/>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grpFill/>
              <a:ln w="38100">
                <a:solidFill>
                  <a:schemeClr val="tx1"/>
                </a:solidFill>
                <a:round/>
                <a:headEnd/>
                <a:tailEnd/>
              </a:ln>
            </p:spPr>
            <p:txBody>
              <a:bodyPr wrap="none" anchor="ctr"/>
              <a:lstStyle/>
              <a:p>
                <a:endParaRPr lang="en-US" dirty="0">
                  <a:latin typeface="Arial" pitchFamily="34" charset="0"/>
                </a:endParaRPr>
              </a:p>
            </p:txBody>
          </p:sp>
          <p:sp>
            <p:nvSpPr>
              <p:cNvPr id="121" name="Freeform 55"/>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grpFill/>
              <a:ln w="38100">
                <a:solidFill>
                  <a:schemeClr val="tx1"/>
                </a:solidFill>
                <a:round/>
                <a:headEnd/>
                <a:tailEnd/>
              </a:ln>
            </p:spPr>
            <p:txBody>
              <a:bodyPr wrap="none" anchor="ctr"/>
              <a:lstStyle/>
              <a:p>
                <a:endParaRPr lang="en-US" dirty="0">
                  <a:latin typeface="Arial" pitchFamily="34" charset="0"/>
                </a:endParaRPr>
              </a:p>
            </p:txBody>
          </p:sp>
          <p:sp>
            <p:nvSpPr>
              <p:cNvPr id="122" name="Freeform 56"/>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grpFill/>
              <a:ln w="38100">
                <a:solidFill>
                  <a:schemeClr val="tx1"/>
                </a:solidFill>
                <a:round/>
                <a:headEnd/>
                <a:tailEnd/>
              </a:ln>
            </p:spPr>
            <p:txBody>
              <a:bodyPr wrap="none" anchor="ctr"/>
              <a:lstStyle/>
              <a:p>
                <a:endParaRPr lang="en-US" dirty="0">
                  <a:latin typeface="Arial" pitchFamily="34" charset="0"/>
                </a:endParaRPr>
              </a:p>
            </p:txBody>
          </p:sp>
          <p:sp>
            <p:nvSpPr>
              <p:cNvPr id="123" name="Freeform 57"/>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24" name="Freeform 58"/>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25" name="Freeform 59"/>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grpSp>
        <p:grpSp>
          <p:nvGrpSpPr>
            <p:cNvPr id="97" name="Group 50"/>
            <p:cNvGrpSpPr>
              <a:grpSpLocks/>
            </p:cNvGrpSpPr>
            <p:nvPr/>
          </p:nvGrpSpPr>
          <p:grpSpPr bwMode="auto">
            <a:xfrm>
              <a:off x="1987828" y="1398129"/>
              <a:ext cx="791042" cy="707774"/>
              <a:chOff x="3168" y="1824"/>
              <a:chExt cx="912" cy="816"/>
            </a:xfrm>
            <a:gradFill>
              <a:gsLst>
                <a:gs pos="10000">
                  <a:srgbClr val="FF7C80"/>
                </a:gs>
                <a:gs pos="87000">
                  <a:schemeClr val="tx1"/>
                </a:gs>
                <a:gs pos="100000">
                  <a:schemeClr val="accent1">
                    <a:tint val="23500"/>
                    <a:satMod val="160000"/>
                  </a:schemeClr>
                </a:gs>
              </a:gsLst>
              <a:lin ang="5400000" scaled="0"/>
            </a:gradFill>
          </p:grpSpPr>
          <p:sp>
            <p:nvSpPr>
              <p:cNvPr id="108" name="Freeform 51"/>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09" name="Freeform 52"/>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10" name="Freeform 53"/>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11" name="Freeform 54"/>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grpFill/>
              <a:ln w="38100">
                <a:solidFill>
                  <a:schemeClr val="tx1"/>
                </a:solidFill>
                <a:round/>
                <a:headEnd/>
                <a:tailEnd/>
              </a:ln>
            </p:spPr>
            <p:txBody>
              <a:bodyPr wrap="none" anchor="ctr"/>
              <a:lstStyle/>
              <a:p>
                <a:endParaRPr lang="en-US" dirty="0">
                  <a:latin typeface="Arial" pitchFamily="34" charset="0"/>
                </a:endParaRPr>
              </a:p>
            </p:txBody>
          </p:sp>
          <p:sp>
            <p:nvSpPr>
              <p:cNvPr id="112" name="Freeform 55"/>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grpFill/>
              <a:ln w="38100">
                <a:solidFill>
                  <a:schemeClr val="tx1"/>
                </a:solidFill>
                <a:round/>
                <a:headEnd/>
                <a:tailEnd/>
              </a:ln>
            </p:spPr>
            <p:txBody>
              <a:bodyPr wrap="none" anchor="ctr"/>
              <a:lstStyle/>
              <a:p>
                <a:endParaRPr lang="en-US" dirty="0">
                  <a:latin typeface="Arial" pitchFamily="34" charset="0"/>
                </a:endParaRPr>
              </a:p>
            </p:txBody>
          </p:sp>
          <p:sp>
            <p:nvSpPr>
              <p:cNvPr id="113" name="Freeform 56"/>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grpFill/>
              <a:ln w="38100">
                <a:solidFill>
                  <a:schemeClr val="tx1"/>
                </a:solidFill>
                <a:round/>
                <a:headEnd/>
                <a:tailEnd/>
              </a:ln>
            </p:spPr>
            <p:txBody>
              <a:bodyPr wrap="none" anchor="ctr"/>
              <a:lstStyle/>
              <a:p>
                <a:endParaRPr lang="en-US" dirty="0">
                  <a:latin typeface="Arial" pitchFamily="34" charset="0"/>
                </a:endParaRPr>
              </a:p>
            </p:txBody>
          </p:sp>
          <p:sp>
            <p:nvSpPr>
              <p:cNvPr id="114" name="Freeform 57"/>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15" name="Freeform 58"/>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16" name="Freeform 59"/>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grpSp>
        <p:grpSp>
          <p:nvGrpSpPr>
            <p:cNvPr id="98" name="Group 50"/>
            <p:cNvGrpSpPr>
              <a:grpSpLocks/>
            </p:cNvGrpSpPr>
            <p:nvPr/>
          </p:nvGrpSpPr>
          <p:grpSpPr bwMode="auto">
            <a:xfrm>
              <a:off x="534477" y="2149169"/>
              <a:ext cx="791042" cy="707774"/>
              <a:chOff x="3168" y="1824"/>
              <a:chExt cx="912" cy="816"/>
            </a:xfrm>
            <a:solidFill>
              <a:schemeClr val="bg1">
                <a:lumMod val="50000"/>
              </a:schemeClr>
            </a:solidFill>
          </p:grpSpPr>
          <p:sp>
            <p:nvSpPr>
              <p:cNvPr id="99" name="Freeform 51"/>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grpFill/>
              <a:ln w="9525">
                <a:solidFill>
                  <a:schemeClr val="bg1">
                    <a:lumMod val="50000"/>
                  </a:schemeClr>
                </a:solidFill>
                <a:round/>
                <a:headEnd/>
                <a:tailEnd/>
              </a:ln>
            </p:spPr>
            <p:txBody>
              <a:bodyPr wrap="none" anchor="ctr"/>
              <a:lstStyle/>
              <a:p>
                <a:endParaRPr lang="en-US" dirty="0">
                  <a:latin typeface="Arial" pitchFamily="34" charset="0"/>
                </a:endParaRPr>
              </a:p>
            </p:txBody>
          </p:sp>
          <p:sp>
            <p:nvSpPr>
              <p:cNvPr id="100" name="Freeform 52"/>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grpFill/>
              <a:ln w="9525">
                <a:solidFill>
                  <a:schemeClr val="bg1">
                    <a:lumMod val="50000"/>
                  </a:schemeClr>
                </a:solidFill>
                <a:round/>
                <a:headEnd/>
                <a:tailEnd/>
              </a:ln>
            </p:spPr>
            <p:txBody>
              <a:bodyPr wrap="none" anchor="ctr"/>
              <a:lstStyle/>
              <a:p>
                <a:endParaRPr lang="en-US" dirty="0">
                  <a:latin typeface="Arial" pitchFamily="34" charset="0"/>
                </a:endParaRPr>
              </a:p>
            </p:txBody>
          </p:sp>
          <p:sp>
            <p:nvSpPr>
              <p:cNvPr id="101" name="Freeform 53"/>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grpFill/>
              <a:ln w="9525">
                <a:solidFill>
                  <a:schemeClr val="bg1">
                    <a:lumMod val="50000"/>
                  </a:schemeClr>
                </a:solidFill>
                <a:round/>
                <a:headEnd/>
                <a:tailEnd/>
              </a:ln>
            </p:spPr>
            <p:txBody>
              <a:bodyPr wrap="none" anchor="ctr"/>
              <a:lstStyle/>
              <a:p>
                <a:endParaRPr lang="en-US" dirty="0">
                  <a:latin typeface="Arial" pitchFamily="34" charset="0"/>
                </a:endParaRPr>
              </a:p>
            </p:txBody>
          </p:sp>
          <p:sp>
            <p:nvSpPr>
              <p:cNvPr id="102" name="Freeform 54"/>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grpFill/>
              <a:ln w="38100">
                <a:solidFill>
                  <a:schemeClr val="bg1">
                    <a:lumMod val="50000"/>
                  </a:schemeClr>
                </a:solidFill>
                <a:round/>
                <a:headEnd/>
                <a:tailEnd/>
              </a:ln>
            </p:spPr>
            <p:txBody>
              <a:bodyPr wrap="none" anchor="ctr"/>
              <a:lstStyle/>
              <a:p>
                <a:endParaRPr lang="en-US" dirty="0">
                  <a:latin typeface="Arial" pitchFamily="34" charset="0"/>
                </a:endParaRPr>
              </a:p>
            </p:txBody>
          </p:sp>
          <p:sp>
            <p:nvSpPr>
              <p:cNvPr id="103" name="Freeform 55"/>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grpFill/>
              <a:ln w="38100">
                <a:solidFill>
                  <a:schemeClr val="bg1">
                    <a:lumMod val="50000"/>
                  </a:schemeClr>
                </a:solidFill>
                <a:round/>
                <a:headEnd/>
                <a:tailEnd/>
              </a:ln>
            </p:spPr>
            <p:txBody>
              <a:bodyPr wrap="none" anchor="ctr"/>
              <a:lstStyle/>
              <a:p>
                <a:endParaRPr lang="en-US" dirty="0">
                  <a:latin typeface="Arial" pitchFamily="34" charset="0"/>
                </a:endParaRPr>
              </a:p>
            </p:txBody>
          </p:sp>
          <p:sp>
            <p:nvSpPr>
              <p:cNvPr id="104" name="Freeform 56"/>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grpFill/>
              <a:ln w="38100">
                <a:solidFill>
                  <a:schemeClr val="bg1">
                    <a:lumMod val="50000"/>
                  </a:schemeClr>
                </a:solidFill>
                <a:round/>
                <a:headEnd/>
                <a:tailEnd/>
              </a:ln>
            </p:spPr>
            <p:txBody>
              <a:bodyPr wrap="none" anchor="ctr"/>
              <a:lstStyle/>
              <a:p>
                <a:endParaRPr lang="en-US" dirty="0">
                  <a:latin typeface="Arial" pitchFamily="34" charset="0"/>
                </a:endParaRPr>
              </a:p>
            </p:txBody>
          </p:sp>
          <p:sp>
            <p:nvSpPr>
              <p:cNvPr id="105" name="Freeform 57"/>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grpFill/>
              <a:ln w="9525">
                <a:solidFill>
                  <a:schemeClr val="bg1">
                    <a:lumMod val="50000"/>
                  </a:schemeClr>
                </a:solidFill>
                <a:round/>
                <a:headEnd/>
                <a:tailEnd/>
              </a:ln>
            </p:spPr>
            <p:txBody>
              <a:bodyPr wrap="none" anchor="ctr"/>
              <a:lstStyle/>
              <a:p>
                <a:endParaRPr lang="en-US" dirty="0">
                  <a:latin typeface="Arial" pitchFamily="34" charset="0"/>
                </a:endParaRPr>
              </a:p>
            </p:txBody>
          </p:sp>
          <p:sp>
            <p:nvSpPr>
              <p:cNvPr id="106" name="Freeform 58"/>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grpFill/>
              <a:ln w="9525">
                <a:solidFill>
                  <a:schemeClr val="bg1">
                    <a:lumMod val="50000"/>
                  </a:schemeClr>
                </a:solidFill>
                <a:round/>
                <a:headEnd/>
                <a:tailEnd/>
              </a:ln>
            </p:spPr>
            <p:txBody>
              <a:bodyPr wrap="none" anchor="ctr"/>
              <a:lstStyle/>
              <a:p>
                <a:endParaRPr lang="en-US" dirty="0">
                  <a:latin typeface="Arial" pitchFamily="34" charset="0"/>
                </a:endParaRPr>
              </a:p>
            </p:txBody>
          </p:sp>
          <p:sp>
            <p:nvSpPr>
              <p:cNvPr id="107" name="Freeform 59"/>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grpFill/>
              <a:ln w="9525">
                <a:solidFill>
                  <a:schemeClr val="bg1">
                    <a:lumMod val="50000"/>
                  </a:schemeClr>
                </a:solidFill>
                <a:round/>
                <a:headEnd/>
                <a:tailEnd/>
              </a:ln>
            </p:spPr>
            <p:txBody>
              <a:bodyPr wrap="none" anchor="ctr"/>
              <a:lstStyle/>
              <a:p>
                <a:endParaRPr lang="en-US" dirty="0">
                  <a:latin typeface="Arial" pitchFamily="34" charset="0"/>
                </a:endParaRPr>
              </a:p>
            </p:txBody>
          </p:sp>
        </p:grpSp>
      </p:grpSp>
      <p:sp>
        <p:nvSpPr>
          <p:cNvPr id="190" name="Cloud Callout 189"/>
          <p:cNvSpPr/>
          <p:nvPr/>
        </p:nvSpPr>
        <p:spPr bwMode="auto">
          <a:xfrm>
            <a:off x="3506574" y="455660"/>
            <a:ext cx="3376862" cy="1730243"/>
          </a:xfrm>
          <a:prstGeom prst="cloudCallout">
            <a:avLst>
              <a:gd name="adj1" fmla="val -6714"/>
              <a:gd name="adj2" fmla="val 78173"/>
            </a:avLst>
          </a:prstGeom>
          <a:solidFill>
            <a:schemeClr val="bg1">
              <a:lumMod val="95000"/>
            </a:schemeClr>
          </a:solidFill>
          <a:ln w="38100" cap="flat" cmpd="sng" algn="ctr">
            <a:solidFill>
              <a:schemeClr val="tx1"/>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p:txBody>
      </p:sp>
      <p:sp>
        <p:nvSpPr>
          <p:cNvPr id="191" name="Cloud Callout 190"/>
          <p:cNvSpPr/>
          <p:nvPr/>
        </p:nvSpPr>
        <p:spPr bwMode="auto">
          <a:xfrm>
            <a:off x="3875457" y="4080775"/>
            <a:ext cx="3376862" cy="1730243"/>
          </a:xfrm>
          <a:prstGeom prst="cloudCallout">
            <a:avLst>
              <a:gd name="adj1" fmla="val -57002"/>
              <a:gd name="adj2" fmla="val -54891"/>
            </a:avLst>
          </a:prstGeom>
          <a:solidFill>
            <a:schemeClr val="bg1">
              <a:lumMod val="95000"/>
            </a:schemeClr>
          </a:solidFill>
          <a:ln w="38100" cap="flat" cmpd="sng" algn="ctr">
            <a:solidFill>
              <a:schemeClr val="tx1"/>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18" name="Group 17"/>
          <p:cNvGrpSpPr/>
          <p:nvPr/>
        </p:nvGrpSpPr>
        <p:grpSpPr>
          <a:xfrm>
            <a:off x="4242162" y="651185"/>
            <a:ext cx="2229510" cy="1449140"/>
            <a:chOff x="4242162" y="651185"/>
            <a:chExt cx="2229510" cy="1449140"/>
          </a:xfrm>
        </p:grpSpPr>
        <p:grpSp>
          <p:nvGrpSpPr>
            <p:cNvPr id="192" name="Group 50"/>
            <p:cNvGrpSpPr>
              <a:grpSpLocks/>
            </p:cNvGrpSpPr>
            <p:nvPr/>
          </p:nvGrpSpPr>
          <p:grpSpPr bwMode="auto">
            <a:xfrm>
              <a:off x="4964019" y="1024215"/>
              <a:ext cx="785796" cy="703081"/>
              <a:chOff x="3168" y="1824"/>
              <a:chExt cx="912" cy="816"/>
            </a:xfrm>
            <a:gradFill>
              <a:gsLst>
                <a:gs pos="10000">
                  <a:schemeClr val="bg1"/>
                </a:gs>
                <a:gs pos="87000">
                  <a:schemeClr val="tx1"/>
                </a:gs>
                <a:gs pos="100000">
                  <a:schemeClr val="accent1">
                    <a:tint val="23500"/>
                    <a:satMod val="160000"/>
                  </a:schemeClr>
                </a:gs>
              </a:gsLst>
              <a:lin ang="5400000" scaled="0"/>
            </a:gradFill>
          </p:grpSpPr>
          <p:sp>
            <p:nvSpPr>
              <p:cNvPr id="193" name="Freeform 51"/>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94" name="Freeform 52"/>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95" name="Freeform 53"/>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96" name="Freeform 54"/>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grpFill/>
              <a:ln w="38100">
                <a:solidFill>
                  <a:schemeClr val="tx1"/>
                </a:solidFill>
                <a:round/>
                <a:headEnd/>
                <a:tailEnd/>
              </a:ln>
            </p:spPr>
            <p:txBody>
              <a:bodyPr wrap="none" anchor="ctr"/>
              <a:lstStyle/>
              <a:p>
                <a:endParaRPr lang="en-US" dirty="0">
                  <a:latin typeface="Arial" pitchFamily="34" charset="0"/>
                </a:endParaRPr>
              </a:p>
            </p:txBody>
          </p:sp>
          <p:sp>
            <p:nvSpPr>
              <p:cNvPr id="197" name="Freeform 55"/>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grpFill/>
              <a:ln w="38100">
                <a:solidFill>
                  <a:schemeClr val="tx1"/>
                </a:solidFill>
                <a:round/>
                <a:headEnd/>
                <a:tailEnd/>
              </a:ln>
            </p:spPr>
            <p:txBody>
              <a:bodyPr wrap="none" anchor="ctr"/>
              <a:lstStyle/>
              <a:p>
                <a:endParaRPr lang="en-US" dirty="0">
                  <a:latin typeface="Arial" pitchFamily="34" charset="0"/>
                </a:endParaRPr>
              </a:p>
            </p:txBody>
          </p:sp>
          <p:sp>
            <p:nvSpPr>
              <p:cNvPr id="198" name="Freeform 56"/>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grpFill/>
              <a:ln w="38100">
                <a:solidFill>
                  <a:schemeClr val="tx1"/>
                </a:solidFill>
                <a:round/>
                <a:headEnd/>
                <a:tailEnd/>
              </a:ln>
            </p:spPr>
            <p:txBody>
              <a:bodyPr wrap="none" anchor="ctr"/>
              <a:lstStyle/>
              <a:p>
                <a:endParaRPr lang="en-US" dirty="0">
                  <a:latin typeface="Arial" pitchFamily="34" charset="0"/>
                </a:endParaRPr>
              </a:p>
            </p:txBody>
          </p:sp>
          <p:sp>
            <p:nvSpPr>
              <p:cNvPr id="199" name="Freeform 57"/>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200" name="Freeform 58"/>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201" name="Freeform 59"/>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grpSp>
        <p:grpSp>
          <p:nvGrpSpPr>
            <p:cNvPr id="202" name="Group 50"/>
            <p:cNvGrpSpPr>
              <a:grpSpLocks/>
            </p:cNvGrpSpPr>
            <p:nvPr/>
          </p:nvGrpSpPr>
          <p:grpSpPr bwMode="auto">
            <a:xfrm>
              <a:off x="5685876" y="651185"/>
              <a:ext cx="785796" cy="703081"/>
              <a:chOff x="3168" y="1824"/>
              <a:chExt cx="912" cy="816"/>
            </a:xfrm>
            <a:solidFill>
              <a:schemeClr val="bg1">
                <a:lumMod val="50000"/>
              </a:schemeClr>
            </a:solidFill>
          </p:grpSpPr>
          <p:sp>
            <p:nvSpPr>
              <p:cNvPr id="203" name="Freeform 51"/>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grpFill/>
              <a:ln w="9525">
                <a:solidFill>
                  <a:schemeClr val="bg1">
                    <a:lumMod val="50000"/>
                  </a:schemeClr>
                </a:solidFill>
                <a:round/>
                <a:headEnd/>
                <a:tailEnd/>
              </a:ln>
            </p:spPr>
            <p:txBody>
              <a:bodyPr wrap="none" anchor="ctr"/>
              <a:lstStyle/>
              <a:p>
                <a:endParaRPr lang="en-US" dirty="0">
                  <a:latin typeface="Arial" pitchFamily="34" charset="0"/>
                </a:endParaRPr>
              </a:p>
            </p:txBody>
          </p:sp>
          <p:sp>
            <p:nvSpPr>
              <p:cNvPr id="204" name="Freeform 52"/>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grpFill/>
              <a:ln w="9525">
                <a:solidFill>
                  <a:schemeClr val="bg1">
                    <a:lumMod val="50000"/>
                  </a:schemeClr>
                </a:solidFill>
                <a:round/>
                <a:headEnd/>
                <a:tailEnd/>
              </a:ln>
            </p:spPr>
            <p:txBody>
              <a:bodyPr wrap="none" anchor="ctr"/>
              <a:lstStyle/>
              <a:p>
                <a:endParaRPr lang="en-US" dirty="0">
                  <a:latin typeface="Arial" pitchFamily="34" charset="0"/>
                </a:endParaRPr>
              </a:p>
            </p:txBody>
          </p:sp>
          <p:sp>
            <p:nvSpPr>
              <p:cNvPr id="205" name="Freeform 53"/>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grpFill/>
              <a:ln w="9525">
                <a:solidFill>
                  <a:schemeClr val="bg1">
                    <a:lumMod val="50000"/>
                  </a:schemeClr>
                </a:solidFill>
                <a:round/>
                <a:headEnd/>
                <a:tailEnd/>
              </a:ln>
            </p:spPr>
            <p:txBody>
              <a:bodyPr wrap="none" anchor="ctr"/>
              <a:lstStyle/>
              <a:p>
                <a:endParaRPr lang="en-US" dirty="0">
                  <a:latin typeface="Arial" pitchFamily="34" charset="0"/>
                </a:endParaRPr>
              </a:p>
            </p:txBody>
          </p:sp>
          <p:sp>
            <p:nvSpPr>
              <p:cNvPr id="206" name="Freeform 54"/>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grpFill/>
              <a:ln w="38100">
                <a:solidFill>
                  <a:schemeClr val="bg1">
                    <a:lumMod val="50000"/>
                  </a:schemeClr>
                </a:solidFill>
                <a:round/>
                <a:headEnd/>
                <a:tailEnd/>
              </a:ln>
            </p:spPr>
            <p:txBody>
              <a:bodyPr wrap="none" anchor="ctr"/>
              <a:lstStyle/>
              <a:p>
                <a:endParaRPr lang="en-US" dirty="0">
                  <a:latin typeface="Arial" pitchFamily="34" charset="0"/>
                </a:endParaRPr>
              </a:p>
            </p:txBody>
          </p:sp>
          <p:sp>
            <p:nvSpPr>
              <p:cNvPr id="207" name="Freeform 55"/>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grpFill/>
              <a:ln w="38100">
                <a:solidFill>
                  <a:schemeClr val="bg1">
                    <a:lumMod val="50000"/>
                  </a:schemeClr>
                </a:solidFill>
                <a:round/>
                <a:headEnd/>
                <a:tailEnd/>
              </a:ln>
            </p:spPr>
            <p:txBody>
              <a:bodyPr wrap="none" anchor="ctr"/>
              <a:lstStyle/>
              <a:p>
                <a:endParaRPr lang="en-US" dirty="0">
                  <a:latin typeface="Arial" pitchFamily="34" charset="0"/>
                </a:endParaRPr>
              </a:p>
            </p:txBody>
          </p:sp>
          <p:sp>
            <p:nvSpPr>
              <p:cNvPr id="208" name="Freeform 56"/>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grpFill/>
              <a:ln w="38100">
                <a:solidFill>
                  <a:schemeClr val="bg1">
                    <a:lumMod val="50000"/>
                  </a:schemeClr>
                </a:solidFill>
                <a:round/>
                <a:headEnd/>
                <a:tailEnd/>
              </a:ln>
            </p:spPr>
            <p:txBody>
              <a:bodyPr wrap="none" anchor="ctr"/>
              <a:lstStyle/>
              <a:p>
                <a:endParaRPr lang="en-US" dirty="0">
                  <a:latin typeface="Arial" pitchFamily="34" charset="0"/>
                </a:endParaRPr>
              </a:p>
            </p:txBody>
          </p:sp>
          <p:sp>
            <p:nvSpPr>
              <p:cNvPr id="209" name="Freeform 57"/>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grpFill/>
              <a:ln w="9525">
                <a:solidFill>
                  <a:schemeClr val="bg1">
                    <a:lumMod val="50000"/>
                  </a:schemeClr>
                </a:solidFill>
                <a:round/>
                <a:headEnd/>
                <a:tailEnd/>
              </a:ln>
            </p:spPr>
            <p:txBody>
              <a:bodyPr wrap="none" anchor="ctr"/>
              <a:lstStyle/>
              <a:p>
                <a:endParaRPr lang="en-US" dirty="0">
                  <a:latin typeface="Arial" pitchFamily="34" charset="0"/>
                </a:endParaRPr>
              </a:p>
            </p:txBody>
          </p:sp>
          <p:sp>
            <p:nvSpPr>
              <p:cNvPr id="210" name="Freeform 58"/>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grpFill/>
              <a:ln w="9525">
                <a:solidFill>
                  <a:schemeClr val="bg1">
                    <a:lumMod val="50000"/>
                  </a:schemeClr>
                </a:solidFill>
                <a:round/>
                <a:headEnd/>
                <a:tailEnd/>
              </a:ln>
            </p:spPr>
            <p:txBody>
              <a:bodyPr wrap="none" anchor="ctr"/>
              <a:lstStyle/>
              <a:p>
                <a:endParaRPr lang="en-US" dirty="0">
                  <a:latin typeface="Arial" pitchFamily="34" charset="0"/>
                </a:endParaRPr>
              </a:p>
            </p:txBody>
          </p:sp>
          <p:sp>
            <p:nvSpPr>
              <p:cNvPr id="211" name="Freeform 59"/>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grpFill/>
              <a:ln w="9525">
                <a:solidFill>
                  <a:schemeClr val="bg1">
                    <a:lumMod val="50000"/>
                  </a:schemeClr>
                </a:solidFill>
                <a:round/>
                <a:headEnd/>
                <a:tailEnd/>
              </a:ln>
            </p:spPr>
            <p:txBody>
              <a:bodyPr wrap="none" anchor="ctr"/>
              <a:lstStyle/>
              <a:p>
                <a:endParaRPr lang="en-US" dirty="0">
                  <a:latin typeface="Arial" pitchFamily="34" charset="0"/>
                </a:endParaRPr>
              </a:p>
            </p:txBody>
          </p:sp>
        </p:grpSp>
        <p:grpSp>
          <p:nvGrpSpPr>
            <p:cNvPr id="212" name="Group 50"/>
            <p:cNvGrpSpPr>
              <a:grpSpLocks/>
            </p:cNvGrpSpPr>
            <p:nvPr/>
          </p:nvGrpSpPr>
          <p:grpSpPr bwMode="auto">
            <a:xfrm>
              <a:off x="4242162" y="1397244"/>
              <a:ext cx="785796" cy="703081"/>
              <a:chOff x="3168" y="1824"/>
              <a:chExt cx="912" cy="816"/>
            </a:xfrm>
          </p:grpSpPr>
          <p:sp>
            <p:nvSpPr>
              <p:cNvPr id="213" name="Freeform 51"/>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214" name="Freeform 52"/>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215" name="Freeform 53"/>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216" name="Freeform 54"/>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00FFFF"/>
              </a:solidFill>
              <a:ln w="38100">
                <a:solidFill>
                  <a:schemeClr val="tx1"/>
                </a:solidFill>
                <a:round/>
                <a:headEnd/>
                <a:tailEnd/>
              </a:ln>
            </p:spPr>
            <p:txBody>
              <a:bodyPr wrap="none" anchor="ctr"/>
              <a:lstStyle/>
              <a:p>
                <a:endParaRPr lang="en-US" dirty="0">
                  <a:latin typeface="Arial" pitchFamily="34" charset="0"/>
                </a:endParaRPr>
              </a:p>
            </p:txBody>
          </p:sp>
          <p:sp>
            <p:nvSpPr>
              <p:cNvPr id="217" name="Freeform 55"/>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00FFFF"/>
              </a:solidFill>
              <a:ln w="38100">
                <a:solidFill>
                  <a:schemeClr val="tx1"/>
                </a:solidFill>
                <a:round/>
                <a:headEnd/>
                <a:tailEnd/>
              </a:ln>
            </p:spPr>
            <p:txBody>
              <a:bodyPr wrap="none" anchor="ctr"/>
              <a:lstStyle/>
              <a:p>
                <a:endParaRPr lang="en-US" dirty="0">
                  <a:latin typeface="Arial" pitchFamily="34" charset="0"/>
                </a:endParaRPr>
              </a:p>
            </p:txBody>
          </p:sp>
          <p:sp>
            <p:nvSpPr>
              <p:cNvPr id="218" name="Freeform 56"/>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00FFFF"/>
              </a:solidFill>
              <a:ln w="38100">
                <a:solidFill>
                  <a:schemeClr val="tx1"/>
                </a:solidFill>
                <a:round/>
                <a:headEnd/>
                <a:tailEnd/>
              </a:ln>
            </p:spPr>
            <p:txBody>
              <a:bodyPr wrap="none" anchor="ctr"/>
              <a:lstStyle/>
              <a:p>
                <a:endParaRPr lang="en-US" dirty="0">
                  <a:latin typeface="Arial" pitchFamily="34" charset="0"/>
                </a:endParaRPr>
              </a:p>
            </p:txBody>
          </p:sp>
          <p:sp>
            <p:nvSpPr>
              <p:cNvPr id="219" name="Freeform 57"/>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220" name="Freeform 58"/>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221" name="Freeform 59"/>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grpSp>
      </p:grpSp>
      <p:grpSp>
        <p:nvGrpSpPr>
          <p:cNvPr id="222" name="Group 221"/>
          <p:cNvGrpSpPr/>
          <p:nvPr/>
        </p:nvGrpSpPr>
        <p:grpSpPr>
          <a:xfrm>
            <a:off x="4553992" y="4249880"/>
            <a:ext cx="2229510" cy="1449140"/>
            <a:chOff x="2164146" y="2969239"/>
            <a:chExt cx="2229510" cy="1449140"/>
          </a:xfrm>
        </p:grpSpPr>
        <p:grpSp>
          <p:nvGrpSpPr>
            <p:cNvPr id="223" name="Group 50"/>
            <p:cNvGrpSpPr>
              <a:grpSpLocks/>
            </p:cNvGrpSpPr>
            <p:nvPr/>
          </p:nvGrpSpPr>
          <p:grpSpPr bwMode="auto">
            <a:xfrm>
              <a:off x="2886003" y="3342269"/>
              <a:ext cx="785796" cy="703081"/>
              <a:chOff x="3168" y="1824"/>
              <a:chExt cx="912" cy="816"/>
            </a:xfrm>
            <a:solidFill>
              <a:schemeClr val="bg1">
                <a:lumMod val="50000"/>
              </a:schemeClr>
            </a:solidFill>
          </p:grpSpPr>
          <p:sp>
            <p:nvSpPr>
              <p:cNvPr id="244" name="Freeform 51"/>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grpFill/>
              <a:ln w="9525">
                <a:solidFill>
                  <a:schemeClr val="bg1">
                    <a:lumMod val="50000"/>
                  </a:schemeClr>
                </a:solidFill>
                <a:round/>
                <a:headEnd/>
                <a:tailEnd/>
              </a:ln>
            </p:spPr>
            <p:txBody>
              <a:bodyPr wrap="none" anchor="ctr"/>
              <a:lstStyle/>
              <a:p>
                <a:endParaRPr lang="en-US" dirty="0">
                  <a:latin typeface="Arial" pitchFamily="34" charset="0"/>
                </a:endParaRPr>
              </a:p>
            </p:txBody>
          </p:sp>
          <p:sp>
            <p:nvSpPr>
              <p:cNvPr id="245" name="Freeform 52"/>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grpFill/>
              <a:ln w="9525">
                <a:solidFill>
                  <a:schemeClr val="bg1">
                    <a:lumMod val="50000"/>
                  </a:schemeClr>
                </a:solidFill>
                <a:round/>
                <a:headEnd/>
                <a:tailEnd/>
              </a:ln>
            </p:spPr>
            <p:txBody>
              <a:bodyPr wrap="none" anchor="ctr"/>
              <a:lstStyle/>
              <a:p>
                <a:endParaRPr lang="en-US" dirty="0">
                  <a:latin typeface="Arial" pitchFamily="34" charset="0"/>
                </a:endParaRPr>
              </a:p>
            </p:txBody>
          </p:sp>
          <p:sp>
            <p:nvSpPr>
              <p:cNvPr id="246" name="Freeform 53"/>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grpFill/>
              <a:ln w="9525">
                <a:solidFill>
                  <a:schemeClr val="bg1">
                    <a:lumMod val="50000"/>
                  </a:schemeClr>
                </a:solidFill>
                <a:round/>
                <a:headEnd/>
                <a:tailEnd/>
              </a:ln>
            </p:spPr>
            <p:txBody>
              <a:bodyPr wrap="none" anchor="ctr"/>
              <a:lstStyle/>
              <a:p>
                <a:endParaRPr lang="en-US" dirty="0">
                  <a:latin typeface="Arial" pitchFamily="34" charset="0"/>
                </a:endParaRPr>
              </a:p>
            </p:txBody>
          </p:sp>
          <p:sp>
            <p:nvSpPr>
              <p:cNvPr id="247" name="Freeform 54"/>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grpFill/>
              <a:ln w="38100">
                <a:solidFill>
                  <a:schemeClr val="bg1">
                    <a:lumMod val="50000"/>
                  </a:schemeClr>
                </a:solidFill>
                <a:round/>
                <a:headEnd/>
                <a:tailEnd/>
              </a:ln>
            </p:spPr>
            <p:txBody>
              <a:bodyPr wrap="none" anchor="ctr"/>
              <a:lstStyle/>
              <a:p>
                <a:endParaRPr lang="en-US" dirty="0">
                  <a:latin typeface="Arial" pitchFamily="34" charset="0"/>
                </a:endParaRPr>
              </a:p>
            </p:txBody>
          </p:sp>
          <p:sp>
            <p:nvSpPr>
              <p:cNvPr id="248" name="Freeform 55"/>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grpFill/>
              <a:ln w="38100">
                <a:solidFill>
                  <a:schemeClr val="bg1">
                    <a:lumMod val="50000"/>
                  </a:schemeClr>
                </a:solidFill>
                <a:round/>
                <a:headEnd/>
                <a:tailEnd/>
              </a:ln>
            </p:spPr>
            <p:txBody>
              <a:bodyPr wrap="none" anchor="ctr"/>
              <a:lstStyle/>
              <a:p>
                <a:endParaRPr lang="en-US" dirty="0">
                  <a:latin typeface="Arial" pitchFamily="34" charset="0"/>
                </a:endParaRPr>
              </a:p>
            </p:txBody>
          </p:sp>
          <p:sp>
            <p:nvSpPr>
              <p:cNvPr id="249" name="Freeform 56"/>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grpFill/>
              <a:ln w="38100">
                <a:solidFill>
                  <a:schemeClr val="bg1">
                    <a:lumMod val="50000"/>
                  </a:schemeClr>
                </a:solidFill>
                <a:round/>
                <a:headEnd/>
                <a:tailEnd/>
              </a:ln>
            </p:spPr>
            <p:txBody>
              <a:bodyPr wrap="none" anchor="ctr"/>
              <a:lstStyle/>
              <a:p>
                <a:endParaRPr lang="en-US" dirty="0">
                  <a:latin typeface="Arial" pitchFamily="34" charset="0"/>
                </a:endParaRPr>
              </a:p>
            </p:txBody>
          </p:sp>
          <p:sp>
            <p:nvSpPr>
              <p:cNvPr id="250" name="Freeform 57"/>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grpFill/>
              <a:ln w="9525">
                <a:solidFill>
                  <a:schemeClr val="bg1">
                    <a:lumMod val="50000"/>
                  </a:schemeClr>
                </a:solidFill>
                <a:round/>
                <a:headEnd/>
                <a:tailEnd/>
              </a:ln>
            </p:spPr>
            <p:txBody>
              <a:bodyPr wrap="none" anchor="ctr"/>
              <a:lstStyle/>
              <a:p>
                <a:endParaRPr lang="en-US" dirty="0">
                  <a:latin typeface="Arial" pitchFamily="34" charset="0"/>
                </a:endParaRPr>
              </a:p>
            </p:txBody>
          </p:sp>
          <p:sp>
            <p:nvSpPr>
              <p:cNvPr id="251" name="Freeform 58"/>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grpFill/>
              <a:ln w="9525">
                <a:solidFill>
                  <a:schemeClr val="bg1">
                    <a:lumMod val="50000"/>
                  </a:schemeClr>
                </a:solidFill>
                <a:round/>
                <a:headEnd/>
                <a:tailEnd/>
              </a:ln>
            </p:spPr>
            <p:txBody>
              <a:bodyPr wrap="none" anchor="ctr"/>
              <a:lstStyle/>
              <a:p>
                <a:endParaRPr lang="en-US" dirty="0">
                  <a:latin typeface="Arial" pitchFamily="34" charset="0"/>
                </a:endParaRPr>
              </a:p>
            </p:txBody>
          </p:sp>
          <p:sp>
            <p:nvSpPr>
              <p:cNvPr id="252" name="Freeform 59"/>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grpFill/>
              <a:ln w="9525">
                <a:solidFill>
                  <a:schemeClr val="bg1">
                    <a:lumMod val="50000"/>
                  </a:schemeClr>
                </a:solidFill>
                <a:round/>
                <a:headEnd/>
                <a:tailEnd/>
              </a:ln>
            </p:spPr>
            <p:txBody>
              <a:bodyPr wrap="none" anchor="ctr"/>
              <a:lstStyle/>
              <a:p>
                <a:endParaRPr lang="en-US" dirty="0">
                  <a:latin typeface="Arial" pitchFamily="34" charset="0"/>
                </a:endParaRPr>
              </a:p>
            </p:txBody>
          </p:sp>
        </p:grpSp>
        <p:grpSp>
          <p:nvGrpSpPr>
            <p:cNvPr id="224" name="Group 50"/>
            <p:cNvGrpSpPr>
              <a:grpSpLocks/>
            </p:cNvGrpSpPr>
            <p:nvPr/>
          </p:nvGrpSpPr>
          <p:grpSpPr bwMode="auto">
            <a:xfrm>
              <a:off x="3607860" y="2969239"/>
              <a:ext cx="785796" cy="703081"/>
              <a:chOff x="3168" y="1824"/>
              <a:chExt cx="912" cy="816"/>
            </a:xfrm>
            <a:gradFill>
              <a:gsLst>
                <a:gs pos="10000">
                  <a:srgbClr val="FF7C80"/>
                </a:gs>
                <a:gs pos="87000">
                  <a:schemeClr val="tx1"/>
                </a:gs>
                <a:gs pos="100000">
                  <a:schemeClr val="accent1">
                    <a:tint val="23500"/>
                    <a:satMod val="160000"/>
                  </a:schemeClr>
                </a:gs>
              </a:gsLst>
              <a:lin ang="5400000" scaled="0"/>
            </a:gradFill>
          </p:grpSpPr>
          <p:sp>
            <p:nvSpPr>
              <p:cNvPr id="235" name="Freeform 51"/>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236" name="Freeform 52"/>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237" name="Freeform 53"/>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238" name="Freeform 54"/>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grpFill/>
              <a:ln w="38100">
                <a:solidFill>
                  <a:schemeClr val="tx1"/>
                </a:solidFill>
                <a:round/>
                <a:headEnd/>
                <a:tailEnd/>
              </a:ln>
            </p:spPr>
            <p:txBody>
              <a:bodyPr wrap="none" anchor="ctr"/>
              <a:lstStyle/>
              <a:p>
                <a:endParaRPr lang="en-US" dirty="0">
                  <a:latin typeface="Arial" pitchFamily="34" charset="0"/>
                </a:endParaRPr>
              </a:p>
            </p:txBody>
          </p:sp>
          <p:sp>
            <p:nvSpPr>
              <p:cNvPr id="239" name="Freeform 55"/>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grpFill/>
              <a:ln w="38100">
                <a:solidFill>
                  <a:schemeClr val="tx1"/>
                </a:solidFill>
                <a:round/>
                <a:headEnd/>
                <a:tailEnd/>
              </a:ln>
            </p:spPr>
            <p:txBody>
              <a:bodyPr wrap="none" anchor="ctr"/>
              <a:lstStyle/>
              <a:p>
                <a:endParaRPr lang="en-US" dirty="0">
                  <a:latin typeface="Arial" pitchFamily="34" charset="0"/>
                </a:endParaRPr>
              </a:p>
            </p:txBody>
          </p:sp>
          <p:sp>
            <p:nvSpPr>
              <p:cNvPr id="240" name="Freeform 56"/>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grpFill/>
              <a:ln w="38100">
                <a:solidFill>
                  <a:schemeClr val="tx1"/>
                </a:solidFill>
                <a:round/>
                <a:headEnd/>
                <a:tailEnd/>
              </a:ln>
            </p:spPr>
            <p:txBody>
              <a:bodyPr wrap="none" anchor="ctr"/>
              <a:lstStyle/>
              <a:p>
                <a:endParaRPr lang="en-US" dirty="0">
                  <a:latin typeface="Arial" pitchFamily="34" charset="0"/>
                </a:endParaRPr>
              </a:p>
            </p:txBody>
          </p:sp>
          <p:sp>
            <p:nvSpPr>
              <p:cNvPr id="241" name="Freeform 57"/>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242" name="Freeform 58"/>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243" name="Freeform 59"/>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grpSp>
        <p:grpSp>
          <p:nvGrpSpPr>
            <p:cNvPr id="225" name="Group 50"/>
            <p:cNvGrpSpPr>
              <a:grpSpLocks/>
            </p:cNvGrpSpPr>
            <p:nvPr/>
          </p:nvGrpSpPr>
          <p:grpSpPr bwMode="auto">
            <a:xfrm>
              <a:off x="2164146" y="3715298"/>
              <a:ext cx="785796" cy="703081"/>
              <a:chOff x="3168" y="1824"/>
              <a:chExt cx="912" cy="816"/>
            </a:xfrm>
          </p:grpSpPr>
          <p:sp>
            <p:nvSpPr>
              <p:cNvPr id="226" name="Freeform 51"/>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227" name="Freeform 52"/>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228" name="Freeform 53"/>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229" name="Freeform 54"/>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00FFFF"/>
              </a:solidFill>
              <a:ln w="38100">
                <a:solidFill>
                  <a:schemeClr val="tx1"/>
                </a:solidFill>
                <a:round/>
                <a:headEnd/>
                <a:tailEnd/>
              </a:ln>
            </p:spPr>
            <p:txBody>
              <a:bodyPr wrap="none" anchor="ctr"/>
              <a:lstStyle/>
              <a:p>
                <a:endParaRPr lang="en-US" dirty="0">
                  <a:latin typeface="Arial" pitchFamily="34" charset="0"/>
                </a:endParaRPr>
              </a:p>
            </p:txBody>
          </p:sp>
          <p:sp>
            <p:nvSpPr>
              <p:cNvPr id="230" name="Freeform 55"/>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00FFFF"/>
              </a:solidFill>
              <a:ln w="38100">
                <a:solidFill>
                  <a:schemeClr val="tx1"/>
                </a:solidFill>
                <a:round/>
                <a:headEnd/>
                <a:tailEnd/>
              </a:ln>
            </p:spPr>
            <p:txBody>
              <a:bodyPr wrap="none" anchor="ctr"/>
              <a:lstStyle/>
              <a:p>
                <a:endParaRPr lang="en-US" dirty="0">
                  <a:latin typeface="Arial" pitchFamily="34" charset="0"/>
                </a:endParaRPr>
              </a:p>
            </p:txBody>
          </p:sp>
          <p:sp>
            <p:nvSpPr>
              <p:cNvPr id="231" name="Freeform 56"/>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00FFFF"/>
              </a:solidFill>
              <a:ln w="38100">
                <a:solidFill>
                  <a:schemeClr val="tx1"/>
                </a:solidFill>
                <a:round/>
                <a:headEnd/>
                <a:tailEnd/>
              </a:ln>
            </p:spPr>
            <p:txBody>
              <a:bodyPr wrap="none" anchor="ctr"/>
              <a:lstStyle/>
              <a:p>
                <a:endParaRPr lang="en-US" dirty="0">
                  <a:latin typeface="Arial" pitchFamily="34" charset="0"/>
                </a:endParaRPr>
              </a:p>
            </p:txBody>
          </p:sp>
          <p:sp>
            <p:nvSpPr>
              <p:cNvPr id="232" name="Freeform 57"/>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233" name="Freeform 58"/>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234" name="Freeform 59"/>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grpSp>
      </p:grpSp>
      <p:sp>
        <p:nvSpPr>
          <p:cNvPr id="19" name="TextBox 18"/>
          <p:cNvSpPr txBox="1"/>
          <p:nvPr/>
        </p:nvSpPr>
        <p:spPr>
          <a:xfrm>
            <a:off x="867547" y="4932462"/>
            <a:ext cx="3068441" cy="954107"/>
          </a:xfrm>
          <a:prstGeom prst="rect">
            <a:avLst/>
          </a:prstGeom>
          <a:solidFill>
            <a:schemeClr val="bg1">
              <a:lumMod val="95000"/>
            </a:schemeClr>
          </a:solidFill>
          <a:ln w="38100">
            <a:solidFill>
              <a:srgbClr val="FF0000"/>
            </a:solidFill>
          </a:ln>
          <a:effectLst>
            <a:outerShdw blurRad="50800" dist="38100" dir="2700000" algn="tl" rotWithShape="0">
              <a:prstClr val="black">
                <a:alpha val="40000"/>
              </a:prstClr>
            </a:outerShdw>
          </a:effectLst>
        </p:spPr>
        <p:txBody>
          <a:bodyPr wrap="square" rtlCol="0">
            <a:spAutoFit/>
          </a:bodyPr>
          <a:lstStyle/>
          <a:p>
            <a:r>
              <a:rPr lang="en-US" sz="2800" dirty="0" smtClean="0">
                <a:latin typeface="Arial" pitchFamily="34" charset="0"/>
                <a:cs typeface="Arial" pitchFamily="34" charset="0"/>
              </a:rPr>
              <a:t>Each process has its own input</a:t>
            </a:r>
          </a:p>
        </p:txBody>
      </p:sp>
    </p:spTree>
    <p:extLst>
      <p:ext uri="{BB962C8B-B14F-4D97-AF65-F5344CB8AC3E}">
        <p14:creationId xmlns:p14="http://schemas.microsoft.com/office/powerpoint/2010/main" val="1155386777"/>
      </p:ext>
    </p:extLst>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22" name="Rectangle 2"/>
          <p:cNvSpPr>
            <a:spLocks noGrp="1" noChangeArrowheads="1"/>
          </p:cNvSpPr>
          <p:nvPr>
            <p:ph type="title"/>
          </p:nvPr>
        </p:nvSpPr>
        <p:spPr/>
        <p:txBody>
          <a:bodyPr/>
          <a:lstStyle/>
          <a:p>
            <a:r>
              <a:rPr lang="en-US" sz="4000"/>
              <a:t>Standard Chromatic Subdivision</a:t>
            </a:r>
          </a:p>
        </p:txBody>
      </p:sp>
      <p:sp>
        <p:nvSpPr>
          <p:cNvPr id="55" name="Slide Number Placeholder 4"/>
          <p:cNvSpPr>
            <a:spLocks noGrp="1"/>
          </p:cNvSpPr>
          <p:nvPr>
            <p:ph type="sldNum" sz="quarter" idx="11"/>
          </p:nvPr>
        </p:nvSpPr>
        <p:spPr/>
        <p:txBody>
          <a:bodyPr/>
          <a:lstStyle/>
          <a:p>
            <a:fld id="{0E557E47-2279-4155-A78E-507DB701B3A6}" type="slidenum">
              <a:rPr lang="en-US"/>
              <a:pPr/>
              <a:t>190</a:t>
            </a:fld>
            <a:endParaRPr lang="en-US"/>
          </a:p>
        </p:txBody>
      </p:sp>
      <p:sp>
        <p:nvSpPr>
          <p:cNvPr id="2" name="Footer Placeholder 1"/>
          <p:cNvSpPr>
            <a:spLocks noGrp="1"/>
          </p:cNvSpPr>
          <p:nvPr>
            <p:ph type="ftr" sz="quarter" idx="4294967295"/>
          </p:nvPr>
        </p:nvSpPr>
        <p:spPr>
          <a:xfrm>
            <a:off x="3124200" y="6248400"/>
            <a:ext cx="2895600" cy="457200"/>
          </a:xfrm>
        </p:spPr>
        <p:txBody>
          <a:bodyPr/>
          <a:lstStyle/>
          <a:p>
            <a:r>
              <a:rPr lang="en-US" dirty="0" smtClean="0"/>
              <a:t>Distributed Computing Through Combinatorial Topology</a:t>
            </a:r>
            <a:endParaRPr lang="en-US" dirty="0"/>
          </a:p>
        </p:txBody>
      </p:sp>
      <p:sp>
        <p:nvSpPr>
          <p:cNvPr id="1361924" name="AutoShape 4"/>
          <p:cNvSpPr>
            <a:spLocks noChangeArrowheads="1"/>
          </p:cNvSpPr>
          <p:nvPr/>
        </p:nvSpPr>
        <p:spPr bwMode="auto">
          <a:xfrm>
            <a:off x="3019425" y="2381250"/>
            <a:ext cx="3322638" cy="2916238"/>
          </a:xfrm>
          <a:prstGeom prst="triangle">
            <a:avLst>
              <a:gd name="adj" fmla="val 50000"/>
            </a:avLst>
          </a:prstGeom>
          <a:solidFill>
            <a:schemeClr val="accent1"/>
          </a:solidFill>
          <a:ln w="38100" algn="ctr">
            <a:solidFill>
              <a:schemeClr val="tx1"/>
            </a:solidFill>
            <a:miter lim="800000"/>
            <a:headEnd/>
            <a:tailEnd/>
          </a:ln>
          <a:effectLst/>
        </p:spPr>
        <p:txBody>
          <a:bodyPr wrap="none" anchor="ctr"/>
          <a:lstStyle/>
          <a:p>
            <a:endParaRPr lang="en-US"/>
          </a:p>
        </p:txBody>
      </p:sp>
      <p:sp>
        <p:nvSpPr>
          <p:cNvPr id="1361925" name="AutoShape 5"/>
          <p:cNvSpPr>
            <a:spLocks noChangeArrowheads="1"/>
          </p:cNvSpPr>
          <p:nvPr/>
        </p:nvSpPr>
        <p:spPr bwMode="auto">
          <a:xfrm flipH="1" flipV="1">
            <a:off x="4252913" y="4021138"/>
            <a:ext cx="855663" cy="595313"/>
          </a:xfrm>
          <a:prstGeom prst="triangle">
            <a:avLst>
              <a:gd name="adj" fmla="val 50000"/>
            </a:avLst>
          </a:prstGeom>
          <a:solidFill>
            <a:schemeClr val="accent1"/>
          </a:solidFill>
          <a:ln w="38100" algn="ctr">
            <a:solidFill>
              <a:schemeClr val="tx1"/>
            </a:solidFill>
            <a:miter lim="800000"/>
            <a:headEnd/>
            <a:tailEnd/>
          </a:ln>
          <a:effectLst/>
        </p:spPr>
        <p:txBody>
          <a:bodyPr wrap="none" anchor="ctr"/>
          <a:lstStyle/>
          <a:p>
            <a:endParaRPr lang="en-US"/>
          </a:p>
        </p:txBody>
      </p:sp>
      <p:sp>
        <p:nvSpPr>
          <p:cNvPr id="1361926" name="Line 6"/>
          <p:cNvSpPr>
            <a:spLocks noChangeShapeType="1"/>
          </p:cNvSpPr>
          <p:nvPr/>
        </p:nvSpPr>
        <p:spPr bwMode="auto">
          <a:xfrm flipV="1">
            <a:off x="4252913" y="2351088"/>
            <a:ext cx="434975" cy="1654175"/>
          </a:xfrm>
          <a:prstGeom prst="line">
            <a:avLst/>
          </a:prstGeom>
          <a:noFill/>
          <a:ln w="38100">
            <a:solidFill>
              <a:schemeClr val="tx1"/>
            </a:solidFill>
            <a:round/>
            <a:headEnd/>
            <a:tailEnd/>
          </a:ln>
          <a:effectLst/>
        </p:spPr>
        <p:txBody>
          <a:bodyPr anchor="ctr"/>
          <a:lstStyle/>
          <a:p>
            <a:endParaRPr lang="en-US"/>
          </a:p>
        </p:txBody>
      </p:sp>
      <p:sp>
        <p:nvSpPr>
          <p:cNvPr id="1361927" name="Line 7"/>
          <p:cNvSpPr>
            <a:spLocks noChangeShapeType="1"/>
          </p:cNvSpPr>
          <p:nvPr/>
        </p:nvSpPr>
        <p:spPr bwMode="auto">
          <a:xfrm flipH="1">
            <a:off x="3005138" y="4049713"/>
            <a:ext cx="1219200" cy="1292225"/>
          </a:xfrm>
          <a:prstGeom prst="line">
            <a:avLst/>
          </a:prstGeom>
          <a:noFill/>
          <a:ln w="38100">
            <a:solidFill>
              <a:schemeClr val="tx1"/>
            </a:solidFill>
            <a:round/>
            <a:headEnd/>
            <a:tailEnd/>
          </a:ln>
          <a:effectLst/>
        </p:spPr>
        <p:txBody>
          <a:bodyPr anchor="ctr"/>
          <a:lstStyle/>
          <a:p>
            <a:endParaRPr lang="en-US"/>
          </a:p>
        </p:txBody>
      </p:sp>
      <p:sp>
        <p:nvSpPr>
          <p:cNvPr id="1361928" name="Line 8"/>
          <p:cNvSpPr>
            <a:spLocks noChangeShapeType="1"/>
          </p:cNvSpPr>
          <p:nvPr/>
        </p:nvSpPr>
        <p:spPr bwMode="auto">
          <a:xfrm flipV="1">
            <a:off x="3033713" y="4586288"/>
            <a:ext cx="1625600" cy="769938"/>
          </a:xfrm>
          <a:prstGeom prst="line">
            <a:avLst/>
          </a:prstGeom>
          <a:noFill/>
          <a:ln w="38100">
            <a:solidFill>
              <a:schemeClr val="tx1"/>
            </a:solidFill>
            <a:round/>
            <a:headEnd/>
            <a:tailEnd/>
          </a:ln>
          <a:effectLst/>
        </p:spPr>
        <p:txBody>
          <a:bodyPr anchor="ctr"/>
          <a:lstStyle/>
          <a:p>
            <a:endParaRPr lang="en-US"/>
          </a:p>
        </p:txBody>
      </p:sp>
      <p:sp>
        <p:nvSpPr>
          <p:cNvPr id="1361929" name="Line 9"/>
          <p:cNvSpPr>
            <a:spLocks noChangeShapeType="1"/>
          </p:cNvSpPr>
          <p:nvPr/>
        </p:nvSpPr>
        <p:spPr bwMode="auto">
          <a:xfrm>
            <a:off x="4687888" y="4600575"/>
            <a:ext cx="1670050" cy="696913"/>
          </a:xfrm>
          <a:prstGeom prst="line">
            <a:avLst/>
          </a:prstGeom>
          <a:noFill/>
          <a:ln w="38100">
            <a:solidFill>
              <a:schemeClr val="tx1"/>
            </a:solidFill>
            <a:round/>
            <a:headEnd/>
            <a:tailEnd/>
          </a:ln>
          <a:effectLst/>
        </p:spPr>
        <p:txBody>
          <a:bodyPr anchor="ctr"/>
          <a:lstStyle/>
          <a:p>
            <a:endParaRPr lang="en-US"/>
          </a:p>
        </p:txBody>
      </p:sp>
      <p:sp>
        <p:nvSpPr>
          <p:cNvPr id="1361930" name="Line 10"/>
          <p:cNvSpPr>
            <a:spLocks noChangeShapeType="1"/>
          </p:cNvSpPr>
          <p:nvPr/>
        </p:nvSpPr>
        <p:spPr bwMode="auto">
          <a:xfrm>
            <a:off x="5122863" y="4035425"/>
            <a:ext cx="1263650" cy="1320800"/>
          </a:xfrm>
          <a:prstGeom prst="line">
            <a:avLst/>
          </a:prstGeom>
          <a:noFill/>
          <a:ln w="38100">
            <a:solidFill>
              <a:schemeClr val="tx1"/>
            </a:solidFill>
            <a:round/>
            <a:headEnd/>
            <a:tailEnd/>
          </a:ln>
          <a:effectLst/>
        </p:spPr>
        <p:txBody>
          <a:bodyPr anchor="ctr"/>
          <a:lstStyle/>
          <a:p>
            <a:endParaRPr lang="en-US"/>
          </a:p>
        </p:txBody>
      </p:sp>
      <p:sp>
        <p:nvSpPr>
          <p:cNvPr id="1361931" name="Line 11"/>
          <p:cNvSpPr>
            <a:spLocks noChangeShapeType="1"/>
          </p:cNvSpPr>
          <p:nvPr/>
        </p:nvSpPr>
        <p:spPr bwMode="auto">
          <a:xfrm>
            <a:off x="4673600" y="2365375"/>
            <a:ext cx="434975" cy="1698625"/>
          </a:xfrm>
          <a:prstGeom prst="line">
            <a:avLst/>
          </a:prstGeom>
          <a:noFill/>
          <a:ln w="38100">
            <a:solidFill>
              <a:schemeClr val="tx1"/>
            </a:solidFill>
            <a:round/>
            <a:headEnd/>
            <a:tailEnd/>
          </a:ln>
          <a:effectLst/>
        </p:spPr>
        <p:txBody>
          <a:bodyPr anchor="ctr"/>
          <a:lstStyle/>
          <a:p>
            <a:endParaRPr lang="en-US"/>
          </a:p>
        </p:txBody>
      </p:sp>
      <p:sp>
        <p:nvSpPr>
          <p:cNvPr id="1361932" name="Line 12"/>
          <p:cNvSpPr>
            <a:spLocks noChangeShapeType="1"/>
          </p:cNvSpPr>
          <p:nvPr/>
        </p:nvSpPr>
        <p:spPr bwMode="auto">
          <a:xfrm flipH="1">
            <a:off x="4252913" y="4554538"/>
            <a:ext cx="420688" cy="754063"/>
          </a:xfrm>
          <a:prstGeom prst="line">
            <a:avLst/>
          </a:prstGeom>
          <a:noFill/>
          <a:ln w="38100">
            <a:solidFill>
              <a:schemeClr val="tx1"/>
            </a:solidFill>
            <a:round/>
            <a:headEnd/>
            <a:tailEnd/>
          </a:ln>
          <a:effectLst/>
        </p:spPr>
        <p:txBody>
          <a:bodyPr anchor="ctr"/>
          <a:lstStyle/>
          <a:p>
            <a:endParaRPr lang="en-US"/>
          </a:p>
        </p:txBody>
      </p:sp>
      <p:sp>
        <p:nvSpPr>
          <p:cNvPr id="1361933" name="Line 13"/>
          <p:cNvSpPr>
            <a:spLocks noChangeShapeType="1"/>
          </p:cNvSpPr>
          <p:nvPr/>
        </p:nvSpPr>
        <p:spPr bwMode="auto">
          <a:xfrm>
            <a:off x="4681538" y="4552950"/>
            <a:ext cx="420688" cy="754063"/>
          </a:xfrm>
          <a:prstGeom prst="line">
            <a:avLst/>
          </a:prstGeom>
          <a:noFill/>
          <a:ln w="38100">
            <a:solidFill>
              <a:schemeClr val="tx1"/>
            </a:solidFill>
            <a:round/>
            <a:headEnd/>
            <a:tailEnd/>
          </a:ln>
          <a:effectLst/>
        </p:spPr>
        <p:txBody>
          <a:bodyPr anchor="ctr"/>
          <a:lstStyle/>
          <a:p>
            <a:endParaRPr lang="en-US"/>
          </a:p>
        </p:txBody>
      </p:sp>
      <p:sp>
        <p:nvSpPr>
          <p:cNvPr id="1361934" name="Line 14"/>
          <p:cNvSpPr>
            <a:spLocks noChangeShapeType="1"/>
          </p:cNvSpPr>
          <p:nvPr/>
        </p:nvSpPr>
        <p:spPr bwMode="auto">
          <a:xfrm>
            <a:off x="5080000" y="4005263"/>
            <a:ext cx="623888" cy="131763"/>
          </a:xfrm>
          <a:prstGeom prst="line">
            <a:avLst/>
          </a:prstGeom>
          <a:noFill/>
          <a:ln w="38100">
            <a:solidFill>
              <a:schemeClr val="tx1"/>
            </a:solidFill>
            <a:round/>
            <a:headEnd/>
            <a:tailEnd/>
          </a:ln>
          <a:effectLst/>
        </p:spPr>
        <p:txBody>
          <a:bodyPr anchor="ctr"/>
          <a:lstStyle/>
          <a:p>
            <a:endParaRPr lang="en-US"/>
          </a:p>
        </p:txBody>
      </p:sp>
      <p:sp>
        <p:nvSpPr>
          <p:cNvPr id="1361935" name="Line 15"/>
          <p:cNvSpPr>
            <a:spLocks noChangeShapeType="1"/>
          </p:cNvSpPr>
          <p:nvPr/>
        </p:nvSpPr>
        <p:spPr bwMode="auto">
          <a:xfrm flipH="1">
            <a:off x="3649663" y="4027488"/>
            <a:ext cx="623888" cy="131763"/>
          </a:xfrm>
          <a:prstGeom prst="line">
            <a:avLst/>
          </a:prstGeom>
          <a:noFill/>
          <a:ln w="38100">
            <a:solidFill>
              <a:schemeClr val="tx1"/>
            </a:solidFill>
            <a:round/>
            <a:headEnd/>
            <a:tailEnd/>
          </a:ln>
          <a:effectLst/>
        </p:spPr>
        <p:txBody>
          <a:bodyPr anchor="ctr"/>
          <a:lstStyle/>
          <a:p>
            <a:endParaRPr lang="en-US"/>
          </a:p>
        </p:txBody>
      </p:sp>
      <p:sp>
        <p:nvSpPr>
          <p:cNvPr id="1361936" name="Line 16"/>
          <p:cNvSpPr>
            <a:spLocks noChangeShapeType="1"/>
          </p:cNvSpPr>
          <p:nvPr/>
        </p:nvSpPr>
        <p:spPr bwMode="auto">
          <a:xfrm flipV="1">
            <a:off x="5124450" y="3425825"/>
            <a:ext cx="131763" cy="565150"/>
          </a:xfrm>
          <a:prstGeom prst="line">
            <a:avLst/>
          </a:prstGeom>
          <a:noFill/>
          <a:ln w="38100">
            <a:solidFill>
              <a:schemeClr val="tx1"/>
            </a:solidFill>
            <a:round/>
            <a:headEnd/>
            <a:tailEnd/>
          </a:ln>
          <a:effectLst/>
        </p:spPr>
        <p:txBody>
          <a:bodyPr anchor="ctr"/>
          <a:lstStyle/>
          <a:p>
            <a:endParaRPr lang="en-US"/>
          </a:p>
        </p:txBody>
      </p:sp>
      <p:sp>
        <p:nvSpPr>
          <p:cNvPr id="1361937" name="Line 17"/>
          <p:cNvSpPr>
            <a:spLocks noChangeShapeType="1"/>
          </p:cNvSpPr>
          <p:nvPr/>
        </p:nvSpPr>
        <p:spPr bwMode="auto">
          <a:xfrm flipH="1" flipV="1">
            <a:off x="4100513" y="3446463"/>
            <a:ext cx="131763" cy="565150"/>
          </a:xfrm>
          <a:prstGeom prst="line">
            <a:avLst/>
          </a:prstGeom>
          <a:noFill/>
          <a:ln w="38100">
            <a:solidFill>
              <a:schemeClr val="tx1"/>
            </a:solidFill>
            <a:round/>
            <a:headEnd/>
            <a:tailEnd/>
          </a:ln>
          <a:effectLst/>
        </p:spPr>
        <p:txBody>
          <a:bodyPr anchor="ctr"/>
          <a:lstStyle/>
          <a:p>
            <a:endParaRPr lang="en-US"/>
          </a:p>
        </p:txBody>
      </p:sp>
      <p:grpSp>
        <p:nvGrpSpPr>
          <p:cNvPr id="3" name="Group 18"/>
          <p:cNvGrpSpPr>
            <a:grpSpLocks/>
          </p:cNvGrpSpPr>
          <p:nvPr/>
        </p:nvGrpSpPr>
        <p:grpSpPr bwMode="auto">
          <a:xfrm>
            <a:off x="6153150" y="5173663"/>
            <a:ext cx="290513" cy="249238"/>
            <a:chOff x="2919" y="2456"/>
            <a:chExt cx="183" cy="157"/>
          </a:xfrm>
        </p:grpSpPr>
        <p:sp>
          <p:nvSpPr>
            <p:cNvPr id="1361939" name="Oval 19"/>
            <p:cNvSpPr>
              <a:spLocks noChangeArrowheads="1"/>
            </p:cNvSpPr>
            <p:nvPr/>
          </p:nvSpPr>
          <p:spPr bwMode="auto">
            <a:xfrm>
              <a:off x="2919" y="2456"/>
              <a:ext cx="183" cy="157"/>
            </a:xfrm>
            <a:prstGeom prst="ellipse">
              <a:avLst/>
            </a:prstGeom>
            <a:solidFill>
              <a:srgbClr val="FF3300"/>
            </a:solidFill>
            <a:ln w="38100">
              <a:solidFill>
                <a:schemeClr val="tx1"/>
              </a:solidFill>
              <a:round/>
              <a:headEnd/>
              <a:tailEnd/>
            </a:ln>
            <a:effectLst/>
          </p:spPr>
          <p:txBody>
            <a:bodyPr wrap="none" anchor="ctr"/>
            <a:lstStyle/>
            <a:p>
              <a:endParaRPr lang="en-GB">
                <a:solidFill>
                  <a:srgbClr val="0000FF"/>
                </a:solidFill>
              </a:endParaRPr>
            </a:p>
          </p:txBody>
        </p:sp>
        <p:sp>
          <p:nvSpPr>
            <p:cNvPr id="1361940" name="Oval 20"/>
            <p:cNvSpPr>
              <a:spLocks noChangeArrowheads="1"/>
            </p:cNvSpPr>
            <p:nvPr/>
          </p:nvSpPr>
          <p:spPr bwMode="auto">
            <a:xfrm>
              <a:off x="3041" y="2494"/>
              <a:ext cx="27" cy="54"/>
            </a:xfrm>
            <a:prstGeom prst="ellipse">
              <a:avLst/>
            </a:prstGeom>
            <a:solidFill>
              <a:schemeClr val="bg1"/>
            </a:solidFill>
            <a:ln w="3175">
              <a:solidFill>
                <a:schemeClr val="tx1"/>
              </a:solidFill>
              <a:round/>
              <a:headEnd/>
              <a:tailEnd/>
            </a:ln>
            <a:effectLst/>
          </p:spPr>
          <p:txBody>
            <a:bodyPr wrap="none" anchor="ctr"/>
            <a:lstStyle/>
            <a:p>
              <a:endParaRPr lang="en-US"/>
            </a:p>
          </p:txBody>
        </p:sp>
      </p:grpSp>
      <p:grpSp>
        <p:nvGrpSpPr>
          <p:cNvPr id="4" name="Group 21"/>
          <p:cNvGrpSpPr>
            <a:grpSpLocks/>
          </p:cNvGrpSpPr>
          <p:nvPr/>
        </p:nvGrpSpPr>
        <p:grpSpPr bwMode="auto">
          <a:xfrm>
            <a:off x="4046538" y="5173663"/>
            <a:ext cx="290513" cy="249238"/>
            <a:chOff x="2919" y="2456"/>
            <a:chExt cx="183" cy="157"/>
          </a:xfrm>
        </p:grpSpPr>
        <p:sp>
          <p:nvSpPr>
            <p:cNvPr id="1361942" name="Oval 22"/>
            <p:cNvSpPr>
              <a:spLocks noChangeArrowheads="1"/>
            </p:cNvSpPr>
            <p:nvPr/>
          </p:nvSpPr>
          <p:spPr bwMode="auto">
            <a:xfrm>
              <a:off x="2919" y="2456"/>
              <a:ext cx="183" cy="157"/>
            </a:xfrm>
            <a:prstGeom prst="ellipse">
              <a:avLst/>
            </a:prstGeom>
            <a:solidFill>
              <a:srgbClr val="FF3300"/>
            </a:solidFill>
            <a:ln w="38100">
              <a:solidFill>
                <a:schemeClr val="tx1"/>
              </a:solidFill>
              <a:round/>
              <a:headEnd/>
              <a:tailEnd/>
            </a:ln>
            <a:effectLst/>
          </p:spPr>
          <p:txBody>
            <a:bodyPr wrap="none" anchor="ctr"/>
            <a:lstStyle/>
            <a:p>
              <a:endParaRPr lang="en-GB">
                <a:solidFill>
                  <a:srgbClr val="0000FF"/>
                </a:solidFill>
              </a:endParaRPr>
            </a:p>
          </p:txBody>
        </p:sp>
        <p:sp>
          <p:nvSpPr>
            <p:cNvPr id="1361943" name="Oval 23"/>
            <p:cNvSpPr>
              <a:spLocks noChangeArrowheads="1"/>
            </p:cNvSpPr>
            <p:nvPr/>
          </p:nvSpPr>
          <p:spPr bwMode="auto">
            <a:xfrm>
              <a:off x="3041" y="2494"/>
              <a:ext cx="27" cy="54"/>
            </a:xfrm>
            <a:prstGeom prst="ellipse">
              <a:avLst/>
            </a:prstGeom>
            <a:solidFill>
              <a:schemeClr val="bg1"/>
            </a:solidFill>
            <a:ln w="3175">
              <a:solidFill>
                <a:schemeClr val="tx1"/>
              </a:solidFill>
              <a:round/>
              <a:headEnd/>
              <a:tailEnd/>
            </a:ln>
            <a:effectLst/>
          </p:spPr>
          <p:txBody>
            <a:bodyPr wrap="none" anchor="ctr"/>
            <a:lstStyle/>
            <a:p>
              <a:endParaRPr lang="en-US"/>
            </a:p>
          </p:txBody>
        </p:sp>
      </p:grpSp>
      <p:grpSp>
        <p:nvGrpSpPr>
          <p:cNvPr id="5" name="Group 24"/>
          <p:cNvGrpSpPr>
            <a:grpSpLocks/>
          </p:cNvGrpSpPr>
          <p:nvPr/>
        </p:nvGrpSpPr>
        <p:grpSpPr bwMode="auto">
          <a:xfrm>
            <a:off x="4924425" y="5173663"/>
            <a:ext cx="290513" cy="249238"/>
            <a:chOff x="2919" y="2456"/>
            <a:chExt cx="183" cy="157"/>
          </a:xfrm>
        </p:grpSpPr>
        <p:sp>
          <p:nvSpPr>
            <p:cNvPr id="1361945" name="Oval 25"/>
            <p:cNvSpPr>
              <a:spLocks noChangeArrowheads="1"/>
            </p:cNvSpPr>
            <p:nvPr/>
          </p:nvSpPr>
          <p:spPr bwMode="auto">
            <a:xfrm>
              <a:off x="2919" y="2456"/>
              <a:ext cx="183" cy="157"/>
            </a:xfrm>
            <a:prstGeom prst="ellipse">
              <a:avLst/>
            </a:prstGeom>
            <a:solidFill>
              <a:srgbClr val="FFFF00"/>
            </a:solidFill>
            <a:ln w="38100">
              <a:solidFill>
                <a:schemeClr val="tx1"/>
              </a:solidFill>
              <a:round/>
              <a:headEnd/>
              <a:tailEnd/>
            </a:ln>
            <a:effectLst/>
          </p:spPr>
          <p:txBody>
            <a:bodyPr wrap="none" anchor="ctr"/>
            <a:lstStyle/>
            <a:p>
              <a:endParaRPr lang="en-GB">
                <a:solidFill>
                  <a:srgbClr val="0000FF"/>
                </a:solidFill>
              </a:endParaRPr>
            </a:p>
          </p:txBody>
        </p:sp>
        <p:sp>
          <p:nvSpPr>
            <p:cNvPr id="1361946" name="Oval 26"/>
            <p:cNvSpPr>
              <a:spLocks noChangeArrowheads="1"/>
            </p:cNvSpPr>
            <p:nvPr/>
          </p:nvSpPr>
          <p:spPr bwMode="auto">
            <a:xfrm>
              <a:off x="3041" y="2494"/>
              <a:ext cx="27" cy="54"/>
            </a:xfrm>
            <a:prstGeom prst="ellipse">
              <a:avLst/>
            </a:prstGeom>
            <a:solidFill>
              <a:schemeClr val="bg1"/>
            </a:solidFill>
            <a:ln w="3175">
              <a:solidFill>
                <a:schemeClr val="tx1"/>
              </a:solidFill>
              <a:round/>
              <a:headEnd/>
              <a:tailEnd/>
            </a:ln>
            <a:effectLst/>
          </p:spPr>
          <p:txBody>
            <a:bodyPr wrap="none" anchor="ctr"/>
            <a:lstStyle/>
            <a:p>
              <a:endParaRPr lang="en-US"/>
            </a:p>
          </p:txBody>
        </p:sp>
      </p:grpSp>
      <p:grpSp>
        <p:nvGrpSpPr>
          <p:cNvPr id="6" name="Group 27"/>
          <p:cNvGrpSpPr>
            <a:grpSpLocks/>
          </p:cNvGrpSpPr>
          <p:nvPr/>
        </p:nvGrpSpPr>
        <p:grpSpPr bwMode="auto">
          <a:xfrm>
            <a:off x="2898775" y="5173663"/>
            <a:ext cx="290513" cy="249238"/>
            <a:chOff x="2919" y="2456"/>
            <a:chExt cx="183" cy="157"/>
          </a:xfrm>
        </p:grpSpPr>
        <p:sp>
          <p:nvSpPr>
            <p:cNvPr id="1361948" name="Oval 28"/>
            <p:cNvSpPr>
              <a:spLocks noChangeArrowheads="1"/>
            </p:cNvSpPr>
            <p:nvPr/>
          </p:nvSpPr>
          <p:spPr bwMode="auto">
            <a:xfrm>
              <a:off x="2919" y="2456"/>
              <a:ext cx="183" cy="157"/>
            </a:xfrm>
            <a:prstGeom prst="ellipse">
              <a:avLst/>
            </a:prstGeom>
            <a:solidFill>
              <a:srgbClr val="FFFF00"/>
            </a:solidFill>
            <a:ln w="38100">
              <a:solidFill>
                <a:schemeClr val="tx1"/>
              </a:solidFill>
              <a:round/>
              <a:headEnd/>
              <a:tailEnd/>
            </a:ln>
            <a:effectLst/>
          </p:spPr>
          <p:txBody>
            <a:bodyPr wrap="none" anchor="ctr"/>
            <a:lstStyle/>
            <a:p>
              <a:endParaRPr lang="en-GB">
                <a:solidFill>
                  <a:srgbClr val="0000FF"/>
                </a:solidFill>
              </a:endParaRPr>
            </a:p>
          </p:txBody>
        </p:sp>
        <p:sp>
          <p:nvSpPr>
            <p:cNvPr id="1361949" name="Oval 29"/>
            <p:cNvSpPr>
              <a:spLocks noChangeArrowheads="1"/>
            </p:cNvSpPr>
            <p:nvPr/>
          </p:nvSpPr>
          <p:spPr bwMode="auto">
            <a:xfrm>
              <a:off x="3041" y="2494"/>
              <a:ext cx="27" cy="54"/>
            </a:xfrm>
            <a:prstGeom prst="ellipse">
              <a:avLst/>
            </a:prstGeom>
            <a:solidFill>
              <a:schemeClr val="bg1"/>
            </a:solidFill>
            <a:ln w="3175">
              <a:solidFill>
                <a:schemeClr val="tx1"/>
              </a:solidFill>
              <a:round/>
              <a:headEnd/>
              <a:tailEnd/>
            </a:ln>
            <a:effectLst/>
          </p:spPr>
          <p:txBody>
            <a:bodyPr wrap="none" anchor="ctr"/>
            <a:lstStyle/>
            <a:p>
              <a:endParaRPr lang="en-US"/>
            </a:p>
          </p:txBody>
        </p:sp>
      </p:grpSp>
      <p:grpSp>
        <p:nvGrpSpPr>
          <p:cNvPr id="7" name="Group 30"/>
          <p:cNvGrpSpPr>
            <a:grpSpLocks/>
          </p:cNvGrpSpPr>
          <p:nvPr/>
        </p:nvGrpSpPr>
        <p:grpSpPr bwMode="auto">
          <a:xfrm>
            <a:off x="4953000" y="3897313"/>
            <a:ext cx="290513" cy="249238"/>
            <a:chOff x="2919" y="2456"/>
            <a:chExt cx="183" cy="157"/>
          </a:xfrm>
        </p:grpSpPr>
        <p:sp>
          <p:nvSpPr>
            <p:cNvPr id="1361951" name="Oval 31"/>
            <p:cNvSpPr>
              <a:spLocks noChangeArrowheads="1"/>
            </p:cNvSpPr>
            <p:nvPr/>
          </p:nvSpPr>
          <p:spPr bwMode="auto">
            <a:xfrm>
              <a:off x="2919" y="2456"/>
              <a:ext cx="183" cy="157"/>
            </a:xfrm>
            <a:prstGeom prst="ellipse">
              <a:avLst/>
            </a:prstGeom>
            <a:solidFill>
              <a:srgbClr val="FFFF00"/>
            </a:solidFill>
            <a:ln w="38100">
              <a:solidFill>
                <a:schemeClr val="tx1"/>
              </a:solidFill>
              <a:round/>
              <a:headEnd/>
              <a:tailEnd/>
            </a:ln>
            <a:effectLst/>
          </p:spPr>
          <p:txBody>
            <a:bodyPr wrap="none" anchor="ctr"/>
            <a:lstStyle/>
            <a:p>
              <a:endParaRPr lang="en-GB">
                <a:solidFill>
                  <a:srgbClr val="0000FF"/>
                </a:solidFill>
              </a:endParaRPr>
            </a:p>
          </p:txBody>
        </p:sp>
        <p:sp>
          <p:nvSpPr>
            <p:cNvPr id="1361952" name="Oval 32"/>
            <p:cNvSpPr>
              <a:spLocks noChangeArrowheads="1"/>
            </p:cNvSpPr>
            <p:nvPr/>
          </p:nvSpPr>
          <p:spPr bwMode="auto">
            <a:xfrm>
              <a:off x="3041" y="2494"/>
              <a:ext cx="27" cy="54"/>
            </a:xfrm>
            <a:prstGeom prst="ellipse">
              <a:avLst/>
            </a:prstGeom>
            <a:solidFill>
              <a:schemeClr val="bg1"/>
            </a:solidFill>
            <a:ln w="3175">
              <a:solidFill>
                <a:schemeClr val="tx1"/>
              </a:solidFill>
              <a:round/>
              <a:headEnd/>
              <a:tailEnd/>
            </a:ln>
            <a:effectLst/>
          </p:spPr>
          <p:txBody>
            <a:bodyPr wrap="none" anchor="ctr"/>
            <a:lstStyle/>
            <a:p>
              <a:endParaRPr lang="en-US"/>
            </a:p>
          </p:txBody>
        </p:sp>
      </p:grpSp>
      <p:grpSp>
        <p:nvGrpSpPr>
          <p:cNvPr id="8" name="Group 33"/>
          <p:cNvGrpSpPr>
            <a:grpSpLocks/>
          </p:cNvGrpSpPr>
          <p:nvPr/>
        </p:nvGrpSpPr>
        <p:grpSpPr bwMode="auto">
          <a:xfrm>
            <a:off x="3914775" y="3300413"/>
            <a:ext cx="290513" cy="249238"/>
            <a:chOff x="2919" y="2456"/>
            <a:chExt cx="183" cy="157"/>
          </a:xfrm>
        </p:grpSpPr>
        <p:sp>
          <p:nvSpPr>
            <p:cNvPr id="1361954" name="Oval 34"/>
            <p:cNvSpPr>
              <a:spLocks noChangeArrowheads="1"/>
            </p:cNvSpPr>
            <p:nvPr/>
          </p:nvSpPr>
          <p:spPr bwMode="auto">
            <a:xfrm>
              <a:off x="2919" y="2456"/>
              <a:ext cx="183" cy="157"/>
            </a:xfrm>
            <a:prstGeom prst="ellipse">
              <a:avLst/>
            </a:prstGeom>
            <a:solidFill>
              <a:srgbClr val="FFFF00"/>
            </a:solidFill>
            <a:ln w="38100">
              <a:solidFill>
                <a:schemeClr val="tx1"/>
              </a:solidFill>
              <a:round/>
              <a:headEnd/>
              <a:tailEnd/>
            </a:ln>
            <a:effectLst/>
          </p:spPr>
          <p:txBody>
            <a:bodyPr wrap="none" anchor="ctr"/>
            <a:lstStyle/>
            <a:p>
              <a:endParaRPr lang="en-GB">
                <a:solidFill>
                  <a:srgbClr val="0000FF"/>
                </a:solidFill>
              </a:endParaRPr>
            </a:p>
          </p:txBody>
        </p:sp>
        <p:sp>
          <p:nvSpPr>
            <p:cNvPr id="1361955" name="Oval 35"/>
            <p:cNvSpPr>
              <a:spLocks noChangeArrowheads="1"/>
            </p:cNvSpPr>
            <p:nvPr/>
          </p:nvSpPr>
          <p:spPr bwMode="auto">
            <a:xfrm>
              <a:off x="3041" y="2494"/>
              <a:ext cx="27" cy="54"/>
            </a:xfrm>
            <a:prstGeom prst="ellipse">
              <a:avLst/>
            </a:prstGeom>
            <a:solidFill>
              <a:schemeClr val="bg1"/>
            </a:solidFill>
            <a:ln w="3175">
              <a:solidFill>
                <a:schemeClr val="tx1"/>
              </a:solidFill>
              <a:round/>
              <a:headEnd/>
              <a:tailEnd/>
            </a:ln>
            <a:effectLst/>
          </p:spPr>
          <p:txBody>
            <a:bodyPr wrap="none" anchor="ctr"/>
            <a:lstStyle/>
            <a:p>
              <a:endParaRPr lang="en-US"/>
            </a:p>
          </p:txBody>
        </p:sp>
      </p:grpSp>
      <p:grpSp>
        <p:nvGrpSpPr>
          <p:cNvPr id="9" name="Group 36"/>
          <p:cNvGrpSpPr>
            <a:grpSpLocks/>
          </p:cNvGrpSpPr>
          <p:nvPr/>
        </p:nvGrpSpPr>
        <p:grpSpPr bwMode="auto">
          <a:xfrm>
            <a:off x="4086225" y="3895725"/>
            <a:ext cx="290513" cy="249238"/>
            <a:chOff x="2919" y="2456"/>
            <a:chExt cx="183" cy="157"/>
          </a:xfrm>
        </p:grpSpPr>
        <p:sp>
          <p:nvSpPr>
            <p:cNvPr id="1361957" name="Oval 37"/>
            <p:cNvSpPr>
              <a:spLocks noChangeArrowheads="1"/>
            </p:cNvSpPr>
            <p:nvPr/>
          </p:nvSpPr>
          <p:spPr bwMode="auto">
            <a:xfrm>
              <a:off x="2919" y="2456"/>
              <a:ext cx="183" cy="157"/>
            </a:xfrm>
            <a:prstGeom prst="ellipse">
              <a:avLst/>
            </a:prstGeom>
            <a:solidFill>
              <a:srgbClr val="FF3300"/>
            </a:solidFill>
            <a:ln w="38100">
              <a:solidFill>
                <a:schemeClr val="tx1"/>
              </a:solidFill>
              <a:round/>
              <a:headEnd/>
              <a:tailEnd/>
            </a:ln>
            <a:effectLst/>
          </p:spPr>
          <p:txBody>
            <a:bodyPr wrap="none" anchor="ctr"/>
            <a:lstStyle/>
            <a:p>
              <a:endParaRPr lang="en-GB">
                <a:solidFill>
                  <a:srgbClr val="0000FF"/>
                </a:solidFill>
              </a:endParaRPr>
            </a:p>
          </p:txBody>
        </p:sp>
        <p:sp>
          <p:nvSpPr>
            <p:cNvPr id="1361958" name="Oval 38"/>
            <p:cNvSpPr>
              <a:spLocks noChangeArrowheads="1"/>
            </p:cNvSpPr>
            <p:nvPr/>
          </p:nvSpPr>
          <p:spPr bwMode="auto">
            <a:xfrm>
              <a:off x="3041" y="2494"/>
              <a:ext cx="27" cy="54"/>
            </a:xfrm>
            <a:prstGeom prst="ellipse">
              <a:avLst/>
            </a:prstGeom>
            <a:solidFill>
              <a:schemeClr val="bg1"/>
            </a:solidFill>
            <a:ln w="3175">
              <a:solidFill>
                <a:schemeClr val="tx1"/>
              </a:solidFill>
              <a:round/>
              <a:headEnd/>
              <a:tailEnd/>
            </a:ln>
            <a:effectLst/>
          </p:spPr>
          <p:txBody>
            <a:bodyPr wrap="none" anchor="ctr"/>
            <a:lstStyle/>
            <a:p>
              <a:endParaRPr lang="en-US"/>
            </a:p>
          </p:txBody>
        </p:sp>
      </p:grpSp>
      <p:grpSp>
        <p:nvGrpSpPr>
          <p:cNvPr id="10" name="Group 39"/>
          <p:cNvGrpSpPr>
            <a:grpSpLocks/>
          </p:cNvGrpSpPr>
          <p:nvPr/>
        </p:nvGrpSpPr>
        <p:grpSpPr bwMode="auto">
          <a:xfrm>
            <a:off x="5124450" y="3302000"/>
            <a:ext cx="290513" cy="249238"/>
            <a:chOff x="2919" y="2456"/>
            <a:chExt cx="183" cy="157"/>
          </a:xfrm>
        </p:grpSpPr>
        <p:sp>
          <p:nvSpPr>
            <p:cNvPr id="1361960" name="Oval 40"/>
            <p:cNvSpPr>
              <a:spLocks noChangeArrowheads="1"/>
            </p:cNvSpPr>
            <p:nvPr/>
          </p:nvSpPr>
          <p:spPr bwMode="auto">
            <a:xfrm>
              <a:off x="2919" y="2456"/>
              <a:ext cx="183" cy="157"/>
            </a:xfrm>
            <a:prstGeom prst="ellipse">
              <a:avLst/>
            </a:prstGeom>
            <a:solidFill>
              <a:srgbClr val="FF3300"/>
            </a:solidFill>
            <a:ln w="38100">
              <a:solidFill>
                <a:schemeClr val="tx1"/>
              </a:solidFill>
              <a:round/>
              <a:headEnd/>
              <a:tailEnd/>
            </a:ln>
            <a:effectLst/>
          </p:spPr>
          <p:txBody>
            <a:bodyPr wrap="none" anchor="ctr"/>
            <a:lstStyle/>
            <a:p>
              <a:endParaRPr lang="en-GB">
                <a:solidFill>
                  <a:srgbClr val="0000FF"/>
                </a:solidFill>
              </a:endParaRPr>
            </a:p>
          </p:txBody>
        </p:sp>
        <p:sp>
          <p:nvSpPr>
            <p:cNvPr id="1361961" name="Oval 41"/>
            <p:cNvSpPr>
              <a:spLocks noChangeArrowheads="1"/>
            </p:cNvSpPr>
            <p:nvPr/>
          </p:nvSpPr>
          <p:spPr bwMode="auto">
            <a:xfrm>
              <a:off x="3041" y="2494"/>
              <a:ext cx="27" cy="54"/>
            </a:xfrm>
            <a:prstGeom prst="ellipse">
              <a:avLst/>
            </a:prstGeom>
            <a:solidFill>
              <a:schemeClr val="bg1"/>
            </a:solidFill>
            <a:ln w="3175">
              <a:solidFill>
                <a:schemeClr val="tx1"/>
              </a:solidFill>
              <a:round/>
              <a:headEnd/>
              <a:tailEnd/>
            </a:ln>
            <a:effectLst/>
          </p:spPr>
          <p:txBody>
            <a:bodyPr wrap="none" anchor="ctr"/>
            <a:lstStyle/>
            <a:p>
              <a:endParaRPr lang="en-US"/>
            </a:p>
          </p:txBody>
        </p:sp>
      </p:grpSp>
      <p:grpSp>
        <p:nvGrpSpPr>
          <p:cNvPr id="11" name="Group 42"/>
          <p:cNvGrpSpPr>
            <a:grpSpLocks/>
          </p:cNvGrpSpPr>
          <p:nvPr/>
        </p:nvGrpSpPr>
        <p:grpSpPr bwMode="auto">
          <a:xfrm>
            <a:off x="4554538" y="4457700"/>
            <a:ext cx="290513" cy="249238"/>
            <a:chOff x="2919" y="2456"/>
            <a:chExt cx="183" cy="157"/>
          </a:xfrm>
        </p:grpSpPr>
        <p:sp>
          <p:nvSpPr>
            <p:cNvPr id="1361963" name="Oval 43"/>
            <p:cNvSpPr>
              <a:spLocks noChangeArrowheads="1"/>
            </p:cNvSpPr>
            <p:nvPr/>
          </p:nvSpPr>
          <p:spPr bwMode="auto">
            <a:xfrm>
              <a:off x="2919" y="2456"/>
              <a:ext cx="183" cy="157"/>
            </a:xfrm>
            <a:prstGeom prst="ellipse">
              <a:avLst/>
            </a:prstGeom>
            <a:solidFill>
              <a:srgbClr val="00FFFF"/>
            </a:solidFill>
            <a:ln w="38100">
              <a:solidFill>
                <a:schemeClr val="tx1"/>
              </a:solidFill>
              <a:round/>
              <a:headEnd/>
              <a:tailEnd/>
            </a:ln>
            <a:effectLst/>
          </p:spPr>
          <p:txBody>
            <a:bodyPr wrap="none" anchor="ctr"/>
            <a:lstStyle/>
            <a:p>
              <a:endParaRPr lang="en-GB">
                <a:solidFill>
                  <a:srgbClr val="0000FF"/>
                </a:solidFill>
              </a:endParaRPr>
            </a:p>
          </p:txBody>
        </p:sp>
        <p:sp>
          <p:nvSpPr>
            <p:cNvPr id="1361964" name="Oval 44"/>
            <p:cNvSpPr>
              <a:spLocks noChangeArrowheads="1"/>
            </p:cNvSpPr>
            <p:nvPr/>
          </p:nvSpPr>
          <p:spPr bwMode="auto">
            <a:xfrm>
              <a:off x="3041" y="2494"/>
              <a:ext cx="27" cy="54"/>
            </a:xfrm>
            <a:prstGeom prst="ellipse">
              <a:avLst/>
            </a:prstGeom>
            <a:solidFill>
              <a:schemeClr val="bg1"/>
            </a:solidFill>
            <a:ln w="3175">
              <a:solidFill>
                <a:schemeClr val="tx1"/>
              </a:solidFill>
              <a:round/>
              <a:headEnd/>
              <a:tailEnd/>
            </a:ln>
            <a:effectLst/>
          </p:spPr>
          <p:txBody>
            <a:bodyPr wrap="none" anchor="ctr"/>
            <a:lstStyle/>
            <a:p>
              <a:endParaRPr lang="en-US"/>
            </a:p>
          </p:txBody>
        </p:sp>
      </p:grpSp>
      <p:grpSp>
        <p:nvGrpSpPr>
          <p:cNvPr id="12" name="Group 45"/>
          <p:cNvGrpSpPr>
            <a:grpSpLocks/>
          </p:cNvGrpSpPr>
          <p:nvPr/>
        </p:nvGrpSpPr>
        <p:grpSpPr bwMode="auto">
          <a:xfrm>
            <a:off x="5519738" y="3997325"/>
            <a:ext cx="290513" cy="249238"/>
            <a:chOff x="2919" y="2456"/>
            <a:chExt cx="183" cy="157"/>
          </a:xfrm>
        </p:grpSpPr>
        <p:sp>
          <p:nvSpPr>
            <p:cNvPr id="1361966" name="Oval 46"/>
            <p:cNvSpPr>
              <a:spLocks noChangeArrowheads="1"/>
            </p:cNvSpPr>
            <p:nvPr/>
          </p:nvSpPr>
          <p:spPr bwMode="auto">
            <a:xfrm>
              <a:off x="2919" y="2456"/>
              <a:ext cx="183" cy="157"/>
            </a:xfrm>
            <a:prstGeom prst="ellipse">
              <a:avLst/>
            </a:prstGeom>
            <a:solidFill>
              <a:srgbClr val="00FFFF"/>
            </a:solidFill>
            <a:ln w="38100">
              <a:solidFill>
                <a:schemeClr val="tx1"/>
              </a:solidFill>
              <a:round/>
              <a:headEnd/>
              <a:tailEnd/>
            </a:ln>
            <a:effectLst/>
          </p:spPr>
          <p:txBody>
            <a:bodyPr wrap="none" anchor="ctr"/>
            <a:lstStyle/>
            <a:p>
              <a:endParaRPr lang="en-GB">
                <a:solidFill>
                  <a:srgbClr val="0000FF"/>
                </a:solidFill>
              </a:endParaRPr>
            </a:p>
          </p:txBody>
        </p:sp>
        <p:sp>
          <p:nvSpPr>
            <p:cNvPr id="1361967" name="Oval 47"/>
            <p:cNvSpPr>
              <a:spLocks noChangeArrowheads="1"/>
            </p:cNvSpPr>
            <p:nvPr/>
          </p:nvSpPr>
          <p:spPr bwMode="auto">
            <a:xfrm>
              <a:off x="3041" y="2494"/>
              <a:ext cx="27" cy="54"/>
            </a:xfrm>
            <a:prstGeom prst="ellipse">
              <a:avLst/>
            </a:prstGeom>
            <a:solidFill>
              <a:schemeClr val="bg1"/>
            </a:solidFill>
            <a:ln w="3175">
              <a:solidFill>
                <a:schemeClr val="tx1"/>
              </a:solidFill>
              <a:round/>
              <a:headEnd/>
              <a:tailEnd/>
            </a:ln>
            <a:effectLst/>
          </p:spPr>
          <p:txBody>
            <a:bodyPr wrap="none" anchor="ctr"/>
            <a:lstStyle/>
            <a:p>
              <a:endParaRPr lang="en-US"/>
            </a:p>
          </p:txBody>
        </p:sp>
      </p:grpSp>
      <p:grpSp>
        <p:nvGrpSpPr>
          <p:cNvPr id="13" name="Group 48"/>
          <p:cNvGrpSpPr>
            <a:grpSpLocks/>
          </p:cNvGrpSpPr>
          <p:nvPr/>
        </p:nvGrpSpPr>
        <p:grpSpPr bwMode="auto">
          <a:xfrm>
            <a:off x="3568700" y="3997325"/>
            <a:ext cx="290513" cy="249238"/>
            <a:chOff x="2919" y="2456"/>
            <a:chExt cx="183" cy="157"/>
          </a:xfrm>
        </p:grpSpPr>
        <p:sp>
          <p:nvSpPr>
            <p:cNvPr id="1361969" name="Oval 49"/>
            <p:cNvSpPr>
              <a:spLocks noChangeArrowheads="1"/>
            </p:cNvSpPr>
            <p:nvPr/>
          </p:nvSpPr>
          <p:spPr bwMode="auto">
            <a:xfrm>
              <a:off x="2919" y="2456"/>
              <a:ext cx="183" cy="157"/>
            </a:xfrm>
            <a:prstGeom prst="ellipse">
              <a:avLst/>
            </a:prstGeom>
            <a:solidFill>
              <a:srgbClr val="00FFFF"/>
            </a:solidFill>
            <a:ln w="38100">
              <a:solidFill>
                <a:schemeClr val="tx1"/>
              </a:solidFill>
              <a:round/>
              <a:headEnd/>
              <a:tailEnd/>
            </a:ln>
            <a:effectLst/>
          </p:spPr>
          <p:txBody>
            <a:bodyPr wrap="none" anchor="ctr"/>
            <a:lstStyle/>
            <a:p>
              <a:endParaRPr lang="en-GB">
                <a:solidFill>
                  <a:srgbClr val="0000FF"/>
                </a:solidFill>
              </a:endParaRPr>
            </a:p>
          </p:txBody>
        </p:sp>
        <p:sp>
          <p:nvSpPr>
            <p:cNvPr id="1361970" name="Oval 50"/>
            <p:cNvSpPr>
              <a:spLocks noChangeArrowheads="1"/>
            </p:cNvSpPr>
            <p:nvPr/>
          </p:nvSpPr>
          <p:spPr bwMode="auto">
            <a:xfrm>
              <a:off x="3041" y="2494"/>
              <a:ext cx="27" cy="54"/>
            </a:xfrm>
            <a:prstGeom prst="ellipse">
              <a:avLst/>
            </a:prstGeom>
            <a:solidFill>
              <a:schemeClr val="bg1"/>
            </a:solidFill>
            <a:ln w="3175">
              <a:solidFill>
                <a:schemeClr val="tx1"/>
              </a:solidFill>
              <a:round/>
              <a:headEnd/>
              <a:tailEnd/>
            </a:ln>
            <a:effectLst/>
          </p:spPr>
          <p:txBody>
            <a:bodyPr wrap="none" anchor="ctr"/>
            <a:lstStyle/>
            <a:p>
              <a:endParaRPr lang="en-US"/>
            </a:p>
          </p:txBody>
        </p:sp>
      </p:grpSp>
      <p:grpSp>
        <p:nvGrpSpPr>
          <p:cNvPr id="14" name="Group 51"/>
          <p:cNvGrpSpPr>
            <a:grpSpLocks/>
          </p:cNvGrpSpPr>
          <p:nvPr/>
        </p:nvGrpSpPr>
        <p:grpSpPr bwMode="auto">
          <a:xfrm>
            <a:off x="4562475" y="2289175"/>
            <a:ext cx="290513" cy="249238"/>
            <a:chOff x="2919" y="2456"/>
            <a:chExt cx="183" cy="157"/>
          </a:xfrm>
        </p:grpSpPr>
        <p:sp>
          <p:nvSpPr>
            <p:cNvPr id="1361972" name="Oval 52"/>
            <p:cNvSpPr>
              <a:spLocks noChangeArrowheads="1"/>
            </p:cNvSpPr>
            <p:nvPr/>
          </p:nvSpPr>
          <p:spPr bwMode="auto">
            <a:xfrm>
              <a:off x="2919" y="2456"/>
              <a:ext cx="183" cy="157"/>
            </a:xfrm>
            <a:prstGeom prst="ellipse">
              <a:avLst/>
            </a:prstGeom>
            <a:solidFill>
              <a:srgbClr val="00FFFF"/>
            </a:solidFill>
            <a:ln w="38100">
              <a:solidFill>
                <a:schemeClr val="tx1"/>
              </a:solidFill>
              <a:round/>
              <a:headEnd/>
              <a:tailEnd/>
            </a:ln>
            <a:effectLst/>
          </p:spPr>
          <p:txBody>
            <a:bodyPr wrap="none" anchor="ctr"/>
            <a:lstStyle/>
            <a:p>
              <a:endParaRPr lang="en-GB">
                <a:solidFill>
                  <a:srgbClr val="0000FF"/>
                </a:solidFill>
              </a:endParaRPr>
            </a:p>
          </p:txBody>
        </p:sp>
        <p:sp>
          <p:nvSpPr>
            <p:cNvPr id="1361973" name="Oval 53"/>
            <p:cNvSpPr>
              <a:spLocks noChangeArrowheads="1"/>
            </p:cNvSpPr>
            <p:nvPr/>
          </p:nvSpPr>
          <p:spPr bwMode="auto">
            <a:xfrm>
              <a:off x="3041" y="2494"/>
              <a:ext cx="27" cy="54"/>
            </a:xfrm>
            <a:prstGeom prst="ellipse">
              <a:avLst/>
            </a:prstGeom>
            <a:solidFill>
              <a:schemeClr val="bg1"/>
            </a:solidFill>
            <a:ln w="3175">
              <a:solidFill>
                <a:schemeClr val="tx1"/>
              </a:solidFill>
              <a:round/>
              <a:headEnd/>
              <a:tailEnd/>
            </a:ln>
            <a:effectLst/>
          </p:spPr>
          <p:txBody>
            <a:bodyPr wrap="none" anchor="ctr"/>
            <a:lstStyle/>
            <a:p>
              <a:endParaRPr lang="en-US"/>
            </a:p>
          </p:txBody>
        </p:sp>
      </p:grpSp>
    </p:spTree>
    <p:extLst>
      <p:ext uri="{BB962C8B-B14F-4D97-AF65-F5344CB8AC3E}">
        <p14:creationId xmlns:p14="http://schemas.microsoft.com/office/powerpoint/2010/main" val="579251122"/>
      </p:ext>
    </p:extLst>
  </p:cSld>
  <p:clrMapOvr>
    <a:masterClrMapping/>
  </p:clrMapOvr>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3970" name="Rectangle 2"/>
          <p:cNvSpPr>
            <a:spLocks noGrp="1" noChangeArrowheads="1"/>
          </p:cNvSpPr>
          <p:nvPr>
            <p:ph type="title"/>
          </p:nvPr>
        </p:nvSpPr>
        <p:spPr/>
        <p:txBody>
          <a:bodyPr/>
          <a:lstStyle/>
          <a:p>
            <a:r>
              <a:rPr lang="en-US" dirty="0"/>
              <a:t>Glue </a:t>
            </a:r>
            <a:r>
              <a:rPr lang="en-US" dirty="0" smtClean="0"/>
              <a:t>Three Copies </a:t>
            </a:r>
            <a:r>
              <a:rPr lang="en-US" dirty="0"/>
              <a:t>Together</a:t>
            </a:r>
          </a:p>
        </p:txBody>
      </p:sp>
      <p:sp>
        <p:nvSpPr>
          <p:cNvPr id="163" name="Slide Number Placeholder 4"/>
          <p:cNvSpPr>
            <a:spLocks noGrp="1"/>
          </p:cNvSpPr>
          <p:nvPr>
            <p:ph type="sldNum" sz="quarter" idx="11"/>
          </p:nvPr>
        </p:nvSpPr>
        <p:spPr/>
        <p:txBody>
          <a:bodyPr/>
          <a:lstStyle/>
          <a:p>
            <a:fld id="{27B4FC66-B2E3-40A6-8ADA-89F3C90A17C9}" type="slidenum">
              <a:rPr lang="en-US"/>
              <a:pPr/>
              <a:t>191</a:t>
            </a:fld>
            <a:endParaRPr lang="en-US"/>
          </a:p>
        </p:txBody>
      </p:sp>
      <p:sp>
        <p:nvSpPr>
          <p:cNvPr id="1363998" name="Footer Placeholder 1363997"/>
          <p:cNvSpPr>
            <a:spLocks noGrp="1"/>
          </p:cNvSpPr>
          <p:nvPr>
            <p:ph type="ftr" sz="quarter" idx="4294967295"/>
          </p:nvPr>
        </p:nvSpPr>
        <p:spPr>
          <a:xfrm>
            <a:off x="3124200" y="6248400"/>
            <a:ext cx="2895600" cy="457200"/>
          </a:xfrm>
        </p:spPr>
        <p:txBody>
          <a:bodyPr/>
          <a:lstStyle/>
          <a:p>
            <a:r>
              <a:rPr lang="en-US" dirty="0" smtClean="0"/>
              <a:t>Distributed Computing Through Combinatorial Topology</a:t>
            </a:r>
            <a:endParaRPr lang="en-US" dirty="0"/>
          </a:p>
        </p:txBody>
      </p:sp>
      <p:grpSp>
        <p:nvGrpSpPr>
          <p:cNvPr id="2" name="Group 3"/>
          <p:cNvGrpSpPr>
            <a:grpSpLocks/>
          </p:cNvGrpSpPr>
          <p:nvPr/>
        </p:nvGrpSpPr>
        <p:grpSpPr bwMode="auto">
          <a:xfrm>
            <a:off x="2898775" y="2260600"/>
            <a:ext cx="3544888" cy="3133725"/>
            <a:chOff x="1826" y="1442"/>
            <a:chExt cx="2233" cy="1974"/>
          </a:xfrm>
        </p:grpSpPr>
        <p:sp>
          <p:nvSpPr>
            <p:cNvPr id="1363972" name="AutoShape 4"/>
            <p:cNvSpPr>
              <a:spLocks noChangeArrowheads="1"/>
            </p:cNvSpPr>
            <p:nvPr/>
          </p:nvSpPr>
          <p:spPr bwMode="auto">
            <a:xfrm>
              <a:off x="1902" y="1500"/>
              <a:ext cx="2093" cy="1837"/>
            </a:xfrm>
            <a:prstGeom prst="triangle">
              <a:avLst>
                <a:gd name="adj" fmla="val 50000"/>
              </a:avLst>
            </a:prstGeom>
            <a:solidFill>
              <a:schemeClr val="accent1"/>
            </a:solidFill>
            <a:ln w="38100" algn="ctr">
              <a:solidFill>
                <a:schemeClr val="tx1"/>
              </a:solidFill>
              <a:miter lim="800000"/>
              <a:headEnd/>
              <a:tailEnd/>
            </a:ln>
            <a:effectLst/>
          </p:spPr>
          <p:txBody>
            <a:bodyPr wrap="none" anchor="ctr"/>
            <a:lstStyle/>
            <a:p>
              <a:endParaRPr lang="en-US"/>
            </a:p>
          </p:txBody>
        </p:sp>
        <p:sp>
          <p:nvSpPr>
            <p:cNvPr id="1363973" name="AutoShape 5"/>
            <p:cNvSpPr>
              <a:spLocks noChangeArrowheads="1"/>
            </p:cNvSpPr>
            <p:nvPr/>
          </p:nvSpPr>
          <p:spPr bwMode="auto">
            <a:xfrm flipH="1" flipV="1">
              <a:off x="2679" y="2533"/>
              <a:ext cx="539" cy="375"/>
            </a:xfrm>
            <a:prstGeom prst="triangle">
              <a:avLst>
                <a:gd name="adj" fmla="val 50000"/>
              </a:avLst>
            </a:prstGeom>
            <a:solidFill>
              <a:schemeClr val="accent1"/>
            </a:solidFill>
            <a:ln w="38100" algn="ctr">
              <a:solidFill>
                <a:schemeClr val="tx1"/>
              </a:solidFill>
              <a:miter lim="800000"/>
              <a:headEnd/>
              <a:tailEnd/>
            </a:ln>
            <a:effectLst/>
          </p:spPr>
          <p:txBody>
            <a:bodyPr wrap="none" anchor="ctr"/>
            <a:lstStyle/>
            <a:p>
              <a:endParaRPr lang="en-US"/>
            </a:p>
          </p:txBody>
        </p:sp>
        <p:sp>
          <p:nvSpPr>
            <p:cNvPr id="1363974" name="Line 6"/>
            <p:cNvSpPr>
              <a:spLocks noChangeShapeType="1"/>
            </p:cNvSpPr>
            <p:nvPr/>
          </p:nvSpPr>
          <p:spPr bwMode="auto">
            <a:xfrm flipV="1">
              <a:off x="2679" y="1481"/>
              <a:ext cx="274" cy="1042"/>
            </a:xfrm>
            <a:prstGeom prst="line">
              <a:avLst/>
            </a:prstGeom>
            <a:noFill/>
            <a:ln w="38100">
              <a:solidFill>
                <a:schemeClr val="tx1"/>
              </a:solidFill>
              <a:round/>
              <a:headEnd/>
              <a:tailEnd/>
            </a:ln>
            <a:effectLst/>
          </p:spPr>
          <p:txBody>
            <a:bodyPr anchor="ctr"/>
            <a:lstStyle/>
            <a:p>
              <a:endParaRPr lang="en-US"/>
            </a:p>
          </p:txBody>
        </p:sp>
        <p:sp>
          <p:nvSpPr>
            <p:cNvPr id="1363975" name="Line 7"/>
            <p:cNvSpPr>
              <a:spLocks noChangeShapeType="1"/>
            </p:cNvSpPr>
            <p:nvPr/>
          </p:nvSpPr>
          <p:spPr bwMode="auto">
            <a:xfrm flipH="1">
              <a:off x="1893" y="2551"/>
              <a:ext cx="768" cy="814"/>
            </a:xfrm>
            <a:prstGeom prst="line">
              <a:avLst/>
            </a:prstGeom>
            <a:noFill/>
            <a:ln w="38100">
              <a:solidFill>
                <a:schemeClr val="tx1"/>
              </a:solidFill>
              <a:round/>
              <a:headEnd/>
              <a:tailEnd/>
            </a:ln>
            <a:effectLst/>
          </p:spPr>
          <p:txBody>
            <a:bodyPr anchor="ctr"/>
            <a:lstStyle/>
            <a:p>
              <a:endParaRPr lang="en-US"/>
            </a:p>
          </p:txBody>
        </p:sp>
        <p:sp>
          <p:nvSpPr>
            <p:cNvPr id="1363976" name="Line 8"/>
            <p:cNvSpPr>
              <a:spLocks noChangeShapeType="1"/>
            </p:cNvSpPr>
            <p:nvPr/>
          </p:nvSpPr>
          <p:spPr bwMode="auto">
            <a:xfrm flipV="1">
              <a:off x="1911" y="2889"/>
              <a:ext cx="1024" cy="485"/>
            </a:xfrm>
            <a:prstGeom prst="line">
              <a:avLst/>
            </a:prstGeom>
            <a:noFill/>
            <a:ln w="38100">
              <a:solidFill>
                <a:schemeClr val="tx1"/>
              </a:solidFill>
              <a:round/>
              <a:headEnd/>
              <a:tailEnd/>
            </a:ln>
            <a:effectLst/>
          </p:spPr>
          <p:txBody>
            <a:bodyPr anchor="ctr"/>
            <a:lstStyle/>
            <a:p>
              <a:endParaRPr lang="en-US"/>
            </a:p>
          </p:txBody>
        </p:sp>
        <p:sp>
          <p:nvSpPr>
            <p:cNvPr id="1363977" name="Line 9"/>
            <p:cNvSpPr>
              <a:spLocks noChangeShapeType="1"/>
            </p:cNvSpPr>
            <p:nvPr/>
          </p:nvSpPr>
          <p:spPr bwMode="auto">
            <a:xfrm>
              <a:off x="2953" y="2898"/>
              <a:ext cx="1052" cy="439"/>
            </a:xfrm>
            <a:prstGeom prst="line">
              <a:avLst/>
            </a:prstGeom>
            <a:noFill/>
            <a:ln w="38100">
              <a:solidFill>
                <a:schemeClr val="tx1"/>
              </a:solidFill>
              <a:round/>
              <a:headEnd/>
              <a:tailEnd/>
            </a:ln>
            <a:effectLst/>
          </p:spPr>
          <p:txBody>
            <a:bodyPr anchor="ctr"/>
            <a:lstStyle/>
            <a:p>
              <a:endParaRPr lang="en-US"/>
            </a:p>
          </p:txBody>
        </p:sp>
        <p:sp>
          <p:nvSpPr>
            <p:cNvPr id="1363978" name="Line 10"/>
            <p:cNvSpPr>
              <a:spLocks noChangeShapeType="1"/>
            </p:cNvSpPr>
            <p:nvPr/>
          </p:nvSpPr>
          <p:spPr bwMode="auto">
            <a:xfrm>
              <a:off x="3227" y="2542"/>
              <a:ext cx="796" cy="832"/>
            </a:xfrm>
            <a:prstGeom prst="line">
              <a:avLst/>
            </a:prstGeom>
            <a:noFill/>
            <a:ln w="38100">
              <a:solidFill>
                <a:schemeClr val="tx1"/>
              </a:solidFill>
              <a:round/>
              <a:headEnd/>
              <a:tailEnd/>
            </a:ln>
            <a:effectLst/>
          </p:spPr>
          <p:txBody>
            <a:bodyPr anchor="ctr"/>
            <a:lstStyle/>
            <a:p>
              <a:endParaRPr lang="en-US"/>
            </a:p>
          </p:txBody>
        </p:sp>
        <p:sp>
          <p:nvSpPr>
            <p:cNvPr id="1363979" name="Line 11"/>
            <p:cNvSpPr>
              <a:spLocks noChangeShapeType="1"/>
            </p:cNvSpPr>
            <p:nvPr/>
          </p:nvSpPr>
          <p:spPr bwMode="auto">
            <a:xfrm>
              <a:off x="2944" y="1490"/>
              <a:ext cx="274" cy="1070"/>
            </a:xfrm>
            <a:prstGeom prst="line">
              <a:avLst/>
            </a:prstGeom>
            <a:noFill/>
            <a:ln w="38100">
              <a:solidFill>
                <a:schemeClr val="tx1"/>
              </a:solidFill>
              <a:round/>
              <a:headEnd/>
              <a:tailEnd/>
            </a:ln>
            <a:effectLst/>
          </p:spPr>
          <p:txBody>
            <a:bodyPr anchor="ctr"/>
            <a:lstStyle/>
            <a:p>
              <a:endParaRPr lang="en-US"/>
            </a:p>
          </p:txBody>
        </p:sp>
        <p:sp>
          <p:nvSpPr>
            <p:cNvPr id="1363980" name="Line 12"/>
            <p:cNvSpPr>
              <a:spLocks noChangeShapeType="1"/>
            </p:cNvSpPr>
            <p:nvPr/>
          </p:nvSpPr>
          <p:spPr bwMode="auto">
            <a:xfrm flipH="1">
              <a:off x="2679" y="2869"/>
              <a:ext cx="265" cy="475"/>
            </a:xfrm>
            <a:prstGeom prst="line">
              <a:avLst/>
            </a:prstGeom>
            <a:noFill/>
            <a:ln w="38100">
              <a:solidFill>
                <a:schemeClr val="tx1"/>
              </a:solidFill>
              <a:round/>
              <a:headEnd/>
              <a:tailEnd/>
            </a:ln>
            <a:effectLst/>
          </p:spPr>
          <p:txBody>
            <a:bodyPr anchor="ctr"/>
            <a:lstStyle/>
            <a:p>
              <a:endParaRPr lang="en-US"/>
            </a:p>
          </p:txBody>
        </p:sp>
        <p:sp>
          <p:nvSpPr>
            <p:cNvPr id="1363981" name="Line 13"/>
            <p:cNvSpPr>
              <a:spLocks noChangeShapeType="1"/>
            </p:cNvSpPr>
            <p:nvPr/>
          </p:nvSpPr>
          <p:spPr bwMode="auto">
            <a:xfrm>
              <a:off x="2949" y="2868"/>
              <a:ext cx="265" cy="475"/>
            </a:xfrm>
            <a:prstGeom prst="line">
              <a:avLst/>
            </a:prstGeom>
            <a:noFill/>
            <a:ln w="38100">
              <a:solidFill>
                <a:schemeClr val="tx1"/>
              </a:solidFill>
              <a:round/>
              <a:headEnd/>
              <a:tailEnd/>
            </a:ln>
            <a:effectLst/>
          </p:spPr>
          <p:txBody>
            <a:bodyPr anchor="ctr"/>
            <a:lstStyle/>
            <a:p>
              <a:endParaRPr lang="en-US"/>
            </a:p>
          </p:txBody>
        </p:sp>
        <p:sp>
          <p:nvSpPr>
            <p:cNvPr id="1363982" name="Line 14"/>
            <p:cNvSpPr>
              <a:spLocks noChangeShapeType="1"/>
            </p:cNvSpPr>
            <p:nvPr/>
          </p:nvSpPr>
          <p:spPr bwMode="auto">
            <a:xfrm>
              <a:off x="3200" y="2523"/>
              <a:ext cx="393" cy="83"/>
            </a:xfrm>
            <a:prstGeom prst="line">
              <a:avLst/>
            </a:prstGeom>
            <a:noFill/>
            <a:ln w="38100">
              <a:solidFill>
                <a:schemeClr val="tx1"/>
              </a:solidFill>
              <a:round/>
              <a:headEnd/>
              <a:tailEnd/>
            </a:ln>
            <a:effectLst/>
          </p:spPr>
          <p:txBody>
            <a:bodyPr anchor="ctr"/>
            <a:lstStyle/>
            <a:p>
              <a:endParaRPr lang="en-US"/>
            </a:p>
          </p:txBody>
        </p:sp>
        <p:sp>
          <p:nvSpPr>
            <p:cNvPr id="1363983" name="Line 15"/>
            <p:cNvSpPr>
              <a:spLocks noChangeShapeType="1"/>
            </p:cNvSpPr>
            <p:nvPr/>
          </p:nvSpPr>
          <p:spPr bwMode="auto">
            <a:xfrm flipH="1">
              <a:off x="2299" y="2537"/>
              <a:ext cx="393" cy="83"/>
            </a:xfrm>
            <a:prstGeom prst="line">
              <a:avLst/>
            </a:prstGeom>
            <a:noFill/>
            <a:ln w="38100">
              <a:solidFill>
                <a:schemeClr val="tx1"/>
              </a:solidFill>
              <a:round/>
              <a:headEnd/>
              <a:tailEnd/>
            </a:ln>
            <a:effectLst/>
          </p:spPr>
          <p:txBody>
            <a:bodyPr anchor="ctr"/>
            <a:lstStyle/>
            <a:p>
              <a:endParaRPr lang="en-US"/>
            </a:p>
          </p:txBody>
        </p:sp>
        <p:sp>
          <p:nvSpPr>
            <p:cNvPr id="1363984" name="Line 16"/>
            <p:cNvSpPr>
              <a:spLocks noChangeShapeType="1"/>
            </p:cNvSpPr>
            <p:nvPr/>
          </p:nvSpPr>
          <p:spPr bwMode="auto">
            <a:xfrm flipV="1">
              <a:off x="3228" y="2158"/>
              <a:ext cx="83" cy="356"/>
            </a:xfrm>
            <a:prstGeom prst="line">
              <a:avLst/>
            </a:prstGeom>
            <a:noFill/>
            <a:ln w="38100">
              <a:solidFill>
                <a:schemeClr val="tx1"/>
              </a:solidFill>
              <a:round/>
              <a:headEnd/>
              <a:tailEnd/>
            </a:ln>
            <a:effectLst/>
          </p:spPr>
          <p:txBody>
            <a:bodyPr anchor="ctr"/>
            <a:lstStyle/>
            <a:p>
              <a:endParaRPr lang="en-US"/>
            </a:p>
          </p:txBody>
        </p:sp>
        <p:sp>
          <p:nvSpPr>
            <p:cNvPr id="1363985" name="Line 17"/>
            <p:cNvSpPr>
              <a:spLocks noChangeShapeType="1"/>
            </p:cNvSpPr>
            <p:nvPr/>
          </p:nvSpPr>
          <p:spPr bwMode="auto">
            <a:xfrm flipH="1" flipV="1">
              <a:off x="2583" y="2171"/>
              <a:ext cx="83" cy="356"/>
            </a:xfrm>
            <a:prstGeom prst="line">
              <a:avLst/>
            </a:prstGeom>
            <a:noFill/>
            <a:ln w="38100">
              <a:solidFill>
                <a:schemeClr val="tx1"/>
              </a:solidFill>
              <a:round/>
              <a:headEnd/>
              <a:tailEnd/>
            </a:ln>
            <a:effectLst/>
          </p:spPr>
          <p:txBody>
            <a:bodyPr anchor="ctr"/>
            <a:lstStyle/>
            <a:p>
              <a:endParaRPr lang="en-US"/>
            </a:p>
          </p:txBody>
        </p:sp>
        <p:grpSp>
          <p:nvGrpSpPr>
            <p:cNvPr id="3" name="Group 18"/>
            <p:cNvGrpSpPr>
              <a:grpSpLocks/>
            </p:cNvGrpSpPr>
            <p:nvPr/>
          </p:nvGrpSpPr>
          <p:grpSpPr bwMode="auto">
            <a:xfrm>
              <a:off x="3876" y="3259"/>
              <a:ext cx="183" cy="157"/>
              <a:chOff x="2919" y="2456"/>
              <a:chExt cx="183" cy="157"/>
            </a:xfrm>
          </p:grpSpPr>
          <p:sp>
            <p:nvSpPr>
              <p:cNvPr id="1363987" name="Oval 19"/>
              <p:cNvSpPr>
                <a:spLocks noChangeArrowheads="1"/>
              </p:cNvSpPr>
              <p:nvPr/>
            </p:nvSpPr>
            <p:spPr bwMode="auto">
              <a:xfrm>
                <a:off x="2919" y="2456"/>
                <a:ext cx="183" cy="157"/>
              </a:xfrm>
              <a:prstGeom prst="ellipse">
                <a:avLst/>
              </a:prstGeom>
              <a:solidFill>
                <a:srgbClr val="FF3300"/>
              </a:solidFill>
              <a:ln w="38100">
                <a:solidFill>
                  <a:schemeClr val="tx1"/>
                </a:solidFill>
                <a:round/>
                <a:headEnd/>
                <a:tailEnd/>
              </a:ln>
              <a:effectLst/>
            </p:spPr>
            <p:txBody>
              <a:bodyPr wrap="none" anchor="ctr"/>
              <a:lstStyle/>
              <a:p>
                <a:endParaRPr lang="en-GB">
                  <a:solidFill>
                    <a:srgbClr val="0000FF"/>
                  </a:solidFill>
                </a:endParaRPr>
              </a:p>
            </p:txBody>
          </p:sp>
          <p:sp>
            <p:nvSpPr>
              <p:cNvPr id="1363988" name="Oval 20"/>
              <p:cNvSpPr>
                <a:spLocks noChangeArrowheads="1"/>
              </p:cNvSpPr>
              <p:nvPr/>
            </p:nvSpPr>
            <p:spPr bwMode="auto">
              <a:xfrm>
                <a:off x="3041" y="2494"/>
                <a:ext cx="27" cy="54"/>
              </a:xfrm>
              <a:prstGeom prst="ellipse">
                <a:avLst/>
              </a:prstGeom>
              <a:solidFill>
                <a:schemeClr val="bg1"/>
              </a:solidFill>
              <a:ln w="3175">
                <a:solidFill>
                  <a:schemeClr val="tx1"/>
                </a:solidFill>
                <a:round/>
                <a:headEnd/>
                <a:tailEnd/>
              </a:ln>
              <a:effectLst/>
            </p:spPr>
            <p:txBody>
              <a:bodyPr wrap="none" anchor="ctr"/>
              <a:lstStyle/>
              <a:p>
                <a:endParaRPr lang="en-US"/>
              </a:p>
            </p:txBody>
          </p:sp>
        </p:grpSp>
        <p:grpSp>
          <p:nvGrpSpPr>
            <p:cNvPr id="4" name="Group 21"/>
            <p:cNvGrpSpPr>
              <a:grpSpLocks/>
            </p:cNvGrpSpPr>
            <p:nvPr/>
          </p:nvGrpSpPr>
          <p:grpSpPr bwMode="auto">
            <a:xfrm>
              <a:off x="2549" y="3259"/>
              <a:ext cx="183" cy="157"/>
              <a:chOff x="2919" y="2456"/>
              <a:chExt cx="183" cy="157"/>
            </a:xfrm>
          </p:grpSpPr>
          <p:sp>
            <p:nvSpPr>
              <p:cNvPr id="1363990" name="Oval 22"/>
              <p:cNvSpPr>
                <a:spLocks noChangeArrowheads="1"/>
              </p:cNvSpPr>
              <p:nvPr/>
            </p:nvSpPr>
            <p:spPr bwMode="auto">
              <a:xfrm>
                <a:off x="2919" y="2456"/>
                <a:ext cx="183" cy="157"/>
              </a:xfrm>
              <a:prstGeom prst="ellipse">
                <a:avLst/>
              </a:prstGeom>
              <a:solidFill>
                <a:srgbClr val="FF3300"/>
              </a:solidFill>
              <a:ln w="38100">
                <a:solidFill>
                  <a:schemeClr val="tx1"/>
                </a:solidFill>
                <a:round/>
                <a:headEnd/>
                <a:tailEnd/>
              </a:ln>
              <a:effectLst/>
            </p:spPr>
            <p:txBody>
              <a:bodyPr wrap="none" anchor="ctr"/>
              <a:lstStyle/>
              <a:p>
                <a:endParaRPr lang="en-GB">
                  <a:solidFill>
                    <a:srgbClr val="0000FF"/>
                  </a:solidFill>
                </a:endParaRPr>
              </a:p>
            </p:txBody>
          </p:sp>
          <p:sp>
            <p:nvSpPr>
              <p:cNvPr id="1363991" name="Oval 23"/>
              <p:cNvSpPr>
                <a:spLocks noChangeArrowheads="1"/>
              </p:cNvSpPr>
              <p:nvPr/>
            </p:nvSpPr>
            <p:spPr bwMode="auto">
              <a:xfrm>
                <a:off x="3041" y="2494"/>
                <a:ext cx="27" cy="54"/>
              </a:xfrm>
              <a:prstGeom prst="ellipse">
                <a:avLst/>
              </a:prstGeom>
              <a:solidFill>
                <a:schemeClr val="bg1"/>
              </a:solidFill>
              <a:ln w="3175">
                <a:solidFill>
                  <a:schemeClr val="tx1"/>
                </a:solidFill>
                <a:round/>
                <a:headEnd/>
                <a:tailEnd/>
              </a:ln>
              <a:effectLst/>
            </p:spPr>
            <p:txBody>
              <a:bodyPr wrap="none" anchor="ctr"/>
              <a:lstStyle/>
              <a:p>
                <a:endParaRPr lang="en-US"/>
              </a:p>
            </p:txBody>
          </p:sp>
        </p:grpSp>
        <p:grpSp>
          <p:nvGrpSpPr>
            <p:cNvPr id="5" name="Group 24"/>
            <p:cNvGrpSpPr>
              <a:grpSpLocks/>
            </p:cNvGrpSpPr>
            <p:nvPr/>
          </p:nvGrpSpPr>
          <p:grpSpPr bwMode="auto">
            <a:xfrm>
              <a:off x="3102" y="3259"/>
              <a:ext cx="183" cy="157"/>
              <a:chOff x="2919" y="2456"/>
              <a:chExt cx="183" cy="157"/>
            </a:xfrm>
          </p:grpSpPr>
          <p:sp>
            <p:nvSpPr>
              <p:cNvPr id="1363993" name="Oval 25"/>
              <p:cNvSpPr>
                <a:spLocks noChangeArrowheads="1"/>
              </p:cNvSpPr>
              <p:nvPr/>
            </p:nvSpPr>
            <p:spPr bwMode="auto">
              <a:xfrm>
                <a:off x="2919" y="2456"/>
                <a:ext cx="183" cy="157"/>
              </a:xfrm>
              <a:prstGeom prst="ellipse">
                <a:avLst/>
              </a:prstGeom>
              <a:solidFill>
                <a:srgbClr val="FFFF00"/>
              </a:solidFill>
              <a:ln w="38100">
                <a:solidFill>
                  <a:schemeClr val="tx1"/>
                </a:solidFill>
                <a:round/>
                <a:headEnd/>
                <a:tailEnd/>
              </a:ln>
              <a:effectLst/>
            </p:spPr>
            <p:txBody>
              <a:bodyPr wrap="none" anchor="ctr"/>
              <a:lstStyle/>
              <a:p>
                <a:endParaRPr lang="en-GB">
                  <a:solidFill>
                    <a:srgbClr val="0000FF"/>
                  </a:solidFill>
                </a:endParaRPr>
              </a:p>
            </p:txBody>
          </p:sp>
          <p:sp>
            <p:nvSpPr>
              <p:cNvPr id="1363994" name="Oval 26"/>
              <p:cNvSpPr>
                <a:spLocks noChangeArrowheads="1"/>
              </p:cNvSpPr>
              <p:nvPr/>
            </p:nvSpPr>
            <p:spPr bwMode="auto">
              <a:xfrm>
                <a:off x="3041" y="2494"/>
                <a:ext cx="27" cy="54"/>
              </a:xfrm>
              <a:prstGeom prst="ellipse">
                <a:avLst/>
              </a:prstGeom>
              <a:solidFill>
                <a:schemeClr val="bg1"/>
              </a:solidFill>
              <a:ln w="3175">
                <a:solidFill>
                  <a:schemeClr val="tx1"/>
                </a:solidFill>
                <a:round/>
                <a:headEnd/>
                <a:tailEnd/>
              </a:ln>
              <a:effectLst/>
            </p:spPr>
            <p:txBody>
              <a:bodyPr wrap="none" anchor="ctr"/>
              <a:lstStyle/>
              <a:p>
                <a:endParaRPr lang="en-US"/>
              </a:p>
            </p:txBody>
          </p:sp>
        </p:grpSp>
        <p:grpSp>
          <p:nvGrpSpPr>
            <p:cNvPr id="6" name="Group 27"/>
            <p:cNvGrpSpPr>
              <a:grpSpLocks/>
            </p:cNvGrpSpPr>
            <p:nvPr/>
          </p:nvGrpSpPr>
          <p:grpSpPr bwMode="auto">
            <a:xfrm>
              <a:off x="1826" y="3259"/>
              <a:ext cx="183" cy="157"/>
              <a:chOff x="2919" y="2456"/>
              <a:chExt cx="183" cy="157"/>
            </a:xfrm>
          </p:grpSpPr>
          <p:sp>
            <p:nvSpPr>
              <p:cNvPr id="1363996" name="Oval 28"/>
              <p:cNvSpPr>
                <a:spLocks noChangeArrowheads="1"/>
              </p:cNvSpPr>
              <p:nvPr/>
            </p:nvSpPr>
            <p:spPr bwMode="auto">
              <a:xfrm>
                <a:off x="2919" y="2456"/>
                <a:ext cx="183" cy="157"/>
              </a:xfrm>
              <a:prstGeom prst="ellipse">
                <a:avLst/>
              </a:prstGeom>
              <a:solidFill>
                <a:srgbClr val="FFFF00"/>
              </a:solidFill>
              <a:ln w="38100">
                <a:solidFill>
                  <a:schemeClr val="tx1"/>
                </a:solidFill>
                <a:round/>
                <a:headEnd/>
                <a:tailEnd/>
              </a:ln>
              <a:effectLst/>
            </p:spPr>
            <p:txBody>
              <a:bodyPr wrap="none" anchor="ctr"/>
              <a:lstStyle/>
              <a:p>
                <a:endParaRPr lang="en-GB">
                  <a:solidFill>
                    <a:srgbClr val="0000FF"/>
                  </a:solidFill>
                </a:endParaRPr>
              </a:p>
            </p:txBody>
          </p:sp>
          <p:sp>
            <p:nvSpPr>
              <p:cNvPr id="1363997" name="Oval 29"/>
              <p:cNvSpPr>
                <a:spLocks noChangeArrowheads="1"/>
              </p:cNvSpPr>
              <p:nvPr/>
            </p:nvSpPr>
            <p:spPr bwMode="auto">
              <a:xfrm>
                <a:off x="3041" y="2494"/>
                <a:ext cx="27" cy="54"/>
              </a:xfrm>
              <a:prstGeom prst="ellipse">
                <a:avLst/>
              </a:prstGeom>
              <a:solidFill>
                <a:schemeClr val="bg1"/>
              </a:solidFill>
              <a:ln w="3175">
                <a:solidFill>
                  <a:schemeClr val="tx1"/>
                </a:solidFill>
                <a:round/>
                <a:headEnd/>
                <a:tailEnd/>
              </a:ln>
              <a:effectLst/>
            </p:spPr>
            <p:txBody>
              <a:bodyPr wrap="none" anchor="ctr"/>
              <a:lstStyle/>
              <a:p>
                <a:endParaRPr lang="en-US"/>
              </a:p>
            </p:txBody>
          </p:sp>
        </p:grpSp>
        <p:grpSp>
          <p:nvGrpSpPr>
            <p:cNvPr id="7" name="Group 30"/>
            <p:cNvGrpSpPr>
              <a:grpSpLocks/>
            </p:cNvGrpSpPr>
            <p:nvPr/>
          </p:nvGrpSpPr>
          <p:grpSpPr bwMode="auto">
            <a:xfrm>
              <a:off x="3120" y="2455"/>
              <a:ext cx="183" cy="157"/>
              <a:chOff x="2919" y="2456"/>
              <a:chExt cx="183" cy="157"/>
            </a:xfrm>
          </p:grpSpPr>
          <p:sp>
            <p:nvSpPr>
              <p:cNvPr id="1363999" name="Oval 31"/>
              <p:cNvSpPr>
                <a:spLocks noChangeArrowheads="1"/>
              </p:cNvSpPr>
              <p:nvPr/>
            </p:nvSpPr>
            <p:spPr bwMode="auto">
              <a:xfrm>
                <a:off x="2919" y="2456"/>
                <a:ext cx="183" cy="157"/>
              </a:xfrm>
              <a:prstGeom prst="ellipse">
                <a:avLst/>
              </a:prstGeom>
              <a:solidFill>
                <a:srgbClr val="FFFF00"/>
              </a:solidFill>
              <a:ln w="38100">
                <a:solidFill>
                  <a:schemeClr val="tx1"/>
                </a:solidFill>
                <a:round/>
                <a:headEnd/>
                <a:tailEnd/>
              </a:ln>
              <a:effectLst/>
            </p:spPr>
            <p:txBody>
              <a:bodyPr wrap="none" anchor="ctr"/>
              <a:lstStyle/>
              <a:p>
                <a:endParaRPr lang="en-GB">
                  <a:solidFill>
                    <a:srgbClr val="0000FF"/>
                  </a:solidFill>
                </a:endParaRPr>
              </a:p>
            </p:txBody>
          </p:sp>
          <p:sp>
            <p:nvSpPr>
              <p:cNvPr id="1364000" name="Oval 32"/>
              <p:cNvSpPr>
                <a:spLocks noChangeArrowheads="1"/>
              </p:cNvSpPr>
              <p:nvPr/>
            </p:nvSpPr>
            <p:spPr bwMode="auto">
              <a:xfrm>
                <a:off x="3041" y="2494"/>
                <a:ext cx="27" cy="54"/>
              </a:xfrm>
              <a:prstGeom prst="ellipse">
                <a:avLst/>
              </a:prstGeom>
              <a:solidFill>
                <a:schemeClr val="bg1"/>
              </a:solidFill>
              <a:ln w="3175">
                <a:solidFill>
                  <a:schemeClr val="tx1"/>
                </a:solidFill>
                <a:round/>
                <a:headEnd/>
                <a:tailEnd/>
              </a:ln>
              <a:effectLst/>
            </p:spPr>
            <p:txBody>
              <a:bodyPr wrap="none" anchor="ctr"/>
              <a:lstStyle/>
              <a:p>
                <a:endParaRPr lang="en-US"/>
              </a:p>
            </p:txBody>
          </p:sp>
        </p:grpSp>
        <p:grpSp>
          <p:nvGrpSpPr>
            <p:cNvPr id="8" name="Group 33"/>
            <p:cNvGrpSpPr>
              <a:grpSpLocks/>
            </p:cNvGrpSpPr>
            <p:nvPr/>
          </p:nvGrpSpPr>
          <p:grpSpPr bwMode="auto">
            <a:xfrm>
              <a:off x="2466" y="2079"/>
              <a:ext cx="183" cy="157"/>
              <a:chOff x="2919" y="2456"/>
              <a:chExt cx="183" cy="157"/>
            </a:xfrm>
          </p:grpSpPr>
          <p:sp>
            <p:nvSpPr>
              <p:cNvPr id="1364002" name="Oval 34"/>
              <p:cNvSpPr>
                <a:spLocks noChangeArrowheads="1"/>
              </p:cNvSpPr>
              <p:nvPr/>
            </p:nvSpPr>
            <p:spPr bwMode="auto">
              <a:xfrm>
                <a:off x="2919" y="2456"/>
                <a:ext cx="183" cy="157"/>
              </a:xfrm>
              <a:prstGeom prst="ellipse">
                <a:avLst/>
              </a:prstGeom>
              <a:solidFill>
                <a:srgbClr val="FFFF00"/>
              </a:solidFill>
              <a:ln w="38100">
                <a:solidFill>
                  <a:schemeClr val="tx1"/>
                </a:solidFill>
                <a:round/>
                <a:headEnd/>
                <a:tailEnd/>
              </a:ln>
              <a:effectLst/>
            </p:spPr>
            <p:txBody>
              <a:bodyPr wrap="none" anchor="ctr"/>
              <a:lstStyle/>
              <a:p>
                <a:endParaRPr lang="en-GB">
                  <a:solidFill>
                    <a:srgbClr val="0000FF"/>
                  </a:solidFill>
                </a:endParaRPr>
              </a:p>
            </p:txBody>
          </p:sp>
          <p:sp>
            <p:nvSpPr>
              <p:cNvPr id="1364003" name="Oval 35"/>
              <p:cNvSpPr>
                <a:spLocks noChangeArrowheads="1"/>
              </p:cNvSpPr>
              <p:nvPr/>
            </p:nvSpPr>
            <p:spPr bwMode="auto">
              <a:xfrm>
                <a:off x="3041" y="2494"/>
                <a:ext cx="27" cy="54"/>
              </a:xfrm>
              <a:prstGeom prst="ellipse">
                <a:avLst/>
              </a:prstGeom>
              <a:solidFill>
                <a:schemeClr val="bg1"/>
              </a:solidFill>
              <a:ln w="3175">
                <a:solidFill>
                  <a:schemeClr val="tx1"/>
                </a:solidFill>
                <a:round/>
                <a:headEnd/>
                <a:tailEnd/>
              </a:ln>
              <a:effectLst/>
            </p:spPr>
            <p:txBody>
              <a:bodyPr wrap="none" anchor="ctr"/>
              <a:lstStyle/>
              <a:p>
                <a:endParaRPr lang="en-US"/>
              </a:p>
            </p:txBody>
          </p:sp>
        </p:grpSp>
        <p:grpSp>
          <p:nvGrpSpPr>
            <p:cNvPr id="9" name="Group 36"/>
            <p:cNvGrpSpPr>
              <a:grpSpLocks/>
            </p:cNvGrpSpPr>
            <p:nvPr/>
          </p:nvGrpSpPr>
          <p:grpSpPr bwMode="auto">
            <a:xfrm>
              <a:off x="2574" y="2454"/>
              <a:ext cx="183" cy="157"/>
              <a:chOff x="2919" y="2456"/>
              <a:chExt cx="183" cy="157"/>
            </a:xfrm>
          </p:grpSpPr>
          <p:sp>
            <p:nvSpPr>
              <p:cNvPr id="1364005" name="Oval 37"/>
              <p:cNvSpPr>
                <a:spLocks noChangeArrowheads="1"/>
              </p:cNvSpPr>
              <p:nvPr/>
            </p:nvSpPr>
            <p:spPr bwMode="auto">
              <a:xfrm>
                <a:off x="2919" y="2456"/>
                <a:ext cx="183" cy="157"/>
              </a:xfrm>
              <a:prstGeom prst="ellipse">
                <a:avLst/>
              </a:prstGeom>
              <a:solidFill>
                <a:srgbClr val="FF3300"/>
              </a:solidFill>
              <a:ln w="38100">
                <a:solidFill>
                  <a:schemeClr val="tx1"/>
                </a:solidFill>
                <a:round/>
                <a:headEnd/>
                <a:tailEnd/>
              </a:ln>
              <a:effectLst/>
            </p:spPr>
            <p:txBody>
              <a:bodyPr wrap="none" anchor="ctr"/>
              <a:lstStyle/>
              <a:p>
                <a:endParaRPr lang="en-GB">
                  <a:solidFill>
                    <a:srgbClr val="0000FF"/>
                  </a:solidFill>
                </a:endParaRPr>
              </a:p>
            </p:txBody>
          </p:sp>
          <p:sp>
            <p:nvSpPr>
              <p:cNvPr id="1364006" name="Oval 38"/>
              <p:cNvSpPr>
                <a:spLocks noChangeArrowheads="1"/>
              </p:cNvSpPr>
              <p:nvPr/>
            </p:nvSpPr>
            <p:spPr bwMode="auto">
              <a:xfrm>
                <a:off x="3041" y="2494"/>
                <a:ext cx="27" cy="54"/>
              </a:xfrm>
              <a:prstGeom prst="ellipse">
                <a:avLst/>
              </a:prstGeom>
              <a:solidFill>
                <a:schemeClr val="bg1"/>
              </a:solidFill>
              <a:ln w="3175">
                <a:solidFill>
                  <a:schemeClr val="tx1"/>
                </a:solidFill>
                <a:round/>
                <a:headEnd/>
                <a:tailEnd/>
              </a:ln>
              <a:effectLst/>
            </p:spPr>
            <p:txBody>
              <a:bodyPr wrap="none" anchor="ctr"/>
              <a:lstStyle/>
              <a:p>
                <a:endParaRPr lang="en-US"/>
              </a:p>
            </p:txBody>
          </p:sp>
        </p:grpSp>
        <p:grpSp>
          <p:nvGrpSpPr>
            <p:cNvPr id="10" name="Group 39"/>
            <p:cNvGrpSpPr>
              <a:grpSpLocks/>
            </p:cNvGrpSpPr>
            <p:nvPr/>
          </p:nvGrpSpPr>
          <p:grpSpPr bwMode="auto">
            <a:xfrm>
              <a:off x="3228" y="2080"/>
              <a:ext cx="183" cy="157"/>
              <a:chOff x="2919" y="2456"/>
              <a:chExt cx="183" cy="157"/>
            </a:xfrm>
          </p:grpSpPr>
          <p:sp>
            <p:nvSpPr>
              <p:cNvPr id="1364008" name="Oval 40"/>
              <p:cNvSpPr>
                <a:spLocks noChangeArrowheads="1"/>
              </p:cNvSpPr>
              <p:nvPr/>
            </p:nvSpPr>
            <p:spPr bwMode="auto">
              <a:xfrm>
                <a:off x="2919" y="2456"/>
                <a:ext cx="183" cy="157"/>
              </a:xfrm>
              <a:prstGeom prst="ellipse">
                <a:avLst/>
              </a:prstGeom>
              <a:solidFill>
                <a:srgbClr val="FF3300"/>
              </a:solidFill>
              <a:ln w="38100">
                <a:solidFill>
                  <a:schemeClr val="tx1"/>
                </a:solidFill>
                <a:round/>
                <a:headEnd/>
                <a:tailEnd/>
              </a:ln>
              <a:effectLst/>
            </p:spPr>
            <p:txBody>
              <a:bodyPr wrap="none" anchor="ctr"/>
              <a:lstStyle/>
              <a:p>
                <a:endParaRPr lang="en-GB">
                  <a:solidFill>
                    <a:srgbClr val="0000FF"/>
                  </a:solidFill>
                </a:endParaRPr>
              </a:p>
            </p:txBody>
          </p:sp>
          <p:sp>
            <p:nvSpPr>
              <p:cNvPr id="1364009" name="Oval 41"/>
              <p:cNvSpPr>
                <a:spLocks noChangeArrowheads="1"/>
              </p:cNvSpPr>
              <p:nvPr/>
            </p:nvSpPr>
            <p:spPr bwMode="auto">
              <a:xfrm>
                <a:off x="3041" y="2494"/>
                <a:ext cx="27" cy="54"/>
              </a:xfrm>
              <a:prstGeom prst="ellipse">
                <a:avLst/>
              </a:prstGeom>
              <a:solidFill>
                <a:schemeClr val="bg1"/>
              </a:solidFill>
              <a:ln w="3175">
                <a:solidFill>
                  <a:schemeClr val="tx1"/>
                </a:solidFill>
                <a:round/>
                <a:headEnd/>
                <a:tailEnd/>
              </a:ln>
              <a:effectLst/>
            </p:spPr>
            <p:txBody>
              <a:bodyPr wrap="none" anchor="ctr"/>
              <a:lstStyle/>
              <a:p>
                <a:endParaRPr lang="en-US"/>
              </a:p>
            </p:txBody>
          </p:sp>
        </p:grpSp>
        <p:grpSp>
          <p:nvGrpSpPr>
            <p:cNvPr id="11" name="Group 42"/>
            <p:cNvGrpSpPr>
              <a:grpSpLocks/>
            </p:cNvGrpSpPr>
            <p:nvPr/>
          </p:nvGrpSpPr>
          <p:grpSpPr bwMode="auto">
            <a:xfrm>
              <a:off x="2869" y="2808"/>
              <a:ext cx="183" cy="157"/>
              <a:chOff x="2919" y="2456"/>
              <a:chExt cx="183" cy="157"/>
            </a:xfrm>
          </p:grpSpPr>
          <p:sp>
            <p:nvSpPr>
              <p:cNvPr id="1364011" name="Oval 43"/>
              <p:cNvSpPr>
                <a:spLocks noChangeArrowheads="1"/>
              </p:cNvSpPr>
              <p:nvPr/>
            </p:nvSpPr>
            <p:spPr bwMode="auto">
              <a:xfrm>
                <a:off x="2919" y="2456"/>
                <a:ext cx="183" cy="157"/>
              </a:xfrm>
              <a:prstGeom prst="ellipse">
                <a:avLst/>
              </a:prstGeom>
              <a:solidFill>
                <a:srgbClr val="00FFFF"/>
              </a:solidFill>
              <a:ln w="38100">
                <a:solidFill>
                  <a:schemeClr val="tx1"/>
                </a:solidFill>
                <a:round/>
                <a:headEnd/>
                <a:tailEnd/>
              </a:ln>
              <a:effectLst/>
            </p:spPr>
            <p:txBody>
              <a:bodyPr wrap="none" anchor="ctr"/>
              <a:lstStyle/>
              <a:p>
                <a:endParaRPr lang="en-GB">
                  <a:solidFill>
                    <a:srgbClr val="0000FF"/>
                  </a:solidFill>
                </a:endParaRPr>
              </a:p>
            </p:txBody>
          </p:sp>
          <p:sp>
            <p:nvSpPr>
              <p:cNvPr id="1364012" name="Oval 44"/>
              <p:cNvSpPr>
                <a:spLocks noChangeArrowheads="1"/>
              </p:cNvSpPr>
              <p:nvPr/>
            </p:nvSpPr>
            <p:spPr bwMode="auto">
              <a:xfrm>
                <a:off x="3041" y="2494"/>
                <a:ext cx="27" cy="54"/>
              </a:xfrm>
              <a:prstGeom prst="ellipse">
                <a:avLst/>
              </a:prstGeom>
              <a:solidFill>
                <a:schemeClr val="bg1"/>
              </a:solidFill>
              <a:ln w="3175">
                <a:solidFill>
                  <a:schemeClr val="tx1"/>
                </a:solidFill>
                <a:round/>
                <a:headEnd/>
                <a:tailEnd/>
              </a:ln>
              <a:effectLst/>
            </p:spPr>
            <p:txBody>
              <a:bodyPr wrap="none" anchor="ctr"/>
              <a:lstStyle/>
              <a:p>
                <a:endParaRPr lang="en-US"/>
              </a:p>
            </p:txBody>
          </p:sp>
        </p:grpSp>
        <p:grpSp>
          <p:nvGrpSpPr>
            <p:cNvPr id="12" name="Group 45"/>
            <p:cNvGrpSpPr>
              <a:grpSpLocks/>
            </p:cNvGrpSpPr>
            <p:nvPr/>
          </p:nvGrpSpPr>
          <p:grpSpPr bwMode="auto">
            <a:xfrm>
              <a:off x="3477" y="2518"/>
              <a:ext cx="183" cy="157"/>
              <a:chOff x="2919" y="2456"/>
              <a:chExt cx="183" cy="157"/>
            </a:xfrm>
          </p:grpSpPr>
          <p:sp>
            <p:nvSpPr>
              <p:cNvPr id="1364014" name="Oval 46"/>
              <p:cNvSpPr>
                <a:spLocks noChangeArrowheads="1"/>
              </p:cNvSpPr>
              <p:nvPr/>
            </p:nvSpPr>
            <p:spPr bwMode="auto">
              <a:xfrm>
                <a:off x="2919" y="2456"/>
                <a:ext cx="183" cy="157"/>
              </a:xfrm>
              <a:prstGeom prst="ellipse">
                <a:avLst/>
              </a:prstGeom>
              <a:solidFill>
                <a:srgbClr val="00FFFF"/>
              </a:solidFill>
              <a:ln w="38100">
                <a:solidFill>
                  <a:schemeClr val="tx1"/>
                </a:solidFill>
                <a:round/>
                <a:headEnd/>
                <a:tailEnd/>
              </a:ln>
              <a:effectLst/>
            </p:spPr>
            <p:txBody>
              <a:bodyPr wrap="none" anchor="ctr"/>
              <a:lstStyle/>
              <a:p>
                <a:endParaRPr lang="en-GB">
                  <a:solidFill>
                    <a:srgbClr val="0000FF"/>
                  </a:solidFill>
                </a:endParaRPr>
              </a:p>
            </p:txBody>
          </p:sp>
          <p:sp>
            <p:nvSpPr>
              <p:cNvPr id="1364015" name="Oval 47"/>
              <p:cNvSpPr>
                <a:spLocks noChangeArrowheads="1"/>
              </p:cNvSpPr>
              <p:nvPr/>
            </p:nvSpPr>
            <p:spPr bwMode="auto">
              <a:xfrm>
                <a:off x="3041" y="2494"/>
                <a:ext cx="27" cy="54"/>
              </a:xfrm>
              <a:prstGeom prst="ellipse">
                <a:avLst/>
              </a:prstGeom>
              <a:solidFill>
                <a:schemeClr val="bg1"/>
              </a:solidFill>
              <a:ln w="3175">
                <a:solidFill>
                  <a:schemeClr val="tx1"/>
                </a:solidFill>
                <a:round/>
                <a:headEnd/>
                <a:tailEnd/>
              </a:ln>
              <a:effectLst/>
            </p:spPr>
            <p:txBody>
              <a:bodyPr wrap="none" anchor="ctr"/>
              <a:lstStyle/>
              <a:p>
                <a:endParaRPr lang="en-US"/>
              </a:p>
            </p:txBody>
          </p:sp>
        </p:grpSp>
        <p:grpSp>
          <p:nvGrpSpPr>
            <p:cNvPr id="13" name="Group 48"/>
            <p:cNvGrpSpPr>
              <a:grpSpLocks/>
            </p:cNvGrpSpPr>
            <p:nvPr/>
          </p:nvGrpSpPr>
          <p:grpSpPr bwMode="auto">
            <a:xfrm>
              <a:off x="2248" y="2518"/>
              <a:ext cx="183" cy="157"/>
              <a:chOff x="2919" y="2456"/>
              <a:chExt cx="183" cy="157"/>
            </a:xfrm>
          </p:grpSpPr>
          <p:sp>
            <p:nvSpPr>
              <p:cNvPr id="1364017" name="Oval 49"/>
              <p:cNvSpPr>
                <a:spLocks noChangeArrowheads="1"/>
              </p:cNvSpPr>
              <p:nvPr/>
            </p:nvSpPr>
            <p:spPr bwMode="auto">
              <a:xfrm>
                <a:off x="2919" y="2456"/>
                <a:ext cx="183" cy="157"/>
              </a:xfrm>
              <a:prstGeom prst="ellipse">
                <a:avLst/>
              </a:prstGeom>
              <a:solidFill>
                <a:srgbClr val="00FFFF"/>
              </a:solidFill>
              <a:ln w="38100">
                <a:solidFill>
                  <a:schemeClr val="tx1"/>
                </a:solidFill>
                <a:round/>
                <a:headEnd/>
                <a:tailEnd/>
              </a:ln>
              <a:effectLst/>
            </p:spPr>
            <p:txBody>
              <a:bodyPr wrap="none" anchor="ctr"/>
              <a:lstStyle/>
              <a:p>
                <a:endParaRPr lang="en-GB">
                  <a:solidFill>
                    <a:srgbClr val="0000FF"/>
                  </a:solidFill>
                </a:endParaRPr>
              </a:p>
            </p:txBody>
          </p:sp>
          <p:sp>
            <p:nvSpPr>
              <p:cNvPr id="1364018" name="Oval 50"/>
              <p:cNvSpPr>
                <a:spLocks noChangeArrowheads="1"/>
              </p:cNvSpPr>
              <p:nvPr/>
            </p:nvSpPr>
            <p:spPr bwMode="auto">
              <a:xfrm>
                <a:off x="3041" y="2494"/>
                <a:ext cx="27" cy="54"/>
              </a:xfrm>
              <a:prstGeom prst="ellipse">
                <a:avLst/>
              </a:prstGeom>
              <a:solidFill>
                <a:schemeClr val="bg1"/>
              </a:solidFill>
              <a:ln w="3175">
                <a:solidFill>
                  <a:schemeClr val="tx1"/>
                </a:solidFill>
                <a:round/>
                <a:headEnd/>
                <a:tailEnd/>
              </a:ln>
              <a:effectLst/>
            </p:spPr>
            <p:txBody>
              <a:bodyPr wrap="none" anchor="ctr"/>
              <a:lstStyle/>
              <a:p>
                <a:endParaRPr lang="en-US"/>
              </a:p>
            </p:txBody>
          </p:sp>
        </p:grpSp>
        <p:grpSp>
          <p:nvGrpSpPr>
            <p:cNvPr id="14" name="Group 51"/>
            <p:cNvGrpSpPr>
              <a:grpSpLocks/>
            </p:cNvGrpSpPr>
            <p:nvPr/>
          </p:nvGrpSpPr>
          <p:grpSpPr bwMode="auto">
            <a:xfrm>
              <a:off x="2874" y="1442"/>
              <a:ext cx="183" cy="157"/>
              <a:chOff x="2919" y="2456"/>
              <a:chExt cx="183" cy="157"/>
            </a:xfrm>
          </p:grpSpPr>
          <p:sp>
            <p:nvSpPr>
              <p:cNvPr id="1364020" name="Oval 52"/>
              <p:cNvSpPr>
                <a:spLocks noChangeArrowheads="1"/>
              </p:cNvSpPr>
              <p:nvPr/>
            </p:nvSpPr>
            <p:spPr bwMode="auto">
              <a:xfrm>
                <a:off x="2919" y="2456"/>
                <a:ext cx="183" cy="157"/>
              </a:xfrm>
              <a:prstGeom prst="ellipse">
                <a:avLst/>
              </a:prstGeom>
              <a:solidFill>
                <a:srgbClr val="00FFFF"/>
              </a:solidFill>
              <a:ln w="38100">
                <a:solidFill>
                  <a:schemeClr val="tx1"/>
                </a:solidFill>
                <a:round/>
                <a:headEnd/>
                <a:tailEnd/>
              </a:ln>
              <a:effectLst/>
            </p:spPr>
            <p:txBody>
              <a:bodyPr wrap="none" anchor="ctr"/>
              <a:lstStyle/>
              <a:p>
                <a:endParaRPr lang="en-GB">
                  <a:solidFill>
                    <a:srgbClr val="0000FF"/>
                  </a:solidFill>
                </a:endParaRPr>
              </a:p>
            </p:txBody>
          </p:sp>
          <p:sp>
            <p:nvSpPr>
              <p:cNvPr id="1364021" name="Oval 53"/>
              <p:cNvSpPr>
                <a:spLocks noChangeArrowheads="1"/>
              </p:cNvSpPr>
              <p:nvPr/>
            </p:nvSpPr>
            <p:spPr bwMode="auto">
              <a:xfrm>
                <a:off x="3041" y="2494"/>
                <a:ext cx="27" cy="54"/>
              </a:xfrm>
              <a:prstGeom prst="ellipse">
                <a:avLst/>
              </a:prstGeom>
              <a:solidFill>
                <a:schemeClr val="bg1"/>
              </a:solidFill>
              <a:ln w="3175">
                <a:solidFill>
                  <a:schemeClr val="tx1"/>
                </a:solidFill>
                <a:round/>
                <a:headEnd/>
                <a:tailEnd/>
              </a:ln>
              <a:effectLst/>
            </p:spPr>
            <p:txBody>
              <a:bodyPr wrap="none" anchor="ctr"/>
              <a:lstStyle/>
              <a:p>
                <a:endParaRPr lang="en-US"/>
              </a:p>
            </p:txBody>
          </p:sp>
        </p:grpSp>
      </p:grpSp>
      <p:sp>
        <p:nvSpPr>
          <p:cNvPr id="1364022" name="AutoShape 54"/>
          <p:cNvSpPr>
            <a:spLocks noChangeArrowheads="1"/>
          </p:cNvSpPr>
          <p:nvPr/>
        </p:nvSpPr>
        <p:spPr bwMode="auto">
          <a:xfrm flipH="1" flipV="1">
            <a:off x="663575" y="2386013"/>
            <a:ext cx="3322638" cy="2916237"/>
          </a:xfrm>
          <a:prstGeom prst="triangle">
            <a:avLst>
              <a:gd name="adj" fmla="val 50000"/>
            </a:avLst>
          </a:prstGeom>
          <a:solidFill>
            <a:srgbClr val="33CCCC"/>
          </a:solidFill>
          <a:ln w="38100" algn="ctr">
            <a:solidFill>
              <a:schemeClr val="tx1"/>
            </a:solidFill>
            <a:miter lim="800000"/>
            <a:headEnd/>
            <a:tailEnd/>
          </a:ln>
          <a:effectLst/>
        </p:spPr>
        <p:txBody>
          <a:bodyPr wrap="none" anchor="ctr"/>
          <a:lstStyle/>
          <a:p>
            <a:endParaRPr lang="en-US"/>
          </a:p>
        </p:txBody>
      </p:sp>
      <p:sp>
        <p:nvSpPr>
          <p:cNvPr id="1364023" name="AutoShape 55"/>
          <p:cNvSpPr>
            <a:spLocks noChangeArrowheads="1"/>
          </p:cNvSpPr>
          <p:nvPr/>
        </p:nvSpPr>
        <p:spPr bwMode="auto">
          <a:xfrm>
            <a:off x="1897063" y="3067050"/>
            <a:ext cx="855662" cy="595313"/>
          </a:xfrm>
          <a:prstGeom prst="triangle">
            <a:avLst>
              <a:gd name="adj" fmla="val 50000"/>
            </a:avLst>
          </a:prstGeom>
          <a:solidFill>
            <a:srgbClr val="33CCCC"/>
          </a:solidFill>
          <a:ln w="38100" algn="ctr">
            <a:solidFill>
              <a:schemeClr val="tx1"/>
            </a:solidFill>
            <a:miter lim="800000"/>
            <a:headEnd/>
            <a:tailEnd/>
          </a:ln>
          <a:effectLst/>
        </p:spPr>
        <p:txBody>
          <a:bodyPr wrap="none" anchor="ctr"/>
          <a:lstStyle/>
          <a:p>
            <a:endParaRPr lang="en-US"/>
          </a:p>
        </p:txBody>
      </p:sp>
      <p:sp>
        <p:nvSpPr>
          <p:cNvPr id="1364024" name="Line 56"/>
          <p:cNvSpPr>
            <a:spLocks noChangeShapeType="1"/>
          </p:cNvSpPr>
          <p:nvPr/>
        </p:nvSpPr>
        <p:spPr bwMode="auto">
          <a:xfrm flipH="1">
            <a:off x="2317750" y="3678238"/>
            <a:ext cx="434975" cy="1654175"/>
          </a:xfrm>
          <a:prstGeom prst="line">
            <a:avLst/>
          </a:prstGeom>
          <a:noFill/>
          <a:ln w="38100">
            <a:solidFill>
              <a:schemeClr val="tx1"/>
            </a:solidFill>
            <a:round/>
            <a:headEnd/>
            <a:tailEnd/>
          </a:ln>
          <a:effectLst/>
        </p:spPr>
        <p:txBody>
          <a:bodyPr anchor="ctr"/>
          <a:lstStyle/>
          <a:p>
            <a:endParaRPr lang="en-US"/>
          </a:p>
        </p:txBody>
      </p:sp>
      <p:sp>
        <p:nvSpPr>
          <p:cNvPr id="1364025" name="Line 57"/>
          <p:cNvSpPr>
            <a:spLocks noChangeShapeType="1"/>
          </p:cNvSpPr>
          <p:nvPr/>
        </p:nvSpPr>
        <p:spPr bwMode="auto">
          <a:xfrm flipV="1">
            <a:off x="2781300" y="2341563"/>
            <a:ext cx="1219200" cy="1292225"/>
          </a:xfrm>
          <a:prstGeom prst="line">
            <a:avLst/>
          </a:prstGeom>
          <a:noFill/>
          <a:ln w="38100">
            <a:solidFill>
              <a:schemeClr val="tx1"/>
            </a:solidFill>
            <a:round/>
            <a:headEnd/>
            <a:tailEnd/>
          </a:ln>
          <a:effectLst/>
        </p:spPr>
        <p:txBody>
          <a:bodyPr anchor="ctr"/>
          <a:lstStyle/>
          <a:p>
            <a:endParaRPr lang="en-US"/>
          </a:p>
        </p:txBody>
      </p:sp>
      <p:sp>
        <p:nvSpPr>
          <p:cNvPr id="1364026" name="Line 58"/>
          <p:cNvSpPr>
            <a:spLocks noChangeShapeType="1"/>
          </p:cNvSpPr>
          <p:nvPr/>
        </p:nvSpPr>
        <p:spPr bwMode="auto">
          <a:xfrm flipH="1">
            <a:off x="2346325" y="2327275"/>
            <a:ext cx="1625600" cy="769938"/>
          </a:xfrm>
          <a:prstGeom prst="line">
            <a:avLst/>
          </a:prstGeom>
          <a:noFill/>
          <a:ln w="38100">
            <a:solidFill>
              <a:schemeClr val="tx1"/>
            </a:solidFill>
            <a:round/>
            <a:headEnd/>
            <a:tailEnd/>
          </a:ln>
          <a:effectLst/>
        </p:spPr>
        <p:txBody>
          <a:bodyPr anchor="ctr"/>
          <a:lstStyle/>
          <a:p>
            <a:endParaRPr lang="en-US"/>
          </a:p>
        </p:txBody>
      </p:sp>
      <p:sp>
        <p:nvSpPr>
          <p:cNvPr id="1364027" name="Line 59"/>
          <p:cNvSpPr>
            <a:spLocks noChangeShapeType="1"/>
          </p:cNvSpPr>
          <p:nvPr/>
        </p:nvSpPr>
        <p:spPr bwMode="auto">
          <a:xfrm flipH="1" flipV="1">
            <a:off x="647700" y="2386013"/>
            <a:ext cx="1670050" cy="696912"/>
          </a:xfrm>
          <a:prstGeom prst="line">
            <a:avLst/>
          </a:prstGeom>
          <a:noFill/>
          <a:ln w="38100">
            <a:solidFill>
              <a:schemeClr val="tx1"/>
            </a:solidFill>
            <a:round/>
            <a:headEnd/>
            <a:tailEnd/>
          </a:ln>
          <a:effectLst/>
        </p:spPr>
        <p:txBody>
          <a:bodyPr anchor="ctr"/>
          <a:lstStyle/>
          <a:p>
            <a:endParaRPr lang="en-US"/>
          </a:p>
        </p:txBody>
      </p:sp>
      <p:sp>
        <p:nvSpPr>
          <p:cNvPr id="1364028" name="Line 60"/>
          <p:cNvSpPr>
            <a:spLocks noChangeShapeType="1"/>
          </p:cNvSpPr>
          <p:nvPr/>
        </p:nvSpPr>
        <p:spPr bwMode="auto">
          <a:xfrm flipH="1" flipV="1">
            <a:off x="619125" y="2327275"/>
            <a:ext cx="1263650" cy="1320800"/>
          </a:xfrm>
          <a:prstGeom prst="line">
            <a:avLst/>
          </a:prstGeom>
          <a:noFill/>
          <a:ln w="38100">
            <a:solidFill>
              <a:schemeClr val="tx1"/>
            </a:solidFill>
            <a:round/>
            <a:headEnd/>
            <a:tailEnd/>
          </a:ln>
          <a:effectLst/>
        </p:spPr>
        <p:txBody>
          <a:bodyPr anchor="ctr"/>
          <a:lstStyle/>
          <a:p>
            <a:endParaRPr lang="en-US"/>
          </a:p>
        </p:txBody>
      </p:sp>
      <p:sp>
        <p:nvSpPr>
          <p:cNvPr id="1364029" name="Line 61"/>
          <p:cNvSpPr>
            <a:spLocks noChangeShapeType="1"/>
          </p:cNvSpPr>
          <p:nvPr/>
        </p:nvSpPr>
        <p:spPr bwMode="auto">
          <a:xfrm flipH="1" flipV="1">
            <a:off x="1897063" y="3619500"/>
            <a:ext cx="434975" cy="1698625"/>
          </a:xfrm>
          <a:prstGeom prst="line">
            <a:avLst/>
          </a:prstGeom>
          <a:noFill/>
          <a:ln w="38100">
            <a:solidFill>
              <a:schemeClr val="tx1"/>
            </a:solidFill>
            <a:round/>
            <a:headEnd/>
            <a:tailEnd/>
          </a:ln>
          <a:effectLst/>
        </p:spPr>
        <p:txBody>
          <a:bodyPr anchor="ctr"/>
          <a:lstStyle/>
          <a:p>
            <a:endParaRPr lang="en-US"/>
          </a:p>
        </p:txBody>
      </p:sp>
      <p:sp>
        <p:nvSpPr>
          <p:cNvPr id="1364030" name="Line 62"/>
          <p:cNvSpPr>
            <a:spLocks noChangeShapeType="1"/>
          </p:cNvSpPr>
          <p:nvPr/>
        </p:nvSpPr>
        <p:spPr bwMode="auto">
          <a:xfrm flipV="1">
            <a:off x="2332038" y="2374900"/>
            <a:ext cx="420687" cy="754063"/>
          </a:xfrm>
          <a:prstGeom prst="line">
            <a:avLst/>
          </a:prstGeom>
          <a:noFill/>
          <a:ln w="38100">
            <a:solidFill>
              <a:schemeClr val="tx1"/>
            </a:solidFill>
            <a:round/>
            <a:headEnd/>
            <a:tailEnd/>
          </a:ln>
          <a:effectLst/>
        </p:spPr>
        <p:txBody>
          <a:bodyPr anchor="ctr"/>
          <a:lstStyle/>
          <a:p>
            <a:endParaRPr lang="en-US"/>
          </a:p>
        </p:txBody>
      </p:sp>
      <p:sp>
        <p:nvSpPr>
          <p:cNvPr id="1364031" name="Line 63"/>
          <p:cNvSpPr>
            <a:spLocks noChangeShapeType="1"/>
          </p:cNvSpPr>
          <p:nvPr/>
        </p:nvSpPr>
        <p:spPr bwMode="auto">
          <a:xfrm flipH="1" flipV="1">
            <a:off x="1903413" y="2376488"/>
            <a:ext cx="420687" cy="754062"/>
          </a:xfrm>
          <a:prstGeom prst="line">
            <a:avLst/>
          </a:prstGeom>
          <a:noFill/>
          <a:ln w="38100">
            <a:solidFill>
              <a:schemeClr val="tx1"/>
            </a:solidFill>
            <a:round/>
            <a:headEnd/>
            <a:tailEnd/>
          </a:ln>
          <a:effectLst/>
        </p:spPr>
        <p:txBody>
          <a:bodyPr anchor="ctr"/>
          <a:lstStyle/>
          <a:p>
            <a:endParaRPr lang="en-US"/>
          </a:p>
        </p:txBody>
      </p:sp>
      <p:sp>
        <p:nvSpPr>
          <p:cNvPr id="1364032" name="Line 64"/>
          <p:cNvSpPr>
            <a:spLocks noChangeShapeType="1"/>
          </p:cNvSpPr>
          <p:nvPr/>
        </p:nvSpPr>
        <p:spPr bwMode="auto">
          <a:xfrm flipH="1" flipV="1">
            <a:off x="1301750" y="3546475"/>
            <a:ext cx="623888" cy="131763"/>
          </a:xfrm>
          <a:prstGeom prst="line">
            <a:avLst/>
          </a:prstGeom>
          <a:noFill/>
          <a:ln w="38100">
            <a:solidFill>
              <a:schemeClr val="tx1"/>
            </a:solidFill>
            <a:round/>
            <a:headEnd/>
            <a:tailEnd/>
          </a:ln>
          <a:effectLst/>
        </p:spPr>
        <p:txBody>
          <a:bodyPr anchor="ctr"/>
          <a:lstStyle/>
          <a:p>
            <a:endParaRPr lang="en-US"/>
          </a:p>
        </p:txBody>
      </p:sp>
      <p:sp>
        <p:nvSpPr>
          <p:cNvPr id="1364033" name="Line 65"/>
          <p:cNvSpPr>
            <a:spLocks noChangeShapeType="1"/>
          </p:cNvSpPr>
          <p:nvPr/>
        </p:nvSpPr>
        <p:spPr bwMode="auto">
          <a:xfrm flipV="1">
            <a:off x="2732088" y="3524250"/>
            <a:ext cx="623887" cy="131763"/>
          </a:xfrm>
          <a:prstGeom prst="line">
            <a:avLst/>
          </a:prstGeom>
          <a:noFill/>
          <a:ln w="38100">
            <a:solidFill>
              <a:schemeClr val="tx1"/>
            </a:solidFill>
            <a:round/>
            <a:headEnd/>
            <a:tailEnd/>
          </a:ln>
          <a:effectLst/>
        </p:spPr>
        <p:txBody>
          <a:bodyPr anchor="ctr"/>
          <a:lstStyle/>
          <a:p>
            <a:endParaRPr lang="en-US"/>
          </a:p>
        </p:txBody>
      </p:sp>
      <p:sp>
        <p:nvSpPr>
          <p:cNvPr id="1364034" name="Line 66"/>
          <p:cNvSpPr>
            <a:spLocks noChangeShapeType="1"/>
          </p:cNvSpPr>
          <p:nvPr/>
        </p:nvSpPr>
        <p:spPr bwMode="auto">
          <a:xfrm flipH="1">
            <a:off x="1749425" y="3692525"/>
            <a:ext cx="131763" cy="565150"/>
          </a:xfrm>
          <a:prstGeom prst="line">
            <a:avLst/>
          </a:prstGeom>
          <a:noFill/>
          <a:ln w="38100">
            <a:solidFill>
              <a:schemeClr val="tx1"/>
            </a:solidFill>
            <a:round/>
            <a:headEnd/>
            <a:tailEnd/>
          </a:ln>
          <a:effectLst/>
        </p:spPr>
        <p:txBody>
          <a:bodyPr anchor="ctr"/>
          <a:lstStyle/>
          <a:p>
            <a:endParaRPr lang="en-US"/>
          </a:p>
        </p:txBody>
      </p:sp>
      <p:sp>
        <p:nvSpPr>
          <p:cNvPr id="1364035" name="Line 67"/>
          <p:cNvSpPr>
            <a:spLocks noChangeShapeType="1"/>
          </p:cNvSpPr>
          <p:nvPr/>
        </p:nvSpPr>
        <p:spPr bwMode="auto">
          <a:xfrm>
            <a:off x="2773363" y="3671888"/>
            <a:ext cx="131762" cy="565150"/>
          </a:xfrm>
          <a:prstGeom prst="line">
            <a:avLst/>
          </a:prstGeom>
          <a:noFill/>
          <a:ln w="38100">
            <a:solidFill>
              <a:schemeClr val="tx1"/>
            </a:solidFill>
            <a:round/>
            <a:headEnd/>
            <a:tailEnd/>
          </a:ln>
          <a:effectLst/>
        </p:spPr>
        <p:txBody>
          <a:bodyPr anchor="ctr"/>
          <a:lstStyle/>
          <a:p>
            <a:endParaRPr lang="en-US"/>
          </a:p>
        </p:txBody>
      </p:sp>
      <p:grpSp>
        <p:nvGrpSpPr>
          <p:cNvPr id="15" name="Group 68"/>
          <p:cNvGrpSpPr>
            <a:grpSpLocks/>
          </p:cNvGrpSpPr>
          <p:nvPr/>
        </p:nvGrpSpPr>
        <p:grpSpPr bwMode="auto">
          <a:xfrm flipH="1" flipV="1">
            <a:off x="561975" y="2260600"/>
            <a:ext cx="290513" cy="249238"/>
            <a:chOff x="2919" y="2456"/>
            <a:chExt cx="183" cy="157"/>
          </a:xfrm>
        </p:grpSpPr>
        <p:sp>
          <p:nvSpPr>
            <p:cNvPr id="1364037" name="Oval 69"/>
            <p:cNvSpPr>
              <a:spLocks noChangeArrowheads="1"/>
            </p:cNvSpPr>
            <p:nvPr/>
          </p:nvSpPr>
          <p:spPr bwMode="auto">
            <a:xfrm>
              <a:off x="2919" y="2456"/>
              <a:ext cx="183" cy="157"/>
            </a:xfrm>
            <a:prstGeom prst="ellipse">
              <a:avLst/>
            </a:prstGeom>
            <a:solidFill>
              <a:srgbClr val="FF3300"/>
            </a:solidFill>
            <a:ln w="38100">
              <a:solidFill>
                <a:schemeClr val="tx1"/>
              </a:solidFill>
              <a:round/>
              <a:headEnd/>
              <a:tailEnd/>
            </a:ln>
            <a:effectLst/>
          </p:spPr>
          <p:txBody>
            <a:bodyPr rot="10800000" wrap="none" anchor="ctr"/>
            <a:lstStyle/>
            <a:p>
              <a:endParaRPr lang="en-GB">
                <a:solidFill>
                  <a:srgbClr val="0000FF"/>
                </a:solidFill>
              </a:endParaRPr>
            </a:p>
          </p:txBody>
        </p:sp>
        <p:sp>
          <p:nvSpPr>
            <p:cNvPr id="1364038" name="Oval 70"/>
            <p:cNvSpPr>
              <a:spLocks noChangeArrowheads="1"/>
            </p:cNvSpPr>
            <p:nvPr/>
          </p:nvSpPr>
          <p:spPr bwMode="auto">
            <a:xfrm>
              <a:off x="3041" y="2494"/>
              <a:ext cx="27" cy="54"/>
            </a:xfrm>
            <a:prstGeom prst="ellipse">
              <a:avLst/>
            </a:prstGeom>
            <a:solidFill>
              <a:schemeClr val="bg1"/>
            </a:solidFill>
            <a:ln w="3175">
              <a:solidFill>
                <a:schemeClr val="tx1"/>
              </a:solidFill>
              <a:round/>
              <a:headEnd/>
              <a:tailEnd/>
            </a:ln>
            <a:effectLst/>
          </p:spPr>
          <p:txBody>
            <a:bodyPr wrap="none" anchor="ctr"/>
            <a:lstStyle/>
            <a:p>
              <a:endParaRPr lang="en-US"/>
            </a:p>
          </p:txBody>
        </p:sp>
      </p:grpSp>
      <p:grpSp>
        <p:nvGrpSpPr>
          <p:cNvPr id="16" name="Group 71"/>
          <p:cNvGrpSpPr>
            <a:grpSpLocks/>
          </p:cNvGrpSpPr>
          <p:nvPr/>
        </p:nvGrpSpPr>
        <p:grpSpPr bwMode="auto">
          <a:xfrm flipH="1" flipV="1">
            <a:off x="2668588" y="2260600"/>
            <a:ext cx="290512" cy="249238"/>
            <a:chOff x="2919" y="2456"/>
            <a:chExt cx="183" cy="157"/>
          </a:xfrm>
        </p:grpSpPr>
        <p:sp>
          <p:nvSpPr>
            <p:cNvPr id="1364040" name="Oval 72"/>
            <p:cNvSpPr>
              <a:spLocks noChangeArrowheads="1"/>
            </p:cNvSpPr>
            <p:nvPr/>
          </p:nvSpPr>
          <p:spPr bwMode="auto">
            <a:xfrm>
              <a:off x="2919" y="2456"/>
              <a:ext cx="183" cy="157"/>
            </a:xfrm>
            <a:prstGeom prst="ellipse">
              <a:avLst/>
            </a:prstGeom>
            <a:solidFill>
              <a:srgbClr val="FF3300"/>
            </a:solidFill>
            <a:ln w="38100">
              <a:solidFill>
                <a:schemeClr val="tx1"/>
              </a:solidFill>
              <a:round/>
              <a:headEnd/>
              <a:tailEnd/>
            </a:ln>
            <a:effectLst/>
          </p:spPr>
          <p:txBody>
            <a:bodyPr rot="10800000" wrap="none" anchor="ctr"/>
            <a:lstStyle/>
            <a:p>
              <a:endParaRPr lang="en-GB">
                <a:solidFill>
                  <a:srgbClr val="0000FF"/>
                </a:solidFill>
              </a:endParaRPr>
            </a:p>
          </p:txBody>
        </p:sp>
        <p:sp>
          <p:nvSpPr>
            <p:cNvPr id="1364041" name="Oval 73"/>
            <p:cNvSpPr>
              <a:spLocks noChangeArrowheads="1"/>
            </p:cNvSpPr>
            <p:nvPr/>
          </p:nvSpPr>
          <p:spPr bwMode="auto">
            <a:xfrm>
              <a:off x="3041" y="2494"/>
              <a:ext cx="27" cy="54"/>
            </a:xfrm>
            <a:prstGeom prst="ellipse">
              <a:avLst/>
            </a:prstGeom>
            <a:solidFill>
              <a:schemeClr val="bg1"/>
            </a:solidFill>
            <a:ln w="3175">
              <a:solidFill>
                <a:schemeClr val="tx1"/>
              </a:solidFill>
              <a:round/>
              <a:headEnd/>
              <a:tailEnd/>
            </a:ln>
            <a:effectLst/>
          </p:spPr>
          <p:txBody>
            <a:bodyPr wrap="none" anchor="ctr"/>
            <a:lstStyle/>
            <a:p>
              <a:endParaRPr lang="en-US"/>
            </a:p>
          </p:txBody>
        </p:sp>
      </p:grpSp>
      <p:grpSp>
        <p:nvGrpSpPr>
          <p:cNvPr id="17" name="Group 74"/>
          <p:cNvGrpSpPr>
            <a:grpSpLocks/>
          </p:cNvGrpSpPr>
          <p:nvPr/>
        </p:nvGrpSpPr>
        <p:grpSpPr bwMode="auto">
          <a:xfrm flipH="1" flipV="1">
            <a:off x="1790700" y="2260600"/>
            <a:ext cx="290513" cy="249238"/>
            <a:chOff x="2919" y="2456"/>
            <a:chExt cx="183" cy="157"/>
          </a:xfrm>
        </p:grpSpPr>
        <p:sp>
          <p:nvSpPr>
            <p:cNvPr id="1364043" name="Oval 75"/>
            <p:cNvSpPr>
              <a:spLocks noChangeArrowheads="1"/>
            </p:cNvSpPr>
            <p:nvPr/>
          </p:nvSpPr>
          <p:spPr bwMode="auto">
            <a:xfrm>
              <a:off x="2919" y="2456"/>
              <a:ext cx="183" cy="157"/>
            </a:xfrm>
            <a:prstGeom prst="ellipse">
              <a:avLst/>
            </a:prstGeom>
            <a:solidFill>
              <a:srgbClr val="66FFFF"/>
            </a:solidFill>
            <a:ln w="38100">
              <a:solidFill>
                <a:schemeClr val="tx1"/>
              </a:solidFill>
              <a:round/>
              <a:headEnd/>
              <a:tailEnd/>
            </a:ln>
            <a:effectLst/>
          </p:spPr>
          <p:txBody>
            <a:bodyPr rot="10800000" wrap="none" anchor="ctr"/>
            <a:lstStyle/>
            <a:p>
              <a:endParaRPr lang="en-GB">
                <a:solidFill>
                  <a:srgbClr val="0000FF"/>
                </a:solidFill>
              </a:endParaRPr>
            </a:p>
          </p:txBody>
        </p:sp>
        <p:sp>
          <p:nvSpPr>
            <p:cNvPr id="1364044" name="Oval 76"/>
            <p:cNvSpPr>
              <a:spLocks noChangeArrowheads="1"/>
            </p:cNvSpPr>
            <p:nvPr/>
          </p:nvSpPr>
          <p:spPr bwMode="auto">
            <a:xfrm>
              <a:off x="3041" y="2494"/>
              <a:ext cx="27" cy="54"/>
            </a:xfrm>
            <a:prstGeom prst="ellipse">
              <a:avLst/>
            </a:prstGeom>
            <a:solidFill>
              <a:srgbClr val="66FFFF"/>
            </a:solidFill>
            <a:ln w="3175">
              <a:solidFill>
                <a:schemeClr val="tx1"/>
              </a:solidFill>
              <a:round/>
              <a:headEnd/>
              <a:tailEnd/>
            </a:ln>
            <a:effectLst/>
          </p:spPr>
          <p:txBody>
            <a:bodyPr wrap="none" anchor="ctr"/>
            <a:lstStyle/>
            <a:p>
              <a:endParaRPr lang="en-US"/>
            </a:p>
          </p:txBody>
        </p:sp>
      </p:grpSp>
      <p:grpSp>
        <p:nvGrpSpPr>
          <p:cNvPr id="18" name="Group 77"/>
          <p:cNvGrpSpPr>
            <a:grpSpLocks/>
          </p:cNvGrpSpPr>
          <p:nvPr/>
        </p:nvGrpSpPr>
        <p:grpSpPr bwMode="auto">
          <a:xfrm flipH="1" flipV="1">
            <a:off x="3816350" y="2260600"/>
            <a:ext cx="290513" cy="249238"/>
            <a:chOff x="2919" y="2456"/>
            <a:chExt cx="183" cy="157"/>
          </a:xfrm>
        </p:grpSpPr>
        <p:sp>
          <p:nvSpPr>
            <p:cNvPr id="1364046" name="Oval 78"/>
            <p:cNvSpPr>
              <a:spLocks noChangeArrowheads="1"/>
            </p:cNvSpPr>
            <p:nvPr/>
          </p:nvSpPr>
          <p:spPr bwMode="auto">
            <a:xfrm>
              <a:off x="2919" y="2456"/>
              <a:ext cx="183" cy="157"/>
            </a:xfrm>
            <a:prstGeom prst="ellipse">
              <a:avLst/>
            </a:prstGeom>
            <a:solidFill>
              <a:srgbClr val="66FFFF"/>
            </a:solidFill>
            <a:ln w="38100">
              <a:solidFill>
                <a:schemeClr val="tx1"/>
              </a:solidFill>
              <a:round/>
              <a:headEnd/>
              <a:tailEnd/>
            </a:ln>
            <a:effectLst/>
          </p:spPr>
          <p:txBody>
            <a:bodyPr rot="10800000" wrap="none" anchor="ctr"/>
            <a:lstStyle/>
            <a:p>
              <a:endParaRPr lang="en-GB">
                <a:solidFill>
                  <a:srgbClr val="0000FF"/>
                </a:solidFill>
              </a:endParaRPr>
            </a:p>
          </p:txBody>
        </p:sp>
        <p:sp>
          <p:nvSpPr>
            <p:cNvPr id="1364047" name="Oval 79"/>
            <p:cNvSpPr>
              <a:spLocks noChangeArrowheads="1"/>
            </p:cNvSpPr>
            <p:nvPr/>
          </p:nvSpPr>
          <p:spPr bwMode="auto">
            <a:xfrm>
              <a:off x="3041" y="2494"/>
              <a:ext cx="27" cy="54"/>
            </a:xfrm>
            <a:prstGeom prst="ellipse">
              <a:avLst/>
            </a:prstGeom>
            <a:solidFill>
              <a:srgbClr val="66FFFF"/>
            </a:solidFill>
            <a:ln w="3175">
              <a:solidFill>
                <a:schemeClr val="tx1"/>
              </a:solidFill>
              <a:round/>
              <a:headEnd/>
              <a:tailEnd/>
            </a:ln>
            <a:effectLst/>
          </p:spPr>
          <p:txBody>
            <a:bodyPr wrap="none" anchor="ctr"/>
            <a:lstStyle/>
            <a:p>
              <a:endParaRPr lang="en-US"/>
            </a:p>
          </p:txBody>
        </p:sp>
      </p:grpSp>
      <p:grpSp>
        <p:nvGrpSpPr>
          <p:cNvPr id="19" name="Group 80"/>
          <p:cNvGrpSpPr>
            <a:grpSpLocks/>
          </p:cNvGrpSpPr>
          <p:nvPr/>
        </p:nvGrpSpPr>
        <p:grpSpPr bwMode="auto">
          <a:xfrm flipH="1" flipV="1">
            <a:off x="1762125" y="3536950"/>
            <a:ext cx="290513" cy="249238"/>
            <a:chOff x="2919" y="2456"/>
            <a:chExt cx="183" cy="157"/>
          </a:xfrm>
        </p:grpSpPr>
        <p:sp>
          <p:nvSpPr>
            <p:cNvPr id="1364049" name="Oval 81"/>
            <p:cNvSpPr>
              <a:spLocks noChangeArrowheads="1"/>
            </p:cNvSpPr>
            <p:nvPr/>
          </p:nvSpPr>
          <p:spPr bwMode="auto">
            <a:xfrm>
              <a:off x="2919" y="2456"/>
              <a:ext cx="183" cy="157"/>
            </a:xfrm>
            <a:prstGeom prst="ellipse">
              <a:avLst/>
            </a:prstGeom>
            <a:solidFill>
              <a:srgbClr val="66FFFF"/>
            </a:solidFill>
            <a:ln w="38100">
              <a:solidFill>
                <a:schemeClr val="tx1"/>
              </a:solidFill>
              <a:round/>
              <a:headEnd/>
              <a:tailEnd/>
            </a:ln>
            <a:effectLst/>
          </p:spPr>
          <p:txBody>
            <a:bodyPr rot="10800000" wrap="none" anchor="ctr"/>
            <a:lstStyle/>
            <a:p>
              <a:endParaRPr lang="en-GB">
                <a:solidFill>
                  <a:srgbClr val="0000FF"/>
                </a:solidFill>
              </a:endParaRPr>
            </a:p>
          </p:txBody>
        </p:sp>
        <p:sp>
          <p:nvSpPr>
            <p:cNvPr id="1364050" name="Oval 82"/>
            <p:cNvSpPr>
              <a:spLocks noChangeArrowheads="1"/>
            </p:cNvSpPr>
            <p:nvPr/>
          </p:nvSpPr>
          <p:spPr bwMode="auto">
            <a:xfrm>
              <a:off x="3041" y="2494"/>
              <a:ext cx="27" cy="54"/>
            </a:xfrm>
            <a:prstGeom prst="ellipse">
              <a:avLst/>
            </a:prstGeom>
            <a:solidFill>
              <a:srgbClr val="66FFFF"/>
            </a:solidFill>
            <a:ln w="3175">
              <a:solidFill>
                <a:schemeClr val="tx1"/>
              </a:solidFill>
              <a:round/>
              <a:headEnd/>
              <a:tailEnd/>
            </a:ln>
            <a:effectLst/>
          </p:spPr>
          <p:txBody>
            <a:bodyPr wrap="none" anchor="ctr"/>
            <a:lstStyle/>
            <a:p>
              <a:endParaRPr lang="en-US"/>
            </a:p>
          </p:txBody>
        </p:sp>
      </p:grpSp>
      <p:grpSp>
        <p:nvGrpSpPr>
          <p:cNvPr id="20" name="Group 83"/>
          <p:cNvGrpSpPr>
            <a:grpSpLocks/>
          </p:cNvGrpSpPr>
          <p:nvPr/>
        </p:nvGrpSpPr>
        <p:grpSpPr bwMode="auto">
          <a:xfrm flipH="1" flipV="1">
            <a:off x="2800350" y="4133850"/>
            <a:ext cx="290513" cy="249238"/>
            <a:chOff x="2919" y="2456"/>
            <a:chExt cx="183" cy="157"/>
          </a:xfrm>
        </p:grpSpPr>
        <p:sp>
          <p:nvSpPr>
            <p:cNvPr id="1364052" name="Oval 84"/>
            <p:cNvSpPr>
              <a:spLocks noChangeArrowheads="1"/>
            </p:cNvSpPr>
            <p:nvPr/>
          </p:nvSpPr>
          <p:spPr bwMode="auto">
            <a:xfrm>
              <a:off x="2919" y="2456"/>
              <a:ext cx="183" cy="157"/>
            </a:xfrm>
            <a:prstGeom prst="ellipse">
              <a:avLst/>
            </a:prstGeom>
            <a:solidFill>
              <a:srgbClr val="66FFFF"/>
            </a:solidFill>
            <a:ln w="38100">
              <a:solidFill>
                <a:schemeClr val="tx1"/>
              </a:solidFill>
              <a:round/>
              <a:headEnd/>
              <a:tailEnd/>
            </a:ln>
            <a:effectLst/>
          </p:spPr>
          <p:txBody>
            <a:bodyPr rot="10800000" wrap="none" anchor="ctr"/>
            <a:lstStyle/>
            <a:p>
              <a:endParaRPr lang="en-GB">
                <a:solidFill>
                  <a:srgbClr val="0000FF"/>
                </a:solidFill>
              </a:endParaRPr>
            </a:p>
          </p:txBody>
        </p:sp>
        <p:sp>
          <p:nvSpPr>
            <p:cNvPr id="1364053" name="Oval 85"/>
            <p:cNvSpPr>
              <a:spLocks noChangeArrowheads="1"/>
            </p:cNvSpPr>
            <p:nvPr/>
          </p:nvSpPr>
          <p:spPr bwMode="auto">
            <a:xfrm>
              <a:off x="3041" y="2494"/>
              <a:ext cx="27" cy="54"/>
            </a:xfrm>
            <a:prstGeom prst="ellipse">
              <a:avLst/>
            </a:prstGeom>
            <a:solidFill>
              <a:srgbClr val="66FFFF"/>
            </a:solidFill>
            <a:ln w="3175">
              <a:solidFill>
                <a:schemeClr val="tx1"/>
              </a:solidFill>
              <a:round/>
              <a:headEnd/>
              <a:tailEnd/>
            </a:ln>
            <a:effectLst/>
          </p:spPr>
          <p:txBody>
            <a:bodyPr wrap="none" anchor="ctr"/>
            <a:lstStyle/>
            <a:p>
              <a:endParaRPr lang="en-US"/>
            </a:p>
          </p:txBody>
        </p:sp>
      </p:grpSp>
      <p:grpSp>
        <p:nvGrpSpPr>
          <p:cNvPr id="21" name="Group 86"/>
          <p:cNvGrpSpPr>
            <a:grpSpLocks/>
          </p:cNvGrpSpPr>
          <p:nvPr/>
        </p:nvGrpSpPr>
        <p:grpSpPr bwMode="auto">
          <a:xfrm flipH="1" flipV="1">
            <a:off x="2628900" y="3538538"/>
            <a:ext cx="290513" cy="249237"/>
            <a:chOff x="2919" y="2456"/>
            <a:chExt cx="183" cy="157"/>
          </a:xfrm>
        </p:grpSpPr>
        <p:sp>
          <p:nvSpPr>
            <p:cNvPr id="1364055" name="Oval 87"/>
            <p:cNvSpPr>
              <a:spLocks noChangeArrowheads="1"/>
            </p:cNvSpPr>
            <p:nvPr/>
          </p:nvSpPr>
          <p:spPr bwMode="auto">
            <a:xfrm>
              <a:off x="2919" y="2456"/>
              <a:ext cx="183" cy="157"/>
            </a:xfrm>
            <a:prstGeom prst="ellipse">
              <a:avLst/>
            </a:prstGeom>
            <a:solidFill>
              <a:srgbClr val="FF3300"/>
            </a:solidFill>
            <a:ln w="38100">
              <a:solidFill>
                <a:schemeClr val="tx1"/>
              </a:solidFill>
              <a:round/>
              <a:headEnd/>
              <a:tailEnd/>
            </a:ln>
            <a:effectLst/>
          </p:spPr>
          <p:txBody>
            <a:bodyPr rot="10800000" wrap="none" anchor="ctr"/>
            <a:lstStyle/>
            <a:p>
              <a:endParaRPr lang="en-GB">
                <a:solidFill>
                  <a:srgbClr val="0000FF"/>
                </a:solidFill>
              </a:endParaRPr>
            </a:p>
          </p:txBody>
        </p:sp>
        <p:sp>
          <p:nvSpPr>
            <p:cNvPr id="1364056" name="Oval 88"/>
            <p:cNvSpPr>
              <a:spLocks noChangeArrowheads="1"/>
            </p:cNvSpPr>
            <p:nvPr/>
          </p:nvSpPr>
          <p:spPr bwMode="auto">
            <a:xfrm>
              <a:off x="3041" y="2494"/>
              <a:ext cx="27" cy="54"/>
            </a:xfrm>
            <a:prstGeom prst="ellipse">
              <a:avLst/>
            </a:prstGeom>
            <a:solidFill>
              <a:schemeClr val="bg1"/>
            </a:solidFill>
            <a:ln w="3175">
              <a:solidFill>
                <a:schemeClr val="tx1"/>
              </a:solidFill>
              <a:round/>
              <a:headEnd/>
              <a:tailEnd/>
            </a:ln>
            <a:effectLst/>
          </p:spPr>
          <p:txBody>
            <a:bodyPr wrap="none" anchor="ctr"/>
            <a:lstStyle/>
            <a:p>
              <a:endParaRPr lang="en-US"/>
            </a:p>
          </p:txBody>
        </p:sp>
      </p:grpSp>
      <p:grpSp>
        <p:nvGrpSpPr>
          <p:cNvPr id="22" name="Group 89"/>
          <p:cNvGrpSpPr>
            <a:grpSpLocks/>
          </p:cNvGrpSpPr>
          <p:nvPr/>
        </p:nvGrpSpPr>
        <p:grpSpPr bwMode="auto">
          <a:xfrm flipH="1" flipV="1">
            <a:off x="1590675" y="4132263"/>
            <a:ext cx="290513" cy="249237"/>
            <a:chOff x="2919" y="2456"/>
            <a:chExt cx="183" cy="157"/>
          </a:xfrm>
        </p:grpSpPr>
        <p:sp>
          <p:nvSpPr>
            <p:cNvPr id="1364058" name="Oval 90"/>
            <p:cNvSpPr>
              <a:spLocks noChangeArrowheads="1"/>
            </p:cNvSpPr>
            <p:nvPr/>
          </p:nvSpPr>
          <p:spPr bwMode="auto">
            <a:xfrm>
              <a:off x="2919" y="2456"/>
              <a:ext cx="183" cy="157"/>
            </a:xfrm>
            <a:prstGeom prst="ellipse">
              <a:avLst/>
            </a:prstGeom>
            <a:solidFill>
              <a:srgbClr val="FF3300"/>
            </a:solidFill>
            <a:ln w="38100">
              <a:solidFill>
                <a:schemeClr val="tx1"/>
              </a:solidFill>
              <a:round/>
              <a:headEnd/>
              <a:tailEnd/>
            </a:ln>
            <a:effectLst/>
          </p:spPr>
          <p:txBody>
            <a:bodyPr rot="10800000" wrap="none" anchor="ctr"/>
            <a:lstStyle/>
            <a:p>
              <a:endParaRPr lang="en-GB">
                <a:solidFill>
                  <a:srgbClr val="0000FF"/>
                </a:solidFill>
              </a:endParaRPr>
            </a:p>
          </p:txBody>
        </p:sp>
        <p:sp>
          <p:nvSpPr>
            <p:cNvPr id="1364059" name="Oval 91"/>
            <p:cNvSpPr>
              <a:spLocks noChangeArrowheads="1"/>
            </p:cNvSpPr>
            <p:nvPr/>
          </p:nvSpPr>
          <p:spPr bwMode="auto">
            <a:xfrm>
              <a:off x="3041" y="2494"/>
              <a:ext cx="27" cy="54"/>
            </a:xfrm>
            <a:prstGeom prst="ellipse">
              <a:avLst/>
            </a:prstGeom>
            <a:solidFill>
              <a:schemeClr val="bg1"/>
            </a:solidFill>
            <a:ln w="3175">
              <a:solidFill>
                <a:schemeClr val="tx1"/>
              </a:solidFill>
              <a:round/>
              <a:headEnd/>
              <a:tailEnd/>
            </a:ln>
            <a:effectLst/>
          </p:spPr>
          <p:txBody>
            <a:bodyPr wrap="none" anchor="ctr"/>
            <a:lstStyle/>
            <a:p>
              <a:endParaRPr lang="en-US"/>
            </a:p>
          </p:txBody>
        </p:sp>
      </p:grpSp>
      <p:grpSp>
        <p:nvGrpSpPr>
          <p:cNvPr id="23" name="Group 92"/>
          <p:cNvGrpSpPr>
            <a:grpSpLocks/>
          </p:cNvGrpSpPr>
          <p:nvPr/>
        </p:nvGrpSpPr>
        <p:grpSpPr bwMode="auto">
          <a:xfrm flipH="1" flipV="1">
            <a:off x="2160588" y="2976563"/>
            <a:ext cx="290512" cy="249237"/>
            <a:chOff x="2919" y="2456"/>
            <a:chExt cx="183" cy="157"/>
          </a:xfrm>
        </p:grpSpPr>
        <p:sp>
          <p:nvSpPr>
            <p:cNvPr id="1364061" name="Oval 93"/>
            <p:cNvSpPr>
              <a:spLocks noChangeArrowheads="1"/>
            </p:cNvSpPr>
            <p:nvPr/>
          </p:nvSpPr>
          <p:spPr bwMode="auto">
            <a:xfrm>
              <a:off x="2919" y="2456"/>
              <a:ext cx="183" cy="157"/>
            </a:xfrm>
            <a:prstGeom prst="ellipse">
              <a:avLst/>
            </a:prstGeom>
            <a:solidFill>
              <a:srgbClr val="FFFF00"/>
            </a:solidFill>
            <a:ln w="38100">
              <a:solidFill>
                <a:schemeClr val="tx1"/>
              </a:solidFill>
              <a:round/>
              <a:headEnd/>
              <a:tailEnd/>
            </a:ln>
            <a:effectLst/>
          </p:spPr>
          <p:txBody>
            <a:bodyPr rot="10800000" wrap="none" anchor="ctr"/>
            <a:lstStyle/>
            <a:p>
              <a:endParaRPr lang="en-GB">
                <a:solidFill>
                  <a:srgbClr val="0000FF"/>
                </a:solidFill>
              </a:endParaRPr>
            </a:p>
          </p:txBody>
        </p:sp>
        <p:sp>
          <p:nvSpPr>
            <p:cNvPr id="1364062" name="Oval 94"/>
            <p:cNvSpPr>
              <a:spLocks noChangeArrowheads="1"/>
            </p:cNvSpPr>
            <p:nvPr/>
          </p:nvSpPr>
          <p:spPr bwMode="auto">
            <a:xfrm>
              <a:off x="3041" y="2494"/>
              <a:ext cx="27" cy="54"/>
            </a:xfrm>
            <a:prstGeom prst="ellipse">
              <a:avLst/>
            </a:prstGeom>
            <a:solidFill>
              <a:srgbClr val="FFFF00"/>
            </a:solidFill>
            <a:ln w="3175">
              <a:solidFill>
                <a:schemeClr val="tx1"/>
              </a:solidFill>
              <a:round/>
              <a:headEnd/>
              <a:tailEnd/>
            </a:ln>
            <a:effectLst/>
          </p:spPr>
          <p:txBody>
            <a:bodyPr wrap="none" anchor="ctr"/>
            <a:lstStyle/>
            <a:p>
              <a:endParaRPr lang="en-US"/>
            </a:p>
          </p:txBody>
        </p:sp>
      </p:grpSp>
      <p:grpSp>
        <p:nvGrpSpPr>
          <p:cNvPr id="24" name="Group 95"/>
          <p:cNvGrpSpPr>
            <a:grpSpLocks/>
          </p:cNvGrpSpPr>
          <p:nvPr/>
        </p:nvGrpSpPr>
        <p:grpSpPr bwMode="auto">
          <a:xfrm flipH="1" flipV="1">
            <a:off x="1195388" y="3436938"/>
            <a:ext cx="290512" cy="249237"/>
            <a:chOff x="2919" y="2456"/>
            <a:chExt cx="183" cy="157"/>
          </a:xfrm>
        </p:grpSpPr>
        <p:sp>
          <p:nvSpPr>
            <p:cNvPr id="1364064" name="Oval 96"/>
            <p:cNvSpPr>
              <a:spLocks noChangeArrowheads="1"/>
            </p:cNvSpPr>
            <p:nvPr/>
          </p:nvSpPr>
          <p:spPr bwMode="auto">
            <a:xfrm>
              <a:off x="2919" y="2456"/>
              <a:ext cx="183" cy="157"/>
            </a:xfrm>
            <a:prstGeom prst="ellipse">
              <a:avLst/>
            </a:prstGeom>
            <a:solidFill>
              <a:srgbClr val="FFFF00"/>
            </a:solidFill>
            <a:ln w="38100">
              <a:solidFill>
                <a:schemeClr val="tx1"/>
              </a:solidFill>
              <a:round/>
              <a:headEnd/>
              <a:tailEnd/>
            </a:ln>
            <a:effectLst/>
          </p:spPr>
          <p:txBody>
            <a:bodyPr rot="10800000" wrap="none" anchor="ctr"/>
            <a:lstStyle/>
            <a:p>
              <a:endParaRPr lang="en-GB">
                <a:solidFill>
                  <a:srgbClr val="0000FF"/>
                </a:solidFill>
              </a:endParaRPr>
            </a:p>
          </p:txBody>
        </p:sp>
        <p:sp>
          <p:nvSpPr>
            <p:cNvPr id="1364065" name="Oval 97"/>
            <p:cNvSpPr>
              <a:spLocks noChangeArrowheads="1"/>
            </p:cNvSpPr>
            <p:nvPr/>
          </p:nvSpPr>
          <p:spPr bwMode="auto">
            <a:xfrm>
              <a:off x="3041" y="2494"/>
              <a:ext cx="27" cy="54"/>
            </a:xfrm>
            <a:prstGeom prst="ellipse">
              <a:avLst/>
            </a:prstGeom>
            <a:solidFill>
              <a:srgbClr val="FFFF00"/>
            </a:solidFill>
            <a:ln w="3175">
              <a:solidFill>
                <a:schemeClr val="tx1"/>
              </a:solidFill>
              <a:round/>
              <a:headEnd/>
              <a:tailEnd/>
            </a:ln>
            <a:effectLst/>
          </p:spPr>
          <p:txBody>
            <a:bodyPr wrap="none" anchor="ctr"/>
            <a:lstStyle/>
            <a:p>
              <a:endParaRPr lang="en-US"/>
            </a:p>
          </p:txBody>
        </p:sp>
      </p:grpSp>
      <p:grpSp>
        <p:nvGrpSpPr>
          <p:cNvPr id="25" name="Group 98"/>
          <p:cNvGrpSpPr>
            <a:grpSpLocks/>
          </p:cNvGrpSpPr>
          <p:nvPr/>
        </p:nvGrpSpPr>
        <p:grpSpPr bwMode="auto">
          <a:xfrm flipH="1" flipV="1">
            <a:off x="3146425" y="3436938"/>
            <a:ext cx="290513" cy="249237"/>
            <a:chOff x="2919" y="2456"/>
            <a:chExt cx="183" cy="157"/>
          </a:xfrm>
        </p:grpSpPr>
        <p:sp>
          <p:nvSpPr>
            <p:cNvPr id="1364067" name="Oval 99"/>
            <p:cNvSpPr>
              <a:spLocks noChangeArrowheads="1"/>
            </p:cNvSpPr>
            <p:nvPr/>
          </p:nvSpPr>
          <p:spPr bwMode="auto">
            <a:xfrm>
              <a:off x="2919" y="2456"/>
              <a:ext cx="183" cy="157"/>
            </a:xfrm>
            <a:prstGeom prst="ellipse">
              <a:avLst/>
            </a:prstGeom>
            <a:solidFill>
              <a:srgbClr val="FFFF00"/>
            </a:solidFill>
            <a:ln w="38100">
              <a:solidFill>
                <a:schemeClr val="tx1"/>
              </a:solidFill>
              <a:round/>
              <a:headEnd/>
              <a:tailEnd/>
            </a:ln>
            <a:effectLst/>
          </p:spPr>
          <p:txBody>
            <a:bodyPr rot="10800000" wrap="none" anchor="ctr"/>
            <a:lstStyle/>
            <a:p>
              <a:endParaRPr lang="en-GB">
                <a:solidFill>
                  <a:srgbClr val="0000FF"/>
                </a:solidFill>
              </a:endParaRPr>
            </a:p>
          </p:txBody>
        </p:sp>
        <p:sp>
          <p:nvSpPr>
            <p:cNvPr id="1364068" name="Oval 100"/>
            <p:cNvSpPr>
              <a:spLocks noChangeArrowheads="1"/>
            </p:cNvSpPr>
            <p:nvPr/>
          </p:nvSpPr>
          <p:spPr bwMode="auto">
            <a:xfrm>
              <a:off x="3041" y="2494"/>
              <a:ext cx="27" cy="54"/>
            </a:xfrm>
            <a:prstGeom prst="ellipse">
              <a:avLst/>
            </a:prstGeom>
            <a:solidFill>
              <a:srgbClr val="FFFF00"/>
            </a:solidFill>
            <a:ln w="3175">
              <a:solidFill>
                <a:schemeClr val="tx1"/>
              </a:solidFill>
              <a:round/>
              <a:headEnd/>
              <a:tailEnd/>
            </a:ln>
            <a:effectLst/>
          </p:spPr>
          <p:txBody>
            <a:bodyPr wrap="none" anchor="ctr"/>
            <a:lstStyle/>
            <a:p>
              <a:endParaRPr lang="en-US"/>
            </a:p>
          </p:txBody>
        </p:sp>
      </p:grpSp>
      <p:grpSp>
        <p:nvGrpSpPr>
          <p:cNvPr id="26" name="Group 101"/>
          <p:cNvGrpSpPr>
            <a:grpSpLocks/>
          </p:cNvGrpSpPr>
          <p:nvPr/>
        </p:nvGrpSpPr>
        <p:grpSpPr bwMode="auto">
          <a:xfrm flipH="1" flipV="1">
            <a:off x="2152650" y="5145088"/>
            <a:ext cx="290513" cy="249237"/>
            <a:chOff x="2919" y="2456"/>
            <a:chExt cx="183" cy="157"/>
          </a:xfrm>
        </p:grpSpPr>
        <p:sp>
          <p:nvSpPr>
            <p:cNvPr id="1364070" name="Oval 102"/>
            <p:cNvSpPr>
              <a:spLocks noChangeArrowheads="1"/>
            </p:cNvSpPr>
            <p:nvPr/>
          </p:nvSpPr>
          <p:spPr bwMode="auto">
            <a:xfrm>
              <a:off x="2919" y="2456"/>
              <a:ext cx="183" cy="157"/>
            </a:xfrm>
            <a:prstGeom prst="ellipse">
              <a:avLst/>
            </a:prstGeom>
            <a:solidFill>
              <a:srgbClr val="FFFF00"/>
            </a:solidFill>
            <a:ln w="38100">
              <a:solidFill>
                <a:schemeClr val="tx1"/>
              </a:solidFill>
              <a:round/>
              <a:headEnd/>
              <a:tailEnd/>
            </a:ln>
            <a:effectLst/>
          </p:spPr>
          <p:txBody>
            <a:bodyPr rot="10800000" wrap="none" anchor="ctr"/>
            <a:lstStyle/>
            <a:p>
              <a:endParaRPr lang="en-GB">
                <a:solidFill>
                  <a:srgbClr val="0000FF"/>
                </a:solidFill>
              </a:endParaRPr>
            </a:p>
          </p:txBody>
        </p:sp>
        <p:sp>
          <p:nvSpPr>
            <p:cNvPr id="1364071" name="Oval 103"/>
            <p:cNvSpPr>
              <a:spLocks noChangeArrowheads="1"/>
            </p:cNvSpPr>
            <p:nvPr/>
          </p:nvSpPr>
          <p:spPr bwMode="auto">
            <a:xfrm>
              <a:off x="3041" y="2494"/>
              <a:ext cx="27" cy="54"/>
            </a:xfrm>
            <a:prstGeom prst="ellipse">
              <a:avLst/>
            </a:prstGeom>
            <a:solidFill>
              <a:srgbClr val="FFFF00"/>
            </a:solidFill>
            <a:ln w="3175">
              <a:solidFill>
                <a:schemeClr val="tx1"/>
              </a:solidFill>
              <a:round/>
              <a:headEnd/>
              <a:tailEnd/>
            </a:ln>
            <a:effectLst/>
          </p:spPr>
          <p:txBody>
            <a:bodyPr wrap="none" anchor="ctr"/>
            <a:lstStyle/>
            <a:p>
              <a:endParaRPr lang="en-US"/>
            </a:p>
          </p:txBody>
        </p:sp>
      </p:grpSp>
      <p:sp>
        <p:nvSpPr>
          <p:cNvPr id="1364072" name="AutoShape 104"/>
          <p:cNvSpPr>
            <a:spLocks noChangeArrowheads="1"/>
          </p:cNvSpPr>
          <p:nvPr/>
        </p:nvSpPr>
        <p:spPr bwMode="auto">
          <a:xfrm flipH="1" flipV="1">
            <a:off x="5286375" y="2386013"/>
            <a:ext cx="3322638" cy="2916237"/>
          </a:xfrm>
          <a:prstGeom prst="triangle">
            <a:avLst>
              <a:gd name="adj" fmla="val 50000"/>
            </a:avLst>
          </a:prstGeom>
          <a:solidFill>
            <a:srgbClr val="CCFFCC"/>
          </a:solidFill>
          <a:ln w="38100" algn="ctr">
            <a:solidFill>
              <a:schemeClr val="tx1"/>
            </a:solidFill>
            <a:miter lim="800000"/>
            <a:headEnd/>
            <a:tailEnd/>
          </a:ln>
          <a:effectLst/>
        </p:spPr>
        <p:txBody>
          <a:bodyPr wrap="none" anchor="ctr"/>
          <a:lstStyle/>
          <a:p>
            <a:endParaRPr lang="en-US"/>
          </a:p>
        </p:txBody>
      </p:sp>
      <p:sp>
        <p:nvSpPr>
          <p:cNvPr id="1364073" name="AutoShape 105"/>
          <p:cNvSpPr>
            <a:spLocks noChangeArrowheads="1"/>
          </p:cNvSpPr>
          <p:nvPr/>
        </p:nvSpPr>
        <p:spPr bwMode="auto">
          <a:xfrm>
            <a:off x="6519863" y="3067050"/>
            <a:ext cx="855662" cy="595313"/>
          </a:xfrm>
          <a:prstGeom prst="triangle">
            <a:avLst>
              <a:gd name="adj" fmla="val 50000"/>
            </a:avLst>
          </a:prstGeom>
          <a:solidFill>
            <a:srgbClr val="CCFFCC"/>
          </a:solidFill>
          <a:ln w="38100" algn="ctr">
            <a:solidFill>
              <a:schemeClr val="tx1"/>
            </a:solidFill>
            <a:miter lim="800000"/>
            <a:headEnd/>
            <a:tailEnd/>
          </a:ln>
          <a:effectLst/>
        </p:spPr>
        <p:txBody>
          <a:bodyPr wrap="none" anchor="ctr"/>
          <a:lstStyle/>
          <a:p>
            <a:endParaRPr lang="en-US"/>
          </a:p>
        </p:txBody>
      </p:sp>
      <p:sp>
        <p:nvSpPr>
          <p:cNvPr id="1364074" name="Line 106"/>
          <p:cNvSpPr>
            <a:spLocks noChangeShapeType="1"/>
          </p:cNvSpPr>
          <p:nvPr/>
        </p:nvSpPr>
        <p:spPr bwMode="auto">
          <a:xfrm flipH="1">
            <a:off x="6940550" y="3678238"/>
            <a:ext cx="434975" cy="1654175"/>
          </a:xfrm>
          <a:prstGeom prst="line">
            <a:avLst/>
          </a:prstGeom>
          <a:noFill/>
          <a:ln w="38100">
            <a:solidFill>
              <a:schemeClr val="tx1"/>
            </a:solidFill>
            <a:round/>
            <a:headEnd/>
            <a:tailEnd/>
          </a:ln>
          <a:effectLst/>
        </p:spPr>
        <p:txBody>
          <a:bodyPr anchor="ctr"/>
          <a:lstStyle/>
          <a:p>
            <a:endParaRPr lang="en-US"/>
          </a:p>
        </p:txBody>
      </p:sp>
      <p:sp>
        <p:nvSpPr>
          <p:cNvPr id="1364075" name="Line 107"/>
          <p:cNvSpPr>
            <a:spLocks noChangeShapeType="1"/>
          </p:cNvSpPr>
          <p:nvPr/>
        </p:nvSpPr>
        <p:spPr bwMode="auto">
          <a:xfrm flipV="1">
            <a:off x="7404100" y="2341563"/>
            <a:ext cx="1219200" cy="1292225"/>
          </a:xfrm>
          <a:prstGeom prst="line">
            <a:avLst/>
          </a:prstGeom>
          <a:noFill/>
          <a:ln w="38100">
            <a:solidFill>
              <a:schemeClr val="tx1"/>
            </a:solidFill>
            <a:round/>
            <a:headEnd/>
            <a:tailEnd/>
          </a:ln>
          <a:effectLst/>
        </p:spPr>
        <p:txBody>
          <a:bodyPr anchor="ctr"/>
          <a:lstStyle/>
          <a:p>
            <a:endParaRPr lang="en-US"/>
          </a:p>
        </p:txBody>
      </p:sp>
      <p:sp>
        <p:nvSpPr>
          <p:cNvPr id="1364076" name="Line 108"/>
          <p:cNvSpPr>
            <a:spLocks noChangeShapeType="1"/>
          </p:cNvSpPr>
          <p:nvPr/>
        </p:nvSpPr>
        <p:spPr bwMode="auto">
          <a:xfrm flipH="1">
            <a:off x="6969125" y="2327275"/>
            <a:ext cx="1625600" cy="769938"/>
          </a:xfrm>
          <a:prstGeom prst="line">
            <a:avLst/>
          </a:prstGeom>
          <a:noFill/>
          <a:ln w="38100">
            <a:solidFill>
              <a:schemeClr val="tx1"/>
            </a:solidFill>
            <a:round/>
            <a:headEnd/>
            <a:tailEnd/>
          </a:ln>
          <a:effectLst/>
        </p:spPr>
        <p:txBody>
          <a:bodyPr anchor="ctr"/>
          <a:lstStyle/>
          <a:p>
            <a:endParaRPr lang="en-US"/>
          </a:p>
        </p:txBody>
      </p:sp>
      <p:sp>
        <p:nvSpPr>
          <p:cNvPr id="1364077" name="Line 109"/>
          <p:cNvSpPr>
            <a:spLocks noChangeShapeType="1"/>
          </p:cNvSpPr>
          <p:nvPr/>
        </p:nvSpPr>
        <p:spPr bwMode="auto">
          <a:xfrm flipH="1" flipV="1">
            <a:off x="5270500" y="2386013"/>
            <a:ext cx="1670050" cy="696912"/>
          </a:xfrm>
          <a:prstGeom prst="line">
            <a:avLst/>
          </a:prstGeom>
          <a:noFill/>
          <a:ln w="38100">
            <a:solidFill>
              <a:schemeClr val="tx1"/>
            </a:solidFill>
            <a:round/>
            <a:headEnd/>
            <a:tailEnd/>
          </a:ln>
          <a:effectLst/>
        </p:spPr>
        <p:txBody>
          <a:bodyPr anchor="ctr"/>
          <a:lstStyle/>
          <a:p>
            <a:endParaRPr lang="en-US"/>
          </a:p>
        </p:txBody>
      </p:sp>
      <p:sp>
        <p:nvSpPr>
          <p:cNvPr id="1364078" name="Line 110"/>
          <p:cNvSpPr>
            <a:spLocks noChangeShapeType="1"/>
          </p:cNvSpPr>
          <p:nvPr/>
        </p:nvSpPr>
        <p:spPr bwMode="auto">
          <a:xfrm flipH="1" flipV="1">
            <a:off x="5241925" y="2327275"/>
            <a:ext cx="1263650" cy="1320800"/>
          </a:xfrm>
          <a:prstGeom prst="line">
            <a:avLst/>
          </a:prstGeom>
          <a:noFill/>
          <a:ln w="38100">
            <a:solidFill>
              <a:schemeClr val="tx1"/>
            </a:solidFill>
            <a:round/>
            <a:headEnd/>
            <a:tailEnd/>
          </a:ln>
          <a:effectLst/>
        </p:spPr>
        <p:txBody>
          <a:bodyPr anchor="ctr"/>
          <a:lstStyle/>
          <a:p>
            <a:endParaRPr lang="en-US"/>
          </a:p>
        </p:txBody>
      </p:sp>
      <p:sp>
        <p:nvSpPr>
          <p:cNvPr id="1364079" name="Line 111"/>
          <p:cNvSpPr>
            <a:spLocks noChangeShapeType="1"/>
          </p:cNvSpPr>
          <p:nvPr/>
        </p:nvSpPr>
        <p:spPr bwMode="auto">
          <a:xfrm flipH="1" flipV="1">
            <a:off x="6519863" y="3619500"/>
            <a:ext cx="434975" cy="1698625"/>
          </a:xfrm>
          <a:prstGeom prst="line">
            <a:avLst/>
          </a:prstGeom>
          <a:noFill/>
          <a:ln w="38100">
            <a:solidFill>
              <a:schemeClr val="tx1"/>
            </a:solidFill>
            <a:round/>
            <a:headEnd/>
            <a:tailEnd/>
          </a:ln>
          <a:effectLst/>
        </p:spPr>
        <p:txBody>
          <a:bodyPr anchor="ctr"/>
          <a:lstStyle/>
          <a:p>
            <a:endParaRPr lang="en-US"/>
          </a:p>
        </p:txBody>
      </p:sp>
      <p:sp>
        <p:nvSpPr>
          <p:cNvPr id="1364080" name="Line 112"/>
          <p:cNvSpPr>
            <a:spLocks noChangeShapeType="1"/>
          </p:cNvSpPr>
          <p:nvPr/>
        </p:nvSpPr>
        <p:spPr bwMode="auto">
          <a:xfrm flipV="1">
            <a:off x="6954838" y="2374900"/>
            <a:ext cx="420687" cy="754063"/>
          </a:xfrm>
          <a:prstGeom prst="line">
            <a:avLst/>
          </a:prstGeom>
          <a:noFill/>
          <a:ln w="38100">
            <a:solidFill>
              <a:schemeClr val="tx1"/>
            </a:solidFill>
            <a:round/>
            <a:headEnd/>
            <a:tailEnd/>
          </a:ln>
          <a:effectLst/>
        </p:spPr>
        <p:txBody>
          <a:bodyPr anchor="ctr"/>
          <a:lstStyle/>
          <a:p>
            <a:endParaRPr lang="en-US"/>
          </a:p>
        </p:txBody>
      </p:sp>
      <p:sp>
        <p:nvSpPr>
          <p:cNvPr id="1364081" name="Line 113"/>
          <p:cNvSpPr>
            <a:spLocks noChangeShapeType="1"/>
          </p:cNvSpPr>
          <p:nvPr/>
        </p:nvSpPr>
        <p:spPr bwMode="auto">
          <a:xfrm flipH="1" flipV="1">
            <a:off x="6526213" y="2376488"/>
            <a:ext cx="420687" cy="754062"/>
          </a:xfrm>
          <a:prstGeom prst="line">
            <a:avLst/>
          </a:prstGeom>
          <a:noFill/>
          <a:ln w="38100">
            <a:solidFill>
              <a:schemeClr val="tx1"/>
            </a:solidFill>
            <a:round/>
            <a:headEnd/>
            <a:tailEnd/>
          </a:ln>
          <a:effectLst/>
        </p:spPr>
        <p:txBody>
          <a:bodyPr anchor="ctr"/>
          <a:lstStyle/>
          <a:p>
            <a:endParaRPr lang="en-US"/>
          </a:p>
        </p:txBody>
      </p:sp>
      <p:sp>
        <p:nvSpPr>
          <p:cNvPr id="1364082" name="Line 114"/>
          <p:cNvSpPr>
            <a:spLocks noChangeShapeType="1"/>
          </p:cNvSpPr>
          <p:nvPr/>
        </p:nvSpPr>
        <p:spPr bwMode="auto">
          <a:xfrm flipH="1" flipV="1">
            <a:off x="5924550" y="3546475"/>
            <a:ext cx="623888" cy="131763"/>
          </a:xfrm>
          <a:prstGeom prst="line">
            <a:avLst/>
          </a:prstGeom>
          <a:noFill/>
          <a:ln w="38100">
            <a:solidFill>
              <a:schemeClr val="tx1"/>
            </a:solidFill>
            <a:round/>
            <a:headEnd/>
            <a:tailEnd/>
          </a:ln>
          <a:effectLst/>
        </p:spPr>
        <p:txBody>
          <a:bodyPr anchor="ctr"/>
          <a:lstStyle/>
          <a:p>
            <a:endParaRPr lang="en-US"/>
          </a:p>
        </p:txBody>
      </p:sp>
      <p:sp>
        <p:nvSpPr>
          <p:cNvPr id="1364083" name="Line 115"/>
          <p:cNvSpPr>
            <a:spLocks noChangeShapeType="1"/>
          </p:cNvSpPr>
          <p:nvPr/>
        </p:nvSpPr>
        <p:spPr bwMode="auto">
          <a:xfrm flipV="1">
            <a:off x="7354888" y="3524250"/>
            <a:ext cx="623887" cy="131763"/>
          </a:xfrm>
          <a:prstGeom prst="line">
            <a:avLst/>
          </a:prstGeom>
          <a:noFill/>
          <a:ln w="38100">
            <a:solidFill>
              <a:schemeClr val="tx1"/>
            </a:solidFill>
            <a:round/>
            <a:headEnd/>
            <a:tailEnd/>
          </a:ln>
          <a:effectLst/>
        </p:spPr>
        <p:txBody>
          <a:bodyPr anchor="ctr"/>
          <a:lstStyle/>
          <a:p>
            <a:endParaRPr lang="en-US"/>
          </a:p>
        </p:txBody>
      </p:sp>
      <p:sp>
        <p:nvSpPr>
          <p:cNvPr id="1364084" name="Line 116"/>
          <p:cNvSpPr>
            <a:spLocks noChangeShapeType="1"/>
          </p:cNvSpPr>
          <p:nvPr/>
        </p:nvSpPr>
        <p:spPr bwMode="auto">
          <a:xfrm flipH="1">
            <a:off x="6372225" y="3692525"/>
            <a:ext cx="131763" cy="565150"/>
          </a:xfrm>
          <a:prstGeom prst="line">
            <a:avLst/>
          </a:prstGeom>
          <a:noFill/>
          <a:ln w="38100">
            <a:solidFill>
              <a:schemeClr val="tx1"/>
            </a:solidFill>
            <a:round/>
            <a:headEnd/>
            <a:tailEnd/>
          </a:ln>
          <a:effectLst/>
        </p:spPr>
        <p:txBody>
          <a:bodyPr anchor="ctr"/>
          <a:lstStyle/>
          <a:p>
            <a:endParaRPr lang="en-US"/>
          </a:p>
        </p:txBody>
      </p:sp>
      <p:sp>
        <p:nvSpPr>
          <p:cNvPr id="1364085" name="Line 117"/>
          <p:cNvSpPr>
            <a:spLocks noChangeShapeType="1"/>
          </p:cNvSpPr>
          <p:nvPr/>
        </p:nvSpPr>
        <p:spPr bwMode="auto">
          <a:xfrm>
            <a:off x="7396163" y="3671888"/>
            <a:ext cx="131762" cy="565150"/>
          </a:xfrm>
          <a:prstGeom prst="line">
            <a:avLst/>
          </a:prstGeom>
          <a:noFill/>
          <a:ln w="38100">
            <a:solidFill>
              <a:schemeClr val="tx1"/>
            </a:solidFill>
            <a:round/>
            <a:headEnd/>
            <a:tailEnd/>
          </a:ln>
          <a:effectLst/>
        </p:spPr>
        <p:txBody>
          <a:bodyPr anchor="ctr"/>
          <a:lstStyle/>
          <a:p>
            <a:endParaRPr lang="en-US"/>
          </a:p>
        </p:txBody>
      </p:sp>
      <p:grpSp>
        <p:nvGrpSpPr>
          <p:cNvPr id="27" name="Group 118"/>
          <p:cNvGrpSpPr>
            <a:grpSpLocks/>
          </p:cNvGrpSpPr>
          <p:nvPr/>
        </p:nvGrpSpPr>
        <p:grpSpPr bwMode="auto">
          <a:xfrm flipH="1" flipV="1">
            <a:off x="5184775" y="2260600"/>
            <a:ext cx="290513" cy="249238"/>
            <a:chOff x="2919" y="2456"/>
            <a:chExt cx="183" cy="157"/>
          </a:xfrm>
        </p:grpSpPr>
        <p:sp>
          <p:nvSpPr>
            <p:cNvPr id="1364087" name="Oval 119"/>
            <p:cNvSpPr>
              <a:spLocks noChangeArrowheads="1"/>
            </p:cNvSpPr>
            <p:nvPr/>
          </p:nvSpPr>
          <p:spPr bwMode="auto">
            <a:xfrm>
              <a:off x="2919" y="2456"/>
              <a:ext cx="183" cy="157"/>
            </a:xfrm>
            <a:prstGeom prst="ellipse">
              <a:avLst/>
            </a:prstGeom>
            <a:solidFill>
              <a:srgbClr val="66FFFF"/>
            </a:solidFill>
            <a:ln w="38100">
              <a:solidFill>
                <a:schemeClr val="tx1"/>
              </a:solidFill>
              <a:round/>
              <a:headEnd/>
              <a:tailEnd/>
            </a:ln>
            <a:effectLst/>
          </p:spPr>
          <p:txBody>
            <a:bodyPr rot="10800000" wrap="none" anchor="ctr"/>
            <a:lstStyle/>
            <a:p>
              <a:endParaRPr lang="en-GB">
                <a:solidFill>
                  <a:srgbClr val="0000FF"/>
                </a:solidFill>
              </a:endParaRPr>
            </a:p>
          </p:txBody>
        </p:sp>
        <p:sp>
          <p:nvSpPr>
            <p:cNvPr id="1364088" name="Oval 120"/>
            <p:cNvSpPr>
              <a:spLocks noChangeArrowheads="1"/>
            </p:cNvSpPr>
            <p:nvPr/>
          </p:nvSpPr>
          <p:spPr bwMode="auto">
            <a:xfrm>
              <a:off x="3041" y="2494"/>
              <a:ext cx="27" cy="54"/>
            </a:xfrm>
            <a:prstGeom prst="ellipse">
              <a:avLst/>
            </a:prstGeom>
            <a:solidFill>
              <a:srgbClr val="66FFFF"/>
            </a:solidFill>
            <a:ln w="3175">
              <a:solidFill>
                <a:schemeClr val="tx1"/>
              </a:solidFill>
              <a:round/>
              <a:headEnd/>
              <a:tailEnd/>
            </a:ln>
            <a:effectLst/>
          </p:spPr>
          <p:txBody>
            <a:bodyPr wrap="none" anchor="ctr"/>
            <a:lstStyle/>
            <a:p>
              <a:endParaRPr lang="en-US"/>
            </a:p>
          </p:txBody>
        </p:sp>
      </p:grpSp>
      <p:grpSp>
        <p:nvGrpSpPr>
          <p:cNvPr id="28" name="Group 121"/>
          <p:cNvGrpSpPr>
            <a:grpSpLocks/>
          </p:cNvGrpSpPr>
          <p:nvPr/>
        </p:nvGrpSpPr>
        <p:grpSpPr bwMode="auto">
          <a:xfrm flipH="1" flipV="1">
            <a:off x="7291388" y="2260600"/>
            <a:ext cx="290512" cy="249238"/>
            <a:chOff x="2919" y="2456"/>
            <a:chExt cx="183" cy="157"/>
          </a:xfrm>
        </p:grpSpPr>
        <p:sp>
          <p:nvSpPr>
            <p:cNvPr id="1364090" name="Oval 122"/>
            <p:cNvSpPr>
              <a:spLocks noChangeArrowheads="1"/>
            </p:cNvSpPr>
            <p:nvPr/>
          </p:nvSpPr>
          <p:spPr bwMode="auto">
            <a:xfrm>
              <a:off x="2919" y="2456"/>
              <a:ext cx="183" cy="157"/>
            </a:xfrm>
            <a:prstGeom prst="ellipse">
              <a:avLst/>
            </a:prstGeom>
            <a:solidFill>
              <a:srgbClr val="66FFFF"/>
            </a:solidFill>
            <a:ln w="38100">
              <a:solidFill>
                <a:schemeClr val="tx1"/>
              </a:solidFill>
              <a:round/>
              <a:headEnd/>
              <a:tailEnd/>
            </a:ln>
            <a:effectLst/>
          </p:spPr>
          <p:txBody>
            <a:bodyPr rot="10800000" wrap="none" anchor="ctr"/>
            <a:lstStyle/>
            <a:p>
              <a:endParaRPr lang="en-GB">
                <a:solidFill>
                  <a:srgbClr val="0000FF"/>
                </a:solidFill>
              </a:endParaRPr>
            </a:p>
          </p:txBody>
        </p:sp>
        <p:sp>
          <p:nvSpPr>
            <p:cNvPr id="1364091" name="Oval 123"/>
            <p:cNvSpPr>
              <a:spLocks noChangeArrowheads="1"/>
            </p:cNvSpPr>
            <p:nvPr/>
          </p:nvSpPr>
          <p:spPr bwMode="auto">
            <a:xfrm>
              <a:off x="3041" y="2494"/>
              <a:ext cx="27" cy="54"/>
            </a:xfrm>
            <a:prstGeom prst="ellipse">
              <a:avLst/>
            </a:prstGeom>
            <a:solidFill>
              <a:srgbClr val="66FFFF"/>
            </a:solidFill>
            <a:ln w="3175">
              <a:solidFill>
                <a:schemeClr val="tx1"/>
              </a:solidFill>
              <a:round/>
              <a:headEnd/>
              <a:tailEnd/>
            </a:ln>
            <a:effectLst/>
          </p:spPr>
          <p:txBody>
            <a:bodyPr wrap="none" anchor="ctr"/>
            <a:lstStyle/>
            <a:p>
              <a:endParaRPr lang="en-US"/>
            </a:p>
          </p:txBody>
        </p:sp>
      </p:grpSp>
      <p:grpSp>
        <p:nvGrpSpPr>
          <p:cNvPr id="29" name="Group 124"/>
          <p:cNvGrpSpPr>
            <a:grpSpLocks/>
          </p:cNvGrpSpPr>
          <p:nvPr/>
        </p:nvGrpSpPr>
        <p:grpSpPr bwMode="auto">
          <a:xfrm flipH="1" flipV="1">
            <a:off x="6413500" y="2260600"/>
            <a:ext cx="290513" cy="249238"/>
            <a:chOff x="2919" y="2456"/>
            <a:chExt cx="183" cy="157"/>
          </a:xfrm>
        </p:grpSpPr>
        <p:sp>
          <p:nvSpPr>
            <p:cNvPr id="1364093" name="Oval 125"/>
            <p:cNvSpPr>
              <a:spLocks noChangeArrowheads="1"/>
            </p:cNvSpPr>
            <p:nvPr/>
          </p:nvSpPr>
          <p:spPr bwMode="auto">
            <a:xfrm>
              <a:off x="2919" y="2456"/>
              <a:ext cx="183" cy="157"/>
            </a:xfrm>
            <a:prstGeom prst="ellipse">
              <a:avLst/>
            </a:prstGeom>
            <a:solidFill>
              <a:srgbClr val="FFFF00"/>
            </a:solidFill>
            <a:ln w="38100">
              <a:solidFill>
                <a:schemeClr val="tx1"/>
              </a:solidFill>
              <a:round/>
              <a:headEnd/>
              <a:tailEnd/>
            </a:ln>
            <a:effectLst/>
          </p:spPr>
          <p:txBody>
            <a:bodyPr rot="10800000" wrap="none" anchor="ctr"/>
            <a:lstStyle/>
            <a:p>
              <a:endParaRPr lang="en-GB">
                <a:solidFill>
                  <a:srgbClr val="0000FF"/>
                </a:solidFill>
              </a:endParaRPr>
            </a:p>
          </p:txBody>
        </p:sp>
        <p:sp>
          <p:nvSpPr>
            <p:cNvPr id="1364094" name="Oval 126"/>
            <p:cNvSpPr>
              <a:spLocks noChangeArrowheads="1"/>
            </p:cNvSpPr>
            <p:nvPr/>
          </p:nvSpPr>
          <p:spPr bwMode="auto">
            <a:xfrm>
              <a:off x="3041" y="2494"/>
              <a:ext cx="27" cy="54"/>
            </a:xfrm>
            <a:prstGeom prst="ellipse">
              <a:avLst/>
            </a:prstGeom>
            <a:solidFill>
              <a:schemeClr val="bg1"/>
            </a:solidFill>
            <a:ln w="3175">
              <a:solidFill>
                <a:schemeClr val="tx1"/>
              </a:solidFill>
              <a:round/>
              <a:headEnd/>
              <a:tailEnd/>
            </a:ln>
            <a:effectLst/>
          </p:spPr>
          <p:txBody>
            <a:bodyPr wrap="none" anchor="ctr"/>
            <a:lstStyle/>
            <a:p>
              <a:endParaRPr lang="en-US"/>
            </a:p>
          </p:txBody>
        </p:sp>
      </p:grpSp>
      <p:grpSp>
        <p:nvGrpSpPr>
          <p:cNvPr id="30" name="Group 127"/>
          <p:cNvGrpSpPr>
            <a:grpSpLocks/>
          </p:cNvGrpSpPr>
          <p:nvPr/>
        </p:nvGrpSpPr>
        <p:grpSpPr bwMode="auto">
          <a:xfrm flipH="1" flipV="1">
            <a:off x="8439150" y="2260600"/>
            <a:ext cx="290513" cy="249238"/>
            <a:chOff x="2919" y="2456"/>
            <a:chExt cx="183" cy="157"/>
          </a:xfrm>
        </p:grpSpPr>
        <p:sp>
          <p:nvSpPr>
            <p:cNvPr id="1364096" name="Oval 128"/>
            <p:cNvSpPr>
              <a:spLocks noChangeArrowheads="1"/>
            </p:cNvSpPr>
            <p:nvPr/>
          </p:nvSpPr>
          <p:spPr bwMode="auto">
            <a:xfrm>
              <a:off x="2919" y="2456"/>
              <a:ext cx="183" cy="157"/>
            </a:xfrm>
            <a:prstGeom prst="ellipse">
              <a:avLst/>
            </a:prstGeom>
            <a:solidFill>
              <a:srgbClr val="FFFF00"/>
            </a:solidFill>
            <a:ln w="38100">
              <a:solidFill>
                <a:schemeClr val="tx1"/>
              </a:solidFill>
              <a:round/>
              <a:headEnd/>
              <a:tailEnd/>
            </a:ln>
            <a:effectLst/>
          </p:spPr>
          <p:txBody>
            <a:bodyPr rot="10800000" wrap="none" anchor="ctr"/>
            <a:lstStyle/>
            <a:p>
              <a:endParaRPr lang="en-GB">
                <a:solidFill>
                  <a:srgbClr val="0000FF"/>
                </a:solidFill>
              </a:endParaRPr>
            </a:p>
          </p:txBody>
        </p:sp>
        <p:sp>
          <p:nvSpPr>
            <p:cNvPr id="1364097" name="Oval 129"/>
            <p:cNvSpPr>
              <a:spLocks noChangeArrowheads="1"/>
            </p:cNvSpPr>
            <p:nvPr/>
          </p:nvSpPr>
          <p:spPr bwMode="auto">
            <a:xfrm>
              <a:off x="3041" y="2494"/>
              <a:ext cx="27" cy="54"/>
            </a:xfrm>
            <a:prstGeom prst="ellipse">
              <a:avLst/>
            </a:prstGeom>
            <a:solidFill>
              <a:schemeClr val="bg1"/>
            </a:solidFill>
            <a:ln w="3175">
              <a:solidFill>
                <a:schemeClr val="tx1"/>
              </a:solidFill>
              <a:round/>
              <a:headEnd/>
              <a:tailEnd/>
            </a:ln>
            <a:effectLst/>
          </p:spPr>
          <p:txBody>
            <a:bodyPr wrap="none" anchor="ctr"/>
            <a:lstStyle/>
            <a:p>
              <a:endParaRPr lang="en-US"/>
            </a:p>
          </p:txBody>
        </p:sp>
      </p:grpSp>
      <p:grpSp>
        <p:nvGrpSpPr>
          <p:cNvPr id="31" name="Group 130"/>
          <p:cNvGrpSpPr>
            <a:grpSpLocks/>
          </p:cNvGrpSpPr>
          <p:nvPr/>
        </p:nvGrpSpPr>
        <p:grpSpPr bwMode="auto">
          <a:xfrm flipH="1" flipV="1">
            <a:off x="6384925" y="3536950"/>
            <a:ext cx="290513" cy="249238"/>
            <a:chOff x="2919" y="2456"/>
            <a:chExt cx="183" cy="157"/>
          </a:xfrm>
        </p:grpSpPr>
        <p:sp>
          <p:nvSpPr>
            <p:cNvPr id="1364099" name="Oval 131"/>
            <p:cNvSpPr>
              <a:spLocks noChangeArrowheads="1"/>
            </p:cNvSpPr>
            <p:nvPr/>
          </p:nvSpPr>
          <p:spPr bwMode="auto">
            <a:xfrm>
              <a:off x="2919" y="2456"/>
              <a:ext cx="183" cy="157"/>
            </a:xfrm>
            <a:prstGeom prst="ellipse">
              <a:avLst/>
            </a:prstGeom>
            <a:solidFill>
              <a:srgbClr val="FFFF00"/>
            </a:solidFill>
            <a:ln w="38100">
              <a:solidFill>
                <a:schemeClr val="tx1"/>
              </a:solidFill>
              <a:round/>
              <a:headEnd/>
              <a:tailEnd/>
            </a:ln>
            <a:effectLst/>
          </p:spPr>
          <p:txBody>
            <a:bodyPr rot="10800000" wrap="none" anchor="ctr"/>
            <a:lstStyle/>
            <a:p>
              <a:endParaRPr lang="en-GB">
                <a:solidFill>
                  <a:srgbClr val="0000FF"/>
                </a:solidFill>
              </a:endParaRPr>
            </a:p>
          </p:txBody>
        </p:sp>
        <p:sp>
          <p:nvSpPr>
            <p:cNvPr id="1364100" name="Oval 132"/>
            <p:cNvSpPr>
              <a:spLocks noChangeArrowheads="1"/>
            </p:cNvSpPr>
            <p:nvPr/>
          </p:nvSpPr>
          <p:spPr bwMode="auto">
            <a:xfrm>
              <a:off x="3041" y="2494"/>
              <a:ext cx="27" cy="54"/>
            </a:xfrm>
            <a:prstGeom prst="ellipse">
              <a:avLst/>
            </a:prstGeom>
            <a:solidFill>
              <a:schemeClr val="bg1"/>
            </a:solidFill>
            <a:ln w="3175">
              <a:solidFill>
                <a:schemeClr val="tx1"/>
              </a:solidFill>
              <a:round/>
              <a:headEnd/>
              <a:tailEnd/>
            </a:ln>
            <a:effectLst/>
          </p:spPr>
          <p:txBody>
            <a:bodyPr wrap="none" anchor="ctr"/>
            <a:lstStyle/>
            <a:p>
              <a:endParaRPr lang="en-US"/>
            </a:p>
          </p:txBody>
        </p:sp>
      </p:grpSp>
      <p:grpSp>
        <p:nvGrpSpPr>
          <p:cNvPr id="1363968" name="Group 133"/>
          <p:cNvGrpSpPr>
            <a:grpSpLocks/>
          </p:cNvGrpSpPr>
          <p:nvPr/>
        </p:nvGrpSpPr>
        <p:grpSpPr bwMode="auto">
          <a:xfrm flipH="1" flipV="1">
            <a:off x="7423150" y="4133850"/>
            <a:ext cx="290513" cy="249238"/>
            <a:chOff x="2919" y="2456"/>
            <a:chExt cx="183" cy="157"/>
          </a:xfrm>
        </p:grpSpPr>
        <p:sp>
          <p:nvSpPr>
            <p:cNvPr id="1364102" name="Oval 134"/>
            <p:cNvSpPr>
              <a:spLocks noChangeArrowheads="1"/>
            </p:cNvSpPr>
            <p:nvPr/>
          </p:nvSpPr>
          <p:spPr bwMode="auto">
            <a:xfrm>
              <a:off x="2919" y="2456"/>
              <a:ext cx="183" cy="157"/>
            </a:xfrm>
            <a:prstGeom prst="ellipse">
              <a:avLst/>
            </a:prstGeom>
            <a:solidFill>
              <a:srgbClr val="FFFF00"/>
            </a:solidFill>
            <a:ln w="38100">
              <a:solidFill>
                <a:schemeClr val="tx1"/>
              </a:solidFill>
              <a:round/>
              <a:headEnd/>
              <a:tailEnd/>
            </a:ln>
            <a:effectLst/>
          </p:spPr>
          <p:txBody>
            <a:bodyPr rot="10800000" wrap="none" anchor="ctr"/>
            <a:lstStyle/>
            <a:p>
              <a:endParaRPr lang="en-GB">
                <a:solidFill>
                  <a:srgbClr val="0000FF"/>
                </a:solidFill>
              </a:endParaRPr>
            </a:p>
          </p:txBody>
        </p:sp>
        <p:sp>
          <p:nvSpPr>
            <p:cNvPr id="1364103" name="Oval 135"/>
            <p:cNvSpPr>
              <a:spLocks noChangeArrowheads="1"/>
            </p:cNvSpPr>
            <p:nvPr/>
          </p:nvSpPr>
          <p:spPr bwMode="auto">
            <a:xfrm>
              <a:off x="3041" y="2494"/>
              <a:ext cx="27" cy="54"/>
            </a:xfrm>
            <a:prstGeom prst="ellipse">
              <a:avLst/>
            </a:prstGeom>
            <a:solidFill>
              <a:schemeClr val="bg1"/>
            </a:solidFill>
            <a:ln w="3175">
              <a:solidFill>
                <a:schemeClr val="tx1"/>
              </a:solidFill>
              <a:round/>
              <a:headEnd/>
              <a:tailEnd/>
            </a:ln>
            <a:effectLst/>
          </p:spPr>
          <p:txBody>
            <a:bodyPr wrap="none" anchor="ctr"/>
            <a:lstStyle/>
            <a:p>
              <a:endParaRPr lang="en-US"/>
            </a:p>
          </p:txBody>
        </p:sp>
      </p:grpSp>
      <p:grpSp>
        <p:nvGrpSpPr>
          <p:cNvPr id="1363969" name="Group 136"/>
          <p:cNvGrpSpPr>
            <a:grpSpLocks/>
          </p:cNvGrpSpPr>
          <p:nvPr/>
        </p:nvGrpSpPr>
        <p:grpSpPr bwMode="auto">
          <a:xfrm flipH="1" flipV="1">
            <a:off x="7251700" y="3538538"/>
            <a:ext cx="290513" cy="249237"/>
            <a:chOff x="2919" y="2456"/>
            <a:chExt cx="183" cy="157"/>
          </a:xfrm>
        </p:grpSpPr>
        <p:sp>
          <p:nvSpPr>
            <p:cNvPr id="1364105" name="Oval 137"/>
            <p:cNvSpPr>
              <a:spLocks noChangeArrowheads="1"/>
            </p:cNvSpPr>
            <p:nvPr/>
          </p:nvSpPr>
          <p:spPr bwMode="auto">
            <a:xfrm>
              <a:off x="2919" y="2456"/>
              <a:ext cx="183" cy="157"/>
            </a:xfrm>
            <a:prstGeom prst="ellipse">
              <a:avLst/>
            </a:prstGeom>
            <a:solidFill>
              <a:srgbClr val="66FFFF"/>
            </a:solidFill>
            <a:ln w="38100">
              <a:solidFill>
                <a:schemeClr val="tx1"/>
              </a:solidFill>
              <a:round/>
              <a:headEnd/>
              <a:tailEnd/>
            </a:ln>
            <a:effectLst/>
          </p:spPr>
          <p:txBody>
            <a:bodyPr rot="10800000" wrap="none" anchor="ctr"/>
            <a:lstStyle/>
            <a:p>
              <a:endParaRPr lang="en-GB">
                <a:solidFill>
                  <a:srgbClr val="0000FF"/>
                </a:solidFill>
              </a:endParaRPr>
            </a:p>
          </p:txBody>
        </p:sp>
        <p:sp>
          <p:nvSpPr>
            <p:cNvPr id="1364106" name="Oval 138"/>
            <p:cNvSpPr>
              <a:spLocks noChangeArrowheads="1"/>
            </p:cNvSpPr>
            <p:nvPr/>
          </p:nvSpPr>
          <p:spPr bwMode="auto">
            <a:xfrm>
              <a:off x="3041" y="2494"/>
              <a:ext cx="27" cy="54"/>
            </a:xfrm>
            <a:prstGeom prst="ellipse">
              <a:avLst/>
            </a:prstGeom>
            <a:solidFill>
              <a:srgbClr val="66FFFF"/>
            </a:solidFill>
            <a:ln w="3175">
              <a:solidFill>
                <a:schemeClr val="tx1"/>
              </a:solidFill>
              <a:round/>
              <a:headEnd/>
              <a:tailEnd/>
            </a:ln>
            <a:effectLst/>
          </p:spPr>
          <p:txBody>
            <a:bodyPr wrap="none" anchor="ctr"/>
            <a:lstStyle/>
            <a:p>
              <a:endParaRPr lang="en-US"/>
            </a:p>
          </p:txBody>
        </p:sp>
      </p:grpSp>
      <p:grpSp>
        <p:nvGrpSpPr>
          <p:cNvPr id="1363971" name="Group 139"/>
          <p:cNvGrpSpPr>
            <a:grpSpLocks/>
          </p:cNvGrpSpPr>
          <p:nvPr/>
        </p:nvGrpSpPr>
        <p:grpSpPr bwMode="auto">
          <a:xfrm flipH="1" flipV="1">
            <a:off x="6213475" y="4132263"/>
            <a:ext cx="290513" cy="249237"/>
            <a:chOff x="2919" y="2456"/>
            <a:chExt cx="183" cy="157"/>
          </a:xfrm>
        </p:grpSpPr>
        <p:sp>
          <p:nvSpPr>
            <p:cNvPr id="1364108" name="Oval 140"/>
            <p:cNvSpPr>
              <a:spLocks noChangeArrowheads="1"/>
            </p:cNvSpPr>
            <p:nvPr/>
          </p:nvSpPr>
          <p:spPr bwMode="auto">
            <a:xfrm>
              <a:off x="2919" y="2456"/>
              <a:ext cx="183" cy="157"/>
            </a:xfrm>
            <a:prstGeom prst="ellipse">
              <a:avLst/>
            </a:prstGeom>
            <a:solidFill>
              <a:srgbClr val="66FFFF"/>
            </a:solidFill>
            <a:ln w="38100">
              <a:solidFill>
                <a:schemeClr val="tx1"/>
              </a:solidFill>
              <a:round/>
              <a:headEnd/>
              <a:tailEnd/>
            </a:ln>
            <a:effectLst/>
          </p:spPr>
          <p:txBody>
            <a:bodyPr rot="10800000" wrap="none" anchor="ctr"/>
            <a:lstStyle/>
            <a:p>
              <a:endParaRPr lang="en-GB">
                <a:solidFill>
                  <a:srgbClr val="0000FF"/>
                </a:solidFill>
              </a:endParaRPr>
            </a:p>
          </p:txBody>
        </p:sp>
        <p:sp>
          <p:nvSpPr>
            <p:cNvPr id="1364109" name="Oval 141"/>
            <p:cNvSpPr>
              <a:spLocks noChangeArrowheads="1"/>
            </p:cNvSpPr>
            <p:nvPr/>
          </p:nvSpPr>
          <p:spPr bwMode="auto">
            <a:xfrm>
              <a:off x="3041" y="2494"/>
              <a:ext cx="27" cy="54"/>
            </a:xfrm>
            <a:prstGeom prst="ellipse">
              <a:avLst/>
            </a:prstGeom>
            <a:solidFill>
              <a:srgbClr val="66FFFF"/>
            </a:solidFill>
            <a:ln w="3175">
              <a:solidFill>
                <a:schemeClr val="tx1"/>
              </a:solidFill>
              <a:round/>
              <a:headEnd/>
              <a:tailEnd/>
            </a:ln>
            <a:effectLst/>
          </p:spPr>
          <p:txBody>
            <a:bodyPr wrap="none" anchor="ctr"/>
            <a:lstStyle/>
            <a:p>
              <a:endParaRPr lang="en-US"/>
            </a:p>
          </p:txBody>
        </p:sp>
      </p:grpSp>
      <p:grpSp>
        <p:nvGrpSpPr>
          <p:cNvPr id="1363986" name="Group 142"/>
          <p:cNvGrpSpPr>
            <a:grpSpLocks/>
          </p:cNvGrpSpPr>
          <p:nvPr/>
        </p:nvGrpSpPr>
        <p:grpSpPr bwMode="auto">
          <a:xfrm flipH="1" flipV="1">
            <a:off x="6783388" y="2976563"/>
            <a:ext cx="290512" cy="249237"/>
            <a:chOff x="2919" y="2456"/>
            <a:chExt cx="183" cy="157"/>
          </a:xfrm>
        </p:grpSpPr>
        <p:sp>
          <p:nvSpPr>
            <p:cNvPr id="1364111" name="Oval 143"/>
            <p:cNvSpPr>
              <a:spLocks noChangeArrowheads="1"/>
            </p:cNvSpPr>
            <p:nvPr/>
          </p:nvSpPr>
          <p:spPr bwMode="auto">
            <a:xfrm>
              <a:off x="2919" y="2456"/>
              <a:ext cx="183" cy="157"/>
            </a:xfrm>
            <a:prstGeom prst="ellipse">
              <a:avLst/>
            </a:prstGeom>
            <a:solidFill>
              <a:srgbClr val="FF3300"/>
            </a:solidFill>
            <a:ln w="38100">
              <a:solidFill>
                <a:schemeClr val="tx1"/>
              </a:solidFill>
              <a:round/>
              <a:headEnd/>
              <a:tailEnd/>
            </a:ln>
            <a:effectLst/>
          </p:spPr>
          <p:txBody>
            <a:bodyPr rot="10800000" wrap="none" anchor="ctr"/>
            <a:lstStyle/>
            <a:p>
              <a:endParaRPr lang="en-GB">
                <a:solidFill>
                  <a:srgbClr val="0000FF"/>
                </a:solidFill>
              </a:endParaRPr>
            </a:p>
          </p:txBody>
        </p:sp>
        <p:sp>
          <p:nvSpPr>
            <p:cNvPr id="1364112" name="Oval 144"/>
            <p:cNvSpPr>
              <a:spLocks noChangeArrowheads="1"/>
            </p:cNvSpPr>
            <p:nvPr/>
          </p:nvSpPr>
          <p:spPr bwMode="auto">
            <a:xfrm>
              <a:off x="3041" y="2494"/>
              <a:ext cx="27" cy="54"/>
            </a:xfrm>
            <a:prstGeom prst="ellipse">
              <a:avLst/>
            </a:prstGeom>
            <a:solidFill>
              <a:srgbClr val="FF3300"/>
            </a:solidFill>
            <a:ln w="3175">
              <a:solidFill>
                <a:schemeClr val="tx1"/>
              </a:solidFill>
              <a:round/>
              <a:headEnd/>
              <a:tailEnd/>
            </a:ln>
            <a:effectLst/>
          </p:spPr>
          <p:txBody>
            <a:bodyPr wrap="none" anchor="ctr"/>
            <a:lstStyle/>
            <a:p>
              <a:endParaRPr lang="en-US"/>
            </a:p>
          </p:txBody>
        </p:sp>
      </p:grpSp>
      <p:grpSp>
        <p:nvGrpSpPr>
          <p:cNvPr id="1363989" name="Group 145"/>
          <p:cNvGrpSpPr>
            <a:grpSpLocks/>
          </p:cNvGrpSpPr>
          <p:nvPr/>
        </p:nvGrpSpPr>
        <p:grpSpPr bwMode="auto">
          <a:xfrm flipH="1" flipV="1">
            <a:off x="5818188" y="3436938"/>
            <a:ext cx="290512" cy="249237"/>
            <a:chOff x="2919" y="2456"/>
            <a:chExt cx="183" cy="157"/>
          </a:xfrm>
        </p:grpSpPr>
        <p:sp>
          <p:nvSpPr>
            <p:cNvPr id="1364114" name="Oval 146"/>
            <p:cNvSpPr>
              <a:spLocks noChangeArrowheads="1"/>
            </p:cNvSpPr>
            <p:nvPr/>
          </p:nvSpPr>
          <p:spPr bwMode="auto">
            <a:xfrm>
              <a:off x="2919" y="2456"/>
              <a:ext cx="183" cy="157"/>
            </a:xfrm>
            <a:prstGeom prst="ellipse">
              <a:avLst/>
            </a:prstGeom>
            <a:solidFill>
              <a:srgbClr val="FF3300"/>
            </a:solidFill>
            <a:ln w="38100">
              <a:solidFill>
                <a:schemeClr val="tx1"/>
              </a:solidFill>
              <a:round/>
              <a:headEnd/>
              <a:tailEnd/>
            </a:ln>
            <a:effectLst/>
          </p:spPr>
          <p:txBody>
            <a:bodyPr rot="10800000" wrap="none" anchor="ctr"/>
            <a:lstStyle/>
            <a:p>
              <a:endParaRPr lang="en-GB">
                <a:solidFill>
                  <a:srgbClr val="0000FF"/>
                </a:solidFill>
              </a:endParaRPr>
            </a:p>
          </p:txBody>
        </p:sp>
        <p:sp>
          <p:nvSpPr>
            <p:cNvPr id="1364115" name="Oval 147"/>
            <p:cNvSpPr>
              <a:spLocks noChangeArrowheads="1"/>
            </p:cNvSpPr>
            <p:nvPr/>
          </p:nvSpPr>
          <p:spPr bwMode="auto">
            <a:xfrm>
              <a:off x="3041" y="2494"/>
              <a:ext cx="27" cy="54"/>
            </a:xfrm>
            <a:prstGeom prst="ellipse">
              <a:avLst/>
            </a:prstGeom>
            <a:solidFill>
              <a:srgbClr val="FF3300"/>
            </a:solidFill>
            <a:ln w="3175">
              <a:solidFill>
                <a:schemeClr val="tx1"/>
              </a:solidFill>
              <a:round/>
              <a:headEnd/>
              <a:tailEnd/>
            </a:ln>
            <a:effectLst/>
          </p:spPr>
          <p:txBody>
            <a:bodyPr wrap="none" anchor="ctr"/>
            <a:lstStyle/>
            <a:p>
              <a:endParaRPr lang="en-US"/>
            </a:p>
          </p:txBody>
        </p:sp>
      </p:grpSp>
      <p:grpSp>
        <p:nvGrpSpPr>
          <p:cNvPr id="1363992" name="Group 148"/>
          <p:cNvGrpSpPr>
            <a:grpSpLocks/>
          </p:cNvGrpSpPr>
          <p:nvPr/>
        </p:nvGrpSpPr>
        <p:grpSpPr bwMode="auto">
          <a:xfrm flipH="1" flipV="1">
            <a:off x="7769225" y="3436938"/>
            <a:ext cx="290513" cy="249237"/>
            <a:chOff x="2919" y="2456"/>
            <a:chExt cx="183" cy="157"/>
          </a:xfrm>
        </p:grpSpPr>
        <p:sp>
          <p:nvSpPr>
            <p:cNvPr id="1364117" name="Oval 149"/>
            <p:cNvSpPr>
              <a:spLocks noChangeArrowheads="1"/>
            </p:cNvSpPr>
            <p:nvPr/>
          </p:nvSpPr>
          <p:spPr bwMode="auto">
            <a:xfrm>
              <a:off x="2919" y="2456"/>
              <a:ext cx="183" cy="157"/>
            </a:xfrm>
            <a:prstGeom prst="ellipse">
              <a:avLst/>
            </a:prstGeom>
            <a:solidFill>
              <a:srgbClr val="FF3300"/>
            </a:solidFill>
            <a:ln w="38100">
              <a:solidFill>
                <a:schemeClr val="tx1"/>
              </a:solidFill>
              <a:round/>
              <a:headEnd/>
              <a:tailEnd/>
            </a:ln>
            <a:effectLst/>
          </p:spPr>
          <p:txBody>
            <a:bodyPr rot="10800000" wrap="none" anchor="ctr"/>
            <a:lstStyle/>
            <a:p>
              <a:endParaRPr lang="en-GB">
                <a:solidFill>
                  <a:srgbClr val="0000FF"/>
                </a:solidFill>
              </a:endParaRPr>
            </a:p>
          </p:txBody>
        </p:sp>
        <p:sp>
          <p:nvSpPr>
            <p:cNvPr id="1364118" name="Oval 150"/>
            <p:cNvSpPr>
              <a:spLocks noChangeArrowheads="1"/>
            </p:cNvSpPr>
            <p:nvPr/>
          </p:nvSpPr>
          <p:spPr bwMode="auto">
            <a:xfrm>
              <a:off x="3041" y="2494"/>
              <a:ext cx="27" cy="54"/>
            </a:xfrm>
            <a:prstGeom prst="ellipse">
              <a:avLst/>
            </a:prstGeom>
            <a:solidFill>
              <a:srgbClr val="FF3300"/>
            </a:solidFill>
            <a:ln w="3175">
              <a:solidFill>
                <a:schemeClr val="tx1"/>
              </a:solidFill>
              <a:round/>
              <a:headEnd/>
              <a:tailEnd/>
            </a:ln>
            <a:effectLst/>
          </p:spPr>
          <p:txBody>
            <a:bodyPr wrap="none" anchor="ctr"/>
            <a:lstStyle/>
            <a:p>
              <a:endParaRPr lang="en-US"/>
            </a:p>
          </p:txBody>
        </p:sp>
      </p:grpSp>
      <p:grpSp>
        <p:nvGrpSpPr>
          <p:cNvPr id="1363995" name="Group 151"/>
          <p:cNvGrpSpPr>
            <a:grpSpLocks/>
          </p:cNvGrpSpPr>
          <p:nvPr/>
        </p:nvGrpSpPr>
        <p:grpSpPr bwMode="auto">
          <a:xfrm flipH="1" flipV="1">
            <a:off x="6775450" y="5145088"/>
            <a:ext cx="290513" cy="249237"/>
            <a:chOff x="2919" y="2456"/>
            <a:chExt cx="183" cy="157"/>
          </a:xfrm>
        </p:grpSpPr>
        <p:sp>
          <p:nvSpPr>
            <p:cNvPr id="1364120" name="Oval 152"/>
            <p:cNvSpPr>
              <a:spLocks noChangeArrowheads="1"/>
            </p:cNvSpPr>
            <p:nvPr/>
          </p:nvSpPr>
          <p:spPr bwMode="auto">
            <a:xfrm>
              <a:off x="2919" y="2456"/>
              <a:ext cx="183" cy="157"/>
            </a:xfrm>
            <a:prstGeom prst="ellipse">
              <a:avLst/>
            </a:prstGeom>
            <a:solidFill>
              <a:srgbClr val="FF3300"/>
            </a:solidFill>
            <a:ln w="38100">
              <a:solidFill>
                <a:schemeClr val="tx1"/>
              </a:solidFill>
              <a:round/>
              <a:headEnd/>
              <a:tailEnd/>
            </a:ln>
            <a:effectLst/>
          </p:spPr>
          <p:txBody>
            <a:bodyPr rot="10800000" wrap="none" anchor="ctr"/>
            <a:lstStyle/>
            <a:p>
              <a:endParaRPr lang="en-GB">
                <a:solidFill>
                  <a:srgbClr val="0000FF"/>
                </a:solidFill>
              </a:endParaRPr>
            </a:p>
          </p:txBody>
        </p:sp>
        <p:sp>
          <p:nvSpPr>
            <p:cNvPr id="1364121" name="Oval 153"/>
            <p:cNvSpPr>
              <a:spLocks noChangeArrowheads="1"/>
            </p:cNvSpPr>
            <p:nvPr/>
          </p:nvSpPr>
          <p:spPr bwMode="auto">
            <a:xfrm>
              <a:off x="3041" y="2494"/>
              <a:ext cx="27" cy="54"/>
            </a:xfrm>
            <a:prstGeom prst="ellipse">
              <a:avLst/>
            </a:prstGeom>
            <a:solidFill>
              <a:srgbClr val="FF3300"/>
            </a:solidFill>
            <a:ln w="3175">
              <a:solidFill>
                <a:schemeClr val="tx1"/>
              </a:solidFill>
              <a:round/>
              <a:headEnd/>
              <a:tailEnd/>
            </a:ln>
            <a:effectLst/>
          </p:spPr>
          <p:txBody>
            <a:bodyPr wrap="none" anchor="ctr"/>
            <a:lstStyle/>
            <a:p>
              <a:endParaRPr lang="en-US"/>
            </a:p>
          </p:txBody>
        </p:sp>
      </p:grpSp>
      <p:sp>
        <p:nvSpPr>
          <p:cNvPr id="1364122" name="Line 154"/>
          <p:cNvSpPr>
            <a:spLocks noChangeShapeType="1"/>
          </p:cNvSpPr>
          <p:nvPr/>
        </p:nvSpPr>
        <p:spPr bwMode="auto">
          <a:xfrm>
            <a:off x="4179888" y="2424113"/>
            <a:ext cx="290512" cy="0"/>
          </a:xfrm>
          <a:prstGeom prst="line">
            <a:avLst/>
          </a:prstGeom>
          <a:noFill/>
          <a:ln w="38100">
            <a:solidFill>
              <a:schemeClr val="tx1"/>
            </a:solidFill>
            <a:round/>
            <a:headEnd type="triangle" w="med" len="med"/>
            <a:tailEnd type="triangle" w="med" len="med"/>
          </a:ln>
          <a:effectLst/>
        </p:spPr>
        <p:txBody>
          <a:bodyPr anchor="ctr"/>
          <a:lstStyle/>
          <a:p>
            <a:endParaRPr lang="en-US"/>
          </a:p>
        </p:txBody>
      </p:sp>
      <p:sp>
        <p:nvSpPr>
          <p:cNvPr id="1364123" name="Line 155"/>
          <p:cNvSpPr>
            <a:spLocks noChangeShapeType="1"/>
          </p:cNvSpPr>
          <p:nvPr/>
        </p:nvSpPr>
        <p:spPr bwMode="auto">
          <a:xfrm>
            <a:off x="3576638" y="3490913"/>
            <a:ext cx="290512" cy="0"/>
          </a:xfrm>
          <a:prstGeom prst="line">
            <a:avLst/>
          </a:prstGeom>
          <a:noFill/>
          <a:ln w="38100">
            <a:solidFill>
              <a:schemeClr val="tx1"/>
            </a:solidFill>
            <a:round/>
            <a:headEnd type="triangle" w="med" len="med"/>
            <a:tailEnd type="triangle" w="med" len="med"/>
          </a:ln>
          <a:effectLst/>
        </p:spPr>
        <p:txBody>
          <a:bodyPr anchor="ctr"/>
          <a:lstStyle/>
          <a:p>
            <a:endParaRPr lang="en-US"/>
          </a:p>
        </p:txBody>
      </p:sp>
      <p:sp>
        <p:nvSpPr>
          <p:cNvPr id="1364124" name="Line 156"/>
          <p:cNvSpPr>
            <a:spLocks noChangeShapeType="1"/>
          </p:cNvSpPr>
          <p:nvPr/>
        </p:nvSpPr>
        <p:spPr bwMode="auto">
          <a:xfrm>
            <a:off x="3205163" y="4179888"/>
            <a:ext cx="290512" cy="0"/>
          </a:xfrm>
          <a:prstGeom prst="line">
            <a:avLst/>
          </a:prstGeom>
          <a:noFill/>
          <a:ln w="38100">
            <a:solidFill>
              <a:schemeClr val="tx1"/>
            </a:solidFill>
            <a:round/>
            <a:headEnd type="triangle" w="med" len="med"/>
            <a:tailEnd type="triangle" w="med" len="med"/>
          </a:ln>
          <a:effectLst/>
        </p:spPr>
        <p:txBody>
          <a:bodyPr anchor="ctr"/>
          <a:lstStyle/>
          <a:p>
            <a:endParaRPr lang="en-US"/>
          </a:p>
        </p:txBody>
      </p:sp>
      <p:sp>
        <p:nvSpPr>
          <p:cNvPr id="1364125" name="Line 157"/>
          <p:cNvSpPr>
            <a:spLocks noChangeShapeType="1"/>
          </p:cNvSpPr>
          <p:nvPr/>
        </p:nvSpPr>
        <p:spPr bwMode="auto">
          <a:xfrm>
            <a:off x="2514600" y="5275263"/>
            <a:ext cx="290513" cy="0"/>
          </a:xfrm>
          <a:prstGeom prst="line">
            <a:avLst/>
          </a:prstGeom>
          <a:noFill/>
          <a:ln w="38100">
            <a:solidFill>
              <a:schemeClr val="tx1"/>
            </a:solidFill>
            <a:round/>
            <a:headEnd type="triangle" w="med" len="med"/>
            <a:tailEnd type="triangle" w="med" len="med"/>
          </a:ln>
          <a:effectLst/>
        </p:spPr>
        <p:txBody>
          <a:bodyPr anchor="ctr"/>
          <a:lstStyle/>
          <a:p>
            <a:endParaRPr lang="en-US"/>
          </a:p>
        </p:txBody>
      </p:sp>
      <p:sp>
        <p:nvSpPr>
          <p:cNvPr id="1364126" name="Line 158"/>
          <p:cNvSpPr>
            <a:spLocks noChangeShapeType="1"/>
          </p:cNvSpPr>
          <p:nvPr/>
        </p:nvSpPr>
        <p:spPr bwMode="auto">
          <a:xfrm>
            <a:off x="4902200" y="2408238"/>
            <a:ext cx="290513" cy="0"/>
          </a:xfrm>
          <a:prstGeom prst="line">
            <a:avLst/>
          </a:prstGeom>
          <a:noFill/>
          <a:ln w="38100">
            <a:solidFill>
              <a:schemeClr val="tx1"/>
            </a:solidFill>
            <a:round/>
            <a:headEnd type="triangle" w="med" len="med"/>
            <a:tailEnd type="triangle" w="med" len="med"/>
          </a:ln>
          <a:effectLst/>
        </p:spPr>
        <p:txBody>
          <a:bodyPr anchor="ctr"/>
          <a:lstStyle/>
          <a:p>
            <a:endParaRPr lang="en-US"/>
          </a:p>
        </p:txBody>
      </p:sp>
      <p:sp>
        <p:nvSpPr>
          <p:cNvPr id="1364127" name="Line 159"/>
          <p:cNvSpPr>
            <a:spLocks noChangeShapeType="1"/>
          </p:cNvSpPr>
          <p:nvPr/>
        </p:nvSpPr>
        <p:spPr bwMode="auto">
          <a:xfrm>
            <a:off x="5489575" y="3503613"/>
            <a:ext cx="290513" cy="0"/>
          </a:xfrm>
          <a:prstGeom prst="line">
            <a:avLst/>
          </a:prstGeom>
          <a:noFill/>
          <a:ln w="38100">
            <a:solidFill>
              <a:schemeClr val="tx1"/>
            </a:solidFill>
            <a:round/>
            <a:headEnd type="triangle" w="med" len="med"/>
            <a:tailEnd type="triangle" w="med" len="med"/>
          </a:ln>
          <a:effectLst/>
        </p:spPr>
        <p:txBody>
          <a:bodyPr anchor="ctr"/>
          <a:lstStyle/>
          <a:p>
            <a:endParaRPr lang="en-US"/>
          </a:p>
        </p:txBody>
      </p:sp>
      <p:sp>
        <p:nvSpPr>
          <p:cNvPr id="1364128" name="Line 160"/>
          <p:cNvSpPr>
            <a:spLocks noChangeShapeType="1"/>
          </p:cNvSpPr>
          <p:nvPr/>
        </p:nvSpPr>
        <p:spPr bwMode="auto">
          <a:xfrm>
            <a:off x="5873750" y="4164013"/>
            <a:ext cx="290513" cy="0"/>
          </a:xfrm>
          <a:prstGeom prst="line">
            <a:avLst/>
          </a:prstGeom>
          <a:noFill/>
          <a:ln w="38100">
            <a:solidFill>
              <a:schemeClr val="tx1"/>
            </a:solidFill>
            <a:round/>
            <a:headEnd type="triangle" w="med" len="med"/>
            <a:tailEnd type="triangle" w="med" len="med"/>
          </a:ln>
          <a:effectLst/>
        </p:spPr>
        <p:txBody>
          <a:bodyPr anchor="ctr"/>
          <a:lstStyle/>
          <a:p>
            <a:endParaRPr lang="en-US"/>
          </a:p>
        </p:txBody>
      </p:sp>
      <p:sp>
        <p:nvSpPr>
          <p:cNvPr id="1364129" name="Line 161"/>
          <p:cNvSpPr>
            <a:spLocks noChangeShapeType="1"/>
          </p:cNvSpPr>
          <p:nvPr/>
        </p:nvSpPr>
        <p:spPr bwMode="auto">
          <a:xfrm>
            <a:off x="6491288" y="5273675"/>
            <a:ext cx="290512" cy="0"/>
          </a:xfrm>
          <a:prstGeom prst="line">
            <a:avLst/>
          </a:prstGeom>
          <a:noFill/>
          <a:ln w="38100">
            <a:solidFill>
              <a:schemeClr val="tx1"/>
            </a:solidFill>
            <a:round/>
            <a:headEnd type="triangle" w="med" len="med"/>
            <a:tailEnd type="triangle" w="med" len="med"/>
          </a:ln>
          <a:effectLst/>
        </p:spPr>
        <p:txBody>
          <a:bodyPr anchor="ctr"/>
          <a:lstStyle/>
          <a:p>
            <a:endParaRPr lang="en-US"/>
          </a:p>
        </p:txBody>
      </p:sp>
    </p:spTree>
    <p:extLst>
      <p:ext uri="{BB962C8B-B14F-4D97-AF65-F5344CB8AC3E}">
        <p14:creationId xmlns:p14="http://schemas.microsoft.com/office/powerpoint/2010/main" val="1182833526"/>
      </p:ext>
    </p:extLst>
  </p:cSld>
  <p:clrMapOvr>
    <a:masterClrMapping/>
  </p:clrMapOvr>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6020" name="Rectangle 4"/>
          <p:cNvSpPr>
            <a:spLocks noGrp="1" noChangeArrowheads="1"/>
          </p:cNvSpPr>
          <p:nvPr>
            <p:ph type="title"/>
          </p:nvPr>
        </p:nvSpPr>
        <p:spPr/>
        <p:txBody>
          <a:bodyPr/>
          <a:lstStyle/>
          <a:p>
            <a:r>
              <a:rPr lang="en-US"/>
              <a:t>Glue Opposite Edges</a:t>
            </a:r>
          </a:p>
        </p:txBody>
      </p:sp>
      <p:sp>
        <p:nvSpPr>
          <p:cNvPr id="133" name="Slide Number Placeholder 4"/>
          <p:cNvSpPr>
            <a:spLocks noGrp="1"/>
          </p:cNvSpPr>
          <p:nvPr>
            <p:ph type="sldNum" sz="quarter" idx="11"/>
          </p:nvPr>
        </p:nvSpPr>
        <p:spPr/>
        <p:txBody>
          <a:bodyPr/>
          <a:lstStyle/>
          <a:p>
            <a:fld id="{86D87736-98FA-408C-9F3A-8706BE6D9760}" type="slidenum">
              <a:rPr lang="en-US"/>
              <a:pPr/>
              <a:t>192</a:t>
            </a:fld>
            <a:endParaRPr lang="en-US"/>
          </a:p>
        </p:txBody>
      </p:sp>
      <p:sp>
        <p:nvSpPr>
          <p:cNvPr id="31" name="Footer Placeholder 30"/>
          <p:cNvSpPr>
            <a:spLocks noGrp="1"/>
          </p:cNvSpPr>
          <p:nvPr>
            <p:ph type="ftr" sz="quarter" idx="4294967295"/>
          </p:nvPr>
        </p:nvSpPr>
        <p:spPr>
          <a:xfrm>
            <a:off x="3124200" y="6248400"/>
            <a:ext cx="2895600" cy="457200"/>
          </a:xfrm>
        </p:spPr>
        <p:txBody>
          <a:bodyPr/>
          <a:lstStyle/>
          <a:p>
            <a:r>
              <a:rPr lang="en-US" dirty="0" smtClean="0"/>
              <a:t>Distributed Computing Through Combinatorial Topology</a:t>
            </a:r>
            <a:endParaRPr lang="en-US" dirty="0"/>
          </a:p>
        </p:txBody>
      </p:sp>
      <p:sp>
        <p:nvSpPr>
          <p:cNvPr id="1366018" name="AutoShape 2"/>
          <p:cNvSpPr>
            <a:spLocks noChangeArrowheads="1"/>
          </p:cNvSpPr>
          <p:nvPr/>
        </p:nvSpPr>
        <p:spPr bwMode="auto">
          <a:xfrm flipH="1" flipV="1">
            <a:off x="4686300" y="2386013"/>
            <a:ext cx="3322638" cy="2916237"/>
          </a:xfrm>
          <a:prstGeom prst="triangle">
            <a:avLst>
              <a:gd name="adj" fmla="val 50000"/>
            </a:avLst>
          </a:prstGeom>
          <a:solidFill>
            <a:srgbClr val="CCFFCC"/>
          </a:solidFill>
          <a:ln w="38100" algn="ctr">
            <a:solidFill>
              <a:schemeClr val="tx1"/>
            </a:solidFill>
            <a:miter lim="800000"/>
            <a:headEnd/>
            <a:tailEnd/>
          </a:ln>
          <a:effectLst/>
        </p:spPr>
        <p:txBody>
          <a:bodyPr wrap="none" anchor="ctr"/>
          <a:lstStyle/>
          <a:p>
            <a:endParaRPr lang="en-US"/>
          </a:p>
        </p:txBody>
      </p:sp>
      <p:sp>
        <p:nvSpPr>
          <p:cNvPr id="1366019" name="AutoShape 3"/>
          <p:cNvSpPr>
            <a:spLocks noChangeArrowheads="1"/>
          </p:cNvSpPr>
          <p:nvPr/>
        </p:nvSpPr>
        <p:spPr bwMode="auto">
          <a:xfrm flipH="1" flipV="1">
            <a:off x="1349375" y="2386013"/>
            <a:ext cx="3322638" cy="2916237"/>
          </a:xfrm>
          <a:prstGeom prst="triangle">
            <a:avLst>
              <a:gd name="adj" fmla="val 50000"/>
            </a:avLst>
          </a:prstGeom>
          <a:solidFill>
            <a:srgbClr val="33CCCC"/>
          </a:solidFill>
          <a:ln w="38100" algn="ctr">
            <a:solidFill>
              <a:schemeClr val="tx1"/>
            </a:solidFill>
            <a:miter lim="800000"/>
            <a:headEnd/>
            <a:tailEnd/>
          </a:ln>
          <a:effectLst/>
        </p:spPr>
        <p:txBody>
          <a:bodyPr wrap="none" anchor="ctr"/>
          <a:lstStyle/>
          <a:p>
            <a:endParaRPr lang="en-US"/>
          </a:p>
        </p:txBody>
      </p:sp>
      <p:sp>
        <p:nvSpPr>
          <p:cNvPr id="1366021" name="AutoShape 5"/>
          <p:cNvSpPr>
            <a:spLocks noChangeArrowheads="1"/>
          </p:cNvSpPr>
          <p:nvPr/>
        </p:nvSpPr>
        <p:spPr bwMode="auto">
          <a:xfrm>
            <a:off x="2597150" y="3067050"/>
            <a:ext cx="855663" cy="595313"/>
          </a:xfrm>
          <a:prstGeom prst="triangle">
            <a:avLst>
              <a:gd name="adj" fmla="val 50000"/>
            </a:avLst>
          </a:prstGeom>
          <a:solidFill>
            <a:srgbClr val="33CCCC"/>
          </a:solidFill>
          <a:ln w="38100" algn="ctr">
            <a:solidFill>
              <a:schemeClr val="tx1"/>
            </a:solidFill>
            <a:miter lim="800000"/>
            <a:headEnd/>
            <a:tailEnd/>
          </a:ln>
          <a:effectLst/>
        </p:spPr>
        <p:txBody>
          <a:bodyPr wrap="none" anchor="ctr"/>
          <a:lstStyle/>
          <a:p>
            <a:endParaRPr lang="en-US"/>
          </a:p>
        </p:txBody>
      </p:sp>
      <p:sp>
        <p:nvSpPr>
          <p:cNvPr id="1366022" name="Line 6"/>
          <p:cNvSpPr>
            <a:spLocks noChangeShapeType="1"/>
          </p:cNvSpPr>
          <p:nvPr/>
        </p:nvSpPr>
        <p:spPr bwMode="auto">
          <a:xfrm flipH="1">
            <a:off x="3017838" y="3678238"/>
            <a:ext cx="434975" cy="1654175"/>
          </a:xfrm>
          <a:prstGeom prst="line">
            <a:avLst/>
          </a:prstGeom>
          <a:noFill/>
          <a:ln w="38100">
            <a:solidFill>
              <a:schemeClr val="tx1"/>
            </a:solidFill>
            <a:round/>
            <a:headEnd/>
            <a:tailEnd/>
          </a:ln>
          <a:effectLst/>
        </p:spPr>
        <p:txBody>
          <a:bodyPr anchor="ctr"/>
          <a:lstStyle/>
          <a:p>
            <a:endParaRPr lang="en-US"/>
          </a:p>
        </p:txBody>
      </p:sp>
      <p:sp>
        <p:nvSpPr>
          <p:cNvPr id="1366023" name="Line 7"/>
          <p:cNvSpPr>
            <a:spLocks noChangeShapeType="1"/>
          </p:cNvSpPr>
          <p:nvPr/>
        </p:nvSpPr>
        <p:spPr bwMode="auto">
          <a:xfrm flipV="1">
            <a:off x="3481388" y="2341563"/>
            <a:ext cx="1219200" cy="1292225"/>
          </a:xfrm>
          <a:prstGeom prst="line">
            <a:avLst/>
          </a:prstGeom>
          <a:noFill/>
          <a:ln w="38100">
            <a:solidFill>
              <a:schemeClr val="tx1"/>
            </a:solidFill>
            <a:round/>
            <a:headEnd/>
            <a:tailEnd/>
          </a:ln>
          <a:effectLst/>
        </p:spPr>
        <p:txBody>
          <a:bodyPr anchor="ctr"/>
          <a:lstStyle/>
          <a:p>
            <a:endParaRPr lang="en-US"/>
          </a:p>
        </p:txBody>
      </p:sp>
      <p:sp>
        <p:nvSpPr>
          <p:cNvPr id="1366024" name="Line 8"/>
          <p:cNvSpPr>
            <a:spLocks noChangeShapeType="1"/>
          </p:cNvSpPr>
          <p:nvPr/>
        </p:nvSpPr>
        <p:spPr bwMode="auto">
          <a:xfrm flipH="1">
            <a:off x="3046413" y="2327275"/>
            <a:ext cx="1625600" cy="769938"/>
          </a:xfrm>
          <a:prstGeom prst="line">
            <a:avLst/>
          </a:prstGeom>
          <a:noFill/>
          <a:ln w="38100">
            <a:solidFill>
              <a:schemeClr val="tx1"/>
            </a:solidFill>
            <a:round/>
            <a:headEnd/>
            <a:tailEnd/>
          </a:ln>
          <a:effectLst/>
        </p:spPr>
        <p:txBody>
          <a:bodyPr anchor="ctr"/>
          <a:lstStyle/>
          <a:p>
            <a:endParaRPr lang="en-US"/>
          </a:p>
        </p:txBody>
      </p:sp>
      <p:sp>
        <p:nvSpPr>
          <p:cNvPr id="1366025" name="Line 9"/>
          <p:cNvSpPr>
            <a:spLocks noChangeShapeType="1"/>
          </p:cNvSpPr>
          <p:nvPr/>
        </p:nvSpPr>
        <p:spPr bwMode="auto">
          <a:xfrm flipH="1" flipV="1">
            <a:off x="1319213" y="2386013"/>
            <a:ext cx="1670050" cy="696912"/>
          </a:xfrm>
          <a:prstGeom prst="line">
            <a:avLst/>
          </a:prstGeom>
          <a:noFill/>
          <a:ln w="38100">
            <a:solidFill>
              <a:schemeClr val="tx1"/>
            </a:solidFill>
            <a:round/>
            <a:headEnd/>
            <a:tailEnd/>
          </a:ln>
          <a:effectLst/>
        </p:spPr>
        <p:txBody>
          <a:bodyPr anchor="ctr"/>
          <a:lstStyle/>
          <a:p>
            <a:endParaRPr lang="en-US"/>
          </a:p>
        </p:txBody>
      </p:sp>
      <p:sp>
        <p:nvSpPr>
          <p:cNvPr id="1366026" name="Line 10"/>
          <p:cNvSpPr>
            <a:spLocks noChangeShapeType="1"/>
          </p:cNvSpPr>
          <p:nvPr/>
        </p:nvSpPr>
        <p:spPr bwMode="auto">
          <a:xfrm flipH="1" flipV="1">
            <a:off x="1290638" y="2327275"/>
            <a:ext cx="1263650" cy="1320800"/>
          </a:xfrm>
          <a:prstGeom prst="line">
            <a:avLst/>
          </a:prstGeom>
          <a:noFill/>
          <a:ln w="38100">
            <a:solidFill>
              <a:schemeClr val="tx1"/>
            </a:solidFill>
            <a:round/>
            <a:headEnd/>
            <a:tailEnd/>
          </a:ln>
          <a:effectLst/>
        </p:spPr>
        <p:txBody>
          <a:bodyPr anchor="ctr"/>
          <a:lstStyle/>
          <a:p>
            <a:endParaRPr lang="en-US"/>
          </a:p>
        </p:txBody>
      </p:sp>
      <p:sp>
        <p:nvSpPr>
          <p:cNvPr id="1366027" name="Line 11"/>
          <p:cNvSpPr>
            <a:spLocks noChangeShapeType="1"/>
          </p:cNvSpPr>
          <p:nvPr/>
        </p:nvSpPr>
        <p:spPr bwMode="auto">
          <a:xfrm flipH="1" flipV="1">
            <a:off x="2597150" y="3619500"/>
            <a:ext cx="434975" cy="1698625"/>
          </a:xfrm>
          <a:prstGeom prst="line">
            <a:avLst/>
          </a:prstGeom>
          <a:noFill/>
          <a:ln w="38100">
            <a:solidFill>
              <a:schemeClr val="tx1"/>
            </a:solidFill>
            <a:round/>
            <a:headEnd/>
            <a:tailEnd/>
          </a:ln>
          <a:effectLst/>
        </p:spPr>
        <p:txBody>
          <a:bodyPr anchor="ctr"/>
          <a:lstStyle/>
          <a:p>
            <a:endParaRPr lang="en-US"/>
          </a:p>
        </p:txBody>
      </p:sp>
      <p:sp>
        <p:nvSpPr>
          <p:cNvPr id="1366028" name="Line 12"/>
          <p:cNvSpPr>
            <a:spLocks noChangeShapeType="1"/>
          </p:cNvSpPr>
          <p:nvPr/>
        </p:nvSpPr>
        <p:spPr bwMode="auto">
          <a:xfrm flipV="1">
            <a:off x="3032125" y="2374900"/>
            <a:ext cx="420688" cy="754063"/>
          </a:xfrm>
          <a:prstGeom prst="line">
            <a:avLst/>
          </a:prstGeom>
          <a:noFill/>
          <a:ln w="38100">
            <a:solidFill>
              <a:schemeClr val="tx1"/>
            </a:solidFill>
            <a:round/>
            <a:headEnd/>
            <a:tailEnd/>
          </a:ln>
          <a:effectLst/>
        </p:spPr>
        <p:txBody>
          <a:bodyPr anchor="ctr"/>
          <a:lstStyle/>
          <a:p>
            <a:endParaRPr lang="en-US"/>
          </a:p>
        </p:txBody>
      </p:sp>
      <p:sp>
        <p:nvSpPr>
          <p:cNvPr id="1366029" name="Line 13"/>
          <p:cNvSpPr>
            <a:spLocks noChangeShapeType="1"/>
          </p:cNvSpPr>
          <p:nvPr/>
        </p:nvSpPr>
        <p:spPr bwMode="auto">
          <a:xfrm flipH="1" flipV="1">
            <a:off x="2603500" y="2376488"/>
            <a:ext cx="420688" cy="754062"/>
          </a:xfrm>
          <a:prstGeom prst="line">
            <a:avLst/>
          </a:prstGeom>
          <a:noFill/>
          <a:ln w="38100">
            <a:solidFill>
              <a:schemeClr val="tx1"/>
            </a:solidFill>
            <a:round/>
            <a:headEnd/>
            <a:tailEnd/>
          </a:ln>
          <a:effectLst/>
        </p:spPr>
        <p:txBody>
          <a:bodyPr anchor="ctr"/>
          <a:lstStyle/>
          <a:p>
            <a:endParaRPr lang="en-US"/>
          </a:p>
        </p:txBody>
      </p:sp>
      <p:sp>
        <p:nvSpPr>
          <p:cNvPr id="1366030" name="Line 14"/>
          <p:cNvSpPr>
            <a:spLocks noChangeShapeType="1"/>
          </p:cNvSpPr>
          <p:nvPr/>
        </p:nvSpPr>
        <p:spPr bwMode="auto">
          <a:xfrm flipH="1" flipV="1">
            <a:off x="2001838" y="3546475"/>
            <a:ext cx="623887" cy="131763"/>
          </a:xfrm>
          <a:prstGeom prst="line">
            <a:avLst/>
          </a:prstGeom>
          <a:noFill/>
          <a:ln w="38100">
            <a:solidFill>
              <a:schemeClr val="tx1"/>
            </a:solidFill>
            <a:round/>
            <a:headEnd/>
            <a:tailEnd/>
          </a:ln>
          <a:effectLst/>
        </p:spPr>
        <p:txBody>
          <a:bodyPr anchor="ctr"/>
          <a:lstStyle/>
          <a:p>
            <a:endParaRPr lang="en-US"/>
          </a:p>
        </p:txBody>
      </p:sp>
      <p:sp>
        <p:nvSpPr>
          <p:cNvPr id="1366031" name="Line 15"/>
          <p:cNvSpPr>
            <a:spLocks noChangeShapeType="1"/>
          </p:cNvSpPr>
          <p:nvPr/>
        </p:nvSpPr>
        <p:spPr bwMode="auto">
          <a:xfrm flipV="1">
            <a:off x="3432175" y="3438525"/>
            <a:ext cx="623888" cy="217488"/>
          </a:xfrm>
          <a:prstGeom prst="line">
            <a:avLst/>
          </a:prstGeom>
          <a:noFill/>
          <a:ln w="38100">
            <a:solidFill>
              <a:schemeClr val="tx1"/>
            </a:solidFill>
            <a:round/>
            <a:headEnd/>
            <a:tailEnd/>
          </a:ln>
          <a:effectLst/>
        </p:spPr>
        <p:txBody>
          <a:bodyPr anchor="ctr"/>
          <a:lstStyle/>
          <a:p>
            <a:endParaRPr lang="en-US"/>
          </a:p>
        </p:txBody>
      </p:sp>
      <p:sp>
        <p:nvSpPr>
          <p:cNvPr id="1366032" name="Line 16"/>
          <p:cNvSpPr>
            <a:spLocks noChangeShapeType="1"/>
          </p:cNvSpPr>
          <p:nvPr/>
        </p:nvSpPr>
        <p:spPr bwMode="auto">
          <a:xfrm flipH="1">
            <a:off x="2449513" y="3692525"/>
            <a:ext cx="131762" cy="565150"/>
          </a:xfrm>
          <a:prstGeom prst="line">
            <a:avLst/>
          </a:prstGeom>
          <a:noFill/>
          <a:ln w="38100">
            <a:solidFill>
              <a:schemeClr val="tx1"/>
            </a:solidFill>
            <a:round/>
            <a:headEnd/>
            <a:tailEnd/>
          </a:ln>
          <a:effectLst/>
        </p:spPr>
        <p:txBody>
          <a:bodyPr anchor="ctr"/>
          <a:lstStyle/>
          <a:p>
            <a:endParaRPr lang="en-US"/>
          </a:p>
        </p:txBody>
      </p:sp>
      <p:sp>
        <p:nvSpPr>
          <p:cNvPr id="1366033" name="Line 17"/>
          <p:cNvSpPr>
            <a:spLocks noChangeShapeType="1"/>
          </p:cNvSpPr>
          <p:nvPr/>
        </p:nvSpPr>
        <p:spPr bwMode="auto">
          <a:xfrm>
            <a:off x="3473450" y="3671888"/>
            <a:ext cx="161925" cy="477837"/>
          </a:xfrm>
          <a:prstGeom prst="line">
            <a:avLst/>
          </a:prstGeom>
          <a:noFill/>
          <a:ln w="38100">
            <a:solidFill>
              <a:schemeClr val="tx1"/>
            </a:solidFill>
            <a:round/>
            <a:headEnd/>
            <a:tailEnd/>
          </a:ln>
          <a:effectLst/>
        </p:spPr>
        <p:txBody>
          <a:bodyPr anchor="ctr"/>
          <a:lstStyle/>
          <a:p>
            <a:endParaRPr lang="en-US"/>
          </a:p>
        </p:txBody>
      </p:sp>
      <p:grpSp>
        <p:nvGrpSpPr>
          <p:cNvPr id="2" name="Group 18"/>
          <p:cNvGrpSpPr>
            <a:grpSpLocks/>
          </p:cNvGrpSpPr>
          <p:nvPr/>
        </p:nvGrpSpPr>
        <p:grpSpPr bwMode="auto">
          <a:xfrm flipH="1" flipV="1">
            <a:off x="1262063" y="2260600"/>
            <a:ext cx="290512" cy="249238"/>
            <a:chOff x="2919" y="2456"/>
            <a:chExt cx="183" cy="157"/>
          </a:xfrm>
        </p:grpSpPr>
        <p:sp>
          <p:nvSpPr>
            <p:cNvPr id="1366035" name="Oval 19"/>
            <p:cNvSpPr>
              <a:spLocks noChangeArrowheads="1"/>
            </p:cNvSpPr>
            <p:nvPr/>
          </p:nvSpPr>
          <p:spPr bwMode="auto">
            <a:xfrm>
              <a:off x="2919" y="2456"/>
              <a:ext cx="183" cy="157"/>
            </a:xfrm>
            <a:prstGeom prst="ellipse">
              <a:avLst/>
            </a:prstGeom>
            <a:solidFill>
              <a:srgbClr val="FF3300"/>
            </a:solidFill>
            <a:ln w="38100">
              <a:solidFill>
                <a:schemeClr val="tx1"/>
              </a:solidFill>
              <a:round/>
              <a:headEnd/>
              <a:tailEnd/>
            </a:ln>
            <a:effectLst/>
          </p:spPr>
          <p:txBody>
            <a:bodyPr rot="10800000" wrap="none" anchor="ctr"/>
            <a:lstStyle/>
            <a:p>
              <a:endParaRPr lang="en-GB">
                <a:solidFill>
                  <a:srgbClr val="0000FF"/>
                </a:solidFill>
              </a:endParaRPr>
            </a:p>
          </p:txBody>
        </p:sp>
        <p:sp>
          <p:nvSpPr>
            <p:cNvPr id="1366036" name="Oval 20"/>
            <p:cNvSpPr>
              <a:spLocks noChangeArrowheads="1"/>
            </p:cNvSpPr>
            <p:nvPr/>
          </p:nvSpPr>
          <p:spPr bwMode="auto">
            <a:xfrm>
              <a:off x="3041" y="2494"/>
              <a:ext cx="27" cy="54"/>
            </a:xfrm>
            <a:prstGeom prst="ellipse">
              <a:avLst/>
            </a:prstGeom>
            <a:solidFill>
              <a:schemeClr val="bg1"/>
            </a:solidFill>
            <a:ln w="3175">
              <a:solidFill>
                <a:schemeClr val="tx1"/>
              </a:solidFill>
              <a:round/>
              <a:headEnd/>
              <a:tailEnd/>
            </a:ln>
            <a:effectLst/>
          </p:spPr>
          <p:txBody>
            <a:bodyPr wrap="none" anchor="ctr"/>
            <a:lstStyle/>
            <a:p>
              <a:endParaRPr lang="en-US"/>
            </a:p>
          </p:txBody>
        </p:sp>
      </p:grpSp>
      <p:grpSp>
        <p:nvGrpSpPr>
          <p:cNvPr id="3" name="Group 21"/>
          <p:cNvGrpSpPr>
            <a:grpSpLocks/>
          </p:cNvGrpSpPr>
          <p:nvPr/>
        </p:nvGrpSpPr>
        <p:grpSpPr bwMode="auto">
          <a:xfrm flipH="1" flipV="1">
            <a:off x="3368675" y="2260600"/>
            <a:ext cx="290513" cy="249238"/>
            <a:chOff x="2919" y="2456"/>
            <a:chExt cx="183" cy="157"/>
          </a:xfrm>
        </p:grpSpPr>
        <p:sp>
          <p:nvSpPr>
            <p:cNvPr id="1366038" name="Oval 22"/>
            <p:cNvSpPr>
              <a:spLocks noChangeArrowheads="1"/>
            </p:cNvSpPr>
            <p:nvPr/>
          </p:nvSpPr>
          <p:spPr bwMode="auto">
            <a:xfrm>
              <a:off x="2919" y="2456"/>
              <a:ext cx="183" cy="157"/>
            </a:xfrm>
            <a:prstGeom prst="ellipse">
              <a:avLst/>
            </a:prstGeom>
            <a:solidFill>
              <a:srgbClr val="FF3300"/>
            </a:solidFill>
            <a:ln w="38100">
              <a:solidFill>
                <a:schemeClr val="tx1"/>
              </a:solidFill>
              <a:round/>
              <a:headEnd/>
              <a:tailEnd/>
            </a:ln>
            <a:effectLst/>
          </p:spPr>
          <p:txBody>
            <a:bodyPr rot="10800000" wrap="none" anchor="ctr"/>
            <a:lstStyle/>
            <a:p>
              <a:endParaRPr lang="en-GB">
                <a:solidFill>
                  <a:srgbClr val="0000FF"/>
                </a:solidFill>
              </a:endParaRPr>
            </a:p>
          </p:txBody>
        </p:sp>
        <p:sp>
          <p:nvSpPr>
            <p:cNvPr id="1366039" name="Oval 23"/>
            <p:cNvSpPr>
              <a:spLocks noChangeArrowheads="1"/>
            </p:cNvSpPr>
            <p:nvPr/>
          </p:nvSpPr>
          <p:spPr bwMode="auto">
            <a:xfrm>
              <a:off x="3041" y="2494"/>
              <a:ext cx="27" cy="54"/>
            </a:xfrm>
            <a:prstGeom prst="ellipse">
              <a:avLst/>
            </a:prstGeom>
            <a:solidFill>
              <a:schemeClr val="bg1"/>
            </a:solidFill>
            <a:ln w="3175">
              <a:solidFill>
                <a:schemeClr val="tx1"/>
              </a:solidFill>
              <a:round/>
              <a:headEnd/>
              <a:tailEnd/>
            </a:ln>
            <a:effectLst/>
          </p:spPr>
          <p:txBody>
            <a:bodyPr wrap="none" anchor="ctr"/>
            <a:lstStyle/>
            <a:p>
              <a:endParaRPr lang="en-US"/>
            </a:p>
          </p:txBody>
        </p:sp>
      </p:grpSp>
      <p:grpSp>
        <p:nvGrpSpPr>
          <p:cNvPr id="4" name="Group 24"/>
          <p:cNvGrpSpPr>
            <a:grpSpLocks/>
          </p:cNvGrpSpPr>
          <p:nvPr/>
        </p:nvGrpSpPr>
        <p:grpSpPr bwMode="auto">
          <a:xfrm flipH="1" flipV="1">
            <a:off x="2490788" y="2260600"/>
            <a:ext cx="290512" cy="249238"/>
            <a:chOff x="2919" y="2456"/>
            <a:chExt cx="183" cy="157"/>
          </a:xfrm>
        </p:grpSpPr>
        <p:sp>
          <p:nvSpPr>
            <p:cNvPr id="1366041" name="Oval 25"/>
            <p:cNvSpPr>
              <a:spLocks noChangeArrowheads="1"/>
            </p:cNvSpPr>
            <p:nvPr/>
          </p:nvSpPr>
          <p:spPr bwMode="auto">
            <a:xfrm>
              <a:off x="2919" y="2456"/>
              <a:ext cx="183" cy="157"/>
            </a:xfrm>
            <a:prstGeom prst="ellipse">
              <a:avLst/>
            </a:prstGeom>
            <a:solidFill>
              <a:srgbClr val="66FFFF"/>
            </a:solidFill>
            <a:ln w="38100">
              <a:solidFill>
                <a:schemeClr val="tx1"/>
              </a:solidFill>
              <a:round/>
              <a:headEnd/>
              <a:tailEnd/>
            </a:ln>
            <a:effectLst/>
          </p:spPr>
          <p:txBody>
            <a:bodyPr rot="10800000" wrap="none" anchor="ctr"/>
            <a:lstStyle/>
            <a:p>
              <a:endParaRPr lang="en-GB">
                <a:solidFill>
                  <a:srgbClr val="0000FF"/>
                </a:solidFill>
              </a:endParaRPr>
            </a:p>
          </p:txBody>
        </p:sp>
        <p:sp>
          <p:nvSpPr>
            <p:cNvPr id="1366042" name="Oval 26"/>
            <p:cNvSpPr>
              <a:spLocks noChangeArrowheads="1"/>
            </p:cNvSpPr>
            <p:nvPr/>
          </p:nvSpPr>
          <p:spPr bwMode="auto">
            <a:xfrm>
              <a:off x="3041" y="2494"/>
              <a:ext cx="27" cy="54"/>
            </a:xfrm>
            <a:prstGeom prst="ellipse">
              <a:avLst/>
            </a:prstGeom>
            <a:solidFill>
              <a:srgbClr val="66FFFF"/>
            </a:solidFill>
            <a:ln w="3175">
              <a:solidFill>
                <a:schemeClr val="tx1"/>
              </a:solidFill>
              <a:round/>
              <a:headEnd/>
              <a:tailEnd/>
            </a:ln>
            <a:effectLst/>
          </p:spPr>
          <p:txBody>
            <a:bodyPr wrap="none" anchor="ctr"/>
            <a:lstStyle/>
            <a:p>
              <a:endParaRPr lang="en-US"/>
            </a:p>
          </p:txBody>
        </p:sp>
      </p:grpSp>
      <p:grpSp>
        <p:nvGrpSpPr>
          <p:cNvPr id="5" name="Group 27"/>
          <p:cNvGrpSpPr>
            <a:grpSpLocks/>
          </p:cNvGrpSpPr>
          <p:nvPr/>
        </p:nvGrpSpPr>
        <p:grpSpPr bwMode="auto">
          <a:xfrm flipH="1" flipV="1">
            <a:off x="2462213" y="3536950"/>
            <a:ext cx="290512" cy="249238"/>
            <a:chOff x="2919" y="2456"/>
            <a:chExt cx="183" cy="157"/>
          </a:xfrm>
        </p:grpSpPr>
        <p:sp>
          <p:nvSpPr>
            <p:cNvPr id="1366044" name="Oval 28"/>
            <p:cNvSpPr>
              <a:spLocks noChangeArrowheads="1"/>
            </p:cNvSpPr>
            <p:nvPr/>
          </p:nvSpPr>
          <p:spPr bwMode="auto">
            <a:xfrm>
              <a:off x="2919" y="2456"/>
              <a:ext cx="183" cy="157"/>
            </a:xfrm>
            <a:prstGeom prst="ellipse">
              <a:avLst/>
            </a:prstGeom>
            <a:solidFill>
              <a:srgbClr val="66FFFF"/>
            </a:solidFill>
            <a:ln w="38100">
              <a:solidFill>
                <a:schemeClr val="tx1"/>
              </a:solidFill>
              <a:round/>
              <a:headEnd/>
              <a:tailEnd/>
            </a:ln>
            <a:effectLst/>
          </p:spPr>
          <p:txBody>
            <a:bodyPr rot="10800000" wrap="none" anchor="ctr"/>
            <a:lstStyle/>
            <a:p>
              <a:endParaRPr lang="en-GB">
                <a:solidFill>
                  <a:srgbClr val="0000FF"/>
                </a:solidFill>
              </a:endParaRPr>
            </a:p>
          </p:txBody>
        </p:sp>
        <p:sp>
          <p:nvSpPr>
            <p:cNvPr id="1366045" name="Oval 29"/>
            <p:cNvSpPr>
              <a:spLocks noChangeArrowheads="1"/>
            </p:cNvSpPr>
            <p:nvPr/>
          </p:nvSpPr>
          <p:spPr bwMode="auto">
            <a:xfrm>
              <a:off x="3041" y="2494"/>
              <a:ext cx="27" cy="54"/>
            </a:xfrm>
            <a:prstGeom prst="ellipse">
              <a:avLst/>
            </a:prstGeom>
            <a:solidFill>
              <a:srgbClr val="66FFFF"/>
            </a:solidFill>
            <a:ln w="3175">
              <a:solidFill>
                <a:schemeClr val="tx1"/>
              </a:solidFill>
              <a:round/>
              <a:headEnd/>
              <a:tailEnd/>
            </a:ln>
            <a:effectLst/>
          </p:spPr>
          <p:txBody>
            <a:bodyPr wrap="none" anchor="ctr"/>
            <a:lstStyle/>
            <a:p>
              <a:endParaRPr lang="en-US"/>
            </a:p>
          </p:txBody>
        </p:sp>
      </p:grpSp>
      <p:grpSp>
        <p:nvGrpSpPr>
          <p:cNvPr id="6" name="Group 30"/>
          <p:cNvGrpSpPr>
            <a:grpSpLocks/>
          </p:cNvGrpSpPr>
          <p:nvPr/>
        </p:nvGrpSpPr>
        <p:grpSpPr bwMode="auto">
          <a:xfrm flipH="1" flipV="1">
            <a:off x="3328988" y="3538538"/>
            <a:ext cx="290512" cy="249237"/>
            <a:chOff x="2919" y="2456"/>
            <a:chExt cx="183" cy="157"/>
          </a:xfrm>
        </p:grpSpPr>
        <p:sp>
          <p:nvSpPr>
            <p:cNvPr id="1366047" name="Oval 31"/>
            <p:cNvSpPr>
              <a:spLocks noChangeArrowheads="1"/>
            </p:cNvSpPr>
            <p:nvPr/>
          </p:nvSpPr>
          <p:spPr bwMode="auto">
            <a:xfrm>
              <a:off x="2919" y="2456"/>
              <a:ext cx="183" cy="157"/>
            </a:xfrm>
            <a:prstGeom prst="ellipse">
              <a:avLst/>
            </a:prstGeom>
            <a:solidFill>
              <a:srgbClr val="FF3300"/>
            </a:solidFill>
            <a:ln w="38100">
              <a:solidFill>
                <a:schemeClr val="tx1"/>
              </a:solidFill>
              <a:round/>
              <a:headEnd/>
              <a:tailEnd/>
            </a:ln>
            <a:effectLst/>
          </p:spPr>
          <p:txBody>
            <a:bodyPr rot="10800000" wrap="none" anchor="ctr"/>
            <a:lstStyle/>
            <a:p>
              <a:endParaRPr lang="en-GB">
                <a:solidFill>
                  <a:srgbClr val="0000FF"/>
                </a:solidFill>
              </a:endParaRPr>
            </a:p>
          </p:txBody>
        </p:sp>
        <p:sp>
          <p:nvSpPr>
            <p:cNvPr id="1366048" name="Oval 32"/>
            <p:cNvSpPr>
              <a:spLocks noChangeArrowheads="1"/>
            </p:cNvSpPr>
            <p:nvPr/>
          </p:nvSpPr>
          <p:spPr bwMode="auto">
            <a:xfrm>
              <a:off x="3041" y="2494"/>
              <a:ext cx="27" cy="54"/>
            </a:xfrm>
            <a:prstGeom prst="ellipse">
              <a:avLst/>
            </a:prstGeom>
            <a:solidFill>
              <a:schemeClr val="bg1"/>
            </a:solidFill>
            <a:ln w="3175">
              <a:solidFill>
                <a:schemeClr val="tx1"/>
              </a:solidFill>
              <a:round/>
              <a:headEnd/>
              <a:tailEnd/>
            </a:ln>
            <a:effectLst/>
          </p:spPr>
          <p:txBody>
            <a:bodyPr wrap="none" anchor="ctr"/>
            <a:lstStyle/>
            <a:p>
              <a:endParaRPr lang="en-US"/>
            </a:p>
          </p:txBody>
        </p:sp>
      </p:grpSp>
      <p:grpSp>
        <p:nvGrpSpPr>
          <p:cNvPr id="7" name="Group 33"/>
          <p:cNvGrpSpPr>
            <a:grpSpLocks/>
          </p:cNvGrpSpPr>
          <p:nvPr/>
        </p:nvGrpSpPr>
        <p:grpSpPr bwMode="auto">
          <a:xfrm flipH="1" flipV="1">
            <a:off x="2290763" y="4132263"/>
            <a:ext cx="290512" cy="249237"/>
            <a:chOff x="2919" y="2456"/>
            <a:chExt cx="183" cy="157"/>
          </a:xfrm>
        </p:grpSpPr>
        <p:sp>
          <p:nvSpPr>
            <p:cNvPr id="1366050" name="Oval 34"/>
            <p:cNvSpPr>
              <a:spLocks noChangeArrowheads="1"/>
            </p:cNvSpPr>
            <p:nvPr/>
          </p:nvSpPr>
          <p:spPr bwMode="auto">
            <a:xfrm>
              <a:off x="2919" y="2456"/>
              <a:ext cx="183" cy="157"/>
            </a:xfrm>
            <a:prstGeom prst="ellipse">
              <a:avLst/>
            </a:prstGeom>
            <a:solidFill>
              <a:srgbClr val="FF3300"/>
            </a:solidFill>
            <a:ln w="38100">
              <a:solidFill>
                <a:schemeClr val="tx1"/>
              </a:solidFill>
              <a:round/>
              <a:headEnd/>
              <a:tailEnd/>
            </a:ln>
            <a:effectLst/>
          </p:spPr>
          <p:txBody>
            <a:bodyPr rot="10800000" wrap="none" anchor="ctr"/>
            <a:lstStyle/>
            <a:p>
              <a:endParaRPr lang="en-GB">
                <a:solidFill>
                  <a:srgbClr val="0000FF"/>
                </a:solidFill>
              </a:endParaRPr>
            </a:p>
          </p:txBody>
        </p:sp>
        <p:sp>
          <p:nvSpPr>
            <p:cNvPr id="1366051" name="Oval 35"/>
            <p:cNvSpPr>
              <a:spLocks noChangeArrowheads="1"/>
            </p:cNvSpPr>
            <p:nvPr/>
          </p:nvSpPr>
          <p:spPr bwMode="auto">
            <a:xfrm>
              <a:off x="3041" y="2494"/>
              <a:ext cx="27" cy="54"/>
            </a:xfrm>
            <a:prstGeom prst="ellipse">
              <a:avLst/>
            </a:prstGeom>
            <a:solidFill>
              <a:schemeClr val="bg1"/>
            </a:solidFill>
            <a:ln w="3175">
              <a:solidFill>
                <a:schemeClr val="tx1"/>
              </a:solidFill>
              <a:round/>
              <a:headEnd/>
              <a:tailEnd/>
            </a:ln>
            <a:effectLst/>
          </p:spPr>
          <p:txBody>
            <a:bodyPr wrap="none" anchor="ctr"/>
            <a:lstStyle/>
            <a:p>
              <a:endParaRPr lang="en-US"/>
            </a:p>
          </p:txBody>
        </p:sp>
      </p:grpSp>
      <p:grpSp>
        <p:nvGrpSpPr>
          <p:cNvPr id="8" name="Group 36"/>
          <p:cNvGrpSpPr>
            <a:grpSpLocks/>
          </p:cNvGrpSpPr>
          <p:nvPr/>
        </p:nvGrpSpPr>
        <p:grpSpPr bwMode="auto">
          <a:xfrm flipH="1" flipV="1">
            <a:off x="2860675" y="2976563"/>
            <a:ext cx="290513" cy="249237"/>
            <a:chOff x="2919" y="2456"/>
            <a:chExt cx="183" cy="157"/>
          </a:xfrm>
        </p:grpSpPr>
        <p:sp>
          <p:nvSpPr>
            <p:cNvPr id="1366053" name="Oval 37"/>
            <p:cNvSpPr>
              <a:spLocks noChangeArrowheads="1"/>
            </p:cNvSpPr>
            <p:nvPr/>
          </p:nvSpPr>
          <p:spPr bwMode="auto">
            <a:xfrm>
              <a:off x="2919" y="2456"/>
              <a:ext cx="183" cy="157"/>
            </a:xfrm>
            <a:prstGeom prst="ellipse">
              <a:avLst/>
            </a:prstGeom>
            <a:solidFill>
              <a:srgbClr val="FFFF00"/>
            </a:solidFill>
            <a:ln w="38100">
              <a:solidFill>
                <a:schemeClr val="tx1"/>
              </a:solidFill>
              <a:round/>
              <a:headEnd/>
              <a:tailEnd/>
            </a:ln>
            <a:effectLst/>
          </p:spPr>
          <p:txBody>
            <a:bodyPr rot="10800000" wrap="none" anchor="ctr"/>
            <a:lstStyle/>
            <a:p>
              <a:endParaRPr lang="en-GB">
                <a:solidFill>
                  <a:srgbClr val="0000FF"/>
                </a:solidFill>
              </a:endParaRPr>
            </a:p>
          </p:txBody>
        </p:sp>
        <p:sp>
          <p:nvSpPr>
            <p:cNvPr id="1366054" name="Oval 38"/>
            <p:cNvSpPr>
              <a:spLocks noChangeArrowheads="1"/>
            </p:cNvSpPr>
            <p:nvPr/>
          </p:nvSpPr>
          <p:spPr bwMode="auto">
            <a:xfrm>
              <a:off x="3041" y="2494"/>
              <a:ext cx="27" cy="54"/>
            </a:xfrm>
            <a:prstGeom prst="ellipse">
              <a:avLst/>
            </a:prstGeom>
            <a:solidFill>
              <a:srgbClr val="FFFF00"/>
            </a:solidFill>
            <a:ln w="3175">
              <a:solidFill>
                <a:schemeClr val="tx1"/>
              </a:solidFill>
              <a:round/>
              <a:headEnd/>
              <a:tailEnd/>
            </a:ln>
            <a:effectLst/>
          </p:spPr>
          <p:txBody>
            <a:bodyPr wrap="none" anchor="ctr"/>
            <a:lstStyle/>
            <a:p>
              <a:endParaRPr lang="en-US"/>
            </a:p>
          </p:txBody>
        </p:sp>
      </p:grpSp>
      <p:grpSp>
        <p:nvGrpSpPr>
          <p:cNvPr id="9" name="Group 39"/>
          <p:cNvGrpSpPr>
            <a:grpSpLocks/>
          </p:cNvGrpSpPr>
          <p:nvPr/>
        </p:nvGrpSpPr>
        <p:grpSpPr bwMode="auto">
          <a:xfrm flipH="1" flipV="1">
            <a:off x="1895475" y="3436938"/>
            <a:ext cx="290513" cy="249237"/>
            <a:chOff x="2919" y="2456"/>
            <a:chExt cx="183" cy="157"/>
          </a:xfrm>
        </p:grpSpPr>
        <p:sp>
          <p:nvSpPr>
            <p:cNvPr id="1366056" name="Oval 40"/>
            <p:cNvSpPr>
              <a:spLocks noChangeArrowheads="1"/>
            </p:cNvSpPr>
            <p:nvPr/>
          </p:nvSpPr>
          <p:spPr bwMode="auto">
            <a:xfrm>
              <a:off x="2919" y="2456"/>
              <a:ext cx="183" cy="157"/>
            </a:xfrm>
            <a:prstGeom prst="ellipse">
              <a:avLst/>
            </a:prstGeom>
            <a:solidFill>
              <a:srgbClr val="FFFF00"/>
            </a:solidFill>
            <a:ln w="38100">
              <a:solidFill>
                <a:schemeClr val="tx1"/>
              </a:solidFill>
              <a:round/>
              <a:headEnd/>
              <a:tailEnd/>
            </a:ln>
            <a:effectLst/>
          </p:spPr>
          <p:txBody>
            <a:bodyPr rot="10800000" wrap="none" anchor="ctr"/>
            <a:lstStyle/>
            <a:p>
              <a:endParaRPr lang="en-GB">
                <a:solidFill>
                  <a:srgbClr val="0000FF"/>
                </a:solidFill>
              </a:endParaRPr>
            </a:p>
          </p:txBody>
        </p:sp>
        <p:sp>
          <p:nvSpPr>
            <p:cNvPr id="1366057" name="Oval 41"/>
            <p:cNvSpPr>
              <a:spLocks noChangeArrowheads="1"/>
            </p:cNvSpPr>
            <p:nvPr/>
          </p:nvSpPr>
          <p:spPr bwMode="auto">
            <a:xfrm>
              <a:off x="3041" y="2494"/>
              <a:ext cx="27" cy="54"/>
            </a:xfrm>
            <a:prstGeom prst="ellipse">
              <a:avLst/>
            </a:prstGeom>
            <a:solidFill>
              <a:srgbClr val="FFFF00"/>
            </a:solidFill>
            <a:ln w="3175">
              <a:solidFill>
                <a:schemeClr val="tx1"/>
              </a:solidFill>
              <a:round/>
              <a:headEnd/>
              <a:tailEnd/>
            </a:ln>
            <a:effectLst/>
          </p:spPr>
          <p:txBody>
            <a:bodyPr wrap="none" anchor="ctr"/>
            <a:lstStyle/>
            <a:p>
              <a:endParaRPr lang="en-US"/>
            </a:p>
          </p:txBody>
        </p:sp>
      </p:grpSp>
      <p:sp>
        <p:nvSpPr>
          <p:cNvPr id="1366058" name="AutoShape 42"/>
          <p:cNvSpPr>
            <a:spLocks noChangeArrowheads="1"/>
          </p:cNvSpPr>
          <p:nvPr/>
        </p:nvSpPr>
        <p:spPr bwMode="auto">
          <a:xfrm>
            <a:off x="5934075" y="3067050"/>
            <a:ext cx="855663" cy="595313"/>
          </a:xfrm>
          <a:prstGeom prst="triangle">
            <a:avLst>
              <a:gd name="adj" fmla="val 50000"/>
            </a:avLst>
          </a:prstGeom>
          <a:solidFill>
            <a:srgbClr val="CCFFCC"/>
          </a:solidFill>
          <a:ln w="38100" algn="ctr">
            <a:solidFill>
              <a:schemeClr val="tx1"/>
            </a:solidFill>
            <a:miter lim="800000"/>
            <a:headEnd/>
            <a:tailEnd/>
          </a:ln>
          <a:effectLst/>
        </p:spPr>
        <p:txBody>
          <a:bodyPr wrap="none" anchor="ctr"/>
          <a:lstStyle/>
          <a:p>
            <a:endParaRPr lang="en-US"/>
          </a:p>
        </p:txBody>
      </p:sp>
      <p:sp>
        <p:nvSpPr>
          <p:cNvPr id="1366059" name="Line 43"/>
          <p:cNvSpPr>
            <a:spLocks noChangeShapeType="1"/>
          </p:cNvSpPr>
          <p:nvPr/>
        </p:nvSpPr>
        <p:spPr bwMode="auto">
          <a:xfrm flipH="1">
            <a:off x="6354763" y="3678238"/>
            <a:ext cx="434975" cy="1654175"/>
          </a:xfrm>
          <a:prstGeom prst="line">
            <a:avLst/>
          </a:prstGeom>
          <a:noFill/>
          <a:ln w="38100">
            <a:solidFill>
              <a:schemeClr val="tx1"/>
            </a:solidFill>
            <a:round/>
            <a:headEnd/>
            <a:tailEnd/>
          </a:ln>
          <a:effectLst/>
        </p:spPr>
        <p:txBody>
          <a:bodyPr anchor="ctr"/>
          <a:lstStyle/>
          <a:p>
            <a:endParaRPr lang="en-US"/>
          </a:p>
        </p:txBody>
      </p:sp>
      <p:sp>
        <p:nvSpPr>
          <p:cNvPr id="1366060" name="Line 44"/>
          <p:cNvSpPr>
            <a:spLocks noChangeShapeType="1"/>
          </p:cNvSpPr>
          <p:nvPr/>
        </p:nvSpPr>
        <p:spPr bwMode="auto">
          <a:xfrm flipV="1">
            <a:off x="6818313" y="2341563"/>
            <a:ext cx="1219200" cy="1292225"/>
          </a:xfrm>
          <a:prstGeom prst="line">
            <a:avLst/>
          </a:prstGeom>
          <a:noFill/>
          <a:ln w="38100">
            <a:solidFill>
              <a:schemeClr val="tx1"/>
            </a:solidFill>
            <a:round/>
            <a:headEnd/>
            <a:tailEnd/>
          </a:ln>
          <a:effectLst/>
        </p:spPr>
        <p:txBody>
          <a:bodyPr anchor="ctr"/>
          <a:lstStyle/>
          <a:p>
            <a:endParaRPr lang="en-US"/>
          </a:p>
        </p:txBody>
      </p:sp>
      <p:sp>
        <p:nvSpPr>
          <p:cNvPr id="1366061" name="Line 45"/>
          <p:cNvSpPr>
            <a:spLocks noChangeShapeType="1"/>
          </p:cNvSpPr>
          <p:nvPr/>
        </p:nvSpPr>
        <p:spPr bwMode="auto">
          <a:xfrm flipH="1">
            <a:off x="6383338" y="2327275"/>
            <a:ext cx="1625600" cy="769938"/>
          </a:xfrm>
          <a:prstGeom prst="line">
            <a:avLst/>
          </a:prstGeom>
          <a:noFill/>
          <a:ln w="38100">
            <a:solidFill>
              <a:schemeClr val="tx1"/>
            </a:solidFill>
            <a:round/>
            <a:headEnd/>
            <a:tailEnd/>
          </a:ln>
          <a:effectLst/>
        </p:spPr>
        <p:txBody>
          <a:bodyPr anchor="ctr"/>
          <a:lstStyle/>
          <a:p>
            <a:endParaRPr lang="en-US"/>
          </a:p>
        </p:txBody>
      </p:sp>
      <p:sp>
        <p:nvSpPr>
          <p:cNvPr id="1366062" name="Line 46"/>
          <p:cNvSpPr>
            <a:spLocks noChangeShapeType="1"/>
          </p:cNvSpPr>
          <p:nvPr/>
        </p:nvSpPr>
        <p:spPr bwMode="auto">
          <a:xfrm flipH="1" flipV="1">
            <a:off x="4684713" y="2386013"/>
            <a:ext cx="1670050" cy="696912"/>
          </a:xfrm>
          <a:prstGeom prst="line">
            <a:avLst/>
          </a:prstGeom>
          <a:noFill/>
          <a:ln w="38100">
            <a:solidFill>
              <a:schemeClr val="tx1"/>
            </a:solidFill>
            <a:round/>
            <a:headEnd/>
            <a:tailEnd/>
          </a:ln>
          <a:effectLst/>
        </p:spPr>
        <p:txBody>
          <a:bodyPr anchor="ctr"/>
          <a:lstStyle/>
          <a:p>
            <a:endParaRPr lang="en-US"/>
          </a:p>
        </p:txBody>
      </p:sp>
      <p:sp>
        <p:nvSpPr>
          <p:cNvPr id="1366063" name="Line 47"/>
          <p:cNvSpPr>
            <a:spLocks noChangeShapeType="1"/>
          </p:cNvSpPr>
          <p:nvPr/>
        </p:nvSpPr>
        <p:spPr bwMode="auto">
          <a:xfrm flipH="1" flipV="1">
            <a:off x="4656138" y="2327275"/>
            <a:ext cx="1263650" cy="1320800"/>
          </a:xfrm>
          <a:prstGeom prst="line">
            <a:avLst/>
          </a:prstGeom>
          <a:noFill/>
          <a:ln w="38100">
            <a:solidFill>
              <a:schemeClr val="tx1"/>
            </a:solidFill>
            <a:round/>
            <a:headEnd/>
            <a:tailEnd/>
          </a:ln>
          <a:effectLst/>
        </p:spPr>
        <p:txBody>
          <a:bodyPr anchor="ctr"/>
          <a:lstStyle/>
          <a:p>
            <a:endParaRPr lang="en-US"/>
          </a:p>
        </p:txBody>
      </p:sp>
      <p:sp>
        <p:nvSpPr>
          <p:cNvPr id="1366064" name="Line 48"/>
          <p:cNvSpPr>
            <a:spLocks noChangeShapeType="1"/>
          </p:cNvSpPr>
          <p:nvPr/>
        </p:nvSpPr>
        <p:spPr bwMode="auto">
          <a:xfrm flipH="1" flipV="1">
            <a:off x="5934075" y="3619500"/>
            <a:ext cx="434975" cy="1698625"/>
          </a:xfrm>
          <a:prstGeom prst="line">
            <a:avLst/>
          </a:prstGeom>
          <a:noFill/>
          <a:ln w="38100">
            <a:solidFill>
              <a:schemeClr val="tx1"/>
            </a:solidFill>
            <a:round/>
            <a:headEnd/>
            <a:tailEnd/>
          </a:ln>
          <a:effectLst/>
        </p:spPr>
        <p:txBody>
          <a:bodyPr anchor="ctr"/>
          <a:lstStyle/>
          <a:p>
            <a:endParaRPr lang="en-US"/>
          </a:p>
        </p:txBody>
      </p:sp>
      <p:sp>
        <p:nvSpPr>
          <p:cNvPr id="1366065" name="Line 49"/>
          <p:cNvSpPr>
            <a:spLocks noChangeShapeType="1"/>
          </p:cNvSpPr>
          <p:nvPr/>
        </p:nvSpPr>
        <p:spPr bwMode="auto">
          <a:xfrm flipV="1">
            <a:off x="6369050" y="2374900"/>
            <a:ext cx="420688" cy="754063"/>
          </a:xfrm>
          <a:prstGeom prst="line">
            <a:avLst/>
          </a:prstGeom>
          <a:noFill/>
          <a:ln w="38100">
            <a:solidFill>
              <a:schemeClr val="tx1"/>
            </a:solidFill>
            <a:round/>
            <a:headEnd/>
            <a:tailEnd/>
          </a:ln>
          <a:effectLst/>
        </p:spPr>
        <p:txBody>
          <a:bodyPr anchor="ctr"/>
          <a:lstStyle/>
          <a:p>
            <a:endParaRPr lang="en-US"/>
          </a:p>
        </p:txBody>
      </p:sp>
      <p:sp>
        <p:nvSpPr>
          <p:cNvPr id="1366066" name="Line 50"/>
          <p:cNvSpPr>
            <a:spLocks noChangeShapeType="1"/>
          </p:cNvSpPr>
          <p:nvPr/>
        </p:nvSpPr>
        <p:spPr bwMode="auto">
          <a:xfrm flipH="1" flipV="1">
            <a:off x="5940425" y="2376488"/>
            <a:ext cx="420688" cy="754062"/>
          </a:xfrm>
          <a:prstGeom prst="line">
            <a:avLst/>
          </a:prstGeom>
          <a:noFill/>
          <a:ln w="38100">
            <a:solidFill>
              <a:schemeClr val="tx1"/>
            </a:solidFill>
            <a:round/>
            <a:headEnd/>
            <a:tailEnd/>
          </a:ln>
          <a:effectLst/>
        </p:spPr>
        <p:txBody>
          <a:bodyPr anchor="ctr"/>
          <a:lstStyle/>
          <a:p>
            <a:endParaRPr lang="en-US"/>
          </a:p>
        </p:txBody>
      </p:sp>
      <p:sp>
        <p:nvSpPr>
          <p:cNvPr id="1366067" name="Line 51"/>
          <p:cNvSpPr>
            <a:spLocks noChangeShapeType="1"/>
          </p:cNvSpPr>
          <p:nvPr/>
        </p:nvSpPr>
        <p:spPr bwMode="auto">
          <a:xfrm flipH="1" flipV="1">
            <a:off x="5265738" y="3430588"/>
            <a:ext cx="696912" cy="247650"/>
          </a:xfrm>
          <a:prstGeom prst="line">
            <a:avLst/>
          </a:prstGeom>
          <a:noFill/>
          <a:ln w="38100">
            <a:solidFill>
              <a:schemeClr val="tx1"/>
            </a:solidFill>
            <a:round/>
            <a:headEnd/>
            <a:tailEnd/>
          </a:ln>
          <a:effectLst/>
        </p:spPr>
        <p:txBody>
          <a:bodyPr anchor="ctr"/>
          <a:lstStyle/>
          <a:p>
            <a:endParaRPr lang="en-US"/>
          </a:p>
        </p:txBody>
      </p:sp>
      <p:sp>
        <p:nvSpPr>
          <p:cNvPr id="1366068" name="Line 52"/>
          <p:cNvSpPr>
            <a:spLocks noChangeShapeType="1"/>
          </p:cNvSpPr>
          <p:nvPr/>
        </p:nvSpPr>
        <p:spPr bwMode="auto">
          <a:xfrm flipV="1">
            <a:off x="6769100" y="3524250"/>
            <a:ext cx="623888" cy="131763"/>
          </a:xfrm>
          <a:prstGeom prst="line">
            <a:avLst/>
          </a:prstGeom>
          <a:noFill/>
          <a:ln w="38100">
            <a:solidFill>
              <a:schemeClr val="tx1"/>
            </a:solidFill>
            <a:round/>
            <a:headEnd/>
            <a:tailEnd/>
          </a:ln>
          <a:effectLst/>
        </p:spPr>
        <p:txBody>
          <a:bodyPr anchor="ctr"/>
          <a:lstStyle/>
          <a:p>
            <a:endParaRPr lang="en-US"/>
          </a:p>
        </p:txBody>
      </p:sp>
      <p:sp>
        <p:nvSpPr>
          <p:cNvPr id="1366069" name="Line 53"/>
          <p:cNvSpPr>
            <a:spLocks noChangeShapeType="1"/>
          </p:cNvSpPr>
          <p:nvPr/>
        </p:nvSpPr>
        <p:spPr bwMode="auto">
          <a:xfrm flipH="1">
            <a:off x="5699125" y="3692525"/>
            <a:ext cx="219075" cy="492125"/>
          </a:xfrm>
          <a:prstGeom prst="line">
            <a:avLst/>
          </a:prstGeom>
          <a:noFill/>
          <a:ln w="38100">
            <a:solidFill>
              <a:schemeClr val="tx1"/>
            </a:solidFill>
            <a:round/>
            <a:headEnd/>
            <a:tailEnd/>
          </a:ln>
          <a:effectLst/>
        </p:spPr>
        <p:txBody>
          <a:bodyPr anchor="ctr"/>
          <a:lstStyle/>
          <a:p>
            <a:endParaRPr lang="en-US"/>
          </a:p>
        </p:txBody>
      </p:sp>
      <p:sp>
        <p:nvSpPr>
          <p:cNvPr id="1366070" name="Line 54"/>
          <p:cNvSpPr>
            <a:spLocks noChangeShapeType="1"/>
          </p:cNvSpPr>
          <p:nvPr/>
        </p:nvSpPr>
        <p:spPr bwMode="auto">
          <a:xfrm>
            <a:off x="6810375" y="3671888"/>
            <a:ext cx="131763" cy="565150"/>
          </a:xfrm>
          <a:prstGeom prst="line">
            <a:avLst/>
          </a:prstGeom>
          <a:noFill/>
          <a:ln w="38100">
            <a:solidFill>
              <a:schemeClr val="tx1"/>
            </a:solidFill>
            <a:round/>
            <a:headEnd/>
            <a:tailEnd/>
          </a:ln>
          <a:effectLst/>
        </p:spPr>
        <p:txBody>
          <a:bodyPr anchor="ctr"/>
          <a:lstStyle/>
          <a:p>
            <a:endParaRPr lang="en-US"/>
          </a:p>
        </p:txBody>
      </p:sp>
      <p:grpSp>
        <p:nvGrpSpPr>
          <p:cNvPr id="10" name="Group 55"/>
          <p:cNvGrpSpPr>
            <a:grpSpLocks/>
          </p:cNvGrpSpPr>
          <p:nvPr/>
        </p:nvGrpSpPr>
        <p:grpSpPr bwMode="auto">
          <a:xfrm flipH="1" flipV="1">
            <a:off x="6705600" y="2260600"/>
            <a:ext cx="290513" cy="249238"/>
            <a:chOff x="2919" y="2456"/>
            <a:chExt cx="183" cy="157"/>
          </a:xfrm>
        </p:grpSpPr>
        <p:sp>
          <p:nvSpPr>
            <p:cNvPr id="1366072" name="Oval 56"/>
            <p:cNvSpPr>
              <a:spLocks noChangeArrowheads="1"/>
            </p:cNvSpPr>
            <p:nvPr/>
          </p:nvSpPr>
          <p:spPr bwMode="auto">
            <a:xfrm>
              <a:off x="2919" y="2456"/>
              <a:ext cx="183" cy="157"/>
            </a:xfrm>
            <a:prstGeom prst="ellipse">
              <a:avLst/>
            </a:prstGeom>
            <a:solidFill>
              <a:srgbClr val="66FFFF"/>
            </a:solidFill>
            <a:ln w="38100">
              <a:solidFill>
                <a:schemeClr val="tx1"/>
              </a:solidFill>
              <a:round/>
              <a:headEnd/>
              <a:tailEnd/>
            </a:ln>
            <a:effectLst/>
          </p:spPr>
          <p:txBody>
            <a:bodyPr rot="10800000" wrap="none" anchor="ctr"/>
            <a:lstStyle/>
            <a:p>
              <a:endParaRPr lang="en-GB">
                <a:solidFill>
                  <a:srgbClr val="0000FF"/>
                </a:solidFill>
              </a:endParaRPr>
            </a:p>
          </p:txBody>
        </p:sp>
        <p:sp>
          <p:nvSpPr>
            <p:cNvPr id="1366073" name="Oval 57"/>
            <p:cNvSpPr>
              <a:spLocks noChangeArrowheads="1"/>
            </p:cNvSpPr>
            <p:nvPr/>
          </p:nvSpPr>
          <p:spPr bwMode="auto">
            <a:xfrm>
              <a:off x="3041" y="2494"/>
              <a:ext cx="27" cy="54"/>
            </a:xfrm>
            <a:prstGeom prst="ellipse">
              <a:avLst/>
            </a:prstGeom>
            <a:solidFill>
              <a:srgbClr val="66FFFF"/>
            </a:solidFill>
            <a:ln w="3175">
              <a:solidFill>
                <a:schemeClr val="tx1"/>
              </a:solidFill>
              <a:round/>
              <a:headEnd/>
              <a:tailEnd/>
            </a:ln>
            <a:effectLst/>
          </p:spPr>
          <p:txBody>
            <a:bodyPr wrap="none" anchor="ctr"/>
            <a:lstStyle/>
            <a:p>
              <a:endParaRPr lang="en-US"/>
            </a:p>
          </p:txBody>
        </p:sp>
      </p:grpSp>
      <p:grpSp>
        <p:nvGrpSpPr>
          <p:cNvPr id="11" name="Group 58"/>
          <p:cNvGrpSpPr>
            <a:grpSpLocks/>
          </p:cNvGrpSpPr>
          <p:nvPr/>
        </p:nvGrpSpPr>
        <p:grpSpPr bwMode="auto">
          <a:xfrm flipH="1" flipV="1">
            <a:off x="5827713" y="2260600"/>
            <a:ext cx="290512" cy="249238"/>
            <a:chOff x="2919" y="2456"/>
            <a:chExt cx="183" cy="157"/>
          </a:xfrm>
        </p:grpSpPr>
        <p:sp>
          <p:nvSpPr>
            <p:cNvPr id="1366075" name="Oval 59"/>
            <p:cNvSpPr>
              <a:spLocks noChangeArrowheads="1"/>
            </p:cNvSpPr>
            <p:nvPr/>
          </p:nvSpPr>
          <p:spPr bwMode="auto">
            <a:xfrm>
              <a:off x="2919" y="2456"/>
              <a:ext cx="183" cy="157"/>
            </a:xfrm>
            <a:prstGeom prst="ellipse">
              <a:avLst/>
            </a:prstGeom>
            <a:solidFill>
              <a:srgbClr val="FFFF00"/>
            </a:solidFill>
            <a:ln w="38100">
              <a:solidFill>
                <a:schemeClr val="tx1"/>
              </a:solidFill>
              <a:round/>
              <a:headEnd/>
              <a:tailEnd/>
            </a:ln>
            <a:effectLst/>
          </p:spPr>
          <p:txBody>
            <a:bodyPr rot="10800000" wrap="none" anchor="ctr"/>
            <a:lstStyle/>
            <a:p>
              <a:endParaRPr lang="en-GB">
                <a:solidFill>
                  <a:srgbClr val="0000FF"/>
                </a:solidFill>
              </a:endParaRPr>
            </a:p>
          </p:txBody>
        </p:sp>
        <p:sp>
          <p:nvSpPr>
            <p:cNvPr id="1366076" name="Oval 60"/>
            <p:cNvSpPr>
              <a:spLocks noChangeArrowheads="1"/>
            </p:cNvSpPr>
            <p:nvPr/>
          </p:nvSpPr>
          <p:spPr bwMode="auto">
            <a:xfrm>
              <a:off x="3041" y="2494"/>
              <a:ext cx="27" cy="54"/>
            </a:xfrm>
            <a:prstGeom prst="ellipse">
              <a:avLst/>
            </a:prstGeom>
            <a:solidFill>
              <a:schemeClr val="bg1"/>
            </a:solidFill>
            <a:ln w="3175">
              <a:solidFill>
                <a:schemeClr val="tx1"/>
              </a:solidFill>
              <a:round/>
              <a:headEnd/>
              <a:tailEnd/>
            </a:ln>
            <a:effectLst/>
          </p:spPr>
          <p:txBody>
            <a:bodyPr wrap="none" anchor="ctr"/>
            <a:lstStyle/>
            <a:p>
              <a:endParaRPr lang="en-US"/>
            </a:p>
          </p:txBody>
        </p:sp>
      </p:grpSp>
      <p:grpSp>
        <p:nvGrpSpPr>
          <p:cNvPr id="12" name="Group 61"/>
          <p:cNvGrpSpPr>
            <a:grpSpLocks/>
          </p:cNvGrpSpPr>
          <p:nvPr/>
        </p:nvGrpSpPr>
        <p:grpSpPr bwMode="auto">
          <a:xfrm flipH="1" flipV="1">
            <a:off x="7853363" y="2260600"/>
            <a:ext cx="290512" cy="249238"/>
            <a:chOff x="2919" y="2456"/>
            <a:chExt cx="183" cy="157"/>
          </a:xfrm>
        </p:grpSpPr>
        <p:sp>
          <p:nvSpPr>
            <p:cNvPr id="1366078" name="Oval 62"/>
            <p:cNvSpPr>
              <a:spLocks noChangeArrowheads="1"/>
            </p:cNvSpPr>
            <p:nvPr/>
          </p:nvSpPr>
          <p:spPr bwMode="auto">
            <a:xfrm>
              <a:off x="2919" y="2456"/>
              <a:ext cx="183" cy="157"/>
            </a:xfrm>
            <a:prstGeom prst="ellipse">
              <a:avLst/>
            </a:prstGeom>
            <a:solidFill>
              <a:srgbClr val="FFFF00"/>
            </a:solidFill>
            <a:ln w="38100">
              <a:solidFill>
                <a:schemeClr val="tx1"/>
              </a:solidFill>
              <a:round/>
              <a:headEnd/>
              <a:tailEnd/>
            </a:ln>
            <a:effectLst/>
          </p:spPr>
          <p:txBody>
            <a:bodyPr rot="10800000" wrap="none" anchor="ctr"/>
            <a:lstStyle/>
            <a:p>
              <a:endParaRPr lang="en-GB">
                <a:solidFill>
                  <a:srgbClr val="0000FF"/>
                </a:solidFill>
              </a:endParaRPr>
            </a:p>
          </p:txBody>
        </p:sp>
        <p:sp>
          <p:nvSpPr>
            <p:cNvPr id="1366079" name="Oval 63"/>
            <p:cNvSpPr>
              <a:spLocks noChangeArrowheads="1"/>
            </p:cNvSpPr>
            <p:nvPr/>
          </p:nvSpPr>
          <p:spPr bwMode="auto">
            <a:xfrm>
              <a:off x="3041" y="2494"/>
              <a:ext cx="27" cy="54"/>
            </a:xfrm>
            <a:prstGeom prst="ellipse">
              <a:avLst/>
            </a:prstGeom>
            <a:solidFill>
              <a:schemeClr val="bg1"/>
            </a:solidFill>
            <a:ln w="3175">
              <a:solidFill>
                <a:schemeClr val="tx1"/>
              </a:solidFill>
              <a:round/>
              <a:headEnd/>
              <a:tailEnd/>
            </a:ln>
            <a:effectLst/>
          </p:spPr>
          <p:txBody>
            <a:bodyPr wrap="none" anchor="ctr"/>
            <a:lstStyle/>
            <a:p>
              <a:endParaRPr lang="en-US"/>
            </a:p>
          </p:txBody>
        </p:sp>
      </p:grpSp>
      <p:grpSp>
        <p:nvGrpSpPr>
          <p:cNvPr id="13" name="Group 64"/>
          <p:cNvGrpSpPr>
            <a:grpSpLocks/>
          </p:cNvGrpSpPr>
          <p:nvPr/>
        </p:nvGrpSpPr>
        <p:grpSpPr bwMode="auto">
          <a:xfrm flipH="1" flipV="1">
            <a:off x="5799138" y="3536950"/>
            <a:ext cx="290512" cy="249238"/>
            <a:chOff x="2919" y="2456"/>
            <a:chExt cx="183" cy="157"/>
          </a:xfrm>
        </p:grpSpPr>
        <p:sp>
          <p:nvSpPr>
            <p:cNvPr id="1366081" name="Oval 65"/>
            <p:cNvSpPr>
              <a:spLocks noChangeArrowheads="1"/>
            </p:cNvSpPr>
            <p:nvPr/>
          </p:nvSpPr>
          <p:spPr bwMode="auto">
            <a:xfrm>
              <a:off x="2919" y="2456"/>
              <a:ext cx="183" cy="157"/>
            </a:xfrm>
            <a:prstGeom prst="ellipse">
              <a:avLst/>
            </a:prstGeom>
            <a:solidFill>
              <a:srgbClr val="FFFF00"/>
            </a:solidFill>
            <a:ln w="38100">
              <a:solidFill>
                <a:schemeClr val="tx1"/>
              </a:solidFill>
              <a:round/>
              <a:headEnd/>
              <a:tailEnd/>
            </a:ln>
            <a:effectLst/>
          </p:spPr>
          <p:txBody>
            <a:bodyPr rot="10800000" wrap="none" anchor="ctr"/>
            <a:lstStyle/>
            <a:p>
              <a:endParaRPr lang="en-GB">
                <a:solidFill>
                  <a:srgbClr val="0000FF"/>
                </a:solidFill>
              </a:endParaRPr>
            </a:p>
          </p:txBody>
        </p:sp>
        <p:sp>
          <p:nvSpPr>
            <p:cNvPr id="1366082" name="Oval 66"/>
            <p:cNvSpPr>
              <a:spLocks noChangeArrowheads="1"/>
            </p:cNvSpPr>
            <p:nvPr/>
          </p:nvSpPr>
          <p:spPr bwMode="auto">
            <a:xfrm>
              <a:off x="3041" y="2494"/>
              <a:ext cx="27" cy="54"/>
            </a:xfrm>
            <a:prstGeom prst="ellipse">
              <a:avLst/>
            </a:prstGeom>
            <a:solidFill>
              <a:schemeClr val="bg1"/>
            </a:solidFill>
            <a:ln w="3175">
              <a:solidFill>
                <a:schemeClr val="tx1"/>
              </a:solidFill>
              <a:round/>
              <a:headEnd/>
              <a:tailEnd/>
            </a:ln>
            <a:effectLst/>
          </p:spPr>
          <p:txBody>
            <a:bodyPr wrap="none" anchor="ctr"/>
            <a:lstStyle/>
            <a:p>
              <a:endParaRPr lang="en-US"/>
            </a:p>
          </p:txBody>
        </p:sp>
      </p:grpSp>
      <p:grpSp>
        <p:nvGrpSpPr>
          <p:cNvPr id="14" name="Group 67"/>
          <p:cNvGrpSpPr>
            <a:grpSpLocks/>
          </p:cNvGrpSpPr>
          <p:nvPr/>
        </p:nvGrpSpPr>
        <p:grpSpPr bwMode="auto">
          <a:xfrm flipH="1" flipV="1">
            <a:off x="6837363" y="4133850"/>
            <a:ext cx="290512" cy="249238"/>
            <a:chOff x="2919" y="2456"/>
            <a:chExt cx="183" cy="157"/>
          </a:xfrm>
        </p:grpSpPr>
        <p:sp>
          <p:nvSpPr>
            <p:cNvPr id="1366084" name="Oval 68"/>
            <p:cNvSpPr>
              <a:spLocks noChangeArrowheads="1"/>
            </p:cNvSpPr>
            <p:nvPr/>
          </p:nvSpPr>
          <p:spPr bwMode="auto">
            <a:xfrm>
              <a:off x="2919" y="2456"/>
              <a:ext cx="183" cy="157"/>
            </a:xfrm>
            <a:prstGeom prst="ellipse">
              <a:avLst/>
            </a:prstGeom>
            <a:solidFill>
              <a:srgbClr val="FFFF00"/>
            </a:solidFill>
            <a:ln w="38100">
              <a:solidFill>
                <a:schemeClr val="tx1"/>
              </a:solidFill>
              <a:round/>
              <a:headEnd/>
              <a:tailEnd/>
            </a:ln>
            <a:effectLst/>
          </p:spPr>
          <p:txBody>
            <a:bodyPr rot="10800000" wrap="none" anchor="ctr"/>
            <a:lstStyle/>
            <a:p>
              <a:endParaRPr lang="en-GB">
                <a:solidFill>
                  <a:srgbClr val="0000FF"/>
                </a:solidFill>
              </a:endParaRPr>
            </a:p>
          </p:txBody>
        </p:sp>
        <p:sp>
          <p:nvSpPr>
            <p:cNvPr id="1366085" name="Oval 69"/>
            <p:cNvSpPr>
              <a:spLocks noChangeArrowheads="1"/>
            </p:cNvSpPr>
            <p:nvPr/>
          </p:nvSpPr>
          <p:spPr bwMode="auto">
            <a:xfrm>
              <a:off x="3041" y="2494"/>
              <a:ext cx="27" cy="54"/>
            </a:xfrm>
            <a:prstGeom prst="ellipse">
              <a:avLst/>
            </a:prstGeom>
            <a:solidFill>
              <a:schemeClr val="bg1"/>
            </a:solidFill>
            <a:ln w="3175">
              <a:solidFill>
                <a:schemeClr val="tx1"/>
              </a:solidFill>
              <a:round/>
              <a:headEnd/>
              <a:tailEnd/>
            </a:ln>
            <a:effectLst/>
          </p:spPr>
          <p:txBody>
            <a:bodyPr wrap="none" anchor="ctr"/>
            <a:lstStyle/>
            <a:p>
              <a:endParaRPr lang="en-US"/>
            </a:p>
          </p:txBody>
        </p:sp>
      </p:grpSp>
      <p:grpSp>
        <p:nvGrpSpPr>
          <p:cNvPr id="15" name="Group 70"/>
          <p:cNvGrpSpPr>
            <a:grpSpLocks/>
          </p:cNvGrpSpPr>
          <p:nvPr/>
        </p:nvGrpSpPr>
        <p:grpSpPr bwMode="auto">
          <a:xfrm flipH="1" flipV="1">
            <a:off x="6665913" y="3538538"/>
            <a:ext cx="290512" cy="249237"/>
            <a:chOff x="2919" y="2456"/>
            <a:chExt cx="183" cy="157"/>
          </a:xfrm>
        </p:grpSpPr>
        <p:sp>
          <p:nvSpPr>
            <p:cNvPr id="1366087" name="Oval 71"/>
            <p:cNvSpPr>
              <a:spLocks noChangeArrowheads="1"/>
            </p:cNvSpPr>
            <p:nvPr/>
          </p:nvSpPr>
          <p:spPr bwMode="auto">
            <a:xfrm>
              <a:off x="2919" y="2456"/>
              <a:ext cx="183" cy="157"/>
            </a:xfrm>
            <a:prstGeom prst="ellipse">
              <a:avLst/>
            </a:prstGeom>
            <a:solidFill>
              <a:srgbClr val="66FFFF"/>
            </a:solidFill>
            <a:ln w="38100">
              <a:solidFill>
                <a:schemeClr val="tx1"/>
              </a:solidFill>
              <a:round/>
              <a:headEnd/>
              <a:tailEnd/>
            </a:ln>
            <a:effectLst/>
          </p:spPr>
          <p:txBody>
            <a:bodyPr rot="10800000" wrap="none" anchor="ctr"/>
            <a:lstStyle/>
            <a:p>
              <a:endParaRPr lang="en-GB">
                <a:solidFill>
                  <a:srgbClr val="0000FF"/>
                </a:solidFill>
              </a:endParaRPr>
            </a:p>
          </p:txBody>
        </p:sp>
        <p:sp>
          <p:nvSpPr>
            <p:cNvPr id="1366088" name="Oval 72"/>
            <p:cNvSpPr>
              <a:spLocks noChangeArrowheads="1"/>
            </p:cNvSpPr>
            <p:nvPr/>
          </p:nvSpPr>
          <p:spPr bwMode="auto">
            <a:xfrm>
              <a:off x="3041" y="2494"/>
              <a:ext cx="27" cy="54"/>
            </a:xfrm>
            <a:prstGeom prst="ellipse">
              <a:avLst/>
            </a:prstGeom>
            <a:solidFill>
              <a:srgbClr val="66FFFF"/>
            </a:solidFill>
            <a:ln w="3175">
              <a:solidFill>
                <a:schemeClr val="tx1"/>
              </a:solidFill>
              <a:round/>
              <a:headEnd/>
              <a:tailEnd/>
            </a:ln>
            <a:effectLst/>
          </p:spPr>
          <p:txBody>
            <a:bodyPr wrap="none" anchor="ctr"/>
            <a:lstStyle/>
            <a:p>
              <a:endParaRPr lang="en-US"/>
            </a:p>
          </p:txBody>
        </p:sp>
      </p:grpSp>
      <p:grpSp>
        <p:nvGrpSpPr>
          <p:cNvPr id="16" name="Group 73"/>
          <p:cNvGrpSpPr>
            <a:grpSpLocks/>
          </p:cNvGrpSpPr>
          <p:nvPr/>
        </p:nvGrpSpPr>
        <p:grpSpPr bwMode="auto">
          <a:xfrm flipH="1" flipV="1">
            <a:off x="6197600" y="2976563"/>
            <a:ext cx="290513" cy="249237"/>
            <a:chOff x="2919" y="2456"/>
            <a:chExt cx="183" cy="157"/>
          </a:xfrm>
        </p:grpSpPr>
        <p:sp>
          <p:nvSpPr>
            <p:cNvPr id="1366090" name="Oval 74"/>
            <p:cNvSpPr>
              <a:spLocks noChangeArrowheads="1"/>
            </p:cNvSpPr>
            <p:nvPr/>
          </p:nvSpPr>
          <p:spPr bwMode="auto">
            <a:xfrm>
              <a:off x="2919" y="2456"/>
              <a:ext cx="183" cy="157"/>
            </a:xfrm>
            <a:prstGeom prst="ellipse">
              <a:avLst/>
            </a:prstGeom>
            <a:solidFill>
              <a:srgbClr val="FF3300"/>
            </a:solidFill>
            <a:ln w="38100">
              <a:solidFill>
                <a:schemeClr val="tx1"/>
              </a:solidFill>
              <a:round/>
              <a:headEnd/>
              <a:tailEnd/>
            </a:ln>
            <a:effectLst/>
          </p:spPr>
          <p:txBody>
            <a:bodyPr rot="10800000" wrap="none" anchor="ctr"/>
            <a:lstStyle/>
            <a:p>
              <a:endParaRPr lang="en-GB">
                <a:solidFill>
                  <a:srgbClr val="0000FF"/>
                </a:solidFill>
              </a:endParaRPr>
            </a:p>
          </p:txBody>
        </p:sp>
        <p:sp>
          <p:nvSpPr>
            <p:cNvPr id="1366091" name="Oval 75"/>
            <p:cNvSpPr>
              <a:spLocks noChangeArrowheads="1"/>
            </p:cNvSpPr>
            <p:nvPr/>
          </p:nvSpPr>
          <p:spPr bwMode="auto">
            <a:xfrm>
              <a:off x="3041" y="2494"/>
              <a:ext cx="27" cy="54"/>
            </a:xfrm>
            <a:prstGeom prst="ellipse">
              <a:avLst/>
            </a:prstGeom>
            <a:solidFill>
              <a:srgbClr val="FF3300"/>
            </a:solidFill>
            <a:ln w="3175">
              <a:solidFill>
                <a:schemeClr val="tx1"/>
              </a:solidFill>
              <a:round/>
              <a:headEnd/>
              <a:tailEnd/>
            </a:ln>
            <a:effectLst/>
          </p:spPr>
          <p:txBody>
            <a:bodyPr wrap="none" anchor="ctr"/>
            <a:lstStyle/>
            <a:p>
              <a:endParaRPr lang="en-US"/>
            </a:p>
          </p:txBody>
        </p:sp>
      </p:grpSp>
      <p:grpSp>
        <p:nvGrpSpPr>
          <p:cNvPr id="17" name="Group 76"/>
          <p:cNvGrpSpPr>
            <a:grpSpLocks/>
          </p:cNvGrpSpPr>
          <p:nvPr/>
        </p:nvGrpSpPr>
        <p:grpSpPr bwMode="auto">
          <a:xfrm flipH="1" flipV="1">
            <a:off x="7183438" y="3436938"/>
            <a:ext cx="290512" cy="249237"/>
            <a:chOff x="2919" y="2456"/>
            <a:chExt cx="183" cy="157"/>
          </a:xfrm>
        </p:grpSpPr>
        <p:sp>
          <p:nvSpPr>
            <p:cNvPr id="1366093" name="Oval 77"/>
            <p:cNvSpPr>
              <a:spLocks noChangeArrowheads="1"/>
            </p:cNvSpPr>
            <p:nvPr/>
          </p:nvSpPr>
          <p:spPr bwMode="auto">
            <a:xfrm>
              <a:off x="2919" y="2456"/>
              <a:ext cx="183" cy="157"/>
            </a:xfrm>
            <a:prstGeom prst="ellipse">
              <a:avLst/>
            </a:prstGeom>
            <a:solidFill>
              <a:srgbClr val="FF3300"/>
            </a:solidFill>
            <a:ln w="38100">
              <a:solidFill>
                <a:schemeClr val="tx1"/>
              </a:solidFill>
              <a:round/>
              <a:headEnd/>
              <a:tailEnd/>
            </a:ln>
            <a:effectLst/>
          </p:spPr>
          <p:txBody>
            <a:bodyPr rot="10800000" wrap="none" anchor="ctr"/>
            <a:lstStyle/>
            <a:p>
              <a:endParaRPr lang="en-GB">
                <a:solidFill>
                  <a:srgbClr val="0000FF"/>
                </a:solidFill>
              </a:endParaRPr>
            </a:p>
          </p:txBody>
        </p:sp>
        <p:sp>
          <p:nvSpPr>
            <p:cNvPr id="1366094" name="Oval 78"/>
            <p:cNvSpPr>
              <a:spLocks noChangeArrowheads="1"/>
            </p:cNvSpPr>
            <p:nvPr/>
          </p:nvSpPr>
          <p:spPr bwMode="auto">
            <a:xfrm>
              <a:off x="3041" y="2494"/>
              <a:ext cx="27" cy="54"/>
            </a:xfrm>
            <a:prstGeom prst="ellipse">
              <a:avLst/>
            </a:prstGeom>
            <a:solidFill>
              <a:srgbClr val="FF3300"/>
            </a:solidFill>
            <a:ln w="3175">
              <a:solidFill>
                <a:schemeClr val="tx1"/>
              </a:solidFill>
              <a:round/>
              <a:headEnd/>
              <a:tailEnd/>
            </a:ln>
            <a:effectLst/>
          </p:spPr>
          <p:txBody>
            <a:bodyPr wrap="none" anchor="ctr"/>
            <a:lstStyle/>
            <a:p>
              <a:endParaRPr lang="en-US"/>
            </a:p>
          </p:txBody>
        </p:sp>
      </p:grpSp>
      <p:sp>
        <p:nvSpPr>
          <p:cNvPr id="1366095" name="AutoShape 79"/>
          <p:cNvSpPr>
            <a:spLocks noChangeArrowheads="1"/>
          </p:cNvSpPr>
          <p:nvPr/>
        </p:nvSpPr>
        <p:spPr bwMode="auto">
          <a:xfrm rot="12657282">
            <a:off x="8115300" y="2940050"/>
            <a:ext cx="368300" cy="1946275"/>
          </a:xfrm>
          <a:prstGeom prst="downArrow">
            <a:avLst>
              <a:gd name="adj1" fmla="val 50000"/>
              <a:gd name="adj2" fmla="val 132112"/>
            </a:avLst>
          </a:prstGeom>
          <a:solidFill>
            <a:schemeClr val="accent1"/>
          </a:solidFill>
          <a:ln w="9525">
            <a:solidFill>
              <a:schemeClr val="tx1"/>
            </a:solidFill>
            <a:miter lim="800000"/>
            <a:headEnd/>
            <a:tailEnd/>
          </a:ln>
          <a:effectLst/>
        </p:spPr>
        <p:txBody>
          <a:bodyPr vert="eaVert" wrap="none" anchor="ctr"/>
          <a:lstStyle/>
          <a:p>
            <a:endParaRPr lang="en-US"/>
          </a:p>
        </p:txBody>
      </p:sp>
      <p:sp>
        <p:nvSpPr>
          <p:cNvPr id="1366096" name="AutoShape 80"/>
          <p:cNvSpPr>
            <a:spLocks noChangeArrowheads="1"/>
          </p:cNvSpPr>
          <p:nvPr/>
        </p:nvSpPr>
        <p:spPr bwMode="auto">
          <a:xfrm rot="8942718" flipV="1">
            <a:off x="865188" y="3078163"/>
            <a:ext cx="368300" cy="1946275"/>
          </a:xfrm>
          <a:prstGeom prst="downArrow">
            <a:avLst>
              <a:gd name="adj1" fmla="val 50000"/>
              <a:gd name="adj2" fmla="val 132112"/>
            </a:avLst>
          </a:prstGeom>
          <a:solidFill>
            <a:schemeClr val="accent1"/>
          </a:solidFill>
          <a:ln w="9525">
            <a:solidFill>
              <a:schemeClr val="tx1"/>
            </a:solidFill>
            <a:miter lim="800000"/>
            <a:headEnd/>
            <a:tailEnd/>
          </a:ln>
          <a:effectLst/>
        </p:spPr>
        <p:txBody>
          <a:bodyPr vert="eaVert" wrap="none" anchor="ctr"/>
          <a:lstStyle/>
          <a:p>
            <a:endParaRPr lang="en-US"/>
          </a:p>
        </p:txBody>
      </p:sp>
      <p:grpSp>
        <p:nvGrpSpPr>
          <p:cNvPr id="18" name="Group 81"/>
          <p:cNvGrpSpPr>
            <a:grpSpLocks/>
          </p:cNvGrpSpPr>
          <p:nvPr/>
        </p:nvGrpSpPr>
        <p:grpSpPr bwMode="auto">
          <a:xfrm>
            <a:off x="2898775" y="2260600"/>
            <a:ext cx="3544888" cy="3133725"/>
            <a:chOff x="1826" y="1442"/>
            <a:chExt cx="2233" cy="1974"/>
          </a:xfrm>
        </p:grpSpPr>
        <p:sp>
          <p:nvSpPr>
            <p:cNvPr id="1366098" name="AutoShape 82"/>
            <p:cNvSpPr>
              <a:spLocks noChangeArrowheads="1"/>
            </p:cNvSpPr>
            <p:nvPr/>
          </p:nvSpPr>
          <p:spPr bwMode="auto">
            <a:xfrm>
              <a:off x="1902" y="1500"/>
              <a:ext cx="2093" cy="1837"/>
            </a:xfrm>
            <a:prstGeom prst="triangle">
              <a:avLst>
                <a:gd name="adj" fmla="val 50000"/>
              </a:avLst>
            </a:prstGeom>
            <a:solidFill>
              <a:schemeClr val="accent1"/>
            </a:solidFill>
            <a:ln w="38100" algn="ctr">
              <a:solidFill>
                <a:schemeClr val="tx1"/>
              </a:solidFill>
              <a:miter lim="800000"/>
              <a:headEnd/>
              <a:tailEnd/>
            </a:ln>
            <a:effectLst/>
          </p:spPr>
          <p:txBody>
            <a:bodyPr wrap="none" anchor="ctr"/>
            <a:lstStyle/>
            <a:p>
              <a:endParaRPr lang="en-US"/>
            </a:p>
          </p:txBody>
        </p:sp>
        <p:sp>
          <p:nvSpPr>
            <p:cNvPr id="1366099" name="AutoShape 83"/>
            <p:cNvSpPr>
              <a:spLocks noChangeArrowheads="1"/>
            </p:cNvSpPr>
            <p:nvPr/>
          </p:nvSpPr>
          <p:spPr bwMode="auto">
            <a:xfrm flipH="1" flipV="1">
              <a:off x="2679" y="2533"/>
              <a:ext cx="539" cy="375"/>
            </a:xfrm>
            <a:prstGeom prst="triangle">
              <a:avLst>
                <a:gd name="adj" fmla="val 50000"/>
              </a:avLst>
            </a:prstGeom>
            <a:solidFill>
              <a:schemeClr val="accent1"/>
            </a:solidFill>
            <a:ln w="38100" algn="ctr">
              <a:solidFill>
                <a:schemeClr val="tx1"/>
              </a:solidFill>
              <a:miter lim="800000"/>
              <a:headEnd/>
              <a:tailEnd/>
            </a:ln>
            <a:effectLst/>
          </p:spPr>
          <p:txBody>
            <a:bodyPr wrap="none" anchor="ctr"/>
            <a:lstStyle/>
            <a:p>
              <a:endParaRPr lang="en-US"/>
            </a:p>
          </p:txBody>
        </p:sp>
        <p:sp>
          <p:nvSpPr>
            <p:cNvPr id="1366100" name="Line 84"/>
            <p:cNvSpPr>
              <a:spLocks noChangeShapeType="1"/>
            </p:cNvSpPr>
            <p:nvPr/>
          </p:nvSpPr>
          <p:spPr bwMode="auto">
            <a:xfrm flipV="1">
              <a:off x="2679" y="1481"/>
              <a:ext cx="274" cy="1042"/>
            </a:xfrm>
            <a:prstGeom prst="line">
              <a:avLst/>
            </a:prstGeom>
            <a:noFill/>
            <a:ln w="38100">
              <a:solidFill>
                <a:schemeClr val="tx1"/>
              </a:solidFill>
              <a:round/>
              <a:headEnd/>
              <a:tailEnd/>
            </a:ln>
            <a:effectLst/>
          </p:spPr>
          <p:txBody>
            <a:bodyPr anchor="ctr"/>
            <a:lstStyle/>
            <a:p>
              <a:endParaRPr lang="en-US"/>
            </a:p>
          </p:txBody>
        </p:sp>
        <p:sp>
          <p:nvSpPr>
            <p:cNvPr id="1366101" name="Line 85"/>
            <p:cNvSpPr>
              <a:spLocks noChangeShapeType="1"/>
            </p:cNvSpPr>
            <p:nvPr/>
          </p:nvSpPr>
          <p:spPr bwMode="auto">
            <a:xfrm flipH="1">
              <a:off x="1893" y="2551"/>
              <a:ext cx="768" cy="814"/>
            </a:xfrm>
            <a:prstGeom prst="line">
              <a:avLst/>
            </a:prstGeom>
            <a:noFill/>
            <a:ln w="38100">
              <a:solidFill>
                <a:schemeClr val="tx1"/>
              </a:solidFill>
              <a:round/>
              <a:headEnd/>
              <a:tailEnd/>
            </a:ln>
            <a:effectLst/>
          </p:spPr>
          <p:txBody>
            <a:bodyPr anchor="ctr"/>
            <a:lstStyle/>
            <a:p>
              <a:endParaRPr lang="en-US"/>
            </a:p>
          </p:txBody>
        </p:sp>
        <p:sp>
          <p:nvSpPr>
            <p:cNvPr id="1366102" name="Line 86"/>
            <p:cNvSpPr>
              <a:spLocks noChangeShapeType="1"/>
            </p:cNvSpPr>
            <p:nvPr/>
          </p:nvSpPr>
          <p:spPr bwMode="auto">
            <a:xfrm flipV="1">
              <a:off x="1911" y="2889"/>
              <a:ext cx="1024" cy="485"/>
            </a:xfrm>
            <a:prstGeom prst="line">
              <a:avLst/>
            </a:prstGeom>
            <a:noFill/>
            <a:ln w="38100">
              <a:solidFill>
                <a:schemeClr val="tx1"/>
              </a:solidFill>
              <a:round/>
              <a:headEnd/>
              <a:tailEnd/>
            </a:ln>
            <a:effectLst/>
          </p:spPr>
          <p:txBody>
            <a:bodyPr anchor="ctr"/>
            <a:lstStyle/>
            <a:p>
              <a:endParaRPr lang="en-US"/>
            </a:p>
          </p:txBody>
        </p:sp>
        <p:sp>
          <p:nvSpPr>
            <p:cNvPr id="1366103" name="Line 87"/>
            <p:cNvSpPr>
              <a:spLocks noChangeShapeType="1"/>
            </p:cNvSpPr>
            <p:nvPr/>
          </p:nvSpPr>
          <p:spPr bwMode="auto">
            <a:xfrm>
              <a:off x="2953" y="2898"/>
              <a:ext cx="1052" cy="439"/>
            </a:xfrm>
            <a:prstGeom prst="line">
              <a:avLst/>
            </a:prstGeom>
            <a:noFill/>
            <a:ln w="38100">
              <a:solidFill>
                <a:schemeClr val="tx1"/>
              </a:solidFill>
              <a:round/>
              <a:headEnd/>
              <a:tailEnd/>
            </a:ln>
            <a:effectLst/>
          </p:spPr>
          <p:txBody>
            <a:bodyPr anchor="ctr"/>
            <a:lstStyle/>
            <a:p>
              <a:endParaRPr lang="en-US"/>
            </a:p>
          </p:txBody>
        </p:sp>
        <p:sp>
          <p:nvSpPr>
            <p:cNvPr id="1366104" name="Line 88"/>
            <p:cNvSpPr>
              <a:spLocks noChangeShapeType="1"/>
            </p:cNvSpPr>
            <p:nvPr/>
          </p:nvSpPr>
          <p:spPr bwMode="auto">
            <a:xfrm>
              <a:off x="3227" y="2542"/>
              <a:ext cx="796" cy="832"/>
            </a:xfrm>
            <a:prstGeom prst="line">
              <a:avLst/>
            </a:prstGeom>
            <a:noFill/>
            <a:ln w="38100">
              <a:solidFill>
                <a:schemeClr val="tx1"/>
              </a:solidFill>
              <a:round/>
              <a:headEnd/>
              <a:tailEnd/>
            </a:ln>
            <a:effectLst/>
          </p:spPr>
          <p:txBody>
            <a:bodyPr anchor="ctr"/>
            <a:lstStyle/>
            <a:p>
              <a:endParaRPr lang="en-US"/>
            </a:p>
          </p:txBody>
        </p:sp>
        <p:sp>
          <p:nvSpPr>
            <p:cNvPr id="1366105" name="Line 89"/>
            <p:cNvSpPr>
              <a:spLocks noChangeShapeType="1"/>
            </p:cNvSpPr>
            <p:nvPr/>
          </p:nvSpPr>
          <p:spPr bwMode="auto">
            <a:xfrm>
              <a:off x="2944" y="1490"/>
              <a:ext cx="274" cy="1070"/>
            </a:xfrm>
            <a:prstGeom prst="line">
              <a:avLst/>
            </a:prstGeom>
            <a:noFill/>
            <a:ln w="38100">
              <a:solidFill>
                <a:schemeClr val="tx1"/>
              </a:solidFill>
              <a:round/>
              <a:headEnd/>
              <a:tailEnd/>
            </a:ln>
            <a:effectLst/>
          </p:spPr>
          <p:txBody>
            <a:bodyPr anchor="ctr"/>
            <a:lstStyle/>
            <a:p>
              <a:endParaRPr lang="en-US"/>
            </a:p>
          </p:txBody>
        </p:sp>
        <p:sp>
          <p:nvSpPr>
            <p:cNvPr id="1366106" name="Line 90"/>
            <p:cNvSpPr>
              <a:spLocks noChangeShapeType="1"/>
            </p:cNvSpPr>
            <p:nvPr/>
          </p:nvSpPr>
          <p:spPr bwMode="auto">
            <a:xfrm flipH="1">
              <a:off x="2679" y="2869"/>
              <a:ext cx="265" cy="475"/>
            </a:xfrm>
            <a:prstGeom prst="line">
              <a:avLst/>
            </a:prstGeom>
            <a:noFill/>
            <a:ln w="38100">
              <a:solidFill>
                <a:schemeClr val="tx1"/>
              </a:solidFill>
              <a:round/>
              <a:headEnd/>
              <a:tailEnd/>
            </a:ln>
            <a:effectLst/>
          </p:spPr>
          <p:txBody>
            <a:bodyPr anchor="ctr"/>
            <a:lstStyle/>
            <a:p>
              <a:endParaRPr lang="en-US"/>
            </a:p>
          </p:txBody>
        </p:sp>
        <p:sp>
          <p:nvSpPr>
            <p:cNvPr id="1366107" name="Line 91"/>
            <p:cNvSpPr>
              <a:spLocks noChangeShapeType="1"/>
            </p:cNvSpPr>
            <p:nvPr/>
          </p:nvSpPr>
          <p:spPr bwMode="auto">
            <a:xfrm>
              <a:off x="2949" y="2868"/>
              <a:ext cx="265" cy="475"/>
            </a:xfrm>
            <a:prstGeom prst="line">
              <a:avLst/>
            </a:prstGeom>
            <a:noFill/>
            <a:ln w="38100">
              <a:solidFill>
                <a:schemeClr val="tx1"/>
              </a:solidFill>
              <a:round/>
              <a:headEnd/>
              <a:tailEnd/>
            </a:ln>
            <a:effectLst/>
          </p:spPr>
          <p:txBody>
            <a:bodyPr anchor="ctr"/>
            <a:lstStyle/>
            <a:p>
              <a:endParaRPr lang="en-US"/>
            </a:p>
          </p:txBody>
        </p:sp>
        <p:sp>
          <p:nvSpPr>
            <p:cNvPr id="1366108" name="Line 92"/>
            <p:cNvSpPr>
              <a:spLocks noChangeShapeType="1"/>
            </p:cNvSpPr>
            <p:nvPr/>
          </p:nvSpPr>
          <p:spPr bwMode="auto">
            <a:xfrm>
              <a:off x="3200" y="2523"/>
              <a:ext cx="393" cy="83"/>
            </a:xfrm>
            <a:prstGeom prst="line">
              <a:avLst/>
            </a:prstGeom>
            <a:noFill/>
            <a:ln w="38100">
              <a:solidFill>
                <a:schemeClr val="tx1"/>
              </a:solidFill>
              <a:round/>
              <a:headEnd/>
              <a:tailEnd/>
            </a:ln>
            <a:effectLst/>
          </p:spPr>
          <p:txBody>
            <a:bodyPr anchor="ctr"/>
            <a:lstStyle/>
            <a:p>
              <a:endParaRPr lang="en-US"/>
            </a:p>
          </p:txBody>
        </p:sp>
        <p:sp>
          <p:nvSpPr>
            <p:cNvPr id="1366109" name="Line 93"/>
            <p:cNvSpPr>
              <a:spLocks noChangeShapeType="1"/>
            </p:cNvSpPr>
            <p:nvPr/>
          </p:nvSpPr>
          <p:spPr bwMode="auto">
            <a:xfrm flipH="1">
              <a:off x="2299" y="2537"/>
              <a:ext cx="393" cy="83"/>
            </a:xfrm>
            <a:prstGeom prst="line">
              <a:avLst/>
            </a:prstGeom>
            <a:noFill/>
            <a:ln w="38100">
              <a:solidFill>
                <a:schemeClr val="tx1"/>
              </a:solidFill>
              <a:round/>
              <a:headEnd/>
              <a:tailEnd/>
            </a:ln>
            <a:effectLst/>
          </p:spPr>
          <p:txBody>
            <a:bodyPr anchor="ctr"/>
            <a:lstStyle/>
            <a:p>
              <a:endParaRPr lang="en-US"/>
            </a:p>
          </p:txBody>
        </p:sp>
        <p:sp>
          <p:nvSpPr>
            <p:cNvPr id="1366110" name="Line 94"/>
            <p:cNvSpPr>
              <a:spLocks noChangeShapeType="1"/>
            </p:cNvSpPr>
            <p:nvPr/>
          </p:nvSpPr>
          <p:spPr bwMode="auto">
            <a:xfrm flipV="1">
              <a:off x="3228" y="2158"/>
              <a:ext cx="83" cy="356"/>
            </a:xfrm>
            <a:prstGeom prst="line">
              <a:avLst/>
            </a:prstGeom>
            <a:noFill/>
            <a:ln w="38100">
              <a:solidFill>
                <a:schemeClr val="tx1"/>
              </a:solidFill>
              <a:round/>
              <a:headEnd/>
              <a:tailEnd/>
            </a:ln>
            <a:effectLst/>
          </p:spPr>
          <p:txBody>
            <a:bodyPr anchor="ctr"/>
            <a:lstStyle/>
            <a:p>
              <a:endParaRPr lang="en-US"/>
            </a:p>
          </p:txBody>
        </p:sp>
        <p:sp>
          <p:nvSpPr>
            <p:cNvPr id="1366111" name="Line 95"/>
            <p:cNvSpPr>
              <a:spLocks noChangeShapeType="1"/>
            </p:cNvSpPr>
            <p:nvPr/>
          </p:nvSpPr>
          <p:spPr bwMode="auto">
            <a:xfrm flipH="1" flipV="1">
              <a:off x="2583" y="2171"/>
              <a:ext cx="83" cy="356"/>
            </a:xfrm>
            <a:prstGeom prst="line">
              <a:avLst/>
            </a:prstGeom>
            <a:noFill/>
            <a:ln w="38100">
              <a:solidFill>
                <a:schemeClr val="tx1"/>
              </a:solidFill>
              <a:round/>
              <a:headEnd/>
              <a:tailEnd/>
            </a:ln>
            <a:effectLst/>
          </p:spPr>
          <p:txBody>
            <a:bodyPr anchor="ctr"/>
            <a:lstStyle/>
            <a:p>
              <a:endParaRPr lang="en-US"/>
            </a:p>
          </p:txBody>
        </p:sp>
        <p:grpSp>
          <p:nvGrpSpPr>
            <p:cNvPr id="19" name="Group 96"/>
            <p:cNvGrpSpPr>
              <a:grpSpLocks/>
            </p:cNvGrpSpPr>
            <p:nvPr/>
          </p:nvGrpSpPr>
          <p:grpSpPr bwMode="auto">
            <a:xfrm>
              <a:off x="3876" y="3259"/>
              <a:ext cx="183" cy="157"/>
              <a:chOff x="2919" y="2456"/>
              <a:chExt cx="183" cy="157"/>
            </a:xfrm>
          </p:grpSpPr>
          <p:sp>
            <p:nvSpPr>
              <p:cNvPr id="1366113" name="Oval 97"/>
              <p:cNvSpPr>
                <a:spLocks noChangeArrowheads="1"/>
              </p:cNvSpPr>
              <p:nvPr/>
            </p:nvSpPr>
            <p:spPr bwMode="auto">
              <a:xfrm>
                <a:off x="2919" y="2456"/>
                <a:ext cx="183" cy="157"/>
              </a:xfrm>
              <a:prstGeom prst="ellipse">
                <a:avLst/>
              </a:prstGeom>
              <a:solidFill>
                <a:srgbClr val="FF3300"/>
              </a:solidFill>
              <a:ln w="38100">
                <a:solidFill>
                  <a:schemeClr val="tx1"/>
                </a:solidFill>
                <a:round/>
                <a:headEnd/>
                <a:tailEnd/>
              </a:ln>
              <a:effectLst/>
            </p:spPr>
            <p:txBody>
              <a:bodyPr wrap="none" anchor="ctr"/>
              <a:lstStyle/>
              <a:p>
                <a:endParaRPr lang="en-GB">
                  <a:solidFill>
                    <a:srgbClr val="0000FF"/>
                  </a:solidFill>
                </a:endParaRPr>
              </a:p>
            </p:txBody>
          </p:sp>
          <p:sp>
            <p:nvSpPr>
              <p:cNvPr id="1366114" name="Oval 98"/>
              <p:cNvSpPr>
                <a:spLocks noChangeArrowheads="1"/>
              </p:cNvSpPr>
              <p:nvPr/>
            </p:nvSpPr>
            <p:spPr bwMode="auto">
              <a:xfrm>
                <a:off x="3041" y="2494"/>
                <a:ext cx="27" cy="54"/>
              </a:xfrm>
              <a:prstGeom prst="ellipse">
                <a:avLst/>
              </a:prstGeom>
              <a:solidFill>
                <a:schemeClr val="bg1"/>
              </a:solidFill>
              <a:ln w="3175">
                <a:solidFill>
                  <a:schemeClr val="tx1"/>
                </a:solidFill>
                <a:round/>
                <a:headEnd/>
                <a:tailEnd/>
              </a:ln>
              <a:effectLst/>
            </p:spPr>
            <p:txBody>
              <a:bodyPr wrap="none" anchor="ctr"/>
              <a:lstStyle/>
              <a:p>
                <a:endParaRPr lang="en-US"/>
              </a:p>
            </p:txBody>
          </p:sp>
        </p:grpSp>
        <p:grpSp>
          <p:nvGrpSpPr>
            <p:cNvPr id="20" name="Group 99"/>
            <p:cNvGrpSpPr>
              <a:grpSpLocks/>
            </p:cNvGrpSpPr>
            <p:nvPr/>
          </p:nvGrpSpPr>
          <p:grpSpPr bwMode="auto">
            <a:xfrm>
              <a:off x="2549" y="3259"/>
              <a:ext cx="183" cy="157"/>
              <a:chOff x="2919" y="2456"/>
              <a:chExt cx="183" cy="157"/>
            </a:xfrm>
          </p:grpSpPr>
          <p:sp>
            <p:nvSpPr>
              <p:cNvPr id="1366116" name="Oval 100"/>
              <p:cNvSpPr>
                <a:spLocks noChangeArrowheads="1"/>
              </p:cNvSpPr>
              <p:nvPr/>
            </p:nvSpPr>
            <p:spPr bwMode="auto">
              <a:xfrm>
                <a:off x="2919" y="2456"/>
                <a:ext cx="183" cy="157"/>
              </a:xfrm>
              <a:prstGeom prst="ellipse">
                <a:avLst/>
              </a:prstGeom>
              <a:solidFill>
                <a:srgbClr val="FF3300"/>
              </a:solidFill>
              <a:ln w="38100">
                <a:solidFill>
                  <a:schemeClr val="tx1"/>
                </a:solidFill>
                <a:round/>
                <a:headEnd/>
                <a:tailEnd/>
              </a:ln>
              <a:effectLst/>
            </p:spPr>
            <p:txBody>
              <a:bodyPr wrap="none" anchor="ctr"/>
              <a:lstStyle/>
              <a:p>
                <a:endParaRPr lang="en-GB">
                  <a:solidFill>
                    <a:srgbClr val="0000FF"/>
                  </a:solidFill>
                </a:endParaRPr>
              </a:p>
            </p:txBody>
          </p:sp>
          <p:sp>
            <p:nvSpPr>
              <p:cNvPr id="1366117" name="Oval 101"/>
              <p:cNvSpPr>
                <a:spLocks noChangeArrowheads="1"/>
              </p:cNvSpPr>
              <p:nvPr/>
            </p:nvSpPr>
            <p:spPr bwMode="auto">
              <a:xfrm>
                <a:off x="3041" y="2494"/>
                <a:ext cx="27" cy="54"/>
              </a:xfrm>
              <a:prstGeom prst="ellipse">
                <a:avLst/>
              </a:prstGeom>
              <a:solidFill>
                <a:schemeClr val="bg1"/>
              </a:solidFill>
              <a:ln w="3175">
                <a:solidFill>
                  <a:schemeClr val="tx1"/>
                </a:solidFill>
                <a:round/>
                <a:headEnd/>
                <a:tailEnd/>
              </a:ln>
              <a:effectLst/>
            </p:spPr>
            <p:txBody>
              <a:bodyPr wrap="none" anchor="ctr"/>
              <a:lstStyle/>
              <a:p>
                <a:endParaRPr lang="en-US"/>
              </a:p>
            </p:txBody>
          </p:sp>
        </p:grpSp>
        <p:grpSp>
          <p:nvGrpSpPr>
            <p:cNvPr id="21" name="Group 102"/>
            <p:cNvGrpSpPr>
              <a:grpSpLocks/>
            </p:cNvGrpSpPr>
            <p:nvPr/>
          </p:nvGrpSpPr>
          <p:grpSpPr bwMode="auto">
            <a:xfrm>
              <a:off x="3102" y="3259"/>
              <a:ext cx="183" cy="157"/>
              <a:chOff x="2919" y="2456"/>
              <a:chExt cx="183" cy="157"/>
            </a:xfrm>
          </p:grpSpPr>
          <p:sp>
            <p:nvSpPr>
              <p:cNvPr id="1366119" name="Oval 103"/>
              <p:cNvSpPr>
                <a:spLocks noChangeArrowheads="1"/>
              </p:cNvSpPr>
              <p:nvPr/>
            </p:nvSpPr>
            <p:spPr bwMode="auto">
              <a:xfrm>
                <a:off x="2919" y="2456"/>
                <a:ext cx="183" cy="157"/>
              </a:xfrm>
              <a:prstGeom prst="ellipse">
                <a:avLst/>
              </a:prstGeom>
              <a:solidFill>
                <a:srgbClr val="FFFF00"/>
              </a:solidFill>
              <a:ln w="38100">
                <a:solidFill>
                  <a:schemeClr val="tx1"/>
                </a:solidFill>
                <a:round/>
                <a:headEnd/>
                <a:tailEnd/>
              </a:ln>
              <a:effectLst/>
            </p:spPr>
            <p:txBody>
              <a:bodyPr wrap="none" anchor="ctr"/>
              <a:lstStyle/>
              <a:p>
                <a:endParaRPr lang="en-GB">
                  <a:solidFill>
                    <a:srgbClr val="0000FF"/>
                  </a:solidFill>
                </a:endParaRPr>
              </a:p>
            </p:txBody>
          </p:sp>
          <p:sp>
            <p:nvSpPr>
              <p:cNvPr id="1366120" name="Oval 104"/>
              <p:cNvSpPr>
                <a:spLocks noChangeArrowheads="1"/>
              </p:cNvSpPr>
              <p:nvPr/>
            </p:nvSpPr>
            <p:spPr bwMode="auto">
              <a:xfrm>
                <a:off x="3041" y="2494"/>
                <a:ext cx="27" cy="54"/>
              </a:xfrm>
              <a:prstGeom prst="ellipse">
                <a:avLst/>
              </a:prstGeom>
              <a:solidFill>
                <a:schemeClr val="bg1"/>
              </a:solidFill>
              <a:ln w="3175">
                <a:solidFill>
                  <a:schemeClr val="tx1"/>
                </a:solidFill>
                <a:round/>
                <a:headEnd/>
                <a:tailEnd/>
              </a:ln>
              <a:effectLst/>
            </p:spPr>
            <p:txBody>
              <a:bodyPr wrap="none" anchor="ctr"/>
              <a:lstStyle/>
              <a:p>
                <a:endParaRPr lang="en-US"/>
              </a:p>
            </p:txBody>
          </p:sp>
        </p:grpSp>
        <p:grpSp>
          <p:nvGrpSpPr>
            <p:cNvPr id="22" name="Group 105"/>
            <p:cNvGrpSpPr>
              <a:grpSpLocks/>
            </p:cNvGrpSpPr>
            <p:nvPr/>
          </p:nvGrpSpPr>
          <p:grpSpPr bwMode="auto">
            <a:xfrm>
              <a:off x="1826" y="3259"/>
              <a:ext cx="183" cy="157"/>
              <a:chOff x="2919" y="2456"/>
              <a:chExt cx="183" cy="157"/>
            </a:xfrm>
          </p:grpSpPr>
          <p:sp>
            <p:nvSpPr>
              <p:cNvPr id="1366122" name="Oval 106"/>
              <p:cNvSpPr>
                <a:spLocks noChangeArrowheads="1"/>
              </p:cNvSpPr>
              <p:nvPr/>
            </p:nvSpPr>
            <p:spPr bwMode="auto">
              <a:xfrm>
                <a:off x="2919" y="2456"/>
                <a:ext cx="183" cy="157"/>
              </a:xfrm>
              <a:prstGeom prst="ellipse">
                <a:avLst/>
              </a:prstGeom>
              <a:solidFill>
                <a:srgbClr val="FFFF00"/>
              </a:solidFill>
              <a:ln w="38100">
                <a:solidFill>
                  <a:schemeClr val="tx1"/>
                </a:solidFill>
                <a:round/>
                <a:headEnd/>
                <a:tailEnd/>
              </a:ln>
              <a:effectLst/>
            </p:spPr>
            <p:txBody>
              <a:bodyPr wrap="none" anchor="ctr"/>
              <a:lstStyle/>
              <a:p>
                <a:endParaRPr lang="en-GB">
                  <a:solidFill>
                    <a:srgbClr val="0000FF"/>
                  </a:solidFill>
                </a:endParaRPr>
              </a:p>
            </p:txBody>
          </p:sp>
          <p:sp>
            <p:nvSpPr>
              <p:cNvPr id="1366123" name="Oval 107"/>
              <p:cNvSpPr>
                <a:spLocks noChangeArrowheads="1"/>
              </p:cNvSpPr>
              <p:nvPr/>
            </p:nvSpPr>
            <p:spPr bwMode="auto">
              <a:xfrm>
                <a:off x="3041" y="2494"/>
                <a:ext cx="27" cy="54"/>
              </a:xfrm>
              <a:prstGeom prst="ellipse">
                <a:avLst/>
              </a:prstGeom>
              <a:solidFill>
                <a:schemeClr val="bg1"/>
              </a:solidFill>
              <a:ln w="3175">
                <a:solidFill>
                  <a:schemeClr val="tx1"/>
                </a:solidFill>
                <a:round/>
                <a:headEnd/>
                <a:tailEnd/>
              </a:ln>
              <a:effectLst/>
            </p:spPr>
            <p:txBody>
              <a:bodyPr wrap="none" anchor="ctr"/>
              <a:lstStyle/>
              <a:p>
                <a:endParaRPr lang="en-US"/>
              </a:p>
            </p:txBody>
          </p:sp>
        </p:grpSp>
        <p:grpSp>
          <p:nvGrpSpPr>
            <p:cNvPr id="23" name="Group 108"/>
            <p:cNvGrpSpPr>
              <a:grpSpLocks/>
            </p:cNvGrpSpPr>
            <p:nvPr/>
          </p:nvGrpSpPr>
          <p:grpSpPr bwMode="auto">
            <a:xfrm>
              <a:off x="3120" y="2455"/>
              <a:ext cx="183" cy="157"/>
              <a:chOff x="2919" y="2456"/>
              <a:chExt cx="183" cy="157"/>
            </a:xfrm>
          </p:grpSpPr>
          <p:sp>
            <p:nvSpPr>
              <p:cNvPr id="1366125" name="Oval 109"/>
              <p:cNvSpPr>
                <a:spLocks noChangeArrowheads="1"/>
              </p:cNvSpPr>
              <p:nvPr/>
            </p:nvSpPr>
            <p:spPr bwMode="auto">
              <a:xfrm>
                <a:off x="2919" y="2456"/>
                <a:ext cx="183" cy="157"/>
              </a:xfrm>
              <a:prstGeom prst="ellipse">
                <a:avLst/>
              </a:prstGeom>
              <a:solidFill>
                <a:srgbClr val="FFFF00"/>
              </a:solidFill>
              <a:ln w="38100">
                <a:solidFill>
                  <a:schemeClr val="tx1"/>
                </a:solidFill>
                <a:round/>
                <a:headEnd/>
                <a:tailEnd/>
              </a:ln>
              <a:effectLst/>
            </p:spPr>
            <p:txBody>
              <a:bodyPr wrap="none" anchor="ctr"/>
              <a:lstStyle/>
              <a:p>
                <a:endParaRPr lang="en-GB">
                  <a:solidFill>
                    <a:srgbClr val="0000FF"/>
                  </a:solidFill>
                </a:endParaRPr>
              </a:p>
            </p:txBody>
          </p:sp>
          <p:sp>
            <p:nvSpPr>
              <p:cNvPr id="1366126" name="Oval 110"/>
              <p:cNvSpPr>
                <a:spLocks noChangeArrowheads="1"/>
              </p:cNvSpPr>
              <p:nvPr/>
            </p:nvSpPr>
            <p:spPr bwMode="auto">
              <a:xfrm>
                <a:off x="3041" y="2494"/>
                <a:ext cx="27" cy="54"/>
              </a:xfrm>
              <a:prstGeom prst="ellipse">
                <a:avLst/>
              </a:prstGeom>
              <a:solidFill>
                <a:schemeClr val="bg1"/>
              </a:solidFill>
              <a:ln w="3175">
                <a:solidFill>
                  <a:schemeClr val="tx1"/>
                </a:solidFill>
                <a:round/>
                <a:headEnd/>
                <a:tailEnd/>
              </a:ln>
              <a:effectLst/>
            </p:spPr>
            <p:txBody>
              <a:bodyPr wrap="none" anchor="ctr"/>
              <a:lstStyle/>
              <a:p>
                <a:endParaRPr lang="en-US"/>
              </a:p>
            </p:txBody>
          </p:sp>
        </p:grpSp>
        <p:grpSp>
          <p:nvGrpSpPr>
            <p:cNvPr id="24" name="Group 111"/>
            <p:cNvGrpSpPr>
              <a:grpSpLocks/>
            </p:cNvGrpSpPr>
            <p:nvPr/>
          </p:nvGrpSpPr>
          <p:grpSpPr bwMode="auto">
            <a:xfrm>
              <a:off x="2466" y="2079"/>
              <a:ext cx="183" cy="157"/>
              <a:chOff x="2919" y="2456"/>
              <a:chExt cx="183" cy="157"/>
            </a:xfrm>
          </p:grpSpPr>
          <p:sp>
            <p:nvSpPr>
              <p:cNvPr id="1366128" name="Oval 112"/>
              <p:cNvSpPr>
                <a:spLocks noChangeArrowheads="1"/>
              </p:cNvSpPr>
              <p:nvPr/>
            </p:nvSpPr>
            <p:spPr bwMode="auto">
              <a:xfrm>
                <a:off x="2919" y="2456"/>
                <a:ext cx="183" cy="157"/>
              </a:xfrm>
              <a:prstGeom prst="ellipse">
                <a:avLst/>
              </a:prstGeom>
              <a:solidFill>
                <a:srgbClr val="FFFF00"/>
              </a:solidFill>
              <a:ln w="38100">
                <a:solidFill>
                  <a:schemeClr val="tx1"/>
                </a:solidFill>
                <a:round/>
                <a:headEnd/>
                <a:tailEnd/>
              </a:ln>
              <a:effectLst/>
            </p:spPr>
            <p:txBody>
              <a:bodyPr wrap="none" anchor="ctr"/>
              <a:lstStyle/>
              <a:p>
                <a:endParaRPr lang="en-GB">
                  <a:solidFill>
                    <a:srgbClr val="0000FF"/>
                  </a:solidFill>
                </a:endParaRPr>
              </a:p>
            </p:txBody>
          </p:sp>
          <p:sp>
            <p:nvSpPr>
              <p:cNvPr id="1366129" name="Oval 113"/>
              <p:cNvSpPr>
                <a:spLocks noChangeArrowheads="1"/>
              </p:cNvSpPr>
              <p:nvPr/>
            </p:nvSpPr>
            <p:spPr bwMode="auto">
              <a:xfrm>
                <a:off x="3041" y="2494"/>
                <a:ext cx="27" cy="54"/>
              </a:xfrm>
              <a:prstGeom prst="ellipse">
                <a:avLst/>
              </a:prstGeom>
              <a:solidFill>
                <a:schemeClr val="bg1"/>
              </a:solidFill>
              <a:ln w="3175">
                <a:solidFill>
                  <a:schemeClr val="tx1"/>
                </a:solidFill>
                <a:round/>
                <a:headEnd/>
                <a:tailEnd/>
              </a:ln>
              <a:effectLst/>
            </p:spPr>
            <p:txBody>
              <a:bodyPr wrap="none" anchor="ctr"/>
              <a:lstStyle/>
              <a:p>
                <a:endParaRPr lang="en-US"/>
              </a:p>
            </p:txBody>
          </p:sp>
        </p:grpSp>
        <p:grpSp>
          <p:nvGrpSpPr>
            <p:cNvPr id="25" name="Group 114"/>
            <p:cNvGrpSpPr>
              <a:grpSpLocks/>
            </p:cNvGrpSpPr>
            <p:nvPr/>
          </p:nvGrpSpPr>
          <p:grpSpPr bwMode="auto">
            <a:xfrm>
              <a:off x="2574" y="2454"/>
              <a:ext cx="183" cy="157"/>
              <a:chOff x="2919" y="2456"/>
              <a:chExt cx="183" cy="157"/>
            </a:xfrm>
          </p:grpSpPr>
          <p:sp>
            <p:nvSpPr>
              <p:cNvPr id="1366131" name="Oval 115"/>
              <p:cNvSpPr>
                <a:spLocks noChangeArrowheads="1"/>
              </p:cNvSpPr>
              <p:nvPr/>
            </p:nvSpPr>
            <p:spPr bwMode="auto">
              <a:xfrm>
                <a:off x="2919" y="2456"/>
                <a:ext cx="183" cy="157"/>
              </a:xfrm>
              <a:prstGeom prst="ellipse">
                <a:avLst/>
              </a:prstGeom>
              <a:solidFill>
                <a:srgbClr val="FF3300"/>
              </a:solidFill>
              <a:ln w="38100">
                <a:solidFill>
                  <a:schemeClr val="tx1"/>
                </a:solidFill>
                <a:round/>
                <a:headEnd/>
                <a:tailEnd/>
              </a:ln>
              <a:effectLst/>
            </p:spPr>
            <p:txBody>
              <a:bodyPr wrap="none" anchor="ctr"/>
              <a:lstStyle/>
              <a:p>
                <a:endParaRPr lang="en-GB">
                  <a:solidFill>
                    <a:srgbClr val="0000FF"/>
                  </a:solidFill>
                </a:endParaRPr>
              </a:p>
            </p:txBody>
          </p:sp>
          <p:sp>
            <p:nvSpPr>
              <p:cNvPr id="1366132" name="Oval 116"/>
              <p:cNvSpPr>
                <a:spLocks noChangeArrowheads="1"/>
              </p:cNvSpPr>
              <p:nvPr/>
            </p:nvSpPr>
            <p:spPr bwMode="auto">
              <a:xfrm>
                <a:off x="3041" y="2494"/>
                <a:ext cx="27" cy="54"/>
              </a:xfrm>
              <a:prstGeom prst="ellipse">
                <a:avLst/>
              </a:prstGeom>
              <a:solidFill>
                <a:schemeClr val="bg1"/>
              </a:solidFill>
              <a:ln w="3175">
                <a:solidFill>
                  <a:schemeClr val="tx1"/>
                </a:solidFill>
                <a:round/>
                <a:headEnd/>
                <a:tailEnd/>
              </a:ln>
              <a:effectLst/>
            </p:spPr>
            <p:txBody>
              <a:bodyPr wrap="none" anchor="ctr"/>
              <a:lstStyle/>
              <a:p>
                <a:endParaRPr lang="en-US"/>
              </a:p>
            </p:txBody>
          </p:sp>
        </p:grpSp>
        <p:grpSp>
          <p:nvGrpSpPr>
            <p:cNvPr id="26" name="Group 117"/>
            <p:cNvGrpSpPr>
              <a:grpSpLocks/>
            </p:cNvGrpSpPr>
            <p:nvPr/>
          </p:nvGrpSpPr>
          <p:grpSpPr bwMode="auto">
            <a:xfrm>
              <a:off x="3228" y="2080"/>
              <a:ext cx="183" cy="157"/>
              <a:chOff x="2919" y="2456"/>
              <a:chExt cx="183" cy="157"/>
            </a:xfrm>
          </p:grpSpPr>
          <p:sp>
            <p:nvSpPr>
              <p:cNvPr id="1366134" name="Oval 118"/>
              <p:cNvSpPr>
                <a:spLocks noChangeArrowheads="1"/>
              </p:cNvSpPr>
              <p:nvPr/>
            </p:nvSpPr>
            <p:spPr bwMode="auto">
              <a:xfrm>
                <a:off x="2919" y="2456"/>
                <a:ext cx="183" cy="157"/>
              </a:xfrm>
              <a:prstGeom prst="ellipse">
                <a:avLst/>
              </a:prstGeom>
              <a:solidFill>
                <a:srgbClr val="FF3300"/>
              </a:solidFill>
              <a:ln w="38100">
                <a:solidFill>
                  <a:schemeClr val="tx1"/>
                </a:solidFill>
                <a:round/>
                <a:headEnd/>
                <a:tailEnd/>
              </a:ln>
              <a:effectLst/>
            </p:spPr>
            <p:txBody>
              <a:bodyPr wrap="none" anchor="ctr"/>
              <a:lstStyle/>
              <a:p>
                <a:endParaRPr lang="en-GB">
                  <a:solidFill>
                    <a:srgbClr val="0000FF"/>
                  </a:solidFill>
                </a:endParaRPr>
              </a:p>
            </p:txBody>
          </p:sp>
          <p:sp>
            <p:nvSpPr>
              <p:cNvPr id="1366135" name="Oval 119"/>
              <p:cNvSpPr>
                <a:spLocks noChangeArrowheads="1"/>
              </p:cNvSpPr>
              <p:nvPr/>
            </p:nvSpPr>
            <p:spPr bwMode="auto">
              <a:xfrm>
                <a:off x="3041" y="2494"/>
                <a:ext cx="27" cy="54"/>
              </a:xfrm>
              <a:prstGeom prst="ellipse">
                <a:avLst/>
              </a:prstGeom>
              <a:solidFill>
                <a:schemeClr val="bg1"/>
              </a:solidFill>
              <a:ln w="3175">
                <a:solidFill>
                  <a:schemeClr val="tx1"/>
                </a:solidFill>
                <a:round/>
                <a:headEnd/>
                <a:tailEnd/>
              </a:ln>
              <a:effectLst/>
            </p:spPr>
            <p:txBody>
              <a:bodyPr wrap="none" anchor="ctr"/>
              <a:lstStyle/>
              <a:p>
                <a:endParaRPr lang="en-US"/>
              </a:p>
            </p:txBody>
          </p:sp>
        </p:grpSp>
        <p:grpSp>
          <p:nvGrpSpPr>
            <p:cNvPr id="27" name="Group 120"/>
            <p:cNvGrpSpPr>
              <a:grpSpLocks/>
            </p:cNvGrpSpPr>
            <p:nvPr/>
          </p:nvGrpSpPr>
          <p:grpSpPr bwMode="auto">
            <a:xfrm>
              <a:off x="2869" y="2808"/>
              <a:ext cx="183" cy="157"/>
              <a:chOff x="2919" y="2456"/>
              <a:chExt cx="183" cy="157"/>
            </a:xfrm>
          </p:grpSpPr>
          <p:sp>
            <p:nvSpPr>
              <p:cNvPr id="1366137" name="Oval 121"/>
              <p:cNvSpPr>
                <a:spLocks noChangeArrowheads="1"/>
              </p:cNvSpPr>
              <p:nvPr/>
            </p:nvSpPr>
            <p:spPr bwMode="auto">
              <a:xfrm>
                <a:off x="2919" y="2456"/>
                <a:ext cx="183" cy="157"/>
              </a:xfrm>
              <a:prstGeom prst="ellipse">
                <a:avLst/>
              </a:prstGeom>
              <a:solidFill>
                <a:srgbClr val="00FFFF"/>
              </a:solidFill>
              <a:ln w="38100">
                <a:solidFill>
                  <a:schemeClr val="tx1"/>
                </a:solidFill>
                <a:round/>
                <a:headEnd/>
                <a:tailEnd/>
              </a:ln>
              <a:effectLst/>
            </p:spPr>
            <p:txBody>
              <a:bodyPr wrap="none" anchor="ctr"/>
              <a:lstStyle/>
              <a:p>
                <a:endParaRPr lang="en-GB">
                  <a:solidFill>
                    <a:srgbClr val="0000FF"/>
                  </a:solidFill>
                </a:endParaRPr>
              </a:p>
            </p:txBody>
          </p:sp>
          <p:sp>
            <p:nvSpPr>
              <p:cNvPr id="1366138" name="Oval 122"/>
              <p:cNvSpPr>
                <a:spLocks noChangeArrowheads="1"/>
              </p:cNvSpPr>
              <p:nvPr/>
            </p:nvSpPr>
            <p:spPr bwMode="auto">
              <a:xfrm>
                <a:off x="3041" y="2494"/>
                <a:ext cx="27" cy="54"/>
              </a:xfrm>
              <a:prstGeom prst="ellipse">
                <a:avLst/>
              </a:prstGeom>
              <a:solidFill>
                <a:schemeClr val="bg1"/>
              </a:solidFill>
              <a:ln w="3175">
                <a:solidFill>
                  <a:schemeClr val="tx1"/>
                </a:solidFill>
                <a:round/>
                <a:headEnd/>
                <a:tailEnd/>
              </a:ln>
              <a:effectLst/>
            </p:spPr>
            <p:txBody>
              <a:bodyPr wrap="none" anchor="ctr"/>
              <a:lstStyle/>
              <a:p>
                <a:endParaRPr lang="en-US"/>
              </a:p>
            </p:txBody>
          </p:sp>
        </p:grpSp>
        <p:grpSp>
          <p:nvGrpSpPr>
            <p:cNvPr id="28" name="Group 123"/>
            <p:cNvGrpSpPr>
              <a:grpSpLocks/>
            </p:cNvGrpSpPr>
            <p:nvPr/>
          </p:nvGrpSpPr>
          <p:grpSpPr bwMode="auto">
            <a:xfrm>
              <a:off x="3477" y="2518"/>
              <a:ext cx="183" cy="157"/>
              <a:chOff x="2919" y="2456"/>
              <a:chExt cx="183" cy="157"/>
            </a:xfrm>
          </p:grpSpPr>
          <p:sp>
            <p:nvSpPr>
              <p:cNvPr id="1366140" name="Oval 124"/>
              <p:cNvSpPr>
                <a:spLocks noChangeArrowheads="1"/>
              </p:cNvSpPr>
              <p:nvPr/>
            </p:nvSpPr>
            <p:spPr bwMode="auto">
              <a:xfrm>
                <a:off x="2919" y="2456"/>
                <a:ext cx="183" cy="157"/>
              </a:xfrm>
              <a:prstGeom prst="ellipse">
                <a:avLst/>
              </a:prstGeom>
              <a:solidFill>
                <a:srgbClr val="00FFFF"/>
              </a:solidFill>
              <a:ln w="38100">
                <a:solidFill>
                  <a:schemeClr val="tx1"/>
                </a:solidFill>
                <a:round/>
                <a:headEnd/>
                <a:tailEnd/>
              </a:ln>
              <a:effectLst/>
            </p:spPr>
            <p:txBody>
              <a:bodyPr wrap="none" anchor="ctr"/>
              <a:lstStyle/>
              <a:p>
                <a:endParaRPr lang="en-GB">
                  <a:solidFill>
                    <a:srgbClr val="0000FF"/>
                  </a:solidFill>
                </a:endParaRPr>
              </a:p>
            </p:txBody>
          </p:sp>
          <p:sp>
            <p:nvSpPr>
              <p:cNvPr id="1366141" name="Oval 125"/>
              <p:cNvSpPr>
                <a:spLocks noChangeArrowheads="1"/>
              </p:cNvSpPr>
              <p:nvPr/>
            </p:nvSpPr>
            <p:spPr bwMode="auto">
              <a:xfrm>
                <a:off x="3041" y="2494"/>
                <a:ext cx="27" cy="54"/>
              </a:xfrm>
              <a:prstGeom prst="ellipse">
                <a:avLst/>
              </a:prstGeom>
              <a:solidFill>
                <a:schemeClr val="bg1"/>
              </a:solidFill>
              <a:ln w="3175">
                <a:solidFill>
                  <a:schemeClr val="tx1"/>
                </a:solidFill>
                <a:round/>
                <a:headEnd/>
                <a:tailEnd/>
              </a:ln>
              <a:effectLst/>
            </p:spPr>
            <p:txBody>
              <a:bodyPr wrap="none" anchor="ctr"/>
              <a:lstStyle/>
              <a:p>
                <a:endParaRPr lang="en-US"/>
              </a:p>
            </p:txBody>
          </p:sp>
        </p:grpSp>
        <p:grpSp>
          <p:nvGrpSpPr>
            <p:cNvPr id="29" name="Group 126"/>
            <p:cNvGrpSpPr>
              <a:grpSpLocks/>
            </p:cNvGrpSpPr>
            <p:nvPr/>
          </p:nvGrpSpPr>
          <p:grpSpPr bwMode="auto">
            <a:xfrm>
              <a:off x="2248" y="2518"/>
              <a:ext cx="183" cy="157"/>
              <a:chOff x="2919" y="2456"/>
              <a:chExt cx="183" cy="157"/>
            </a:xfrm>
          </p:grpSpPr>
          <p:sp>
            <p:nvSpPr>
              <p:cNvPr id="1366143" name="Oval 127"/>
              <p:cNvSpPr>
                <a:spLocks noChangeArrowheads="1"/>
              </p:cNvSpPr>
              <p:nvPr/>
            </p:nvSpPr>
            <p:spPr bwMode="auto">
              <a:xfrm>
                <a:off x="2919" y="2456"/>
                <a:ext cx="183" cy="157"/>
              </a:xfrm>
              <a:prstGeom prst="ellipse">
                <a:avLst/>
              </a:prstGeom>
              <a:solidFill>
                <a:srgbClr val="00FFFF"/>
              </a:solidFill>
              <a:ln w="38100">
                <a:solidFill>
                  <a:schemeClr val="tx1"/>
                </a:solidFill>
                <a:round/>
                <a:headEnd/>
                <a:tailEnd/>
              </a:ln>
              <a:effectLst/>
            </p:spPr>
            <p:txBody>
              <a:bodyPr wrap="none" anchor="ctr"/>
              <a:lstStyle/>
              <a:p>
                <a:endParaRPr lang="en-GB">
                  <a:solidFill>
                    <a:srgbClr val="0000FF"/>
                  </a:solidFill>
                </a:endParaRPr>
              </a:p>
            </p:txBody>
          </p:sp>
          <p:sp>
            <p:nvSpPr>
              <p:cNvPr id="1366144" name="Oval 128"/>
              <p:cNvSpPr>
                <a:spLocks noChangeArrowheads="1"/>
              </p:cNvSpPr>
              <p:nvPr/>
            </p:nvSpPr>
            <p:spPr bwMode="auto">
              <a:xfrm>
                <a:off x="3041" y="2494"/>
                <a:ext cx="27" cy="54"/>
              </a:xfrm>
              <a:prstGeom prst="ellipse">
                <a:avLst/>
              </a:prstGeom>
              <a:solidFill>
                <a:schemeClr val="bg1"/>
              </a:solidFill>
              <a:ln w="3175">
                <a:solidFill>
                  <a:schemeClr val="tx1"/>
                </a:solidFill>
                <a:round/>
                <a:headEnd/>
                <a:tailEnd/>
              </a:ln>
              <a:effectLst/>
            </p:spPr>
            <p:txBody>
              <a:bodyPr wrap="none" anchor="ctr"/>
              <a:lstStyle/>
              <a:p>
                <a:endParaRPr lang="en-US"/>
              </a:p>
            </p:txBody>
          </p:sp>
        </p:grpSp>
        <p:grpSp>
          <p:nvGrpSpPr>
            <p:cNvPr id="30" name="Group 129"/>
            <p:cNvGrpSpPr>
              <a:grpSpLocks/>
            </p:cNvGrpSpPr>
            <p:nvPr/>
          </p:nvGrpSpPr>
          <p:grpSpPr bwMode="auto">
            <a:xfrm>
              <a:off x="2874" y="1442"/>
              <a:ext cx="183" cy="157"/>
              <a:chOff x="2919" y="2456"/>
              <a:chExt cx="183" cy="157"/>
            </a:xfrm>
          </p:grpSpPr>
          <p:sp>
            <p:nvSpPr>
              <p:cNvPr id="1366146" name="Oval 130"/>
              <p:cNvSpPr>
                <a:spLocks noChangeArrowheads="1"/>
              </p:cNvSpPr>
              <p:nvPr/>
            </p:nvSpPr>
            <p:spPr bwMode="auto">
              <a:xfrm>
                <a:off x="2919" y="2456"/>
                <a:ext cx="183" cy="157"/>
              </a:xfrm>
              <a:prstGeom prst="ellipse">
                <a:avLst/>
              </a:prstGeom>
              <a:solidFill>
                <a:srgbClr val="00FFFF"/>
              </a:solidFill>
              <a:ln w="38100">
                <a:solidFill>
                  <a:schemeClr val="tx1"/>
                </a:solidFill>
                <a:round/>
                <a:headEnd/>
                <a:tailEnd/>
              </a:ln>
              <a:effectLst/>
            </p:spPr>
            <p:txBody>
              <a:bodyPr wrap="none" anchor="ctr"/>
              <a:lstStyle/>
              <a:p>
                <a:endParaRPr lang="en-GB">
                  <a:solidFill>
                    <a:srgbClr val="0000FF"/>
                  </a:solidFill>
                </a:endParaRPr>
              </a:p>
            </p:txBody>
          </p:sp>
          <p:sp>
            <p:nvSpPr>
              <p:cNvPr id="1366147" name="Oval 131"/>
              <p:cNvSpPr>
                <a:spLocks noChangeArrowheads="1"/>
              </p:cNvSpPr>
              <p:nvPr/>
            </p:nvSpPr>
            <p:spPr bwMode="auto">
              <a:xfrm>
                <a:off x="3041" y="2494"/>
                <a:ext cx="27" cy="54"/>
              </a:xfrm>
              <a:prstGeom prst="ellipse">
                <a:avLst/>
              </a:prstGeom>
              <a:solidFill>
                <a:schemeClr val="bg1"/>
              </a:solidFill>
              <a:ln w="3175">
                <a:solidFill>
                  <a:schemeClr val="tx1"/>
                </a:solidFill>
                <a:round/>
                <a:headEnd/>
                <a:tailEnd/>
              </a:ln>
              <a:effectLst/>
            </p:spPr>
            <p:txBody>
              <a:bodyPr wrap="none" anchor="ctr"/>
              <a:lstStyle/>
              <a:p>
                <a:endParaRPr lang="en-US"/>
              </a:p>
            </p:txBody>
          </p:sp>
        </p:grpSp>
      </p:grpSp>
    </p:spTree>
    <p:extLst>
      <p:ext uri="{BB962C8B-B14F-4D97-AF65-F5344CB8AC3E}">
        <p14:creationId xmlns:p14="http://schemas.microsoft.com/office/powerpoint/2010/main" val="3539257330"/>
      </p:ext>
    </p:extLst>
  </p:cSld>
  <p:clrMapOvr>
    <a:masterClrMapping/>
  </p:clrMapOvr>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8066" name="Rectangle 2"/>
          <p:cNvSpPr>
            <a:spLocks noGrp="1" noChangeArrowheads="1"/>
          </p:cNvSpPr>
          <p:nvPr>
            <p:ph type="title"/>
          </p:nvPr>
        </p:nvSpPr>
        <p:spPr/>
        <p:txBody>
          <a:bodyPr/>
          <a:lstStyle/>
          <a:p>
            <a:r>
              <a:rPr lang="en-US"/>
              <a:t>The Moebius Task</a:t>
            </a:r>
          </a:p>
        </p:txBody>
      </p:sp>
      <p:sp>
        <p:nvSpPr>
          <p:cNvPr id="5" name="Slide Number Placeholder 4"/>
          <p:cNvSpPr>
            <a:spLocks noGrp="1"/>
          </p:cNvSpPr>
          <p:nvPr>
            <p:ph type="sldNum" sz="quarter" idx="11"/>
          </p:nvPr>
        </p:nvSpPr>
        <p:spPr/>
        <p:txBody>
          <a:bodyPr/>
          <a:lstStyle/>
          <a:p>
            <a:fld id="{3C2AA5FF-5FBF-4931-A72B-8C47CF8B66AE}" type="slidenum">
              <a:rPr lang="en-US"/>
              <a:pPr/>
              <a:t>193</a:t>
            </a:fld>
            <a:endParaRPr lang="en-US"/>
          </a:p>
        </p:txBody>
      </p:sp>
      <p:sp>
        <p:nvSpPr>
          <p:cNvPr id="2" name="Footer Placeholder 1"/>
          <p:cNvSpPr>
            <a:spLocks noGrp="1"/>
          </p:cNvSpPr>
          <p:nvPr>
            <p:ph type="ftr" sz="quarter" idx="4294967295"/>
          </p:nvPr>
        </p:nvSpPr>
        <p:spPr>
          <a:xfrm>
            <a:off x="3124200" y="6248400"/>
            <a:ext cx="2895600" cy="457200"/>
          </a:xfrm>
        </p:spPr>
        <p:txBody>
          <a:bodyPr/>
          <a:lstStyle/>
          <a:p>
            <a:r>
              <a:rPr lang="en-US" dirty="0" smtClean="0"/>
              <a:t>Distributed Computing Through Combinatorial Topology</a:t>
            </a:r>
            <a:endParaRPr lang="en-US" dirty="0"/>
          </a:p>
        </p:txBody>
      </p:sp>
      <p:pic>
        <p:nvPicPr>
          <p:cNvPr id="1368067" name="Picture 3" descr="MobiusStrip_1000-2"/>
          <p:cNvPicPr>
            <a:picLocks noChangeAspect="1" noChangeArrowheads="1"/>
          </p:cNvPicPr>
          <p:nvPr/>
        </p:nvPicPr>
        <p:blipFill>
          <a:blip r:embed="rId3" cstate="print"/>
          <a:srcRect/>
          <a:stretch>
            <a:fillRect/>
          </a:stretch>
        </p:blipFill>
        <p:spPr bwMode="auto">
          <a:xfrm>
            <a:off x="2527300" y="2349500"/>
            <a:ext cx="4105275" cy="3046413"/>
          </a:xfrm>
          <a:prstGeom prst="rect">
            <a:avLst/>
          </a:prstGeom>
          <a:noFill/>
        </p:spPr>
      </p:pic>
    </p:spTree>
    <p:extLst>
      <p:ext uri="{BB962C8B-B14F-4D97-AF65-F5344CB8AC3E}">
        <p14:creationId xmlns:p14="http://schemas.microsoft.com/office/powerpoint/2010/main" val="3014076658"/>
      </p:ext>
    </p:extLst>
  </p:cSld>
  <p:clrMapOvr>
    <a:masterClrMapping/>
  </p:clrMapOvr>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0116" name="Rectangle 4"/>
          <p:cNvSpPr>
            <a:spLocks noGrp="1" noChangeArrowheads="1"/>
          </p:cNvSpPr>
          <p:nvPr>
            <p:ph type="title"/>
          </p:nvPr>
        </p:nvSpPr>
        <p:spPr/>
        <p:txBody>
          <a:bodyPr/>
          <a:lstStyle/>
          <a:p>
            <a:r>
              <a:rPr lang="en-US"/>
              <a:t>Defines a Manifold Task</a:t>
            </a:r>
          </a:p>
        </p:txBody>
      </p:sp>
      <p:sp>
        <p:nvSpPr>
          <p:cNvPr id="136" name="Slide Number Placeholder 4"/>
          <p:cNvSpPr>
            <a:spLocks noGrp="1"/>
          </p:cNvSpPr>
          <p:nvPr>
            <p:ph type="sldNum" sz="quarter" idx="11"/>
          </p:nvPr>
        </p:nvSpPr>
        <p:spPr/>
        <p:txBody>
          <a:bodyPr/>
          <a:lstStyle/>
          <a:p>
            <a:fld id="{41DFD5A1-7613-45D7-A539-783049468D37}" type="slidenum">
              <a:rPr lang="en-US"/>
              <a:pPr/>
              <a:t>194</a:t>
            </a:fld>
            <a:endParaRPr lang="en-US"/>
          </a:p>
        </p:txBody>
      </p:sp>
      <p:sp>
        <p:nvSpPr>
          <p:cNvPr id="31" name="Footer Placeholder 30"/>
          <p:cNvSpPr>
            <a:spLocks noGrp="1"/>
          </p:cNvSpPr>
          <p:nvPr>
            <p:ph type="ftr" sz="quarter" idx="4294967295"/>
          </p:nvPr>
        </p:nvSpPr>
        <p:spPr>
          <a:xfrm>
            <a:off x="3124200" y="6248400"/>
            <a:ext cx="2895600" cy="457200"/>
          </a:xfrm>
        </p:spPr>
        <p:txBody>
          <a:bodyPr/>
          <a:lstStyle/>
          <a:p>
            <a:r>
              <a:rPr lang="en-US" dirty="0" smtClean="0"/>
              <a:t>Distributed Computing Through Combinatorial Topology</a:t>
            </a:r>
            <a:endParaRPr lang="en-US" dirty="0"/>
          </a:p>
        </p:txBody>
      </p:sp>
      <p:sp>
        <p:nvSpPr>
          <p:cNvPr id="1370114" name="AutoShape 2"/>
          <p:cNvSpPr>
            <a:spLocks noChangeArrowheads="1"/>
          </p:cNvSpPr>
          <p:nvPr/>
        </p:nvSpPr>
        <p:spPr bwMode="auto">
          <a:xfrm flipH="1" flipV="1">
            <a:off x="4686300" y="2386013"/>
            <a:ext cx="3322638" cy="2916237"/>
          </a:xfrm>
          <a:prstGeom prst="triangle">
            <a:avLst>
              <a:gd name="adj" fmla="val 50000"/>
            </a:avLst>
          </a:prstGeom>
          <a:solidFill>
            <a:srgbClr val="CCFFCC"/>
          </a:solidFill>
          <a:ln w="38100" algn="ctr">
            <a:solidFill>
              <a:schemeClr val="tx1"/>
            </a:solidFill>
            <a:miter lim="800000"/>
            <a:headEnd/>
            <a:tailEnd/>
          </a:ln>
          <a:effectLst/>
        </p:spPr>
        <p:txBody>
          <a:bodyPr wrap="none" anchor="ctr"/>
          <a:lstStyle/>
          <a:p>
            <a:endParaRPr lang="en-US"/>
          </a:p>
        </p:txBody>
      </p:sp>
      <p:sp>
        <p:nvSpPr>
          <p:cNvPr id="1370115" name="AutoShape 3"/>
          <p:cNvSpPr>
            <a:spLocks noChangeArrowheads="1"/>
          </p:cNvSpPr>
          <p:nvPr/>
        </p:nvSpPr>
        <p:spPr bwMode="auto">
          <a:xfrm flipH="1" flipV="1">
            <a:off x="1349375" y="2386013"/>
            <a:ext cx="3322638" cy="2916237"/>
          </a:xfrm>
          <a:prstGeom prst="triangle">
            <a:avLst>
              <a:gd name="adj" fmla="val 50000"/>
            </a:avLst>
          </a:prstGeom>
          <a:solidFill>
            <a:srgbClr val="33CCCC"/>
          </a:solidFill>
          <a:ln w="38100" algn="ctr">
            <a:solidFill>
              <a:schemeClr val="tx1"/>
            </a:solidFill>
            <a:miter lim="800000"/>
            <a:headEnd/>
            <a:tailEnd/>
          </a:ln>
          <a:effectLst/>
        </p:spPr>
        <p:txBody>
          <a:bodyPr wrap="none" anchor="ctr"/>
          <a:lstStyle/>
          <a:p>
            <a:endParaRPr lang="en-US"/>
          </a:p>
        </p:txBody>
      </p:sp>
      <p:sp>
        <p:nvSpPr>
          <p:cNvPr id="1370117" name="AutoShape 5"/>
          <p:cNvSpPr>
            <a:spLocks noChangeArrowheads="1"/>
          </p:cNvSpPr>
          <p:nvPr/>
        </p:nvSpPr>
        <p:spPr bwMode="auto">
          <a:xfrm>
            <a:off x="2597150" y="3067050"/>
            <a:ext cx="855663" cy="595313"/>
          </a:xfrm>
          <a:prstGeom prst="triangle">
            <a:avLst>
              <a:gd name="adj" fmla="val 50000"/>
            </a:avLst>
          </a:prstGeom>
          <a:solidFill>
            <a:srgbClr val="33CCCC"/>
          </a:solidFill>
          <a:ln w="38100" algn="ctr">
            <a:solidFill>
              <a:schemeClr val="tx1"/>
            </a:solidFill>
            <a:miter lim="800000"/>
            <a:headEnd/>
            <a:tailEnd/>
          </a:ln>
          <a:effectLst/>
        </p:spPr>
        <p:txBody>
          <a:bodyPr wrap="none" anchor="ctr"/>
          <a:lstStyle/>
          <a:p>
            <a:endParaRPr lang="en-US"/>
          </a:p>
        </p:txBody>
      </p:sp>
      <p:sp>
        <p:nvSpPr>
          <p:cNvPr id="1370118" name="Line 6"/>
          <p:cNvSpPr>
            <a:spLocks noChangeShapeType="1"/>
          </p:cNvSpPr>
          <p:nvPr/>
        </p:nvSpPr>
        <p:spPr bwMode="auto">
          <a:xfrm flipH="1">
            <a:off x="3017838" y="3678238"/>
            <a:ext cx="434975" cy="1654175"/>
          </a:xfrm>
          <a:prstGeom prst="line">
            <a:avLst/>
          </a:prstGeom>
          <a:noFill/>
          <a:ln w="38100">
            <a:solidFill>
              <a:schemeClr val="tx1"/>
            </a:solidFill>
            <a:round/>
            <a:headEnd/>
            <a:tailEnd/>
          </a:ln>
          <a:effectLst/>
        </p:spPr>
        <p:txBody>
          <a:bodyPr anchor="ctr"/>
          <a:lstStyle/>
          <a:p>
            <a:endParaRPr lang="en-US"/>
          </a:p>
        </p:txBody>
      </p:sp>
      <p:sp>
        <p:nvSpPr>
          <p:cNvPr id="1370119" name="Line 7"/>
          <p:cNvSpPr>
            <a:spLocks noChangeShapeType="1"/>
          </p:cNvSpPr>
          <p:nvPr/>
        </p:nvSpPr>
        <p:spPr bwMode="auto">
          <a:xfrm flipV="1">
            <a:off x="3481388" y="2341563"/>
            <a:ext cx="1219200" cy="1292225"/>
          </a:xfrm>
          <a:prstGeom prst="line">
            <a:avLst/>
          </a:prstGeom>
          <a:noFill/>
          <a:ln w="38100">
            <a:solidFill>
              <a:schemeClr val="tx1"/>
            </a:solidFill>
            <a:round/>
            <a:headEnd/>
            <a:tailEnd/>
          </a:ln>
          <a:effectLst/>
        </p:spPr>
        <p:txBody>
          <a:bodyPr anchor="ctr"/>
          <a:lstStyle/>
          <a:p>
            <a:endParaRPr lang="en-US"/>
          </a:p>
        </p:txBody>
      </p:sp>
      <p:sp>
        <p:nvSpPr>
          <p:cNvPr id="1370120" name="Line 8"/>
          <p:cNvSpPr>
            <a:spLocks noChangeShapeType="1"/>
          </p:cNvSpPr>
          <p:nvPr/>
        </p:nvSpPr>
        <p:spPr bwMode="auto">
          <a:xfrm flipH="1">
            <a:off x="3046413" y="2327275"/>
            <a:ext cx="1625600" cy="769938"/>
          </a:xfrm>
          <a:prstGeom prst="line">
            <a:avLst/>
          </a:prstGeom>
          <a:noFill/>
          <a:ln w="38100">
            <a:solidFill>
              <a:schemeClr val="tx1"/>
            </a:solidFill>
            <a:round/>
            <a:headEnd/>
            <a:tailEnd/>
          </a:ln>
          <a:effectLst/>
        </p:spPr>
        <p:txBody>
          <a:bodyPr anchor="ctr"/>
          <a:lstStyle/>
          <a:p>
            <a:endParaRPr lang="en-US"/>
          </a:p>
        </p:txBody>
      </p:sp>
      <p:sp>
        <p:nvSpPr>
          <p:cNvPr id="1370121" name="Line 9"/>
          <p:cNvSpPr>
            <a:spLocks noChangeShapeType="1"/>
          </p:cNvSpPr>
          <p:nvPr/>
        </p:nvSpPr>
        <p:spPr bwMode="auto">
          <a:xfrm flipH="1" flipV="1">
            <a:off x="1319213" y="2386013"/>
            <a:ext cx="1670050" cy="696912"/>
          </a:xfrm>
          <a:prstGeom prst="line">
            <a:avLst/>
          </a:prstGeom>
          <a:noFill/>
          <a:ln w="38100">
            <a:solidFill>
              <a:schemeClr val="tx1"/>
            </a:solidFill>
            <a:round/>
            <a:headEnd/>
            <a:tailEnd/>
          </a:ln>
          <a:effectLst/>
        </p:spPr>
        <p:txBody>
          <a:bodyPr anchor="ctr"/>
          <a:lstStyle/>
          <a:p>
            <a:endParaRPr lang="en-US"/>
          </a:p>
        </p:txBody>
      </p:sp>
      <p:sp>
        <p:nvSpPr>
          <p:cNvPr id="1370122" name="Line 10"/>
          <p:cNvSpPr>
            <a:spLocks noChangeShapeType="1"/>
          </p:cNvSpPr>
          <p:nvPr/>
        </p:nvSpPr>
        <p:spPr bwMode="auto">
          <a:xfrm flipH="1" flipV="1">
            <a:off x="1290638" y="2327275"/>
            <a:ext cx="1263650" cy="1320800"/>
          </a:xfrm>
          <a:prstGeom prst="line">
            <a:avLst/>
          </a:prstGeom>
          <a:noFill/>
          <a:ln w="38100">
            <a:solidFill>
              <a:schemeClr val="tx1"/>
            </a:solidFill>
            <a:round/>
            <a:headEnd/>
            <a:tailEnd/>
          </a:ln>
          <a:effectLst/>
        </p:spPr>
        <p:txBody>
          <a:bodyPr anchor="ctr"/>
          <a:lstStyle/>
          <a:p>
            <a:endParaRPr lang="en-US"/>
          </a:p>
        </p:txBody>
      </p:sp>
      <p:sp>
        <p:nvSpPr>
          <p:cNvPr id="1370123" name="Line 11"/>
          <p:cNvSpPr>
            <a:spLocks noChangeShapeType="1"/>
          </p:cNvSpPr>
          <p:nvPr/>
        </p:nvSpPr>
        <p:spPr bwMode="auto">
          <a:xfrm flipH="1" flipV="1">
            <a:off x="2597150" y="3619500"/>
            <a:ext cx="434975" cy="1698625"/>
          </a:xfrm>
          <a:prstGeom prst="line">
            <a:avLst/>
          </a:prstGeom>
          <a:noFill/>
          <a:ln w="38100">
            <a:solidFill>
              <a:schemeClr val="tx1"/>
            </a:solidFill>
            <a:round/>
            <a:headEnd/>
            <a:tailEnd/>
          </a:ln>
          <a:effectLst/>
        </p:spPr>
        <p:txBody>
          <a:bodyPr anchor="ctr"/>
          <a:lstStyle/>
          <a:p>
            <a:endParaRPr lang="en-US"/>
          </a:p>
        </p:txBody>
      </p:sp>
      <p:sp>
        <p:nvSpPr>
          <p:cNvPr id="1370124" name="Line 12"/>
          <p:cNvSpPr>
            <a:spLocks noChangeShapeType="1"/>
          </p:cNvSpPr>
          <p:nvPr/>
        </p:nvSpPr>
        <p:spPr bwMode="auto">
          <a:xfrm flipV="1">
            <a:off x="3032125" y="2374900"/>
            <a:ext cx="420688" cy="754063"/>
          </a:xfrm>
          <a:prstGeom prst="line">
            <a:avLst/>
          </a:prstGeom>
          <a:noFill/>
          <a:ln w="38100">
            <a:solidFill>
              <a:schemeClr val="tx1"/>
            </a:solidFill>
            <a:round/>
            <a:headEnd/>
            <a:tailEnd/>
          </a:ln>
          <a:effectLst/>
        </p:spPr>
        <p:txBody>
          <a:bodyPr anchor="ctr"/>
          <a:lstStyle/>
          <a:p>
            <a:endParaRPr lang="en-US"/>
          </a:p>
        </p:txBody>
      </p:sp>
      <p:sp>
        <p:nvSpPr>
          <p:cNvPr id="1370125" name="Line 13"/>
          <p:cNvSpPr>
            <a:spLocks noChangeShapeType="1"/>
          </p:cNvSpPr>
          <p:nvPr/>
        </p:nvSpPr>
        <p:spPr bwMode="auto">
          <a:xfrm flipH="1" flipV="1">
            <a:off x="2603500" y="2376488"/>
            <a:ext cx="420688" cy="754062"/>
          </a:xfrm>
          <a:prstGeom prst="line">
            <a:avLst/>
          </a:prstGeom>
          <a:noFill/>
          <a:ln w="38100">
            <a:solidFill>
              <a:schemeClr val="tx1"/>
            </a:solidFill>
            <a:round/>
            <a:headEnd/>
            <a:tailEnd/>
          </a:ln>
          <a:effectLst/>
        </p:spPr>
        <p:txBody>
          <a:bodyPr anchor="ctr"/>
          <a:lstStyle/>
          <a:p>
            <a:endParaRPr lang="en-US"/>
          </a:p>
        </p:txBody>
      </p:sp>
      <p:sp>
        <p:nvSpPr>
          <p:cNvPr id="1370126" name="Line 14"/>
          <p:cNvSpPr>
            <a:spLocks noChangeShapeType="1"/>
          </p:cNvSpPr>
          <p:nvPr/>
        </p:nvSpPr>
        <p:spPr bwMode="auto">
          <a:xfrm flipH="1" flipV="1">
            <a:off x="2001838" y="3546475"/>
            <a:ext cx="623887" cy="131763"/>
          </a:xfrm>
          <a:prstGeom prst="line">
            <a:avLst/>
          </a:prstGeom>
          <a:noFill/>
          <a:ln w="38100">
            <a:solidFill>
              <a:schemeClr val="tx1"/>
            </a:solidFill>
            <a:round/>
            <a:headEnd/>
            <a:tailEnd/>
          </a:ln>
          <a:effectLst/>
        </p:spPr>
        <p:txBody>
          <a:bodyPr anchor="ctr"/>
          <a:lstStyle/>
          <a:p>
            <a:endParaRPr lang="en-US"/>
          </a:p>
        </p:txBody>
      </p:sp>
      <p:sp>
        <p:nvSpPr>
          <p:cNvPr id="1370127" name="Line 15"/>
          <p:cNvSpPr>
            <a:spLocks noChangeShapeType="1"/>
          </p:cNvSpPr>
          <p:nvPr/>
        </p:nvSpPr>
        <p:spPr bwMode="auto">
          <a:xfrm flipV="1">
            <a:off x="3432175" y="3438525"/>
            <a:ext cx="623888" cy="217488"/>
          </a:xfrm>
          <a:prstGeom prst="line">
            <a:avLst/>
          </a:prstGeom>
          <a:noFill/>
          <a:ln w="38100">
            <a:solidFill>
              <a:schemeClr val="tx1"/>
            </a:solidFill>
            <a:round/>
            <a:headEnd/>
            <a:tailEnd/>
          </a:ln>
          <a:effectLst/>
        </p:spPr>
        <p:txBody>
          <a:bodyPr anchor="ctr"/>
          <a:lstStyle/>
          <a:p>
            <a:endParaRPr lang="en-US"/>
          </a:p>
        </p:txBody>
      </p:sp>
      <p:sp>
        <p:nvSpPr>
          <p:cNvPr id="1370128" name="Line 16"/>
          <p:cNvSpPr>
            <a:spLocks noChangeShapeType="1"/>
          </p:cNvSpPr>
          <p:nvPr/>
        </p:nvSpPr>
        <p:spPr bwMode="auto">
          <a:xfrm flipH="1">
            <a:off x="2449513" y="3692525"/>
            <a:ext cx="131762" cy="565150"/>
          </a:xfrm>
          <a:prstGeom prst="line">
            <a:avLst/>
          </a:prstGeom>
          <a:noFill/>
          <a:ln w="38100">
            <a:solidFill>
              <a:schemeClr val="tx1"/>
            </a:solidFill>
            <a:round/>
            <a:headEnd/>
            <a:tailEnd/>
          </a:ln>
          <a:effectLst/>
        </p:spPr>
        <p:txBody>
          <a:bodyPr anchor="ctr"/>
          <a:lstStyle/>
          <a:p>
            <a:endParaRPr lang="en-US"/>
          </a:p>
        </p:txBody>
      </p:sp>
      <p:sp>
        <p:nvSpPr>
          <p:cNvPr id="1370129" name="Line 17"/>
          <p:cNvSpPr>
            <a:spLocks noChangeShapeType="1"/>
          </p:cNvSpPr>
          <p:nvPr/>
        </p:nvSpPr>
        <p:spPr bwMode="auto">
          <a:xfrm>
            <a:off x="3473450" y="3671888"/>
            <a:ext cx="161925" cy="477837"/>
          </a:xfrm>
          <a:prstGeom prst="line">
            <a:avLst/>
          </a:prstGeom>
          <a:noFill/>
          <a:ln w="38100">
            <a:solidFill>
              <a:schemeClr val="tx1"/>
            </a:solidFill>
            <a:round/>
            <a:headEnd/>
            <a:tailEnd/>
          </a:ln>
          <a:effectLst/>
        </p:spPr>
        <p:txBody>
          <a:bodyPr anchor="ctr"/>
          <a:lstStyle/>
          <a:p>
            <a:endParaRPr lang="en-US"/>
          </a:p>
        </p:txBody>
      </p:sp>
      <p:grpSp>
        <p:nvGrpSpPr>
          <p:cNvPr id="2" name="Group 18"/>
          <p:cNvGrpSpPr>
            <a:grpSpLocks/>
          </p:cNvGrpSpPr>
          <p:nvPr/>
        </p:nvGrpSpPr>
        <p:grpSpPr bwMode="auto">
          <a:xfrm flipH="1" flipV="1">
            <a:off x="1262063" y="2260600"/>
            <a:ext cx="290512" cy="249238"/>
            <a:chOff x="2919" y="2456"/>
            <a:chExt cx="183" cy="157"/>
          </a:xfrm>
        </p:grpSpPr>
        <p:sp>
          <p:nvSpPr>
            <p:cNvPr id="1370131" name="Oval 19"/>
            <p:cNvSpPr>
              <a:spLocks noChangeArrowheads="1"/>
            </p:cNvSpPr>
            <p:nvPr/>
          </p:nvSpPr>
          <p:spPr bwMode="auto">
            <a:xfrm>
              <a:off x="2919" y="2456"/>
              <a:ext cx="183" cy="157"/>
            </a:xfrm>
            <a:prstGeom prst="ellipse">
              <a:avLst/>
            </a:prstGeom>
            <a:solidFill>
              <a:srgbClr val="FF3300"/>
            </a:solidFill>
            <a:ln w="38100">
              <a:solidFill>
                <a:schemeClr val="tx1"/>
              </a:solidFill>
              <a:round/>
              <a:headEnd/>
              <a:tailEnd/>
            </a:ln>
            <a:effectLst/>
          </p:spPr>
          <p:txBody>
            <a:bodyPr rot="10800000" wrap="none" anchor="ctr"/>
            <a:lstStyle/>
            <a:p>
              <a:endParaRPr lang="en-GB">
                <a:solidFill>
                  <a:srgbClr val="0000FF"/>
                </a:solidFill>
              </a:endParaRPr>
            </a:p>
          </p:txBody>
        </p:sp>
        <p:sp>
          <p:nvSpPr>
            <p:cNvPr id="1370132" name="Oval 20"/>
            <p:cNvSpPr>
              <a:spLocks noChangeArrowheads="1"/>
            </p:cNvSpPr>
            <p:nvPr/>
          </p:nvSpPr>
          <p:spPr bwMode="auto">
            <a:xfrm>
              <a:off x="3041" y="2494"/>
              <a:ext cx="27" cy="54"/>
            </a:xfrm>
            <a:prstGeom prst="ellipse">
              <a:avLst/>
            </a:prstGeom>
            <a:solidFill>
              <a:schemeClr val="bg1"/>
            </a:solidFill>
            <a:ln w="3175">
              <a:solidFill>
                <a:schemeClr val="tx1"/>
              </a:solidFill>
              <a:round/>
              <a:headEnd/>
              <a:tailEnd/>
            </a:ln>
            <a:effectLst/>
          </p:spPr>
          <p:txBody>
            <a:bodyPr wrap="none" anchor="ctr"/>
            <a:lstStyle/>
            <a:p>
              <a:endParaRPr lang="en-US"/>
            </a:p>
          </p:txBody>
        </p:sp>
      </p:grpSp>
      <p:grpSp>
        <p:nvGrpSpPr>
          <p:cNvPr id="3" name="Group 21"/>
          <p:cNvGrpSpPr>
            <a:grpSpLocks/>
          </p:cNvGrpSpPr>
          <p:nvPr/>
        </p:nvGrpSpPr>
        <p:grpSpPr bwMode="auto">
          <a:xfrm flipH="1" flipV="1">
            <a:off x="3368675" y="2260600"/>
            <a:ext cx="290513" cy="249238"/>
            <a:chOff x="2919" y="2456"/>
            <a:chExt cx="183" cy="157"/>
          </a:xfrm>
        </p:grpSpPr>
        <p:sp>
          <p:nvSpPr>
            <p:cNvPr id="1370134" name="Oval 22"/>
            <p:cNvSpPr>
              <a:spLocks noChangeArrowheads="1"/>
            </p:cNvSpPr>
            <p:nvPr/>
          </p:nvSpPr>
          <p:spPr bwMode="auto">
            <a:xfrm>
              <a:off x="2919" y="2456"/>
              <a:ext cx="183" cy="157"/>
            </a:xfrm>
            <a:prstGeom prst="ellipse">
              <a:avLst/>
            </a:prstGeom>
            <a:solidFill>
              <a:srgbClr val="FF3300"/>
            </a:solidFill>
            <a:ln w="38100">
              <a:solidFill>
                <a:schemeClr val="tx1"/>
              </a:solidFill>
              <a:round/>
              <a:headEnd/>
              <a:tailEnd/>
            </a:ln>
            <a:effectLst/>
          </p:spPr>
          <p:txBody>
            <a:bodyPr rot="10800000" wrap="none" anchor="ctr"/>
            <a:lstStyle/>
            <a:p>
              <a:endParaRPr lang="en-GB">
                <a:solidFill>
                  <a:srgbClr val="0000FF"/>
                </a:solidFill>
              </a:endParaRPr>
            </a:p>
          </p:txBody>
        </p:sp>
        <p:sp>
          <p:nvSpPr>
            <p:cNvPr id="1370135" name="Oval 23"/>
            <p:cNvSpPr>
              <a:spLocks noChangeArrowheads="1"/>
            </p:cNvSpPr>
            <p:nvPr/>
          </p:nvSpPr>
          <p:spPr bwMode="auto">
            <a:xfrm>
              <a:off x="3041" y="2494"/>
              <a:ext cx="27" cy="54"/>
            </a:xfrm>
            <a:prstGeom prst="ellipse">
              <a:avLst/>
            </a:prstGeom>
            <a:solidFill>
              <a:schemeClr val="bg1"/>
            </a:solidFill>
            <a:ln w="3175">
              <a:solidFill>
                <a:schemeClr val="tx1"/>
              </a:solidFill>
              <a:round/>
              <a:headEnd/>
              <a:tailEnd/>
            </a:ln>
            <a:effectLst/>
          </p:spPr>
          <p:txBody>
            <a:bodyPr wrap="none" anchor="ctr"/>
            <a:lstStyle/>
            <a:p>
              <a:endParaRPr lang="en-US"/>
            </a:p>
          </p:txBody>
        </p:sp>
      </p:grpSp>
      <p:grpSp>
        <p:nvGrpSpPr>
          <p:cNvPr id="4" name="Group 24"/>
          <p:cNvGrpSpPr>
            <a:grpSpLocks/>
          </p:cNvGrpSpPr>
          <p:nvPr/>
        </p:nvGrpSpPr>
        <p:grpSpPr bwMode="auto">
          <a:xfrm flipH="1" flipV="1">
            <a:off x="2490788" y="2260600"/>
            <a:ext cx="290512" cy="249238"/>
            <a:chOff x="2919" y="2456"/>
            <a:chExt cx="183" cy="157"/>
          </a:xfrm>
        </p:grpSpPr>
        <p:sp>
          <p:nvSpPr>
            <p:cNvPr id="1370137" name="Oval 25"/>
            <p:cNvSpPr>
              <a:spLocks noChangeArrowheads="1"/>
            </p:cNvSpPr>
            <p:nvPr/>
          </p:nvSpPr>
          <p:spPr bwMode="auto">
            <a:xfrm>
              <a:off x="2919" y="2456"/>
              <a:ext cx="183" cy="157"/>
            </a:xfrm>
            <a:prstGeom prst="ellipse">
              <a:avLst/>
            </a:prstGeom>
            <a:solidFill>
              <a:srgbClr val="66FFFF"/>
            </a:solidFill>
            <a:ln w="38100">
              <a:solidFill>
                <a:schemeClr val="tx1"/>
              </a:solidFill>
              <a:round/>
              <a:headEnd/>
              <a:tailEnd/>
            </a:ln>
            <a:effectLst/>
          </p:spPr>
          <p:txBody>
            <a:bodyPr rot="10800000" wrap="none" anchor="ctr"/>
            <a:lstStyle/>
            <a:p>
              <a:endParaRPr lang="en-GB">
                <a:solidFill>
                  <a:srgbClr val="0000FF"/>
                </a:solidFill>
              </a:endParaRPr>
            </a:p>
          </p:txBody>
        </p:sp>
        <p:sp>
          <p:nvSpPr>
            <p:cNvPr id="1370138" name="Oval 26"/>
            <p:cNvSpPr>
              <a:spLocks noChangeArrowheads="1"/>
            </p:cNvSpPr>
            <p:nvPr/>
          </p:nvSpPr>
          <p:spPr bwMode="auto">
            <a:xfrm>
              <a:off x="3041" y="2494"/>
              <a:ext cx="27" cy="54"/>
            </a:xfrm>
            <a:prstGeom prst="ellipse">
              <a:avLst/>
            </a:prstGeom>
            <a:solidFill>
              <a:srgbClr val="66FFFF"/>
            </a:solidFill>
            <a:ln w="3175">
              <a:solidFill>
                <a:schemeClr val="tx1"/>
              </a:solidFill>
              <a:round/>
              <a:headEnd/>
              <a:tailEnd/>
            </a:ln>
            <a:effectLst/>
          </p:spPr>
          <p:txBody>
            <a:bodyPr wrap="none" anchor="ctr"/>
            <a:lstStyle/>
            <a:p>
              <a:endParaRPr lang="en-US"/>
            </a:p>
          </p:txBody>
        </p:sp>
      </p:grpSp>
      <p:grpSp>
        <p:nvGrpSpPr>
          <p:cNvPr id="5" name="Group 27"/>
          <p:cNvGrpSpPr>
            <a:grpSpLocks/>
          </p:cNvGrpSpPr>
          <p:nvPr/>
        </p:nvGrpSpPr>
        <p:grpSpPr bwMode="auto">
          <a:xfrm flipH="1" flipV="1">
            <a:off x="2462213" y="3536950"/>
            <a:ext cx="290512" cy="249238"/>
            <a:chOff x="2919" y="2456"/>
            <a:chExt cx="183" cy="157"/>
          </a:xfrm>
        </p:grpSpPr>
        <p:sp>
          <p:nvSpPr>
            <p:cNvPr id="1370140" name="Oval 28"/>
            <p:cNvSpPr>
              <a:spLocks noChangeArrowheads="1"/>
            </p:cNvSpPr>
            <p:nvPr/>
          </p:nvSpPr>
          <p:spPr bwMode="auto">
            <a:xfrm>
              <a:off x="2919" y="2456"/>
              <a:ext cx="183" cy="157"/>
            </a:xfrm>
            <a:prstGeom prst="ellipse">
              <a:avLst/>
            </a:prstGeom>
            <a:solidFill>
              <a:srgbClr val="66FFFF"/>
            </a:solidFill>
            <a:ln w="38100">
              <a:solidFill>
                <a:schemeClr val="tx1"/>
              </a:solidFill>
              <a:round/>
              <a:headEnd/>
              <a:tailEnd/>
            </a:ln>
            <a:effectLst/>
          </p:spPr>
          <p:txBody>
            <a:bodyPr rot="10800000" wrap="none" anchor="ctr"/>
            <a:lstStyle/>
            <a:p>
              <a:endParaRPr lang="en-GB">
                <a:solidFill>
                  <a:srgbClr val="0000FF"/>
                </a:solidFill>
              </a:endParaRPr>
            </a:p>
          </p:txBody>
        </p:sp>
        <p:sp>
          <p:nvSpPr>
            <p:cNvPr id="1370141" name="Oval 29"/>
            <p:cNvSpPr>
              <a:spLocks noChangeArrowheads="1"/>
            </p:cNvSpPr>
            <p:nvPr/>
          </p:nvSpPr>
          <p:spPr bwMode="auto">
            <a:xfrm>
              <a:off x="3041" y="2494"/>
              <a:ext cx="27" cy="54"/>
            </a:xfrm>
            <a:prstGeom prst="ellipse">
              <a:avLst/>
            </a:prstGeom>
            <a:solidFill>
              <a:srgbClr val="66FFFF"/>
            </a:solidFill>
            <a:ln w="3175">
              <a:solidFill>
                <a:schemeClr val="tx1"/>
              </a:solidFill>
              <a:round/>
              <a:headEnd/>
              <a:tailEnd/>
            </a:ln>
            <a:effectLst/>
          </p:spPr>
          <p:txBody>
            <a:bodyPr wrap="none" anchor="ctr"/>
            <a:lstStyle/>
            <a:p>
              <a:endParaRPr lang="en-US"/>
            </a:p>
          </p:txBody>
        </p:sp>
      </p:grpSp>
      <p:grpSp>
        <p:nvGrpSpPr>
          <p:cNvPr id="6" name="Group 30"/>
          <p:cNvGrpSpPr>
            <a:grpSpLocks/>
          </p:cNvGrpSpPr>
          <p:nvPr/>
        </p:nvGrpSpPr>
        <p:grpSpPr bwMode="auto">
          <a:xfrm flipH="1" flipV="1">
            <a:off x="3328988" y="3538538"/>
            <a:ext cx="290512" cy="249237"/>
            <a:chOff x="2919" y="2456"/>
            <a:chExt cx="183" cy="157"/>
          </a:xfrm>
        </p:grpSpPr>
        <p:sp>
          <p:nvSpPr>
            <p:cNvPr id="1370143" name="Oval 31"/>
            <p:cNvSpPr>
              <a:spLocks noChangeArrowheads="1"/>
            </p:cNvSpPr>
            <p:nvPr/>
          </p:nvSpPr>
          <p:spPr bwMode="auto">
            <a:xfrm>
              <a:off x="2919" y="2456"/>
              <a:ext cx="183" cy="157"/>
            </a:xfrm>
            <a:prstGeom prst="ellipse">
              <a:avLst/>
            </a:prstGeom>
            <a:solidFill>
              <a:srgbClr val="FF3300"/>
            </a:solidFill>
            <a:ln w="38100">
              <a:solidFill>
                <a:schemeClr val="tx1"/>
              </a:solidFill>
              <a:round/>
              <a:headEnd/>
              <a:tailEnd/>
            </a:ln>
            <a:effectLst/>
          </p:spPr>
          <p:txBody>
            <a:bodyPr rot="10800000" wrap="none" anchor="ctr"/>
            <a:lstStyle/>
            <a:p>
              <a:endParaRPr lang="en-GB">
                <a:solidFill>
                  <a:srgbClr val="0000FF"/>
                </a:solidFill>
              </a:endParaRPr>
            </a:p>
          </p:txBody>
        </p:sp>
        <p:sp>
          <p:nvSpPr>
            <p:cNvPr id="1370144" name="Oval 32"/>
            <p:cNvSpPr>
              <a:spLocks noChangeArrowheads="1"/>
            </p:cNvSpPr>
            <p:nvPr/>
          </p:nvSpPr>
          <p:spPr bwMode="auto">
            <a:xfrm>
              <a:off x="3041" y="2494"/>
              <a:ext cx="27" cy="54"/>
            </a:xfrm>
            <a:prstGeom prst="ellipse">
              <a:avLst/>
            </a:prstGeom>
            <a:solidFill>
              <a:schemeClr val="bg1"/>
            </a:solidFill>
            <a:ln w="3175">
              <a:solidFill>
                <a:schemeClr val="tx1"/>
              </a:solidFill>
              <a:round/>
              <a:headEnd/>
              <a:tailEnd/>
            </a:ln>
            <a:effectLst/>
          </p:spPr>
          <p:txBody>
            <a:bodyPr wrap="none" anchor="ctr"/>
            <a:lstStyle/>
            <a:p>
              <a:endParaRPr lang="en-US"/>
            </a:p>
          </p:txBody>
        </p:sp>
      </p:grpSp>
      <p:grpSp>
        <p:nvGrpSpPr>
          <p:cNvPr id="7" name="Group 33"/>
          <p:cNvGrpSpPr>
            <a:grpSpLocks/>
          </p:cNvGrpSpPr>
          <p:nvPr/>
        </p:nvGrpSpPr>
        <p:grpSpPr bwMode="auto">
          <a:xfrm flipH="1" flipV="1">
            <a:off x="2290763" y="4132263"/>
            <a:ext cx="290512" cy="249237"/>
            <a:chOff x="2919" y="2456"/>
            <a:chExt cx="183" cy="157"/>
          </a:xfrm>
        </p:grpSpPr>
        <p:sp>
          <p:nvSpPr>
            <p:cNvPr id="1370146" name="Oval 34"/>
            <p:cNvSpPr>
              <a:spLocks noChangeArrowheads="1"/>
            </p:cNvSpPr>
            <p:nvPr/>
          </p:nvSpPr>
          <p:spPr bwMode="auto">
            <a:xfrm>
              <a:off x="2919" y="2456"/>
              <a:ext cx="183" cy="157"/>
            </a:xfrm>
            <a:prstGeom prst="ellipse">
              <a:avLst/>
            </a:prstGeom>
            <a:solidFill>
              <a:srgbClr val="FF3300"/>
            </a:solidFill>
            <a:ln w="38100">
              <a:solidFill>
                <a:schemeClr val="tx1"/>
              </a:solidFill>
              <a:round/>
              <a:headEnd/>
              <a:tailEnd/>
            </a:ln>
            <a:effectLst/>
          </p:spPr>
          <p:txBody>
            <a:bodyPr rot="10800000" wrap="none" anchor="ctr"/>
            <a:lstStyle/>
            <a:p>
              <a:endParaRPr lang="en-GB">
                <a:solidFill>
                  <a:srgbClr val="0000FF"/>
                </a:solidFill>
              </a:endParaRPr>
            </a:p>
          </p:txBody>
        </p:sp>
        <p:sp>
          <p:nvSpPr>
            <p:cNvPr id="1370147" name="Oval 35"/>
            <p:cNvSpPr>
              <a:spLocks noChangeArrowheads="1"/>
            </p:cNvSpPr>
            <p:nvPr/>
          </p:nvSpPr>
          <p:spPr bwMode="auto">
            <a:xfrm>
              <a:off x="3041" y="2494"/>
              <a:ext cx="27" cy="54"/>
            </a:xfrm>
            <a:prstGeom prst="ellipse">
              <a:avLst/>
            </a:prstGeom>
            <a:solidFill>
              <a:schemeClr val="bg1"/>
            </a:solidFill>
            <a:ln w="3175">
              <a:solidFill>
                <a:schemeClr val="tx1"/>
              </a:solidFill>
              <a:round/>
              <a:headEnd/>
              <a:tailEnd/>
            </a:ln>
            <a:effectLst/>
          </p:spPr>
          <p:txBody>
            <a:bodyPr wrap="none" anchor="ctr"/>
            <a:lstStyle/>
            <a:p>
              <a:endParaRPr lang="en-US"/>
            </a:p>
          </p:txBody>
        </p:sp>
      </p:grpSp>
      <p:grpSp>
        <p:nvGrpSpPr>
          <p:cNvPr id="8" name="Group 36"/>
          <p:cNvGrpSpPr>
            <a:grpSpLocks/>
          </p:cNvGrpSpPr>
          <p:nvPr/>
        </p:nvGrpSpPr>
        <p:grpSpPr bwMode="auto">
          <a:xfrm flipH="1" flipV="1">
            <a:off x="2860675" y="2976563"/>
            <a:ext cx="290513" cy="249237"/>
            <a:chOff x="2919" y="2456"/>
            <a:chExt cx="183" cy="157"/>
          </a:xfrm>
        </p:grpSpPr>
        <p:sp>
          <p:nvSpPr>
            <p:cNvPr id="1370149" name="Oval 37"/>
            <p:cNvSpPr>
              <a:spLocks noChangeArrowheads="1"/>
            </p:cNvSpPr>
            <p:nvPr/>
          </p:nvSpPr>
          <p:spPr bwMode="auto">
            <a:xfrm>
              <a:off x="2919" y="2456"/>
              <a:ext cx="183" cy="157"/>
            </a:xfrm>
            <a:prstGeom prst="ellipse">
              <a:avLst/>
            </a:prstGeom>
            <a:solidFill>
              <a:srgbClr val="FFFF00"/>
            </a:solidFill>
            <a:ln w="38100">
              <a:solidFill>
                <a:schemeClr val="tx1"/>
              </a:solidFill>
              <a:round/>
              <a:headEnd/>
              <a:tailEnd/>
            </a:ln>
            <a:effectLst/>
          </p:spPr>
          <p:txBody>
            <a:bodyPr rot="10800000" wrap="none" anchor="ctr"/>
            <a:lstStyle/>
            <a:p>
              <a:endParaRPr lang="en-GB">
                <a:solidFill>
                  <a:srgbClr val="0000FF"/>
                </a:solidFill>
              </a:endParaRPr>
            </a:p>
          </p:txBody>
        </p:sp>
        <p:sp>
          <p:nvSpPr>
            <p:cNvPr id="1370150" name="Oval 38"/>
            <p:cNvSpPr>
              <a:spLocks noChangeArrowheads="1"/>
            </p:cNvSpPr>
            <p:nvPr/>
          </p:nvSpPr>
          <p:spPr bwMode="auto">
            <a:xfrm>
              <a:off x="3041" y="2494"/>
              <a:ext cx="27" cy="54"/>
            </a:xfrm>
            <a:prstGeom prst="ellipse">
              <a:avLst/>
            </a:prstGeom>
            <a:solidFill>
              <a:srgbClr val="FFFF00"/>
            </a:solidFill>
            <a:ln w="3175">
              <a:solidFill>
                <a:schemeClr val="tx1"/>
              </a:solidFill>
              <a:round/>
              <a:headEnd/>
              <a:tailEnd/>
            </a:ln>
            <a:effectLst/>
          </p:spPr>
          <p:txBody>
            <a:bodyPr wrap="none" anchor="ctr"/>
            <a:lstStyle/>
            <a:p>
              <a:endParaRPr lang="en-US"/>
            </a:p>
          </p:txBody>
        </p:sp>
      </p:grpSp>
      <p:grpSp>
        <p:nvGrpSpPr>
          <p:cNvPr id="9" name="Group 39"/>
          <p:cNvGrpSpPr>
            <a:grpSpLocks/>
          </p:cNvGrpSpPr>
          <p:nvPr/>
        </p:nvGrpSpPr>
        <p:grpSpPr bwMode="auto">
          <a:xfrm flipH="1" flipV="1">
            <a:off x="1895475" y="3436938"/>
            <a:ext cx="290513" cy="249237"/>
            <a:chOff x="2919" y="2456"/>
            <a:chExt cx="183" cy="157"/>
          </a:xfrm>
        </p:grpSpPr>
        <p:sp>
          <p:nvSpPr>
            <p:cNvPr id="1370152" name="Oval 40"/>
            <p:cNvSpPr>
              <a:spLocks noChangeArrowheads="1"/>
            </p:cNvSpPr>
            <p:nvPr/>
          </p:nvSpPr>
          <p:spPr bwMode="auto">
            <a:xfrm>
              <a:off x="2919" y="2456"/>
              <a:ext cx="183" cy="157"/>
            </a:xfrm>
            <a:prstGeom prst="ellipse">
              <a:avLst/>
            </a:prstGeom>
            <a:solidFill>
              <a:srgbClr val="FFFF00"/>
            </a:solidFill>
            <a:ln w="38100">
              <a:solidFill>
                <a:schemeClr val="tx1"/>
              </a:solidFill>
              <a:round/>
              <a:headEnd/>
              <a:tailEnd/>
            </a:ln>
            <a:effectLst/>
          </p:spPr>
          <p:txBody>
            <a:bodyPr rot="10800000" wrap="none" anchor="ctr"/>
            <a:lstStyle/>
            <a:p>
              <a:endParaRPr lang="en-GB">
                <a:solidFill>
                  <a:srgbClr val="0000FF"/>
                </a:solidFill>
              </a:endParaRPr>
            </a:p>
          </p:txBody>
        </p:sp>
        <p:sp>
          <p:nvSpPr>
            <p:cNvPr id="1370153" name="Oval 41"/>
            <p:cNvSpPr>
              <a:spLocks noChangeArrowheads="1"/>
            </p:cNvSpPr>
            <p:nvPr/>
          </p:nvSpPr>
          <p:spPr bwMode="auto">
            <a:xfrm>
              <a:off x="3041" y="2494"/>
              <a:ext cx="27" cy="54"/>
            </a:xfrm>
            <a:prstGeom prst="ellipse">
              <a:avLst/>
            </a:prstGeom>
            <a:solidFill>
              <a:srgbClr val="FFFF00"/>
            </a:solidFill>
            <a:ln w="3175">
              <a:solidFill>
                <a:schemeClr val="tx1"/>
              </a:solidFill>
              <a:round/>
              <a:headEnd/>
              <a:tailEnd/>
            </a:ln>
            <a:effectLst/>
          </p:spPr>
          <p:txBody>
            <a:bodyPr wrap="none" anchor="ctr"/>
            <a:lstStyle/>
            <a:p>
              <a:endParaRPr lang="en-US"/>
            </a:p>
          </p:txBody>
        </p:sp>
      </p:grpSp>
      <p:sp>
        <p:nvSpPr>
          <p:cNvPr id="1370154" name="AutoShape 42"/>
          <p:cNvSpPr>
            <a:spLocks noChangeArrowheads="1"/>
          </p:cNvSpPr>
          <p:nvPr/>
        </p:nvSpPr>
        <p:spPr bwMode="auto">
          <a:xfrm>
            <a:off x="5934075" y="3067050"/>
            <a:ext cx="855663" cy="595313"/>
          </a:xfrm>
          <a:prstGeom prst="triangle">
            <a:avLst>
              <a:gd name="adj" fmla="val 50000"/>
            </a:avLst>
          </a:prstGeom>
          <a:solidFill>
            <a:srgbClr val="CCFFCC"/>
          </a:solidFill>
          <a:ln w="38100" algn="ctr">
            <a:solidFill>
              <a:schemeClr val="tx1"/>
            </a:solidFill>
            <a:miter lim="800000"/>
            <a:headEnd/>
            <a:tailEnd/>
          </a:ln>
          <a:effectLst/>
        </p:spPr>
        <p:txBody>
          <a:bodyPr wrap="none" anchor="ctr"/>
          <a:lstStyle/>
          <a:p>
            <a:endParaRPr lang="en-US"/>
          </a:p>
        </p:txBody>
      </p:sp>
      <p:sp>
        <p:nvSpPr>
          <p:cNvPr id="1370155" name="Line 43"/>
          <p:cNvSpPr>
            <a:spLocks noChangeShapeType="1"/>
          </p:cNvSpPr>
          <p:nvPr/>
        </p:nvSpPr>
        <p:spPr bwMode="auto">
          <a:xfrm flipH="1">
            <a:off x="6354763" y="3678238"/>
            <a:ext cx="434975" cy="1654175"/>
          </a:xfrm>
          <a:prstGeom prst="line">
            <a:avLst/>
          </a:prstGeom>
          <a:noFill/>
          <a:ln w="38100">
            <a:solidFill>
              <a:schemeClr val="tx1"/>
            </a:solidFill>
            <a:round/>
            <a:headEnd/>
            <a:tailEnd/>
          </a:ln>
          <a:effectLst/>
        </p:spPr>
        <p:txBody>
          <a:bodyPr anchor="ctr"/>
          <a:lstStyle/>
          <a:p>
            <a:endParaRPr lang="en-US"/>
          </a:p>
        </p:txBody>
      </p:sp>
      <p:sp>
        <p:nvSpPr>
          <p:cNvPr id="1370156" name="Line 44"/>
          <p:cNvSpPr>
            <a:spLocks noChangeShapeType="1"/>
          </p:cNvSpPr>
          <p:nvPr/>
        </p:nvSpPr>
        <p:spPr bwMode="auto">
          <a:xfrm flipV="1">
            <a:off x="6818313" y="2341563"/>
            <a:ext cx="1219200" cy="1292225"/>
          </a:xfrm>
          <a:prstGeom prst="line">
            <a:avLst/>
          </a:prstGeom>
          <a:noFill/>
          <a:ln w="38100">
            <a:solidFill>
              <a:schemeClr val="tx1"/>
            </a:solidFill>
            <a:round/>
            <a:headEnd/>
            <a:tailEnd/>
          </a:ln>
          <a:effectLst/>
        </p:spPr>
        <p:txBody>
          <a:bodyPr anchor="ctr"/>
          <a:lstStyle/>
          <a:p>
            <a:endParaRPr lang="en-US"/>
          </a:p>
        </p:txBody>
      </p:sp>
      <p:sp>
        <p:nvSpPr>
          <p:cNvPr id="1370157" name="Line 45"/>
          <p:cNvSpPr>
            <a:spLocks noChangeShapeType="1"/>
          </p:cNvSpPr>
          <p:nvPr/>
        </p:nvSpPr>
        <p:spPr bwMode="auto">
          <a:xfrm flipH="1">
            <a:off x="6383338" y="2327275"/>
            <a:ext cx="1625600" cy="769938"/>
          </a:xfrm>
          <a:prstGeom prst="line">
            <a:avLst/>
          </a:prstGeom>
          <a:noFill/>
          <a:ln w="38100">
            <a:solidFill>
              <a:schemeClr val="tx1"/>
            </a:solidFill>
            <a:round/>
            <a:headEnd/>
            <a:tailEnd/>
          </a:ln>
          <a:effectLst/>
        </p:spPr>
        <p:txBody>
          <a:bodyPr anchor="ctr"/>
          <a:lstStyle/>
          <a:p>
            <a:endParaRPr lang="en-US"/>
          </a:p>
        </p:txBody>
      </p:sp>
      <p:sp>
        <p:nvSpPr>
          <p:cNvPr id="1370158" name="Line 46"/>
          <p:cNvSpPr>
            <a:spLocks noChangeShapeType="1"/>
          </p:cNvSpPr>
          <p:nvPr/>
        </p:nvSpPr>
        <p:spPr bwMode="auto">
          <a:xfrm flipH="1" flipV="1">
            <a:off x="4684713" y="2386013"/>
            <a:ext cx="1670050" cy="696912"/>
          </a:xfrm>
          <a:prstGeom prst="line">
            <a:avLst/>
          </a:prstGeom>
          <a:noFill/>
          <a:ln w="38100">
            <a:solidFill>
              <a:schemeClr val="tx1"/>
            </a:solidFill>
            <a:round/>
            <a:headEnd/>
            <a:tailEnd/>
          </a:ln>
          <a:effectLst/>
        </p:spPr>
        <p:txBody>
          <a:bodyPr anchor="ctr"/>
          <a:lstStyle/>
          <a:p>
            <a:endParaRPr lang="en-US"/>
          </a:p>
        </p:txBody>
      </p:sp>
      <p:sp>
        <p:nvSpPr>
          <p:cNvPr id="1370159" name="Line 47"/>
          <p:cNvSpPr>
            <a:spLocks noChangeShapeType="1"/>
          </p:cNvSpPr>
          <p:nvPr/>
        </p:nvSpPr>
        <p:spPr bwMode="auto">
          <a:xfrm flipH="1" flipV="1">
            <a:off x="4656138" y="2327275"/>
            <a:ext cx="1263650" cy="1320800"/>
          </a:xfrm>
          <a:prstGeom prst="line">
            <a:avLst/>
          </a:prstGeom>
          <a:noFill/>
          <a:ln w="38100">
            <a:solidFill>
              <a:schemeClr val="tx1"/>
            </a:solidFill>
            <a:round/>
            <a:headEnd/>
            <a:tailEnd/>
          </a:ln>
          <a:effectLst/>
        </p:spPr>
        <p:txBody>
          <a:bodyPr anchor="ctr"/>
          <a:lstStyle/>
          <a:p>
            <a:endParaRPr lang="en-US"/>
          </a:p>
        </p:txBody>
      </p:sp>
      <p:sp>
        <p:nvSpPr>
          <p:cNvPr id="1370160" name="Line 48"/>
          <p:cNvSpPr>
            <a:spLocks noChangeShapeType="1"/>
          </p:cNvSpPr>
          <p:nvPr/>
        </p:nvSpPr>
        <p:spPr bwMode="auto">
          <a:xfrm flipH="1" flipV="1">
            <a:off x="5934075" y="3619500"/>
            <a:ext cx="434975" cy="1698625"/>
          </a:xfrm>
          <a:prstGeom prst="line">
            <a:avLst/>
          </a:prstGeom>
          <a:noFill/>
          <a:ln w="38100">
            <a:solidFill>
              <a:schemeClr val="tx1"/>
            </a:solidFill>
            <a:round/>
            <a:headEnd/>
            <a:tailEnd/>
          </a:ln>
          <a:effectLst/>
        </p:spPr>
        <p:txBody>
          <a:bodyPr anchor="ctr"/>
          <a:lstStyle/>
          <a:p>
            <a:endParaRPr lang="en-US"/>
          </a:p>
        </p:txBody>
      </p:sp>
      <p:sp>
        <p:nvSpPr>
          <p:cNvPr id="1370161" name="Line 49"/>
          <p:cNvSpPr>
            <a:spLocks noChangeShapeType="1"/>
          </p:cNvSpPr>
          <p:nvPr/>
        </p:nvSpPr>
        <p:spPr bwMode="auto">
          <a:xfrm flipV="1">
            <a:off x="6369050" y="2374900"/>
            <a:ext cx="420688" cy="754063"/>
          </a:xfrm>
          <a:prstGeom prst="line">
            <a:avLst/>
          </a:prstGeom>
          <a:noFill/>
          <a:ln w="38100">
            <a:solidFill>
              <a:schemeClr val="tx1"/>
            </a:solidFill>
            <a:round/>
            <a:headEnd/>
            <a:tailEnd/>
          </a:ln>
          <a:effectLst/>
        </p:spPr>
        <p:txBody>
          <a:bodyPr anchor="ctr"/>
          <a:lstStyle/>
          <a:p>
            <a:endParaRPr lang="en-US"/>
          </a:p>
        </p:txBody>
      </p:sp>
      <p:sp>
        <p:nvSpPr>
          <p:cNvPr id="1370162" name="Line 50"/>
          <p:cNvSpPr>
            <a:spLocks noChangeShapeType="1"/>
          </p:cNvSpPr>
          <p:nvPr/>
        </p:nvSpPr>
        <p:spPr bwMode="auto">
          <a:xfrm flipH="1" flipV="1">
            <a:off x="5940425" y="2376488"/>
            <a:ext cx="420688" cy="754062"/>
          </a:xfrm>
          <a:prstGeom prst="line">
            <a:avLst/>
          </a:prstGeom>
          <a:noFill/>
          <a:ln w="38100">
            <a:solidFill>
              <a:schemeClr val="tx1"/>
            </a:solidFill>
            <a:round/>
            <a:headEnd/>
            <a:tailEnd/>
          </a:ln>
          <a:effectLst/>
        </p:spPr>
        <p:txBody>
          <a:bodyPr anchor="ctr"/>
          <a:lstStyle/>
          <a:p>
            <a:endParaRPr lang="en-US"/>
          </a:p>
        </p:txBody>
      </p:sp>
      <p:sp>
        <p:nvSpPr>
          <p:cNvPr id="1370163" name="Line 51"/>
          <p:cNvSpPr>
            <a:spLocks noChangeShapeType="1"/>
          </p:cNvSpPr>
          <p:nvPr/>
        </p:nvSpPr>
        <p:spPr bwMode="auto">
          <a:xfrm flipH="1" flipV="1">
            <a:off x="5265738" y="3430588"/>
            <a:ext cx="696912" cy="247650"/>
          </a:xfrm>
          <a:prstGeom prst="line">
            <a:avLst/>
          </a:prstGeom>
          <a:noFill/>
          <a:ln w="38100">
            <a:solidFill>
              <a:schemeClr val="tx1"/>
            </a:solidFill>
            <a:round/>
            <a:headEnd/>
            <a:tailEnd/>
          </a:ln>
          <a:effectLst/>
        </p:spPr>
        <p:txBody>
          <a:bodyPr anchor="ctr"/>
          <a:lstStyle/>
          <a:p>
            <a:endParaRPr lang="en-US"/>
          </a:p>
        </p:txBody>
      </p:sp>
      <p:sp>
        <p:nvSpPr>
          <p:cNvPr id="1370164" name="Line 52"/>
          <p:cNvSpPr>
            <a:spLocks noChangeShapeType="1"/>
          </p:cNvSpPr>
          <p:nvPr/>
        </p:nvSpPr>
        <p:spPr bwMode="auto">
          <a:xfrm flipV="1">
            <a:off x="6769100" y="3524250"/>
            <a:ext cx="623888" cy="131763"/>
          </a:xfrm>
          <a:prstGeom prst="line">
            <a:avLst/>
          </a:prstGeom>
          <a:noFill/>
          <a:ln w="38100">
            <a:solidFill>
              <a:schemeClr val="tx1"/>
            </a:solidFill>
            <a:round/>
            <a:headEnd/>
            <a:tailEnd/>
          </a:ln>
          <a:effectLst/>
        </p:spPr>
        <p:txBody>
          <a:bodyPr anchor="ctr"/>
          <a:lstStyle/>
          <a:p>
            <a:endParaRPr lang="en-US"/>
          </a:p>
        </p:txBody>
      </p:sp>
      <p:sp>
        <p:nvSpPr>
          <p:cNvPr id="1370165" name="Line 53"/>
          <p:cNvSpPr>
            <a:spLocks noChangeShapeType="1"/>
          </p:cNvSpPr>
          <p:nvPr/>
        </p:nvSpPr>
        <p:spPr bwMode="auto">
          <a:xfrm flipH="1">
            <a:off x="5699125" y="3692525"/>
            <a:ext cx="219075" cy="492125"/>
          </a:xfrm>
          <a:prstGeom prst="line">
            <a:avLst/>
          </a:prstGeom>
          <a:noFill/>
          <a:ln w="38100">
            <a:solidFill>
              <a:schemeClr val="tx1"/>
            </a:solidFill>
            <a:round/>
            <a:headEnd/>
            <a:tailEnd/>
          </a:ln>
          <a:effectLst/>
        </p:spPr>
        <p:txBody>
          <a:bodyPr anchor="ctr"/>
          <a:lstStyle/>
          <a:p>
            <a:endParaRPr lang="en-US"/>
          </a:p>
        </p:txBody>
      </p:sp>
      <p:sp>
        <p:nvSpPr>
          <p:cNvPr id="1370166" name="Line 54"/>
          <p:cNvSpPr>
            <a:spLocks noChangeShapeType="1"/>
          </p:cNvSpPr>
          <p:nvPr/>
        </p:nvSpPr>
        <p:spPr bwMode="auto">
          <a:xfrm>
            <a:off x="6810375" y="3671888"/>
            <a:ext cx="131763" cy="565150"/>
          </a:xfrm>
          <a:prstGeom prst="line">
            <a:avLst/>
          </a:prstGeom>
          <a:noFill/>
          <a:ln w="38100">
            <a:solidFill>
              <a:schemeClr val="tx1"/>
            </a:solidFill>
            <a:round/>
            <a:headEnd/>
            <a:tailEnd/>
          </a:ln>
          <a:effectLst/>
        </p:spPr>
        <p:txBody>
          <a:bodyPr anchor="ctr"/>
          <a:lstStyle/>
          <a:p>
            <a:endParaRPr lang="en-US"/>
          </a:p>
        </p:txBody>
      </p:sp>
      <p:grpSp>
        <p:nvGrpSpPr>
          <p:cNvPr id="10" name="Group 55"/>
          <p:cNvGrpSpPr>
            <a:grpSpLocks/>
          </p:cNvGrpSpPr>
          <p:nvPr/>
        </p:nvGrpSpPr>
        <p:grpSpPr bwMode="auto">
          <a:xfrm flipH="1" flipV="1">
            <a:off x="6705600" y="2260600"/>
            <a:ext cx="290513" cy="249238"/>
            <a:chOff x="2919" y="2456"/>
            <a:chExt cx="183" cy="157"/>
          </a:xfrm>
        </p:grpSpPr>
        <p:sp>
          <p:nvSpPr>
            <p:cNvPr id="1370168" name="Oval 56"/>
            <p:cNvSpPr>
              <a:spLocks noChangeArrowheads="1"/>
            </p:cNvSpPr>
            <p:nvPr/>
          </p:nvSpPr>
          <p:spPr bwMode="auto">
            <a:xfrm>
              <a:off x="2919" y="2456"/>
              <a:ext cx="183" cy="157"/>
            </a:xfrm>
            <a:prstGeom prst="ellipse">
              <a:avLst/>
            </a:prstGeom>
            <a:solidFill>
              <a:srgbClr val="66FFFF"/>
            </a:solidFill>
            <a:ln w="38100">
              <a:solidFill>
                <a:schemeClr val="tx1"/>
              </a:solidFill>
              <a:round/>
              <a:headEnd/>
              <a:tailEnd/>
            </a:ln>
            <a:effectLst/>
          </p:spPr>
          <p:txBody>
            <a:bodyPr rot="10800000" wrap="none" anchor="ctr"/>
            <a:lstStyle/>
            <a:p>
              <a:endParaRPr lang="en-GB">
                <a:solidFill>
                  <a:srgbClr val="0000FF"/>
                </a:solidFill>
              </a:endParaRPr>
            </a:p>
          </p:txBody>
        </p:sp>
        <p:sp>
          <p:nvSpPr>
            <p:cNvPr id="1370169" name="Oval 57"/>
            <p:cNvSpPr>
              <a:spLocks noChangeArrowheads="1"/>
            </p:cNvSpPr>
            <p:nvPr/>
          </p:nvSpPr>
          <p:spPr bwMode="auto">
            <a:xfrm>
              <a:off x="3041" y="2494"/>
              <a:ext cx="27" cy="54"/>
            </a:xfrm>
            <a:prstGeom prst="ellipse">
              <a:avLst/>
            </a:prstGeom>
            <a:solidFill>
              <a:srgbClr val="66FFFF"/>
            </a:solidFill>
            <a:ln w="3175">
              <a:solidFill>
                <a:schemeClr val="tx1"/>
              </a:solidFill>
              <a:round/>
              <a:headEnd/>
              <a:tailEnd/>
            </a:ln>
            <a:effectLst/>
          </p:spPr>
          <p:txBody>
            <a:bodyPr wrap="none" anchor="ctr"/>
            <a:lstStyle/>
            <a:p>
              <a:endParaRPr lang="en-US"/>
            </a:p>
          </p:txBody>
        </p:sp>
      </p:grpSp>
      <p:grpSp>
        <p:nvGrpSpPr>
          <p:cNvPr id="11" name="Group 58"/>
          <p:cNvGrpSpPr>
            <a:grpSpLocks/>
          </p:cNvGrpSpPr>
          <p:nvPr/>
        </p:nvGrpSpPr>
        <p:grpSpPr bwMode="auto">
          <a:xfrm flipH="1" flipV="1">
            <a:off x="5827713" y="2260600"/>
            <a:ext cx="290512" cy="249238"/>
            <a:chOff x="2919" y="2456"/>
            <a:chExt cx="183" cy="157"/>
          </a:xfrm>
        </p:grpSpPr>
        <p:sp>
          <p:nvSpPr>
            <p:cNvPr id="1370171" name="Oval 59"/>
            <p:cNvSpPr>
              <a:spLocks noChangeArrowheads="1"/>
            </p:cNvSpPr>
            <p:nvPr/>
          </p:nvSpPr>
          <p:spPr bwMode="auto">
            <a:xfrm>
              <a:off x="2919" y="2456"/>
              <a:ext cx="183" cy="157"/>
            </a:xfrm>
            <a:prstGeom prst="ellipse">
              <a:avLst/>
            </a:prstGeom>
            <a:solidFill>
              <a:srgbClr val="FFFF00"/>
            </a:solidFill>
            <a:ln w="38100">
              <a:solidFill>
                <a:schemeClr val="tx1"/>
              </a:solidFill>
              <a:round/>
              <a:headEnd/>
              <a:tailEnd/>
            </a:ln>
            <a:effectLst/>
          </p:spPr>
          <p:txBody>
            <a:bodyPr rot="10800000" wrap="none" anchor="ctr"/>
            <a:lstStyle/>
            <a:p>
              <a:endParaRPr lang="en-GB">
                <a:solidFill>
                  <a:srgbClr val="0000FF"/>
                </a:solidFill>
              </a:endParaRPr>
            </a:p>
          </p:txBody>
        </p:sp>
        <p:sp>
          <p:nvSpPr>
            <p:cNvPr id="1370172" name="Oval 60"/>
            <p:cNvSpPr>
              <a:spLocks noChangeArrowheads="1"/>
            </p:cNvSpPr>
            <p:nvPr/>
          </p:nvSpPr>
          <p:spPr bwMode="auto">
            <a:xfrm>
              <a:off x="3041" y="2494"/>
              <a:ext cx="27" cy="54"/>
            </a:xfrm>
            <a:prstGeom prst="ellipse">
              <a:avLst/>
            </a:prstGeom>
            <a:solidFill>
              <a:schemeClr val="bg1"/>
            </a:solidFill>
            <a:ln w="3175">
              <a:solidFill>
                <a:schemeClr val="tx1"/>
              </a:solidFill>
              <a:round/>
              <a:headEnd/>
              <a:tailEnd/>
            </a:ln>
            <a:effectLst/>
          </p:spPr>
          <p:txBody>
            <a:bodyPr wrap="none" anchor="ctr"/>
            <a:lstStyle/>
            <a:p>
              <a:endParaRPr lang="en-US"/>
            </a:p>
          </p:txBody>
        </p:sp>
      </p:grpSp>
      <p:grpSp>
        <p:nvGrpSpPr>
          <p:cNvPr id="12" name="Group 61"/>
          <p:cNvGrpSpPr>
            <a:grpSpLocks/>
          </p:cNvGrpSpPr>
          <p:nvPr/>
        </p:nvGrpSpPr>
        <p:grpSpPr bwMode="auto">
          <a:xfrm flipH="1" flipV="1">
            <a:off x="7853363" y="2260600"/>
            <a:ext cx="290512" cy="249238"/>
            <a:chOff x="2919" y="2456"/>
            <a:chExt cx="183" cy="157"/>
          </a:xfrm>
        </p:grpSpPr>
        <p:sp>
          <p:nvSpPr>
            <p:cNvPr id="1370174" name="Oval 62"/>
            <p:cNvSpPr>
              <a:spLocks noChangeArrowheads="1"/>
            </p:cNvSpPr>
            <p:nvPr/>
          </p:nvSpPr>
          <p:spPr bwMode="auto">
            <a:xfrm>
              <a:off x="2919" y="2456"/>
              <a:ext cx="183" cy="157"/>
            </a:xfrm>
            <a:prstGeom prst="ellipse">
              <a:avLst/>
            </a:prstGeom>
            <a:solidFill>
              <a:srgbClr val="FFFF00"/>
            </a:solidFill>
            <a:ln w="38100">
              <a:solidFill>
                <a:schemeClr val="tx1"/>
              </a:solidFill>
              <a:round/>
              <a:headEnd/>
              <a:tailEnd/>
            </a:ln>
            <a:effectLst/>
          </p:spPr>
          <p:txBody>
            <a:bodyPr rot="10800000" wrap="none" anchor="ctr"/>
            <a:lstStyle/>
            <a:p>
              <a:endParaRPr lang="en-GB">
                <a:solidFill>
                  <a:srgbClr val="0000FF"/>
                </a:solidFill>
              </a:endParaRPr>
            </a:p>
          </p:txBody>
        </p:sp>
        <p:sp>
          <p:nvSpPr>
            <p:cNvPr id="1370175" name="Oval 63"/>
            <p:cNvSpPr>
              <a:spLocks noChangeArrowheads="1"/>
            </p:cNvSpPr>
            <p:nvPr/>
          </p:nvSpPr>
          <p:spPr bwMode="auto">
            <a:xfrm>
              <a:off x="3041" y="2494"/>
              <a:ext cx="27" cy="54"/>
            </a:xfrm>
            <a:prstGeom prst="ellipse">
              <a:avLst/>
            </a:prstGeom>
            <a:solidFill>
              <a:schemeClr val="bg1"/>
            </a:solidFill>
            <a:ln w="3175">
              <a:solidFill>
                <a:schemeClr val="tx1"/>
              </a:solidFill>
              <a:round/>
              <a:headEnd/>
              <a:tailEnd/>
            </a:ln>
            <a:effectLst/>
          </p:spPr>
          <p:txBody>
            <a:bodyPr wrap="none" anchor="ctr"/>
            <a:lstStyle/>
            <a:p>
              <a:endParaRPr lang="en-US"/>
            </a:p>
          </p:txBody>
        </p:sp>
      </p:grpSp>
      <p:grpSp>
        <p:nvGrpSpPr>
          <p:cNvPr id="13" name="Group 64"/>
          <p:cNvGrpSpPr>
            <a:grpSpLocks/>
          </p:cNvGrpSpPr>
          <p:nvPr/>
        </p:nvGrpSpPr>
        <p:grpSpPr bwMode="auto">
          <a:xfrm flipH="1" flipV="1">
            <a:off x="5799138" y="3536950"/>
            <a:ext cx="290512" cy="249238"/>
            <a:chOff x="2919" y="2456"/>
            <a:chExt cx="183" cy="157"/>
          </a:xfrm>
        </p:grpSpPr>
        <p:sp>
          <p:nvSpPr>
            <p:cNvPr id="1370177" name="Oval 65"/>
            <p:cNvSpPr>
              <a:spLocks noChangeArrowheads="1"/>
            </p:cNvSpPr>
            <p:nvPr/>
          </p:nvSpPr>
          <p:spPr bwMode="auto">
            <a:xfrm>
              <a:off x="2919" y="2456"/>
              <a:ext cx="183" cy="157"/>
            </a:xfrm>
            <a:prstGeom prst="ellipse">
              <a:avLst/>
            </a:prstGeom>
            <a:solidFill>
              <a:srgbClr val="FFFF00"/>
            </a:solidFill>
            <a:ln w="38100">
              <a:solidFill>
                <a:schemeClr val="tx1"/>
              </a:solidFill>
              <a:round/>
              <a:headEnd/>
              <a:tailEnd/>
            </a:ln>
            <a:effectLst/>
          </p:spPr>
          <p:txBody>
            <a:bodyPr rot="10800000" wrap="none" anchor="ctr"/>
            <a:lstStyle/>
            <a:p>
              <a:endParaRPr lang="en-GB">
                <a:solidFill>
                  <a:srgbClr val="0000FF"/>
                </a:solidFill>
              </a:endParaRPr>
            </a:p>
          </p:txBody>
        </p:sp>
        <p:sp>
          <p:nvSpPr>
            <p:cNvPr id="1370178" name="Oval 66"/>
            <p:cNvSpPr>
              <a:spLocks noChangeArrowheads="1"/>
            </p:cNvSpPr>
            <p:nvPr/>
          </p:nvSpPr>
          <p:spPr bwMode="auto">
            <a:xfrm>
              <a:off x="3041" y="2494"/>
              <a:ext cx="27" cy="54"/>
            </a:xfrm>
            <a:prstGeom prst="ellipse">
              <a:avLst/>
            </a:prstGeom>
            <a:solidFill>
              <a:schemeClr val="bg1"/>
            </a:solidFill>
            <a:ln w="3175">
              <a:solidFill>
                <a:schemeClr val="tx1"/>
              </a:solidFill>
              <a:round/>
              <a:headEnd/>
              <a:tailEnd/>
            </a:ln>
            <a:effectLst/>
          </p:spPr>
          <p:txBody>
            <a:bodyPr wrap="none" anchor="ctr"/>
            <a:lstStyle/>
            <a:p>
              <a:endParaRPr lang="en-US"/>
            </a:p>
          </p:txBody>
        </p:sp>
      </p:grpSp>
      <p:grpSp>
        <p:nvGrpSpPr>
          <p:cNvPr id="14" name="Group 67"/>
          <p:cNvGrpSpPr>
            <a:grpSpLocks/>
          </p:cNvGrpSpPr>
          <p:nvPr/>
        </p:nvGrpSpPr>
        <p:grpSpPr bwMode="auto">
          <a:xfrm flipH="1" flipV="1">
            <a:off x="6837363" y="4133850"/>
            <a:ext cx="290512" cy="249238"/>
            <a:chOff x="2919" y="2456"/>
            <a:chExt cx="183" cy="157"/>
          </a:xfrm>
        </p:grpSpPr>
        <p:sp>
          <p:nvSpPr>
            <p:cNvPr id="1370180" name="Oval 68"/>
            <p:cNvSpPr>
              <a:spLocks noChangeArrowheads="1"/>
            </p:cNvSpPr>
            <p:nvPr/>
          </p:nvSpPr>
          <p:spPr bwMode="auto">
            <a:xfrm>
              <a:off x="2919" y="2456"/>
              <a:ext cx="183" cy="157"/>
            </a:xfrm>
            <a:prstGeom prst="ellipse">
              <a:avLst/>
            </a:prstGeom>
            <a:solidFill>
              <a:srgbClr val="FFFF00"/>
            </a:solidFill>
            <a:ln w="38100">
              <a:solidFill>
                <a:schemeClr val="tx1"/>
              </a:solidFill>
              <a:round/>
              <a:headEnd/>
              <a:tailEnd/>
            </a:ln>
            <a:effectLst/>
          </p:spPr>
          <p:txBody>
            <a:bodyPr rot="10800000" wrap="none" anchor="ctr"/>
            <a:lstStyle/>
            <a:p>
              <a:endParaRPr lang="en-GB">
                <a:solidFill>
                  <a:srgbClr val="0000FF"/>
                </a:solidFill>
              </a:endParaRPr>
            </a:p>
          </p:txBody>
        </p:sp>
        <p:sp>
          <p:nvSpPr>
            <p:cNvPr id="1370181" name="Oval 69"/>
            <p:cNvSpPr>
              <a:spLocks noChangeArrowheads="1"/>
            </p:cNvSpPr>
            <p:nvPr/>
          </p:nvSpPr>
          <p:spPr bwMode="auto">
            <a:xfrm>
              <a:off x="3041" y="2494"/>
              <a:ext cx="27" cy="54"/>
            </a:xfrm>
            <a:prstGeom prst="ellipse">
              <a:avLst/>
            </a:prstGeom>
            <a:solidFill>
              <a:schemeClr val="bg1"/>
            </a:solidFill>
            <a:ln w="3175">
              <a:solidFill>
                <a:schemeClr val="tx1"/>
              </a:solidFill>
              <a:round/>
              <a:headEnd/>
              <a:tailEnd/>
            </a:ln>
            <a:effectLst/>
          </p:spPr>
          <p:txBody>
            <a:bodyPr wrap="none" anchor="ctr"/>
            <a:lstStyle/>
            <a:p>
              <a:endParaRPr lang="en-US"/>
            </a:p>
          </p:txBody>
        </p:sp>
      </p:grpSp>
      <p:grpSp>
        <p:nvGrpSpPr>
          <p:cNvPr id="15" name="Group 70"/>
          <p:cNvGrpSpPr>
            <a:grpSpLocks/>
          </p:cNvGrpSpPr>
          <p:nvPr/>
        </p:nvGrpSpPr>
        <p:grpSpPr bwMode="auto">
          <a:xfrm flipH="1" flipV="1">
            <a:off x="6665913" y="3538538"/>
            <a:ext cx="290512" cy="249237"/>
            <a:chOff x="2919" y="2456"/>
            <a:chExt cx="183" cy="157"/>
          </a:xfrm>
        </p:grpSpPr>
        <p:sp>
          <p:nvSpPr>
            <p:cNvPr id="1370183" name="Oval 71"/>
            <p:cNvSpPr>
              <a:spLocks noChangeArrowheads="1"/>
            </p:cNvSpPr>
            <p:nvPr/>
          </p:nvSpPr>
          <p:spPr bwMode="auto">
            <a:xfrm>
              <a:off x="2919" y="2456"/>
              <a:ext cx="183" cy="157"/>
            </a:xfrm>
            <a:prstGeom prst="ellipse">
              <a:avLst/>
            </a:prstGeom>
            <a:solidFill>
              <a:srgbClr val="66FFFF"/>
            </a:solidFill>
            <a:ln w="38100">
              <a:solidFill>
                <a:schemeClr val="tx1"/>
              </a:solidFill>
              <a:round/>
              <a:headEnd/>
              <a:tailEnd/>
            </a:ln>
            <a:effectLst/>
          </p:spPr>
          <p:txBody>
            <a:bodyPr rot="10800000" wrap="none" anchor="ctr"/>
            <a:lstStyle/>
            <a:p>
              <a:endParaRPr lang="en-GB">
                <a:solidFill>
                  <a:srgbClr val="0000FF"/>
                </a:solidFill>
              </a:endParaRPr>
            </a:p>
          </p:txBody>
        </p:sp>
        <p:sp>
          <p:nvSpPr>
            <p:cNvPr id="1370184" name="Oval 72"/>
            <p:cNvSpPr>
              <a:spLocks noChangeArrowheads="1"/>
            </p:cNvSpPr>
            <p:nvPr/>
          </p:nvSpPr>
          <p:spPr bwMode="auto">
            <a:xfrm>
              <a:off x="3041" y="2494"/>
              <a:ext cx="27" cy="54"/>
            </a:xfrm>
            <a:prstGeom prst="ellipse">
              <a:avLst/>
            </a:prstGeom>
            <a:solidFill>
              <a:srgbClr val="66FFFF"/>
            </a:solidFill>
            <a:ln w="3175">
              <a:solidFill>
                <a:schemeClr val="tx1"/>
              </a:solidFill>
              <a:round/>
              <a:headEnd/>
              <a:tailEnd/>
            </a:ln>
            <a:effectLst/>
          </p:spPr>
          <p:txBody>
            <a:bodyPr wrap="none" anchor="ctr"/>
            <a:lstStyle/>
            <a:p>
              <a:endParaRPr lang="en-US"/>
            </a:p>
          </p:txBody>
        </p:sp>
      </p:grpSp>
      <p:grpSp>
        <p:nvGrpSpPr>
          <p:cNvPr id="16" name="Group 73"/>
          <p:cNvGrpSpPr>
            <a:grpSpLocks/>
          </p:cNvGrpSpPr>
          <p:nvPr/>
        </p:nvGrpSpPr>
        <p:grpSpPr bwMode="auto">
          <a:xfrm flipH="1" flipV="1">
            <a:off x="6197600" y="2976563"/>
            <a:ext cx="290513" cy="249237"/>
            <a:chOff x="2919" y="2456"/>
            <a:chExt cx="183" cy="157"/>
          </a:xfrm>
        </p:grpSpPr>
        <p:sp>
          <p:nvSpPr>
            <p:cNvPr id="1370186" name="Oval 74"/>
            <p:cNvSpPr>
              <a:spLocks noChangeArrowheads="1"/>
            </p:cNvSpPr>
            <p:nvPr/>
          </p:nvSpPr>
          <p:spPr bwMode="auto">
            <a:xfrm>
              <a:off x="2919" y="2456"/>
              <a:ext cx="183" cy="157"/>
            </a:xfrm>
            <a:prstGeom prst="ellipse">
              <a:avLst/>
            </a:prstGeom>
            <a:solidFill>
              <a:srgbClr val="FF3300"/>
            </a:solidFill>
            <a:ln w="38100">
              <a:solidFill>
                <a:schemeClr val="tx1"/>
              </a:solidFill>
              <a:round/>
              <a:headEnd/>
              <a:tailEnd/>
            </a:ln>
            <a:effectLst/>
          </p:spPr>
          <p:txBody>
            <a:bodyPr rot="10800000" wrap="none" anchor="ctr"/>
            <a:lstStyle/>
            <a:p>
              <a:endParaRPr lang="en-GB">
                <a:solidFill>
                  <a:srgbClr val="0000FF"/>
                </a:solidFill>
              </a:endParaRPr>
            </a:p>
          </p:txBody>
        </p:sp>
        <p:sp>
          <p:nvSpPr>
            <p:cNvPr id="1370187" name="Oval 75"/>
            <p:cNvSpPr>
              <a:spLocks noChangeArrowheads="1"/>
            </p:cNvSpPr>
            <p:nvPr/>
          </p:nvSpPr>
          <p:spPr bwMode="auto">
            <a:xfrm>
              <a:off x="3041" y="2494"/>
              <a:ext cx="27" cy="54"/>
            </a:xfrm>
            <a:prstGeom prst="ellipse">
              <a:avLst/>
            </a:prstGeom>
            <a:solidFill>
              <a:srgbClr val="FF3300"/>
            </a:solidFill>
            <a:ln w="3175">
              <a:solidFill>
                <a:schemeClr val="tx1"/>
              </a:solidFill>
              <a:round/>
              <a:headEnd/>
              <a:tailEnd/>
            </a:ln>
            <a:effectLst/>
          </p:spPr>
          <p:txBody>
            <a:bodyPr wrap="none" anchor="ctr"/>
            <a:lstStyle/>
            <a:p>
              <a:endParaRPr lang="en-US"/>
            </a:p>
          </p:txBody>
        </p:sp>
      </p:grpSp>
      <p:grpSp>
        <p:nvGrpSpPr>
          <p:cNvPr id="17" name="Group 76"/>
          <p:cNvGrpSpPr>
            <a:grpSpLocks/>
          </p:cNvGrpSpPr>
          <p:nvPr/>
        </p:nvGrpSpPr>
        <p:grpSpPr bwMode="auto">
          <a:xfrm flipH="1" flipV="1">
            <a:off x="7183438" y="3436938"/>
            <a:ext cx="290512" cy="249237"/>
            <a:chOff x="2919" y="2456"/>
            <a:chExt cx="183" cy="157"/>
          </a:xfrm>
        </p:grpSpPr>
        <p:sp>
          <p:nvSpPr>
            <p:cNvPr id="1370189" name="Oval 77"/>
            <p:cNvSpPr>
              <a:spLocks noChangeArrowheads="1"/>
            </p:cNvSpPr>
            <p:nvPr/>
          </p:nvSpPr>
          <p:spPr bwMode="auto">
            <a:xfrm>
              <a:off x="2919" y="2456"/>
              <a:ext cx="183" cy="157"/>
            </a:xfrm>
            <a:prstGeom prst="ellipse">
              <a:avLst/>
            </a:prstGeom>
            <a:solidFill>
              <a:srgbClr val="FF3300"/>
            </a:solidFill>
            <a:ln w="38100">
              <a:solidFill>
                <a:schemeClr val="tx1"/>
              </a:solidFill>
              <a:round/>
              <a:headEnd/>
              <a:tailEnd/>
            </a:ln>
            <a:effectLst/>
          </p:spPr>
          <p:txBody>
            <a:bodyPr rot="10800000" wrap="none" anchor="ctr"/>
            <a:lstStyle/>
            <a:p>
              <a:endParaRPr lang="en-GB">
                <a:solidFill>
                  <a:srgbClr val="0000FF"/>
                </a:solidFill>
              </a:endParaRPr>
            </a:p>
          </p:txBody>
        </p:sp>
        <p:sp>
          <p:nvSpPr>
            <p:cNvPr id="1370190" name="Oval 78"/>
            <p:cNvSpPr>
              <a:spLocks noChangeArrowheads="1"/>
            </p:cNvSpPr>
            <p:nvPr/>
          </p:nvSpPr>
          <p:spPr bwMode="auto">
            <a:xfrm>
              <a:off x="3041" y="2494"/>
              <a:ext cx="27" cy="54"/>
            </a:xfrm>
            <a:prstGeom prst="ellipse">
              <a:avLst/>
            </a:prstGeom>
            <a:solidFill>
              <a:srgbClr val="FF3300"/>
            </a:solidFill>
            <a:ln w="3175">
              <a:solidFill>
                <a:schemeClr val="tx1"/>
              </a:solidFill>
              <a:round/>
              <a:headEnd/>
              <a:tailEnd/>
            </a:ln>
            <a:effectLst/>
          </p:spPr>
          <p:txBody>
            <a:bodyPr wrap="none" anchor="ctr"/>
            <a:lstStyle/>
            <a:p>
              <a:endParaRPr lang="en-US"/>
            </a:p>
          </p:txBody>
        </p:sp>
      </p:grpSp>
      <p:sp>
        <p:nvSpPr>
          <p:cNvPr id="1370191" name="AutoShape 79"/>
          <p:cNvSpPr>
            <a:spLocks noChangeArrowheads="1"/>
          </p:cNvSpPr>
          <p:nvPr/>
        </p:nvSpPr>
        <p:spPr bwMode="auto">
          <a:xfrm rot="12657282">
            <a:off x="8115300" y="2940050"/>
            <a:ext cx="368300" cy="1946275"/>
          </a:xfrm>
          <a:prstGeom prst="downArrow">
            <a:avLst>
              <a:gd name="adj1" fmla="val 50000"/>
              <a:gd name="adj2" fmla="val 132112"/>
            </a:avLst>
          </a:prstGeom>
          <a:solidFill>
            <a:schemeClr val="accent1"/>
          </a:solidFill>
          <a:ln w="9525">
            <a:solidFill>
              <a:schemeClr val="tx1"/>
            </a:solidFill>
            <a:miter lim="800000"/>
            <a:headEnd/>
            <a:tailEnd/>
          </a:ln>
          <a:effectLst/>
        </p:spPr>
        <p:txBody>
          <a:bodyPr vert="eaVert" wrap="none" anchor="ctr"/>
          <a:lstStyle/>
          <a:p>
            <a:endParaRPr lang="en-US"/>
          </a:p>
        </p:txBody>
      </p:sp>
      <p:sp>
        <p:nvSpPr>
          <p:cNvPr id="1370192" name="AutoShape 80"/>
          <p:cNvSpPr>
            <a:spLocks noChangeArrowheads="1"/>
          </p:cNvSpPr>
          <p:nvPr/>
        </p:nvSpPr>
        <p:spPr bwMode="auto">
          <a:xfrm rot="8942718" flipV="1">
            <a:off x="865188" y="3078163"/>
            <a:ext cx="368300" cy="1946275"/>
          </a:xfrm>
          <a:prstGeom prst="downArrow">
            <a:avLst>
              <a:gd name="adj1" fmla="val 50000"/>
              <a:gd name="adj2" fmla="val 132112"/>
            </a:avLst>
          </a:prstGeom>
          <a:solidFill>
            <a:schemeClr val="accent1"/>
          </a:solidFill>
          <a:ln w="9525">
            <a:solidFill>
              <a:schemeClr val="tx1"/>
            </a:solidFill>
            <a:miter lim="800000"/>
            <a:headEnd/>
            <a:tailEnd/>
          </a:ln>
          <a:effectLst/>
        </p:spPr>
        <p:txBody>
          <a:bodyPr vert="eaVert" wrap="none" anchor="ctr"/>
          <a:lstStyle/>
          <a:p>
            <a:endParaRPr lang="en-US"/>
          </a:p>
        </p:txBody>
      </p:sp>
      <p:grpSp>
        <p:nvGrpSpPr>
          <p:cNvPr id="18" name="Group 81"/>
          <p:cNvGrpSpPr>
            <a:grpSpLocks/>
          </p:cNvGrpSpPr>
          <p:nvPr/>
        </p:nvGrpSpPr>
        <p:grpSpPr bwMode="auto">
          <a:xfrm>
            <a:off x="2898775" y="2260600"/>
            <a:ext cx="3544888" cy="3133725"/>
            <a:chOff x="1826" y="1442"/>
            <a:chExt cx="2233" cy="1974"/>
          </a:xfrm>
        </p:grpSpPr>
        <p:sp>
          <p:nvSpPr>
            <p:cNvPr id="1370194" name="AutoShape 82"/>
            <p:cNvSpPr>
              <a:spLocks noChangeArrowheads="1"/>
            </p:cNvSpPr>
            <p:nvPr/>
          </p:nvSpPr>
          <p:spPr bwMode="auto">
            <a:xfrm>
              <a:off x="1902" y="1500"/>
              <a:ext cx="2093" cy="1837"/>
            </a:xfrm>
            <a:prstGeom prst="triangle">
              <a:avLst>
                <a:gd name="adj" fmla="val 50000"/>
              </a:avLst>
            </a:prstGeom>
            <a:solidFill>
              <a:schemeClr val="accent1"/>
            </a:solidFill>
            <a:ln w="38100" algn="ctr">
              <a:solidFill>
                <a:schemeClr val="tx1"/>
              </a:solidFill>
              <a:miter lim="800000"/>
              <a:headEnd/>
              <a:tailEnd/>
            </a:ln>
            <a:effectLst/>
          </p:spPr>
          <p:txBody>
            <a:bodyPr wrap="none" anchor="ctr"/>
            <a:lstStyle/>
            <a:p>
              <a:endParaRPr lang="en-US"/>
            </a:p>
          </p:txBody>
        </p:sp>
        <p:sp>
          <p:nvSpPr>
            <p:cNvPr id="1370195" name="AutoShape 83"/>
            <p:cNvSpPr>
              <a:spLocks noChangeArrowheads="1"/>
            </p:cNvSpPr>
            <p:nvPr/>
          </p:nvSpPr>
          <p:spPr bwMode="auto">
            <a:xfrm flipH="1" flipV="1">
              <a:off x="2679" y="2533"/>
              <a:ext cx="539" cy="375"/>
            </a:xfrm>
            <a:prstGeom prst="triangle">
              <a:avLst>
                <a:gd name="adj" fmla="val 50000"/>
              </a:avLst>
            </a:prstGeom>
            <a:solidFill>
              <a:schemeClr val="accent1"/>
            </a:solidFill>
            <a:ln w="38100" algn="ctr">
              <a:solidFill>
                <a:schemeClr val="tx1"/>
              </a:solidFill>
              <a:miter lim="800000"/>
              <a:headEnd/>
              <a:tailEnd/>
            </a:ln>
            <a:effectLst/>
          </p:spPr>
          <p:txBody>
            <a:bodyPr wrap="none" anchor="ctr"/>
            <a:lstStyle/>
            <a:p>
              <a:endParaRPr lang="en-US"/>
            </a:p>
          </p:txBody>
        </p:sp>
        <p:sp>
          <p:nvSpPr>
            <p:cNvPr id="1370196" name="Line 84"/>
            <p:cNvSpPr>
              <a:spLocks noChangeShapeType="1"/>
            </p:cNvSpPr>
            <p:nvPr/>
          </p:nvSpPr>
          <p:spPr bwMode="auto">
            <a:xfrm flipV="1">
              <a:off x="2679" y="1481"/>
              <a:ext cx="274" cy="1042"/>
            </a:xfrm>
            <a:prstGeom prst="line">
              <a:avLst/>
            </a:prstGeom>
            <a:noFill/>
            <a:ln w="38100">
              <a:solidFill>
                <a:schemeClr val="tx1"/>
              </a:solidFill>
              <a:round/>
              <a:headEnd/>
              <a:tailEnd/>
            </a:ln>
            <a:effectLst/>
          </p:spPr>
          <p:txBody>
            <a:bodyPr anchor="ctr"/>
            <a:lstStyle/>
            <a:p>
              <a:endParaRPr lang="en-US"/>
            </a:p>
          </p:txBody>
        </p:sp>
        <p:sp>
          <p:nvSpPr>
            <p:cNvPr id="1370197" name="Line 85"/>
            <p:cNvSpPr>
              <a:spLocks noChangeShapeType="1"/>
            </p:cNvSpPr>
            <p:nvPr/>
          </p:nvSpPr>
          <p:spPr bwMode="auto">
            <a:xfrm flipH="1">
              <a:off x="1893" y="2551"/>
              <a:ext cx="768" cy="814"/>
            </a:xfrm>
            <a:prstGeom prst="line">
              <a:avLst/>
            </a:prstGeom>
            <a:noFill/>
            <a:ln w="38100">
              <a:solidFill>
                <a:schemeClr val="tx1"/>
              </a:solidFill>
              <a:round/>
              <a:headEnd/>
              <a:tailEnd/>
            </a:ln>
            <a:effectLst/>
          </p:spPr>
          <p:txBody>
            <a:bodyPr anchor="ctr"/>
            <a:lstStyle/>
            <a:p>
              <a:endParaRPr lang="en-US"/>
            </a:p>
          </p:txBody>
        </p:sp>
        <p:sp>
          <p:nvSpPr>
            <p:cNvPr id="1370198" name="Line 86"/>
            <p:cNvSpPr>
              <a:spLocks noChangeShapeType="1"/>
            </p:cNvSpPr>
            <p:nvPr/>
          </p:nvSpPr>
          <p:spPr bwMode="auto">
            <a:xfrm flipV="1">
              <a:off x="1911" y="2889"/>
              <a:ext cx="1024" cy="485"/>
            </a:xfrm>
            <a:prstGeom prst="line">
              <a:avLst/>
            </a:prstGeom>
            <a:noFill/>
            <a:ln w="38100">
              <a:solidFill>
                <a:schemeClr val="tx1"/>
              </a:solidFill>
              <a:round/>
              <a:headEnd/>
              <a:tailEnd/>
            </a:ln>
            <a:effectLst/>
          </p:spPr>
          <p:txBody>
            <a:bodyPr anchor="ctr"/>
            <a:lstStyle/>
            <a:p>
              <a:endParaRPr lang="en-US"/>
            </a:p>
          </p:txBody>
        </p:sp>
        <p:sp>
          <p:nvSpPr>
            <p:cNvPr id="1370199" name="Line 87"/>
            <p:cNvSpPr>
              <a:spLocks noChangeShapeType="1"/>
            </p:cNvSpPr>
            <p:nvPr/>
          </p:nvSpPr>
          <p:spPr bwMode="auto">
            <a:xfrm>
              <a:off x="2953" y="2898"/>
              <a:ext cx="1052" cy="439"/>
            </a:xfrm>
            <a:prstGeom prst="line">
              <a:avLst/>
            </a:prstGeom>
            <a:noFill/>
            <a:ln w="38100">
              <a:solidFill>
                <a:schemeClr val="tx1"/>
              </a:solidFill>
              <a:round/>
              <a:headEnd/>
              <a:tailEnd/>
            </a:ln>
            <a:effectLst/>
          </p:spPr>
          <p:txBody>
            <a:bodyPr anchor="ctr"/>
            <a:lstStyle/>
            <a:p>
              <a:endParaRPr lang="en-US"/>
            </a:p>
          </p:txBody>
        </p:sp>
        <p:sp>
          <p:nvSpPr>
            <p:cNvPr id="1370200" name="Line 88"/>
            <p:cNvSpPr>
              <a:spLocks noChangeShapeType="1"/>
            </p:cNvSpPr>
            <p:nvPr/>
          </p:nvSpPr>
          <p:spPr bwMode="auto">
            <a:xfrm>
              <a:off x="3227" y="2542"/>
              <a:ext cx="796" cy="832"/>
            </a:xfrm>
            <a:prstGeom prst="line">
              <a:avLst/>
            </a:prstGeom>
            <a:noFill/>
            <a:ln w="38100">
              <a:solidFill>
                <a:schemeClr val="tx1"/>
              </a:solidFill>
              <a:round/>
              <a:headEnd/>
              <a:tailEnd/>
            </a:ln>
            <a:effectLst/>
          </p:spPr>
          <p:txBody>
            <a:bodyPr anchor="ctr"/>
            <a:lstStyle/>
            <a:p>
              <a:endParaRPr lang="en-US"/>
            </a:p>
          </p:txBody>
        </p:sp>
        <p:sp>
          <p:nvSpPr>
            <p:cNvPr id="1370201" name="Line 89"/>
            <p:cNvSpPr>
              <a:spLocks noChangeShapeType="1"/>
            </p:cNvSpPr>
            <p:nvPr/>
          </p:nvSpPr>
          <p:spPr bwMode="auto">
            <a:xfrm>
              <a:off x="2944" y="1490"/>
              <a:ext cx="274" cy="1070"/>
            </a:xfrm>
            <a:prstGeom prst="line">
              <a:avLst/>
            </a:prstGeom>
            <a:noFill/>
            <a:ln w="38100">
              <a:solidFill>
                <a:schemeClr val="tx1"/>
              </a:solidFill>
              <a:round/>
              <a:headEnd/>
              <a:tailEnd/>
            </a:ln>
            <a:effectLst/>
          </p:spPr>
          <p:txBody>
            <a:bodyPr anchor="ctr"/>
            <a:lstStyle/>
            <a:p>
              <a:endParaRPr lang="en-US"/>
            </a:p>
          </p:txBody>
        </p:sp>
        <p:sp>
          <p:nvSpPr>
            <p:cNvPr id="1370202" name="Line 90"/>
            <p:cNvSpPr>
              <a:spLocks noChangeShapeType="1"/>
            </p:cNvSpPr>
            <p:nvPr/>
          </p:nvSpPr>
          <p:spPr bwMode="auto">
            <a:xfrm flipH="1">
              <a:off x="2679" y="2869"/>
              <a:ext cx="265" cy="475"/>
            </a:xfrm>
            <a:prstGeom prst="line">
              <a:avLst/>
            </a:prstGeom>
            <a:noFill/>
            <a:ln w="38100">
              <a:solidFill>
                <a:schemeClr val="tx1"/>
              </a:solidFill>
              <a:round/>
              <a:headEnd/>
              <a:tailEnd/>
            </a:ln>
            <a:effectLst/>
          </p:spPr>
          <p:txBody>
            <a:bodyPr anchor="ctr"/>
            <a:lstStyle/>
            <a:p>
              <a:endParaRPr lang="en-US"/>
            </a:p>
          </p:txBody>
        </p:sp>
        <p:sp>
          <p:nvSpPr>
            <p:cNvPr id="1370203" name="Line 91"/>
            <p:cNvSpPr>
              <a:spLocks noChangeShapeType="1"/>
            </p:cNvSpPr>
            <p:nvPr/>
          </p:nvSpPr>
          <p:spPr bwMode="auto">
            <a:xfrm>
              <a:off x="2949" y="2868"/>
              <a:ext cx="265" cy="475"/>
            </a:xfrm>
            <a:prstGeom prst="line">
              <a:avLst/>
            </a:prstGeom>
            <a:noFill/>
            <a:ln w="38100">
              <a:solidFill>
                <a:schemeClr val="tx1"/>
              </a:solidFill>
              <a:round/>
              <a:headEnd/>
              <a:tailEnd/>
            </a:ln>
            <a:effectLst/>
          </p:spPr>
          <p:txBody>
            <a:bodyPr anchor="ctr"/>
            <a:lstStyle/>
            <a:p>
              <a:endParaRPr lang="en-US"/>
            </a:p>
          </p:txBody>
        </p:sp>
        <p:sp>
          <p:nvSpPr>
            <p:cNvPr id="1370204" name="Line 92"/>
            <p:cNvSpPr>
              <a:spLocks noChangeShapeType="1"/>
            </p:cNvSpPr>
            <p:nvPr/>
          </p:nvSpPr>
          <p:spPr bwMode="auto">
            <a:xfrm>
              <a:off x="3200" y="2523"/>
              <a:ext cx="393" cy="83"/>
            </a:xfrm>
            <a:prstGeom prst="line">
              <a:avLst/>
            </a:prstGeom>
            <a:noFill/>
            <a:ln w="38100">
              <a:solidFill>
                <a:schemeClr val="tx1"/>
              </a:solidFill>
              <a:round/>
              <a:headEnd/>
              <a:tailEnd/>
            </a:ln>
            <a:effectLst/>
          </p:spPr>
          <p:txBody>
            <a:bodyPr anchor="ctr"/>
            <a:lstStyle/>
            <a:p>
              <a:endParaRPr lang="en-US"/>
            </a:p>
          </p:txBody>
        </p:sp>
        <p:sp>
          <p:nvSpPr>
            <p:cNvPr id="1370205" name="Line 93"/>
            <p:cNvSpPr>
              <a:spLocks noChangeShapeType="1"/>
            </p:cNvSpPr>
            <p:nvPr/>
          </p:nvSpPr>
          <p:spPr bwMode="auto">
            <a:xfrm flipH="1">
              <a:off x="2299" y="2537"/>
              <a:ext cx="393" cy="83"/>
            </a:xfrm>
            <a:prstGeom prst="line">
              <a:avLst/>
            </a:prstGeom>
            <a:noFill/>
            <a:ln w="38100">
              <a:solidFill>
                <a:schemeClr val="tx1"/>
              </a:solidFill>
              <a:round/>
              <a:headEnd/>
              <a:tailEnd/>
            </a:ln>
            <a:effectLst/>
          </p:spPr>
          <p:txBody>
            <a:bodyPr anchor="ctr"/>
            <a:lstStyle/>
            <a:p>
              <a:endParaRPr lang="en-US"/>
            </a:p>
          </p:txBody>
        </p:sp>
        <p:sp>
          <p:nvSpPr>
            <p:cNvPr id="1370206" name="Line 94"/>
            <p:cNvSpPr>
              <a:spLocks noChangeShapeType="1"/>
            </p:cNvSpPr>
            <p:nvPr/>
          </p:nvSpPr>
          <p:spPr bwMode="auto">
            <a:xfrm flipV="1">
              <a:off x="3228" y="2158"/>
              <a:ext cx="83" cy="356"/>
            </a:xfrm>
            <a:prstGeom prst="line">
              <a:avLst/>
            </a:prstGeom>
            <a:noFill/>
            <a:ln w="38100">
              <a:solidFill>
                <a:schemeClr val="tx1"/>
              </a:solidFill>
              <a:round/>
              <a:headEnd/>
              <a:tailEnd/>
            </a:ln>
            <a:effectLst/>
          </p:spPr>
          <p:txBody>
            <a:bodyPr anchor="ctr"/>
            <a:lstStyle/>
            <a:p>
              <a:endParaRPr lang="en-US"/>
            </a:p>
          </p:txBody>
        </p:sp>
        <p:sp>
          <p:nvSpPr>
            <p:cNvPr id="1370207" name="Line 95"/>
            <p:cNvSpPr>
              <a:spLocks noChangeShapeType="1"/>
            </p:cNvSpPr>
            <p:nvPr/>
          </p:nvSpPr>
          <p:spPr bwMode="auto">
            <a:xfrm flipH="1" flipV="1">
              <a:off x="2583" y="2171"/>
              <a:ext cx="83" cy="356"/>
            </a:xfrm>
            <a:prstGeom prst="line">
              <a:avLst/>
            </a:prstGeom>
            <a:noFill/>
            <a:ln w="38100">
              <a:solidFill>
                <a:schemeClr val="tx1"/>
              </a:solidFill>
              <a:round/>
              <a:headEnd/>
              <a:tailEnd/>
            </a:ln>
            <a:effectLst/>
          </p:spPr>
          <p:txBody>
            <a:bodyPr anchor="ctr"/>
            <a:lstStyle/>
            <a:p>
              <a:endParaRPr lang="en-US"/>
            </a:p>
          </p:txBody>
        </p:sp>
        <p:grpSp>
          <p:nvGrpSpPr>
            <p:cNvPr id="19" name="Group 96"/>
            <p:cNvGrpSpPr>
              <a:grpSpLocks/>
            </p:cNvGrpSpPr>
            <p:nvPr/>
          </p:nvGrpSpPr>
          <p:grpSpPr bwMode="auto">
            <a:xfrm>
              <a:off x="3876" y="3259"/>
              <a:ext cx="183" cy="157"/>
              <a:chOff x="2919" y="2456"/>
              <a:chExt cx="183" cy="157"/>
            </a:xfrm>
          </p:grpSpPr>
          <p:sp>
            <p:nvSpPr>
              <p:cNvPr id="1370209" name="Oval 97"/>
              <p:cNvSpPr>
                <a:spLocks noChangeArrowheads="1"/>
              </p:cNvSpPr>
              <p:nvPr/>
            </p:nvSpPr>
            <p:spPr bwMode="auto">
              <a:xfrm>
                <a:off x="2919" y="2456"/>
                <a:ext cx="183" cy="157"/>
              </a:xfrm>
              <a:prstGeom prst="ellipse">
                <a:avLst/>
              </a:prstGeom>
              <a:solidFill>
                <a:srgbClr val="FF3300"/>
              </a:solidFill>
              <a:ln w="38100">
                <a:solidFill>
                  <a:schemeClr val="tx1"/>
                </a:solidFill>
                <a:round/>
                <a:headEnd/>
                <a:tailEnd/>
              </a:ln>
              <a:effectLst/>
            </p:spPr>
            <p:txBody>
              <a:bodyPr wrap="none" anchor="ctr"/>
              <a:lstStyle/>
              <a:p>
                <a:endParaRPr lang="en-GB">
                  <a:solidFill>
                    <a:srgbClr val="0000FF"/>
                  </a:solidFill>
                </a:endParaRPr>
              </a:p>
            </p:txBody>
          </p:sp>
          <p:sp>
            <p:nvSpPr>
              <p:cNvPr id="1370210" name="Oval 98"/>
              <p:cNvSpPr>
                <a:spLocks noChangeArrowheads="1"/>
              </p:cNvSpPr>
              <p:nvPr/>
            </p:nvSpPr>
            <p:spPr bwMode="auto">
              <a:xfrm>
                <a:off x="3041" y="2494"/>
                <a:ext cx="27" cy="54"/>
              </a:xfrm>
              <a:prstGeom prst="ellipse">
                <a:avLst/>
              </a:prstGeom>
              <a:solidFill>
                <a:schemeClr val="bg1"/>
              </a:solidFill>
              <a:ln w="3175">
                <a:solidFill>
                  <a:schemeClr val="tx1"/>
                </a:solidFill>
                <a:round/>
                <a:headEnd/>
                <a:tailEnd/>
              </a:ln>
              <a:effectLst/>
            </p:spPr>
            <p:txBody>
              <a:bodyPr wrap="none" anchor="ctr"/>
              <a:lstStyle/>
              <a:p>
                <a:endParaRPr lang="en-US"/>
              </a:p>
            </p:txBody>
          </p:sp>
        </p:grpSp>
        <p:grpSp>
          <p:nvGrpSpPr>
            <p:cNvPr id="20" name="Group 99"/>
            <p:cNvGrpSpPr>
              <a:grpSpLocks/>
            </p:cNvGrpSpPr>
            <p:nvPr/>
          </p:nvGrpSpPr>
          <p:grpSpPr bwMode="auto">
            <a:xfrm>
              <a:off x="2549" y="3259"/>
              <a:ext cx="183" cy="157"/>
              <a:chOff x="2919" y="2456"/>
              <a:chExt cx="183" cy="157"/>
            </a:xfrm>
          </p:grpSpPr>
          <p:sp>
            <p:nvSpPr>
              <p:cNvPr id="1370212" name="Oval 100"/>
              <p:cNvSpPr>
                <a:spLocks noChangeArrowheads="1"/>
              </p:cNvSpPr>
              <p:nvPr/>
            </p:nvSpPr>
            <p:spPr bwMode="auto">
              <a:xfrm>
                <a:off x="2919" y="2456"/>
                <a:ext cx="183" cy="157"/>
              </a:xfrm>
              <a:prstGeom prst="ellipse">
                <a:avLst/>
              </a:prstGeom>
              <a:solidFill>
                <a:srgbClr val="FF3300"/>
              </a:solidFill>
              <a:ln w="38100">
                <a:solidFill>
                  <a:schemeClr val="tx1"/>
                </a:solidFill>
                <a:round/>
                <a:headEnd/>
                <a:tailEnd/>
              </a:ln>
              <a:effectLst/>
            </p:spPr>
            <p:txBody>
              <a:bodyPr wrap="none" anchor="ctr"/>
              <a:lstStyle/>
              <a:p>
                <a:endParaRPr lang="en-GB">
                  <a:solidFill>
                    <a:srgbClr val="0000FF"/>
                  </a:solidFill>
                </a:endParaRPr>
              </a:p>
            </p:txBody>
          </p:sp>
          <p:sp>
            <p:nvSpPr>
              <p:cNvPr id="1370213" name="Oval 101"/>
              <p:cNvSpPr>
                <a:spLocks noChangeArrowheads="1"/>
              </p:cNvSpPr>
              <p:nvPr/>
            </p:nvSpPr>
            <p:spPr bwMode="auto">
              <a:xfrm>
                <a:off x="3041" y="2494"/>
                <a:ext cx="27" cy="54"/>
              </a:xfrm>
              <a:prstGeom prst="ellipse">
                <a:avLst/>
              </a:prstGeom>
              <a:solidFill>
                <a:schemeClr val="bg1"/>
              </a:solidFill>
              <a:ln w="3175">
                <a:solidFill>
                  <a:schemeClr val="tx1"/>
                </a:solidFill>
                <a:round/>
                <a:headEnd/>
                <a:tailEnd/>
              </a:ln>
              <a:effectLst/>
            </p:spPr>
            <p:txBody>
              <a:bodyPr wrap="none" anchor="ctr"/>
              <a:lstStyle/>
              <a:p>
                <a:endParaRPr lang="en-US"/>
              </a:p>
            </p:txBody>
          </p:sp>
        </p:grpSp>
        <p:grpSp>
          <p:nvGrpSpPr>
            <p:cNvPr id="21" name="Group 102"/>
            <p:cNvGrpSpPr>
              <a:grpSpLocks/>
            </p:cNvGrpSpPr>
            <p:nvPr/>
          </p:nvGrpSpPr>
          <p:grpSpPr bwMode="auto">
            <a:xfrm>
              <a:off x="3102" y="3259"/>
              <a:ext cx="183" cy="157"/>
              <a:chOff x="2919" y="2456"/>
              <a:chExt cx="183" cy="157"/>
            </a:xfrm>
          </p:grpSpPr>
          <p:sp>
            <p:nvSpPr>
              <p:cNvPr id="1370215" name="Oval 103"/>
              <p:cNvSpPr>
                <a:spLocks noChangeArrowheads="1"/>
              </p:cNvSpPr>
              <p:nvPr/>
            </p:nvSpPr>
            <p:spPr bwMode="auto">
              <a:xfrm>
                <a:off x="2919" y="2456"/>
                <a:ext cx="183" cy="157"/>
              </a:xfrm>
              <a:prstGeom prst="ellipse">
                <a:avLst/>
              </a:prstGeom>
              <a:solidFill>
                <a:srgbClr val="FFFF00"/>
              </a:solidFill>
              <a:ln w="38100">
                <a:solidFill>
                  <a:schemeClr val="tx1"/>
                </a:solidFill>
                <a:round/>
                <a:headEnd/>
                <a:tailEnd/>
              </a:ln>
              <a:effectLst/>
            </p:spPr>
            <p:txBody>
              <a:bodyPr wrap="none" anchor="ctr"/>
              <a:lstStyle/>
              <a:p>
                <a:endParaRPr lang="en-GB">
                  <a:solidFill>
                    <a:srgbClr val="0000FF"/>
                  </a:solidFill>
                </a:endParaRPr>
              </a:p>
            </p:txBody>
          </p:sp>
          <p:sp>
            <p:nvSpPr>
              <p:cNvPr id="1370216" name="Oval 104"/>
              <p:cNvSpPr>
                <a:spLocks noChangeArrowheads="1"/>
              </p:cNvSpPr>
              <p:nvPr/>
            </p:nvSpPr>
            <p:spPr bwMode="auto">
              <a:xfrm>
                <a:off x="3041" y="2494"/>
                <a:ext cx="27" cy="54"/>
              </a:xfrm>
              <a:prstGeom prst="ellipse">
                <a:avLst/>
              </a:prstGeom>
              <a:solidFill>
                <a:schemeClr val="bg1"/>
              </a:solidFill>
              <a:ln w="3175">
                <a:solidFill>
                  <a:schemeClr val="tx1"/>
                </a:solidFill>
                <a:round/>
                <a:headEnd/>
                <a:tailEnd/>
              </a:ln>
              <a:effectLst/>
            </p:spPr>
            <p:txBody>
              <a:bodyPr wrap="none" anchor="ctr"/>
              <a:lstStyle/>
              <a:p>
                <a:endParaRPr lang="en-US"/>
              </a:p>
            </p:txBody>
          </p:sp>
        </p:grpSp>
        <p:grpSp>
          <p:nvGrpSpPr>
            <p:cNvPr id="22" name="Group 105"/>
            <p:cNvGrpSpPr>
              <a:grpSpLocks/>
            </p:cNvGrpSpPr>
            <p:nvPr/>
          </p:nvGrpSpPr>
          <p:grpSpPr bwMode="auto">
            <a:xfrm>
              <a:off x="1826" y="3259"/>
              <a:ext cx="183" cy="157"/>
              <a:chOff x="2919" y="2456"/>
              <a:chExt cx="183" cy="157"/>
            </a:xfrm>
          </p:grpSpPr>
          <p:sp>
            <p:nvSpPr>
              <p:cNvPr id="1370218" name="Oval 106"/>
              <p:cNvSpPr>
                <a:spLocks noChangeArrowheads="1"/>
              </p:cNvSpPr>
              <p:nvPr/>
            </p:nvSpPr>
            <p:spPr bwMode="auto">
              <a:xfrm>
                <a:off x="2919" y="2456"/>
                <a:ext cx="183" cy="157"/>
              </a:xfrm>
              <a:prstGeom prst="ellipse">
                <a:avLst/>
              </a:prstGeom>
              <a:solidFill>
                <a:srgbClr val="FFFF00"/>
              </a:solidFill>
              <a:ln w="38100">
                <a:solidFill>
                  <a:schemeClr val="tx1"/>
                </a:solidFill>
                <a:round/>
                <a:headEnd/>
                <a:tailEnd/>
              </a:ln>
              <a:effectLst/>
            </p:spPr>
            <p:txBody>
              <a:bodyPr wrap="none" anchor="ctr"/>
              <a:lstStyle/>
              <a:p>
                <a:endParaRPr lang="en-GB">
                  <a:solidFill>
                    <a:srgbClr val="0000FF"/>
                  </a:solidFill>
                </a:endParaRPr>
              </a:p>
            </p:txBody>
          </p:sp>
          <p:sp>
            <p:nvSpPr>
              <p:cNvPr id="1370219" name="Oval 107"/>
              <p:cNvSpPr>
                <a:spLocks noChangeArrowheads="1"/>
              </p:cNvSpPr>
              <p:nvPr/>
            </p:nvSpPr>
            <p:spPr bwMode="auto">
              <a:xfrm>
                <a:off x="3041" y="2494"/>
                <a:ext cx="27" cy="54"/>
              </a:xfrm>
              <a:prstGeom prst="ellipse">
                <a:avLst/>
              </a:prstGeom>
              <a:solidFill>
                <a:schemeClr val="bg1"/>
              </a:solidFill>
              <a:ln w="3175">
                <a:solidFill>
                  <a:schemeClr val="tx1"/>
                </a:solidFill>
                <a:round/>
                <a:headEnd/>
                <a:tailEnd/>
              </a:ln>
              <a:effectLst/>
            </p:spPr>
            <p:txBody>
              <a:bodyPr wrap="none" anchor="ctr"/>
              <a:lstStyle/>
              <a:p>
                <a:endParaRPr lang="en-US"/>
              </a:p>
            </p:txBody>
          </p:sp>
        </p:grpSp>
        <p:grpSp>
          <p:nvGrpSpPr>
            <p:cNvPr id="23" name="Group 108"/>
            <p:cNvGrpSpPr>
              <a:grpSpLocks/>
            </p:cNvGrpSpPr>
            <p:nvPr/>
          </p:nvGrpSpPr>
          <p:grpSpPr bwMode="auto">
            <a:xfrm>
              <a:off x="3120" y="2455"/>
              <a:ext cx="183" cy="157"/>
              <a:chOff x="2919" y="2456"/>
              <a:chExt cx="183" cy="157"/>
            </a:xfrm>
          </p:grpSpPr>
          <p:sp>
            <p:nvSpPr>
              <p:cNvPr id="1370221" name="Oval 109"/>
              <p:cNvSpPr>
                <a:spLocks noChangeArrowheads="1"/>
              </p:cNvSpPr>
              <p:nvPr/>
            </p:nvSpPr>
            <p:spPr bwMode="auto">
              <a:xfrm>
                <a:off x="2919" y="2456"/>
                <a:ext cx="183" cy="157"/>
              </a:xfrm>
              <a:prstGeom prst="ellipse">
                <a:avLst/>
              </a:prstGeom>
              <a:solidFill>
                <a:srgbClr val="FFFF00"/>
              </a:solidFill>
              <a:ln w="38100">
                <a:solidFill>
                  <a:schemeClr val="tx1"/>
                </a:solidFill>
                <a:round/>
                <a:headEnd/>
                <a:tailEnd/>
              </a:ln>
              <a:effectLst/>
            </p:spPr>
            <p:txBody>
              <a:bodyPr wrap="none" anchor="ctr"/>
              <a:lstStyle/>
              <a:p>
                <a:endParaRPr lang="en-GB">
                  <a:solidFill>
                    <a:srgbClr val="0000FF"/>
                  </a:solidFill>
                </a:endParaRPr>
              </a:p>
            </p:txBody>
          </p:sp>
          <p:sp>
            <p:nvSpPr>
              <p:cNvPr id="1370222" name="Oval 110"/>
              <p:cNvSpPr>
                <a:spLocks noChangeArrowheads="1"/>
              </p:cNvSpPr>
              <p:nvPr/>
            </p:nvSpPr>
            <p:spPr bwMode="auto">
              <a:xfrm>
                <a:off x="3041" y="2494"/>
                <a:ext cx="27" cy="54"/>
              </a:xfrm>
              <a:prstGeom prst="ellipse">
                <a:avLst/>
              </a:prstGeom>
              <a:solidFill>
                <a:schemeClr val="bg1"/>
              </a:solidFill>
              <a:ln w="3175">
                <a:solidFill>
                  <a:schemeClr val="tx1"/>
                </a:solidFill>
                <a:round/>
                <a:headEnd/>
                <a:tailEnd/>
              </a:ln>
              <a:effectLst/>
            </p:spPr>
            <p:txBody>
              <a:bodyPr wrap="none" anchor="ctr"/>
              <a:lstStyle/>
              <a:p>
                <a:endParaRPr lang="en-US"/>
              </a:p>
            </p:txBody>
          </p:sp>
        </p:grpSp>
        <p:grpSp>
          <p:nvGrpSpPr>
            <p:cNvPr id="24" name="Group 111"/>
            <p:cNvGrpSpPr>
              <a:grpSpLocks/>
            </p:cNvGrpSpPr>
            <p:nvPr/>
          </p:nvGrpSpPr>
          <p:grpSpPr bwMode="auto">
            <a:xfrm>
              <a:off x="2466" y="2079"/>
              <a:ext cx="183" cy="157"/>
              <a:chOff x="2919" y="2456"/>
              <a:chExt cx="183" cy="157"/>
            </a:xfrm>
          </p:grpSpPr>
          <p:sp>
            <p:nvSpPr>
              <p:cNvPr id="1370224" name="Oval 112"/>
              <p:cNvSpPr>
                <a:spLocks noChangeArrowheads="1"/>
              </p:cNvSpPr>
              <p:nvPr/>
            </p:nvSpPr>
            <p:spPr bwMode="auto">
              <a:xfrm>
                <a:off x="2919" y="2456"/>
                <a:ext cx="183" cy="157"/>
              </a:xfrm>
              <a:prstGeom prst="ellipse">
                <a:avLst/>
              </a:prstGeom>
              <a:solidFill>
                <a:srgbClr val="FFFF00"/>
              </a:solidFill>
              <a:ln w="38100">
                <a:solidFill>
                  <a:schemeClr val="tx1"/>
                </a:solidFill>
                <a:round/>
                <a:headEnd/>
                <a:tailEnd/>
              </a:ln>
              <a:effectLst/>
            </p:spPr>
            <p:txBody>
              <a:bodyPr wrap="none" anchor="ctr"/>
              <a:lstStyle/>
              <a:p>
                <a:endParaRPr lang="en-GB">
                  <a:solidFill>
                    <a:srgbClr val="0000FF"/>
                  </a:solidFill>
                </a:endParaRPr>
              </a:p>
            </p:txBody>
          </p:sp>
          <p:sp>
            <p:nvSpPr>
              <p:cNvPr id="1370225" name="Oval 113"/>
              <p:cNvSpPr>
                <a:spLocks noChangeArrowheads="1"/>
              </p:cNvSpPr>
              <p:nvPr/>
            </p:nvSpPr>
            <p:spPr bwMode="auto">
              <a:xfrm>
                <a:off x="3041" y="2494"/>
                <a:ext cx="27" cy="54"/>
              </a:xfrm>
              <a:prstGeom prst="ellipse">
                <a:avLst/>
              </a:prstGeom>
              <a:solidFill>
                <a:schemeClr val="bg1"/>
              </a:solidFill>
              <a:ln w="3175">
                <a:solidFill>
                  <a:schemeClr val="tx1"/>
                </a:solidFill>
                <a:round/>
                <a:headEnd/>
                <a:tailEnd/>
              </a:ln>
              <a:effectLst/>
            </p:spPr>
            <p:txBody>
              <a:bodyPr wrap="none" anchor="ctr"/>
              <a:lstStyle/>
              <a:p>
                <a:endParaRPr lang="en-US"/>
              </a:p>
            </p:txBody>
          </p:sp>
        </p:grpSp>
        <p:grpSp>
          <p:nvGrpSpPr>
            <p:cNvPr id="25" name="Group 114"/>
            <p:cNvGrpSpPr>
              <a:grpSpLocks/>
            </p:cNvGrpSpPr>
            <p:nvPr/>
          </p:nvGrpSpPr>
          <p:grpSpPr bwMode="auto">
            <a:xfrm>
              <a:off x="2574" y="2454"/>
              <a:ext cx="183" cy="157"/>
              <a:chOff x="2919" y="2456"/>
              <a:chExt cx="183" cy="157"/>
            </a:xfrm>
          </p:grpSpPr>
          <p:sp>
            <p:nvSpPr>
              <p:cNvPr id="1370227" name="Oval 115"/>
              <p:cNvSpPr>
                <a:spLocks noChangeArrowheads="1"/>
              </p:cNvSpPr>
              <p:nvPr/>
            </p:nvSpPr>
            <p:spPr bwMode="auto">
              <a:xfrm>
                <a:off x="2919" y="2456"/>
                <a:ext cx="183" cy="157"/>
              </a:xfrm>
              <a:prstGeom prst="ellipse">
                <a:avLst/>
              </a:prstGeom>
              <a:solidFill>
                <a:srgbClr val="FF3300"/>
              </a:solidFill>
              <a:ln w="38100">
                <a:solidFill>
                  <a:schemeClr val="tx1"/>
                </a:solidFill>
                <a:round/>
                <a:headEnd/>
                <a:tailEnd/>
              </a:ln>
              <a:effectLst/>
            </p:spPr>
            <p:txBody>
              <a:bodyPr wrap="none" anchor="ctr"/>
              <a:lstStyle/>
              <a:p>
                <a:endParaRPr lang="en-GB">
                  <a:solidFill>
                    <a:srgbClr val="0000FF"/>
                  </a:solidFill>
                </a:endParaRPr>
              </a:p>
            </p:txBody>
          </p:sp>
          <p:sp>
            <p:nvSpPr>
              <p:cNvPr id="1370228" name="Oval 116"/>
              <p:cNvSpPr>
                <a:spLocks noChangeArrowheads="1"/>
              </p:cNvSpPr>
              <p:nvPr/>
            </p:nvSpPr>
            <p:spPr bwMode="auto">
              <a:xfrm>
                <a:off x="3041" y="2494"/>
                <a:ext cx="27" cy="54"/>
              </a:xfrm>
              <a:prstGeom prst="ellipse">
                <a:avLst/>
              </a:prstGeom>
              <a:solidFill>
                <a:schemeClr val="bg1"/>
              </a:solidFill>
              <a:ln w="3175">
                <a:solidFill>
                  <a:schemeClr val="tx1"/>
                </a:solidFill>
                <a:round/>
                <a:headEnd/>
                <a:tailEnd/>
              </a:ln>
              <a:effectLst/>
            </p:spPr>
            <p:txBody>
              <a:bodyPr wrap="none" anchor="ctr"/>
              <a:lstStyle/>
              <a:p>
                <a:endParaRPr lang="en-US"/>
              </a:p>
            </p:txBody>
          </p:sp>
        </p:grpSp>
        <p:grpSp>
          <p:nvGrpSpPr>
            <p:cNvPr id="26" name="Group 117"/>
            <p:cNvGrpSpPr>
              <a:grpSpLocks/>
            </p:cNvGrpSpPr>
            <p:nvPr/>
          </p:nvGrpSpPr>
          <p:grpSpPr bwMode="auto">
            <a:xfrm>
              <a:off x="3228" y="2080"/>
              <a:ext cx="183" cy="157"/>
              <a:chOff x="2919" y="2456"/>
              <a:chExt cx="183" cy="157"/>
            </a:xfrm>
          </p:grpSpPr>
          <p:sp>
            <p:nvSpPr>
              <p:cNvPr id="1370230" name="Oval 118"/>
              <p:cNvSpPr>
                <a:spLocks noChangeArrowheads="1"/>
              </p:cNvSpPr>
              <p:nvPr/>
            </p:nvSpPr>
            <p:spPr bwMode="auto">
              <a:xfrm>
                <a:off x="2919" y="2456"/>
                <a:ext cx="183" cy="157"/>
              </a:xfrm>
              <a:prstGeom prst="ellipse">
                <a:avLst/>
              </a:prstGeom>
              <a:solidFill>
                <a:srgbClr val="FF3300"/>
              </a:solidFill>
              <a:ln w="38100">
                <a:solidFill>
                  <a:schemeClr val="tx1"/>
                </a:solidFill>
                <a:round/>
                <a:headEnd/>
                <a:tailEnd/>
              </a:ln>
              <a:effectLst/>
            </p:spPr>
            <p:txBody>
              <a:bodyPr wrap="none" anchor="ctr"/>
              <a:lstStyle/>
              <a:p>
                <a:endParaRPr lang="en-GB">
                  <a:solidFill>
                    <a:srgbClr val="0000FF"/>
                  </a:solidFill>
                </a:endParaRPr>
              </a:p>
            </p:txBody>
          </p:sp>
          <p:sp>
            <p:nvSpPr>
              <p:cNvPr id="1370231" name="Oval 119"/>
              <p:cNvSpPr>
                <a:spLocks noChangeArrowheads="1"/>
              </p:cNvSpPr>
              <p:nvPr/>
            </p:nvSpPr>
            <p:spPr bwMode="auto">
              <a:xfrm>
                <a:off x="3041" y="2494"/>
                <a:ext cx="27" cy="54"/>
              </a:xfrm>
              <a:prstGeom prst="ellipse">
                <a:avLst/>
              </a:prstGeom>
              <a:solidFill>
                <a:schemeClr val="bg1"/>
              </a:solidFill>
              <a:ln w="3175">
                <a:solidFill>
                  <a:schemeClr val="tx1"/>
                </a:solidFill>
                <a:round/>
                <a:headEnd/>
                <a:tailEnd/>
              </a:ln>
              <a:effectLst/>
            </p:spPr>
            <p:txBody>
              <a:bodyPr wrap="none" anchor="ctr"/>
              <a:lstStyle/>
              <a:p>
                <a:endParaRPr lang="en-US"/>
              </a:p>
            </p:txBody>
          </p:sp>
        </p:grpSp>
        <p:grpSp>
          <p:nvGrpSpPr>
            <p:cNvPr id="27" name="Group 120"/>
            <p:cNvGrpSpPr>
              <a:grpSpLocks/>
            </p:cNvGrpSpPr>
            <p:nvPr/>
          </p:nvGrpSpPr>
          <p:grpSpPr bwMode="auto">
            <a:xfrm>
              <a:off x="2869" y="2808"/>
              <a:ext cx="183" cy="157"/>
              <a:chOff x="2919" y="2456"/>
              <a:chExt cx="183" cy="157"/>
            </a:xfrm>
          </p:grpSpPr>
          <p:sp>
            <p:nvSpPr>
              <p:cNvPr id="1370233" name="Oval 121"/>
              <p:cNvSpPr>
                <a:spLocks noChangeArrowheads="1"/>
              </p:cNvSpPr>
              <p:nvPr/>
            </p:nvSpPr>
            <p:spPr bwMode="auto">
              <a:xfrm>
                <a:off x="2919" y="2456"/>
                <a:ext cx="183" cy="157"/>
              </a:xfrm>
              <a:prstGeom prst="ellipse">
                <a:avLst/>
              </a:prstGeom>
              <a:solidFill>
                <a:srgbClr val="00FFFF"/>
              </a:solidFill>
              <a:ln w="38100">
                <a:solidFill>
                  <a:schemeClr val="tx1"/>
                </a:solidFill>
                <a:round/>
                <a:headEnd/>
                <a:tailEnd/>
              </a:ln>
              <a:effectLst/>
            </p:spPr>
            <p:txBody>
              <a:bodyPr wrap="none" anchor="ctr"/>
              <a:lstStyle/>
              <a:p>
                <a:endParaRPr lang="en-GB">
                  <a:solidFill>
                    <a:srgbClr val="0000FF"/>
                  </a:solidFill>
                </a:endParaRPr>
              </a:p>
            </p:txBody>
          </p:sp>
          <p:sp>
            <p:nvSpPr>
              <p:cNvPr id="1370234" name="Oval 122"/>
              <p:cNvSpPr>
                <a:spLocks noChangeArrowheads="1"/>
              </p:cNvSpPr>
              <p:nvPr/>
            </p:nvSpPr>
            <p:spPr bwMode="auto">
              <a:xfrm>
                <a:off x="3041" y="2494"/>
                <a:ext cx="27" cy="54"/>
              </a:xfrm>
              <a:prstGeom prst="ellipse">
                <a:avLst/>
              </a:prstGeom>
              <a:solidFill>
                <a:schemeClr val="bg1"/>
              </a:solidFill>
              <a:ln w="3175">
                <a:solidFill>
                  <a:schemeClr val="tx1"/>
                </a:solidFill>
                <a:round/>
                <a:headEnd/>
                <a:tailEnd/>
              </a:ln>
              <a:effectLst/>
            </p:spPr>
            <p:txBody>
              <a:bodyPr wrap="none" anchor="ctr"/>
              <a:lstStyle/>
              <a:p>
                <a:endParaRPr lang="en-US"/>
              </a:p>
            </p:txBody>
          </p:sp>
        </p:grpSp>
        <p:grpSp>
          <p:nvGrpSpPr>
            <p:cNvPr id="28" name="Group 123"/>
            <p:cNvGrpSpPr>
              <a:grpSpLocks/>
            </p:cNvGrpSpPr>
            <p:nvPr/>
          </p:nvGrpSpPr>
          <p:grpSpPr bwMode="auto">
            <a:xfrm>
              <a:off x="3477" y="2518"/>
              <a:ext cx="183" cy="157"/>
              <a:chOff x="2919" y="2456"/>
              <a:chExt cx="183" cy="157"/>
            </a:xfrm>
          </p:grpSpPr>
          <p:sp>
            <p:nvSpPr>
              <p:cNvPr id="1370236" name="Oval 124"/>
              <p:cNvSpPr>
                <a:spLocks noChangeArrowheads="1"/>
              </p:cNvSpPr>
              <p:nvPr/>
            </p:nvSpPr>
            <p:spPr bwMode="auto">
              <a:xfrm>
                <a:off x="2919" y="2456"/>
                <a:ext cx="183" cy="157"/>
              </a:xfrm>
              <a:prstGeom prst="ellipse">
                <a:avLst/>
              </a:prstGeom>
              <a:solidFill>
                <a:srgbClr val="00FFFF"/>
              </a:solidFill>
              <a:ln w="38100">
                <a:solidFill>
                  <a:schemeClr val="tx1"/>
                </a:solidFill>
                <a:round/>
                <a:headEnd/>
                <a:tailEnd/>
              </a:ln>
              <a:effectLst/>
            </p:spPr>
            <p:txBody>
              <a:bodyPr wrap="none" anchor="ctr"/>
              <a:lstStyle/>
              <a:p>
                <a:endParaRPr lang="en-GB">
                  <a:solidFill>
                    <a:srgbClr val="0000FF"/>
                  </a:solidFill>
                </a:endParaRPr>
              </a:p>
            </p:txBody>
          </p:sp>
          <p:sp>
            <p:nvSpPr>
              <p:cNvPr id="1370237" name="Oval 125"/>
              <p:cNvSpPr>
                <a:spLocks noChangeArrowheads="1"/>
              </p:cNvSpPr>
              <p:nvPr/>
            </p:nvSpPr>
            <p:spPr bwMode="auto">
              <a:xfrm>
                <a:off x="3041" y="2494"/>
                <a:ext cx="27" cy="54"/>
              </a:xfrm>
              <a:prstGeom prst="ellipse">
                <a:avLst/>
              </a:prstGeom>
              <a:solidFill>
                <a:schemeClr val="bg1"/>
              </a:solidFill>
              <a:ln w="3175">
                <a:solidFill>
                  <a:schemeClr val="tx1"/>
                </a:solidFill>
                <a:round/>
                <a:headEnd/>
                <a:tailEnd/>
              </a:ln>
              <a:effectLst/>
            </p:spPr>
            <p:txBody>
              <a:bodyPr wrap="none" anchor="ctr"/>
              <a:lstStyle/>
              <a:p>
                <a:endParaRPr lang="en-US"/>
              </a:p>
            </p:txBody>
          </p:sp>
        </p:grpSp>
        <p:grpSp>
          <p:nvGrpSpPr>
            <p:cNvPr id="29" name="Group 126"/>
            <p:cNvGrpSpPr>
              <a:grpSpLocks/>
            </p:cNvGrpSpPr>
            <p:nvPr/>
          </p:nvGrpSpPr>
          <p:grpSpPr bwMode="auto">
            <a:xfrm>
              <a:off x="2248" y="2518"/>
              <a:ext cx="183" cy="157"/>
              <a:chOff x="2919" y="2456"/>
              <a:chExt cx="183" cy="157"/>
            </a:xfrm>
          </p:grpSpPr>
          <p:sp>
            <p:nvSpPr>
              <p:cNvPr id="1370239" name="Oval 127"/>
              <p:cNvSpPr>
                <a:spLocks noChangeArrowheads="1"/>
              </p:cNvSpPr>
              <p:nvPr/>
            </p:nvSpPr>
            <p:spPr bwMode="auto">
              <a:xfrm>
                <a:off x="2919" y="2456"/>
                <a:ext cx="183" cy="157"/>
              </a:xfrm>
              <a:prstGeom prst="ellipse">
                <a:avLst/>
              </a:prstGeom>
              <a:solidFill>
                <a:srgbClr val="00FFFF"/>
              </a:solidFill>
              <a:ln w="38100">
                <a:solidFill>
                  <a:schemeClr val="tx1"/>
                </a:solidFill>
                <a:round/>
                <a:headEnd/>
                <a:tailEnd/>
              </a:ln>
              <a:effectLst/>
            </p:spPr>
            <p:txBody>
              <a:bodyPr wrap="none" anchor="ctr"/>
              <a:lstStyle/>
              <a:p>
                <a:endParaRPr lang="en-GB">
                  <a:solidFill>
                    <a:srgbClr val="0000FF"/>
                  </a:solidFill>
                </a:endParaRPr>
              </a:p>
            </p:txBody>
          </p:sp>
          <p:sp>
            <p:nvSpPr>
              <p:cNvPr id="1370240" name="Oval 128"/>
              <p:cNvSpPr>
                <a:spLocks noChangeArrowheads="1"/>
              </p:cNvSpPr>
              <p:nvPr/>
            </p:nvSpPr>
            <p:spPr bwMode="auto">
              <a:xfrm>
                <a:off x="3041" y="2494"/>
                <a:ext cx="27" cy="54"/>
              </a:xfrm>
              <a:prstGeom prst="ellipse">
                <a:avLst/>
              </a:prstGeom>
              <a:solidFill>
                <a:schemeClr val="bg1"/>
              </a:solidFill>
              <a:ln w="3175">
                <a:solidFill>
                  <a:schemeClr val="tx1"/>
                </a:solidFill>
                <a:round/>
                <a:headEnd/>
                <a:tailEnd/>
              </a:ln>
              <a:effectLst/>
            </p:spPr>
            <p:txBody>
              <a:bodyPr wrap="none" anchor="ctr"/>
              <a:lstStyle/>
              <a:p>
                <a:endParaRPr lang="en-US"/>
              </a:p>
            </p:txBody>
          </p:sp>
        </p:grpSp>
        <p:grpSp>
          <p:nvGrpSpPr>
            <p:cNvPr id="30" name="Group 129"/>
            <p:cNvGrpSpPr>
              <a:grpSpLocks/>
            </p:cNvGrpSpPr>
            <p:nvPr/>
          </p:nvGrpSpPr>
          <p:grpSpPr bwMode="auto">
            <a:xfrm>
              <a:off x="2874" y="1442"/>
              <a:ext cx="183" cy="157"/>
              <a:chOff x="2919" y="2456"/>
              <a:chExt cx="183" cy="157"/>
            </a:xfrm>
          </p:grpSpPr>
          <p:sp>
            <p:nvSpPr>
              <p:cNvPr id="1370242" name="Oval 130"/>
              <p:cNvSpPr>
                <a:spLocks noChangeArrowheads="1"/>
              </p:cNvSpPr>
              <p:nvPr/>
            </p:nvSpPr>
            <p:spPr bwMode="auto">
              <a:xfrm>
                <a:off x="2919" y="2456"/>
                <a:ext cx="183" cy="157"/>
              </a:xfrm>
              <a:prstGeom prst="ellipse">
                <a:avLst/>
              </a:prstGeom>
              <a:solidFill>
                <a:srgbClr val="00FFFF"/>
              </a:solidFill>
              <a:ln w="38100">
                <a:solidFill>
                  <a:schemeClr val="tx1"/>
                </a:solidFill>
                <a:round/>
                <a:headEnd/>
                <a:tailEnd/>
              </a:ln>
              <a:effectLst/>
            </p:spPr>
            <p:txBody>
              <a:bodyPr wrap="none" anchor="ctr"/>
              <a:lstStyle/>
              <a:p>
                <a:endParaRPr lang="en-GB">
                  <a:solidFill>
                    <a:srgbClr val="0000FF"/>
                  </a:solidFill>
                </a:endParaRPr>
              </a:p>
            </p:txBody>
          </p:sp>
          <p:sp>
            <p:nvSpPr>
              <p:cNvPr id="1370243" name="Oval 131"/>
              <p:cNvSpPr>
                <a:spLocks noChangeArrowheads="1"/>
              </p:cNvSpPr>
              <p:nvPr/>
            </p:nvSpPr>
            <p:spPr bwMode="auto">
              <a:xfrm>
                <a:off x="3041" y="2494"/>
                <a:ext cx="27" cy="54"/>
              </a:xfrm>
              <a:prstGeom prst="ellipse">
                <a:avLst/>
              </a:prstGeom>
              <a:solidFill>
                <a:schemeClr val="bg1"/>
              </a:solidFill>
              <a:ln w="3175">
                <a:solidFill>
                  <a:schemeClr val="tx1"/>
                </a:solidFill>
                <a:round/>
                <a:headEnd/>
                <a:tailEnd/>
              </a:ln>
              <a:effectLst/>
            </p:spPr>
            <p:txBody>
              <a:bodyPr wrap="none" anchor="ctr"/>
              <a:lstStyle/>
              <a:p>
                <a:endParaRPr lang="en-US"/>
              </a:p>
            </p:txBody>
          </p:sp>
        </p:grpSp>
      </p:grpSp>
      <p:sp>
        <p:nvSpPr>
          <p:cNvPr id="1370245" name="AutoShape 133"/>
          <p:cNvSpPr>
            <a:spLocks noChangeArrowheads="1"/>
          </p:cNvSpPr>
          <p:nvPr/>
        </p:nvSpPr>
        <p:spPr bwMode="auto">
          <a:xfrm>
            <a:off x="1277938" y="1628775"/>
            <a:ext cx="3482975" cy="611188"/>
          </a:xfrm>
          <a:prstGeom prst="leftRightArrow">
            <a:avLst>
              <a:gd name="adj1" fmla="val 50000"/>
              <a:gd name="adj2" fmla="val 113974"/>
            </a:avLst>
          </a:prstGeom>
          <a:solidFill>
            <a:srgbClr val="0066FF"/>
          </a:solidFill>
          <a:ln w="38100" algn="ctr">
            <a:solidFill>
              <a:schemeClr val="tx1"/>
            </a:solidFill>
            <a:miter lim="800000"/>
            <a:headEnd/>
            <a:tailEnd/>
          </a:ln>
          <a:effectLst/>
        </p:spPr>
        <p:txBody>
          <a:bodyPr wrap="none" anchor="ctr"/>
          <a:lstStyle/>
          <a:p>
            <a:r>
              <a:rPr lang="en-US" sz="2000" dirty="0">
                <a:solidFill>
                  <a:schemeClr val="bg1"/>
                </a:solidFill>
                <a:latin typeface="Ariel"/>
              </a:rPr>
              <a:t>boundary</a:t>
            </a:r>
          </a:p>
        </p:txBody>
      </p:sp>
      <p:sp>
        <p:nvSpPr>
          <p:cNvPr id="1370248" name="AutoShape 136"/>
          <p:cNvSpPr>
            <a:spLocks noChangeArrowheads="1"/>
          </p:cNvSpPr>
          <p:nvPr/>
        </p:nvSpPr>
        <p:spPr bwMode="auto">
          <a:xfrm>
            <a:off x="4579938" y="1630363"/>
            <a:ext cx="3482975" cy="611187"/>
          </a:xfrm>
          <a:prstGeom prst="leftRightArrow">
            <a:avLst>
              <a:gd name="adj1" fmla="val 50000"/>
              <a:gd name="adj2" fmla="val 113974"/>
            </a:avLst>
          </a:prstGeom>
          <a:solidFill>
            <a:srgbClr val="0066FF"/>
          </a:solidFill>
          <a:ln w="38100" algn="ctr">
            <a:solidFill>
              <a:schemeClr val="tx1"/>
            </a:solidFill>
            <a:miter lim="800000"/>
            <a:headEnd/>
            <a:tailEnd/>
          </a:ln>
          <a:effectLst/>
        </p:spPr>
        <p:txBody>
          <a:bodyPr wrap="none" anchor="ctr"/>
          <a:lstStyle/>
          <a:p>
            <a:r>
              <a:rPr lang="en-US" sz="2000">
                <a:solidFill>
                  <a:schemeClr val="bg1"/>
                </a:solidFill>
                <a:latin typeface="Ariel"/>
              </a:rPr>
              <a:t>boundary</a:t>
            </a:r>
          </a:p>
        </p:txBody>
      </p:sp>
      <p:sp>
        <p:nvSpPr>
          <p:cNvPr id="1370249" name="AutoShape 137"/>
          <p:cNvSpPr>
            <a:spLocks noChangeArrowheads="1"/>
          </p:cNvSpPr>
          <p:nvPr/>
        </p:nvSpPr>
        <p:spPr bwMode="auto">
          <a:xfrm>
            <a:off x="3021013" y="5427663"/>
            <a:ext cx="3482975" cy="611187"/>
          </a:xfrm>
          <a:prstGeom prst="leftRightArrow">
            <a:avLst>
              <a:gd name="adj1" fmla="val 50000"/>
              <a:gd name="adj2" fmla="val 113974"/>
            </a:avLst>
          </a:prstGeom>
          <a:solidFill>
            <a:srgbClr val="0066FF"/>
          </a:solidFill>
          <a:ln w="38100" algn="ctr">
            <a:solidFill>
              <a:schemeClr val="tx1"/>
            </a:solidFill>
            <a:miter lim="800000"/>
            <a:headEnd/>
            <a:tailEnd/>
          </a:ln>
          <a:effectLst/>
        </p:spPr>
        <p:txBody>
          <a:bodyPr wrap="none" anchor="ctr"/>
          <a:lstStyle/>
          <a:p>
            <a:r>
              <a:rPr lang="en-US" sz="2000">
                <a:solidFill>
                  <a:schemeClr val="bg1"/>
                </a:solidFill>
                <a:latin typeface="Ariel"/>
              </a:rPr>
              <a:t>boundary</a:t>
            </a:r>
          </a:p>
        </p:txBody>
      </p:sp>
    </p:spTree>
    <p:extLst>
      <p:ext uri="{BB962C8B-B14F-4D97-AF65-F5344CB8AC3E}">
        <p14:creationId xmlns:p14="http://schemas.microsoft.com/office/powerpoint/2010/main" val="1109898579"/>
      </p:ext>
    </p:extLst>
  </p:cSld>
  <p:clrMapOvr>
    <a:masterClrMapping/>
  </p:clrMapOvr>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4452" name="Rectangle 4"/>
          <p:cNvSpPr>
            <a:spLocks noGrp="1" noChangeArrowheads="1"/>
          </p:cNvSpPr>
          <p:nvPr>
            <p:ph type="title"/>
          </p:nvPr>
        </p:nvSpPr>
        <p:spPr/>
        <p:txBody>
          <a:bodyPr/>
          <a:lstStyle/>
          <a:p>
            <a:r>
              <a:rPr lang="en-US"/>
              <a:t>Manifold Task</a:t>
            </a:r>
          </a:p>
        </p:txBody>
      </p:sp>
      <p:sp>
        <p:nvSpPr>
          <p:cNvPr id="137" name="Slide Number Placeholder 4"/>
          <p:cNvSpPr>
            <a:spLocks noGrp="1"/>
          </p:cNvSpPr>
          <p:nvPr>
            <p:ph type="sldNum" sz="quarter" idx="11"/>
          </p:nvPr>
        </p:nvSpPr>
        <p:spPr/>
        <p:txBody>
          <a:bodyPr/>
          <a:lstStyle/>
          <a:p>
            <a:fld id="{DB61D1B5-3D8C-43F9-ACD3-A7686EAF4CA3}" type="slidenum">
              <a:rPr lang="en-US"/>
              <a:pPr/>
              <a:t>195</a:t>
            </a:fld>
            <a:endParaRPr lang="en-US"/>
          </a:p>
        </p:txBody>
      </p:sp>
      <p:sp>
        <p:nvSpPr>
          <p:cNvPr id="31" name="Footer Placeholder 30"/>
          <p:cNvSpPr>
            <a:spLocks noGrp="1"/>
          </p:cNvSpPr>
          <p:nvPr>
            <p:ph type="ftr" sz="quarter" idx="4294967295"/>
          </p:nvPr>
        </p:nvSpPr>
        <p:spPr>
          <a:xfrm>
            <a:off x="3124200" y="6248400"/>
            <a:ext cx="2895600" cy="457200"/>
          </a:xfrm>
        </p:spPr>
        <p:txBody>
          <a:bodyPr/>
          <a:lstStyle/>
          <a:p>
            <a:r>
              <a:rPr lang="en-US" dirty="0" smtClean="0"/>
              <a:t>Distributed Computing Through Combinatorial Topology</a:t>
            </a:r>
            <a:endParaRPr lang="en-US" dirty="0"/>
          </a:p>
        </p:txBody>
      </p:sp>
      <p:sp>
        <p:nvSpPr>
          <p:cNvPr id="1384450" name="AutoShape 2"/>
          <p:cNvSpPr>
            <a:spLocks noChangeArrowheads="1"/>
          </p:cNvSpPr>
          <p:nvPr/>
        </p:nvSpPr>
        <p:spPr bwMode="auto">
          <a:xfrm flipH="1" flipV="1">
            <a:off x="4686300" y="2386013"/>
            <a:ext cx="3322638" cy="2916237"/>
          </a:xfrm>
          <a:prstGeom prst="triangle">
            <a:avLst>
              <a:gd name="adj" fmla="val 50000"/>
            </a:avLst>
          </a:prstGeom>
          <a:solidFill>
            <a:srgbClr val="CCFFCC"/>
          </a:solidFill>
          <a:ln w="38100" algn="ctr">
            <a:solidFill>
              <a:schemeClr val="tx1"/>
            </a:solidFill>
            <a:miter lim="800000"/>
            <a:headEnd/>
            <a:tailEnd/>
          </a:ln>
          <a:effectLst/>
        </p:spPr>
        <p:txBody>
          <a:bodyPr wrap="none" anchor="ctr"/>
          <a:lstStyle/>
          <a:p>
            <a:endParaRPr lang="en-US"/>
          </a:p>
        </p:txBody>
      </p:sp>
      <p:sp>
        <p:nvSpPr>
          <p:cNvPr id="1384451" name="AutoShape 3"/>
          <p:cNvSpPr>
            <a:spLocks noChangeArrowheads="1"/>
          </p:cNvSpPr>
          <p:nvPr/>
        </p:nvSpPr>
        <p:spPr bwMode="auto">
          <a:xfrm flipH="1" flipV="1">
            <a:off x="1349375" y="2386013"/>
            <a:ext cx="3322638" cy="2916237"/>
          </a:xfrm>
          <a:prstGeom prst="triangle">
            <a:avLst>
              <a:gd name="adj" fmla="val 50000"/>
            </a:avLst>
          </a:prstGeom>
          <a:solidFill>
            <a:srgbClr val="33CCCC"/>
          </a:solidFill>
          <a:ln w="38100" algn="ctr">
            <a:solidFill>
              <a:schemeClr val="tx1"/>
            </a:solidFill>
            <a:miter lim="800000"/>
            <a:headEnd/>
            <a:tailEnd/>
          </a:ln>
          <a:effectLst/>
        </p:spPr>
        <p:txBody>
          <a:bodyPr wrap="none" anchor="ctr"/>
          <a:lstStyle/>
          <a:p>
            <a:endParaRPr lang="en-US"/>
          </a:p>
        </p:txBody>
      </p:sp>
      <p:sp>
        <p:nvSpPr>
          <p:cNvPr id="1384453" name="AutoShape 5"/>
          <p:cNvSpPr>
            <a:spLocks noChangeArrowheads="1"/>
          </p:cNvSpPr>
          <p:nvPr/>
        </p:nvSpPr>
        <p:spPr bwMode="auto">
          <a:xfrm>
            <a:off x="2597150" y="3067050"/>
            <a:ext cx="855663" cy="595313"/>
          </a:xfrm>
          <a:prstGeom prst="triangle">
            <a:avLst>
              <a:gd name="adj" fmla="val 50000"/>
            </a:avLst>
          </a:prstGeom>
          <a:solidFill>
            <a:srgbClr val="33CCCC"/>
          </a:solidFill>
          <a:ln w="38100" algn="ctr">
            <a:solidFill>
              <a:schemeClr val="tx1"/>
            </a:solidFill>
            <a:miter lim="800000"/>
            <a:headEnd/>
            <a:tailEnd/>
          </a:ln>
          <a:effectLst/>
        </p:spPr>
        <p:txBody>
          <a:bodyPr wrap="none" anchor="ctr"/>
          <a:lstStyle/>
          <a:p>
            <a:endParaRPr lang="en-US"/>
          </a:p>
        </p:txBody>
      </p:sp>
      <p:sp>
        <p:nvSpPr>
          <p:cNvPr id="1384454" name="Line 6"/>
          <p:cNvSpPr>
            <a:spLocks noChangeShapeType="1"/>
          </p:cNvSpPr>
          <p:nvPr/>
        </p:nvSpPr>
        <p:spPr bwMode="auto">
          <a:xfrm flipH="1">
            <a:off x="3017838" y="3678238"/>
            <a:ext cx="434975" cy="1654175"/>
          </a:xfrm>
          <a:prstGeom prst="line">
            <a:avLst/>
          </a:prstGeom>
          <a:noFill/>
          <a:ln w="38100">
            <a:solidFill>
              <a:schemeClr val="tx1"/>
            </a:solidFill>
            <a:round/>
            <a:headEnd/>
            <a:tailEnd/>
          </a:ln>
          <a:effectLst/>
        </p:spPr>
        <p:txBody>
          <a:bodyPr anchor="ctr"/>
          <a:lstStyle/>
          <a:p>
            <a:endParaRPr lang="en-US"/>
          </a:p>
        </p:txBody>
      </p:sp>
      <p:sp>
        <p:nvSpPr>
          <p:cNvPr id="1384455" name="Line 7"/>
          <p:cNvSpPr>
            <a:spLocks noChangeShapeType="1"/>
          </p:cNvSpPr>
          <p:nvPr/>
        </p:nvSpPr>
        <p:spPr bwMode="auto">
          <a:xfrm flipV="1">
            <a:off x="3481388" y="2341563"/>
            <a:ext cx="1219200" cy="1292225"/>
          </a:xfrm>
          <a:prstGeom prst="line">
            <a:avLst/>
          </a:prstGeom>
          <a:noFill/>
          <a:ln w="38100">
            <a:solidFill>
              <a:schemeClr val="tx1"/>
            </a:solidFill>
            <a:round/>
            <a:headEnd/>
            <a:tailEnd/>
          </a:ln>
          <a:effectLst/>
        </p:spPr>
        <p:txBody>
          <a:bodyPr anchor="ctr"/>
          <a:lstStyle/>
          <a:p>
            <a:endParaRPr lang="en-US"/>
          </a:p>
        </p:txBody>
      </p:sp>
      <p:sp>
        <p:nvSpPr>
          <p:cNvPr id="1384456" name="Line 8"/>
          <p:cNvSpPr>
            <a:spLocks noChangeShapeType="1"/>
          </p:cNvSpPr>
          <p:nvPr/>
        </p:nvSpPr>
        <p:spPr bwMode="auto">
          <a:xfrm flipH="1">
            <a:off x="3046413" y="2327275"/>
            <a:ext cx="1625600" cy="769938"/>
          </a:xfrm>
          <a:prstGeom prst="line">
            <a:avLst/>
          </a:prstGeom>
          <a:noFill/>
          <a:ln w="38100">
            <a:solidFill>
              <a:schemeClr val="tx1"/>
            </a:solidFill>
            <a:round/>
            <a:headEnd/>
            <a:tailEnd/>
          </a:ln>
          <a:effectLst/>
        </p:spPr>
        <p:txBody>
          <a:bodyPr anchor="ctr"/>
          <a:lstStyle/>
          <a:p>
            <a:endParaRPr lang="en-US"/>
          </a:p>
        </p:txBody>
      </p:sp>
      <p:sp>
        <p:nvSpPr>
          <p:cNvPr id="1384457" name="Line 9"/>
          <p:cNvSpPr>
            <a:spLocks noChangeShapeType="1"/>
          </p:cNvSpPr>
          <p:nvPr/>
        </p:nvSpPr>
        <p:spPr bwMode="auto">
          <a:xfrm flipH="1" flipV="1">
            <a:off x="1319213" y="2386013"/>
            <a:ext cx="1670050" cy="696912"/>
          </a:xfrm>
          <a:prstGeom prst="line">
            <a:avLst/>
          </a:prstGeom>
          <a:noFill/>
          <a:ln w="38100">
            <a:solidFill>
              <a:schemeClr val="tx1"/>
            </a:solidFill>
            <a:round/>
            <a:headEnd/>
            <a:tailEnd/>
          </a:ln>
          <a:effectLst/>
        </p:spPr>
        <p:txBody>
          <a:bodyPr anchor="ctr"/>
          <a:lstStyle/>
          <a:p>
            <a:endParaRPr lang="en-US"/>
          </a:p>
        </p:txBody>
      </p:sp>
      <p:sp>
        <p:nvSpPr>
          <p:cNvPr id="1384458" name="Line 10"/>
          <p:cNvSpPr>
            <a:spLocks noChangeShapeType="1"/>
          </p:cNvSpPr>
          <p:nvPr/>
        </p:nvSpPr>
        <p:spPr bwMode="auto">
          <a:xfrm flipH="1" flipV="1">
            <a:off x="1290638" y="2327275"/>
            <a:ext cx="1263650" cy="1320800"/>
          </a:xfrm>
          <a:prstGeom prst="line">
            <a:avLst/>
          </a:prstGeom>
          <a:noFill/>
          <a:ln w="38100">
            <a:solidFill>
              <a:schemeClr val="tx1"/>
            </a:solidFill>
            <a:round/>
            <a:headEnd/>
            <a:tailEnd/>
          </a:ln>
          <a:effectLst/>
        </p:spPr>
        <p:txBody>
          <a:bodyPr anchor="ctr"/>
          <a:lstStyle/>
          <a:p>
            <a:endParaRPr lang="en-US"/>
          </a:p>
        </p:txBody>
      </p:sp>
      <p:sp>
        <p:nvSpPr>
          <p:cNvPr id="1384459" name="Line 11"/>
          <p:cNvSpPr>
            <a:spLocks noChangeShapeType="1"/>
          </p:cNvSpPr>
          <p:nvPr/>
        </p:nvSpPr>
        <p:spPr bwMode="auto">
          <a:xfrm flipH="1" flipV="1">
            <a:off x="2597150" y="3619500"/>
            <a:ext cx="434975" cy="1698625"/>
          </a:xfrm>
          <a:prstGeom prst="line">
            <a:avLst/>
          </a:prstGeom>
          <a:noFill/>
          <a:ln w="38100">
            <a:solidFill>
              <a:schemeClr val="tx1"/>
            </a:solidFill>
            <a:round/>
            <a:headEnd/>
            <a:tailEnd/>
          </a:ln>
          <a:effectLst/>
        </p:spPr>
        <p:txBody>
          <a:bodyPr anchor="ctr"/>
          <a:lstStyle/>
          <a:p>
            <a:endParaRPr lang="en-US"/>
          </a:p>
        </p:txBody>
      </p:sp>
      <p:sp>
        <p:nvSpPr>
          <p:cNvPr id="1384460" name="Line 12"/>
          <p:cNvSpPr>
            <a:spLocks noChangeShapeType="1"/>
          </p:cNvSpPr>
          <p:nvPr/>
        </p:nvSpPr>
        <p:spPr bwMode="auto">
          <a:xfrm flipV="1">
            <a:off x="3032125" y="2374900"/>
            <a:ext cx="420688" cy="754063"/>
          </a:xfrm>
          <a:prstGeom prst="line">
            <a:avLst/>
          </a:prstGeom>
          <a:noFill/>
          <a:ln w="38100">
            <a:solidFill>
              <a:schemeClr val="tx1"/>
            </a:solidFill>
            <a:round/>
            <a:headEnd/>
            <a:tailEnd/>
          </a:ln>
          <a:effectLst/>
        </p:spPr>
        <p:txBody>
          <a:bodyPr anchor="ctr"/>
          <a:lstStyle/>
          <a:p>
            <a:endParaRPr lang="en-US"/>
          </a:p>
        </p:txBody>
      </p:sp>
      <p:sp>
        <p:nvSpPr>
          <p:cNvPr id="1384461" name="Line 13"/>
          <p:cNvSpPr>
            <a:spLocks noChangeShapeType="1"/>
          </p:cNvSpPr>
          <p:nvPr/>
        </p:nvSpPr>
        <p:spPr bwMode="auto">
          <a:xfrm flipH="1" flipV="1">
            <a:off x="2603500" y="2376488"/>
            <a:ext cx="420688" cy="754062"/>
          </a:xfrm>
          <a:prstGeom prst="line">
            <a:avLst/>
          </a:prstGeom>
          <a:noFill/>
          <a:ln w="38100">
            <a:solidFill>
              <a:schemeClr val="tx1"/>
            </a:solidFill>
            <a:round/>
            <a:headEnd/>
            <a:tailEnd/>
          </a:ln>
          <a:effectLst/>
        </p:spPr>
        <p:txBody>
          <a:bodyPr anchor="ctr"/>
          <a:lstStyle/>
          <a:p>
            <a:endParaRPr lang="en-US"/>
          </a:p>
        </p:txBody>
      </p:sp>
      <p:sp>
        <p:nvSpPr>
          <p:cNvPr id="1384462" name="Line 14"/>
          <p:cNvSpPr>
            <a:spLocks noChangeShapeType="1"/>
          </p:cNvSpPr>
          <p:nvPr/>
        </p:nvSpPr>
        <p:spPr bwMode="auto">
          <a:xfrm flipH="1" flipV="1">
            <a:off x="2001838" y="3546475"/>
            <a:ext cx="623887" cy="131763"/>
          </a:xfrm>
          <a:prstGeom prst="line">
            <a:avLst/>
          </a:prstGeom>
          <a:noFill/>
          <a:ln w="38100">
            <a:solidFill>
              <a:schemeClr val="tx1"/>
            </a:solidFill>
            <a:round/>
            <a:headEnd/>
            <a:tailEnd/>
          </a:ln>
          <a:effectLst/>
        </p:spPr>
        <p:txBody>
          <a:bodyPr anchor="ctr"/>
          <a:lstStyle/>
          <a:p>
            <a:endParaRPr lang="en-US"/>
          </a:p>
        </p:txBody>
      </p:sp>
      <p:sp>
        <p:nvSpPr>
          <p:cNvPr id="1384463" name="Line 15"/>
          <p:cNvSpPr>
            <a:spLocks noChangeShapeType="1"/>
          </p:cNvSpPr>
          <p:nvPr/>
        </p:nvSpPr>
        <p:spPr bwMode="auto">
          <a:xfrm flipV="1">
            <a:off x="3432175" y="3438525"/>
            <a:ext cx="623888" cy="217488"/>
          </a:xfrm>
          <a:prstGeom prst="line">
            <a:avLst/>
          </a:prstGeom>
          <a:noFill/>
          <a:ln w="38100">
            <a:solidFill>
              <a:schemeClr val="tx1"/>
            </a:solidFill>
            <a:round/>
            <a:headEnd/>
            <a:tailEnd/>
          </a:ln>
          <a:effectLst/>
        </p:spPr>
        <p:txBody>
          <a:bodyPr anchor="ctr"/>
          <a:lstStyle/>
          <a:p>
            <a:endParaRPr lang="en-US"/>
          </a:p>
        </p:txBody>
      </p:sp>
      <p:sp>
        <p:nvSpPr>
          <p:cNvPr id="1384464" name="Line 16"/>
          <p:cNvSpPr>
            <a:spLocks noChangeShapeType="1"/>
          </p:cNvSpPr>
          <p:nvPr/>
        </p:nvSpPr>
        <p:spPr bwMode="auto">
          <a:xfrm flipH="1">
            <a:off x="2449513" y="3692525"/>
            <a:ext cx="131762" cy="565150"/>
          </a:xfrm>
          <a:prstGeom prst="line">
            <a:avLst/>
          </a:prstGeom>
          <a:noFill/>
          <a:ln w="38100">
            <a:solidFill>
              <a:schemeClr val="tx1"/>
            </a:solidFill>
            <a:round/>
            <a:headEnd/>
            <a:tailEnd/>
          </a:ln>
          <a:effectLst/>
        </p:spPr>
        <p:txBody>
          <a:bodyPr anchor="ctr"/>
          <a:lstStyle/>
          <a:p>
            <a:endParaRPr lang="en-US"/>
          </a:p>
        </p:txBody>
      </p:sp>
      <p:sp>
        <p:nvSpPr>
          <p:cNvPr id="1384465" name="Line 17"/>
          <p:cNvSpPr>
            <a:spLocks noChangeShapeType="1"/>
          </p:cNvSpPr>
          <p:nvPr/>
        </p:nvSpPr>
        <p:spPr bwMode="auto">
          <a:xfrm>
            <a:off x="3473450" y="3671888"/>
            <a:ext cx="161925" cy="477837"/>
          </a:xfrm>
          <a:prstGeom prst="line">
            <a:avLst/>
          </a:prstGeom>
          <a:noFill/>
          <a:ln w="38100">
            <a:solidFill>
              <a:schemeClr val="tx1"/>
            </a:solidFill>
            <a:round/>
            <a:headEnd/>
            <a:tailEnd/>
          </a:ln>
          <a:effectLst/>
        </p:spPr>
        <p:txBody>
          <a:bodyPr anchor="ctr"/>
          <a:lstStyle/>
          <a:p>
            <a:endParaRPr lang="en-US"/>
          </a:p>
        </p:txBody>
      </p:sp>
      <p:grpSp>
        <p:nvGrpSpPr>
          <p:cNvPr id="2" name="Group 18"/>
          <p:cNvGrpSpPr>
            <a:grpSpLocks/>
          </p:cNvGrpSpPr>
          <p:nvPr/>
        </p:nvGrpSpPr>
        <p:grpSpPr bwMode="auto">
          <a:xfrm flipH="1" flipV="1">
            <a:off x="1262063" y="2260600"/>
            <a:ext cx="290512" cy="249238"/>
            <a:chOff x="2919" y="2456"/>
            <a:chExt cx="183" cy="157"/>
          </a:xfrm>
        </p:grpSpPr>
        <p:sp>
          <p:nvSpPr>
            <p:cNvPr id="1384467" name="Oval 19"/>
            <p:cNvSpPr>
              <a:spLocks noChangeArrowheads="1"/>
            </p:cNvSpPr>
            <p:nvPr/>
          </p:nvSpPr>
          <p:spPr bwMode="auto">
            <a:xfrm>
              <a:off x="2919" y="2456"/>
              <a:ext cx="183" cy="157"/>
            </a:xfrm>
            <a:prstGeom prst="ellipse">
              <a:avLst/>
            </a:prstGeom>
            <a:solidFill>
              <a:srgbClr val="FF3300"/>
            </a:solidFill>
            <a:ln w="38100">
              <a:solidFill>
                <a:schemeClr val="tx1"/>
              </a:solidFill>
              <a:round/>
              <a:headEnd/>
              <a:tailEnd/>
            </a:ln>
            <a:effectLst/>
          </p:spPr>
          <p:txBody>
            <a:bodyPr rot="10800000" wrap="none" anchor="ctr"/>
            <a:lstStyle/>
            <a:p>
              <a:endParaRPr lang="en-GB">
                <a:solidFill>
                  <a:srgbClr val="0000FF"/>
                </a:solidFill>
              </a:endParaRPr>
            </a:p>
          </p:txBody>
        </p:sp>
        <p:sp>
          <p:nvSpPr>
            <p:cNvPr id="1384468" name="Oval 20"/>
            <p:cNvSpPr>
              <a:spLocks noChangeArrowheads="1"/>
            </p:cNvSpPr>
            <p:nvPr/>
          </p:nvSpPr>
          <p:spPr bwMode="auto">
            <a:xfrm>
              <a:off x="3041" y="2494"/>
              <a:ext cx="27" cy="54"/>
            </a:xfrm>
            <a:prstGeom prst="ellipse">
              <a:avLst/>
            </a:prstGeom>
            <a:solidFill>
              <a:schemeClr val="bg1"/>
            </a:solidFill>
            <a:ln w="3175">
              <a:solidFill>
                <a:schemeClr val="tx1"/>
              </a:solidFill>
              <a:round/>
              <a:headEnd/>
              <a:tailEnd/>
            </a:ln>
            <a:effectLst/>
          </p:spPr>
          <p:txBody>
            <a:bodyPr wrap="none" anchor="ctr"/>
            <a:lstStyle/>
            <a:p>
              <a:endParaRPr lang="en-US"/>
            </a:p>
          </p:txBody>
        </p:sp>
      </p:grpSp>
      <p:grpSp>
        <p:nvGrpSpPr>
          <p:cNvPr id="3" name="Group 21"/>
          <p:cNvGrpSpPr>
            <a:grpSpLocks/>
          </p:cNvGrpSpPr>
          <p:nvPr/>
        </p:nvGrpSpPr>
        <p:grpSpPr bwMode="auto">
          <a:xfrm flipH="1" flipV="1">
            <a:off x="3368675" y="2260600"/>
            <a:ext cx="290513" cy="249238"/>
            <a:chOff x="2919" y="2456"/>
            <a:chExt cx="183" cy="157"/>
          </a:xfrm>
        </p:grpSpPr>
        <p:sp>
          <p:nvSpPr>
            <p:cNvPr id="1384470" name="Oval 22"/>
            <p:cNvSpPr>
              <a:spLocks noChangeArrowheads="1"/>
            </p:cNvSpPr>
            <p:nvPr/>
          </p:nvSpPr>
          <p:spPr bwMode="auto">
            <a:xfrm>
              <a:off x="2919" y="2456"/>
              <a:ext cx="183" cy="157"/>
            </a:xfrm>
            <a:prstGeom prst="ellipse">
              <a:avLst/>
            </a:prstGeom>
            <a:solidFill>
              <a:srgbClr val="FF3300"/>
            </a:solidFill>
            <a:ln w="38100">
              <a:solidFill>
                <a:schemeClr val="tx1"/>
              </a:solidFill>
              <a:round/>
              <a:headEnd/>
              <a:tailEnd/>
            </a:ln>
            <a:effectLst/>
          </p:spPr>
          <p:txBody>
            <a:bodyPr rot="10800000" wrap="none" anchor="ctr"/>
            <a:lstStyle/>
            <a:p>
              <a:endParaRPr lang="en-GB">
                <a:solidFill>
                  <a:srgbClr val="0000FF"/>
                </a:solidFill>
              </a:endParaRPr>
            </a:p>
          </p:txBody>
        </p:sp>
        <p:sp>
          <p:nvSpPr>
            <p:cNvPr id="1384471" name="Oval 23"/>
            <p:cNvSpPr>
              <a:spLocks noChangeArrowheads="1"/>
            </p:cNvSpPr>
            <p:nvPr/>
          </p:nvSpPr>
          <p:spPr bwMode="auto">
            <a:xfrm>
              <a:off x="3041" y="2494"/>
              <a:ext cx="27" cy="54"/>
            </a:xfrm>
            <a:prstGeom prst="ellipse">
              <a:avLst/>
            </a:prstGeom>
            <a:solidFill>
              <a:schemeClr val="bg1"/>
            </a:solidFill>
            <a:ln w="3175">
              <a:solidFill>
                <a:schemeClr val="tx1"/>
              </a:solidFill>
              <a:round/>
              <a:headEnd/>
              <a:tailEnd/>
            </a:ln>
            <a:effectLst/>
          </p:spPr>
          <p:txBody>
            <a:bodyPr wrap="none" anchor="ctr"/>
            <a:lstStyle/>
            <a:p>
              <a:endParaRPr lang="en-US"/>
            </a:p>
          </p:txBody>
        </p:sp>
      </p:grpSp>
      <p:grpSp>
        <p:nvGrpSpPr>
          <p:cNvPr id="4" name="Group 24"/>
          <p:cNvGrpSpPr>
            <a:grpSpLocks/>
          </p:cNvGrpSpPr>
          <p:nvPr/>
        </p:nvGrpSpPr>
        <p:grpSpPr bwMode="auto">
          <a:xfrm flipH="1" flipV="1">
            <a:off x="2490788" y="2260600"/>
            <a:ext cx="290512" cy="249238"/>
            <a:chOff x="2919" y="2456"/>
            <a:chExt cx="183" cy="157"/>
          </a:xfrm>
        </p:grpSpPr>
        <p:sp>
          <p:nvSpPr>
            <p:cNvPr id="1384473" name="Oval 25"/>
            <p:cNvSpPr>
              <a:spLocks noChangeArrowheads="1"/>
            </p:cNvSpPr>
            <p:nvPr/>
          </p:nvSpPr>
          <p:spPr bwMode="auto">
            <a:xfrm>
              <a:off x="2919" y="2456"/>
              <a:ext cx="183" cy="157"/>
            </a:xfrm>
            <a:prstGeom prst="ellipse">
              <a:avLst/>
            </a:prstGeom>
            <a:solidFill>
              <a:srgbClr val="66FFFF"/>
            </a:solidFill>
            <a:ln w="38100">
              <a:solidFill>
                <a:schemeClr val="tx1"/>
              </a:solidFill>
              <a:round/>
              <a:headEnd/>
              <a:tailEnd/>
            </a:ln>
            <a:effectLst/>
          </p:spPr>
          <p:txBody>
            <a:bodyPr rot="10800000" wrap="none" anchor="ctr"/>
            <a:lstStyle/>
            <a:p>
              <a:endParaRPr lang="en-GB">
                <a:solidFill>
                  <a:srgbClr val="0000FF"/>
                </a:solidFill>
              </a:endParaRPr>
            </a:p>
          </p:txBody>
        </p:sp>
        <p:sp>
          <p:nvSpPr>
            <p:cNvPr id="1384474" name="Oval 26"/>
            <p:cNvSpPr>
              <a:spLocks noChangeArrowheads="1"/>
            </p:cNvSpPr>
            <p:nvPr/>
          </p:nvSpPr>
          <p:spPr bwMode="auto">
            <a:xfrm>
              <a:off x="3041" y="2494"/>
              <a:ext cx="27" cy="54"/>
            </a:xfrm>
            <a:prstGeom prst="ellipse">
              <a:avLst/>
            </a:prstGeom>
            <a:solidFill>
              <a:srgbClr val="66FFFF"/>
            </a:solidFill>
            <a:ln w="3175">
              <a:solidFill>
                <a:schemeClr val="tx1"/>
              </a:solidFill>
              <a:round/>
              <a:headEnd/>
              <a:tailEnd/>
            </a:ln>
            <a:effectLst/>
          </p:spPr>
          <p:txBody>
            <a:bodyPr wrap="none" anchor="ctr"/>
            <a:lstStyle/>
            <a:p>
              <a:endParaRPr lang="en-US"/>
            </a:p>
          </p:txBody>
        </p:sp>
      </p:grpSp>
      <p:grpSp>
        <p:nvGrpSpPr>
          <p:cNvPr id="5" name="Group 27"/>
          <p:cNvGrpSpPr>
            <a:grpSpLocks/>
          </p:cNvGrpSpPr>
          <p:nvPr/>
        </p:nvGrpSpPr>
        <p:grpSpPr bwMode="auto">
          <a:xfrm flipH="1" flipV="1">
            <a:off x="2462213" y="3536950"/>
            <a:ext cx="290512" cy="249238"/>
            <a:chOff x="2919" y="2456"/>
            <a:chExt cx="183" cy="157"/>
          </a:xfrm>
        </p:grpSpPr>
        <p:sp>
          <p:nvSpPr>
            <p:cNvPr id="1384476" name="Oval 28"/>
            <p:cNvSpPr>
              <a:spLocks noChangeArrowheads="1"/>
            </p:cNvSpPr>
            <p:nvPr/>
          </p:nvSpPr>
          <p:spPr bwMode="auto">
            <a:xfrm>
              <a:off x="2919" y="2456"/>
              <a:ext cx="183" cy="157"/>
            </a:xfrm>
            <a:prstGeom prst="ellipse">
              <a:avLst/>
            </a:prstGeom>
            <a:solidFill>
              <a:srgbClr val="66FFFF"/>
            </a:solidFill>
            <a:ln w="38100">
              <a:solidFill>
                <a:schemeClr val="tx1"/>
              </a:solidFill>
              <a:round/>
              <a:headEnd/>
              <a:tailEnd/>
            </a:ln>
            <a:effectLst/>
          </p:spPr>
          <p:txBody>
            <a:bodyPr rot="10800000" wrap="none" anchor="ctr"/>
            <a:lstStyle/>
            <a:p>
              <a:endParaRPr lang="en-GB">
                <a:solidFill>
                  <a:srgbClr val="0000FF"/>
                </a:solidFill>
              </a:endParaRPr>
            </a:p>
          </p:txBody>
        </p:sp>
        <p:sp>
          <p:nvSpPr>
            <p:cNvPr id="1384477" name="Oval 29"/>
            <p:cNvSpPr>
              <a:spLocks noChangeArrowheads="1"/>
            </p:cNvSpPr>
            <p:nvPr/>
          </p:nvSpPr>
          <p:spPr bwMode="auto">
            <a:xfrm>
              <a:off x="3041" y="2494"/>
              <a:ext cx="27" cy="54"/>
            </a:xfrm>
            <a:prstGeom prst="ellipse">
              <a:avLst/>
            </a:prstGeom>
            <a:solidFill>
              <a:srgbClr val="66FFFF"/>
            </a:solidFill>
            <a:ln w="3175">
              <a:solidFill>
                <a:schemeClr val="tx1"/>
              </a:solidFill>
              <a:round/>
              <a:headEnd/>
              <a:tailEnd/>
            </a:ln>
            <a:effectLst/>
          </p:spPr>
          <p:txBody>
            <a:bodyPr wrap="none" anchor="ctr"/>
            <a:lstStyle/>
            <a:p>
              <a:endParaRPr lang="en-US"/>
            </a:p>
          </p:txBody>
        </p:sp>
      </p:grpSp>
      <p:grpSp>
        <p:nvGrpSpPr>
          <p:cNvPr id="6" name="Group 30"/>
          <p:cNvGrpSpPr>
            <a:grpSpLocks/>
          </p:cNvGrpSpPr>
          <p:nvPr/>
        </p:nvGrpSpPr>
        <p:grpSpPr bwMode="auto">
          <a:xfrm flipH="1" flipV="1">
            <a:off x="3328988" y="3538538"/>
            <a:ext cx="290512" cy="249237"/>
            <a:chOff x="2919" y="2456"/>
            <a:chExt cx="183" cy="157"/>
          </a:xfrm>
        </p:grpSpPr>
        <p:sp>
          <p:nvSpPr>
            <p:cNvPr id="1384479" name="Oval 31"/>
            <p:cNvSpPr>
              <a:spLocks noChangeArrowheads="1"/>
            </p:cNvSpPr>
            <p:nvPr/>
          </p:nvSpPr>
          <p:spPr bwMode="auto">
            <a:xfrm>
              <a:off x="2919" y="2456"/>
              <a:ext cx="183" cy="157"/>
            </a:xfrm>
            <a:prstGeom prst="ellipse">
              <a:avLst/>
            </a:prstGeom>
            <a:solidFill>
              <a:srgbClr val="FF3300"/>
            </a:solidFill>
            <a:ln w="38100">
              <a:solidFill>
                <a:schemeClr val="tx1"/>
              </a:solidFill>
              <a:round/>
              <a:headEnd/>
              <a:tailEnd/>
            </a:ln>
            <a:effectLst/>
          </p:spPr>
          <p:txBody>
            <a:bodyPr rot="10800000" wrap="none" anchor="ctr"/>
            <a:lstStyle/>
            <a:p>
              <a:endParaRPr lang="en-GB">
                <a:solidFill>
                  <a:srgbClr val="0000FF"/>
                </a:solidFill>
              </a:endParaRPr>
            </a:p>
          </p:txBody>
        </p:sp>
        <p:sp>
          <p:nvSpPr>
            <p:cNvPr id="1384480" name="Oval 32"/>
            <p:cNvSpPr>
              <a:spLocks noChangeArrowheads="1"/>
            </p:cNvSpPr>
            <p:nvPr/>
          </p:nvSpPr>
          <p:spPr bwMode="auto">
            <a:xfrm>
              <a:off x="3041" y="2494"/>
              <a:ext cx="27" cy="54"/>
            </a:xfrm>
            <a:prstGeom prst="ellipse">
              <a:avLst/>
            </a:prstGeom>
            <a:solidFill>
              <a:schemeClr val="bg1"/>
            </a:solidFill>
            <a:ln w="3175">
              <a:solidFill>
                <a:schemeClr val="tx1"/>
              </a:solidFill>
              <a:round/>
              <a:headEnd/>
              <a:tailEnd/>
            </a:ln>
            <a:effectLst/>
          </p:spPr>
          <p:txBody>
            <a:bodyPr wrap="none" anchor="ctr"/>
            <a:lstStyle/>
            <a:p>
              <a:endParaRPr lang="en-US"/>
            </a:p>
          </p:txBody>
        </p:sp>
      </p:grpSp>
      <p:grpSp>
        <p:nvGrpSpPr>
          <p:cNvPr id="7" name="Group 33"/>
          <p:cNvGrpSpPr>
            <a:grpSpLocks/>
          </p:cNvGrpSpPr>
          <p:nvPr/>
        </p:nvGrpSpPr>
        <p:grpSpPr bwMode="auto">
          <a:xfrm flipH="1" flipV="1">
            <a:off x="2290763" y="4132263"/>
            <a:ext cx="290512" cy="249237"/>
            <a:chOff x="2919" y="2456"/>
            <a:chExt cx="183" cy="157"/>
          </a:xfrm>
        </p:grpSpPr>
        <p:sp>
          <p:nvSpPr>
            <p:cNvPr id="1384482" name="Oval 34"/>
            <p:cNvSpPr>
              <a:spLocks noChangeArrowheads="1"/>
            </p:cNvSpPr>
            <p:nvPr/>
          </p:nvSpPr>
          <p:spPr bwMode="auto">
            <a:xfrm>
              <a:off x="2919" y="2456"/>
              <a:ext cx="183" cy="157"/>
            </a:xfrm>
            <a:prstGeom prst="ellipse">
              <a:avLst/>
            </a:prstGeom>
            <a:solidFill>
              <a:srgbClr val="FF3300"/>
            </a:solidFill>
            <a:ln w="38100">
              <a:solidFill>
                <a:schemeClr val="tx1"/>
              </a:solidFill>
              <a:round/>
              <a:headEnd/>
              <a:tailEnd/>
            </a:ln>
            <a:effectLst/>
          </p:spPr>
          <p:txBody>
            <a:bodyPr rot="10800000" wrap="none" anchor="ctr"/>
            <a:lstStyle/>
            <a:p>
              <a:endParaRPr lang="en-GB">
                <a:solidFill>
                  <a:srgbClr val="0000FF"/>
                </a:solidFill>
              </a:endParaRPr>
            </a:p>
          </p:txBody>
        </p:sp>
        <p:sp>
          <p:nvSpPr>
            <p:cNvPr id="1384483" name="Oval 35"/>
            <p:cNvSpPr>
              <a:spLocks noChangeArrowheads="1"/>
            </p:cNvSpPr>
            <p:nvPr/>
          </p:nvSpPr>
          <p:spPr bwMode="auto">
            <a:xfrm>
              <a:off x="3041" y="2494"/>
              <a:ext cx="27" cy="54"/>
            </a:xfrm>
            <a:prstGeom prst="ellipse">
              <a:avLst/>
            </a:prstGeom>
            <a:solidFill>
              <a:schemeClr val="bg1"/>
            </a:solidFill>
            <a:ln w="3175">
              <a:solidFill>
                <a:schemeClr val="tx1"/>
              </a:solidFill>
              <a:round/>
              <a:headEnd/>
              <a:tailEnd/>
            </a:ln>
            <a:effectLst/>
          </p:spPr>
          <p:txBody>
            <a:bodyPr wrap="none" anchor="ctr"/>
            <a:lstStyle/>
            <a:p>
              <a:endParaRPr lang="en-US"/>
            </a:p>
          </p:txBody>
        </p:sp>
      </p:grpSp>
      <p:grpSp>
        <p:nvGrpSpPr>
          <p:cNvPr id="8" name="Group 36"/>
          <p:cNvGrpSpPr>
            <a:grpSpLocks/>
          </p:cNvGrpSpPr>
          <p:nvPr/>
        </p:nvGrpSpPr>
        <p:grpSpPr bwMode="auto">
          <a:xfrm flipH="1" flipV="1">
            <a:off x="2860675" y="2976563"/>
            <a:ext cx="290513" cy="249237"/>
            <a:chOff x="2919" y="2456"/>
            <a:chExt cx="183" cy="157"/>
          </a:xfrm>
        </p:grpSpPr>
        <p:sp>
          <p:nvSpPr>
            <p:cNvPr id="1384485" name="Oval 37"/>
            <p:cNvSpPr>
              <a:spLocks noChangeArrowheads="1"/>
            </p:cNvSpPr>
            <p:nvPr/>
          </p:nvSpPr>
          <p:spPr bwMode="auto">
            <a:xfrm>
              <a:off x="2919" y="2456"/>
              <a:ext cx="183" cy="157"/>
            </a:xfrm>
            <a:prstGeom prst="ellipse">
              <a:avLst/>
            </a:prstGeom>
            <a:solidFill>
              <a:srgbClr val="FFFF00"/>
            </a:solidFill>
            <a:ln w="38100">
              <a:solidFill>
                <a:schemeClr val="tx1"/>
              </a:solidFill>
              <a:round/>
              <a:headEnd/>
              <a:tailEnd/>
            </a:ln>
            <a:effectLst/>
          </p:spPr>
          <p:txBody>
            <a:bodyPr rot="10800000" wrap="none" anchor="ctr"/>
            <a:lstStyle/>
            <a:p>
              <a:endParaRPr lang="en-GB">
                <a:solidFill>
                  <a:srgbClr val="0000FF"/>
                </a:solidFill>
              </a:endParaRPr>
            </a:p>
          </p:txBody>
        </p:sp>
        <p:sp>
          <p:nvSpPr>
            <p:cNvPr id="1384486" name="Oval 38"/>
            <p:cNvSpPr>
              <a:spLocks noChangeArrowheads="1"/>
            </p:cNvSpPr>
            <p:nvPr/>
          </p:nvSpPr>
          <p:spPr bwMode="auto">
            <a:xfrm>
              <a:off x="3041" y="2494"/>
              <a:ext cx="27" cy="54"/>
            </a:xfrm>
            <a:prstGeom prst="ellipse">
              <a:avLst/>
            </a:prstGeom>
            <a:solidFill>
              <a:srgbClr val="FFFF00"/>
            </a:solidFill>
            <a:ln w="3175">
              <a:solidFill>
                <a:schemeClr val="tx1"/>
              </a:solidFill>
              <a:round/>
              <a:headEnd/>
              <a:tailEnd/>
            </a:ln>
            <a:effectLst/>
          </p:spPr>
          <p:txBody>
            <a:bodyPr wrap="none" anchor="ctr"/>
            <a:lstStyle/>
            <a:p>
              <a:endParaRPr lang="en-US"/>
            </a:p>
          </p:txBody>
        </p:sp>
      </p:grpSp>
      <p:grpSp>
        <p:nvGrpSpPr>
          <p:cNvPr id="9" name="Group 39"/>
          <p:cNvGrpSpPr>
            <a:grpSpLocks/>
          </p:cNvGrpSpPr>
          <p:nvPr/>
        </p:nvGrpSpPr>
        <p:grpSpPr bwMode="auto">
          <a:xfrm flipH="1" flipV="1">
            <a:off x="1895475" y="3436938"/>
            <a:ext cx="290513" cy="249237"/>
            <a:chOff x="2919" y="2456"/>
            <a:chExt cx="183" cy="157"/>
          </a:xfrm>
        </p:grpSpPr>
        <p:sp>
          <p:nvSpPr>
            <p:cNvPr id="1384488" name="Oval 40"/>
            <p:cNvSpPr>
              <a:spLocks noChangeArrowheads="1"/>
            </p:cNvSpPr>
            <p:nvPr/>
          </p:nvSpPr>
          <p:spPr bwMode="auto">
            <a:xfrm>
              <a:off x="2919" y="2456"/>
              <a:ext cx="183" cy="157"/>
            </a:xfrm>
            <a:prstGeom prst="ellipse">
              <a:avLst/>
            </a:prstGeom>
            <a:solidFill>
              <a:srgbClr val="FFFF00"/>
            </a:solidFill>
            <a:ln w="38100">
              <a:solidFill>
                <a:schemeClr val="tx1"/>
              </a:solidFill>
              <a:round/>
              <a:headEnd/>
              <a:tailEnd/>
            </a:ln>
            <a:effectLst/>
          </p:spPr>
          <p:txBody>
            <a:bodyPr rot="10800000" wrap="none" anchor="ctr"/>
            <a:lstStyle/>
            <a:p>
              <a:endParaRPr lang="en-GB">
                <a:solidFill>
                  <a:srgbClr val="0000FF"/>
                </a:solidFill>
              </a:endParaRPr>
            </a:p>
          </p:txBody>
        </p:sp>
        <p:sp>
          <p:nvSpPr>
            <p:cNvPr id="1384489" name="Oval 41"/>
            <p:cNvSpPr>
              <a:spLocks noChangeArrowheads="1"/>
            </p:cNvSpPr>
            <p:nvPr/>
          </p:nvSpPr>
          <p:spPr bwMode="auto">
            <a:xfrm>
              <a:off x="3041" y="2494"/>
              <a:ext cx="27" cy="54"/>
            </a:xfrm>
            <a:prstGeom prst="ellipse">
              <a:avLst/>
            </a:prstGeom>
            <a:solidFill>
              <a:srgbClr val="FFFF00"/>
            </a:solidFill>
            <a:ln w="3175">
              <a:solidFill>
                <a:schemeClr val="tx1"/>
              </a:solidFill>
              <a:round/>
              <a:headEnd/>
              <a:tailEnd/>
            </a:ln>
            <a:effectLst/>
          </p:spPr>
          <p:txBody>
            <a:bodyPr wrap="none" anchor="ctr"/>
            <a:lstStyle/>
            <a:p>
              <a:endParaRPr lang="en-US"/>
            </a:p>
          </p:txBody>
        </p:sp>
      </p:grpSp>
      <p:sp>
        <p:nvSpPr>
          <p:cNvPr id="1384490" name="AutoShape 42"/>
          <p:cNvSpPr>
            <a:spLocks noChangeArrowheads="1"/>
          </p:cNvSpPr>
          <p:nvPr/>
        </p:nvSpPr>
        <p:spPr bwMode="auto">
          <a:xfrm>
            <a:off x="5934075" y="3067050"/>
            <a:ext cx="855663" cy="595313"/>
          </a:xfrm>
          <a:prstGeom prst="triangle">
            <a:avLst>
              <a:gd name="adj" fmla="val 50000"/>
            </a:avLst>
          </a:prstGeom>
          <a:solidFill>
            <a:srgbClr val="CCFFCC"/>
          </a:solidFill>
          <a:ln w="38100" algn="ctr">
            <a:solidFill>
              <a:schemeClr val="tx1"/>
            </a:solidFill>
            <a:miter lim="800000"/>
            <a:headEnd/>
            <a:tailEnd/>
          </a:ln>
          <a:effectLst/>
        </p:spPr>
        <p:txBody>
          <a:bodyPr wrap="none" anchor="ctr"/>
          <a:lstStyle/>
          <a:p>
            <a:endParaRPr lang="en-US"/>
          </a:p>
        </p:txBody>
      </p:sp>
      <p:sp>
        <p:nvSpPr>
          <p:cNvPr id="1384491" name="Line 43"/>
          <p:cNvSpPr>
            <a:spLocks noChangeShapeType="1"/>
          </p:cNvSpPr>
          <p:nvPr/>
        </p:nvSpPr>
        <p:spPr bwMode="auto">
          <a:xfrm flipH="1">
            <a:off x="6354763" y="3678238"/>
            <a:ext cx="434975" cy="1654175"/>
          </a:xfrm>
          <a:prstGeom prst="line">
            <a:avLst/>
          </a:prstGeom>
          <a:noFill/>
          <a:ln w="38100">
            <a:solidFill>
              <a:schemeClr val="tx1"/>
            </a:solidFill>
            <a:round/>
            <a:headEnd/>
            <a:tailEnd/>
          </a:ln>
          <a:effectLst/>
        </p:spPr>
        <p:txBody>
          <a:bodyPr anchor="ctr"/>
          <a:lstStyle/>
          <a:p>
            <a:endParaRPr lang="en-US"/>
          </a:p>
        </p:txBody>
      </p:sp>
      <p:sp>
        <p:nvSpPr>
          <p:cNvPr id="1384492" name="Line 44"/>
          <p:cNvSpPr>
            <a:spLocks noChangeShapeType="1"/>
          </p:cNvSpPr>
          <p:nvPr/>
        </p:nvSpPr>
        <p:spPr bwMode="auto">
          <a:xfrm flipV="1">
            <a:off x="6818313" y="2341563"/>
            <a:ext cx="1219200" cy="1292225"/>
          </a:xfrm>
          <a:prstGeom prst="line">
            <a:avLst/>
          </a:prstGeom>
          <a:noFill/>
          <a:ln w="38100">
            <a:solidFill>
              <a:schemeClr val="tx1"/>
            </a:solidFill>
            <a:round/>
            <a:headEnd/>
            <a:tailEnd/>
          </a:ln>
          <a:effectLst/>
        </p:spPr>
        <p:txBody>
          <a:bodyPr anchor="ctr"/>
          <a:lstStyle/>
          <a:p>
            <a:endParaRPr lang="en-US"/>
          </a:p>
        </p:txBody>
      </p:sp>
      <p:sp>
        <p:nvSpPr>
          <p:cNvPr id="1384493" name="Line 45"/>
          <p:cNvSpPr>
            <a:spLocks noChangeShapeType="1"/>
          </p:cNvSpPr>
          <p:nvPr/>
        </p:nvSpPr>
        <p:spPr bwMode="auto">
          <a:xfrm flipH="1">
            <a:off x="6383338" y="2327275"/>
            <a:ext cx="1625600" cy="769938"/>
          </a:xfrm>
          <a:prstGeom prst="line">
            <a:avLst/>
          </a:prstGeom>
          <a:noFill/>
          <a:ln w="38100">
            <a:solidFill>
              <a:schemeClr val="tx1"/>
            </a:solidFill>
            <a:round/>
            <a:headEnd/>
            <a:tailEnd/>
          </a:ln>
          <a:effectLst/>
        </p:spPr>
        <p:txBody>
          <a:bodyPr anchor="ctr"/>
          <a:lstStyle/>
          <a:p>
            <a:endParaRPr lang="en-US"/>
          </a:p>
        </p:txBody>
      </p:sp>
      <p:sp>
        <p:nvSpPr>
          <p:cNvPr id="1384494" name="Line 46"/>
          <p:cNvSpPr>
            <a:spLocks noChangeShapeType="1"/>
          </p:cNvSpPr>
          <p:nvPr/>
        </p:nvSpPr>
        <p:spPr bwMode="auto">
          <a:xfrm flipH="1" flipV="1">
            <a:off x="4684713" y="2386013"/>
            <a:ext cx="1670050" cy="696912"/>
          </a:xfrm>
          <a:prstGeom prst="line">
            <a:avLst/>
          </a:prstGeom>
          <a:noFill/>
          <a:ln w="38100">
            <a:solidFill>
              <a:schemeClr val="tx1"/>
            </a:solidFill>
            <a:round/>
            <a:headEnd/>
            <a:tailEnd/>
          </a:ln>
          <a:effectLst/>
        </p:spPr>
        <p:txBody>
          <a:bodyPr anchor="ctr"/>
          <a:lstStyle/>
          <a:p>
            <a:endParaRPr lang="en-US"/>
          </a:p>
        </p:txBody>
      </p:sp>
      <p:sp>
        <p:nvSpPr>
          <p:cNvPr id="1384495" name="Line 47"/>
          <p:cNvSpPr>
            <a:spLocks noChangeShapeType="1"/>
          </p:cNvSpPr>
          <p:nvPr/>
        </p:nvSpPr>
        <p:spPr bwMode="auto">
          <a:xfrm flipH="1" flipV="1">
            <a:off x="4656138" y="2327275"/>
            <a:ext cx="1263650" cy="1320800"/>
          </a:xfrm>
          <a:prstGeom prst="line">
            <a:avLst/>
          </a:prstGeom>
          <a:noFill/>
          <a:ln w="38100">
            <a:solidFill>
              <a:schemeClr val="tx1"/>
            </a:solidFill>
            <a:round/>
            <a:headEnd/>
            <a:tailEnd/>
          </a:ln>
          <a:effectLst/>
        </p:spPr>
        <p:txBody>
          <a:bodyPr anchor="ctr"/>
          <a:lstStyle/>
          <a:p>
            <a:endParaRPr lang="en-US"/>
          </a:p>
        </p:txBody>
      </p:sp>
      <p:sp>
        <p:nvSpPr>
          <p:cNvPr id="1384496" name="Line 48"/>
          <p:cNvSpPr>
            <a:spLocks noChangeShapeType="1"/>
          </p:cNvSpPr>
          <p:nvPr/>
        </p:nvSpPr>
        <p:spPr bwMode="auto">
          <a:xfrm flipH="1" flipV="1">
            <a:off x="5934075" y="3619500"/>
            <a:ext cx="434975" cy="1698625"/>
          </a:xfrm>
          <a:prstGeom prst="line">
            <a:avLst/>
          </a:prstGeom>
          <a:noFill/>
          <a:ln w="38100">
            <a:solidFill>
              <a:schemeClr val="tx1"/>
            </a:solidFill>
            <a:round/>
            <a:headEnd/>
            <a:tailEnd/>
          </a:ln>
          <a:effectLst/>
        </p:spPr>
        <p:txBody>
          <a:bodyPr anchor="ctr"/>
          <a:lstStyle/>
          <a:p>
            <a:endParaRPr lang="en-US"/>
          </a:p>
        </p:txBody>
      </p:sp>
      <p:sp>
        <p:nvSpPr>
          <p:cNvPr id="1384497" name="Line 49"/>
          <p:cNvSpPr>
            <a:spLocks noChangeShapeType="1"/>
          </p:cNvSpPr>
          <p:nvPr/>
        </p:nvSpPr>
        <p:spPr bwMode="auto">
          <a:xfrm flipV="1">
            <a:off x="6369050" y="2374900"/>
            <a:ext cx="420688" cy="754063"/>
          </a:xfrm>
          <a:prstGeom prst="line">
            <a:avLst/>
          </a:prstGeom>
          <a:noFill/>
          <a:ln w="38100">
            <a:solidFill>
              <a:schemeClr val="tx1"/>
            </a:solidFill>
            <a:round/>
            <a:headEnd/>
            <a:tailEnd/>
          </a:ln>
          <a:effectLst/>
        </p:spPr>
        <p:txBody>
          <a:bodyPr anchor="ctr"/>
          <a:lstStyle/>
          <a:p>
            <a:endParaRPr lang="en-US"/>
          </a:p>
        </p:txBody>
      </p:sp>
      <p:sp>
        <p:nvSpPr>
          <p:cNvPr id="1384498" name="Line 50"/>
          <p:cNvSpPr>
            <a:spLocks noChangeShapeType="1"/>
          </p:cNvSpPr>
          <p:nvPr/>
        </p:nvSpPr>
        <p:spPr bwMode="auto">
          <a:xfrm flipH="1" flipV="1">
            <a:off x="5940425" y="2376488"/>
            <a:ext cx="420688" cy="754062"/>
          </a:xfrm>
          <a:prstGeom prst="line">
            <a:avLst/>
          </a:prstGeom>
          <a:noFill/>
          <a:ln w="38100">
            <a:solidFill>
              <a:schemeClr val="tx1"/>
            </a:solidFill>
            <a:round/>
            <a:headEnd/>
            <a:tailEnd/>
          </a:ln>
          <a:effectLst/>
        </p:spPr>
        <p:txBody>
          <a:bodyPr anchor="ctr"/>
          <a:lstStyle/>
          <a:p>
            <a:endParaRPr lang="en-US"/>
          </a:p>
        </p:txBody>
      </p:sp>
      <p:sp>
        <p:nvSpPr>
          <p:cNvPr id="1384499" name="Line 51"/>
          <p:cNvSpPr>
            <a:spLocks noChangeShapeType="1"/>
          </p:cNvSpPr>
          <p:nvPr/>
        </p:nvSpPr>
        <p:spPr bwMode="auto">
          <a:xfrm flipH="1" flipV="1">
            <a:off x="5265738" y="3430588"/>
            <a:ext cx="696912" cy="247650"/>
          </a:xfrm>
          <a:prstGeom prst="line">
            <a:avLst/>
          </a:prstGeom>
          <a:noFill/>
          <a:ln w="38100">
            <a:solidFill>
              <a:schemeClr val="tx1"/>
            </a:solidFill>
            <a:round/>
            <a:headEnd/>
            <a:tailEnd/>
          </a:ln>
          <a:effectLst/>
        </p:spPr>
        <p:txBody>
          <a:bodyPr anchor="ctr"/>
          <a:lstStyle/>
          <a:p>
            <a:endParaRPr lang="en-US"/>
          </a:p>
        </p:txBody>
      </p:sp>
      <p:sp>
        <p:nvSpPr>
          <p:cNvPr id="1384500" name="Line 52"/>
          <p:cNvSpPr>
            <a:spLocks noChangeShapeType="1"/>
          </p:cNvSpPr>
          <p:nvPr/>
        </p:nvSpPr>
        <p:spPr bwMode="auto">
          <a:xfrm flipV="1">
            <a:off x="6769100" y="3524250"/>
            <a:ext cx="623888" cy="131763"/>
          </a:xfrm>
          <a:prstGeom prst="line">
            <a:avLst/>
          </a:prstGeom>
          <a:noFill/>
          <a:ln w="38100">
            <a:solidFill>
              <a:schemeClr val="tx1"/>
            </a:solidFill>
            <a:round/>
            <a:headEnd/>
            <a:tailEnd/>
          </a:ln>
          <a:effectLst/>
        </p:spPr>
        <p:txBody>
          <a:bodyPr anchor="ctr"/>
          <a:lstStyle/>
          <a:p>
            <a:endParaRPr lang="en-US"/>
          </a:p>
        </p:txBody>
      </p:sp>
      <p:sp>
        <p:nvSpPr>
          <p:cNvPr id="1384501" name="Line 53"/>
          <p:cNvSpPr>
            <a:spLocks noChangeShapeType="1"/>
          </p:cNvSpPr>
          <p:nvPr/>
        </p:nvSpPr>
        <p:spPr bwMode="auto">
          <a:xfrm flipH="1">
            <a:off x="5699125" y="3692525"/>
            <a:ext cx="219075" cy="492125"/>
          </a:xfrm>
          <a:prstGeom prst="line">
            <a:avLst/>
          </a:prstGeom>
          <a:noFill/>
          <a:ln w="38100">
            <a:solidFill>
              <a:schemeClr val="tx1"/>
            </a:solidFill>
            <a:round/>
            <a:headEnd/>
            <a:tailEnd/>
          </a:ln>
          <a:effectLst/>
        </p:spPr>
        <p:txBody>
          <a:bodyPr anchor="ctr"/>
          <a:lstStyle/>
          <a:p>
            <a:endParaRPr lang="en-US"/>
          </a:p>
        </p:txBody>
      </p:sp>
      <p:sp>
        <p:nvSpPr>
          <p:cNvPr id="1384502" name="Line 54"/>
          <p:cNvSpPr>
            <a:spLocks noChangeShapeType="1"/>
          </p:cNvSpPr>
          <p:nvPr/>
        </p:nvSpPr>
        <p:spPr bwMode="auto">
          <a:xfrm>
            <a:off x="6810375" y="3671888"/>
            <a:ext cx="131763" cy="565150"/>
          </a:xfrm>
          <a:prstGeom prst="line">
            <a:avLst/>
          </a:prstGeom>
          <a:noFill/>
          <a:ln w="38100">
            <a:solidFill>
              <a:schemeClr val="tx1"/>
            </a:solidFill>
            <a:round/>
            <a:headEnd/>
            <a:tailEnd/>
          </a:ln>
          <a:effectLst/>
        </p:spPr>
        <p:txBody>
          <a:bodyPr anchor="ctr"/>
          <a:lstStyle/>
          <a:p>
            <a:endParaRPr lang="en-US"/>
          </a:p>
        </p:txBody>
      </p:sp>
      <p:grpSp>
        <p:nvGrpSpPr>
          <p:cNvPr id="10" name="Group 55"/>
          <p:cNvGrpSpPr>
            <a:grpSpLocks/>
          </p:cNvGrpSpPr>
          <p:nvPr/>
        </p:nvGrpSpPr>
        <p:grpSpPr bwMode="auto">
          <a:xfrm flipH="1" flipV="1">
            <a:off x="6705600" y="2260600"/>
            <a:ext cx="290513" cy="249238"/>
            <a:chOff x="2919" y="2456"/>
            <a:chExt cx="183" cy="157"/>
          </a:xfrm>
        </p:grpSpPr>
        <p:sp>
          <p:nvSpPr>
            <p:cNvPr id="1384504" name="Oval 56"/>
            <p:cNvSpPr>
              <a:spLocks noChangeArrowheads="1"/>
            </p:cNvSpPr>
            <p:nvPr/>
          </p:nvSpPr>
          <p:spPr bwMode="auto">
            <a:xfrm>
              <a:off x="2919" y="2456"/>
              <a:ext cx="183" cy="157"/>
            </a:xfrm>
            <a:prstGeom prst="ellipse">
              <a:avLst/>
            </a:prstGeom>
            <a:solidFill>
              <a:srgbClr val="66FFFF"/>
            </a:solidFill>
            <a:ln w="38100">
              <a:solidFill>
                <a:schemeClr val="tx1"/>
              </a:solidFill>
              <a:round/>
              <a:headEnd/>
              <a:tailEnd/>
            </a:ln>
            <a:effectLst/>
          </p:spPr>
          <p:txBody>
            <a:bodyPr rot="10800000" wrap="none" anchor="ctr"/>
            <a:lstStyle/>
            <a:p>
              <a:endParaRPr lang="en-GB">
                <a:solidFill>
                  <a:srgbClr val="0000FF"/>
                </a:solidFill>
              </a:endParaRPr>
            </a:p>
          </p:txBody>
        </p:sp>
        <p:sp>
          <p:nvSpPr>
            <p:cNvPr id="1384505" name="Oval 57"/>
            <p:cNvSpPr>
              <a:spLocks noChangeArrowheads="1"/>
            </p:cNvSpPr>
            <p:nvPr/>
          </p:nvSpPr>
          <p:spPr bwMode="auto">
            <a:xfrm>
              <a:off x="3041" y="2494"/>
              <a:ext cx="27" cy="54"/>
            </a:xfrm>
            <a:prstGeom prst="ellipse">
              <a:avLst/>
            </a:prstGeom>
            <a:solidFill>
              <a:srgbClr val="66FFFF"/>
            </a:solidFill>
            <a:ln w="3175">
              <a:solidFill>
                <a:schemeClr val="tx1"/>
              </a:solidFill>
              <a:round/>
              <a:headEnd/>
              <a:tailEnd/>
            </a:ln>
            <a:effectLst/>
          </p:spPr>
          <p:txBody>
            <a:bodyPr wrap="none" anchor="ctr"/>
            <a:lstStyle/>
            <a:p>
              <a:endParaRPr lang="en-US"/>
            </a:p>
          </p:txBody>
        </p:sp>
      </p:grpSp>
      <p:grpSp>
        <p:nvGrpSpPr>
          <p:cNvPr id="11" name="Group 58"/>
          <p:cNvGrpSpPr>
            <a:grpSpLocks/>
          </p:cNvGrpSpPr>
          <p:nvPr/>
        </p:nvGrpSpPr>
        <p:grpSpPr bwMode="auto">
          <a:xfrm flipH="1" flipV="1">
            <a:off x="5827713" y="2260600"/>
            <a:ext cx="290512" cy="249238"/>
            <a:chOff x="2919" y="2456"/>
            <a:chExt cx="183" cy="157"/>
          </a:xfrm>
        </p:grpSpPr>
        <p:sp>
          <p:nvSpPr>
            <p:cNvPr id="1384507" name="Oval 59"/>
            <p:cNvSpPr>
              <a:spLocks noChangeArrowheads="1"/>
            </p:cNvSpPr>
            <p:nvPr/>
          </p:nvSpPr>
          <p:spPr bwMode="auto">
            <a:xfrm>
              <a:off x="2919" y="2456"/>
              <a:ext cx="183" cy="157"/>
            </a:xfrm>
            <a:prstGeom prst="ellipse">
              <a:avLst/>
            </a:prstGeom>
            <a:solidFill>
              <a:srgbClr val="FFFF00"/>
            </a:solidFill>
            <a:ln w="38100">
              <a:solidFill>
                <a:schemeClr val="tx1"/>
              </a:solidFill>
              <a:round/>
              <a:headEnd/>
              <a:tailEnd/>
            </a:ln>
            <a:effectLst/>
          </p:spPr>
          <p:txBody>
            <a:bodyPr rot="10800000" wrap="none" anchor="ctr"/>
            <a:lstStyle/>
            <a:p>
              <a:endParaRPr lang="en-GB">
                <a:solidFill>
                  <a:srgbClr val="0000FF"/>
                </a:solidFill>
              </a:endParaRPr>
            </a:p>
          </p:txBody>
        </p:sp>
        <p:sp>
          <p:nvSpPr>
            <p:cNvPr id="1384508" name="Oval 60"/>
            <p:cNvSpPr>
              <a:spLocks noChangeArrowheads="1"/>
            </p:cNvSpPr>
            <p:nvPr/>
          </p:nvSpPr>
          <p:spPr bwMode="auto">
            <a:xfrm>
              <a:off x="3041" y="2494"/>
              <a:ext cx="27" cy="54"/>
            </a:xfrm>
            <a:prstGeom prst="ellipse">
              <a:avLst/>
            </a:prstGeom>
            <a:solidFill>
              <a:schemeClr val="bg1"/>
            </a:solidFill>
            <a:ln w="3175">
              <a:solidFill>
                <a:schemeClr val="tx1"/>
              </a:solidFill>
              <a:round/>
              <a:headEnd/>
              <a:tailEnd/>
            </a:ln>
            <a:effectLst/>
          </p:spPr>
          <p:txBody>
            <a:bodyPr wrap="none" anchor="ctr"/>
            <a:lstStyle/>
            <a:p>
              <a:endParaRPr lang="en-US"/>
            </a:p>
          </p:txBody>
        </p:sp>
      </p:grpSp>
      <p:grpSp>
        <p:nvGrpSpPr>
          <p:cNvPr id="12" name="Group 61"/>
          <p:cNvGrpSpPr>
            <a:grpSpLocks/>
          </p:cNvGrpSpPr>
          <p:nvPr/>
        </p:nvGrpSpPr>
        <p:grpSpPr bwMode="auto">
          <a:xfrm flipH="1" flipV="1">
            <a:off x="7853363" y="2260600"/>
            <a:ext cx="290512" cy="249238"/>
            <a:chOff x="2919" y="2456"/>
            <a:chExt cx="183" cy="157"/>
          </a:xfrm>
        </p:grpSpPr>
        <p:sp>
          <p:nvSpPr>
            <p:cNvPr id="1384510" name="Oval 62"/>
            <p:cNvSpPr>
              <a:spLocks noChangeArrowheads="1"/>
            </p:cNvSpPr>
            <p:nvPr/>
          </p:nvSpPr>
          <p:spPr bwMode="auto">
            <a:xfrm>
              <a:off x="2919" y="2456"/>
              <a:ext cx="183" cy="157"/>
            </a:xfrm>
            <a:prstGeom prst="ellipse">
              <a:avLst/>
            </a:prstGeom>
            <a:solidFill>
              <a:srgbClr val="FFFF00"/>
            </a:solidFill>
            <a:ln w="38100">
              <a:solidFill>
                <a:schemeClr val="tx1"/>
              </a:solidFill>
              <a:round/>
              <a:headEnd/>
              <a:tailEnd/>
            </a:ln>
            <a:effectLst/>
          </p:spPr>
          <p:txBody>
            <a:bodyPr rot="10800000" wrap="none" anchor="ctr"/>
            <a:lstStyle/>
            <a:p>
              <a:endParaRPr lang="en-GB">
                <a:solidFill>
                  <a:srgbClr val="0000FF"/>
                </a:solidFill>
              </a:endParaRPr>
            </a:p>
          </p:txBody>
        </p:sp>
        <p:sp>
          <p:nvSpPr>
            <p:cNvPr id="1384511" name="Oval 63"/>
            <p:cNvSpPr>
              <a:spLocks noChangeArrowheads="1"/>
            </p:cNvSpPr>
            <p:nvPr/>
          </p:nvSpPr>
          <p:spPr bwMode="auto">
            <a:xfrm>
              <a:off x="3041" y="2494"/>
              <a:ext cx="27" cy="54"/>
            </a:xfrm>
            <a:prstGeom prst="ellipse">
              <a:avLst/>
            </a:prstGeom>
            <a:solidFill>
              <a:schemeClr val="bg1"/>
            </a:solidFill>
            <a:ln w="3175">
              <a:solidFill>
                <a:schemeClr val="tx1"/>
              </a:solidFill>
              <a:round/>
              <a:headEnd/>
              <a:tailEnd/>
            </a:ln>
            <a:effectLst/>
          </p:spPr>
          <p:txBody>
            <a:bodyPr wrap="none" anchor="ctr"/>
            <a:lstStyle/>
            <a:p>
              <a:endParaRPr lang="en-US"/>
            </a:p>
          </p:txBody>
        </p:sp>
      </p:grpSp>
      <p:grpSp>
        <p:nvGrpSpPr>
          <p:cNvPr id="13" name="Group 64"/>
          <p:cNvGrpSpPr>
            <a:grpSpLocks/>
          </p:cNvGrpSpPr>
          <p:nvPr/>
        </p:nvGrpSpPr>
        <p:grpSpPr bwMode="auto">
          <a:xfrm flipH="1" flipV="1">
            <a:off x="5799138" y="3536950"/>
            <a:ext cx="290512" cy="249238"/>
            <a:chOff x="2919" y="2456"/>
            <a:chExt cx="183" cy="157"/>
          </a:xfrm>
        </p:grpSpPr>
        <p:sp>
          <p:nvSpPr>
            <p:cNvPr id="1384513" name="Oval 65"/>
            <p:cNvSpPr>
              <a:spLocks noChangeArrowheads="1"/>
            </p:cNvSpPr>
            <p:nvPr/>
          </p:nvSpPr>
          <p:spPr bwMode="auto">
            <a:xfrm>
              <a:off x="2919" y="2456"/>
              <a:ext cx="183" cy="157"/>
            </a:xfrm>
            <a:prstGeom prst="ellipse">
              <a:avLst/>
            </a:prstGeom>
            <a:solidFill>
              <a:srgbClr val="FFFF00"/>
            </a:solidFill>
            <a:ln w="38100">
              <a:solidFill>
                <a:schemeClr val="tx1"/>
              </a:solidFill>
              <a:round/>
              <a:headEnd/>
              <a:tailEnd/>
            </a:ln>
            <a:effectLst/>
          </p:spPr>
          <p:txBody>
            <a:bodyPr rot="10800000" wrap="none" anchor="ctr"/>
            <a:lstStyle/>
            <a:p>
              <a:endParaRPr lang="en-GB">
                <a:solidFill>
                  <a:srgbClr val="0000FF"/>
                </a:solidFill>
              </a:endParaRPr>
            </a:p>
          </p:txBody>
        </p:sp>
        <p:sp>
          <p:nvSpPr>
            <p:cNvPr id="1384514" name="Oval 66"/>
            <p:cNvSpPr>
              <a:spLocks noChangeArrowheads="1"/>
            </p:cNvSpPr>
            <p:nvPr/>
          </p:nvSpPr>
          <p:spPr bwMode="auto">
            <a:xfrm>
              <a:off x="3041" y="2494"/>
              <a:ext cx="27" cy="54"/>
            </a:xfrm>
            <a:prstGeom prst="ellipse">
              <a:avLst/>
            </a:prstGeom>
            <a:solidFill>
              <a:schemeClr val="bg1"/>
            </a:solidFill>
            <a:ln w="3175">
              <a:solidFill>
                <a:schemeClr val="tx1"/>
              </a:solidFill>
              <a:round/>
              <a:headEnd/>
              <a:tailEnd/>
            </a:ln>
            <a:effectLst/>
          </p:spPr>
          <p:txBody>
            <a:bodyPr wrap="none" anchor="ctr"/>
            <a:lstStyle/>
            <a:p>
              <a:endParaRPr lang="en-US"/>
            </a:p>
          </p:txBody>
        </p:sp>
      </p:grpSp>
      <p:grpSp>
        <p:nvGrpSpPr>
          <p:cNvPr id="14" name="Group 67"/>
          <p:cNvGrpSpPr>
            <a:grpSpLocks/>
          </p:cNvGrpSpPr>
          <p:nvPr/>
        </p:nvGrpSpPr>
        <p:grpSpPr bwMode="auto">
          <a:xfrm flipH="1" flipV="1">
            <a:off x="6837363" y="4133850"/>
            <a:ext cx="290512" cy="249238"/>
            <a:chOff x="2919" y="2456"/>
            <a:chExt cx="183" cy="157"/>
          </a:xfrm>
        </p:grpSpPr>
        <p:sp>
          <p:nvSpPr>
            <p:cNvPr id="1384516" name="Oval 68"/>
            <p:cNvSpPr>
              <a:spLocks noChangeArrowheads="1"/>
            </p:cNvSpPr>
            <p:nvPr/>
          </p:nvSpPr>
          <p:spPr bwMode="auto">
            <a:xfrm>
              <a:off x="2919" y="2456"/>
              <a:ext cx="183" cy="157"/>
            </a:xfrm>
            <a:prstGeom prst="ellipse">
              <a:avLst/>
            </a:prstGeom>
            <a:solidFill>
              <a:srgbClr val="FFFF00"/>
            </a:solidFill>
            <a:ln w="38100">
              <a:solidFill>
                <a:schemeClr val="tx1"/>
              </a:solidFill>
              <a:round/>
              <a:headEnd/>
              <a:tailEnd/>
            </a:ln>
            <a:effectLst/>
          </p:spPr>
          <p:txBody>
            <a:bodyPr rot="10800000" wrap="none" anchor="ctr"/>
            <a:lstStyle/>
            <a:p>
              <a:endParaRPr lang="en-GB">
                <a:solidFill>
                  <a:srgbClr val="0000FF"/>
                </a:solidFill>
              </a:endParaRPr>
            </a:p>
          </p:txBody>
        </p:sp>
        <p:sp>
          <p:nvSpPr>
            <p:cNvPr id="1384517" name="Oval 69"/>
            <p:cNvSpPr>
              <a:spLocks noChangeArrowheads="1"/>
            </p:cNvSpPr>
            <p:nvPr/>
          </p:nvSpPr>
          <p:spPr bwMode="auto">
            <a:xfrm>
              <a:off x="3041" y="2494"/>
              <a:ext cx="27" cy="54"/>
            </a:xfrm>
            <a:prstGeom prst="ellipse">
              <a:avLst/>
            </a:prstGeom>
            <a:solidFill>
              <a:schemeClr val="bg1"/>
            </a:solidFill>
            <a:ln w="3175">
              <a:solidFill>
                <a:schemeClr val="tx1"/>
              </a:solidFill>
              <a:round/>
              <a:headEnd/>
              <a:tailEnd/>
            </a:ln>
            <a:effectLst/>
          </p:spPr>
          <p:txBody>
            <a:bodyPr wrap="none" anchor="ctr"/>
            <a:lstStyle/>
            <a:p>
              <a:endParaRPr lang="en-US"/>
            </a:p>
          </p:txBody>
        </p:sp>
      </p:grpSp>
      <p:grpSp>
        <p:nvGrpSpPr>
          <p:cNvPr id="15" name="Group 70"/>
          <p:cNvGrpSpPr>
            <a:grpSpLocks/>
          </p:cNvGrpSpPr>
          <p:nvPr/>
        </p:nvGrpSpPr>
        <p:grpSpPr bwMode="auto">
          <a:xfrm flipH="1" flipV="1">
            <a:off x="6665913" y="3538538"/>
            <a:ext cx="290512" cy="249237"/>
            <a:chOff x="2919" y="2456"/>
            <a:chExt cx="183" cy="157"/>
          </a:xfrm>
        </p:grpSpPr>
        <p:sp>
          <p:nvSpPr>
            <p:cNvPr id="1384519" name="Oval 71"/>
            <p:cNvSpPr>
              <a:spLocks noChangeArrowheads="1"/>
            </p:cNvSpPr>
            <p:nvPr/>
          </p:nvSpPr>
          <p:spPr bwMode="auto">
            <a:xfrm>
              <a:off x="2919" y="2456"/>
              <a:ext cx="183" cy="157"/>
            </a:xfrm>
            <a:prstGeom prst="ellipse">
              <a:avLst/>
            </a:prstGeom>
            <a:solidFill>
              <a:srgbClr val="66FFFF"/>
            </a:solidFill>
            <a:ln w="38100">
              <a:solidFill>
                <a:schemeClr val="tx1"/>
              </a:solidFill>
              <a:round/>
              <a:headEnd/>
              <a:tailEnd/>
            </a:ln>
            <a:effectLst/>
          </p:spPr>
          <p:txBody>
            <a:bodyPr rot="10800000" wrap="none" anchor="ctr"/>
            <a:lstStyle/>
            <a:p>
              <a:endParaRPr lang="en-GB">
                <a:solidFill>
                  <a:srgbClr val="0000FF"/>
                </a:solidFill>
              </a:endParaRPr>
            </a:p>
          </p:txBody>
        </p:sp>
        <p:sp>
          <p:nvSpPr>
            <p:cNvPr id="1384520" name="Oval 72"/>
            <p:cNvSpPr>
              <a:spLocks noChangeArrowheads="1"/>
            </p:cNvSpPr>
            <p:nvPr/>
          </p:nvSpPr>
          <p:spPr bwMode="auto">
            <a:xfrm>
              <a:off x="3041" y="2494"/>
              <a:ext cx="27" cy="54"/>
            </a:xfrm>
            <a:prstGeom prst="ellipse">
              <a:avLst/>
            </a:prstGeom>
            <a:solidFill>
              <a:srgbClr val="66FFFF"/>
            </a:solidFill>
            <a:ln w="3175">
              <a:solidFill>
                <a:schemeClr val="tx1"/>
              </a:solidFill>
              <a:round/>
              <a:headEnd/>
              <a:tailEnd/>
            </a:ln>
            <a:effectLst/>
          </p:spPr>
          <p:txBody>
            <a:bodyPr wrap="none" anchor="ctr"/>
            <a:lstStyle/>
            <a:p>
              <a:endParaRPr lang="en-US"/>
            </a:p>
          </p:txBody>
        </p:sp>
      </p:grpSp>
      <p:grpSp>
        <p:nvGrpSpPr>
          <p:cNvPr id="16" name="Group 73"/>
          <p:cNvGrpSpPr>
            <a:grpSpLocks/>
          </p:cNvGrpSpPr>
          <p:nvPr/>
        </p:nvGrpSpPr>
        <p:grpSpPr bwMode="auto">
          <a:xfrm flipH="1" flipV="1">
            <a:off x="6197600" y="2976563"/>
            <a:ext cx="290513" cy="249237"/>
            <a:chOff x="2919" y="2456"/>
            <a:chExt cx="183" cy="157"/>
          </a:xfrm>
        </p:grpSpPr>
        <p:sp>
          <p:nvSpPr>
            <p:cNvPr id="1384522" name="Oval 74"/>
            <p:cNvSpPr>
              <a:spLocks noChangeArrowheads="1"/>
            </p:cNvSpPr>
            <p:nvPr/>
          </p:nvSpPr>
          <p:spPr bwMode="auto">
            <a:xfrm>
              <a:off x="2919" y="2456"/>
              <a:ext cx="183" cy="157"/>
            </a:xfrm>
            <a:prstGeom prst="ellipse">
              <a:avLst/>
            </a:prstGeom>
            <a:solidFill>
              <a:srgbClr val="FF3300"/>
            </a:solidFill>
            <a:ln w="38100">
              <a:solidFill>
                <a:schemeClr val="tx1"/>
              </a:solidFill>
              <a:round/>
              <a:headEnd/>
              <a:tailEnd/>
            </a:ln>
            <a:effectLst/>
          </p:spPr>
          <p:txBody>
            <a:bodyPr rot="10800000" wrap="none" anchor="ctr"/>
            <a:lstStyle/>
            <a:p>
              <a:endParaRPr lang="en-GB">
                <a:solidFill>
                  <a:srgbClr val="0000FF"/>
                </a:solidFill>
              </a:endParaRPr>
            </a:p>
          </p:txBody>
        </p:sp>
        <p:sp>
          <p:nvSpPr>
            <p:cNvPr id="1384523" name="Oval 75"/>
            <p:cNvSpPr>
              <a:spLocks noChangeArrowheads="1"/>
            </p:cNvSpPr>
            <p:nvPr/>
          </p:nvSpPr>
          <p:spPr bwMode="auto">
            <a:xfrm>
              <a:off x="3041" y="2494"/>
              <a:ext cx="27" cy="54"/>
            </a:xfrm>
            <a:prstGeom prst="ellipse">
              <a:avLst/>
            </a:prstGeom>
            <a:solidFill>
              <a:srgbClr val="FF3300"/>
            </a:solidFill>
            <a:ln w="3175">
              <a:solidFill>
                <a:schemeClr val="tx1"/>
              </a:solidFill>
              <a:round/>
              <a:headEnd/>
              <a:tailEnd/>
            </a:ln>
            <a:effectLst/>
          </p:spPr>
          <p:txBody>
            <a:bodyPr wrap="none" anchor="ctr"/>
            <a:lstStyle/>
            <a:p>
              <a:endParaRPr lang="en-US"/>
            </a:p>
          </p:txBody>
        </p:sp>
      </p:grpSp>
      <p:grpSp>
        <p:nvGrpSpPr>
          <p:cNvPr id="17" name="Group 76"/>
          <p:cNvGrpSpPr>
            <a:grpSpLocks/>
          </p:cNvGrpSpPr>
          <p:nvPr/>
        </p:nvGrpSpPr>
        <p:grpSpPr bwMode="auto">
          <a:xfrm flipH="1" flipV="1">
            <a:off x="7183438" y="3436938"/>
            <a:ext cx="290512" cy="249237"/>
            <a:chOff x="2919" y="2456"/>
            <a:chExt cx="183" cy="157"/>
          </a:xfrm>
        </p:grpSpPr>
        <p:sp>
          <p:nvSpPr>
            <p:cNvPr id="1384525" name="Oval 77"/>
            <p:cNvSpPr>
              <a:spLocks noChangeArrowheads="1"/>
            </p:cNvSpPr>
            <p:nvPr/>
          </p:nvSpPr>
          <p:spPr bwMode="auto">
            <a:xfrm>
              <a:off x="2919" y="2456"/>
              <a:ext cx="183" cy="157"/>
            </a:xfrm>
            <a:prstGeom prst="ellipse">
              <a:avLst/>
            </a:prstGeom>
            <a:solidFill>
              <a:srgbClr val="FF3300"/>
            </a:solidFill>
            <a:ln w="38100">
              <a:solidFill>
                <a:schemeClr val="tx1"/>
              </a:solidFill>
              <a:round/>
              <a:headEnd/>
              <a:tailEnd/>
            </a:ln>
            <a:effectLst/>
          </p:spPr>
          <p:txBody>
            <a:bodyPr rot="10800000" wrap="none" anchor="ctr"/>
            <a:lstStyle/>
            <a:p>
              <a:endParaRPr lang="en-GB">
                <a:solidFill>
                  <a:srgbClr val="0000FF"/>
                </a:solidFill>
              </a:endParaRPr>
            </a:p>
          </p:txBody>
        </p:sp>
        <p:sp>
          <p:nvSpPr>
            <p:cNvPr id="1384526" name="Oval 78"/>
            <p:cNvSpPr>
              <a:spLocks noChangeArrowheads="1"/>
            </p:cNvSpPr>
            <p:nvPr/>
          </p:nvSpPr>
          <p:spPr bwMode="auto">
            <a:xfrm>
              <a:off x="3041" y="2494"/>
              <a:ext cx="27" cy="54"/>
            </a:xfrm>
            <a:prstGeom prst="ellipse">
              <a:avLst/>
            </a:prstGeom>
            <a:solidFill>
              <a:srgbClr val="FF3300"/>
            </a:solidFill>
            <a:ln w="3175">
              <a:solidFill>
                <a:schemeClr val="tx1"/>
              </a:solidFill>
              <a:round/>
              <a:headEnd/>
              <a:tailEnd/>
            </a:ln>
            <a:effectLst/>
          </p:spPr>
          <p:txBody>
            <a:bodyPr wrap="none" anchor="ctr"/>
            <a:lstStyle/>
            <a:p>
              <a:endParaRPr lang="en-US"/>
            </a:p>
          </p:txBody>
        </p:sp>
      </p:grpSp>
      <p:sp>
        <p:nvSpPr>
          <p:cNvPr id="1384527" name="AutoShape 79"/>
          <p:cNvSpPr>
            <a:spLocks noChangeArrowheads="1"/>
          </p:cNvSpPr>
          <p:nvPr/>
        </p:nvSpPr>
        <p:spPr bwMode="auto">
          <a:xfrm rot="12657282">
            <a:off x="8115300" y="2940050"/>
            <a:ext cx="368300" cy="1946275"/>
          </a:xfrm>
          <a:prstGeom prst="downArrow">
            <a:avLst>
              <a:gd name="adj1" fmla="val 50000"/>
              <a:gd name="adj2" fmla="val 132112"/>
            </a:avLst>
          </a:prstGeom>
          <a:solidFill>
            <a:schemeClr val="accent1"/>
          </a:solidFill>
          <a:ln w="9525">
            <a:solidFill>
              <a:schemeClr val="tx1"/>
            </a:solidFill>
            <a:miter lim="800000"/>
            <a:headEnd/>
            <a:tailEnd/>
          </a:ln>
          <a:effectLst/>
        </p:spPr>
        <p:txBody>
          <a:bodyPr vert="eaVert" wrap="none" anchor="ctr"/>
          <a:lstStyle/>
          <a:p>
            <a:endParaRPr lang="en-US"/>
          </a:p>
        </p:txBody>
      </p:sp>
      <p:sp>
        <p:nvSpPr>
          <p:cNvPr id="1384528" name="AutoShape 80"/>
          <p:cNvSpPr>
            <a:spLocks noChangeArrowheads="1"/>
          </p:cNvSpPr>
          <p:nvPr/>
        </p:nvSpPr>
        <p:spPr bwMode="auto">
          <a:xfrm rot="8942718" flipV="1">
            <a:off x="865188" y="3078163"/>
            <a:ext cx="368300" cy="1946275"/>
          </a:xfrm>
          <a:prstGeom prst="downArrow">
            <a:avLst>
              <a:gd name="adj1" fmla="val 50000"/>
              <a:gd name="adj2" fmla="val 132112"/>
            </a:avLst>
          </a:prstGeom>
          <a:solidFill>
            <a:schemeClr val="accent1"/>
          </a:solidFill>
          <a:ln w="9525">
            <a:solidFill>
              <a:schemeClr val="tx1"/>
            </a:solidFill>
            <a:miter lim="800000"/>
            <a:headEnd/>
            <a:tailEnd/>
          </a:ln>
          <a:effectLst/>
        </p:spPr>
        <p:txBody>
          <a:bodyPr vert="eaVert" wrap="none" anchor="ctr"/>
          <a:lstStyle/>
          <a:p>
            <a:endParaRPr lang="en-US"/>
          </a:p>
        </p:txBody>
      </p:sp>
      <p:grpSp>
        <p:nvGrpSpPr>
          <p:cNvPr id="18" name="Group 81"/>
          <p:cNvGrpSpPr>
            <a:grpSpLocks/>
          </p:cNvGrpSpPr>
          <p:nvPr/>
        </p:nvGrpSpPr>
        <p:grpSpPr bwMode="auto">
          <a:xfrm>
            <a:off x="2898775" y="2260600"/>
            <a:ext cx="3544888" cy="3133725"/>
            <a:chOff x="1826" y="1442"/>
            <a:chExt cx="2233" cy="1974"/>
          </a:xfrm>
        </p:grpSpPr>
        <p:sp>
          <p:nvSpPr>
            <p:cNvPr id="1384530" name="AutoShape 82"/>
            <p:cNvSpPr>
              <a:spLocks noChangeArrowheads="1"/>
            </p:cNvSpPr>
            <p:nvPr/>
          </p:nvSpPr>
          <p:spPr bwMode="auto">
            <a:xfrm>
              <a:off x="1902" y="1500"/>
              <a:ext cx="2093" cy="1837"/>
            </a:xfrm>
            <a:prstGeom prst="triangle">
              <a:avLst>
                <a:gd name="adj" fmla="val 50000"/>
              </a:avLst>
            </a:prstGeom>
            <a:solidFill>
              <a:schemeClr val="accent1"/>
            </a:solidFill>
            <a:ln w="38100" algn="ctr">
              <a:solidFill>
                <a:schemeClr val="tx1"/>
              </a:solidFill>
              <a:miter lim="800000"/>
              <a:headEnd/>
              <a:tailEnd/>
            </a:ln>
            <a:effectLst/>
          </p:spPr>
          <p:txBody>
            <a:bodyPr wrap="none" anchor="ctr"/>
            <a:lstStyle/>
            <a:p>
              <a:endParaRPr lang="en-US"/>
            </a:p>
          </p:txBody>
        </p:sp>
        <p:sp>
          <p:nvSpPr>
            <p:cNvPr id="1384531" name="AutoShape 83"/>
            <p:cNvSpPr>
              <a:spLocks noChangeArrowheads="1"/>
            </p:cNvSpPr>
            <p:nvPr/>
          </p:nvSpPr>
          <p:spPr bwMode="auto">
            <a:xfrm flipH="1" flipV="1">
              <a:off x="2679" y="2533"/>
              <a:ext cx="539" cy="375"/>
            </a:xfrm>
            <a:prstGeom prst="triangle">
              <a:avLst>
                <a:gd name="adj" fmla="val 50000"/>
              </a:avLst>
            </a:prstGeom>
            <a:solidFill>
              <a:schemeClr val="accent1"/>
            </a:solidFill>
            <a:ln w="38100" algn="ctr">
              <a:solidFill>
                <a:schemeClr val="tx1"/>
              </a:solidFill>
              <a:miter lim="800000"/>
              <a:headEnd/>
              <a:tailEnd/>
            </a:ln>
            <a:effectLst/>
          </p:spPr>
          <p:txBody>
            <a:bodyPr wrap="none" anchor="ctr"/>
            <a:lstStyle/>
            <a:p>
              <a:endParaRPr lang="en-US"/>
            </a:p>
          </p:txBody>
        </p:sp>
        <p:sp>
          <p:nvSpPr>
            <p:cNvPr id="1384532" name="Line 84"/>
            <p:cNvSpPr>
              <a:spLocks noChangeShapeType="1"/>
            </p:cNvSpPr>
            <p:nvPr/>
          </p:nvSpPr>
          <p:spPr bwMode="auto">
            <a:xfrm flipV="1">
              <a:off x="2679" y="1481"/>
              <a:ext cx="274" cy="1042"/>
            </a:xfrm>
            <a:prstGeom prst="line">
              <a:avLst/>
            </a:prstGeom>
            <a:noFill/>
            <a:ln w="38100">
              <a:solidFill>
                <a:schemeClr val="tx1"/>
              </a:solidFill>
              <a:round/>
              <a:headEnd/>
              <a:tailEnd/>
            </a:ln>
            <a:effectLst/>
          </p:spPr>
          <p:txBody>
            <a:bodyPr anchor="ctr"/>
            <a:lstStyle/>
            <a:p>
              <a:endParaRPr lang="en-US"/>
            </a:p>
          </p:txBody>
        </p:sp>
        <p:sp>
          <p:nvSpPr>
            <p:cNvPr id="1384533" name="Line 85"/>
            <p:cNvSpPr>
              <a:spLocks noChangeShapeType="1"/>
            </p:cNvSpPr>
            <p:nvPr/>
          </p:nvSpPr>
          <p:spPr bwMode="auto">
            <a:xfrm flipH="1">
              <a:off x="1893" y="2551"/>
              <a:ext cx="768" cy="814"/>
            </a:xfrm>
            <a:prstGeom prst="line">
              <a:avLst/>
            </a:prstGeom>
            <a:noFill/>
            <a:ln w="38100">
              <a:solidFill>
                <a:schemeClr val="tx1"/>
              </a:solidFill>
              <a:round/>
              <a:headEnd/>
              <a:tailEnd/>
            </a:ln>
            <a:effectLst/>
          </p:spPr>
          <p:txBody>
            <a:bodyPr anchor="ctr"/>
            <a:lstStyle/>
            <a:p>
              <a:endParaRPr lang="en-US"/>
            </a:p>
          </p:txBody>
        </p:sp>
        <p:sp>
          <p:nvSpPr>
            <p:cNvPr id="1384534" name="Line 86"/>
            <p:cNvSpPr>
              <a:spLocks noChangeShapeType="1"/>
            </p:cNvSpPr>
            <p:nvPr/>
          </p:nvSpPr>
          <p:spPr bwMode="auto">
            <a:xfrm flipV="1">
              <a:off x="1911" y="2889"/>
              <a:ext cx="1024" cy="485"/>
            </a:xfrm>
            <a:prstGeom prst="line">
              <a:avLst/>
            </a:prstGeom>
            <a:noFill/>
            <a:ln w="38100">
              <a:solidFill>
                <a:schemeClr val="tx1"/>
              </a:solidFill>
              <a:round/>
              <a:headEnd/>
              <a:tailEnd/>
            </a:ln>
            <a:effectLst/>
          </p:spPr>
          <p:txBody>
            <a:bodyPr anchor="ctr"/>
            <a:lstStyle/>
            <a:p>
              <a:endParaRPr lang="en-US"/>
            </a:p>
          </p:txBody>
        </p:sp>
        <p:sp>
          <p:nvSpPr>
            <p:cNvPr id="1384535" name="Line 87"/>
            <p:cNvSpPr>
              <a:spLocks noChangeShapeType="1"/>
            </p:cNvSpPr>
            <p:nvPr/>
          </p:nvSpPr>
          <p:spPr bwMode="auto">
            <a:xfrm>
              <a:off x="2953" y="2898"/>
              <a:ext cx="1052" cy="439"/>
            </a:xfrm>
            <a:prstGeom prst="line">
              <a:avLst/>
            </a:prstGeom>
            <a:noFill/>
            <a:ln w="38100">
              <a:solidFill>
                <a:schemeClr val="tx1"/>
              </a:solidFill>
              <a:round/>
              <a:headEnd/>
              <a:tailEnd/>
            </a:ln>
            <a:effectLst/>
          </p:spPr>
          <p:txBody>
            <a:bodyPr anchor="ctr"/>
            <a:lstStyle/>
            <a:p>
              <a:endParaRPr lang="en-US"/>
            </a:p>
          </p:txBody>
        </p:sp>
        <p:sp>
          <p:nvSpPr>
            <p:cNvPr id="1384536" name="Line 88"/>
            <p:cNvSpPr>
              <a:spLocks noChangeShapeType="1"/>
            </p:cNvSpPr>
            <p:nvPr/>
          </p:nvSpPr>
          <p:spPr bwMode="auto">
            <a:xfrm>
              <a:off x="3227" y="2542"/>
              <a:ext cx="796" cy="832"/>
            </a:xfrm>
            <a:prstGeom prst="line">
              <a:avLst/>
            </a:prstGeom>
            <a:noFill/>
            <a:ln w="38100">
              <a:solidFill>
                <a:schemeClr val="tx1"/>
              </a:solidFill>
              <a:round/>
              <a:headEnd/>
              <a:tailEnd/>
            </a:ln>
            <a:effectLst/>
          </p:spPr>
          <p:txBody>
            <a:bodyPr anchor="ctr"/>
            <a:lstStyle/>
            <a:p>
              <a:endParaRPr lang="en-US"/>
            </a:p>
          </p:txBody>
        </p:sp>
        <p:sp>
          <p:nvSpPr>
            <p:cNvPr id="1384537" name="Line 89"/>
            <p:cNvSpPr>
              <a:spLocks noChangeShapeType="1"/>
            </p:cNvSpPr>
            <p:nvPr/>
          </p:nvSpPr>
          <p:spPr bwMode="auto">
            <a:xfrm>
              <a:off x="2944" y="1490"/>
              <a:ext cx="274" cy="1070"/>
            </a:xfrm>
            <a:prstGeom prst="line">
              <a:avLst/>
            </a:prstGeom>
            <a:noFill/>
            <a:ln w="38100">
              <a:solidFill>
                <a:schemeClr val="tx1"/>
              </a:solidFill>
              <a:round/>
              <a:headEnd/>
              <a:tailEnd/>
            </a:ln>
            <a:effectLst/>
          </p:spPr>
          <p:txBody>
            <a:bodyPr anchor="ctr"/>
            <a:lstStyle/>
            <a:p>
              <a:endParaRPr lang="en-US"/>
            </a:p>
          </p:txBody>
        </p:sp>
        <p:sp>
          <p:nvSpPr>
            <p:cNvPr id="1384538" name="Line 90"/>
            <p:cNvSpPr>
              <a:spLocks noChangeShapeType="1"/>
            </p:cNvSpPr>
            <p:nvPr/>
          </p:nvSpPr>
          <p:spPr bwMode="auto">
            <a:xfrm flipH="1">
              <a:off x="2679" y="2869"/>
              <a:ext cx="265" cy="475"/>
            </a:xfrm>
            <a:prstGeom prst="line">
              <a:avLst/>
            </a:prstGeom>
            <a:noFill/>
            <a:ln w="38100">
              <a:solidFill>
                <a:schemeClr val="tx1"/>
              </a:solidFill>
              <a:round/>
              <a:headEnd/>
              <a:tailEnd/>
            </a:ln>
            <a:effectLst/>
          </p:spPr>
          <p:txBody>
            <a:bodyPr anchor="ctr"/>
            <a:lstStyle/>
            <a:p>
              <a:endParaRPr lang="en-US"/>
            </a:p>
          </p:txBody>
        </p:sp>
        <p:sp>
          <p:nvSpPr>
            <p:cNvPr id="1384539" name="Line 91"/>
            <p:cNvSpPr>
              <a:spLocks noChangeShapeType="1"/>
            </p:cNvSpPr>
            <p:nvPr/>
          </p:nvSpPr>
          <p:spPr bwMode="auto">
            <a:xfrm>
              <a:off x="2949" y="2868"/>
              <a:ext cx="265" cy="475"/>
            </a:xfrm>
            <a:prstGeom prst="line">
              <a:avLst/>
            </a:prstGeom>
            <a:noFill/>
            <a:ln w="38100">
              <a:solidFill>
                <a:schemeClr val="tx1"/>
              </a:solidFill>
              <a:round/>
              <a:headEnd/>
              <a:tailEnd/>
            </a:ln>
            <a:effectLst/>
          </p:spPr>
          <p:txBody>
            <a:bodyPr anchor="ctr"/>
            <a:lstStyle/>
            <a:p>
              <a:endParaRPr lang="en-US"/>
            </a:p>
          </p:txBody>
        </p:sp>
        <p:sp>
          <p:nvSpPr>
            <p:cNvPr id="1384540" name="Line 92"/>
            <p:cNvSpPr>
              <a:spLocks noChangeShapeType="1"/>
            </p:cNvSpPr>
            <p:nvPr/>
          </p:nvSpPr>
          <p:spPr bwMode="auto">
            <a:xfrm>
              <a:off x="3200" y="2523"/>
              <a:ext cx="393" cy="83"/>
            </a:xfrm>
            <a:prstGeom prst="line">
              <a:avLst/>
            </a:prstGeom>
            <a:noFill/>
            <a:ln w="38100">
              <a:solidFill>
                <a:schemeClr val="tx1"/>
              </a:solidFill>
              <a:round/>
              <a:headEnd/>
              <a:tailEnd/>
            </a:ln>
            <a:effectLst/>
          </p:spPr>
          <p:txBody>
            <a:bodyPr anchor="ctr"/>
            <a:lstStyle/>
            <a:p>
              <a:endParaRPr lang="en-US"/>
            </a:p>
          </p:txBody>
        </p:sp>
        <p:sp>
          <p:nvSpPr>
            <p:cNvPr id="1384541" name="Line 93"/>
            <p:cNvSpPr>
              <a:spLocks noChangeShapeType="1"/>
            </p:cNvSpPr>
            <p:nvPr/>
          </p:nvSpPr>
          <p:spPr bwMode="auto">
            <a:xfrm flipH="1">
              <a:off x="2299" y="2537"/>
              <a:ext cx="393" cy="83"/>
            </a:xfrm>
            <a:prstGeom prst="line">
              <a:avLst/>
            </a:prstGeom>
            <a:noFill/>
            <a:ln w="38100">
              <a:solidFill>
                <a:schemeClr val="tx1"/>
              </a:solidFill>
              <a:round/>
              <a:headEnd/>
              <a:tailEnd/>
            </a:ln>
            <a:effectLst/>
          </p:spPr>
          <p:txBody>
            <a:bodyPr anchor="ctr"/>
            <a:lstStyle/>
            <a:p>
              <a:endParaRPr lang="en-US"/>
            </a:p>
          </p:txBody>
        </p:sp>
        <p:sp>
          <p:nvSpPr>
            <p:cNvPr id="1384542" name="Line 94"/>
            <p:cNvSpPr>
              <a:spLocks noChangeShapeType="1"/>
            </p:cNvSpPr>
            <p:nvPr/>
          </p:nvSpPr>
          <p:spPr bwMode="auto">
            <a:xfrm flipV="1">
              <a:off x="3228" y="2158"/>
              <a:ext cx="83" cy="356"/>
            </a:xfrm>
            <a:prstGeom prst="line">
              <a:avLst/>
            </a:prstGeom>
            <a:noFill/>
            <a:ln w="38100">
              <a:solidFill>
                <a:schemeClr val="tx1"/>
              </a:solidFill>
              <a:round/>
              <a:headEnd/>
              <a:tailEnd/>
            </a:ln>
            <a:effectLst/>
          </p:spPr>
          <p:txBody>
            <a:bodyPr anchor="ctr"/>
            <a:lstStyle/>
            <a:p>
              <a:endParaRPr lang="en-US"/>
            </a:p>
          </p:txBody>
        </p:sp>
        <p:sp>
          <p:nvSpPr>
            <p:cNvPr id="1384543" name="Line 95"/>
            <p:cNvSpPr>
              <a:spLocks noChangeShapeType="1"/>
            </p:cNvSpPr>
            <p:nvPr/>
          </p:nvSpPr>
          <p:spPr bwMode="auto">
            <a:xfrm flipH="1" flipV="1">
              <a:off x="2583" y="2171"/>
              <a:ext cx="83" cy="356"/>
            </a:xfrm>
            <a:prstGeom prst="line">
              <a:avLst/>
            </a:prstGeom>
            <a:noFill/>
            <a:ln w="38100">
              <a:solidFill>
                <a:schemeClr val="tx1"/>
              </a:solidFill>
              <a:round/>
              <a:headEnd/>
              <a:tailEnd/>
            </a:ln>
            <a:effectLst/>
          </p:spPr>
          <p:txBody>
            <a:bodyPr anchor="ctr"/>
            <a:lstStyle/>
            <a:p>
              <a:endParaRPr lang="en-US"/>
            </a:p>
          </p:txBody>
        </p:sp>
        <p:grpSp>
          <p:nvGrpSpPr>
            <p:cNvPr id="19" name="Group 96"/>
            <p:cNvGrpSpPr>
              <a:grpSpLocks/>
            </p:cNvGrpSpPr>
            <p:nvPr/>
          </p:nvGrpSpPr>
          <p:grpSpPr bwMode="auto">
            <a:xfrm>
              <a:off x="3876" y="3259"/>
              <a:ext cx="183" cy="157"/>
              <a:chOff x="2919" y="2456"/>
              <a:chExt cx="183" cy="157"/>
            </a:xfrm>
          </p:grpSpPr>
          <p:sp>
            <p:nvSpPr>
              <p:cNvPr id="1384545" name="Oval 97"/>
              <p:cNvSpPr>
                <a:spLocks noChangeArrowheads="1"/>
              </p:cNvSpPr>
              <p:nvPr/>
            </p:nvSpPr>
            <p:spPr bwMode="auto">
              <a:xfrm>
                <a:off x="2919" y="2456"/>
                <a:ext cx="183" cy="157"/>
              </a:xfrm>
              <a:prstGeom prst="ellipse">
                <a:avLst/>
              </a:prstGeom>
              <a:solidFill>
                <a:srgbClr val="FF3300"/>
              </a:solidFill>
              <a:ln w="38100">
                <a:solidFill>
                  <a:schemeClr val="tx1"/>
                </a:solidFill>
                <a:round/>
                <a:headEnd/>
                <a:tailEnd/>
              </a:ln>
              <a:effectLst/>
            </p:spPr>
            <p:txBody>
              <a:bodyPr wrap="none" anchor="ctr"/>
              <a:lstStyle/>
              <a:p>
                <a:endParaRPr lang="en-GB">
                  <a:solidFill>
                    <a:srgbClr val="0000FF"/>
                  </a:solidFill>
                </a:endParaRPr>
              </a:p>
            </p:txBody>
          </p:sp>
          <p:sp>
            <p:nvSpPr>
              <p:cNvPr id="1384546" name="Oval 98"/>
              <p:cNvSpPr>
                <a:spLocks noChangeArrowheads="1"/>
              </p:cNvSpPr>
              <p:nvPr/>
            </p:nvSpPr>
            <p:spPr bwMode="auto">
              <a:xfrm>
                <a:off x="3041" y="2494"/>
                <a:ext cx="27" cy="54"/>
              </a:xfrm>
              <a:prstGeom prst="ellipse">
                <a:avLst/>
              </a:prstGeom>
              <a:solidFill>
                <a:schemeClr val="bg1"/>
              </a:solidFill>
              <a:ln w="3175">
                <a:solidFill>
                  <a:schemeClr val="tx1"/>
                </a:solidFill>
                <a:round/>
                <a:headEnd/>
                <a:tailEnd/>
              </a:ln>
              <a:effectLst/>
            </p:spPr>
            <p:txBody>
              <a:bodyPr wrap="none" anchor="ctr"/>
              <a:lstStyle/>
              <a:p>
                <a:endParaRPr lang="en-US"/>
              </a:p>
            </p:txBody>
          </p:sp>
        </p:grpSp>
        <p:grpSp>
          <p:nvGrpSpPr>
            <p:cNvPr id="20" name="Group 99"/>
            <p:cNvGrpSpPr>
              <a:grpSpLocks/>
            </p:cNvGrpSpPr>
            <p:nvPr/>
          </p:nvGrpSpPr>
          <p:grpSpPr bwMode="auto">
            <a:xfrm>
              <a:off x="2549" y="3259"/>
              <a:ext cx="183" cy="157"/>
              <a:chOff x="2919" y="2456"/>
              <a:chExt cx="183" cy="157"/>
            </a:xfrm>
          </p:grpSpPr>
          <p:sp>
            <p:nvSpPr>
              <p:cNvPr id="1384548" name="Oval 100"/>
              <p:cNvSpPr>
                <a:spLocks noChangeArrowheads="1"/>
              </p:cNvSpPr>
              <p:nvPr/>
            </p:nvSpPr>
            <p:spPr bwMode="auto">
              <a:xfrm>
                <a:off x="2919" y="2456"/>
                <a:ext cx="183" cy="157"/>
              </a:xfrm>
              <a:prstGeom prst="ellipse">
                <a:avLst/>
              </a:prstGeom>
              <a:solidFill>
                <a:srgbClr val="FF3300"/>
              </a:solidFill>
              <a:ln w="38100">
                <a:solidFill>
                  <a:schemeClr val="tx1"/>
                </a:solidFill>
                <a:round/>
                <a:headEnd/>
                <a:tailEnd/>
              </a:ln>
              <a:effectLst/>
            </p:spPr>
            <p:txBody>
              <a:bodyPr wrap="none" anchor="ctr"/>
              <a:lstStyle/>
              <a:p>
                <a:endParaRPr lang="en-GB">
                  <a:solidFill>
                    <a:srgbClr val="0000FF"/>
                  </a:solidFill>
                </a:endParaRPr>
              </a:p>
            </p:txBody>
          </p:sp>
          <p:sp>
            <p:nvSpPr>
              <p:cNvPr id="1384549" name="Oval 101"/>
              <p:cNvSpPr>
                <a:spLocks noChangeArrowheads="1"/>
              </p:cNvSpPr>
              <p:nvPr/>
            </p:nvSpPr>
            <p:spPr bwMode="auto">
              <a:xfrm>
                <a:off x="3041" y="2494"/>
                <a:ext cx="27" cy="54"/>
              </a:xfrm>
              <a:prstGeom prst="ellipse">
                <a:avLst/>
              </a:prstGeom>
              <a:solidFill>
                <a:schemeClr val="bg1"/>
              </a:solidFill>
              <a:ln w="3175">
                <a:solidFill>
                  <a:schemeClr val="tx1"/>
                </a:solidFill>
                <a:round/>
                <a:headEnd/>
                <a:tailEnd/>
              </a:ln>
              <a:effectLst/>
            </p:spPr>
            <p:txBody>
              <a:bodyPr wrap="none" anchor="ctr"/>
              <a:lstStyle/>
              <a:p>
                <a:endParaRPr lang="en-US"/>
              </a:p>
            </p:txBody>
          </p:sp>
        </p:grpSp>
        <p:grpSp>
          <p:nvGrpSpPr>
            <p:cNvPr id="21" name="Group 102"/>
            <p:cNvGrpSpPr>
              <a:grpSpLocks/>
            </p:cNvGrpSpPr>
            <p:nvPr/>
          </p:nvGrpSpPr>
          <p:grpSpPr bwMode="auto">
            <a:xfrm>
              <a:off x="3102" y="3259"/>
              <a:ext cx="183" cy="157"/>
              <a:chOff x="2919" y="2456"/>
              <a:chExt cx="183" cy="157"/>
            </a:xfrm>
          </p:grpSpPr>
          <p:sp>
            <p:nvSpPr>
              <p:cNvPr id="1384551" name="Oval 103"/>
              <p:cNvSpPr>
                <a:spLocks noChangeArrowheads="1"/>
              </p:cNvSpPr>
              <p:nvPr/>
            </p:nvSpPr>
            <p:spPr bwMode="auto">
              <a:xfrm>
                <a:off x="2919" y="2456"/>
                <a:ext cx="183" cy="157"/>
              </a:xfrm>
              <a:prstGeom prst="ellipse">
                <a:avLst/>
              </a:prstGeom>
              <a:solidFill>
                <a:srgbClr val="FFFF00"/>
              </a:solidFill>
              <a:ln w="38100">
                <a:solidFill>
                  <a:schemeClr val="tx1"/>
                </a:solidFill>
                <a:round/>
                <a:headEnd/>
                <a:tailEnd/>
              </a:ln>
              <a:effectLst/>
            </p:spPr>
            <p:txBody>
              <a:bodyPr wrap="none" anchor="ctr"/>
              <a:lstStyle/>
              <a:p>
                <a:endParaRPr lang="en-GB">
                  <a:solidFill>
                    <a:srgbClr val="0000FF"/>
                  </a:solidFill>
                </a:endParaRPr>
              </a:p>
            </p:txBody>
          </p:sp>
          <p:sp>
            <p:nvSpPr>
              <p:cNvPr id="1384552" name="Oval 104"/>
              <p:cNvSpPr>
                <a:spLocks noChangeArrowheads="1"/>
              </p:cNvSpPr>
              <p:nvPr/>
            </p:nvSpPr>
            <p:spPr bwMode="auto">
              <a:xfrm>
                <a:off x="3041" y="2494"/>
                <a:ext cx="27" cy="54"/>
              </a:xfrm>
              <a:prstGeom prst="ellipse">
                <a:avLst/>
              </a:prstGeom>
              <a:solidFill>
                <a:schemeClr val="bg1"/>
              </a:solidFill>
              <a:ln w="3175">
                <a:solidFill>
                  <a:schemeClr val="tx1"/>
                </a:solidFill>
                <a:round/>
                <a:headEnd/>
                <a:tailEnd/>
              </a:ln>
              <a:effectLst/>
            </p:spPr>
            <p:txBody>
              <a:bodyPr wrap="none" anchor="ctr"/>
              <a:lstStyle/>
              <a:p>
                <a:endParaRPr lang="en-US"/>
              </a:p>
            </p:txBody>
          </p:sp>
        </p:grpSp>
        <p:grpSp>
          <p:nvGrpSpPr>
            <p:cNvPr id="22" name="Group 105"/>
            <p:cNvGrpSpPr>
              <a:grpSpLocks/>
            </p:cNvGrpSpPr>
            <p:nvPr/>
          </p:nvGrpSpPr>
          <p:grpSpPr bwMode="auto">
            <a:xfrm>
              <a:off x="1826" y="3259"/>
              <a:ext cx="183" cy="157"/>
              <a:chOff x="2919" y="2456"/>
              <a:chExt cx="183" cy="157"/>
            </a:xfrm>
          </p:grpSpPr>
          <p:sp>
            <p:nvSpPr>
              <p:cNvPr id="1384554" name="Oval 106"/>
              <p:cNvSpPr>
                <a:spLocks noChangeArrowheads="1"/>
              </p:cNvSpPr>
              <p:nvPr/>
            </p:nvSpPr>
            <p:spPr bwMode="auto">
              <a:xfrm>
                <a:off x="2919" y="2456"/>
                <a:ext cx="183" cy="157"/>
              </a:xfrm>
              <a:prstGeom prst="ellipse">
                <a:avLst/>
              </a:prstGeom>
              <a:solidFill>
                <a:srgbClr val="FFFF00"/>
              </a:solidFill>
              <a:ln w="38100">
                <a:solidFill>
                  <a:schemeClr val="tx1"/>
                </a:solidFill>
                <a:round/>
                <a:headEnd/>
                <a:tailEnd/>
              </a:ln>
              <a:effectLst/>
            </p:spPr>
            <p:txBody>
              <a:bodyPr wrap="none" anchor="ctr"/>
              <a:lstStyle/>
              <a:p>
                <a:endParaRPr lang="en-GB">
                  <a:solidFill>
                    <a:srgbClr val="0000FF"/>
                  </a:solidFill>
                </a:endParaRPr>
              </a:p>
            </p:txBody>
          </p:sp>
          <p:sp>
            <p:nvSpPr>
              <p:cNvPr id="1384555" name="Oval 107"/>
              <p:cNvSpPr>
                <a:spLocks noChangeArrowheads="1"/>
              </p:cNvSpPr>
              <p:nvPr/>
            </p:nvSpPr>
            <p:spPr bwMode="auto">
              <a:xfrm>
                <a:off x="3041" y="2494"/>
                <a:ext cx="27" cy="54"/>
              </a:xfrm>
              <a:prstGeom prst="ellipse">
                <a:avLst/>
              </a:prstGeom>
              <a:solidFill>
                <a:schemeClr val="bg1"/>
              </a:solidFill>
              <a:ln w="3175">
                <a:solidFill>
                  <a:schemeClr val="tx1"/>
                </a:solidFill>
                <a:round/>
                <a:headEnd/>
                <a:tailEnd/>
              </a:ln>
              <a:effectLst/>
            </p:spPr>
            <p:txBody>
              <a:bodyPr wrap="none" anchor="ctr"/>
              <a:lstStyle/>
              <a:p>
                <a:endParaRPr lang="en-US"/>
              </a:p>
            </p:txBody>
          </p:sp>
        </p:grpSp>
        <p:grpSp>
          <p:nvGrpSpPr>
            <p:cNvPr id="23" name="Group 108"/>
            <p:cNvGrpSpPr>
              <a:grpSpLocks/>
            </p:cNvGrpSpPr>
            <p:nvPr/>
          </p:nvGrpSpPr>
          <p:grpSpPr bwMode="auto">
            <a:xfrm>
              <a:off x="3120" y="2455"/>
              <a:ext cx="183" cy="157"/>
              <a:chOff x="2919" y="2456"/>
              <a:chExt cx="183" cy="157"/>
            </a:xfrm>
          </p:grpSpPr>
          <p:sp>
            <p:nvSpPr>
              <p:cNvPr id="1384557" name="Oval 109"/>
              <p:cNvSpPr>
                <a:spLocks noChangeArrowheads="1"/>
              </p:cNvSpPr>
              <p:nvPr/>
            </p:nvSpPr>
            <p:spPr bwMode="auto">
              <a:xfrm>
                <a:off x="2919" y="2456"/>
                <a:ext cx="183" cy="157"/>
              </a:xfrm>
              <a:prstGeom prst="ellipse">
                <a:avLst/>
              </a:prstGeom>
              <a:solidFill>
                <a:srgbClr val="FFFF00"/>
              </a:solidFill>
              <a:ln w="38100">
                <a:solidFill>
                  <a:schemeClr val="tx1"/>
                </a:solidFill>
                <a:round/>
                <a:headEnd/>
                <a:tailEnd/>
              </a:ln>
              <a:effectLst/>
            </p:spPr>
            <p:txBody>
              <a:bodyPr wrap="none" anchor="ctr"/>
              <a:lstStyle/>
              <a:p>
                <a:endParaRPr lang="en-GB">
                  <a:solidFill>
                    <a:srgbClr val="0000FF"/>
                  </a:solidFill>
                </a:endParaRPr>
              </a:p>
            </p:txBody>
          </p:sp>
          <p:sp>
            <p:nvSpPr>
              <p:cNvPr id="1384558" name="Oval 110"/>
              <p:cNvSpPr>
                <a:spLocks noChangeArrowheads="1"/>
              </p:cNvSpPr>
              <p:nvPr/>
            </p:nvSpPr>
            <p:spPr bwMode="auto">
              <a:xfrm>
                <a:off x="3041" y="2494"/>
                <a:ext cx="27" cy="54"/>
              </a:xfrm>
              <a:prstGeom prst="ellipse">
                <a:avLst/>
              </a:prstGeom>
              <a:solidFill>
                <a:schemeClr val="bg1"/>
              </a:solidFill>
              <a:ln w="3175">
                <a:solidFill>
                  <a:schemeClr val="tx1"/>
                </a:solidFill>
                <a:round/>
                <a:headEnd/>
                <a:tailEnd/>
              </a:ln>
              <a:effectLst/>
            </p:spPr>
            <p:txBody>
              <a:bodyPr wrap="none" anchor="ctr"/>
              <a:lstStyle/>
              <a:p>
                <a:endParaRPr lang="en-US"/>
              </a:p>
            </p:txBody>
          </p:sp>
        </p:grpSp>
        <p:grpSp>
          <p:nvGrpSpPr>
            <p:cNvPr id="24" name="Group 111"/>
            <p:cNvGrpSpPr>
              <a:grpSpLocks/>
            </p:cNvGrpSpPr>
            <p:nvPr/>
          </p:nvGrpSpPr>
          <p:grpSpPr bwMode="auto">
            <a:xfrm>
              <a:off x="2466" y="2079"/>
              <a:ext cx="183" cy="157"/>
              <a:chOff x="2919" y="2456"/>
              <a:chExt cx="183" cy="157"/>
            </a:xfrm>
          </p:grpSpPr>
          <p:sp>
            <p:nvSpPr>
              <p:cNvPr id="1384560" name="Oval 112"/>
              <p:cNvSpPr>
                <a:spLocks noChangeArrowheads="1"/>
              </p:cNvSpPr>
              <p:nvPr/>
            </p:nvSpPr>
            <p:spPr bwMode="auto">
              <a:xfrm>
                <a:off x="2919" y="2456"/>
                <a:ext cx="183" cy="157"/>
              </a:xfrm>
              <a:prstGeom prst="ellipse">
                <a:avLst/>
              </a:prstGeom>
              <a:solidFill>
                <a:srgbClr val="FFFF00"/>
              </a:solidFill>
              <a:ln w="38100">
                <a:solidFill>
                  <a:schemeClr val="tx1"/>
                </a:solidFill>
                <a:round/>
                <a:headEnd/>
                <a:tailEnd/>
              </a:ln>
              <a:effectLst/>
            </p:spPr>
            <p:txBody>
              <a:bodyPr wrap="none" anchor="ctr"/>
              <a:lstStyle/>
              <a:p>
                <a:endParaRPr lang="en-GB">
                  <a:solidFill>
                    <a:srgbClr val="0000FF"/>
                  </a:solidFill>
                </a:endParaRPr>
              </a:p>
            </p:txBody>
          </p:sp>
          <p:sp>
            <p:nvSpPr>
              <p:cNvPr id="1384561" name="Oval 113"/>
              <p:cNvSpPr>
                <a:spLocks noChangeArrowheads="1"/>
              </p:cNvSpPr>
              <p:nvPr/>
            </p:nvSpPr>
            <p:spPr bwMode="auto">
              <a:xfrm>
                <a:off x="3041" y="2494"/>
                <a:ext cx="27" cy="54"/>
              </a:xfrm>
              <a:prstGeom prst="ellipse">
                <a:avLst/>
              </a:prstGeom>
              <a:solidFill>
                <a:schemeClr val="bg1"/>
              </a:solidFill>
              <a:ln w="3175">
                <a:solidFill>
                  <a:schemeClr val="tx1"/>
                </a:solidFill>
                <a:round/>
                <a:headEnd/>
                <a:tailEnd/>
              </a:ln>
              <a:effectLst/>
            </p:spPr>
            <p:txBody>
              <a:bodyPr wrap="none" anchor="ctr"/>
              <a:lstStyle/>
              <a:p>
                <a:endParaRPr lang="en-US"/>
              </a:p>
            </p:txBody>
          </p:sp>
        </p:grpSp>
        <p:grpSp>
          <p:nvGrpSpPr>
            <p:cNvPr id="25" name="Group 114"/>
            <p:cNvGrpSpPr>
              <a:grpSpLocks/>
            </p:cNvGrpSpPr>
            <p:nvPr/>
          </p:nvGrpSpPr>
          <p:grpSpPr bwMode="auto">
            <a:xfrm>
              <a:off x="2574" y="2454"/>
              <a:ext cx="183" cy="157"/>
              <a:chOff x="2919" y="2456"/>
              <a:chExt cx="183" cy="157"/>
            </a:xfrm>
          </p:grpSpPr>
          <p:sp>
            <p:nvSpPr>
              <p:cNvPr id="1384563" name="Oval 115"/>
              <p:cNvSpPr>
                <a:spLocks noChangeArrowheads="1"/>
              </p:cNvSpPr>
              <p:nvPr/>
            </p:nvSpPr>
            <p:spPr bwMode="auto">
              <a:xfrm>
                <a:off x="2919" y="2456"/>
                <a:ext cx="183" cy="157"/>
              </a:xfrm>
              <a:prstGeom prst="ellipse">
                <a:avLst/>
              </a:prstGeom>
              <a:solidFill>
                <a:srgbClr val="FF3300"/>
              </a:solidFill>
              <a:ln w="38100">
                <a:solidFill>
                  <a:schemeClr val="tx1"/>
                </a:solidFill>
                <a:round/>
                <a:headEnd/>
                <a:tailEnd/>
              </a:ln>
              <a:effectLst/>
            </p:spPr>
            <p:txBody>
              <a:bodyPr wrap="none" anchor="ctr"/>
              <a:lstStyle/>
              <a:p>
                <a:endParaRPr lang="en-GB">
                  <a:solidFill>
                    <a:srgbClr val="0000FF"/>
                  </a:solidFill>
                </a:endParaRPr>
              </a:p>
            </p:txBody>
          </p:sp>
          <p:sp>
            <p:nvSpPr>
              <p:cNvPr id="1384564" name="Oval 116"/>
              <p:cNvSpPr>
                <a:spLocks noChangeArrowheads="1"/>
              </p:cNvSpPr>
              <p:nvPr/>
            </p:nvSpPr>
            <p:spPr bwMode="auto">
              <a:xfrm>
                <a:off x="3041" y="2494"/>
                <a:ext cx="27" cy="54"/>
              </a:xfrm>
              <a:prstGeom prst="ellipse">
                <a:avLst/>
              </a:prstGeom>
              <a:solidFill>
                <a:schemeClr val="bg1"/>
              </a:solidFill>
              <a:ln w="3175">
                <a:solidFill>
                  <a:schemeClr val="tx1"/>
                </a:solidFill>
                <a:round/>
                <a:headEnd/>
                <a:tailEnd/>
              </a:ln>
              <a:effectLst/>
            </p:spPr>
            <p:txBody>
              <a:bodyPr wrap="none" anchor="ctr"/>
              <a:lstStyle/>
              <a:p>
                <a:endParaRPr lang="en-US"/>
              </a:p>
            </p:txBody>
          </p:sp>
        </p:grpSp>
        <p:grpSp>
          <p:nvGrpSpPr>
            <p:cNvPr id="26" name="Group 117"/>
            <p:cNvGrpSpPr>
              <a:grpSpLocks/>
            </p:cNvGrpSpPr>
            <p:nvPr/>
          </p:nvGrpSpPr>
          <p:grpSpPr bwMode="auto">
            <a:xfrm>
              <a:off x="3228" y="2080"/>
              <a:ext cx="183" cy="157"/>
              <a:chOff x="2919" y="2456"/>
              <a:chExt cx="183" cy="157"/>
            </a:xfrm>
          </p:grpSpPr>
          <p:sp>
            <p:nvSpPr>
              <p:cNvPr id="1384566" name="Oval 118"/>
              <p:cNvSpPr>
                <a:spLocks noChangeArrowheads="1"/>
              </p:cNvSpPr>
              <p:nvPr/>
            </p:nvSpPr>
            <p:spPr bwMode="auto">
              <a:xfrm>
                <a:off x="2919" y="2456"/>
                <a:ext cx="183" cy="157"/>
              </a:xfrm>
              <a:prstGeom prst="ellipse">
                <a:avLst/>
              </a:prstGeom>
              <a:solidFill>
                <a:srgbClr val="FF3300"/>
              </a:solidFill>
              <a:ln w="38100">
                <a:solidFill>
                  <a:schemeClr val="tx1"/>
                </a:solidFill>
                <a:round/>
                <a:headEnd/>
                <a:tailEnd/>
              </a:ln>
              <a:effectLst/>
            </p:spPr>
            <p:txBody>
              <a:bodyPr wrap="none" anchor="ctr"/>
              <a:lstStyle/>
              <a:p>
                <a:endParaRPr lang="en-GB">
                  <a:solidFill>
                    <a:srgbClr val="0000FF"/>
                  </a:solidFill>
                </a:endParaRPr>
              </a:p>
            </p:txBody>
          </p:sp>
          <p:sp>
            <p:nvSpPr>
              <p:cNvPr id="1384567" name="Oval 119"/>
              <p:cNvSpPr>
                <a:spLocks noChangeArrowheads="1"/>
              </p:cNvSpPr>
              <p:nvPr/>
            </p:nvSpPr>
            <p:spPr bwMode="auto">
              <a:xfrm>
                <a:off x="3041" y="2494"/>
                <a:ext cx="27" cy="54"/>
              </a:xfrm>
              <a:prstGeom prst="ellipse">
                <a:avLst/>
              </a:prstGeom>
              <a:solidFill>
                <a:schemeClr val="bg1"/>
              </a:solidFill>
              <a:ln w="3175">
                <a:solidFill>
                  <a:schemeClr val="tx1"/>
                </a:solidFill>
                <a:round/>
                <a:headEnd/>
                <a:tailEnd/>
              </a:ln>
              <a:effectLst/>
            </p:spPr>
            <p:txBody>
              <a:bodyPr wrap="none" anchor="ctr"/>
              <a:lstStyle/>
              <a:p>
                <a:endParaRPr lang="en-US"/>
              </a:p>
            </p:txBody>
          </p:sp>
        </p:grpSp>
        <p:grpSp>
          <p:nvGrpSpPr>
            <p:cNvPr id="27" name="Group 120"/>
            <p:cNvGrpSpPr>
              <a:grpSpLocks/>
            </p:cNvGrpSpPr>
            <p:nvPr/>
          </p:nvGrpSpPr>
          <p:grpSpPr bwMode="auto">
            <a:xfrm>
              <a:off x="2869" y="2808"/>
              <a:ext cx="183" cy="157"/>
              <a:chOff x="2919" y="2456"/>
              <a:chExt cx="183" cy="157"/>
            </a:xfrm>
          </p:grpSpPr>
          <p:sp>
            <p:nvSpPr>
              <p:cNvPr id="1384569" name="Oval 121"/>
              <p:cNvSpPr>
                <a:spLocks noChangeArrowheads="1"/>
              </p:cNvSpPr>
              <p:nvPr/>
            </p:nvSpPr>
            <p:spPr bwMode="auto">
              <a:xfrm>
                <a:off x="2919" y="2456"/>
                <a:ext cx="183" cy="157"/>
              </a:xfrm>
              <a:prstGeom prst="ellipse">
                <a:avLst/>
              </a:prstGeom>
              <a:solidFill>
                <a:srgbClr val="00FFFF"/>
              </a:solidFill>
              <a:ln w="38100">
                <a:solidFill>
                  <a:schemeClr val="tx1"/>
                </a:solidFill>
                <a:round/>
                <a:headEnd/>
                <a:tailEnd/>
              </a:ln>
              <a:effectLst/>
            </p:spPr>
            <p:txBody>
              <a:bodyPr wrap="none" anchor="ctr"/>
              <a:lstStyle/>
              <a:p>
                <a:endParaRPr lang="en-GB">
                  <a:solidFill>
                    <a:srgbClr val="0000FF"/>
                  </a:solidFill>
                </a:endParaRPr>
              </a:p>
            </p:txBody>
          </p:sp>
          <p:sp>
            <p:nvSpPr>
              <p:cNvPr id="1384570" name="Oval 122"/>
              <p:cNvSpPr>
                <a:spLocks noChangeArrowheads="1"/>
              </p:cNvSpPr>
              <p:nvPr/>
            </p:nvSpPr>
            <p:spPr bwMode="auto">
              <a:xfrm>
                <a:off x="3041" y="2494"/>
                <a:ext cx="27" cy="54"/>
              </a:xfrm>
              <a:prstGeom prst="ellipse">
                <a:avLst/>
              </a:prstGeom>
              <a:solidFill>
                <a:schemeClr val="bg1"/>
              </a:solidFill>
              <a:ln w="3175">
                <a:solidFill>
                  <a:schemeClr val="tx1"/>
                </a:solidFill>
                <a:round/>
                <a:headEnd/>
                <a:tailEnd/>
              </a:ln>
              <a:effectLst/>
            </p:spPr>
            <p:txBody>
              <a:bodyPr wrap="none" anchor="ctr"/>
              <a:lstStyle/>
              <a:p>
                <a:endParaRPr lang="en-US"/>
              </a:p>
            </p:txBody>
          </p:sp>
        </p:grpSp>
        <p:grpSp>
          <p:nvGrpSpPr>
            <p:cNvPr id="28" name="Group 123"/>
            <p:cNvGrpSpPr>
              <a:grpSpLocks/>
            </p:cNvGrpSpPr>
            <p:nvPr/>
          </p:nvGrpSpPr>
          <p:grpSpPr bwMode="auto">
            <a:xfrm>
              <a:off x="3477" y="2518"/>
              <a:ext cx="183" cy="157"/>
              <a:chOff x="2919" y="2456"/>
              <a:chExt cx="183" cy="157"/>
            </a:xfrm>
          </p:grpSpPr>
          <p:sp>
            <p:nvSpPr>
              <p:cNvPr id="1384572" name="Oval 124"/>
              <p:cNvSpPr>
                <a:spLocks noChangeArrowheads="1"/>
              </p:cNvSpPr>
              <p:nvPr/>
            </p:nvSpPr>
            <p:spPr bwMode="auto">
              <a:xfrm>
                <a:off x="2919" y="2456"/>
                <a:ext cx="183" cy="157"/>
              </a:xfrm>
              <a:prstGeom prst="ellipse">
                <a:avLst/>
              </a:prstGeom>
              <a:solidFill>
                <a:srgbClr val="00FFFF"/>
              </a:solidFill>
              <a:ln w="38100">
                <a:solidFill>
                  <a:schemeClr val="tx1"/>
                </a:solidFill>
                <a:round/>
                <a:headEnd/>
                <a:tailEnd/>
              </a:ln>
              <a:effectLst/>
            </p:spPr>
            <p:txBody>
              <a:bodyPr wrap="none" anchor="ctr"/>
              <a:lstStyle/>
              <a:p>
                <a:endParaRPr lang="en-GB">
                  <a:solidFill>
                    <a:srgbClr val="0000FF"/>
                  </a:solidFill>
                </a:endParaRPr>
              </a:p>
            </p:txBody>
          </p:sp>
          <p:sp>
            <p:nvSpPr>
              <p:cNvPr id="1384573" name="Oval 125"/>
              <p:cNvSpPr>
                <a:spLocks noChangeArrowheads="1"/>
              </p:cNvSpPr>
              <p:nvPr/>
            </p:nvSpPr>
            <p:spPr bwMode="auto">
              <a:xfrm>
                <a:off x="3041" y="2494"/>
                <a:ext cx="27" cy="54"/>
              </a:xfrm>
              <a:prstGeom prst="ellipse">
                <a:avLst/>
              </a:prstGeom>
              <a:solidFill>
                <a:schemeClr val="bg1"/>
              </a:solidFill>
              <a:ln w="3175">
                <a:solidFill>
                  <a:schemeClr val="tx1"/>
                </a:solidFill>
                <a:round/>
                <a:headEnd/>
                <a:tailEnd/>
              </a:ln>
              <a:effectLst/>
            </p:spPr>
            <p:txBody>
              <a:bodyPr wrap="none" anchor="ctr"/>
              <a:lstStyle/>
              <a:p>
                <a:endParaRPr lang="en-US"/>
              </a:p>
            </p:txBody>
          </p:sp>
        </p:grpSp>
        <p:grpSp>
          <p:nvGrpSpPr>
            <p:cNvPr id="29" name="Group 126"/>
            <p:cNvGrpSpPr>
              <a:grpSpLocks/>
            </p:cNvGrpSpPr>
            <p:nvPr/>
          </p:nvGrpSpPr>
          <p:grpSpPr bwMode="auto">
            <a:xfrm>
              <a:off x="2248" y="2518"/>
              <a:ext cx="183" cy="157"/>
              <a:chOff x="2919" y="2456"/>
              <a:chExt cx="183" cy="157"/>
            </a:xfrm>
          </p:grpSpPr>
          <p:sp>
            <p:nvSpPr>
              <p:cNvPr id="1384575" name="Oval 127"/>
              <p:cNvSpPr>
                <a:spLocks noChangeArrowheads="1"/>
              </p:cNvSpPr>
              <p:nvPr/>
            </p:nvSpPr>
            <p:spPr bwMode="auto">
              <a:xfrm>
                <a:off x="2919" y="2456"/>
                <a:ext cx="183" cy="157"/>
              </a:xfrm>
              <a:prstGeom prst="ellipse">
                <a:avLst/>
              </a:prstGeom>
              <a:solidFill>
                <a:srgbClr val="00FFFF"/>
              </a:solidFill>
              <a:ln w="38100">
                <a:solidFill>
                  <a:schemeClr val="tx1"/>
                </a:solidFill>
                <a:round/>
                <a:headEnd/>
                <a:tailEnd/>
              </a:ln>
              <a:effectLst/>
            </p:spPr>
            <p:txBody>
              <a:bodyPr wrap="none" anchor="ctr"/>
              <a:lstStyle/>
              <a:p>
                <a:endParaRPr lang="en-GB">
                  <a:solidFill>
                    <a:srgbClr val="0000FF"/>
                  </a:solidFill>
                </a:endParaRPr>
              </a:p>
            </p:txBody>
          </p:sp>
          <p:sp>
            <p:nvSpPr>
              <p:cNvPr id="1384576" name="Oval 128"/>
              <p:cNvSpPr>
                <a:spLocks noChangeArrowheads="1"/>
              </p:cNvSpPr>
              <p:nvPr/>
            </p:nvSpPr>
            <p:spPr bwMode="auto">
              <a:xfrm>
                <a:off x="3041" y="2494"/>
                <a:ext cx="27" cy="54"/>
              </a:xfrm>
              <a:prstGeom prst="ellipse">
                <a:avLst/>
              </a:prstGeom>
              <a:solidFill>
                <a:schemeClr val="bg1"/>
              </a:solidFill>
              <a:ln w="3175">
                <a:solidFill>
                  <a:schemeClr val="tx1"/>
                </a:solidFill>
                <a:round/>
                <a:headEnd/>
                <a:tailEnd/>
              </a:ln>
              <a:effectLst/>
            </p:spPr>
            <p:txBody>
              <a:bodyPr wrap="none" anchor="ctr"/>
              <a:lstStyle/>
              <a:p>
                <a:endParaRPr lang="en-US"/>
              </a:p>
            </p:txBody>
          </p:sp>
        </p:grpSp>
        <p:grpSp>
          <p:nvGrpSpPr>
            <p:cNvPr id="30" name="Group 129"/>
            <p:cNvGrpSpPr>
              <a:grpSpLocks/>
            </p:cNvGrpSpPr>
            <p:nvPr/>
          </p:nvGrpSpPr>
          <p:grpSpPr bwMode="auto">
            <a:xfrm>
              <a:off x="2874" y="1442"/>
              <a:ext cx="183" cy="157"/>
              <a:chOff x="2919" y="2456"/>
              <a:chExt cx="183" cy="157"/>
            </a:xfrm>
          </p:grpSpPr>
          <p:sp>
            <p:nvSpPr>
              <p:cNvPr id="1384578" name="Oval 130"/>
              <p:cNvSpPr>
                <a:spLocks noChangeArrowheads="1"/>
              </p:cNvSpPr>
              <p:nvPr/>
            </p:nvSpPr>
            <p:spPr bwMode="auto">
              <a:xfrm>
                <a:off x="2919" y="2456"/>
                <a:ext cx="183" cy="157"/>
              </a:xfrm>
              <a:prstGeom prst="ellipse">
                <a:avLst/>
              </a:prstGeom>
              <a:solidFill>
                <a:srgbClr val="00FFFF"/>
              </a:solidFill>
              <a:ln w="38100">
                <a:solidFill>
                  <a:schemeClr val="tx1"/>
                </a:solidFill>
                <a:round/>
                <a:headEnd/>
                <a:tailEnd/>
              </a:ln>
              <a:effectLst/>
            </p:spPr>
            <p:txBody>
              <a:bodyPr wrap="none" anchor="ctr"/>
              <a:lstStyle/>
              <a:p>
                <a:endParaRPr lang="en-GB">
                  <a:solidFill>
                    <a:srgbClr val="0000FF"/>
                  </a:solidFill>
                </a:endParaRPr>
              </a:p>
            </p:txBody>
          </p:sp>
          <p:sp>
            <p:nvSpPr>
              <p:cNvPr id="1384579" name="Oval 131"/>
              <p:cNvSpPr>
                <a:spLocks noChangeArrowheads="1"/>
              </p:cNvSpPr>
              <p:nvPr/>
            </p:nvSpPr>
            <p:spPr bwMode="auto">
              <a:xfrm>
                <a:off x="3041" y="2494"/>
                <a:ext cx="27" cy="54"/>
              </a:xfrm>
              <a:prstGeom prst="ellipse">
                <a:avLst/>
              </a:prstGeom>
              <a:solidFill>
                <a:schemeClr val="bg1"/>
              </a:solidFill>
              <a:ln w="3175">
                <a:solidFill>
                  <a:schemeClr val="tx1"/>
                </a:solidFill>
                <a:round/>
                <a:headEnd/>
                <a:tailEnd/>
              </a:ln>
              <a:effectLst/>
            </p:spPr>
            <p:txBody>
              <a:bodyPr wrap="none" anchor="ctr"/>
              <a:lstStyle/>
              <a:p>
                <a:endParaRPr lang="en-US"/>
              </a:p>
            </p:txBody>
          </p:sp>
        </p:grpSp>
      </p:grpSp>
      <p:sp>
        <p:nvSpPr>
          <p:cNvPr id="1384583" name="Text Box 135"/>
          <p:cNvSpPr txBox="1">
            <a:spLocks noChangeArrowheads="1"/>
          </p:cNvSpPr>
          <p:nvPr/>
        </p:nvSpPr>
        <p:spPr bwMode="auto">
          <a:xfrm>
            <a:off x="2251075" y="3182938"/>
            <a:ext cx="4743450" cy="1104900"/>
          </a:xfrm>
          <a:prstGeom prst="rect">
            <a:avLst/>
          </a:prstGeom>
          <a:solidFill>
            <a:schemeClr val="bg1">
              <a:alpha val="89999"/>
            </a:schemeClr>
          </a:solidFill>
          <a:ln w="38100" algn="ctr">
            <a:solidFill>
              <a:srgbClr val="FF0000"/>
            </a:solidFill>
            <a:miter lim="800000"/>
            <a:headEnd/>
            <a:tailEnd/>
          </a:ln>
          <a:effectLst/>
        </p:spPr>
        <p:txBody>
          <a:bodyPr>
            <a:spAutoFit/>
          </a:bodyPr>
          <a:lstStyle/>
          <a:p>
            <a:r>
              <a:rPr lang="en-US" sz="3200" dirty="0">
                <a:latin typeface="Arial" pitchFamily="34" charset="0"/>
                <a:cs typeface="Arial" pitchFamily="34" charset="0"/>
              </a:rPr>
              <a:t>Note Sperner coloring on boundary</a:t>
            </a:r>
          </a:p>
        </p:txBody>
      </p:sp>
      <p:sp>
        <p:nvSpPr>
          <p:cNvPr id="1384584" name="AutoShape 136"/>
          <p:cNvSpPr>
            <a:spLocks noChangeArrowheads="1"/>
          </p:cNvSpPr>
          <p:nvPr/>
        </p:nvSpPr>
        <p:spPr bwMode="auto">
          <a:xfrm>
            <a:off x="1277938" y="1628775"/>
            <a:ext cx="3482975" cy="611188"/>
          </a:xfrm>
          <a:prstGeom prst="leftRightArrow">
            <a:avLst>
              <a:gd name="adj1" fmla="val 50000"/>
              <a:gd name="adj2" fmla="val 113974"/>
            </a:avLst>
          </a:prstGeom>
          <a:solidFill>
            <a:srgbClr val="0066FF"/>
          </a:solidFill>
          <a:ln w="38100" algn="ctr">
            <a:solidFill>
              <a:schemeClr val="tx1"/>
            </a:solidFill>
            <a:miter lim="800000"/>
            <a:headEnd/>
            <a:tailEnd/>
          </a:ln>
          <a:effectLst/>
        </p:spPr>
        <p:txBody>
          <a:bodyPr wrap="none" anchor="ctr"/>
          <a:lstStyle/>
          <a:p>
            <a:r>
              <a:rPr lang="en-US" sz="2000">
                <a:solidFill>
                  <a:schemeClr val="bg1"/>
                </a:solidFill>
                <a:latin typeface="Ariel"/>
              </a:rPr>
              <a:t>boundary</a:t>
            </a:r>
          </a:p>
        </p:txBody>
      </p:sp>
      <p:sp>
        <p:nvSpPr>
          <p:cNvPr id="1384585" name="AutoShape 137"/>
          <p:cNvSpPr>
            <a:spLocks noChangeArrowheads="1"/>
          </p:cNvSpPr>
          <p:nvPr/>
        </p:nvSpPr>
        <p:spPr bwMode="auto">
          <a:xfrm>
            <a:off x="4579938" y="1630363"/>
            <a:ext cx="3482975" cy="611187"/>
          </a:xfrm>
          <a:prstGeom prst="leftRightArrow">
            <a:avLst>
              <a:gd name="adj1" fmla="val 50000"/>
              <a:gd name="adj2" fmla="val 113974"/>
            </a:avLst>
          </a:prstGeom>
          <a:solidFill>
            <a:srgbClr val="0066FF"/>
          </a:solidFill>
          <a:ln w="38100" algn="ctr">
            <a:solidFill>
              <a:schemeClr val="tx1"/>
            </a:solidFill>
            <a:miter lim="800000"/>
            <a:headEnd/>
            <a:tailEnd/>
          </a:ln>
          <a:effectLst/>
        </p:spPr>
        <p:txBody>
          <a:bodyPr wrap="none" anchor="ctr"/>
          <a:lstStyle/>
          <a:p>
            <a:r>
              <a:rPr lang="en-US" sz="2000">
                <a:solidFill>
                  <a:schemeClr val="bg1"/>
                </a:solidFill>
                <a:latin typeface="Ariel"/>
              </a:rPr>
              <a:t>boundary</a:t>
            </a:r>
          </a:p>
        </p:txBody>
      </p:sp>
      <p:sp>
        <p:nvSpPr>
          <p:cNvPr id="1384586" name="AutoShape 138"/>
          <p:cNvSpPr>
            <a:spLocks noChangeArrowheads="1"/>
          </p:cNvSpPr>
          <p:nvPr/>
        </p:nvSpPr>
        <p:spPr bwMode="auto">
          <a:xfrm>
            <a:off x="3021013" y="5427663"/>
            <a:ext cx="3482975" cy="611187"/>
          </a:xfrm>
          <a:prstGeom prst="leftRightArrow">
            <a:avLst>
              <a:gd name="adj1" fmla="val 50000"/>
              <a:gd name="adj2" fmla="val 113974"/>
            </a:avLst>
          </a:prstGeom>
          <a:solidFill>
            <a:srgbClr val="0066FF"/>
          </a:solidFill>
          <a:ln w="38100" algn="ctr">
            <a:solidFill>
              <a:schemeClr val="tx1"/>
            </a:solidFill>
            <a:miter lim="800000"/>
            <a:headEnd/>
            <a:tailEnd/>
          </a:ln>
          <a:effectLst/>
        </p:spPr>
        <p:txBody>
          <a:bodyPr wrap="none" anchor="ctr"/>
          <a:lstStyle/>
          <a:p>
            <a:r>
              <a:rPr lang="en-US" sz="2000">
                <a:solidFill>
                  <a:schemeClr val="bg1"/>
                </a:solidFill>
                <a:latin typeface="Ariel"/>
              </a:rPr>
              <a:t>boundary</a:t>
            </a:r>
          </a:p>
        </p:txBody>
      </p:sp>
    </p:spTree>
    <p:extLst>
      <p:ext uri="{BB962C8B-B14F-4D97-AF65-F5344CB8AC3E}">
        <p14:creationId xmlns:p14="http://schemas.microsoft.com/office/powerpoint/2010/main" val="2580950336"/>
      </p:ext>
    </p:extLst>
  </p:cSld>
  <p:clrMapOvr>
    <a:masterClrMapping/>
  </p:clrMapOvr>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22" name="Rectangle 2"/>
          <p:cNvSpPr>
            <a:spLocks noGrp="1" noChangeArrowheads="1"/>
          </p:cNvSpPr>
          <p:nvPr>
            <p:ph type="title"/>
          </p:nvPr>
        </p:nvSpPr>
        <p:spPr/>
        <p:txBody>
          <a:bodyPr/>
          <a:lstStyle/>
          <a:p>
            <a:r>
              <a:rPr lang="en-US" sz="4000" dirty="0" smtClean="0"/>
              <a:t>Terminology</a:t>
            </a:r>
            <a:endParaRPr lang="en-US" sz="4000" dirty="0"/>
          </a:p>
        </p:txBody>
      </p:sp>
      <p:sp>
        <p:nvSpPr>
          <p:cNvPr id="55" name="Slide Number Placeholder 4"/>
          <p:cNvSpPr>
            <a:spLocks noGrp="1"/>
          </p:cNvSpPr>
          <p:nvPr>
            <p:ph type="sldNum" sz="quarter" idx="11"/>
          </p:nvPr>
        </p:nvSpPr>
        <p:spPr/>
        <p:txBody>
          <a:bodyPr/>
          <a:lstStyle/>
          <a:p>
            <a:fld id="{0E557E47-2279-4155-A78E-507DB701B3A6}" type="slidenum">
              <a:rPr lang="en-US"/>
              <a:pPr/>
              <a:t>196</a:t>
            </a:fld>
            <a:endParaRPr lang="en-US"/>
          </a:p>
        </p:txBody>
      </p:sp>
      <p:sp>
        <p:nvSpPr>
          <p:cNvPr id="14" name="Footer Placeholder 13"/>
          <p:cNvSpPr>
            <a:spLocks noGrp="1"/>
          </p:cNvSpPr>
          <p:nvPr>
            <p:ph type="ftr" sz="quarter" idx="4294967295"/>
          </p:nvPr>
        </p:nvSpPr>
        <p:spPr>
          <a:xfrm>
            <a:off x="3124200" y="6248400"/>
            <a:ext cx="2895600" cy="457200"/>
          </a:xfrm>
        </p:spPr>
        <p:txBody>
          <a:bodyPr/>
          <a:lstStyle/>
          <a:p>
            <a:r>
              <a:rPr lang="en-US" dirty="0" smtClean="0"/>
              <a:t>Distributed Computing Through Combinatorial Topology</a:t>
            </a:r>
            <a:endParaRPr lang="en-US" dirty="0"/>
          </a:p>
        </p:txBody>
      </p:sp>
      <p:sp>
        <p:nvSpPr>
          <p:cNvPr id="1361924" name="AutoShape 4"/>
          <p:cNvSpPr>
            <a:spLocks noChangeArrowheads="1"/>
          </p:cNvSpPr>
          <p:nvPr/>
        </p:nvSpPr>
        <p:spPr bwMode="auto">
          <a:xfrm>
            <a:off x="3019425" y="2381250"/>
            <a:ext cx="3322638" cy="2916238"/>
          </a:xfrm>
          <a:prstGeom prst="triangle">
            <a:avLst>
              <a:gd name="adj" fmla="val 50000"/>
            </a:avLst>
          </a:prstGeom>
          <a:solidFill>
            <a:schemeClr val="accent1"/>
          </a:solidFill>
          <a:ln w="38100" algn="ctr">
            <a:solidFill>
              <a:schemeClr val="tx1"/>
            </a:solidFill>
            <a:miter lim="800000"/>
            <a:headEnd/>
            <a:tailEnd/>
          </a:ln>
          <a:effectLst/>
        </p:spPr>
        <p:txBody>
          <a:bodyPr wrap="none" anchor="ctr"/>
          <a:lstStyle/>
          <a:p>
            <a:endParaRPr lang="en-US"/>
          </a:p>
        </p:txBody>
      </p:sp>
      <p:sp>
        <p:nvSpPr>
          <p:cNvPr id="1361925" name="AutoShape 5"/>
          <p:cNvSpPr>
            <a:spLocks noChangeArrowheads="1"/>
          </p:cNvSpPr>
          <p:nvPr/>
        </p:nvSpPr>
        <p:spPr bwMode="auto">
          <a:xfrm flipH="1" flipV="1">
            <a:off x="4252913" y="4021138"/>
            <a:ext cx="855663" cy="595313"/>
          </a:xfrm>
          <a:prstGeom prst="triangle">
            <a:avLst>
              <a:gd name="adj" fmla="val 50000"/>
            </a:avLst>
          </a:prstGeom>
          <a:solidFill>
            <a:schemeClr val="accent1"/>
          </a:solidFill>
          <a:ln w="38100" algn="ctr">
            <a:solidFill>
              <a:schemeClr val="tx1"/>
            </a:solidFill>
            <a:miter lim="800000"/>
            <a:headEnd/>
            <a:tailEnd/>
          </a:ln>
          <a:effectLst/>
        </p:spPr>
        <p:txBody>
          <a:bodyPr wrap="none" anchor="ctr"/>
          <a:lstStyle/>
          <a:p>
            <a:endParaRPr lang="en-US"/>
          </a:p>
        </p:txBody>
      </p:sp>
      <p:sp>
        <p:nvSpPr>
          <p:cNvPr id="1361926" name="Line 6"/>
          <p:cNvSpPr>
            <a:spLocks noChangeShapeType="1"/>
          </p:cNvSpPr>
          <p:nvPr/>
        </p:nvSpPr>
        <p:spPr bwMode="auto">
          <a:xfrm flipV="1">
            <a:off x="4252913" y="2351088"/>
            <a:ext cx="434975" cy="1654175"/>
          </a:xfrm>
          <a:prstGeom prst="line">
            <a:avLst/>
          </a:prstGeom>
          <a:noFill/>
          <a:ln w="38100">
            <a:solidFill>
              <a:schemeClr val="tx1"/>
            </a:solidFill>
            <a:round/>
            <a:headEnd/>
            <a:tailEnd/>
          </a:ln>
          <a:effectLst/>
        </p:spPr>
        <p:txBody>
          <a:bodyPr anchor="ctr"/>
          <a:lstStyle/>
          <a:p>
            <a:endParaRPr lang="en-US"/>
          </a:p>
        </p:txBody>
      </p:sp>
      <p:sp>
        <p:nvSpPr>
          <p:cNvPr id="1361927" name="Line 7"/>
          <p:cNvSpPr>
            <a:spLocks noChangeShapeType="1"/>
          </p:cNvSpPr>
          <p:nvPr/>
        </p:nvSpPr>
        <p:spPr bwMode="auto">
          <a:xfrm flipH="1">
            <a:off x="3005138" y="4049713"/>
            <a:ext cx="1219200" cy="1292225"/>
          </a:xfrm>
          <a:prstGeom prst="line">
            <a:avLst/>
          </a:prstGeom>
          <a:noFill/>
          <a:ln w="38100">
            <a:solidFill>
              <a:schemeClr val="tx1"/>
            </a:solidFill>
            <a:round/>
            <a:headEnd/>
            <a:tailEnd/>
          </a:ln>
          <a:effectLst/>
        </p:spPr>
        <p:txBody>
          <a:bodyPr anchor="ctr"/>
          <a:lstStyle/>
          <a:p>
            <a:endParaRPr lang="en-US"/>
          </a:p>
        </p:txBody>
      </p:sp>
      <p:sp>
        <p:nvSpPr>
          <p:cNvPr id="1361928" name="Line 8"/>
          <p:cNvSpPr>
            <a:spLocks noChangeShapeType="1"/>
          </p:cNvSpPr>
          <p:nvPr/>
        </p:nvSpPr>
        <p:spPr bwMode="auto">
          <a:xfrm flipV="1">
            <a:off x="3033713" y="4586288"/>
            <a:ext cx="1625600" cy="769938"/>
          </a:xfrm>
          <a:prstGeom prst="line">
            <a:avLst/>
          </a:prstGeom>
          <a:noFill/>
          <a:ln w="38100">
            <a:solidFill>
              <a:schemeClr val="tx1"/>
            </a:solidFill>
            <a:round/>
            <a:headEnd/>
            <a:tailEnd/>
          </a:ln>
          <a:effectLst/>
        </p:spPr>
        <p:txBody>
          <a:bodyPr anchor="ctr"/>
          <a:lstStyle/>
          <a:p>
            <a:endParaRPr lang="en-US"/>
          </a:p>
        </p:txBody>
      </p:sp>
      <p:sp>
        <p:nvSpPr>
          <p:cNvPr id="1361929" name="Line 9"/>
          <p:cNvSpPr>
            <a:spLocks noChangeShapeType="1"/>
          </p:cNvSpPr>
          <p:nvPr/>
        </p:nvSpPr>
        <p:spPr bwMode="auto">
          <a:xfrm>
            <a:off x="4687888" y="4600575"/>
            <a:ext cx="1670050" cy="696913"/>
          </a:xfrm>
          <a:prstGeom prst="line">
            <a:avLst/>
          </a:prstGeom>
          <a:noFill/>
          <a:ln w="38100">
            <a:solidFill>
              <a:schemeClr val="tx1"/>
            </a:solidFill>
            <a:round/>
            <a:headEnd/>
            <a:tailEnd/>
          </a:ln>
          <a:effectLst/>
        </p:spPr>
        <p:txBody>
          <a:bodyPr anchor="ctr"/>
          <a:lstStyle/>
          <a:p>
            <a:endParaRPr lang="en-US"/>
          </a:p>
        </p:txBody>
      </p:sp>
      <p:sp>
        <p:nvSpPr>
          <p:cNvPr id="1361930" name="Line 10"/>
          <p:cNvSpPr>
            <a:spLocks noChangeShapeType="1"/>
          </p:cNvSpPr>
          <p:nvPr/>
        </p:nvSpPr>
        <p:spPr bwMode="auto">
          <a:xfrm>
            <a:off x="5122863" y="4035425"/>
            <a:ext cx="1263650" cy="1320800"/>
          </a:xfrm>
          <a:prstGeom prst="line">
            <a:avLst/>
          </a:prstGeom>
          <a:noFill/>
          <a:ln w="38100">
            <a:solidFill>
              <a:schemeClr val="tx1"/>
            </a:solidFill>
            <a:round/>
            <a:headEnd/>
            <a:tailEnd/>
          </a:ln>
          <a:effectLst/>
        </p:spPr>
        <p:txBody>
          <a:bodyPr anchor="ctr"/>
          <a:lstStyle/>
          <a:p>
            <a:endParaRPr lang="en-US"/>
          </a:p>
        </p:txBody>
      </p:sp>
      <p:sp>
        <p:nvSpPr>
          <p:cNvPr id="1361931" name="Line 11"/>
          <p:cNvSpPr>
            <a:spLocks noChangeShapeType="1"/>
          </p:cNvSpPr>
          <p:nvPr/>
        </p:nvSpPr>
        <p:spPr bwMode="auto">
          <a:xfrm>
            <a:off x="4673600" y="2365375"/>
            <a:ext cx="434975" cy="1698625"/>
          </a:xfrm>
          <a:prstGeom prst="line">
            <a:avLst/>
          </a:prstGeom>
          <a:noFill/>
          <a:ln w="38100">
            <a:solidFill>
              <a:schemeClr val="tx1"/>
            </a:solidFill>
            <a:round/>
            <a:headEnd/>
            <a:tailEnd/>
          </a:ln>
          <a:effectLst/>
        </p:spPr>
        <p:txBody>
          <a:bodyPr anchor="ctr"/>
          <a:lstStyle/>
          <a:p>
            <a:endParaRPr lang="en-US"/>
          </a:p>
        </p:txBody>
      </p:sp>
      <p:sp>
        <p:nvSpPr>
          <p:cNvPr id="1361932" name="Line 12"/>
          <p:cNvSpPr>
            <a:spLocks noChangeShapeType="1"/>
          </p:cNvSpPr>
          <p:nvPr/>
        </p:nvSpPr>
        <p:spPr bwMode="auto">
          <a:xfrm flipH="1">
            <a:off x="4252913" y="4554538"/>
            <a:ext cx="420688" cy="754063"/>
          </a:xfrm>
          <a:prstGeom prst="line">
            <a:avLst/>
          </a:prstGeom>
          <a:noFill/>
          <a:ln w="38100">
            <a:solidFill>
              <a:schemeClr val="tx1"/>
            </a:solidFill>
            <a:round/>
            <a:headEnd/>
            <a:tailEnd/>
          </a:ln>
          <a:effectLst/>
        </p:spPr>
        <p:txBody>
          <a:bodyPr anchor="ctr"/>
          <a:lstStyle/>
          <a:p>
            <a:endParaRPr lang="en-US"/>
          </a:p>
        </p:txBody>
      </p:sp>
      <p:sp>
        <p:nvSpPr>
          <p:cNvPr id="1361933" name="Line 13"/>
          <p:cNvSpPr>
            <a:spLocks noChangeShapeType="1"/>
          </p:cNvSpPr>
          <p:nvPr/>
        </p:nvSpPr>
        <p:spPr bwMode="auto">
          <a:xfrm>
            <a:off x="4681538" y="4552950"/>
            <a:ext cx="420688" cy="754063"/>
          </a:xfrm>
          <a:prstGeom prst="line">
            <a:avLst/>
          </a:prstGeom>
          <a:noFill/>
          <a:ln w="38100">
            <a:solidFill>
              <a:schemeClr val="tx1"/>
            </a:solidFill>
            <a:round/>
            <a:headEnd/>
            <a:tailEnd/>
          </a:ln>
          <a:effectLst/>
        </p:spPr>
        <p:txBody>
          <a:bodyPr anchor="ctr"/>
          <a:lstStyle/>
          <a:p>
            <a:endParaRPr lang="en-US"/>
          </a:p>
        </p:txBody>
      </p:sp>
      <p:sp>
        <p:nvSpPr>
          <p:cNvPr id="1361934" name="Line 14"/>
          <p:cNvSpPr>
            <a:spLocks noChangeShapeType="1"/>
          </p:cNvSpPr>
          <p:nvPr/>
        </p:nvSpPr>
        <p:spPr bwMode="auto">
          <a:xfrm>
            <a:off x="5080000" y="4005263"/>
            <a:ext cx="623888" cy="131763"/>
          </a:xfrm>
          <a:prstGeom prst="line">
            <a:avLst/>
          </a:prstGeom>
          <a:noFill/>
          <a:ln w="38100">
            <a:solidFill>
              <a:schemeClr val="tx1"/>
            </a:solidFill>
            <a:round/>
            <a:headEnd/>
            <a:tailEnd/>
          </a:ln>
          <a:effectLst/>
        </p:spPr>
        <p:txBody>
          <a:bodyPr anchor="ctr"/>
          <a:lstStyle/>
          <a:p>
            <a:endParaRPr lang="en-US"/>
          </a:p>
        </p:txBody>
      </p:sp>
      <p:sp>
        <p:nvSpPr>
          <p:cNvPr id="1361935" name="Line 15"/>
          <p:cNvSpPr>
            <a:spLocks noChangeShapeType="1"/>
          </p:cNvSpPr>
          <p:nvPr/>
        </p:nvSpPr>
        <p:spPr bwMode="auto">
          <a:xfrm flipH="1">
            <a:off x="3649663" y="4027488"/>
            <a:ext cx="623888" cy="131763"/>
          </a:xfrm>
          <a:prstGeom prst="line">
            <a:avLst/>
          </a:prstGeom>
          <a:noFill/>
          <a:ln w="38100">
            <a:solidFill>
              <a:schemeClr val="tx1"/>
            </a:solidFill>
            <a:round/>
            <a:headEnd/>
            <a:tailEnd/>
          </a:ln>
          <a:effectLst/>
        </p:spPr>
        <p:txBody>
          <a:bodyPr anchor="ctr"/>
          <a:lstStyle/>
          <a:p>
            <a:endParaRPr lang="en-US"/>
          </a:p>
        </p:txBody>
      </p:sp>
      <p:sp>
        <p:nvSpPr>
          <p:cNvPr id="1361936" name="Line 16"/>
          <p:cNvSpPr>
            <a:spLocks noChangeShapeType="1"/>
          </p:cNvSpPr>
          <p:nvPr/>
        </p:nvSpPr>
        <p:spPr bwMode="auto">
          <a:xfrm flipV="1">
            <a:off x="5124450" y="3425825"/>
            <a:ext cx="131763" cy="565150"/>
          </a:xfrm>
          <a:prstGeom prst="line">
            <a:avLst/>
          </a:prstGeom>
          <a:noFill/>
          <a:ln w="38100">
            <a:solidFill>
              <a:schemeClr val="tx1"/>
            </a:solidFill>
            <a:round/>
            <a:headEnd/>
            <a:tailEnd/>
          </a:ln>
          <a:effectLst/>
        </p:spPr>
        <p:txBody>
          <a:bodyPr anchor="ctr"/>
          <a:lstStyle/>
          <a:p>
            <a:endParaRPr lang="en-US"/>
          </a:p>
        </p:txBody>
      </p:sp>
      <p:sp>
        <p:nvSpPr>
          <p:cNvPr id="1361937" name="Line 17"/>
          <p:cNvSpPr>
            <a:spLocks noChangeShapeType="1"/>
          </p:cNvSpPr>
          <p:nvPr/>
        </p:nvSpPr>
        <p:spPr bwMode="auto">
          <a:xfrm flipH="1" flipV="1">
            <a:off x="4100513" y="3446463"/>
            <a:ext cx="131763" cy="565150"/>
          </a:xfrm>
          <a:prstGeom prst="line">
            <a:avLst/>
          </a:prstGeom>
          <a:noFill/>
          <a:ln w="38100">
            <a:solidFill>
              <a:schemeClr val="tx1"/>
            </a:solidFill>
            <a:round/>
            <a:headEnd/>
            <a:tailEnd/>
          </a:ln>
          <a:effectLst/>
        </p:spPr>
        <p:txBody>
          <a:bodyPr anchor="ctr"/>
          <a:lstStyle/>
          <a:p>
            <a:endParaRPr lang="en-US"/>
          </a:p>
        </p:txBody>
      </p:sp>
      <p:grpSp>
        <p:nvGrpSpPr>
          <p:cNvPr id="2" name="Group 18"/>
          <p:cNvGrpSpPr>
            <a:grpSpLocks/>
          </p:cNvGrpSpPr>
          <p:nvPr/>
        </p:nvGrpSpPr>
        <p:grpSpPr bwMode="auto">
          <a:xfrm>
            <a:off x="6153150" y="5173663"/>
            <a:ext cx="290513" cy="249238"/>
            <a:chOff x="2919" y="2456"/>
            <a:chExt cx="183" cy="157"/>
          </a:xfrm>
        </p:grpSpPr>
        <p:sp>
          <p:nvSpPr>
            <p:cNvPr id="1361939" name="Oval 19"/>
            <p:cNvSpPr>
              <a:spLocks noChangeArrowheads="1"/>
            </p:cNvSpPr>
            <p:nvPr/>
          </p:nvSpPr>
          <p:spPr bwMode="auto">
            <a:xfrm>
              <a:off x="2919" y="2456"/>
              <a:ext cx="183" cy="157"/>
            </a:xfrm>
            <a:prstGeom prst="ellipse">
              <a:avLst/>
            </a:prstGeom>
            <a:solidFill>
              <a:srgbClr val="FF3300"/>
            </a:solidFill>
            <a:ln w="38100">
              <a:solidFill>
                <a:schemeClr val="tx1"/>
              </a:solidFill>
              <a:round/>
              <a:headEnd/>
              <a:tailEnd/>
            </a:ln>
            <a:effectLst/>
          </p:spPr>
          <p:txBody>
            <a:bodyPr wrap="none" anchor="ctr"/>
            <a:lstStyle/>
            <a:p>
              <a:endParaRPr lang="en-GB">
                <a:solidFill>
                  <a:srgbClr val="0000FF"/>
                </a:solidFill>
              </a:endParaRPr>
            </a:p>
          </p:txBody>
        </p:sp>
        <p:sp>
          <p:nvSpPr>
            <p:cNvPr id="1361940" name="Oval 20"/>
            <p:cNvSpPr>
              <a:spLocks noChangeArrowheads="1"/>
            </p:cNvSpPr>
            <p:nvPr/>
          </p:nvSpPr>
          <p:spPr bwMode="auto">
            <a:xfrm>
              <a:off x="3041" y="2494"/>
              <a:ext cx="27" cy="54"/>
            </a:xfrm>
            <a:prstGeom prst="ellipse">
              <a:avLst/>
            </a:prstGeom>
            <a:solidFill>
              <a:schemeClr val="bg1"/>
            </a:solidFill>
            <a:ln w="3175">
              <a:solidFill>
                <a:schemeClr val="tx1"/>
              </a:solidFill>
              <a:round/>
              <a:headEnd/>
              <a:tailEnd/>
            </a:ln>
            <a:effectLst/>
          </p:spPr>
          <p:txBody>
            <a:bodyPr wrap="none" anchor="ctr"/>
            <a:lstStyle/>
            <a:p>
              <a:endParaRPr lang="en-US"/>
            </a:p>
          </p:txBody>
        </p:sp>
      </p:grpSp>
      <p:grpSp>
        <p:nvGrpSpPr>
          <p:cNvPr id="3" name="Group 21"/>
          <p:cNvGrpSpPr>
            <a:grpSpLocks/>
          </p:cNvGrpSpPr>
          <p:nvPr/>
        </p:nvGrpSpPr>
        <p:grpSpPr bwMode="auto">
          <a:xfrm>
            <a:off x="4046538" y="5173663"/>
            <a:ext cx="290513" cy="249238"/>
            <a:chOff x="2919" y="2456"/>
            <a:chExt cx="183" cy="157"/>
          </a:xfrm>
        </p:grpSpPr>
        <p:sp>
          <p:nvSpPr>
            <p:cNvPr id="1361942" name="Oval 22"/>
            <p:cNvSpPr>
              <a:spLocks noChangeArrowheads="1"/>
            </p:cNvSpPr>
            <p:nvPr/>
          </p:nvSpPr>
          <p:spPr bwMode="auto">
            <a:xfrm>
              <a:off x="2919" y="2456"/>
              <a:ext cx="183" cy="157"/>
            </a:xfrm>
            <a:prstGeom prst="ellipse">
              <a:avLst/>
            </a:prstGeom>
            <a:solidFill>
              <a:srgbClr val="FF3300"/>
            </a:solidFill>
            <a:ln w="38100">
              <a:solidFill>
                <a:schemeClr val="tx1"/>
              </a:solidFill>
              <a:round/>
              <a:headEnd/>
              <a:tailEnd/>
            </a:ln>
            <a:effectLst/>
          </p:spPr>
          <p:txBody>
            <a:bodyPr wrap="none" anchor="ctr"/>
            <a:lstStyle/>
            <a:p>
              <a:endParaRPr lang="en-GB">
                <a:solidFill>
                  <a:srgbClr val="0000FF"/>
                </a:solidFill>
              </a:endParaRPr>
            </a:p>
          </p:txBody>
        </p:sp>
        <p:sp>
          <p:nvSpPr>
            <p:cNvPr id="1361943" name="Oval 23"/>
            <p:cNvSpPr>
              <a:spLocks noChangeArrowheads="1"/>
            </p:cNvSpPr>
            <p:nvPr/>
          </p:nvSpPr>
          <p:spPr bwMode="auto">
            <a:xfrm>
              <a:off x="3041" y="2494"/>
              <a:ext cx="27" cy="54"/>
            </a:xfrm>
            <a:prstGeom prst="ellipse">
              <a:avLst/>
            </a:prstGeom>
            <a:solidFill>
              <a:schemeClr val="bg1"/>
            </a:solidFill>
            <a:ln w="3175">
              <a:solidFill>
                <a:schemeClr val="tx1"/>
              </a:solidFill>
              <a:round/>
              <a:headEnd/>
              <a:tailEnd/>
            </a:ln>
            <a:effectLst/>
          </p:spPr>
          <p:txBody>
            <a:bodyPr wrap="none" anchor="ctr"/>
            <a:lstStyle/>
            <a:p>
              <a:endParaRPr lang="en-US"/>
            </a:p>
          </p:txBody>
        </p:sp>
      </p:grpSp>
      <p:grpSp>
        <p:nvGrpSpPr>
          <p:cNvPr id="4" name="Group 24"/>
          <p:cNvGrpSpPr>
            <a:grpSpLocks/>
          </p:cNvGrpSpPr>
          <p:nvPr/>
        </p:nvGrpSpPr>
        <p:grpSpPr bwMode="auto">
          <a:xfrm>
            <a:off x="4924425" y="5173663"/>
            <a:ext cx="290513" cy="249238"/>
            <a:chOff x="2919" y="2456"/>
            <a:chExt cx="183" cy="157"/>
          </a:xfrm>
        </p:grpSpPr>
        <p:sp>
          <p:nvSpPr>
            <p:cNvPr id="1361945" name="Oval 25"/>
            <p:cNvSpPr>
              <a:spLocks noChangeArrowheads="1"/>
            </p:cNvSpPr>
            <p:nvPr/>
          </p:nvSpPr>
          <p:spPr bwMode="auto">
            <a:xfrm>
              <a:off x="2919" y="2456"/>
              <a:ext cx="183" cy="157"/>
            </a:xfrm>
            <a:prstGeom prst="ellipse">
              <a:avLst/>
            </a:prstGeom>
            <a:solidFill>
              <a:srgbClr val="FFFF00"/>
            </a:solidFill>
            <a:ln w="38100">
              <a:solidFill>
                <a:schemeClr val="tx1"/>
              </a:solidFill>
              <a:round/>
              <a:headEnd/>
              <a:tailEnd/>
            </a:ln>
            <a:effectLst/>
          </p:spPr>
          <p:txBody>
            <a:bodyPr wrap="none" anchor="ctr"/>
            <a:lstStyle/>
            <a:p>
              <a:endParaRPr lang="en-GB">
                <a:solidFill>
                  <a:srgbClr val="0000FF"/>
                </a:solidFill>
              </a:endParaRPr>
            </a:p>
          </p:txBody>
        </p:sp>
        <p:sp>
          <p:nvSpPr>
            <p:cNvPr id="1361946" name="Oval 26"/>
            <p:cNvSpPr>
              <a:spLocks noChangeArrowheads="1"/>
            </p:cNvSpPr>
            <p:nvPr/>
          </p:nvSpPr>
          <p:spPr bwMode="auto">
            <a:xfrm>
              <a:off x="3041" y="2494"/>
              <a:ext cx="27" cy="54"/>
            </a:xfrm>
            <a:prstGeom prst="ellipse">
              <a:avLst/>
            </a:prstGeom>
            <a:solidFill>
              <a:schemeClr val="bg1"/>
            </a:solidFill>
            <a:ln w="3175">
              <a:solidFill>
                <a:schemeClr val="tx1"/>
              </a:solidFill>
              <a:round/>
              <a:headEnd/>
              <a:tailEnd/>
            </a:ln>
            <a:effectLst/>
          </p:spPr>
          <p:txBody>
            <a:bodyPr wrap="none" anchor="ctr"/>
            <a:lstStyle/>
            <a:p>
              <a:endParaRPr lang="en-US"/>
            </a:p>
          </p:txBody>
        </p:sp>
      </p:grpSp>
      <p:grpSp>
        <p:nvGrpSpPr>
          <p:cNvPr id="5" name="Group 27"/>
          <p:cNvGrpSpPr>
            <a:grpSpLocks/>
          </p:cNvGrpSpPr>
          <p:nvPr/>
        </p:nvGrpSpPr>
        <p:grpSpPr bwMode="auto">
          <a:xfrm>
            <a:off x="2898775" y="5173663"/>
            <a:ext cx="290513" cy="249238"/>
            <a:chOff x="2919" y="2456"/>
            <a:chExt cx="183" cy="157"/>
          </a:xfrm>
        </p:grpSpPr>
        <p:sp>
          <p:nvSpPr>
            <p:cNvPr id="1361948" name="Oval 28"/>
            <p:cNvSpPr>
              <a:spLocks noChangeArrowheads="1"/>
            </p:cNvSpPr>
            <p:nvPr/>
          </p:nvSpPr>
          <p:spPr bwMode="auto">
            <a:xfrm>
              <a:off x="2919" y="2456"/>
              <a:ext cx="183" cy="157"/>
            </a:xfrm>
            <a:prstGeom prst="ellipse">
              <a:avLst/>
            </a:prstGeom>
            <a:solidFill>
              <a:srgbClr val="FFFF00"/>
            </a:solidFill>
            <a:ln w="38100">
              <a:solidFill>
                <a:schemeClr val="tx1"/>
              </a:solidFill>
              <a:round/>
              <a:headEnd/>
              <a:tailEnd/>
            </a:ln>
            <a:effectLst/>
          </p:spPr>
          <p:txBody>
            <a:bodyPr wrap="none" anchor="ctr"/>
            <a:lstStyle/>
            <a:p>
              <a:endParaRPr lang="en-GB">
                <a:solidFill>
                  <a:srgbClr val="0000FF"/>
                </a:solidFill>
              </a:endParaRPr>
            </a:p>
          </p:txBody>
        </p:sp>
        <p:sp>
          <p:nvSpPr>
            <p:cNvPr id="1361949" name="Oval 29"/>
            <p:cNvSpPr>
              <a:spLocks noChangeArrowheads="1"/>
            </p:cNvSpPr>
            <p:nvPr/>
          </p:nvSpPr>
          <p:spPr bwMode="auto">
            <a:xfrm>
              <a:off x="3041" y="2494"/>
              <a:ext cx="27" cy="54"/>
            </a:xfrm>
            <a:prstGeom prst="ellipse">
              <a:avLst/>
            </a:prstGeom>
            <a:solidFill>
              <a:schemeClr val="bg1"/>
            </a:solidFill>
            <a:ln w="3175">
              <a:solidFill>
                <a:schemeClr val="tx1"/>
              </a:solidFill>
              <a:round/>
              <a:headEnd/>
              <a:tailEnd/>
            </a:ln>
            <a:effectLst/>
          </p:spPr>
          <p:txBody>
            <a:bodyPr wrap="none" anchor="ctr"/>
            <a:lstStyle/>
            <a:p>
              <a:endParaRPr lang="en-US"/>
            </a:p>
          </p:txBody>
        </p:sp>
      </p:grpSp>
      <p:grpSp>
        <p:nvGrpSpPr>
          <p:cNvPr id="6" name="Group 30"/>
          <p:cNvGrpSpPr>
            <a:grpSpLocks/>
          </p:cNvGrpSpPr>
          <p:nvPr/>
        </p:nvGrpSpPr>
        <p:grpSpPr bwMode="auto">
          <a:xfrm>
            <a:off x="4953000" y="3897313"/>
            <a:ext cx="290513" cy="249238"/>
            <a:chOff x="2919" y="2456"/>
            <a:chExt cx="183" cy="157"/>
          </a:xfrm>
        </p:grpSpPr>
        <p:sp>
          <p:nvSpPr>
            <p:cNvPr id="1361951" name="Oval 31"/>
            <p:cNvSpPr>
              <a:spLocks noChangeArrowheads="1"/>
            </p:cNvSpPr>
            <p:nvPr/>
          </p:nvSpPr>
          <p:spPr bwMode="auto">
            <a:xfrm>
              <a:off x="2919" y="2456"/>
              <a:ext cx="183" cy="157"/>
            </a:xfrm>
            <a:prstGeom prst="ellipse">
              <a:avLst/>
            </a:prstGeom>
            <a:solidFill>
              <a:srgbClr val="FFFF00"/>
            </a:solidFill>
            <a:ln w="38100">
              <a:solidFill>
                <a:schemeClr val="tx1"/>
              </a:solidFill>
              <a:round/>
              <a:headEnd/>
              <a:tailEnd/>
            </a:ln>
            <a:effectLst/>
          </p:spPr>
          <p:txBody>
            <a:bodyPr wrap="none" anchor="ctr"/>
            <a:lstStyle/>
            <a:p>
              <a:endParaRPr lang="en-GB">
                <a:solidFill>
                  <a:srgbClr val="0000FF"/>
                </a:solidFill>
              </a:endParaRPr>
            </a:p>
          </p:txBody>
        </p:sp>
        <p:sp>
          <p:nvSpPr>
            <p:cNvPr id="1361952" name="Oval 32"/>
            <p:cNvSpPr>
              <a:spLocks noChangeArrowheads="1"/>
            </p:cNvSpPr>
            <p:nvPr/>
          </p:nvSpPr>
          <p:spPr bwMode="auto">
            <a:xfrm>
              <a:off x="3041" y="2494"/>
              <a:ext cx="27" cy="54"/>
            </a:xfrm>
            <a:prstGeom prst="ellipse">
              <a:avLst/>
            </a:prstGeom>
            <a:solidFill>
              <a:schemeClr val="bg1"/>
            </a:solidFill>
            <a:ln w="3175">
              <a:solidFill>
                <a:schemeClr val="tx1"/>
              </a:solidFill>
              <a:round/>
              <a:headEnd/>
              <a:tailEnd/>
            </a:ln>
            <a:effectLst/>
          </p:spPr>
          <p:txBody>
            <a:bodyPr wrap="none" anchor="ctr"/>
            <a:lstStyle/>
            <a:p>
              <a:endParaRPr lang="en-US"/>
            </a:p>
          </p:txBody>
        </p:sp>
      </p:grpSp>
      <p:grpSp>
        <p:nvGrpSpPr>
          <p:cNvPr id="7" name="Group 33"/>
          <p:cNvGrpSpPr>
            <a:grpSpLocks/>
          </p:cNvGrpSpPr>
          <p:nvPr/>
        </p:nvGrpSpPr>
        <p:grpSpPr bwMode="auto">
          <a:xfrm>
            <a:off x="3914775" y="3300413"/>
            <a:ext cx="290513" cy="249238"/>
            <a:chOff x="2919" y="2456"/>
            <a:chExt cx="183" cy="157"/>
          </a:xfrm>
        </p:grpSpPr>
        <p:sp>
          <p:nvSpPr>
            <p:cNvPr id="1361954" name="Oval 34"/>
            <p:cNvSpPr>
              <a:spLocks noChangeArrowheads="1"/>
            </p:cNvSpPr>
            <p:nvPr/>
          </p:nvSpPr>
          <p:spPr bwMode="auto">
            <a:xfrm>
              <a:off x="2919" y="2456"/>
              <a:ext cx="183" cy="157"/>
            </a:xfrm>
            <a:prstGeom prst="ellipse">
              <a:avLst/>
            </a:prstGeom>
            <a:solidFill>
              <a:srgbClr val="FFFF00"/>
            </a:solidFill>
            <a:ln w="38100">
              <a:solidFill>
                <a:schemeClr val="tx1"/>
              </a:solidFill>
              <a:round/>
              <a:headEnd/>
              <a:tailEnd/>
            </a:ln>
            <a:effectLst/>
          </p:spPr>
          <p:txBody>
            <a:bodyPr wrap="none" anchor="ctr"/>
            <a:lstStyle/>
            <a:p>
              <a:endParaRPr lang="en-GB">
                <a:solidFill>
                  <a:srgbClr val="0000FF"/>
                </a:solidFill>
              </a:endParaRPr>
            </a:p>
          </p:txBody>
        </p:sp>
        <p:sp>
          <p:nvSpPr>
            <p:cNvPr id="1361955" name="Oval 35"/>
            <p:cNvSpPr>
              <a:spLocks noChangeArrowheads="1"/>
            </p:cNvSpPr>
            <p:nvPr/>
          </p:nvSpPr>
          <p:spPr bwMode="auto">
            <a:xfrm>
              <a:off x="3041" y="2494"/>
              <a:ext cx="27" cy="54"/>
            </a:xfrm>
            <a:prstGeom prst="ellipse">
              <a:avLst/>
            </a:prstGeom>
            <a:solidFill>
              <a:schemeClr val="bg1"/>
            </a:solidFill>
            <a:ln w="3175">
              <a:solidFill>
                <a:schemeClr val="tx1"/>
              </a:solidFill>
              <a:round/>
              <a:headEnd/>
              <a:tailEnd/>
            </a:ln>
            <a:effectLst/>
          </p:spPr>
          <p:txBody>
            <a:bodyPr wrap="none" anchor="ctr"/>
            <a:lstStyle/>
            <a:p>
              <a:endParaRPr lang="en-US"/>
            </a:p>
          </p:txBody>
        </p:sp>
      </p:grpSp>
      <p:grpSp>
        <p:nvGrpSpPr>
          <p:cNvPr id="8" name="Group 36"/>
          <p:cNvGrpSpPr>
            <a:grpSpLocks/>
          </p:cNvGrpSpPr>
          <p:nvPr/>
        </p:nvGrpSpPr>
        <p:grpSpPr bwMode="auto">
          <a:xfrm>
            <a:off x="4086225" y="3895725"/>
            <a:ext cx="290513" cy="249238"/>
            <a:chOff x="2919" y="2456"/>
            <a:chExt cx="183" cy="157"/>
          </a:xfrm>
        </p:grpSpPr>
        <p:sp>
          <p:nvSpPr>
            <p:cNvPr id="1361957" name="Oval 37"/>
            <p:cNvSpPr>
              <a:spLocks noChangeArrowheads="1"/>
            </p:cNvSpPr>
            <p:nvPr/>
          </p:nvSpPr>
          <p:spPr bwMode="auto">
            <a:xfrm>
              <a:off x="2919" y="2456"/>
              <a:ext cx="183" cy="157"/>
            </a:xfrm>
            <a:prstGeom prst="ellipse">
              <a:avLst/>
            </a:prstGeom>
            <a:solidFill>
              <a:srgbClr val="FF3300"/>
            </a:solidFill>
            <a:ln w="38100">
              <a:solidFill>
                <a:schemeClr val="tx1"/>
              </a:solidFill>
              <a:round/>
              <a:headEnd/>
              <a:tailEnd/>
            </a:ln>
            <a:effectLst/>
          </p:spPr>
          <p:txBody>
            <a:bodyPr wrap="none" anchor="ctr"/>
            <a:lstStyle/>
            <a:p>
              <a:endParaRPr lang="en-GB">
                <a:solidFill>
                  <a:srgbClr val="0000FF"/>
                </a:solidFill>
              </a:endParaRPr>
            </a:p>
          </p:txBody>
        </p:sp>
        <p:sp>
          <p:nvSpPr>
            <p:cNvPr id="1361958" name="Oval 38"/>
            <p:cNvSpPr>
              <a:spLocks noChangeArrowheads="1"/>
            </p:cNvSpPr>
            <p:nvPr/>
          </p:nvSpPr>
          <p:spPr bwMode="auto">
            <a:xfrm>
              <a:off x="3041" y="2494"/>
              <a:ext cx="27" cy="54"/>
            </a:xfrm>
            <a:prstGeom prst="ellipse">
              <a:avLst/>
            </a:prstGeom>
            <a:solidFill>
              <a:schemeClr val="bg1"/>
            </a:solidFill>
            <a:ln w="3175">
              <a:solidFill>
                <a:schemeClr val="tx1"/>
              </a:solidFill>
              <a:round/>
              <a:headEnd/>
              <a:tailEnd/>
            </a:ln>
            <a:effectLst/>
          </p:spPr>
          <p:txBody>
            <a:bodyPr wrap="none" anchor="ctr"/>
            <a:lstStyle/>
            <a:p>
              <a:endParaRPr lang="en-US"/>
            </a:p>
          </p:txBody>
        </p:sp>
      </p:grpSp>
      <p:grpSp>
        <p:nvGrpSpPr>
          <p:cNvPr id="9" name="Group 39"/>
          <p:cNvGrpSpPr>
            <a:grpSpLocks/>
          </p:cNvGrpSpPr>
          <p:nvPr/>
        </p:nvGrpSpPr>
        <p:grpSpPr bwMode="auto">
          <a:xfrm>
            <a:off x="5124450" y="3302000"/>
            <a:ext cx="290513" cy="249238"/>
            <a:chOff x="2919" y="2456"/>
            <a:chExt cx="183" cy="157"/>
          </a:xfrm>
        </p:grpSpPr>
        <p:sp>
          <p:nvSpPr>
            <p:cNvPr id="1361960" name="Oval 40"/>
            <p:cNvSpPr>
              <a:spLocks noChangeArrowheads="1"/>
            </p:cNvSpPr>
            <p:nvPr/>
          </p:nvSpPr>
          <p:spPr bwMode="auto">
            <a:xfrm>
              <a:off x="2919" y="2456"/>
              <a:ext cx="183" cy="157"/>
            </a:xfrm>
            <a:prstGeom prst="ellipse">
              <a:avLst/>
            </a:prstGeom>
            <a:solidFill>
              <a:srgbClr val="FF3300"/>
            </a:solidFill>
            <a:ln w="38100">
              <a:solidFill>
                <a:schemeClr val="tx1"/>
              </a:solidFill>
              <a:round/>
              <a:headEnd/>
              <a:tailEnd/>
            </a:ln>
            <a:effectLst/>
          </p:spPr>
          <p:txBody>
            <a:bodyPr wrap="none" anchor="ctr"/>
            <a:lstStyle/>
            <a:p>
              <a:endParaRPr lang="en-GB">
                <a:solidFill>
                  <a:srgbClr val="0000FF"/>
                </a:solidFill>
              </a:endParaRPr>
            </a:p>
          </p:txBody>
        </p:sp>
        <p:sp>
          <p:nvSpPr>
            <p:cNvPr id="1361961" name="Oval 41"/>
            <p:cNvSpPr>
              <a:spLocks noChangeArrowheads="1"/>
            </p:cNvSpPr>
            <p:nvPr/>
          </p:nvSpPr>
          <p:spPr bwMode="auto">
            <a:xfrm>
              <a:off x="3041" y="2494"/>
              <a:ext cx="27" cy="54"/>
            </a:xfrm>
            <a:prstGeom prst="ellipse">
              <a:avLst/>
            </a:prstGeom>
            <a:solidFill>
              <a:schemeClr val="bg1"/>
            </a:solidFill>
            <a:ln w="3175">
              <a:solidFill>
                <a:schemeClr val="tx1"/>
              </a:solidFill>
              <a:round/>
              <a:headEnd/>
              <a:tailEnd/>
            </a:ln>
            <a:effectLst/>
          </p:spPr>
          <p:txBody>
            <a:bodyPr wrap="none" anchor="ctr"/>
            <a:lstStyle/>
            <a:p>
              <a:endParaRPr lang="en-US"/>
            </a:p>
          </p:txBody>
        </p:sp>
      </p:grpSp>
      <p:grpSp>
        <p:nvGrpSpPr>
          <p:cNvPr id="10" name="Group 42"/>
          <p:cNvGrpSpPr>
            <a:grpSpLocks/>
          </p:cNvGrpSpPr>
          <p:nvPr/>
        </p:nvGrpSpPr>
        <p:grpSpPr bwMode="auto">
          <a:xfrm>
            <a:off x="4554538" y="4457700"/>
            <a:ext cx="290513" cy="249238"/>
            <a:chOff x="2919" y="2456"/>
            <a:chExt cx="183" cy="157"/>
          </a:xfrm>
        </p:grpSpPr>
        <p:sp>
          <p:nvSpPr>
            <p:cNvPr id="1361963" name="Oval 43"/>
            <p:cNvSpPr>
              <a:spLocks noChangeArrowheads="1"/>
            </p:cNvSpPr>
            <p:nvPr/>
          </p:nvSpPr>
          <p:spPr bwMode="auto">
            <a:xfrm>
              <a:off x="2919" y="2456"/>
              <a:ext cx="183" cy="157"/>
            </a:xfrm>
            <a:prstGeom prst="ellipse">
              <a:avLst/>
            </a:prstGeom>
            <a:solidFill>
              <a:srgbClr val="00FFFF"/>
            </a:solidFill>
            <a:ln w="38100">
              <a:solidFill>
                <a:schemeClr val="tx1"/>
              </a:solidFill>
              <a:round/>
              <a:headEnd/>
              <a:tailEnd/>
            </a:ln>
            <a:effectLst/>
          </p:spPr>
          <p:txBody>
            <a:bodyPr wrap="none" anchor="ctr"/>
            <a:lstStyle/>
            <a:p>
              <a:endParaRPr lang="en-GB">
                <a:solidFill>
                  <a:srgbClr val="0000FF"/>
                </a:solidFill>
              </a:endParaRPr>
            </a:p>
          </p:txBody>
        </p:sp>
        <p:sp>
          <p:nvSpPr>
            <p:cNvPr id="1361964" name="Oval 44"/>
            <p:cNvSpPr>
              <a:spLocks noChangeArrowheads="1"/>
            </p:cNvSpPr>
            <p:nvPr/>
          </p:nvSpPr>
          <p:spPr bwMode="auto">
            <a:xfrm>
              <a:off x="3041" y="2494"/>
              <a:ext cx="27" cy="54"/>
            </a:xfrm>
            <a:prstGeom prst="ellipse">
              <a:avLst/>
            </a:prstGeom>
            <a:solidFill>
              <a:schemeClr val="bg1"/>
            </a:solidFill>
            <a:ln w="3175">
              <a:solidFill>
                <a:schemeClr val="tx1"/>
              </a:solidFill>
              <a:round/>
              <a:headEnd/>
              <a:tailEnd/>
            </a:ln>
            <a:effectLst/>
          </p:spPr>
          <p:txBody>
            <a:bodyPr wrap="none" anchor="ctr"/>
            <a:lstStyle/>
            <a:p>
              <a:endParaRPr lang="en-US"/>
            </a:p>
          </p:txBody>
        </p:sp>
      </p:grpSp>
      <p:grpSp>
        <p:nvGrpSpPr>
          <p:cNvPr id="11" name="Group 45"/>
          <p:cNvGrpSpPr>
            <a:grpSpLocks/>
          </p:cNvGrpSpPr>
          <p:nvPr/>
        </p:nvGrpSpPr>
        <p:grpSpPr bwMode="auto">
          <a:xfrm>
            <a:off x="5519738" y="3997325"/>
            <a:ext cx="290513" cy="249238"/>
            <a:chOff x="2919" y="2456"/>
            <a:chExt cx="183" cy="157"/>
          </a:xfrm>
        </p:grpSpPr>
        <p:sp>
          <p:nvSpPr>
            <p:cNvPr id="1361966" name="Oval 46"/>
            <p:cNvSpPr>
              <a:spLocks noChangeArrowheads="1"/>
            </p:cNvSpPr>
            <p:nvPr/>
          </p:nvSpPr>
          <p:spPr bwMode="auto">
            <a:xfrm>
              <a:off x="2919" y="2456"/>
              <a:ext cx="183" cy="157"/>
            </a:xfrm>
            <a:prstGeom prst="ellipse">
              <a:avLst/>
            </a:prstGeom>
            <a:solidFill>
              <a:srgbClr val="00FFFF"/>
            </a:solidFill>
            <a:ln w="38100">
              <a:solidFill>
                <a:schemeClr val="tx1"/>
              </a:solidFill>
              <a:round/>
              <a:headEnd/>
              <a:tailEnd/>
            </a:ln>
            <a:effectLst/>
          </p:spPr>
          <p:txBody>
            <a:bodyPr wrap="none" anchor="ctr"/>
            <a:lstStyle/>
            <a:p>
              <a:endParaRPr lang="en-GB">
                <a:solidFill>
                  <a:srgbClr val="0000FF"/>
                </a:solidFill>
              </a:endParaRPr>
            </a:p>
          </p:txBody>
        </p:sp>
        <p:sp>
          <p:nvSpPr>
            <p:cNvPr id="1361967" name="Oval 47"/>
            <p:cNvSpPr>
              <a:spLocks noChangeArrowheads="1"/>
            </p:cNvSpPr>
            <p:nvPr/>
          </p:nvSpPr>
          <p:spPr bwMode="auto">
            <a:xfrm>
              <a:off x="3041" y="2494"/>
              <a:ext cx="27" cy="54"/>
            </a:xfrm>
            <a:prstGeom prst="ellipse">
              <a:avLst/>
            </a:prstGeom>
            <a:solidFill>
              <a:schemeClr val="bg1"/>
            </a:solidFill>
            <a:ln w="3175">
              <a:solidFill>
                <a:schemeClr val="tx1"/>
              </a:solidFill>
              <a:round/>
              <a:headEnd/>
              <a:tailEnd/>
            </a:ln>
            <a:effectLst/>
          </p:spPr>
          <p:txBody>
            <a:bodyPr wrap="none" anchor="ctr"/>
            <a:lstStyle/>
            <a:p>
              <a:endParaRPr lang="en-US"/>
            </a:p>
          </p:txBody>
        </p:sp>
      </p:grpSp>
      <p:grpSp>
        <p:nvGrpSpPr>
          <p:cNvPr id="12" name="Group 48"/>
          <p:cNvGrpSpPr>
            <a:grpSpLocks/>
          </p:cNvGrpSpPr>
          <p:nvPr/>
        </p:nvGrpSpPr>
        <p:grpSpPr bwMode="auto">
          <a:xfrm>
            <a:off x="3568700" y="3997325"/>
            <a:ext cx="290513" cy="249238"/>
            <a:chOff x="2919" y="2456"/>
            <a:chExt cx="183" cy="157"/>
          </a:xfrm>
        </p:grpSpPr>
        <p:sp>
          <p:nvSpPr>
            <p:cNvPr id="1361969" name="Oval 49"/>
            <p:cNvSpPr>
              <a:spLocks noChangeArrowheads="1"/>
            </p:cNvSpPr>
            <p:nvPr/>
          </p:nvSpPr>
          <p:spPr bwMode="auto">
            <a:xfrm>
              <a:off x="2919" y="2456"/>
              <a:ext cx="183" cy="157"/>
            </a:xfrm>
            <a:prstGeom prst="ellipse">
              <a:avLst/>
            </a:prstGeom>
            <a:solidFill>
              <a:srgbClr val="00FFFF"/>
            </a:solidFill>
            <a:ln w="38100">
              <a:solidFill>
                <a:schemeClr val="tx1"/>
              </a:solidFill>
              <a:round/>
              <a:headEnd/>
              <a:tailEnd/>
            </a:ln>
            <a:effectLst/>
          </p:spPr>
          <p:txBody>
            <a:bodyPr wrap="none" anchor="ctr"/>
            <a:lstStyle/>
            <a:p>
              <a:endParaRPr lang="en-GB">
                <a:solidFill>
                  <a:srgbClr val="0000FF"/>
                </a:solidFill>
              </a:endParaRPr>
            </a:p>
          </p:txBody>
        </p:sp>
        <p:sp>
          <p:nvSpPr>
            <p:cNvPr id="1361970" name="Oval 50"/>
            <p:cNvSpPr>
              <a:spLocks noChangeArrowheads="1"/>
            </p:cNvSpPr>
            <p:nvPr/>
          </p:nvSpPr>
          <p:spPr bwMode="auto">
            <a:xfrm>
              <a:off x="3041" y="2494"/>
              <a:ext cx="27" cy="54"/>
            </a:xfrm>
            <a:prstGeom prst="ellipse">
              <a:avLst/>
            </a:prstGeom>
            <a:solidFill>
              <a:schemeClr val="bg1"/>
            </a:solidFill>
            <a:ln w="3175">
              <a:solidFill>
                <a:schemeClr val="tx1"/>
              </a:solidFill>
              <a:round/>
              <a:headEnd/>
              <a:tailEnd/>
            </a:ln>
            <a:effectLst/>
          </p:spPr>
          <p:txBody>
            <a:bodyPr wrap="none" anchor="ctr"/>
            <a:lstStyle/>
            <a:p>
              <a:endParaRPr lang="en-US"/>
            </a:p>
          </p:txBody>
        </p:sp>
      </p:grpSp>
      <p:grpSp>
        <p:nvGrpSpPr>
          <p:cNvPr id="13" name="Group 51"/>
          <p:cNvGrpSpPr>
            <a:grpSpLocks/>
          </p:cNvGrpSpPr>
          <p:nvPr/>
        </p:nvGrpSpPr>
        <p:grpSpPr bwMode="auto">
          <a:xfrm>
            <a:off x="4562475" y="2289175"/>
            <a:ext cx="290513" cy="249238"/>
            <a:chOff x="2919" y="2456"/>
            <a:chExt cx="183" cy="157"/>
          </a:xfrm>
        </p:grpSpPr>
        <p:sp>
          <p:nvSpPr>
            <p:cNvPr id="1361972" name="Oval 52"/>
            <p:cNvSpPr>
              <a:spLocks noChangeArrowheads="1"/>
            </p:cNvSpPr>
            <p:nvPr/>
          </p:nvSpPr>
          <p:spPr bwMode="auto">
            <a:xfrm>
              <a:off x="2919" y="2456"/>
              <a:ext cx="183" cy="157"/>
            </a:xfrm>
            <a:prstGeom prst="ellipse">
              <a:avLst/>
            </a:prstGeom>
            <a:solidFill>
              <a:srgbClr val="00FFFF"/>
            </a:solidFill>
            <a:ln w="38100">
              <a:solidFill>
                <a:schemeClr val="tx1"/>
              </a:solidFill>
              <a:round/>
              <a:headEnd/>
              <a:tailEnd/>
            </a:ln>
            <a:effectLst/>
          </p:spPr>
          <p:txBody>
            <a:bodyPr wrap="none" anchor="ctr"/>
            <a:lstStyle/>
            <a:p>
              <a:endParaRPr lang="en-GB">
                <a:solidFill>
                  <a:srgbClr val="0000FF"/>
                </a:solidFill>
              </a:endParaRPr>
            </a:p>
          </p:txBody>
        </p:sp>
        <p:sp>
          <p:nvSpPr>
            <p:cNvPr id="1361973" name="Oval 53"/>
            <p:cNvSpPr>
              <a:spLocks noChangeArrowheads="1"/>
            </p:cNvSpPr>
            <p:nvPr/>
          </p:nvSpPr>
          <p:spPr bwMode="auto">
            <a:xfrm>
              <a:off x="3041" y="2494"/>
              <a:ext cx="27" cy="54"/>
            </a:xfrm>
            <a:prstGeom prst="ellipse">
              <a:avLst/>
            </a:prstGeom>
            <a:solidFill>
              <a:schemeClr val="bg1"/>
            </a:solidFill>
            <a:ln w="3175">
              <a:solidFill>
                <a:schemeClr val="tx1"/>
              </a:solidFill>
              <a:round/>
              <a:headEnd/>
              <a:tailEnd/>
            </a:ln>
            <a:effectLst/>
          </p:spPr>
          <p:txBody>
            <a:bodyPr wrap="none" anchor="ctr"/>
            <a:lstStyle/>
            <a:p>
              <a:endParaRPr lang="en-US"/>
            </a:p>
          </p:txBody>
        </p:sp>
      </p:grpSp>
      <p:sp>
        <p:nvSpPr>
          <p:cNvPr id="57" name="Text Box 48"/>
          <p:cNvSpPr txBox="1">
            <a:spLocks noChangeArrowheads="1"/>
          </p:cNvSpPr>
          <p:nvPr/>
        </p:nvSpPr>
        <p:spPr bwMode="auto">
          <a:xfrm>
            <a:off x="5797501" y="1582686"/>
            <a:ext cx="2933544" cy="1569660"/>
          </a:xfrm>
          <a:prstGeom prst="rect">
            <a:avLst/>
          </a:prstGeom>
          <a:solidFill>
            <a:schemeClr val="bg1">
              <a:alpha val="80000"/>
            </a:schemeClr>
          </a:solidFill>
          <a:ln w="38100" algn="ctr">
            <a:solidFill>
              <a:srgbClr val="FF0000"/>
            </a:solidFill>
            <a:miter lim="800000"/>
            <a:headEnd/>
            <a:tailEnd/>
          </a:ln>
          <a:effectLst>
            <a:outerShdw blurRad="50800" dist="38100" dir="2700000" algn="tl" rotWithShape="0">
              <a:prstClr val="black">
                <a:alpha val="40000"/>
              </a:prstClr>
            </a:outerShdw>
          </a:effectLst>
        </p:spPr>
        <p:txBody>
          <a:bodyPr wrap="square">
            <a:spAutoFit/>
          </a:bodyPr>
          <a:lstStyle/>
          <a:p>
            <a:r>
              <a:rPr lang="en-US" sz="3200" dirty="0" smtClean="0">
                <a:latin typeface="Arial" pitchFamily="34" charset="0"/>
                <a:cs typeface="Arial" pitchFamily="34" charset="0"/>
              </a:rPr>
              <a:t>Each face has a </a:t>
            </a:r>
            <a:r>
              <a:rPr lang="en-US" sz="3200" dirty="0" smtClean="0">
                <a:solidFill>
                  <a:schemeClr val="tx1"/>
                </a:solidFill>
                <a:latin typeface="Arial" pitchFamily="34" charset="0"/>
                <a:cs typeface="Arial" pitchFamily="34" charset="0"/>
              </a:rPr>
              <a:t>central</a:t>
            </a:r>
            <a:r>
              <a:rPr lang="en-US" sz="3200" dirty="0" smtClean="0">
                <a:latin typeface="Arial" pitchFamily="34" charset="0"/>
                <a:cs typeface="Arial" pitchFamily="34" charset="0"/>
              </a:rPr>
              <a:t> simplex</a:t>
            </a:r>
            <a:endParaRPr lang="en-US" sz="3200" dirty="0">
              <a:latin typeface="Arial" pitchFamily="34" charset="0"/>
              <a:cs typeface="Arial" pitchFamily="34" charset="0"/>
            </a:endParaRPr>
          </a:p>
        </p:txBody>
      </p:sp>
      <p:cxnSp>
        <p:nvCxnSpPr>
          <p:cNvPr id="59" name="Straight Connector 58"/>
          <p:cNvCxnSpPr>
            <a:stCxn id="1361960" idx="5"/>
          </p:cNvCxnSpPr>
          <p:nvPr/>
        </p:nvCxnSpPr>
        <p:spPr bwMode="auto">
          <a:xfrm rot="16200000" flipH="1">
            <a:off x="5247365" y="3639791"/>
            <a:ext cx="452578" cy="202472"/>
          </a:xfrm>
          <a:prstGeom prst="line">
            <a:avLst/>
          </a:prstGeom>
          <a:noFill/>
          <a:ln w="76200" cap="flat" cmpd="sng" algn="ctr">
            <a:solidFill>
              <a:srgbClr val="FF0000"/>
            </a:solidFill>
            <a:prstDash val="solid"/>
            <a:round/>
            <a:headEnd type="none" w="med" len="med"/>
            <a:tailEnd type="none" w="med" len="med"/>
          </a:ln>
          <a:effectLst/>
        </p:spPr>
      </p:cxnSp>
      <p:cxnSp>
        <p:nvCxnSpPr>
          <p:cNvPr id="61" name="Straight Connector 60"/>
          <p:cNvCxnSpPr>
            <a:stCxn id="1361942" idx="6"/>
            <a:endCxn id="1361945" idx="2"/>
          </p:cNvCxnSpPr>
          <p:nvPr/>
        </p:nvCxnSpPr>
        <p:spPr bwMode="auto">
          <a:xfrm>
            <a:off x="4337051" y="5298282"/>
            <a:ext cx="587374" cy="0"/>
          </a:xfrm>
          <a:prstGeom prst="line">
            <a:avLst/>
          </a:prstGeom>
          <a:noFill/>
          <a:ln w="76200" cap="flat" cmpd="sng" algn="ctr">
            <a:solidFill>
              <a:srgbClr val="FF0000"/>
            </a:solidFill>
            <a:prstDash val="solid"/>
            <a:round/>
            <a:headEnd type="none" w="med" len="med"/>
            <a:tailEnd type="none" w="med" len="med"/>
          </a:ln>
          <a:effectLst/>
        </p:spPr>
      </p:cxnSp>
      <p:cxnSp>
        <p:nvCxnSpPr>
          <p:cNvPr id="64" name="Straight Connector 63"/>
          <p:cNvCxnSpPr/>
          <p:nvPr/>
        </p:nvCxnSpPr>
        <p:spPr bwMode="auto">
          <a:xfrm rot="5400000" flipH="1" flipV="1">
            <a:off x="3668163" y="3670008"/>
            <a:ext cx="444295" cy="213006"/>
          </a:xfrm>
          <a:prstGeom prst="line">
            <a:avLst/>
          </a:prstGeom>
          <a:noFill/>
          <a:ln w="76200" cap="flat" cmpd="sng" algn="ctr">
            <a:solidFill>
              <a:srgbClr val="FF0000"/>
            </a:solidFill>
            <a:prstDash val="solid"/>
            <a:round/>
            <a:headEnd type="none" w="med" len="med"/>
            <a:tailEnd type="none" w="med" len="med"/>
          </a:ln>
          <a:effectLst/>
        </p:spPr>
      </p:cxnSp>
      <p:sp>
        <p:nvSpPr>
          <p:cNvPr id="69" name="Freeform 68"/>
          <p:cNvSpPr/>
          <p:nvPr/>
        </p:nvSpPr>
        <p:spPr bwMode="auto">
          <a:xfrm>
            <a:off x="4173794" y="4011561"/>
            <a:ext cx="929148" cy="575187"/>
          </a:xfrm>
          <a:custGeom>
            <a:avLst/>
            <a:gdLst>
              <a:gd name="connsiteX0" fmla="*/ 88490 w 929148"/>
              <a:gd name="connsiteY0" fmla="*/ 0 h 575187"/>
              <a:gd name="connsiteX1" fmla="*/ 501445 w 929148"/>
              <a:gd name="connsiteY1" fmla="*/ 575187 h 575187"/>
              <a:gd name="connsiteX2" fmla="*/ 929148 w 929148"/>
              <a:gd name="connsiteY2" fmla="*/ 44245 h 575187"/>
              <a:gd name="connsiteX3" fmla="*/ 0 w 929148"/>
              <a:gd name="connsiteY3" fmla="*/ 29497 h 575187"/>
            </a:gdLst>
            <a:ahLst/>
            <a:cxnLst>
              <a:cxn ang="0">
                <a:pos x="connsiteX0" y="connsiteY0"/>
              </a:cxn>
              <a:cxn ang="0">
                <a:pos x="connsiteX1" y="connsiteY1"/>
              </a:cxn>
              <a:cxn ang="0">
                <a:pos x="connsiteX2" y="connsiteY2"/>
              </a:cxn>
              <a:cxn ang="0">
                <a:pos x="connsiteX3" y="connsiteY3"/>
              </a:cxn>
            </a:cxnLst>
            <a:rect l="l" t="t" r="r" b="b"/>
            <a:pathLst>
              <a:path w="929148" h="575187">
                <a:moveTo>
                  <a:pt x="88490" y="0"/>
                </a:moveTo>
                <a:lnTo>
                  <a:pt x="501445" y="575187"/>
                </a:lnTo>
                <a:lnTo>
                  <a:pt x="929148" y="44245"/>
                </a:lnTo>
                <a:lnTo>
                  <a:pt x="0" y="29497"/>
                </a:lnTo>
              </a:path>
            </a:pathLst>
          </a:custGeom>
          <a:solidFill>
            <a:srgbClr val="FF0000"/>
          </a:solidFill>
          <a:ln w="57150" cap="flat" cmpd="sng" algn="ctr">
            <a:solidFill>
              <a:srgbClr val="FF0000"/>
            </a:solidFill>
            <a:prstDash val="solid"/>
            <a:round/>
            <a:headEnd type="none" w="med" len="med"/>
            <a:tailEnd type="none" w="med" len="med"/>
          </a:ln>
          <a:effectLst/>
        </p:spPr>
        <p:txBody>
          <a:bodyPr rtlCol="0" anchor="ctr"/>
          <a:lstStyle/>
          <a:p>
            <a:pPr algn="ctr"/>
            <a:endParaRPr lang="en-US"/>
          </a:p>
        </p:txBody>
      </p:sp>
      <p:sp>
        <p:nvSpPr>
          <p:cNvPr id="70" name="Text Box 48"/>
          <p:cNvSpPr txBox="1">
            <a:spLocks noChangeArrowheads="1"/>
          </p:cNvSpPr>
          <p:nvPr/>
        </p:nvSpPr>
        <p:spPr bwMode="auto">
          <a:xfrm>
            <a:off x="6998993" y="3578635"/>
            <a:ext cx="1208985" cy="584775"/>
          </a:xfrm>
          <a:prstGeom prst="rect">
            <a:avLst/>
          </a:prstGeom>
          <a:solidFill>
            <a:schemeClr val="bg1">
              <a:alpha val="80000"/>
            </a:schemeClr>
          </a:solidFill>
          <a:ln w="38100" algn="ctr">
            <a:solidFill>
              <a:srgbClr val="FF0000"/>
            </a:solidFill>
            <a:miter lim="800000"/>
            <a:headEnd/>
            <a:tailEnd/>
          </a:ln>
          <a:effectLst>
            <a:outerShdw blurRad="50800" dist="38100" dir="2700000" algn="tl" rotWithShape="0">
              <a:prstClr val="black">
                <a:alpha val="40000"/>
              </a:prstClr>
            </a:outerShdw>
          </a:effectLst>
        </p:spPr>
        <p:txBody>
          <a:bodyPr wrap="none">
            <a:spAutoFit/>
          </a:bodyPr>
          <a:lstStyle/>
          <a:p>
            <a:r>
              <a:rPr lang="en-US" sz="3200" dirty="0" smtClean="0">
                <a:latin typeface="Arial" pitchFamily="34" charset="0"/>
                <a:cs typeface="Arial" pitchFamily="34" charset="0"/>
              </a:rPr>
              <a:t>1-dim</a:t>
            </a:r>
            <a:endParaRPr lang="en-US" sz="3200" dirty="0">
              <a:latin typeface="Arial" pitchFamily="34" charset="0"/>
              <a:cs typeface="Arial" pitchFamily="34" charset="0"/>
            </a:endParaRPr>
          </a:p>
        </p:txBody>
      </p:sp>
      <p:sp>
        <p:nvSpPr>
          <p:cNvPr id="71" name="Text Box 48"/>
          <p:cNvSpPr txBox="1">
            <a:spLocks noChangeArrowheads="1"/>
          </p:cNvSpPr>
          <p:nvPr/>
        </p:nvSpPr>
        <p:spPr bwMode="auto">
          <a:xfrm>
            <a:off x="4896847" y="4424210"/>
            <a:ext cx="1208985" cy="584775"/>
          </a:xfrm>
          <a:prstGeom prst="rect">
            <a:avLst/>
          </a:prstGeom>
          <a:solidFill>
            <a:schemeClr val="bg1">
              <a:alpha val="80000"/>
            </a:schemeClr>
          </a:solidFill>
          <a:ln w="38100" algn="ctr">
            <a:solidFill>
              <a:srgbClr val="FF0000"/>
            </a:solidFill>
            <a:miter lim="800000"/>
            <a:headEnd/>
            <a:tailEnd/>
          </a:ln>
          <a:effectLst>
            <a:outerShdw blurRad="50800" dist="38100" dir="2700000" algn="tl" rotWithShape="0">
              <a:prstClr val="black">
                <a:alpha val="40000"/>
              </a:prstClr>
            </a:outerShdw>
          </a:effectLst>
        </p:spPr>
        <p:txBody>
          <a:bodyPr wrap="none">
            <a:spAutoFit/>
          </a:bodyPr>
          <a:lstStyle/>
          <a:p>
            <a:r>
              <a:rPr lang="en-US" sz="3200" dirty="0" smtClean="0">
                <a:latin typeface="Arial" pitchFamily="34" charset="0"/>
                <a:cs typeface="Arial" pitchFamily="34" charset="0"/>
              </a:rPr>
              <a:t>2-dim</a:t>
            </a:r>
            <a:endParaRPr lang="en-US" sz="3200" dirty="0">
              <a:latin typeface="Arial" pitchFamily="34" charset="0"/>
              <a:cs typeface="Arial" pitchFamily="34" charset="0"/>
            </a:endParaRPr>
          </a:p>
        </p:txBody>
      </p:sp>
    </p:spTree>
    <p:extLst>
      <p:ext uri="{BB962C8B-B14F-4D97-AF65-F5344CB8AC3E}">
        <p14:creationId xmlns:p14="http://schemas.microsoft.com/office/powerpoint/2010/main" val="2199559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linds(horizontal)">
                                      <p:cBhvr>
                                        <p:cTn id="7" dur="500"/>
                                        <p:tgtEl>
                                          <p:spTgt spid="5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0"/>
                                        </p:tgtEl>
                                        <p:attrNameLst>
                                          <p:attrName>style.visibility</p:attrName>
                                        </p:attrNameLst>
                                      </p:cBhvr>
                                      <p:to>
                                        <p:strVal val="visible"/>
                                      </p:to>
                                    </p:set>
                                    <p:animEffect transition="in" filter="blinds(horizontal)">
                                      <p:cBhvr>
                                        <p:cTn id="12" dur="500"/>
                                        <p:tgtEl>
                                          <p:spTgt spid="70"/>
                                        </p:tgtEl>
                                      </p:cBhvr>
                                    </p:animEffect>
                                  </p:childTnLst>
                                </p:cTn>
                              </p:par>
                            </p:childTnLst>
                          </p:cTn>
                        </p:par>
                        <p:par>
                          <p:cTn id="13" fill="hold">
                            <p:stCondLst>
                              <p:cond delay="500"/>
                            </p:stCondLst>
                            <p:childTnLst>
                              <p:par>
                                <p:cTn id="14" presetID="3" presetClass="entr" presetSubtype="10"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blinds(horizontal)">
                                      <p:cBhvr>
                                        <p:cTn id="16" dur="500"/>
                                        <p:tgtEl>
                                          <p:spTgt spid="59"/>
                                        </p:tgtEl>
                                      </p:cBhvr>
                                    </p:animEffect>
                                  </p:childTnLst>
                                </p:cTn>
                              </p:par>
                            </p:childTnLst>
                          </p:cTn>
                        </p:par>
                        <p:par>
                          <p:cTn id="17" fill="hold">
                            <p:stCondLst>
                              <p:cond delay="1000"/>
                            </p:stCondLst>
                            <p:childTnLst>
                              <p:par>
                                <p:cTn id="18" presetID="3" presetClass="entr" presetSubtype="10" fill="hold" nodeType="afterEffect">
                                  <p:stCondLst>
                                    <p:cond delay="0"/>
                                  </p:stCondLst>
                                  <p:childTnLst>
                                    <p:set>
                                      <p:cBhvr>
                                        <p:cTn id="19" dur="1" fill="hold">
                                          <p:stCondLst>
                                            <p:cond delay="0"/>
                                          </p:stCondLst>
                                        </p:cTn>
                                        <p:tgtEl>
                                          <p:spTgt spid="61"/>
                                        </p:tgtEl>
                                        <p:attrNameLst>
                                          <p:attrName>style.visibility</p:attrName>
                                        </p:attrNameLst>
                                      </p:cBhvr>
                                      <p:to>
                                        <p:strVal val="visible"/>
                                      </p:to>
                                    </p:set>
                                    <p:animEffect transition="in" filter="blinds(horizontal)">
                                      <p:cBhvr>
                                        <p:cTn id="20" dur="500"/>
                                        <p:tgtEl>
                                          <p:spTgt spid="61"/>
                                        </p:tgtEl>
                                      </p:cBhvr>
                                    </p:animEffect>
                                  </p:childTnLst>
                                </p:cTn>
                              </p:par>
                            </p:childTnLst>
                          </p:cTn>
                        </p:par>
                        <p:par>
                          <p:cTn id="21" fill="hold">
                            <p:stCondLst>
                              <p:cond delay="1500"/>
                            </p:stCondLst>
                            <p:childTnLst>
                              <p:par>
                                <p:cTn id="22" presetID="3" presetClass="entr" presetSubtype="10" fill="hold"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blinds(horizontal)">
                                      <p:cBhvr>
                                        <p:cTn id="24" dur="500"/>
                                        <p:tgtEl>
                                          <p:spTgt spid="64"/>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71"/>
                                        </p:tgtEl>
                                        <p:attrNameLst>
                                          <p:attrName>style.visibility</p:attrName>
                                        </p:attrNameLst>
                                      </p:cBhvr>
                                      <p:to>
                                        <p:strVal val="visible"/>
                                      </p:to>
                                    </p:set>
                                    <p:animEffect transition="in" filter="blinds(horizontal)">
                                      <p:cBhvr>
                                        <p:cTn id="29" dur="500"/>
                                        <p:tgtEl>
                                          <p:spTgt spid="71"/>
                                        </p:tgtEl>
                                      </p:cBhvr>
                                    </p:animEffect>
                                  </p:childTnLst>
                                </p:cTn>
                              </p:par>
                            </p:childTnLst>
                          </p:cTn>
                        </p:par>
                        <p:par>
                          <p:cTn id="30" fill="hold">
                            <p:stCondLst>
                              <p:cond delay="500"/>
                            </p:stCondLst>
                            <p:childTnLst>
                              <p:par>
                                <p:cTn id="31" presetID="3" presetClass="entr" presetSubtype="10"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Effect transition="in" filter="blinds(horizontal)">
                                      <p:cBhvr>
                                        <p:cTn id="33"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9" grpId="0" animBg="1"/>
      <p:bldP spid="70" grpId="0" animBg="1"/>
      <p:bldP spid="71" grpId="0" animBg="1"/>
    </p:bld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6020" name="Rectangle 4"/>
          <p:cNvSpPr>
            <a:spLocks noGrp="1" noChangeArrowheads="1"/>
          </p:cNvSpPr>
          <p:nvPr>
            <p:ph type="title"/>
          </p:nvPr>
        </p:nvSpPr>
        <p:spPr/>
        <p:txBody>
          <a:bodyPr/>
          <a:lstStyle/>
          <a:p>
            <a:r>
              <a:rPr lang="en-US" dirty="0" smtClean="0"/>
              <a:t>Subdivided Faces</a:t>
            </a:r>
            <a:endParaRPr lang="en-US" dirty="0"/>
          </a:p>
        </p:txBody>
      </p:sp>
      <p:sp>
        <p:nvSpPr>
          <p:cNvPr id="133" name="Slide Number Placeholder 4"/>
          <p:cNvSpPr>
            <a:spLocks noGrp="1"/>
          </p:cNvSpPr>
          <p:nvPr>
            <p:ph type="sldNum" sz="quarter" idx="11"/>
          </p:nvPr>
        </p:nvSpPr>
        <p:spPr/>
        <p:txBody>
          <a:bodyPr/>
          <a:lstStyle/>
          <a:p>
            <a:fld id="{86D87736-98FA-408C-9F3A-8706BE6D9760}" type="slidenum">
              <a:rPr lang="en-US"/>
              <a:pPr/>
              <a:t>197</a:t>
            </a:fld>
            <a:endParaRPr lang="en-US"/>
          </a:p>
        </p:txBody>
      </p:sp>
      <p:sp>
        <p:nvSpPr>
          <p:cNvPr id="31" name="Footer Placeholder 30"/>
          <p:cNvSpPr>
            <a:spLocks noGrp="1"/>
          </p:cNvSpPr>
          <p:nvPr>
            <p:ph type="ftr" sz="quarter" idx="4294967295"/>
          </p:nvPr>
        </p:nvSpPr>
        <p:spPr>
          <a:xfrm>
            <a:off x="3124200" y="6248400"/>
            <a:ext cx="2895600" cy="457200"/>
          </a:xfrm>
        </p:spPr>
        <p:txBody>
          <a:bodyPr/>
          <a:lstStyle/>
          <a:p>
            <a:r>
              <a:rPr lang="en-US" dirty="0" smtClean="0"/>
              <a:t>Distributed Computing Through Combinatorial Topology</a:t>
            </a:r>
            <a:endParaRPr lang="en-US" dirty="0"/>
          </a:p>
        </p:txBody>
      </p:sp>
      <p:sp>
        <p:nvSpPr>
          <p:cNvPr id="1366018" name="AutoShape 2"/>
          <p:cNvSpPr>
            <a:spLocks noChangeArrowheads="1"/>
          </p:cNvSpPr>
          <p:nvPr/>
        </p:nvSpPr>
        <p:spPr bwMode="auto">
          <a:xfrm flipH="1" flipV="1">
            <a:off x="4686300" y="2386013"/>
            <a:ext cx="3322638" cy="2916237"/>
          </a:xfrm>
          <a:prstGeom prst="triangle">
            <a:avLst>
              <a:gd name="adj" fmla="val 50000"/>
            </a:avLst>
          </a:prstGeom>
          <a:solidFill>
            <a:schemeClr val="bg1">
              <a:lumMod val="95000"/>
            </a:schemeClr>
          </a:solidFill>
          <a:ln w="38100" algn="ctr">
            <a:solidFill>
              <a:schemeClr val="bg1">
                <a:lumMod val="85000"/>
              </a:schemeClr>
            </a:solidFill>
            <a:miter lim="800000"/>
            <a:headEnd/>
            <a:tailEnd/>
          </a:ln>
          <a:effectLst/>
        </p:spPr>
        <p:txBody>
          <a:bodyPr wrap="none" anchor="ctr"/>
          <a:lstStyle/>
          <a:p>
            <a:endParaRPr lang="en-US"/>
          </a:p>
        </p:txBody>
      </p:sp>
      <p:sp>
        <p:nvSpPr>
          <p:cNvPr id="1366019" name="AutoShape 3"/>
          <p:cNvSpPr>
            <a:spLocks noChangeArrowheads="1"/>
          </p:cNvSpPr>
          <p:nvPr/>
        </p:nvSpPr>
        <p:spPr bwMode="auto">
          <a:xfrm flipH="1" flipV="1">
            <a:off x="1349375" y="2386013"/>
            <a:ext cx="3322638" cy="2916237"/>
          </a:xfrm>
          <a:prstGeom prst="triangle">
            <a:avLst>
              <a:gd name="adj" fmla="val 50000"/>
            </a:avLst>
          </a:prstGeom>
          <a:solidFill>
            <a:schemeClr val="bg1">
              <a:lumMod val="95000"/>
            </a:schemeClr>
          </a:solidFill>
          <a:ln w="38100" algn="ctr">
            <a:solidFill>
              <a:schemeClr val="bg1">
                <a:lumMod val="85000"/>
              </a:schemeClr>
            </a:solidFill>
            <a:miter lim="800000"/>
            <a:headEnd/>
            <a:tailEnd/>
          </a:ln>
          <a:effectLst/>
        </p:spPr>
        <p:txBody>
          <a:bodyPr wrap="none" anchor="ctr"/>
          <a:lstStyle/>
          <a:p>
            <a:endParaRPr lang="en-US"/>
          </a:p>
        </p:txBody>
      </p:sp>
      <p:sp>
        <p:nvSpPr>
          <p:cNvPr id="1366021" name="AutoShape 5"/>
          <p:cNvSpPr>
            <a:spLocks noChangeArrowheads="1"/>
          </p:cNvSpPr>
          <p:nvPr/>
        </p:nvSpPr>
        <p:spPr bwMode="auto">
          <a:xfrm>
            <a:off x="2597150" y="3067050"/>
            <a:ext cx="855663" cy="595313"/>
          </a:xfrm>
          <a:prstGeom prst="triangle">
            <a:avLst>
              <a:gd name="adj" fmla="val 50000"/>
            </a:avLst>
          </a:prstGeom>
          <a:solidFill>
            <a:schemeClr val="bg1">
              <a:lumMod val="95000"/>
            </a:schemeClr>
          </a:solidFill>
          <a:ln w="38100" algn="ctr">
            <a:solidFill>
              <a:schemeClr val="bg1">
                <a:lumMod val="85000"/>
              </a:schemeClr>
            </a:solidFill>
            <a:miter lim="800000"/>
            <a:headEnd/>
            <a:tailEnd/>
          </a:ln>
          <a:effectLst/>
        </p:spPr>
        <p:txBody>
          <a:bodyPr wrap="none" anchor="ctr"/>
          <a:lstStyle/>
          <a:p>
            <a:endParaRPr lang="en-US"/>
          </a:p>
        </p:txBody>
      </p:sp>
      <p:sp>
        <p:nvSpPr>
          <p:cNvPr id="1366022" name="Line 6"/>
          <p:cNvSpPr>
            <a:spLocks noChangeShapeType="1"/>
          </p:cNvSpPr>
          <p:nvPr/>
        </p:nvSpPr>
        <p:spPr bwMode="auto">
          <a:xfrm flipH="1">
            <a:off x="3017838" y="3678238"/>
            <a:ext cx="434975" cy="1654175"/>
          </a:xfrm>
          <a:prstGeom prst="line">
            <a:avLst/>
          </a:prstGeom>
          <a:noFill/>
          <a:ln w="38100">
            <a:solidFill>
              <a:schemeClr val="bg1">
                <a:lumMod val="85000"/>
              </a:schemeClr>
            </a:solidFill>
            <a:round/>
            <a:headEnd/>
            <a:tailEnd/>
          </a:ln>
          <a:effectLst/>
        </p:spPr>
        <p:txBody>
          <a:bodyPr anchor="ctr"/>
          <a:lstStyle/>
          <a:p>
            <a:endParaRPr lang="en-US"/>
          </a:p>
        </p:txBody>
      </p:sp>
      <p:sp>
        <p:nvSpPr>
          <p:cNvPr id="1366023" name="Line 7"/>
          <p:cNvSpPr>
            <a:spLocks noChangeShapeType="1"/>
          </p:cNvSpPr>
          <p:nvPr/>
        </p:nvSpPr>
        <p:spPr bwMode="auto">
          <a:xfrm flipV="1">
            <a:off x="3481388" y="2341563"/>
            <a:ext cx="1219200" cy="1292225"/>
          </a:xfrm>
          <a:prstGeom prst="line">
            <a:avLst/>
          </a:prstGeom>
          <a:noFill/>
          <a:ln w="38100">
            <a:solidFill>
              <a:schemeClr val="bg1">
                <a:lumMod val="85000"/>
              </a:schemeClr>
            </a:solidFill>
            <a:round/>
            <a:headEnd/>
            <a:tailEnd/>
          </a:ln>
          <a:effectLst/>
        </p:spPr>
        <p:txBody>
          <a:bodyPr anchor="ctr"/>
          <a:lstStyle/>
          <a:p>
            <a:endParaRPr lang="en-US"/>
          </a:p>
        </p:txBody>
      </p:sp>
      <p:sp>
        <p:nvSpPr>
          <p:cNvPr id="1366024" name="Line 8"/>
          <p:cNvSpPr>
            <a:spLocks noChangeShapeType="1"/>
          </p:cNvSpPr>
          <p:nvPr/>
        </p:nvSpPr>
        <p:spPr bwMode="auto">
          <a:xfrm flipH="1">
            <a:off x="3046413" y="2327275"/>
            <a:ext cx="1625600" cy="769938"/>
          </a:xfrm>
          <a:prstGeom prst="line">
            <a:avLst/>
          </a:prstGeom>
          <a:noFill/>
          <a:ln w="38100">
            <a:solidFill>
              <a:schemeClr val="bg1">
                <a:lumMod val="85000"/>
              </a:schemeClr>
            </a:solidFill>
            <a:round/>
            <a:headEnd/>
            <a:tailEnd/>
          </a:ln>
          <a:effectLst/>
        </p:spPr>
        <p:txBody>
          <a:bodyPr anchor="ctr"/>
          <a:lstStyle/>
          <a:p>
            <a:endParaRPr lang="en-US"/>
          </a:p>
        </p:txBody>
      </p:sp>
      <p:sp>
        <p:nvSpPr>
          <p:cNvPr id="1366025" name="Line 9"/>
          <p:cNvSpPr>
            <a:spLocks noChangeShapeType="1"/>
          </p:cNvSpPr>
          <p:nvPr/>
        </p:nvSpPr>
        <p:spPr bwMode="auto">
          <a:xfrm flipH="1" flipV="1">
            <a:off x="1319213" y="2386013"/>
            <a:ext cx="1670050" cy="696912"/>
          </a:xfrm>
          <a:prstGeom prst="line">
            <a:avLst/>
          </a:prstGeom>
          <a:noFill/>
          <a:ln w="38100">
            <a:solidFill>
              <a:schemeClr val="bg1">
                <a:lumMod val="85000"/>
              </a:schemeClr>
            </a:solidFill>
            <a:round/>
            <a:headEnd/>
            <a:tailEnd/>
          </a:ln>
          <a:effectLst/>
        </p:spPr>
        <p:txBody>
          <a:bodyPr anchor="ctr"/>
          <a:lstStyle/>
          <a:p>
            <a:endParaRPr lang="en-US"/>
          </a:p>
        </p:txBody>
      </p:sp>
      <p:sp>
        <p:nvSpPr>
          <p:cNvPr id="1366026" name="Line 10"/>
          <p:cNvSpPr>
            <a:spLocks noChangeShapeType="1"/>
          </p:cNvSpPr>
          <p:nvPr/>
        </p:nvSpPr>
        <p:spPr bwMode="auto">
          <a:xfrm flipH="1" flipV="1">
            <a:off x="1290638" y="2327275"/>
            <a:ext cx="1263650" cy="1320800"/>
          </a:xfrm>
          <a:prstGeom prst="line">
            <a:avLst/>
          </a:prstGeom>
          <a:noFill/>
          <a:ln w="38100">
            <a:solidFill>
              <a:schemeClr val="bg1">
                <a:lumMod val="85000"/>
              </a:schemeClr>
            </a:solidFill>
            <a:round/>
            <a:headEnd/>
            <a:tailEnd/>
          </a:ln>
          <a:effectLst/>
        </p:spPr>
        <p:txBody>
          <a:bodyPr anchor="ctr"/>
          <a:lstStyle/>
          <a:p>
            <a:endParaRPr lang="en-US"/>
          </a:p>
        </p:txBody>
      </p:sp>
      <p:sp>
        <p:nvSpPr>
          <p:cNvPr id="1366027" name="Line 11"/>
          <p:cNvSpPr>
            <a:spLocks noChangeShapeType="1"/>
          </p:cNvSpPr>
          <p:nvPr/>
        </p:nvSpPr>
        <p:spPr bwMode="auto">
          <a:xfrm flipH="1" flipV="1">
            <a:off x="2597150" y="3619500"/>
            <a:ext cx="434975" cy="1698625"/>
          </a:xfrm>
          <a:prstGeom prst="line">
            <a:avLst/>
          </a:prstGeom>
          <a:noFill/>
          <a:ln w="38100">
            <a:solidFill>
              <a:schemeClr val="bg1">
                <a:lumMod val="85000"/>
              </a:schemeClr>
            </a:solidFill>
            <a:round/>
            <a:headEnd/>
            <a:tailEnd/>
          </a:ln>
          <a:effectLst/>
        </p:spPr>
        <p:txBody>
          <a:bodyPr anchor="ctr"/>
          <a:lstStyle/>
          <a:p>
            <a:endParaRPr lang="en-US"/>
          </a:p>
        </p:txBody>
      </p:sp>
      <p:sp>
        <p:nvSpPr>
          <p:cNvPr id="1366028" name="Line 12"/>
          <p:cNvSpPr>
            <a:spLocks noChangeShapeType="1"/>
          </p:cNvSpPr>
          <p:nvPr/>
        </p:nvSpPr>
        <p:spPr bwMode="auto">
          <a:xfrm flipV="1">
            <a:off x="3032125" y="2374900"/>
            <a:ext cx="420688" cy="754063"/>
          </a:xfrm>
          <a:prstGeom prst="line">
            <a:avLst/>
          </a:prstGeom>
          <a:noFill/>
          <a:ln w="38100">
            <a:solidFill>
              <a:schemeClr val="bg1">
                <a:lumMod val="85000"/>
              </a:schemeClr>
            </a:solidFill>
            <a:round/>
            <a:headEnd/>
            <a:tailEnd/>
          </a:ln>
          <a:effectLst/>
        </p:spPr>
        <p:txBody>
          <a:bodyPr anchor="ctr"/>
          <a:lstStyle/>
          <a:p>
            <a:endParaRPr lang="en-US"/>
          </a:p>
        </p:txBody>
      </p:sp>
      <p:sp>
        <p:nvSpPr>
          <p:cNvPr id="1366029" name="Line 13"/>
          <p:cNvSpPr>
            <a:spLocks noChangeShapeType="1"/>
          </p:cNvSpPr>
          <p:nvPr/>
        </p:nvSpPr>
        <p:spPr bwMode="auto">
          <a:xfrm flipH="1" flipV="1">
            <a:off x="2603500" y="2376488"/>
            <a:ext cx="420688" cy="754062"/>
          </a:xfrm>
          <a:prstGeom prst="line">
            <a:avLst/>
          </a:prstGeom>
          <a:noFill/>
          <a:ln w="38100">
            <a:solidFill>
              <a:schemeClr val="bg1">
                <a:lumMod val="85000"/>
              </a:schemeClr>
            </a:solidFill>
            <a:round/>
            <a:headEnd/>
            <a:tailEnd/>
          </a:ln>
          <a:effectLst/>
        </p:spPr>
        <p:txBody>
          <a:bodyPr anchor="ctr"/>
          <a:lstStyle/>
          <a:p>
            <a:endParaRPr lang="en-US"/>
          </a:p>
        </p:txBody>
      </p:sp>
      <p:sp>
        <p:nvSpPr>
          <p:cNvPr id="1366030" name="Line 14"/>
          <p:cNvSpPr>
            <a:spLocks noChangeShapeType="1"/>
          </p:cNvSpPr>
          <p:nvPr/>
        </p:nvSpPr>
        <p:spPr bwMode="auto">
          <a:xfrm flipH="1" flipV="1">
            <a:off x="2001838" y="3546475"/>
            <a:ext cx="623887" cy="131763"/>
          </a:xfrm>
          <a:prstGeom prst="line">
            <a:avLst/>
          </a:prstGeom>
          <a:noFill/>
          <a:ln w="38100">
            <a:solidFill>
              <a:schemeClr val="bg1">
                <a:lumMod val="85000"/>
              </a:schemeClr>
            </a:solidFill>
            <a:round/>
            <a:headEnd/>
            <a:tailEnd/>
          </a:ln>
          <a:effectLst/>
        </p:spPr>
        <p:txBody>
          <a:bodyPr anchor="ctr"/>
          <a:lstStyle/>
          <a:p>
            <a:endParaRPr lang="en-US"/>
          </a:p>
        </p:txBody>
      </p:sp>
      <p:sp>
        <p:nvSpPr>
          <p:cNvPr id="1366031" name="Line 15"/>
          <p:cNvSpPr>
            <a:spLocks noChangeShapeType="1"/>
          </p:cNvSpPr>
          <p:nvPr/>
        </p:nvSpPr>
        <p:spPr bwMode="auto">
          <a:xfrm flipV="1">
            <a:off x="3432175" y="3438525"/>
            <a:ext cx="623888" cy="217488"/>
          </a:xfrm>
          <a:prstGeom prst="line">
            <a:avLst/>
          </a:prstGeom>
          <a:noFill/>
          <a:ln w="38100">
            <a:solidFill>
              <a:schemeClr val="bg1">
                <a:lumMod val="85000"/>
              </a:schemeClr>
            </a:solidFill>
            <a:round/>
            <a:headEnd/>
            <a:tailEnd/>
          </a:ln>
          <a:effectLst/>
        </p:spPr>
        <p:txBody>
          <a:bodyPr anchor="ctr"/>
          <a:lstStyle/>
          <a:p>
            <a:endParaRPr lang="en-US"/>
          </a:p>
        </p:txBody>
      </p:sp>
      <p:sp>
        <p:nvSpPr>
          <p:cNvPr id="1366032" name="Line 16"/>
          <p:cNvSpPr>
            <a:spLocks noChangeShapeType="1"/>
          </p:cNvSpPr>
          <p:nvPr/>
        </p:nvSpPr>
        <p:spPr bwMode="auto">
          <a:xfrm flipH="1">
            <a:off x="2449513" y="3692525"/>
            <a:ext cx="131762" cy="565150"/>
          </a:xfrm>
          <a:prstGeom prst="line">
            <a:avLst/>
          </a:prstGeom>
          <a:noFill/>
          <a:ln w="38100">
            <a:solidFill>
              <a:schemeClr val="bg1">
                <a:lumMod val="85000"/>
              </a:schemeClr>
            </a:solidFill>
            <a:round/>
            <a:headEnd/>
            <a:tailEnd/>
          </a:ln>
          <a:effectLst/>
        </p:spPr>
        <p:txBody>
          <a:bodyPr anchor="ctr"/>
          <a:lstStyle/>
          <a:p>
            <a:endParaRPr lang="en-US"/>
          </a:p>
        </p:txBody>
      </p:sp>
      <p:sp>
        <p:nvSpPr>
          <p:cNvPr id="1366033" name="Line 17"/>
          <p:cNvSpPr>
            <a:spLocks noChangeShapeType="1"/>
          </p:cNvSpPr>
          <p:nvPr/>
        </p:nvSpPr>
        <p:spPr bwMode="auto">
          <a:xfrm>
            <a:off x="3473450" y="3671888"/>
            <a:ext cx="161925" cy="477837"/>
          </a:xfrm>
          <a:prstGeom prst="line">
            <a:avLst/>
          </a:prstGeom>
          <a:noFill/>
          <a:ln w="38100">
            <a:solidFill>
              <a:schemeClr val="bg1">
                <a:lumMod val="85000"/>
              </a:schemeClr>
            </a:solidFill>
            <a:round/>
            <a:headEnd/>
            <a:tailEnd/>
          </a:ln>
          <a:effectLst/>
        </p:spPr>
        <p:txBody>
          <a:bodyPr anchor="ctr"/>
          <a:lstStyle/>
          <a:p>
            <a:endParaRPr lang="en-US"/>
          </a:p>
        </p:txBody>
      </p:sp>
      <p:grpSp>
        <p:nvGrpSpPr>
          <p:cNvPr id="2" name="Group 18"/>
          <p:cNvGrpSpPr>
            <a:grpSpLocks/>
          </p:cNvGrpSpPr>
          <p:nvPr/>
        </p:nvGrpSpPr>
        <p:grpSpPr bwMode="auto">
          <a:xfrm flipH="1" flipV="1">
            <a:off x="1262063" y="2260600"/>
            <a:ext cx="290512" cy="249238"/>
            <a:chOff x="2919" y="2456"/>
            <a:chExt cx="183" cy="157"/>
          </a:xfrm>
          <a:solidFill>
            <a:schemeClr val="bg1">
              <a:lumMod val="95000"/>
            </a:schemeClr>
          </a:solidFill>
        </p:grpSpPr>
        <p:sp>
          <p:nvSpPr>
            <p:cNvPr id="1366035" name="Oval 19"/>
            <p:cNvSpPr>
              <a:spLocks noChangeArrowheads="1"/>
            </p:cNvSpPr>
            <p:nvPr/>
          </p:nvSpPr>
          <p:spPr bwMode="auto">
            <a:xfrm>
              <a:off x="2919" y="2456"/>
              <a:ext cx="183" cy="157"/>
            </a:xfrm>
            <a:prstGeom prst="ellipse">
              <a:avLst/>
            </a:prstGeom>
            <a:grpFill/>
            <a:ln w="38100">
              <a:solidFill>
                <a:schemeClr val="bg1">
                  <a:lumMod val="85000"/>
                </a:schemeClr>
              </a:solidFill>
              <a:round/>
              <a:headEnd/>
              <a:tailEnd/>
            </a:ln>
            <a:effectLst/>
          </p:spPr>
          <p:txBody>
            <a:bodyPr rot="10800000" wrap="none" anchor="ctr"/>
            <a:lstStyle/>
            <a:p>
              <a:endParaRPr lang="en-GB">
                <a:solidFill>
                  <a:srgbClr val="0000FF"/>
                </a:solidFill>
              </a:endParaRPr>
            </a:p>
          </p:txBody>
        </p:sp>
        <p:sp>
          <p:nvSpPr>
            <p:cNvPr id="1366036" name="Oval 20"/>
            <p:cNvSpPr>
              <a:spLocks noChangeArrowheads="1"/>
            </p:cNvSpPr>
            <p:nvPr/>
          </p:nvSpPr>
          <p:spPr bwMode="auto">
            <a:xfrm>
              <a:off x="3041" y="2494"/>
              <a:ext cx="27" cy="54"/>
            </a:xfrm>
            <a:prstGeom prst="ellipse">
              <a:avLst/>
            </a:prstGeom>
            <a:grpFill/>
            <a:ln w="3175">
              <a:solidFill>
                <a:schemeClr val="bg1">
                  <a:lumMod val="85000"/>
                </a:schemeClr>
              </a:solidFill>
              <a:round/>
              <a:headEnd/>
              <a:tailEnd/>
            </a:ln>
            <a:effectLst/>
          </p:spPr>
          <p:txBody>
            <a:bodyPr wrap="none" anchor="ctr"/>
            <a:lstStyle/>
            <a:p>
              <a:endParaRPr lang="en-US"/>
            </a:p>
          </p:txBody>
        </p:sp>
      </p:grpSp>
      <p:grpSp>
        <p:nvGrpSpPr>
          <p:cNvPr id="3" name="Group 21"/>
          <p:cNvGrpSpPr>
            <a:grpSpLocks/>
          </p:cNvGrpSpPr>
          <p:nvPr/>
        </p:nvGrpSpPr>
        <p:grpSpPr bwMode="auto">
          <a:xfrm flipH="1" flipV="1">
            <a:off x="3324429" y="2260600"/>
            <a:ext cx="290513" cy="249238"/>
            <a:chOff x="2919" y="2456"/>
            <a:chExt cx="183" cy="157"/>
          </a:xfrm>
          <a:solidFill>
            <a:schemeClr val="bg1">
              <a:lumMod val="95000"/>
            </a:schemeClr>
          </a:solidFill>
        </p:grpSpPr>
        <p:sp>
          <p:nvSpPr>
            <p:cNvPr id="1366038" name="Oval 22"/>
            <p:cNvSpPr>
              <a:spLocks noChangeArrowheads="1"/>
            </p:cNvSpPr>
            <p:nvPr/>
          </p:nvSpPr>
          <p:spPr bwMode="auto">
            <a:xfrm>
              <a:off x="2919" y="2456"/>
              <a:ext cx="183" cy="157"/>
            </a:xfrm>
            <a:prstGeom prst="ellipse">
              <a:avLst/>
            </a:prstGeom>
            <a:grpFill/>
            <a:ln w="38100">
              <a:solidFill>
                <a:schemeClr val="bg1">
                  <a:lumMod val="85000"/>
                </a:schemeClr>
              </a:solidFill>
              <a:round/>
              <a:headEnd/>
              <a:tailEnd/>
            </a:ln>
            <a:effectLst/>
          </p:spPr>
          <p:txBody>
            <a:bodyPr rot="10800000" wrap="none" anchor="ctr"/>
            <a:lstStyle/>
            <a:p>
              <a:endParaRPr lang="en-GB">
                <a:solidFill>
                  <a:srgbClr val="0000FF"/>
                </a:solidFill>
              </a:endParaRPr>
            </a:p>
          </p:txBody>
        </p:sp>
        <p:sp>
          <p:nvSpPr>
            <p:cNvPr id="1366039" name="Oval 23"/>
            <p:cNvSpPr>
              <a:spLocks noChangeArrowheads="1"/>
            </p:cNvSpPr>
            <p:nvPr/>
          </p:nvSpPr>
          <p:spPr bwMode="auto">
            <a:xfrm>
              <a:off x="3041" y="2494"/>
              <a:ext cx="27" cy="54"/>
            </a:xfrm>
            <a:prstGeom prst="ellipse">
              <a:avLst/>
            </a:prstGeom>
            <a:grpFill/>
            <a:ln w="3175">
              <a:solidFill>
                <a:schemeClr val="bg1">
                  <a:lumMod val="85000"/>
                </a:schemeClr>
              </a:solidFill>
              <a:round/>
              <a:headEnd/>
              <a:tailEnd/>
            </a:ln>
            <a:effectLst/>
          </p:spPr>
          <p:txBody>
            <a:bodyPr wrap="none" anchor="ctr"/>
            <a:lstStyle/>
            <a:p>
              <a:endParaRPr lang="en-US"/>
            </a:p>
          </p:txBody>
        </p:sp>
      </p:grpSp>
      <p:grpSp>
        <p:nvGrpSpPr>
          <p:cNvPr id="4" name="Group 24"/>
          <p:cNvGrpSpPr>
            <a:grpSpLocks/>
          </p:cNvGrpSpPr>
          <p:nvPr/>
        </p:nvGrpSpPr>
        <p:grpSpPr bwMode="auto">
          <a:xfrm flipH="1" flipV="1">
            <a:off x="2446542" y="2260600"/>
            <a:ext cx="290512" cy="249238"/>
            <a:chOff x="2919" y="2456"/>
            <a:chExt cx="183" cy="157"/>
          </a:xfrm>
          <a:solidFill>
            <a:schemeClr val="bg1">
              <a:lumMod val="95000"/>
            </a:schemeClr>
          </a:solidFill>
        </p:grpSpPr>
        <p:sp>
          <p:nvSpPr>
            <p:cNvPr id="1366041" name="Oval 25"/>
            <p:cNvSpPr>
              <a:spLocks noChangeArrowheads="1"/>
            </p:cNvSpPr>
            <p:nvPr/>
          </p:nvSpPr>
          <p:spPr bwMode="auto">
            <a:xfrm>
              <a:off x="2919" y="2456"/>
              <a:ext cx="183" cy="157"/>
            </a:xfrm>
            <a:prstGeom prst="ellipse">
              <a:avLst/>
            </a:prstGeom>
            <a:grpFill/>
            <a:ln w="38100">
              <a:solidFill>
                <a:schemeClr val="bg1">
                  <a:lumMod val="85000"/>
                </a:schemeClr>
              </a:solidFill>
              <a:round/>
              <a:headEnd/>
              <a:tailEnd/>
            </a:ln>
            <a:effectLst/>
          </p:spPr>
          <p:txBody>
            <a:bodyPr rot="10800000" wrap="none" anchor="ctr"/>
            <a:lstStyle/>
            <a:p>
              <a:endParaRPr lang="en-GB">
                <a:solidFill>
                  <a:srgbClr val="0000FF"/>
                </a:solidFill>
              </a:endParaRPr>
            </a:p>
          </p:txBody>
        </p:sp>
        <p:sp>
          <p:nvSpPr>
            <p:cNvPr id="1366042" name="Oval 26"/>
            <p:cNvSpPr>
              <a:spLocks noChangeArrowheads="1"/>
            </p:cNvSpPr>
            <p:nvPr/>
          </p:nvSpPr>
          <p:spPr bwMode="auto">
            <a:xfrm>
              <a:off x="3041" y="2494"/>
              <a:ext cx="27" cy="54"/>
            </a:xfrm>
            <a:prstGeom prst="ellipse">
              <a:avLst/>
            </a:prstGeom>
            <a:grpFill/>
            <a:ln w="3175">
              <a:solidFill>
                <a:schemeClr val="bg1">
                  <a:lumMod val="85000"/>
                </a:schemeClr>
              </a:solidFill>
              <a:round/>
              <a:headEnd/>
              <a:tailEnd/>
            </a:ln>
            <a:effectLst/>
          </p:spPr>
          <p:txBody>
            <a:bodyPr wrap="none" anchor="ctr"/>
            <a:lstStyle/>
            <a:p>
              <a:endParaRPr lang="en-US"/>
            </a:p>
          </p:txBody>
        </p:sp>
      </p:grpSp>
      <p:grpSp>
        <p:nvGrpSpPr>
          <p:cNvPr id="5" name="Group 27"/>
          <p:cNvGrpSpPr>
            <a:grpSpLocks/>
          </p:cNvGrpSpPr>
          <p:nvPr/>
        </p:nvGrpSpPr>
        <p:grpSpPr bwMode="auto">
          <a:xfrm flipH="1" flipV="1">
            <a:off x="2462213" y="3536950"/>
            <a:ext cx="290512" cy="249238"/>
            <a:chOff x="2919" y="2456"/>
            <a:chExt cx="183" cy="157"/>
          </a:xfrm>
          <a:solidFill>
            <a:schemeClr val="bg1">
              <a:lumMod val="95000"/>
            </a:schemeClr>
          </a:solidFill>
        </p:grpSpPr>
        <p:sp>
          <p:nvSpPr>
            <p:cNvPr id="1366044" name="Oval 28"/>
            <p:cNvSpPr>
              <a:spLocks noChangeArrowheads="1"/>
            </p:cNvSpPr>
            <p:nvPr/>
          </p:nvSpPr>
          <p:spPr bwMode="auto">
            <a:xfrm>
              <a:off x="2919" y="2456"/>
              <a:ext cx="183" cy="157"/>
            </a:xfrm>
            <a:prstGeom prst="ellipse">
              <a:avLst/>
            </a:prstGeom>
            <a:grpFill/>
            <a:ln w="38100">
              <a:solidFill>
                <a:schemeClr val="bg1">
                  <a:lumMod val="85000"/>
                </a:schemeClr>
              </a:solidFill>
              <a:round/>
              <a:headEnd/>
              <a:tailEnd/>
            </a:ln>
            <a:effectLst/>
          </p:spPr>
          <p:txBody>
            <a:bodyPr rot="10800000" wrap="none" anchor="ctr"/>
            <a:lstStyle/>
            <a:p>
              <a:endParaRPr lang="en-GB">
                <a:solidFill>
                  <a:srgbClr val="0000FF"/>
                </a:solidFill>
              </a:endParaRPr>
            </a:p>
          </p:txBody>
        </p:sp>
        <p:sp>
          <p:nvSpPr>
            <p:cNvPr id="1366045" name="Oval 29"/>
            <p:cNvSpPr>
              <a:spLocks noChangeArrowheads="1"/>
            </p:cNvSpPr>
            <p:nvPr/>
          </p:nvSpPr>
          <p:spPr bwMode="auto">
            <a:xfrm>
              <a:off x="3041" y="2494"/>
              <a:ext cx="27" cy="54"/>
            </a:xfrm>
            <a:prstGeom prst="ellipse">
              <a:avLst/>
            </a:prstGeom>
            <a:grpFill/>
            <a:ln w="3175">
              <a:solidFill>
                <a:schemeClr val="bg1">
                  <a:lumMod val="85000"/>
                </a:schemeClr>
              </a:solidFill>
              <a:round/>
              <a:headEnd/>
              <a:tailEnd/>
            </a:ln>
            <a:effectLst/>
          </p:spPr>
          <p:txBody>
            <a:bodyPr wrap="none" anchor="ctr"/>
            <a:lstStyle/>
            <a:p>
              <a:endParaRPr lang="en-US"/>
            </a:p>
          </p:txBody>
        </p:sp>
      </p:grpSp>
      <p:grpSp>
        <p:nvGrpSpPr>
          <p:cNvPr id="6" name="Group 30"/>
          <p:cNvGrpSpPr>
            <a:grpSpLocks/>
          </p:cNvGrpSpPr>
          <p:nvPr/>
        </p:nvGrpSpPr>
        <p:grpSpPr bwMode="auto">
          <a:xfrm flipH="1" flipV="1">
            <a:off x="3328988" y="3538538"/>
            <a:ext cx="290512" cy="249237"/>
            <a:chOff x="2919" y="2456"/>
            <a:chExt cx="183" cy="157"/>
          </a:xfrm>
          <a:solidFill>
            <a:schemeClr val="bg1">
              <a:lumMod val="95000"/>
            </a:schemeClr>
          </a:solidFill>
        </p:grpSpPr>
        <p:sp>
          <p:nvSpPr>
            <p:cNvPr id="1366047" name="Oval 31"/>
            <p:cNvSpPr>
              <a:spLocks noChangeArrowheads="1"/>
            </p:cNvSpPr>
            <p:nvPr/>
          </p:nvSpPr>
          <p:spPr bwMode="auto">
            <a:xfrm>
              <a:off x="2919" y="2456"/>
              <a:ext cx="183" cy="157"/>
            </a:xfrm>
            <a:prstGeom prst="ellipse">
              <a:avLst/>
            </a:prstGeom>
            <a:grpFill/>
            <a:ln w="38100">
              <a:solidFill>
                <a:schemeClr val="bg1">
                  <a:lumMod val="85000"/>
                </a:schemeClr>
              </a:solidFill>
              <a:round/>
              <a:headEnd/>
              <a:tailEnd/>
            </a:ln>
            <a:effectLst/>
          </p:spPr>
          <p:txBody>
            <a:bodyPr rot="10800000" wrap="none" anchor="ctr"/>
            <a:lstStyle/>
            <a:p>
              <a:endParaRPr lang="en-GB">
                <a:solidFill>
                  <a:srgbClr val="0000FF"/>
                </a:solidFill>
              </a:endParaRPr>
            </a:p>
          </p:txBody>
        </p:sp>
        <p:sp>
          <p:nvSpPr>
            <p:cNvPr id="1366048" name="Oval 32"/>
            <p:cNvSpPr>
              <a:spLocks noChangeArrowheads="1"/>
            </p:cNvSpPr>
            <p:nvPr/>
          </p:nvSpPr>
          <p:spPr bwMode="auto">
            <a:xfrm>
              <a:off x="3041" y="2494"/>
              <a:ext cx="27" cy="54"/>
            </a:xfrm>
            <a:prstGeom prst="ellipse">
              <a:avLst/>
            </a:prstGeom>
            <a:grpFill/>
            <a:ln w="3175">
              <a:solidFill>
                <a:schemeClr val="bg1">
                  <a:lumMod val="85000"/>
                </a:schemeClr>
              </a:solidFill>
              <a:round/>
              <a:headEnd/>
              <a:tailEnd/>
            </a:ln>
            <a:effectLst/>
          </p:spPr>
          <p:txBody>
            <a:bodyPr wrap="none" anchor="ctr"/>
            <a:lstStyle/>
            <a:p>
              <a:endParaRPr lang="en-US"/>
            </a:p>
          </p:txBody>
        </p:sp>
      </p:grpSp>
      <p:grpSp>
        <p:nvGrpSpPr>
          <p:cNvPr id="7" name="Group 33"/>
          <p:cNvGrpSpPr>
            <a:grpSpLocks/>
          </p:cNvGrpSpPr>
          <p:nvPr/>
        </p:nvGrpSpPr>
        <p:grpSpPr bwMode="auto">
          <a:xfrm flipH="1" flipV="1">
            <a:off x="2290763" y="4132263"/>
            <a:ext cx="290512" cy="249237"/>
            <a:chOff x="2919" y="2456"/>
            <a:chExt cx="183" cy="157"/>
          </a:xfrm>
          <a:solidFill>
            <a:schemeClr val="bg1">
              <a:lumMod val="95000"/>
            </a:schemeClr>
          </a:solidFill>
        </p:grpSpPr>
        <p:sp>
          <p:nvSpPr>
            <p:cNvPr id="1366050" name="Oval 34"/>
            <p:cNvSpPr>
              <a:spLocks noChangeArrowheads="1"/>
            </p:cNvSpPr>
            <p:nvPr/>
          </p:nvSpPr>
          <p:spPr bwMode="auto">
            <a:xfrm>
              <a:off x="2919" y="2456"/>
              <a:ext cx="183" cy="157"/>
            </a:xfrm>
            <a:prstGeom prst="ellipse">
              <a:avLst/>
            </a:prstGeom>
            <a:grpFill/>
            <a:ln w="38100">
              <a:solidFill>
                <a:schemeClr val="bg1">
                  <a:lumMod val="85000"/>
                </a:schemeClr>
              </a:solidFill>
              <a:round/>
              <a:headEnd/>
              <a:tailEnd/>
            </a:ln>
            <a:effectLst/>
          </p:spPr>
          <p:txBody>
            <a:bodyPr rot="10800000" wrap="none" anchor="ctr"/>
            <a:lstStyle/>
            <a:p>
              <a:endParaRPr lang="en-GB">
                <a:solidFill>
                  <a:srgbClr val="0000FF"/>
                </a:solidFill>
              </a:endParaRPr>
            </a:p>
          </p:txBody>
        </p:sp>
        <p:sp>
          <p:nvSpPr>
            <p:cNvPr id="1366051" name="Oval 35"/>
            <p:cNvSpPr>
              <a:spLocks noChangeArrowheads="1"/>
            </p:cNvSpPr>
            <p:nvPr/>
          </p:nvSpPr>
          <p:spPr bwMode="auto">
            <a:xfrm>
              <a:off x="3041" y="2494"/>
              <a:ext cx="27" cy="54"/>
            </a:xfrm>
            <a:prstGeom prst="ellipse">
              <a:avLst/>
            </a:prstGeom>
            <a:grpFill/>
            <a:ln w="3175">
              <a:solidFill>
                <a:schemeClr val="bg1">
                  <a:lumMod val="85000"/>
                </a:schemeClr>
              </a:solidFill>
              <a:round/>
              <a:headEnd/>
              <a:tailEnd/>
            </a:ln>
            <a:effectLst/>
          </p:spPr>
          <p:txBody>
            <a:bodyPr wrap="none" anchor="ctr"/>
            <a:lstStyle/>
            <a:p>
              <a:endParaRPr lang="en-US"/>
            </a:p>
          </p:txBody>
        </p:sp>
      </p:grpSp>
      <p:grpSp>
        <p:nvGrpSpPr>
          <p:cNvPr id="8" name="Group 36"/>
          <p:cNvGrpSpPr>
            <a:grpSpLocks/>
          </p:cNvGrpSpPr>
          <p:nvPr/>
        </p:nvGrpSpPr>
        <p:grpSpPr bwMode="auto">
          <a:xfrm flipH="1" flipV="1">
            <a:off x="2860675" y="2976563"/>
            <a:ext cx="290513" cy="249237"/>
            <a:chOff x="2919" y="2456"/>
            <a:chExt cx="183" cy="157"/>
          </a:xfrm>
          <a:solidFill>
            <a:schemeClr val="bg1">
              <a:lumMod val="95000"/>
            </a:schemeClr>
          </a:solidFill>
        </p:grpSpPr>
        <p:sp>
          <p:nvSpPr>
            <p:cNvPr id="1366053" name="Oval 37"/>
            <p:cNvSpPr>
              <a:spLocks noChangeArrowheads="1"/>
            </p:cNvSpPr>
            <p:nvPr/>
          </p:nvSpPr>
          <p:spPr bwMode="auto">
            <a:xfrm>
              <a:off x="2919" y="2456"/>
              <a:ext cx="183" cy="157"/>
            </a:xfrm>
            <a:prstGeom prst="ellipse">
              <a:avLst/>
            </a:prstGeom>
            <a:grpFill/>
            <a:ln w="38100">
              <a:solidFill>
                <a:schemeClr val="bg1">
                  <a:lumMod val="85000"/>
                </a:schemeClr>
              </a:solidFill>
              <a:round/>
              <a:headEnd/>
              <a:tailEnd/>
            </a:ln>
            <a:effectLst/>
          </p:spPr>
          <p:txBody>
            <a:bodyPr rot="10800000" wrap="none" anchor="ctr"/>
            <a:lstStyle/>
            <a:p>
              <a:endParaRPr lang="en-GB">
                <a:solidFill>
                  <a:srgbClr val="0000FF"/>
                </a:solidFill>
              </a:endParaRPr>
            </a:p>
          </p:txBody>
        </p:sp>
        <p:sp>
          <p:nvSpPr>
            <p:cNvPr id="1366054" name="Oval 38"/>
            <p:cNvSpPr>
              <a:spLocks noChangeArrowheads="1"/>
            </p:cNvSpPr>
            <p:nvPr/>
          </p:nvSpPr>
          <p:spPr bwMode="auto">
            <a:xfrm>
              <a:off x="3041" y="2494"/>
              <a:ext cx="27" cy="54"/>
            </a:xfrm>
            <a:prstGeom prst="ellipse">
              <a:avLst/>
            </a:prstGeom>
            <a:grpFill/>
            <a:ln w="3175">
              <a:solidFill>
                <a:schemeClr val="bg1">
                  <a:lumMod val="85000"/>
                </a:schemeClr>
              </a:solidFill>
              <a:round/>
              <a:headEnd/>
              <a:tailEnd/>
            </a:ln>
            <a:effectLst/>
          </p:spPr>
          <p:txBody>
            <a:bodyPr wrap="none" anchor="ctr"/>
            <a:lstStyle/>
            <a:p>
              <a:endParaRPr lang="en-US"/>
            </a:p>
          </p:txBody>
        </p:sp>
      </p:grpSp>
      <p:grpSp>
        <p:nvGrpSpPr>
          <p:cNvPr id="9" name="Group 39"/>
          <p:cNvGrpSpPr>
            <a:grpSpLocks/>
          </p:cNvGrpSpPr>
          <p:nvPr/>
        </p:nvGrpSpPr>
        <p:grpSpPr bwMode="auto">
          <a:xfrm flipH="1" flipV="1">
            <a:off x="1895475" y="3436938"/>
            <a:ext cx="290513" cy="249237"/>
            <a:chOff x="2919" y="2456"/>
            <a:chExt cx="183" cy="157"/>
          </a:xfrm>
          <a:solidFill>
            <a:schemeClr val="bg1">
              <a:lumMod val="95000"/>
            </a:schemeClr>
          </a:solidFill>
        </p:grpSpPr>
        <p:sp>
          <p:nvSpPr>
            <p:cNvPr id="1366056" name="Oval 40"/>
            <p:cNvSpPr>
              <a:spLocks noChangeArrowheads="1"/>
            </p:cNvSpPr>
            <p:nvPr/>
          </p:nvSpPr>
          <p:spPr bwMode="auto">
            <a:xfrm>
              <a:off x="2919" y="2456"/>
              <a:ext cx="183" cy="157"/>
            </a:xfrm>
            <a:prstGeom prst="ellipse">
              <a:avLst/>
            </a:prstGeom>
            <a:grpFill/>
            <a:ln w="38100">
              <a:solidFill>
                <a:schemeClr val="bg1">
                  <a:lumMod val="85000"/>
                </a:schemeClr>
              </a:solidFill>
              <a:round/>
              <a:headEnd/>
              <a:tailEnd/>
            </a:ln>
            <a:effectLst/>
          </p:spPr>
          <p:txBody>
            <a:bodyPr rot="10800000" wrap="none" anchor="ctr"/>
            <a:lstStyle/>
            <a:p>
              <a:endParaRPr lang="en-GB">
                <a:solidFill>
                  <a:srgbClr val="0000FF"/>
                </a:solidFill>
              </a:endParaRPr>
            </a:p>
          </p:txBody>
        </p:sp>
        <p:sp>
          <p:nvSpPr>
            <p:cNvPr id="1366057" name="Oval 41"/>
            <p:cNvSpPr>
              <a:spLocks noChangeArrowheads="1"/>
            </p:cNvSpPr>
            <p:nvPr/>
          </p:nvSpPr>
          <p:spPr bwMode="auto">
            <a:xfrm>
              <a:off x="3041" y="2494"/>
              <a:ext cx="27" cy="54"/>
            </a:xfrm>
            <a:prstGeom prst="ellipse">
              <a:avLst/>
            </a:prstGeom>
            <a:grpFill/>
            <a:ln w="3175">
              <a:solidFill>
                <a:schemeClr val="bg1">
                  <a:lumMod val="85000"/>
                </a:schemeClr>
              </a:solidFill>
              <a:round/>
              <a:headEnd/>
              <a:tailEnd/>
            </a:ln>
            <a:effectLst/>
          </p:spPr>
          <p:txBody>
            <a:bodyPr wrap="none" anchor="ctr"/>
            <a:lstStyle/>
            <a:p>
              <a:endParaRPr lang="en-US"/>
            </a:p>
          </p:txBody>
        </p:sp>
      </p:grpSp>
      <p:sp>
        <p:nvSpPr>
          <p:cNvPr id="1366058" name="AutoShape 42"/>
          <p:cNvSpPr>
            <a:spLocks noChangeArrowheads="1"/>
          </p:cNvSpPr>
          <p:nvPr/>
        </p:nvSpPr>
        <p:spPr bwMode="auto">
          <a:xfrm>
            <a:off x="5934075" y="3067050"/>
            <a:ext cx="855663" cy="595313"/>
          </a:xfrm>
          <a:prstGeom prst="triangle">
            <a:avLst>
              <a:gd name="adj" fmla="val 50000"/>
            </a:avLst>
          </a:prstGeom>
          <a:solidFill>
            <a:schemeClr val="bg1">
              <a:lumMod val="95000"/>
            </a:schemeClr>
          </a:solidFill>
          <a:ln w="38100" algn="ctr">
            <a:solidFill>
              <a:schemeClr val="bg1">
                <a:lumMod val="85000"/>
              </a:schemeClr>
            </a:solidFill>
            <a:miter lim="800000"/>
            <a:headEnd/>
            <a:tailEnd/>
          </a:ln>
          <a:effectLst/>
        </p:spPr>
        <p:txBody>
          <a:bodyPr wrap="none" anchor="ctr"/>
          <a:lstStyle/>
          <a:p>
            <a:endParaRPr lang="en-US"/>
          </a:p>
        </p:txBody>
      </p:sp>
      <p:sp>
        <p:nvSpPr>
          <p:cNvPr id="1366059" name="Line 43"/>
          <p:cNvSpPr>
            <a:spLocks noChangeShapeType="1"/>
          </p:cNvSpPr>
          <p:nvPr/>
        </p:nvSpPr>
        <p:spPr bwMode="auto">
          <a:xfrm flipH="1">
            <a:off x="6354763" y="3678238"/>
            <a:ext cx="434975" cy="1654175"/>
          </a:xfrm>
          <a:prstGeom prst="line">
            <a:avLst/>
          </a:prstGeom>
          <a:noFill/>
          <a:ln w="38100">
            <a:solidFill>
              <a:schemeClr val="bg1">
                <a:lumMod val="85000"/>
              </a:schemeClr>
            </a:solidFill>
            <a:round/>
            <a:headEnd/>
            <a:tailEnd/>
          </a:ln>
          <a:effectLst/>
        </p:spPr>
        <p:txBody>
          <a:bodyPr anchor="ctr"/>
          <a:lstStyle/>
          <a:p>
            <a:endParaRPr lang="en-US"/>
          </a:p>
        </p:txBody>
      </p:sp>
      <p:sp>
        <p:nvSpPr>
          <p:cNvPr id="1366060" name="Line 44"/>
          <p:cNvSpPr>
            <a:spLocks noChangeShapeType="1"/>
          </p:cNvSpPr>
          <p:nvPr/>
        </p:nvSpPr>
        <p:spPr bwMode="auto">
          <a:xfrm flipV="1">
            <a:off x="6818313" y="2341563"/>
            <a:ext cx="1219200" cy="1292225"/>
          </a:xfrm>
          <a:prstGeom prst="line">
            <a:avLst/>
          </a:prstGeom>
          <a:noFill/>
          <a:ln w="38100">
            <a:solidFill>
              <a:schemeClr val="bg1">
                <a:lumMod val="85000"/>
              </a:schemeClr>
            </a:solidFill>
            <a:round/>
            <a:headEnd/>
            <a:tailEnd/>
          </a:ln>
          <a:effectLst/>
        </p:spPr>
        <p:txBody>
          <a:bodyPr anchor="ctr"/>
          <a:lstStyle/>
          <a:p>
            <a:endParaRPr lang="en-US"/>
          </a:p>
        </p:txBody>
      </p:sp>
      <p:sp>
        <p:nvSpPr>
          <p:cNvPr id="1366061" name="Line 45"/>
          <p:cNvSpPr>
            <a:spLocks noChangeShapeType="1"/>
          </p:cNvSpPr>
          <p:nvPr/>
        </p:nvSpPr>
        <p:spPr bwMode="auto">
          <a:xfrm flipH="1">
            <a:off x="6383338" y="2327275"/>
            <a:ext cx="1625600" cy="769938"/>
          </a:xfrm>
          <a:prstGeom prst="line">
            <a:avLst/>
          </a:prstGeom>
          <a:noFill/>
          <a:ln w="38100">
            <a:solidFill>
              <a:schemeClr val="bg1">
                <a:lumMod val="85000"/>
              </a:schemeClr>
            </a:solidFill>
            <a:round/>
            <a:headEnd/>
            <a:tailEnd/>
          </a:ln>
          <a:effectLst/>
        </p:spPr>
        <p:txBody>
          <a:bodyPr anchor="ctr"/>
          <a:lstStyle/>
          <a:p>
            <a:endParaRPr lang="en-US"/>
          </a:p>
        </p:txBody>
      </p:sp>
      <p:sp>
        <p:nvSpPr>
          <p:cNvPr id="1366062" name="Line 46"/>
          <p:cNvSpPr>
            <a:spLocks noChangeShapeType="1"/>
          </p:cNvSpPr>
          <p:nvPr/>
        </p:nvSpPr>
        <p:spPr bwMode="auto">
          <a:xfrm flipH="1" flipV="1">
            <a:off x="4684713" y="2386013"/>
            <a:ext cx="1670050" cy="696912"/>
          </a:xfrm>
          <a:prstGeom prst="line">
            <a:avLst/>
          </a:prstGeom>
          <a:noFill/>
          <a:ln w="38100">
            <a:solidFill>
              <a:schemeClr val="bg1">
                <a:lumMod val="85000"/>
              </a:schemeClr>
            </a:solidFill>
            <a:round/>
            <a:headEnd/>
            <a:tailEnd/>
          </a:ln>
          <a:effectLst/>
        </p:spPr>
        <p:txBody>
          <a:bodyPr anchor="ctr"/>
          <a:lstStyle/>
          <a:p>
            <a:endParaRPr lang="en-US"/>
          </a:p>
        </p:txBody>
      </p:sp>
      <p:sp>
        <p:nvSpPr>
          <p:cNvPr id="1366063" name="Line 47"/>
          <p:cNvSpPr>
            <a:spLocks noChangeShapeType="1"/>
          </p:cNvSpPr>
          <p:nvPr/>
        </p:nvSpPr>
        <p:spPr bwMode="auto">
          <a:xfrm flipH="1" flipV="1">
            <a:off x="4656138" y="2327275"/>
            <a:ext cx="1263650" cy="1320800"/>
          </a:xfrm>
          <a:prstGeom prst="line">
            <a:avLst/>
          </a:prstGeom>
          <a:noFill/>
          <a:ln w="38100">
            <a:solidFill>
              <a:schemeClr val="bg1">
                <a:lumMod val="85000"/>
              </a:schemeClr>
            </a:solidFill>
            <a:round/>
            <a:headEnd/>
            <a:tailEnd/>
          </a:ln>
          <a:effectLst/>
        </p:spPr>
        <p:txBody>
          <a:bodyPr anchor="ctr"/>
          <a:lstStyle/>
          <a:p>
            <a:endParaRPr lang="en-US"/>
          </a:p>
        </p:txBody>
      </p:sp>
      <p:sp>
        <p:nvSpPr>
          <p:cNvPr id="1366064" name="Line 48"/>
          <p:cNvSpPr>
            <a:spLocks noChangeShapeType="1"/>
          </p:cNvSpPr>
          <p:nvPr/>
        </p:nvSpPr>
        <p:spPr bwMode="auto">
          <a:xfrm flipH="1" flipV="1">
            <a:off x="5934075" y="3619500"/>
            <a:ext cx="434975" cy="1698625"/>
          </a:xfrm>
          <a:prstGeom prst="line">
            <a:avLst/>
          </a:prstGeom>
          <a:noFill/>
          <a:ln w="38100">
            <a:solidFill>
              <a:schemeClr val="bg1">
                <a:lumMod val="85000"/>
              </a:schemeClr>
            </a:solidFill>
            <a:round/>
            <a:headEnd/>
            <a:tailEnd/>
          </a:ln>
          <a:effectLst/>
        </p:spPr>
        <p:txBody>
          <a:bodyPr anchor="ctr"/>
          <a:lstStyle/>
          <a:p>
            <a:endParaRPr lang="en-US"/>
          </a:p>
        </p:txBody>
      </p:sp>
      <p:sp>
        <p:nvSpPr>
          <p:cNvPr id="1366065" name="Line 49"/>
          <p:cNvSpPr>
            <a:spLocks noChangeShapeType="1"/>
          </p:cNvSpPr>
          <p:nvPr/>
        </p:nvSpPr>
        <p:spPr bwMode="auto">
          <a:xfrm flipV="1">
            <a:off x="6369050" y="2374900"/>
            <a:ext cx="420688" cy="754063"/>
          </a:xfrm>
          <a:prstGeom prst="line">
            <a:avLst/>
          </a:prstGeom>
          <a:noFill/>
          <a:ln w="38100">
            <a:solidFill>
              <a:schemeClr val="bg1">
                <a:lumMod val="85000"/>
              </a:schemeClr>
            </a:solidFill>
            <a:round/>
            <a:headEnd/>
            <a:tailEnd/>
          </a:ln>
          <a:effectLst/>
        </p:spPr>
        <p:txBody>
          <a:bodyPr anchor="ctr"/>
          <a:lstStyle/>
          <a:p>
            <a:endParaRPr lang="en-US"/>
          </a:p>
        </p:txBody>
      </p:sp>
      <p:sp>
        <p:nvSpPr>
          <p:cNvPr id="1366066" name="Line 50"/>
          <p:cNvSpPr>
            <a:spLocks noChangeShapeType="1"/>
          </p:cNvSpPr>
          <p:nvPr/>
        </p:nvSpPr>
        <p:spPr bwMode="auto">
          <a:xfrm flipH="1" flipV="1">
            <a:off x="5940425" y="2376488"/>
            <a:ext cx="420688" cy="754062"/>
          </a:xfrm>
          <a:prstGeom prst="line">
            <a:avLst/>
          </a:prstGeom>
          <a:noFill/>
          <a:ln w="38100">
            <a:solidFill>
              <a:schemeClr val="bg1">
                <a:lumMod val="85000"/>
              </a:schemeClr>
            </a:solidFill>
            <a:round/>
            <a:headEnd/>
            <a:tailEnd/>
          </a:ln>
          <a:effectLst/>
        </p:spPr>
        <p:txBody>
          <a:bodyPr anchor="ctr"/>
          <a:lstStyle/>
          <a:p>
            <a:endParaRPr lang="en-US"/>
          </a:p>
        </p:txBody>
      </p:sp>
      <p:sp>
        <p:nvSpPr>
          <p:cNvPr id="1366067" name="Line 51"/>
          <p:cNvSpPr>
            <a:spLocks noChangeShapeType="1"/>
          </p:cNvSpPr>
          <p:nvPr/>
        </p:nvSpPr>
        <p:spPr bwMode="auto">
          <a:xfrm flipH="1" flipV="1">
            <a:off x="5265738" y="3430588"/>
            <a:ext cx="696912" cy="247650"/>
          </a:xfrm>
          <a:prstGeom prst="line">
            <a:avLst/>
          </a:prstGeom>
          <a:noFill/>
          <a:ln w="38100">
            <a:solidFill>
              <a:schemeClr val="bg1">
                <a:lumMod val="85000"/>
              </a:schemeClr>
            </a:solidFill>
            <a:round/>
            <a:headEnd/>
            <a:tailEnd/>
          </a:ln>
          <a:effectLst/>
        </p:spPr>
        <p:txBody>
          <a:bodyPr anchor="ctr"/>
          <a:lstStyle/>
          <a:p>
            <a:endParaRPr lang="en-US"/>
          </a:p>
        </p:txBody>
      </p:sp>
      <p:sp>
        <p:nvSpPr>
          <p:cNvPr id="1366068" name="Line 52"/>
          <p:cNvSpPr>
            <a:spLocks noChangeShapeType="1"/>
          </p:cNvSpPr>
          <p:nvPr/>
        </p:nvSpPr>
        <p:spPr bwMode="auto">
          <a:xfrm flipV="1">
            <a:off x="6769100" y="3524250"/>
            <a:ext cx="623888" cy="131763"/>
          </a:xfrm>
          <a:prstGeom prst="line">
            <a:avLst/>
          </a:prstGeom>
          <a:noFill/>
          <a:ln w="38100">
            <a:solidFill>
              <a:schemeClr val="bg1">
                <a:lumMod val="85000"/>
              </a:schemeClr>
            </a:solidFill>
            <a:round/>
            <a:headEnd/>
            <a:tailEnd/>
          </a:ln>
          <a:effectLst/>
        </p:spPr>
        <p:txBody>
          <a:bodyPr anchor="ctr"/>
          <a:lstStyle/>
          <a:p>
            <a:endParaRPr lang="en-US"/>
          </a:p>
        </p:txBody>
      </p:sp>
      <p:sp>
        <p:nvSpPr>
          <p:cNvPr id="1366069" name="Line 53"/>
          <p:cNvSpPr>
            <a:spLocks noChangeShapeType="1"/>
          </p:cNvSpPr>
          <p:nvPr/>
        </p:nvSpPr>
        <p:spPr bwMode="auto">
          <a:xfrm flipH="1">
            <a:off x="5699125" y="3692525"/>
            <a:ext cx="219075" cy="492125"/>
          </a:xfrm>
          <a:prstGeom prst="line">
            <a:avLst/>
          </a:prstGeom>
          <a:noFill/>
          <a:ln w="38100">
            <a:solidFill>
              <a:schemeClr val="bg1">
                <a:lumMod val="85000"/>
              </a:schemeClr>
            </a:solidFill>
            <a:round/>
            <a:headEnd/>
            <a:tailEnd/>
          </a:ln>
          <a:effectLst/>
        </p:spPr>
        <p:txBody>
          <a:bodyPr anchor="ctr"/>
          <a:lstStyle/>
          <a:p>
            <a:endParaRPr lang="en-US"/>
          </a:p>
        </p:txBody>
      </p:sp>
      <p:sp>
        <p:nvSpPr>
          <p:cNvPr id="1366070" name="Line 54"/>
          <p:cNvSpPr>
            <a:spLocks noChangeShapeType="1"/>
          </p:cNvSpPr>
          <p:nvPr/>
        </p:nvSpPr>
        <p:spPr bwMode="auto">
          <a:xfrm>
            <a:off x="6810375" y="3671888"/>
            <a:ext cx="131763" cy="565150"/>
          </a:xfrm>
          <a:prstGeom prst="line">
            <a:avLst/>
          </a:prstGeom>
          <a:noFill/>
          <a:ln w="38100">
            <a:solidFill>
              <a:schemeClr val="bg1">
                <a:lumMod val="85000"/>
              </a:schemeClr>
            </a:solidFill>
            <a:round/>
            <a:headEnd/>
            <a:tailEnd/>
          </a:ln>
          <a:effectLst/>
        </p:spPr>
        <p:txBody>
          <a:bodyPr anchor="ctr"/>
          <a:lstStyle/>
          <a:p>
            <a:endParaRPr lang="en-US"/>
          </a:p>
        </p:txBody>
      </p:sp>
      <p:grpSp>
        <p:nvGrpSpPr>
          <p:cNvPr id="10" name="Group 55"/>
          <p:cNvGrpSpPr>
            <a:grpSpLocks/>
          </p:cNvGrpSpPr>
          <p:nvPr/>
        </p:nvGrpSpPr>
        <p:grpSpPr bwMode="auto">
          <a:xfrm flipH="1" flipV="1">
            <a:off x="6661354" y="2260600"/>
            <a:ext cx="290513" cy="249238"/>
            <a:chOff x="2919" y="2456"/>
            <a:chExt cx="183" cy="157"/>
          </a:xfrm>
          <a:solidFill>
            <a:schemeClr val="bg1">
              <a:lumMod val="95000"/>
            </a:schemeClr>
          </a:solidFill>
        </p:grpSpPr>
        <p:sp>
          <p:nvSpPr>
            <p:cNvPr id="1366072" name="Oval 56"/>
            <p:cNvSpPr>
              <a:spLocks noChangeArrowheads="1"/>
            </p:cNvSpPr>
            <p:nvPr/>
          </p:nvSpPr>
          <p:spPr bwMode="auto">
            <a:xfrm>
              <a:off x="2919" y="2456"/>
              <a:ext cx="183" cy="157"/>
            </a:xfrm>
            <a:prstGeom prst="ellipse">
              <a:avLst/>
            </a:prstGeom>
            <a:grpFill/>
            <a:ln w="38100">
              <a:solidFill>
                <a:schemeClr val="bg1">
                  <a:lumMod val="85000"/>
                </a:schemeClr>
              </a:solidFill>
              <a:round/>
              <a:headEnd/>
              <a:tailEnd/>
            </a:ln>
            <a:effectLst/>
          </p:spPr>
          <p:txBody>
            <a:bodyPr rot="10800000" wrap="none" anchor="ctr"/>
            <a:lstStyle/>
            <a:p>
              <a:endParaRPr lang="en-GB">
                <a:solidFill>
                  <a:srgbClr val="0000FF"/>
                </a:solidFill>
              </a:endParaRPr>
            </a:p>
          </p:txBody>
        </p:sp>
        <p:sp>
          <p:nvSpPr>
            <p:cNvPr id="1366073" name="Oval 57"/>
            <p:cNvSpPr>
              <a:spLocks noChangeArrowheads="1"/>
            </p:cNvSpPr>
            <p:nvPr/>
          </p:nvSpPr>
          <p:spPr bwMode="auto">
            <a:xfrm>
              <a:off x="3041" y="2494"/>
              <a:ext cx="27" cy="54"/>
            </a:xfrm>
            <a:prstGeom prst="ellipse">
              <a:avLst/>
            </a:prstGeom>
            <a:grpFill/>
            <a:ln w="3175">
              <a:solidFill>
                <a:schemeClr val="bg1">
                  <a:lumMod val="85000"/>
                </a:schemeClr>
              </a:solidFill>
              <a:round/>
              <a:headEnd/>
              <a:tailEnd/>
            </a:ln>
            <a:effectLst/>
          </p:spPr>
          <p:txBody>
            <a:bodyPr wrap="none" anchor="ctr"/>
            <a:lstStyle/>
            <a:p>
              <a:endParaRPr lang="en-US"/>
            </a:p>
          </p:txBody>
        </p:sp>
      </p:grpSp>
      <p:grpSp>
        <p:nvGrpSpPr>
          <p:cNvPr id="11" name="Group 58"/>
          <p:cNvGrpSpPr>
            <a:grpSpLocks/>
          </p:cNvGrpSpPr>
          <p:nvPr/>
        </p:nvGrpSpPr>
        <p:grpSpPr bwMode="auto">
          <a:xfrm flipH="1" flipV="1">
            <a:off x="5783467" y="2260600"/>
            <a:ext cx="290512" cy="249238"/>
            <a:chOff x="2919" y="2456"/>
            <a:chExt cx="183" cy="157"/>
          </a:xfrm>
          <a:solidFill>
            <a:schemeClr val="bg1">
              <a:lumMod val="95000"/>
            </a:schemeClr>
          </a:solidFill>
        </p:grpSpPr>
        <p:sp>
          <p:nvSpPr>
            <p:cNvPr id="1366075" name="Oval 59"/>
            <p:cNvSpPr>
              <a:spLocks noChangeArrowheads="1"/>
            </p:cNvSpPr>
            <p:nvPr/>
          </p:nvSpPr>
          <p:spPr bwMode="auto">
            <a:xfrm>
              <a:off x="2919" y="2456"/>
              <a:ext cx="183" cy="157"/>
            </a:xfrm>
            <a:prstGeom prst="ellipse">
              <a:avLst/>
            </a:prstGeom>
            <a:grpFill/>
            <a:ln w="38100">
              <a:solidFill>
                <a:schemeClr val="bg1">
                  <a:lumMod val="85000"/>
                </a:schemeClr>
              </a:solidFill>
              <a:round/>
              <a:headEnd/>
              <a:tailEnd/>
            </a:ln>
            <a:effectLst/>
          </p:spPr>
          <p:txBody>
            <a:bodyPr rot="10800000" wrap="none" anchor="ctr"/>
            <a:lstStyle/>
            <a:p>
              <a:endParaRPr lang="en-GB">
                <a:solidFill>
                  <a:srgbClr val="0000FF"/>
                </a:solidFill>
              </a:endParaRPr>
            </a:p>
          </p:txBody>
        </p:sp>
        <p:sp>
          <p:nvSpPr>
            <p:cNvPr id="1366076" name="Oval 60"/>
            <p:cNvSpPr>
              <a:spLocks noChangeArrowheads="1"/>
            </p:cNvSpPr>
            <p:nvPr/>
          </p:nvSpPr>
          <p:spPr bwMode="auto">
            <a:xfrm>
              <a:off x="3041" y="2494"/>
              <a:ext cx="27" cy="54"/>
            </a:xfrm>
            <a:prstGeom prst="ellipse">
              <a:avLst/>
            </a:prstGeom>
            <a:grpFill/>
            <a:ln w="3175">
              <a:solidFill>
                <a:schemeClr val="bg1">
                  <a:lumMod val="85000"/>
                </a:schemeClr>
              </a:solidFill>
              <a:round/>
              <a:headEnd/>
              <a:tailEnd/>
            </a:ln>
            <a:effectLst/>
          </p:spPr>
          <p:txBody>
            <a:bodyPr wrap="none" anchor="ctr"/>
            <a:lstStyle/>
            <a:p>
              <a:endParaRPr lang="en-US"/>
            </a:p>
          </p:txBody>
        </p:sp>
      </p:grpSp>
      <p:grpSp>
        <p:nvGrpSpPr>
          <p:cNvPr id="12" name="Group 61"/>
          <p:cNvGrpSpPr>
            <a:grpSpLocks/>
          </p:cNvGrpSpPr>
          <p:nvPr/>
        </p:nvGrpSpPr>
        <p:grpSpPr bwMode="auto">
          <a:xfrm flipH="1" flipV="1">
            <a:off x="7809117" y="2260600"/>
            <a:ext cx="290512" cy="249238"/>
            <a:chOff x="2919" y="2456"/>
            <a:chExt cx="183" cy="157"/>
          </a:xfrm>
          <a:solidFill>
            <a:schemeClr val="bg1">
              <a:lumMod val="95000"/>
            </a:schemeClr>
          </a:solidFill>
        </p:grpSpPr>
        <p:sp>
          <p:nvSpPr>
            <p:cNvPr id="1366078" name="Oval 62"/>
            <p:cNvSpPr>
              <a:spLocks noChangeArrowheads="1"/>
            </p:cNvSpPr>
            <p:nvPr/>
          </p:nvSpPr>
          <p:spPr bwMode="auto">
            <a:xfrm>
              <a:off x="2919" y="2456"/>
              <a:ext cx="183" cy="157"/>
            </a:xfrm>
            <a:prstGeom prst="ellipse">
              <a:avLst/>
            </a:prstGeom>
            <a:grpFill/>
            <a:ln w="38100">
              <a:solidFill>
                <a:schemeClr val="bg1">
                  <a:lumMod val="85000"/>
                </a:schemeClr>
              </a:solidFill>
              <a:round/>
              <a:headEnd/>
              <a:tailEnd/>
            </a:ln>
            <a:effectLst/>
          </p:spPr>
          <p:txBody>
            <a:bodyPr rot="10800000" wrap="none" anchor="ctr"/>
            <a:lstStyle/>
            <a:p>
              <a:endParaRPr lang="en-GB">
                <a:solidFill>
                  <a:srgbClr val="0000FF"/>
                </a:solidFill>
              </a:endParaRPr>
            </a:p>
          </p:txBody>
        </p:sp>
        <p:sp>
          <p:nvSpPr>
            <p:cNvPr id="1366079" name="Oval 63"/>
            <p:cNvSpPr>
              <a:spLocks noChangeArrowheads="1"/>
            </p:cNvSpPr>
            <p:nvPr/>
          </p:nvSpPr>
          <p:spPr bwMode="auto">
            <a:xfrm>
              <a:off x="3041" y="2494"/>
              <a:ext cx="27" cy="54"/>
            </a:xfrm>
            <a:prstGeom prst="ellipse">
              <a:avLst/>
            </a:prstGeom>
            <a:grpFill/>
            <a:ln w="3175">
              <a:solidFill>
                <a:schemeClr val="bg1">
                  <a:lumMod val="85000"/>
                </a:schemeClr>
              </a:solidFill>
              <a:round/>
              <a:headEnd/>
              <a:tailEnd/>
            </a:ln>
            <a:effectLst/>
          </p:spPr>
          <p:txBody>
            <a:bodyPr wrap="none" anchor="ctr"/>
            <a:lstStyle/>
            <a:p>
              <a:endParaRPr lang="en-US"/>
            </a:p>
          </p:txBody>
        </p:sp>
      </p:grpSp>
      <p:grpSp>
        <p:nvGrpSpPr>
          <p:cNvPr id="13" name="Group 64"/>
          <p:cNvGrpSpPr>
            <a:grpSpLocks/>
          </p:cNvGrpSpPr>
          <p:nvPr/>
        </p:nvGrpSpPr>
        <p:grpSpPr bwMode="auto">
          <a:xfrm flipH="1" flipV="1">
            <a:off x="5754892" y="3536950"/>
            <a:ext cx="290512" cy="249238"/>
            <a:chOff x="2919" y="2456"/>
            <a:chExt cx="183" cy="157"/>
          </a:xfrm>
          <a:solidFill>
            <a:schemeClr val="bg1">
              <a:lumMod val="95000"/>
            </a:schemeClr>
          </a:solidFill>
        </p:grpSpPr>
        <p:sp>
          <p:nvSpPr>
            <p:cNvPr id="1366081" name="Oval 65"/>
            <p:cNvSpPr>
              <a:spLocks noChangeArrowheads="1"/>
            </p:cNvSpPr>
            <p:nvPr/>
          </p:nvSpPr>
          <p:spPr bwMode="auto">
            <a:xfrm>
              <a:off x="2919" y="2456"/>
              <a:ext cx="183" cy="157"/>
            </a:xfrm>
            <a:prstGeom prst="ellipse">
              <a:avLst/>
            </a:prstGeom>
            <a:grpFill/>
            <a:ln w="38100">
              <a:solidFill>
                <a:schemeClr val="bg1">
                  <a:lumMod val="85000"/>
                </a:schemeClr>
              </a:solidFill>
              <a:round/>
              <a:headEnd/>
              <a:tailEnd/>
            </a:ln>
            <a:effectLst/>
          </p:spPr>
          <p:txBody>
            <a:bodyPr rot="10800000" wrap="none" anchor="ctr"/>
            <a:lstStyle/>
            <a:p>
              <a:endParaRPr lang="en-GB">
                <a:solidFill>
                  <a:srgbClr val="0000FF"/>
                </a:solidFill>
              </a:endParaRPr>
            </a:p>
          </p:txBody>
        </p:sp>
        <p:sp>
          <p:nvSpPr>
            <p:cNvPr id="1366082" name="Oval 66"/>
            <p:cNvSpPr>
              <a:spLocks noChangeArrowheads="1"/>
            </p:cNvSpPr>
            <p:nvPr/>
          </p:nvSpPr>
          <p:spPr bwMode="auto">
            <a:xfrm>
              <a:off x="3041" y="2494"/>
              <a:ext cx="27" cy="54"/>
            </a:xfrm>
            <a:prstGeom prst="ellipse">
              <a:avLst/>
            </a:prstGeom>
            <a:grpFill/>
            <a:ln w="3175">
              <a:solidFill>
                <a:schemeClr val="bg1">
                  <a:lumMod val="85000"/>
                </a:schemeClr>
              </a:solidFill>
              <a:round/>
              <a:headEnd/>
              <a:tailEnd/>
            </a:ln>
            <a:effectLst/>
          </p:spPr>
          <p:txBody>
            <a:bodyPr wrap="none" anchor="ctr"/>
            <a:lstStyle/>
            <a:p>
              <a:endParaRPr lang="en-US"/>
            </a:p>
          </p:txBody>
        </p:sp>
      </p:grpSp>
      <p:grpSp>
        <p:nvGrpSpPr>
          <p:cNvPr id="14" name="Group 67"/>
          <p:cNvGrpSpPr>
            <a:grpSpLocks/>
          </p:cNvGrpSpPr>
          <p:nvPr/>
        </p:nvGrpSpPr>
        <p:grpSpPr bwMode="auto">
          <a:xfrm flipH="1" flipV="1">
            <a:off x="6793117" y="4133850"/>
            <a:ext cx="290512" cy="249238"/>
            <a:chOff x="2919" y="2456"/>
            <a:chExt cx="183" cy="157"/>
          </a:xfrm>
          <a:solidFill>
            <a:schemeClr val="bg1">
              <a:lumMod val="95000"/>
            </a:schemeClr>
          </a:solidFill>
        </p:grpSpPr>
        <p:sp>
          <p:nvSpPr>
            <p:cNvPr id="1366084" name="Oval 68"/>
            <p:cNvSpPr>
              <a:spLocks noChangeArrowheads="1"/>
            </p:cNvSpPr>
            <p:nvPr/>
          </p:nvSpPr>
          <p:spPr bwMode="auto">
            <a:xfrm>
              <a:off x="2919" y="2456"/>
              <a:ext cx="183" cy="157"/>
            </a:xfrm>
            <a:prstGeom prst="ellipse">
              <a:avLst/>
            </a:prstGeom>
            <a:grpFill/>
            <a:ln w="38100">
              <a:solidFill>
                <a:schemeClr val="bg1">
                  <a:lumMod val="85000"/>
                </a:schemeClr>
              </a:solidFill>
              <a:round/>
              <a:headEnd/>
              <a:tailEnd/>
            </a:ln>
            <a:effectLst/>
          </p:spPr>
          <p:txBody>
            <a:bodyPr rot="10800000" wrap="none" anchor="ctr"/>
            <a:lstStyle/>
            <a:p>
              <a:endParaRPr lang="en-GB">
                <a:solidFill>
                  <a:srgbClr val="0000FF"/>
                </a:solidFill>
              </a:endParaRPr>
            </a:p>
          </p:txBody>
        </p:sp>
        <p:sp>
          <p:nvSpPr>
            <p:cNvPr id="1366085" name="Oval 69"/>
            <p:cNvSpPr>
              <a:spLocks noChangeArrowheads="1"/>
            </p:cNvSpPr>
            <p:nvPr/>
          </p:nvSpPr>
          <p:spPr bwMode="auto">
            <a:xfrm>
              <a:off x="3041" y="2494"/>
              <a:ext cx="27" cy="54"/>
            </a:xfrm>
            <a:prstGeom prst="ellipse">
              <a:avLst/>
            </a:prstGeom>
            <a:grpFill/>
            <a:ln w="3175">
              <a:solidFill>
                <a:schemeClr val="bg1">
                  <a:lumMod val="85000"/>
                </a:schemeClr>
              </a:solidFill>
              <a:round/>
              <a:headEnd/>
              <a:tailEnd/>
            </a:ln>
            <a:effectLst/>
          </p:spPr>
          <p:txBody>
            <a:bodyPr wrap="none" anchor="ctr"/>
            <a:lstStyle/>
            <a:p>
              <a:endParaRPr lang="en-US"/>
            </a:p>
          </p:txBody>
        </p:sp>
      </p:grpSp>
      <p:grpSp>
        <p:nvGrpSpPr>
          <p:cNvPr id="15" name="Group 70"/>
          <p:cNvGrpSpPr>
            <a:grpSpLocks/>
          </p:cNvGrpSpPr>
          <p:nvPr/>
        </p:nvGrpSpPr>
        <p:grpSpPr bwMode="auto">
          <a:xfrm flipH="1" flipV="1">
            <a:off x="6621667" y="3538538"/>
            <a:ext cx="290512" cy="249237"/>
            <a:chOff x="2919" y="2456"/>
            <a:chExt cx="183" cy="157"/>
          </a:xfrm>
          <a:solidFill>
            <a:schemeClr val="bg1">
              <a:lumMod val="95000"/>
            </a:schemeClr>
          </a:solidFill>
        </p:grpSpPr>
        <p:sp>
          <p:nvSpPr>
            <p:cNvPr id="1366087" name="Oval 71"/>
            <p:cNvSpPr>
              <a:spLocks noChangeArrowheads="1"/>
            </p:cNvSpPr>
            <p:nvPr/>
          </p:nvSpPr>
          <p:spPr bwMode="auto">
            <a:xfrm>
              <a:off x="2919" y="2456"/>
              <a:ext cx="183" cy="157"/>
            </a:xfrm>
            <a:prstGeom prst="ellipse">
              <a:avLst/>
            </a:prstGeom>
            <a:grpFill/>
            <a:ln w="38100">
              <a:solidFill>
                <a:schemeClr val="bg1">
                  <a:lumMod val="85000"/>
                </a:schemeClr>
              </a:solidFill>
              <a:round/>
              <a:headEnd/>
              <a:tailEnd/>
            </a:ln>
            <a:effectLst/>
          </p:spPr>
          <p:txBody>
            <a:bodyPr rot="10800000" wrap="none" anchor="ctr"/>
            <a:lstStyle/>
            <a:p>
              <a:endParaRPr lang="en-GB">
                <a:solidFill>
                  <a:srgbClr val="0000FF"/>
                </a:solidFill>
              </a:endParaRPr>
            </a:p>
          </p:txBody>
        </p:sp>
        <p:sp>
          <p:nvSpPr>
            <p:cNvPr id="1366088" name="Oval 72"/>
            <p:cNvSpPr>
              <a:spLocks noChangeArrowheads="1"/>
            </p:cNvSpPr>
            <p:nvPr/>
          </p:nvSpPr>
          <p:spPr bwMode="auto">
            <a:xfrm>
              <a:off x="3041" y="2494"/>
              <a:ext cx="27" cy="54"/>
            </a:xfrm>
            <a:prstGeom prst="ellipse">
              <a:avLst/>
            </a:prstGeom>
            <a:grpFill/>
            <a:ln w="3175">
              <a:solidFill>
                <a:schemeClr val="bg1">
                  <a:lumMod val="85000"/>
                </a:schemeClr>
              </a:solidFill>
              <a:round/>
              <a:headEnd/>
              <a:tailEnd/>
            </a:ln>
            <a:effectLst/>
          </p:spPr>
          <p:txBody>
            <a:bodyPr wrap="none" anchor="ctr"/>
            <a:lstStyle/>
            <a:p>
              <a:endParaRPr lang="en-US"/>
            </a:p>
          </p:txBody>
        </p:sp>
      </p:grpSp>
      <p:grpSp>
        <p:nvGrpSpPr>
          <p:cNvPr id="16" name="Group 73"/>
          <p:cNvGrpSpPr>
            <a:grpSpLocks/>
          </p:cNvGrpSpPr>
          <p:nvPr/>
        </p:nvGrpSpPr>
        <p:grpSpPr bwMode="auto">
          <a:xfrm flipH="1" flipV="1">
            <a:off x="6197600" y="2976563"/>
            <a:ext cx="290513" cy="249237"/>
            <a:chOff x="2919" y="2456"/>
            <a:chExt cx="183" cy="157"/>
          </a:xfrm>
          <a:solidFill>
            <a:schemeClr val="bg1">
              <a:lumMod val="95000"/>
            </a:schemeClr>
          </a:solidFill>
        </p:grpSpPr>
        <p:sp>
          <p:nvSpPr>
            <p:cNvPr id="1366090" name="Oval 74"/>
            <p:cNvSpPr>
              <a:spLocks noChangeArrowheads="1"/>
            </p:cNvSpPr>
            <p:nvPr/>
          </p:nvSpPr>
          <p:spPr bwMode="auto">
            <a:xfrm>
              <a:off x="2919" y="2456"/>
              <a:ext cx="183" cy="157"/>
            </a:xfrm>
            <a:prstGeom prst="ellipse">
              <a:avLst/>
            </a:prstGeom>
            <a:grpFill/>
            <a:ln w="38100">
              <a:solidFill>
                <a:schemeClr val="bg1">
                  <a:lumMod val="85000"/>
                </a:schemeClr>
              </a:solidFill>
              <a:round/>
              <a:headEnd/>
              <a:tailEnd/>
            </a:ln>
            <a:effectLst/>
          </p:spPr>
          <p:txBody>
            <a:bodyPr rot="10800000" wrap="none" anchor="ctr"/>
            <a:lstStyle/>
            <a:p>
              <a:endParaRPr lang="en-GB">
                <a:solidFill>
                  <a:srgbClr val="0000FF"/>
                </a:solidFill>
              </a:endParaRPr>
            </a:p>
          </p:txBody>
        </p:sp>
        <p:sp>
          <p:nvSpPr>
            <p:cNvPr id="1366091" name="Oval 75"/>
            <p:cNvSpPr>
              <a:spLocks noChangeArrowheads="1"/>
            </p:cNvSpPr>
            <p:nvPr/>
          </p:nvSpPr>
          <p:spPr bwMode="auto">
            <a:xfrm>
              <a:off x="3041" y="2494"/>
              <a:ext cx="27" cy="54"/>
            </a:xfrm>
            <a:prstGeom prst="ellipse">
              <a:avLst/>
            </a:prstGeom>
            <a:grpFill/>
            <a:ln w="3175">
              <a:solidFill>
                <a:schemeClr val="bg1">
                  <a:lumMod val="85000"/>
                </a:schemeClr>
              </a:solidFill>
              <a:round/>
              <a:headEnd/>
              <a:tailEnd/>
            </a:ln>
            <a:effectLst/>
          </p:spPr>
          <p:txBody>
            <a:bodyPr wrap="none" anchor="ctr"/>
            <a:lstStyle/>
            <a:p>
              <a:endParaRPr lang="en-US"/>
            </a:p>
          </p:txBody>
        </p:sp>
      </p:grpSp>
      <p:grpSp>
        <p:nvGrpSpPr>
          <p:cNvPr id="17" name="Group 76"/>
          <p:cNvGrpSpPr>
            <a:grpSpLocks/>
          </p:cNvGrpSpPr>
          <p:nvPr/>
        </p:nvGrpSpPr>
        <p:grpSpPr bwMode="auto">
          <a:xfrm flipH="1" flipV="1">
            <a:off x="7139192" y="3436938"/>
            <a:ext cx="290512" cy="249237"/>
            <a:chOff x="2919" y="2456"/>
            <a:chExt cx="183" cy="157"/>
          </a:xfrm>
          <a:solidFill>
            <a:schemeClr val="bg1">
              <a:lumMod val="95000"/>
            </a:schemeClr>
          </a:solidFill>
        </p:grpSpPr>
        <p:sp>
          <p:nvSpPr>
            <p:cNvPr id="1366093" name="Oval 77"/>
            <p:cNvSpPr>
              <a:spLocks noChangeArrowheads="1"/>
            </p:cNvSpPr>
            <p:nvPr/>
          </p:nvSpPr>
          <p:spPr bwMode="auto">
            <a:xfrm>
              <a:off x="2919" y="2456"/>
              <a:ext cx="183" cy="157"/>
            </a:xfrm>
            <a:prstGeom prst="ellipse">
              <a:avLst/>
            </a:prstGeom>
            <a:grpFill/>
            <a:ln w="38100">
              <a:solidFill>
                <a:schemeClr val="bg1">
                  <a:lumMod val="85000"/>
                </a:schemeClr>
              </a:solidFill>
              <a:round/>
              <a:headEnd/>
              <a:tailEnd/>
            </a:ln>
            <a:effectLst/>
          </p:spPr>
          <p:txBody>
            <a:bodyPr rot="10800000" wrap="none" anchor="ctr"/>
            <a:lstStyle/>
            <a:p>
              <a:endParaRPr lang="en-GB">
                <a:solidFill>
                  <a:srgbClr val="0000FF"/>
                </a:solidFill>
              </a:endParaRPr>
            </a:p>
          </p:txBody>
        </p:sp>
        <p:sp>
          <p:nvSpPr>
            <p:cNvPr id="1366094" name="Oval 78"/>
            <p:cNvSpPr>
              <a:spLocks noChangeArrowheads="1"/>
            </p:cNvSpPr>
            <p:nvPr/>
          </p:nvSpPr>
          <p:spPr bwMode="auto">
            <a:xfrm>
              <a:off x="3041" y="2494"/>
              <a:ext cx="27" cy="54"/>
            </a:xfrm>
            <a:prstGeom prst="ellipse">
              <a:avLst/>
            </a:prstGeom>
            <a:grpFill/>
            <a:ln w="3175">
              <a:solidFill>
                <a:schemeClr val="bg1">
                  <a:lumMod val="85000"/>
                </a:schemeClr>
              </a:solidFill>
              <a:round/>
              <a:headEnd/>
              <a:tailEnd/>
            </a:ln>
            <a:effectLst/>
          </p:spPr>
          <p:txBody>
            <a:bodyPr wrap="none" anchor="ctr"/>
            <a:lstStyle/>
            <a:p>
              <a:endParaRPr lang="en-US"/>
            </a:p>
          </p:txBody>
        </p:sp>
      </p:grpSp>
      <p:grpSp>
        <p:nvGrpSpPr>
          <p:cNvPr id="18" name="Group 81"/>
          <p:cNvGrpSpPr>
            <a:grpSpLocks/>
          </p:cNvGrpSpPr>
          <p:nvPr/>
        </p:nvGrpSpPr>
        <p:grpSpPr bwMode="auto">
          <a:xfrm>
            <a:off x="2898775" y="2260600"/>
            <a:ext cx="3544888" cy="3133725"/>
            <a:chOff x="1826" y="1442"/>
            <a:chExt cx="2233" cy="1974"/>
          </a:xfrm>
        </p:grpSpPr>
        <p:sp>
          <p:nvSpPr>
            <p:cNvPr id="1366098" name="AutoShape 82"/>
            <p:cNvSpPr>
              <a:spLocks noChangeArrowheads="1"/>
            </p:cNvSpPr>
            <p:nvPr/>
          </p:nvSpPr>
          <p:spPr bwMode="auto">
            <a:xfrm>
              <a:off x="1902" y="1500"/>
              <a:ext cx="2093" cy="1837"/>
            </a:xfrm>
            <a:prstGeom prst="triangle">
              <a:avLst>
                <a:gd name="adj" fmla="val 50000"/>
              </a:avLst>
            </a:prstGeom>
            <a:solidFill>
              <a:schemeClr val="accent1"/>
            </a:solidFill>
            <a:ln w="38100" algn="ctr">
              <a:solidFill>
                <a:schemeClr val="tx1"/>
              </a:solidFill>
              <a:miter lim="800000"/>
              <a:headEnd/>
              <a:tailEnd/>
            </a:ln>
            <a:effectLst/>
          </p:spPr>
          <p:txBody>
            <a:bodyPr wrap="none" anchor="ctr"/>
            <a:lstStyle/>
            <a:p>
              <a:endParaRPr lang="en-US"/>
            </a:p>
          </p:txBody>
        </p:sp>
        <p:sp>
          <p:nvSpPr>
            <p:cNvPr id="1366099" name="AutoShape 83"/>
            <p:cNvSpPr>
              <a:spLocks noChangeArrowheads="1"/>
            </p:cNvSpPr>
            <p:nvPr/>
          </p:nvSpPr>
          <p:spPr bwMode="auto">
            <a:xfrm flipH="1" flipV="1">
              <a:off x="2679" y="2533"/>
              <a:ext cx="539" cy="375"/>
            </a:xfrm>
            <a:prstGeom prst="triangle">
              <a:avLst>
                <a:gd name="adj" fmla="val 50000"/>
              </a:avLst>
            </a:prstGeom>
            <a:solidFill>
              <a:schemeClr val="accent1"/>
            </a:solidFill>
            <a:ln w="38100" algn="ctr">
              <a:solidFill>
                <a:schemeClr val="tx1"/>
              </a:solidFill>
              <a:miter lim="800000"/>
              <a:headEnd/>
              <a:tailEnd/>
            </a:ln>
            <a:effectLst/>
          </p:spPr>
          <p:txBody>
            <a:bodyPr wrap="none" anchor="ctr"/>
            <a:lstStyle/>
            <a:p>
              <a:endParaRPr lang="en-US"/>
            </a:p>
          </p:txBody>
        </p:sp>
        <p:sp>
          <p:nvSpPr>
            <p:cNvPr id="1366100" name="Line 84"/>
            <p:cNvSpPr>
              <a:spLocks noChangeShapeType="1"/>
            </p:cNvSpPr>
            <p:nvPr/>
          </p:nvSpPr>
          <p:spPr bwMode="auto">
            <a:xfrm flipV="1">
              <a:off x="2679" y="1481"/>
              <a:ext cx="274" cy="1042"/>
            </a:xfrm>
            <a:prstGeom prst="line">
              <a:avLst/>
            </a:prstGeom>
            <a:noFill/>
            <a:ln w="38100">
              <a:solidFill>
                <a:schemeClr val="tx1"/>
              </a:solidFill>
              <a:round/>
              <a:headEnd/>
              <a:tailEnd/>
            </a:ln>
            <a:effectLst/>
          </p:spPr>
          <p:txBody>
            <a:bodyPr anchor="ctr"/>
            <a:lstStyle/>
            <a:p>
              <a:endParaRPr lang="en-US"/>
            </a:p>
          </p:txBody>
        </p:sp>
        <p:sp>
          <p:nvSpPr>
            <p:cNvPr id="1366101" name="Line 85"/>
            <p:cNvSpPr>
              <a:spLocks noChangeShapeType="1"/>
            </p:cNvSpPr>
            <p:nvPr/>
          </p:nvSpPr>
          <p:spPr bwMode="auto">
            <a:xfrm flipH="1">
              <a:off x="1893" y="2551"/>
              <a:ext cx="768" cy="814"/>
            </a:xfrm>
            <a:prstGeom prst="line">
              <a:avLst/>
            </a:prstGeom>
            <a:noFill/>
            <a:ln w="38100">
              <a:solidFill>
                <a:schemeClr val="tx1"/>
              </a:solidFill>
              <a:round/>
              <a:headEnd/>
              <a:tailEnd/>
            </a:ln>
            <a:effectLst/>
          </p:spPr>
          <p:txBody>
            <a:bodyPr anchor="ctr"/>
            <a:lstStyle/>
            <a:p>
              <a:endParaRPr lang="en-US"/>
            </a:p>
          </p:txBody>
        </p:sp>
        <p:sp>
          <p:nvSpPr>
            <p:cNvPr id="1366102" name="Line 86"/>
            <p:cNvSpPr>
              <a:spLocks noChangeShapeType="1"/>
            </p:cNvSpPr>
            <p:nvPr/>
          </p:nvSpPr>
          <p:spPr bwMode="auto">
            <a:xfrm flipV="1">
              <a:off x="1911" y="2889"/>
              <a:ext cx="1024" cy="485"/>
            </a:xfrm>
            <a:prstGeom prst="line">
              <a:avLst/>
            </a:prstGeom>
            <a:noFill/>
            <a:ln w="38100">
              <a:solidFill>
                <a:schemeClr val="tx1"/>
              </a:solidFill>
              <a:round/>
              <a:headEnd/>
              <a:tailEnd/>
            </a:ln>
            <a:effectLst/>
          </p:spPr>
          <p:txBody>
            <a:bodyPr anchor="ctr"/>
            <a:lstStyle/>
            <a:p>
              <a:endParaRPr lang="en-US"/>
            </a:p>
          </p:txBody>
        </p:sp>
        <p:sp>
          <p:nvSpPr>
            <p:cNvPr id="1366103" name="Line 87"/>
            <p:cNvSpPr>
              <a:spLocks noChangeShapeType="1"/>
            </p:cNvSpPr>
            <p:nvPr/>
          </p:nvSpPr>
          <p:spPr bwMode="auto">
            <a:xfrm>
              <a:off x="2953" y="2898"/>
              <a:ext cx="1052" cy="439"/>
            </a:xfrm>
            <a:prstGeom prst="line">
              <a:avLst/>
            </a:prstGeom>
            <a:noFill/>
            <a:ln w="38100">
              <a:solidFill>
                <a:schemeClr val="tx1"/>
              </a:solidFill>
              <a:round/>
              <a:headEnd/>
              <a:tailEnd/>
            </a:ln>
            <a:effectLst/>
          </p:spPr>
          <p:txBody>
            <a:bodyPr anchor="ctr"/>
            <a:lstStyle/>
            <a:p>
              <a:endParaRPr lang="en-US"/>
            </a:p>
          </p:txBody>
        </p:sp>
        <p:sp>
          <p:nvSpPr>
            <p:cNvPr id="1366104" name="Line 88"/>
            <p:cNvSpPr>
              <a:spLocks noChangeShapeType="1"/>
            </p:cNvSpPr>
            <p:nvPr/>
          </p:nvSpPr>
          <p:spPr bwMode="auto">
            <a:xfrm>
              <a:off x="3227" y="2542"/>
              <a:ext cx="796" cy="832"/>
            </a:xfrm>
            <a:prstGeom prst="line">
              <a:avLst/>
            </a:prstGeom>
            <a:noFill/>
            <a:ln w="38100">
              <a:solidFill>
                <a:schemeClr val="tx1"/>
              </a:solidFill>
              <a:round/>
              <a:headEnd/>
              <a:tailEnd/>
            </a:ln>
            <a:effectLst/>
          </p:spPr>
          <p:txBody>
            <a:bodyPr anchor="ctr"/>
            <a:lstStyle/>
            <a:p>
              <a:endParaRPr lang="en-US"/>
            </a:p>
          </p:txBody>
        </p:sp>
        <p:sp>
          <p:nvSpPr>
            <p:cNvPr id="1366105" name="Line 89"/>
            <p:cNvSpPr>
              <a:spLocks noChangeShapeType="1"/>
            </p:cNvSpPr>
            <p:nvPr/>
          </p:nvSpPr>
          <p:spPr bwMode="auto">
            <a:xfrm>
              <a:off x="2944" y="1490"/>
              <a:ext cx="274" cy="1070"/>
            </a:xfrm>
            <a:prstGeom prst="line">
              <a:avLst/>
            </a:prstGeom>
            <a:noFill/>
            <a:ln w="38100">
              <a:solidFill>
                <a:schemeClr val="tx1"/>
              </a:solidFill>
              <a:round/>
              <a:headEnd/>
              <a:tailEnd/>
            </a:ln>
            <a:effectLst/>
          </p:spPr>
          <p:txBody>
            <a:bodyPr anchor="ctr"/>
            <a:lstStyle/>
            <a:p>
              <a:endParaRPr lang="en-US"/>
            </a:p>
          </p:txBody>
        </p:sp>
        <p:sp>
          <p:nvSpPr>
            <p:cNvPr id="1366106" name="Line 90"/>
            <p:cNvSpPr>
              <a:spLocks noChangeShapeType="1"/>
            </p:cNvSpPr>
            <p:nvPr/>
          </p:nvSpPr>
          <p:spPr bwMode="auto">
            <a:xfrm flipH="1">
              <a:off x="2679" y="2869"/>
              <a:ext cx="265" cy="475"/>
            </a:xfrm>
            <a:prstGeom prst="line">
              <a:avLst/>
            </a:prstGeom>
            <a:noFill/>
            <a:ln w="38100">
              <a:solidFill>
                <a:schemeClr val="tx1"/>
              </a:solidFill>
              <a:round/>
              <a:headEnd/>
              <a:tailEnd/>
            </a:ln>
            <a:effectLst/>
          </p:spPr>
          <p:txBody>
            <a:bodyPr anchor="ctr"/>
            <a:lstStyle/>
            <a:p>
              <a:endParaRPr lang="en-US"/>
            </a:p>
          </p:txBody>
        </p:sp>
        <p:sp>
          <p:nvSpPr>
            <p:cNvPr id="1366107" name="Line 91"/>
            <p:cNvSpPr>
              <a:spLocks noChangeShapeType="1"/>
            </p:cNvSpPr>
            <p:nvPr/>
          </p:nvSpPr>
          <p:spPr bwMode="auto">
            <a:xfrm>
              <a:off x="2949" y="2868"/>
              <a:ext cx="265" cy="475"/>
            </a:xfrm>
            <a:prstGeom prst="line">
              <a:avLst/>
            </a:prstGeom>
            <a:noFill/>
            <a:ln w="38100">
              <a:solidFill>
                <a:schemeClr val="tx1"/>
              </a:solidFill>
              <a:round/>
              <a:headEnd/>
              <a:tailEnd/>
            </a:ln>
            <a:effectLst/>
          </p:spPr>
          <p:txBody>
            <a:bodyPr anchor="ctr"/>
            <a:lstStyle/>
            <a:p>
              <a:endParaRPr lang="en-US"/>
            </a:p>
          </p:txBody>
        </p:sp>
        <p:sp>
          <p:nvSpPr>
            <p:cNvPr id="1366108" name="Line 92"/>
            <p:cNvSpPr>
              <a:spLocks noChangeShapeType="1"/>
            </p:cNvSpPr>
            <p:nvPr/>
          </p:nvSpPr>
          <p:spPr bwMode="auto">
            <a:xfrm>
              <a:off x="3200" y="2523"/>
              <a:ext cx="393" cy="83"/>
            </a:xfrm>
            <a:prstGeom prst="line">
              <a:avLst/>
            </a:prstGeom>
            <a:noFill/>
            <a:ln w="38100">
              <a:solidFill>
                <a:schemeClr val="tx1"/>
              </a:solidFill>
              <a:round/>
              <a:headEnd/>
              <a:tailEnd/>
            </a:ln>
            <a:effectLst/>
          </p:spPr>
          <p:txBody>
            <a:bodyPr anchor="ctr"/>
            <a:lstStyle/>
            <a:p>
              <a:endParaRPr lang="en-US"/>
            </a:p>
          </p:txBody>
        </p:sp>
        <p:sp>
          <p:nvSpPr>
            <p:cNvPr id="1366109" name="Line 93"/>
            <p:cNvSpPr>
              <a:spLocks noChangeShapeType="1"/>
            </p:cNvSpPr>
            <p:nvPr/>
          </p:nvSpPr>
          <p:spPr bwMode="auto">
            <a:xfrm flipH="1">
              <a:off x="2299" y="2537"/>
              <a:ext cx="393" cy="83"/>
            </a:xfrm>
            <a:prstGeom prst="line">
              <a:avLst/>
            </a:prstGeom>
            <a:noFill/>
            <a:ln w="38100">
              <a:solidFill>
                <a:schemeClr val="tx1"/>
              </a:solidFill>
              <a:round/>
              <a:headEnd/>
              <a:tailEnd/>
            </a:ln>
            <a:effectLst/>
          </p:spPr>
          <p:txBody>
            <a:bodyPr anchor="ctr"/>
            <a:lstStyle/>
            <a:p>
              <a:endParaRPr lang="en-US"/>
            </a:p>
          </p:txBody>
        </p:sp>
        <p:sp>
          <p:nvSpPr>
            <p:cNvPr id="1366110" name="Line 94"/>
            <p:cNvSpPr>
              <a:spLocks noChangeShapeType="1"/>
            </p:cNvSpPr>
            <p:nvPr/>
          </p:nvSpPr>
          <p:spPr bwMode="auto">
            <a:xfrm flipV="1">
              <a:off x="3228" y="2158"/>
              <a:ext cx="83" cy="356"/>
            </a:xfrm>
            <a:prstGeom prst="line">
              <a:avLst/>
            </a:prstGeom>
            <a:noFill/>
            <a:ln w="38100">
              <a:solidFill>
                <a:schemeClr val="tx1"/>
              </a:solidFill>
              <a:round/>
              <a:headEnd/>
              <a:tailEnd/>
            </a:ln>
            <a:effectLst/>
          </p:spPr>
          <p:txBody>
            <a:bodyPr anchor="ctr"/>
            <a:lstStyle/>
            <a:p>
              <a:endParaRPr lang="en-US"/>
            </a:p>
          </p:txBody>
        </p:sp>
        <p:sp>
          <p:nvSpPr>
            <p:cNvPr id="1366111" name="Line 95"/>
            <p:cNvSpPr>
              <a:spLocks noChangeShapeType="1"/>
            </p:cNvSpPr>
            <p:nvPr/>
          </p:nvSpPr>
          <p:spPr bwMode="auto">
            <a:xfrm flipH="1" flipV="1">
              <a:off x="2583" y="2171"/>
              <a:ext cx="83" cy="356"/>
            </a:xfrm>
            <a:prstGeom prst="line">
              <a:avLst/>
            </a:prstGeom>
            <a:noFill/>
            <a:ln w="38100">
              <a:solidFill>
                <a:schemeClr val="tx1"/>
              </a:solidFill>
              <a:round/>
              <a:headEnd/>
              <a:tailEnd/>
            </a:ln>
            <a:effectLst/>
          </p:spPr>
          <p:txBody>
            <a:bodyPr anchor="ctr"/>
            <a:lstStyle/>
            <a:p>
              <a:endParaRPr lang="en-US"/>
            </a:p>
          </p:txBody>
        </p:sp>
        <p:grpSp>
          <p:nvGrpSpPr>
            <p:cNvPr id="19" name="Group 96"/>
            <p:cNvGrpSpPr>
              <a:grpSpLocks/>
            </p:cNvGrpSpPr>
            <p:nvPr/>
          </p:nvGrpSpPr>
          <p:grpSpPr bwMode="auto">
            <a:xfrm>
              <a:off x="3876" y="3259"/>
              <a:ext cx="183" cy="157"/>
              <a:chOff x="2919" y="2456"/>
              <a:chExt cx="183" cy="157"/>
            </a:xfrm>
          </p:grpSpPr>
          <p:sp>
            <p:nvSpPr>
              <p:cNvPr id="1366113" name="Oval 97"/>
              <p:cNvSpPr>
                <a:spLocks noChangeArrowheads="1"/>
              </p:cNvSpPr>
              <p:nvPr/>
            </p:nvSpPr>
            <p:spPr bwMode="auto">
              <a:xfrm>
                <a:off x="2919" y="2456"/>
                <a:ext cx="183" cy="157"/>
              </a:xfrm>
              <a:prstGeom prst="ellipse">
                <a:avLst/>
              </a:prstGeom>
              <a:solidFill>
                <a:srgbClr val="FF3300"/>
              </a:solidFill>
              <a:ln w="38100">
                <a:solidFill>
                  <a:schemeClr val="tx1"/>
                </a:solidFill>
                <a:round/>
                <a:headEnd/>
                <a:tailEnd/>
              </a:ln>
              <a:effectLst/>
            </p:spPr>
            <p:txBody>
              <a:bodyPr wrap="none" anchor="ctr"/>
              <a:lstStyle/>
              <a:p>
                <a:endParaRPr lang="en-GB">
                  <a:solidFill>
                    <a:srgbClr val="0000FF"/>
                  </a:solidFill>
                </a:endParaRPr>
              </a:p>
            </p:txBody>
          </p:sp>
          <p:sp>
            <p:nvSpPr>
              <p:cNvPr id="1366114" name="Oval 98"/>
              <p:cNvSpPr>
                <a:spLocks noChangeArrowheads="1"/>
              </p:cNvSpPr>
              <p:nvPr/>
            </p:nvSpPr>
            <p:spPr bwMode="auto">
              <a:xfrm>
                <a:off x="3041" y="2494"/>
                <a:ext cx="27" cy="54"/>
              </a:xfrm>
              <a:prstGeom prst="ellipse">
                <a:avLst/>
              </a:prstGeom>
              <a:solidFill>
                <a:schemeClr val="bg1"/>
              </a:solidFill>
              <a:ln w="3175">
                <a:solidFill>
                  <a:schemeClr val="tx1"/>
                </a:solidFill>
                <a:round/>
                <a:headEnd/>
                <a:tailEnd/>
              </a:ln>
              <a:effectLst/>
            </p:spPr>
            <p:txBody>
              <a:bodyPr wrap="none" anchor="ctr"/>
              <a:lstStyle/>
              <a:p>
                <a:endParaRPr lang="en-US"/>
              </a:p>
            </p:txBody>
          </p:sp>
        </p:grpSp>
        <p:grpSp>
          <p:nvGrpSpPr>
            <p:cNvPr id="20" name="Group 99"/>
            <p:cNvGrpSpPr>
              <a:grpSpLocks/>
            </p:cNvGrpSpPr>
            <p:nvPr/>
          </p:nvGrpSpPr>
          <p:grpSpPr bwMode="auto">
            <a:xfrm>
              <a:off x="2549" y="3259"/>
              <a:ext cx="183" cy="157"/>
              <a:chOff x="2919" y="2456"/>
              <a:chExt cx="183" cy="157"/>
            </a:xfrm>
          </p:grpSpPr>
          <p:sp>
            <p:nvSpPr>
              <p:cNvPr id="1366116" name="Oval 100"/>
              <p:cNvSpPr>
                <a:spLocks noChangeArrowheads="1"/>
              </p:cNvSpPr>
              <p:nvPr/>
            </p:nvSpPr>
            <p:spPr bwMode="auto">
              <a:xfrm>
                <a:off x="2919" y="2456"/>
                <a:ext cx="183" cy="157"/>
              </a:xfrm>
              <a:prstGeom prst="ellipse">
                <a:avLst/>
              </a:prstGeom>
              <a:solidFill>
                <a:srgbClr val="FF3300"/>
              </a:solidFill>
              <a:ln w="38100">
                <a:solidFill>
                  <a:schemeClr val="tx1"/>
                </a:solidFill>
                <a:round/>
                <a:headEnd/>
                <a:tailEnd/>
              </a:ln>
              <a:effectLst/>
            </p:spPr>
            <p:txBody>
              <a:bodyPr wrap="none" anchor="ctr"/>
              <a:lstStyle/>
              <a:p>
                <a:endParaRPr lang="en-GB">
                  <a:solidFill>
                    <a:srgbClr val="0000FF"/>
                  </a:solidFill>
                </a:endParaRPr>
              </a:p>
            </p:txBody>
          </p:sp>
          <p:sp>
            <p:nvSpPr>
              <p:cNvPr id="1366117" name="Oval 101"/>
              <p:cNvSpPr>
                <a:spLocks noChangeArrowheads="1"/>
              </p:cNvSpPr>
              <p:nvPr/>
            </p:nvSpPr>
            <p:spPr bwMode="auto">
              <a:xfrm>
                <a:off x="3041" y="2494"/>
                <a:ext cx="27" cy="54"/>
              </a:xfrm>
              <a:prstGeom prst="ellipse">
                <a:avLst/>
              </a:prstGeom>
              <a:solidFill>
                <a:schemeClr val="bg1"/>
              </a:solidFill>
              <a:ln w="3175">
                <a:solidFill>
                  <a:schemeClr val="tx1"/>
                </a:solidFill>
                <a:round/>
                <a:headEnd/>
                <a:tailEnd/>
              </a:ln>
              <a:effectLst/>
            </p:spPr>
            <p:txBody>
              <a:bodyPr wrap="none" anchor="ctr"/>
              <a:lstStyle/>
              <a:p>
                <a:endParaRPr lang="en-US"/>
              </a:p>
            </p:txBody>
          </p:sp>
        </p:grpSp>
        <p:grpSp>
          <p:nvGrpSpPr>
            <p:cNvPr id="21" name="Group 102"/>
            <p:cNvGrpSpPr>
              <a:grpSpLocks/>
            </p:cNvGrpSpPr>
            <p:nvPr/>
          </p:nvGrpSpPr>
          <p:grpSpPr bwMode="auto">
            <a:xfrm>
              <a:off x="3102" y="3259"/>
              <a:ext cx="183" cy="157"/>
              <a:chOff x="2919" y="2456"/>
              <a:chExt cx="183" cy="157"/>
            </a:xfrm>
          </p:grpSpPr>
          <p:sp>
            <p:nvSpPr>
              <p:cNvPr id="1366119" name="Oval 103"/>
              <p:cNvSpPr>
                <a:spLocks noChangeArrowheads="1"/>
              </p:cNvSpPr>
              <p:nvPr/>
            </p:nvSpPr>
            <p:spPr bwMode="auto">
              <a:xfrm>
                <a:off x="2919" y="2456"/>
                <a:ext cx="183" cy="157"/>
              </a:xfrm>
              <a:prstGeom prst="ellipse">
                <a:avLst/>
              </a:prstGeom>
              <a:solidFill>
                <a:srgbClr val="FFFF00"/>
              </a:solidFill>
              <a:ln w="38100">
                <a:solidFill>
                  <a:schemeClr val="tx1"/>
                </a:solidFill>
                <a:round/>
                <a:headEnd/>
                <a:tailEnd/>
              </a:ln>
              <a:effectLst/>
            </p:spPr>
            <p:txBody>
              <a:bodyPr wrap="none" anchor="ctr"/>
              <a:lstStyle/>
              <a:p>
                <a:endParaRPr lang="en-GB">
                  <a:solidFill>
                    <a:srgbClr val="0000FF"/>
                  </a:solidFill>
                </a:endParaRPr>
              </a:p>
            </p:txBody>
          </p:sp>
          <p:sp>
            <p:nvSpPr>
              <p:cNvPr id="1366120" name="Oval 104"/>
              <p:cNvSpPr>
                <a:spLocks noChangeArrowheads="1"/>
              </p:cNvSpPr>
              <p:nvPr/>
            </p:nvSpPr>
            <p:spPr bwMode="auto">
              <a:xfrm>
                <a:off x="3041" y="2494"/>
                <a:ext cx="27" cy="54"/>
              </a:xfrm>
              <a:prstGeom prst="ellipse">
                <a:avLst/>
              </a:prstGeom>
              <a:solidFill>
                <a:schemeClr val="bg1"/>
              </a:solidFill>
              <a:ln w="3175">
                <a:solidFill>
                  <a:schemeClr val="tx1"/>
                </a:solidFill>
                <a:round/>
                <a:headEnd/>
                <a:tailEnd/>
              </a:ln>
              <a:effectLst/>
            </p:spPr>
            <p:txBody>
              <a:bodyPr wrap="none" anchor="ctr"/>
              <a:lstStyle/>
              <a:p>
                <a:endParaRPr lang="en-US"/>
              </a:p>
            </p:txBody>
          </p:sp>
        </p:grpSp>
        <p:grpSp>
          <p:nvGrpSpPr>
            <p:cNvPr id="22" name="Group 105"/>
            <p:cNvGrpSpPr>
              <a:grpSpLocks/>
            </p:cNvGrpSpPr>
            <p:nvPr/>
          </p:nvGrpSpPr>
          <p:grpSpPr bwMode="auto">
            <a:xfrm>
              <a:off x="1826" y="3259"/>
              <a:ext cx="183" cy="157"/>
              <a:chOff x="2919" y="2456"/>
              <a:chExt cx="183" cy="157"/>
            </a:xfrm>
          </p:grpSpPr>
          <p:sp>
            <p:nvSpPr>
              <p:cNvPr id="1366122" name="Oval 106"/>
              <p:cNvSpPr>
                <a:spLocks noChangeArrowheads="1"/>
              </p:cNvSpPr>
              <p:nvPr/>
            </p:nvSpPr>
            <p:spPr bwMode="auto">
              <a:xfrm>
                <a:off x="2919" y="2456"/>
                <a:ext cx="183" cy="157"/>
              </a:xfrm>
              <a:prstGeom prst="ellipse">
                <a:avLst/>
              </a:prstGeom>
              <a:solidFill>
                <a:srgbClr val="FFFF00"/>
              </a:solidFill>
              <a:ln w="38100">
                <a:solidFill>
                  <a:schemeClr val="tx1"/>
                </a:solidFill>
                <a:round/>
                <a:headEnd/>
                <a:tailEnd/>
              </a:ln>
              <a:effectLst/>
            </p:spPr>
            <p:txBody>
              <a:bodyPr wrap="none" anchor="ctr"/>
              <a:lstStyle/>
              <a:p>
                <a:endParaRPr lang="en-GB">
                  <a:solidFill>
                    <a:srgbClr val="0000FF"/>
                  </a:solidFill>
                </a:endParaRPr>
              </a:p>
            </p:txBody>
          </p:sp>
          <p:sp>
            <p:nvSpPr>
              <p:cNvPr id="1366123" name="Oval 107"/>
              <p:cNvSpPr>
                <a:spLocks noChangeArrowheads="1"/>
              </p:cNvSpPr>
              <p:nvPr/>
            </p:nvSpPr>
            <p:spPr bwMode="auto">
              <a:xfrm>
                <a:off x="3041" y="2494"/>
                <a:ext cx="27" cy="54"/>
              </a:xfrm>
              <a:prstGeom prst="ellipse">
                <a:avLst/>
              </a:prstGeom>
              <a:solidFill>
                <a:schemeClr val="bg1"/>
              </a:solidFill>
              <a:ln w="3175">
                <a:solidFill>
                  <a:schemeClr val="tx1"/>
                </a:solidFill>
                <a:round/>
                <a:headEnd/>
                <a:tailEnd/>
              </a:ln>
              <a:effectLst/>
            </p:spPr>
            <p:txBody>
              <a:bodyPr wrap="none" anchor="ctr"/>
              <a:lstStyle/>
              <a:p>
                <a:endParaRPr lang="en-US"/>
              </a:p>
            </p:txBody>
          </p:sp>
        </p:grpSp>
        <p:grpSp>
          <p:nvGrpSpPr>
            <p:cNvPr id="23" name="Group 108"/>
            <p:cNvGrpSpPr>
              <a:grpSpLocks/>
            </p:cNvGrpSpPr>
            <p:nvPr/>
          </p:nvGrpSpPr>
          <p:grpSpPr bwMode="auto">
            <a:xfrm>
              <a:off x="3120" y="2455"/>
              <a:ext cx="183" cy="157"/>
              <a:chOff x="2919" y="2456"/>
              <a:chExt cx="183" cy="157"/>
            </a:xfrm>
          </p:grpSpPr>
          <p:sp>
            <p:nvSpPr>
              <p:cNvPr id="1366125" name="Oval 109"/>
              <p:cNvSpPr>
                <a:spLocks noChangeArrowheads="1"/>
              </p:cNvSpPr>
              <p:nvPr/>
            </p:nvSpPr>
            <p:spPr bwMode="auto">
              <a:xfrm>
                <a:off x="2919" y="2456"/>
                <a:ext cx="183" cy="157"/>
              </a:xfrm>
              <a:prstGeom prst="ellipse">
                <a:avLst/>
              </a:prstGeom>
              <a:solidFill>
                <a:srgbClr val="FFFF00"/>
              </a:solidFill>
              <a:ln w="38100">
                <a:solidFill>
                  <a:schemeClr val="tx1"/>
                </a:solidFill>
                <a:round/>
                <a:headEnd/>
                <a:tailEnd/>
              </a:ln>
              <a:effectLst/>
            </p:spPr>
            <p:txBody>
              <a:bodyPr wrap="none" anchor="ctr"/>
              <a:lstStyle/>
              <a:p>
                <a:endParaRPr lang="en-GB">
                  <a:solidFill>
                    <a:srgbClr val="0000FF"/>
                  </a:solidFill>
                </a:endParaRPr>
              </a:p>
            </p:txBody>
          </p:sp>
          <p:sp>
            <p:nvSpPr>
              <p:cNvPr id="1366126" name="Oval 110"/>
              <p:cNvSpPr>
                <a:spLocks noChangeArrowheads="1"/>
              </p:cNvSpPr>
              <p:nvPr/>
            </p:nvSpPr>
            <p:spPr bwMode="auto">
              <a:xfrm>
                <a:off x="3041" y="2494"/>
                <a:ext cx="27" cy="54"/>
              </a:xfrm>
              <a:prstGeom prst="ellipse">
                <a:avLst/>
              </a:prstGeom>
              <a:solidFill>
                <a:schemeClr val="bg1"/>
              </a:solidFill>
              <a:ln w="3175">
                <a:solidFill>
                  <a:schemeClr val="tx1"/>
                </a:solidFill>
                <a:round/>
                <a:headEnd/>
                <a:tailEnd/>
              </a:ln>
              <a:effectLst/>
            </p:spPr>
            <p:txBody>
              <a:bodyPr wrap="none" anchor="ctr"/>
              <a:lstStyle/>
              <a:p>
                <a:endParaRPr lang="en-US"/>
              </a:p>
            </p:txBody>
          </p:sp>
        </p:grpSp>
        <p:grpSp>
          <p:nvGrpSpPr>
            <p:cNvPr id="24" name="Group 111"/>
            <p:cNvGrpSpPr>
              <a:grpSpLocks/>
            </p:cNvGrpSpPr>
            <p:nvPr/>
          </p:nvGrpSpPr>
          <p:grpSpPr bwMode="auto">
            <a:xfrm>
              <a:off x="2466" y="2079"/>
              <a:ext cx="183" cy="157"/>
              <a:chOff x="2919" y="2456"/>
              <a:chExt cx="183" cy="157"/>
            </a:xfrm>
          </p:grpSpPr>
          <p:sp>
            <p:nvSpPr>
              <p:cNvPr id="1366128" name="Oval 112"/>
              <p:cNvSpPr>
                <a:spLocks noChangeArrowheads="1"/>
              </p:cNvSpPr>
              <p:nvPr/>
            </p:nvSpPr>
            <p:spPr bwMode="auto">
              <a:xfrm>
                <a:off x="2919" y="2456"/>
                <a:ext cx="183" cy="157"/>
              </a:xfrm>
              <a:prstGeom prst="ellipse">
                <a:avLst/>
              </a:prstGeom>
              <a:solidFill>
                <a:srgbClr val="FFFF00"/>
              </a:solidFill>
              <a:ln w="38100">
                <a:solidFill>
                  <a:schemeClr val="tx1"/>
                </a:solidFill>
                <a:round/>
                <a:headEnd/>
                <a:tailEnd/>
              </a:ln>
              <a:effectLst/>
            </p:spPr>
            <p:txBody>
              <a:bodyPr wrap="none" anchor="ctr"/>
              <a:lstStyle/>
              <a:p>
                <a:endParaRPr lang="en-GB">
                  <a:solidFill>
                    <a:srgbClr val="0000FF"/>
                  </a:solidFill>
                </a:endParaRPr>
              </a:p>
            </p:txBody>
          </p:sp>
          <p:sp>
            <p:nvSpPr>
              <p:cNvPr id="1366129" name="Oval 113"/>
              <p:cNvSpPr>
                <a:spLocks noChangeArrowheads="1"/>
              </p:cNvSpPr>
              <p:nvPr/>
            </p:nvSpPr>
            <p:spPr bwMode="auto">
              <a:xfrm>
                <a:off x="3041" y="2494"/>
                <a:ext cx="27" cy="54"/>
              </a:xfrm>
              <a:prstGeom prst="ellipse">
                <a:avLst/>
              </a:prstGeom>
              <a:solidFill>
                <a:schemeClr val="bg1"/>
              </a:solidFill>
              <a:ln w="3175">
                <a:solidFill>
                  <a:schemeClr val="tx1"/>
                </a:solidFill>
                <a:round/>
                <a:headEnd/>
                <a:tailEnd/>
              </a:ln>
              <a:effectLst/>
            </p:spPr>
            <p:txBody>
              <a:bodyPr wrap="none" anchor="ctr"/>
              <a:lstStyle/>
              <a:p>
                <a:endParaRPr lang="en-US"/>
              </a:p>
            </p:txBody>
          </p:sp>
        </p:grpSp>
        <p:grpSp>
          <p:nvGrpSpPr>
            <p:cNvPr id="25" name="Group 114"/>
            <p:cNvGrpSpPr>
              <a:grpSpLocks/>
            </p:cNvGrpSpPr>
            <p:nvPr/>
          </p:nvGrpSpPr>
          <p:grpSpPr bwMode="auto">
            <a:xfrm>
              <a:off x="2574" y="2454"/>
              <a:ext cx="183" cy="157"/>
              <a:chOff x="2919" y="2456"/>
              <a:chExt cx="183" cy="157"/>
            </a:xfrm>
          </p:grpSpPr>
          <p:sp>
            <p:nvSpPr>
              <p:cNvPr id="1366131" name="Oval 115"/>
              <p:cNvSpPr>
                <a:spLocks noChangeArrowheads="1"/>
              </p:cNvSpPr>
              <p:nvPr/>
            </p:nvSpPr>
            <p:spPr bwMode="auto">
              <a:xfrm>
                <a:off x="2919" y="2456"/>
                <a:ext cx="183" cy="157"/>
              </a:xfrm>
              <a:prstGeom prst="ellipse">
                <a:avLst/>
              </a:prstGeom>
              <a:solidFill>
                <a:srgbClr val="FF3300"/>
              </a:solidFill>
              <a:ln w="38100">
                <a:solidFill>
                  <a:schemeClr val="tx1"/>
                </a:solidFill>
                <a:round/>
                <a:headEnd/>
                <a:tailEnd/>
              </a:ln>
              <a:effectLst/>
            </p:spPr>
            <p:txBody>
              <a:bodyPr wrap="none" anchor="ctr"/>
              <a:lstStyle/>
              <a:p>
                <a:endParaRPr lang="en-GB">
                  <a:solidFill>
                    <a:srgbClr val="0000FF"/>
                  </a:solidFill>
                </a:endParaRPr>
              </a:p>
            </p:txBody>
          </p:sp>
          <p:sp>
            <p:nvSpPr>
              <p:cNvPr id="1366132" name="Oval 116"/>
              <p:cNvSpPr>
                <a:spLocks noChangeArrowheads="1"/>
              </p:cNvSpPr>
              <p:nvPr/>
            </p:nvSpPr>
            <p:spPr bwMode="auto">
              <a:xfrm>
                <a:off x="3041" y="2494"/>
                <a:ext cx="27" cy="54"/>
              </a:xfrm>
              <a:prstGeom prst="ellipse">
                <a:avLst/>
              </a:prstGeom>
              <a:solidFill>
                <a:schemeClr val="bg1"/>
              </a:solidFill>
              <a:ln w="3175">
                <a:solidFill>
                  <a:schemeClr val="tx1"/>
                </a:solidFill>
                <a:round/>
                <a:headEnd/>
                <a:tailEnd/>
              </a:ln>
              <a:effectLst/>
            </p:spPr>
            <p:txBody>
              <a:bodyPr wrap="none" anchor="ctr"/>
              <a:lstStyle/>
              <a:p>
                <a:endParaRPr lang="en-US"/>
              </a:p>
            </p:txBody>
          </p:sp>
        </p:grpSp>
        <p:grpSp>
          <p:nvGrpSpPr>
            <p:cNvPr id="26" name="Group 117"/>
            <p:cNvGrpSpPr>
              <a:grpSpLocks/>
            </p:cNvGrpSpPr>
            <p:nvPr/>
          </p:nvGrpSpPr>
          <p:grpSpPr bwMode="auto">
            <a:xfrm>
              <a:off x="3228" y="2080"/>
              <a:ext cx="183" cy="157"/>
              <a:chOff x="2919" y="2456"/>
              <a:chExt cx="183" cy="157"/>
            </a:xfrm>
          </p:grpSpPr>
          <p:sp>
            <p:nvSpPr>
              <p:cNvPr id="1366134" name="Oval 118"/>
              <p:cNvSpPr>
                <a:spLocks noChangeArrowheads="1"/>
              </p:cNvSpPr>
              <p:nvPr/>
            </p:nvSpPr>
            <p:spPr bwMode="auto">
              <a:xfrm>
                <a:off x="2919" y="2456"/>
                <a:ext cx="183" cy="157"/>
              </a:xfrm>
              <a:prstGeom prst="ellipse">
                <a:avLst/>
              </a:prstGeom>
              <a:solidFill>
                <a:srgbClr val="FF3300"/>
              </a:solidFill>
              <a:ln w="38100">
                <a:solidFill>
                  <a:schemeClr val="tx1"/>
                </a:solidFill>
                <a:round/>
                <a:headEnd/>
                <a:tailEnd/>
              </a:ln>
              <a:effectLst/>
            </p:spPr>
            <p:txBody>
              <a:bodyPr wrap="none" anchor="ctr"/>
              <a:lstStyle/>
              <a:p>
                <a:endParaRPr lang="en-GB">
                  <a:solidFill>
                    <a:srgbClr val="0000FF"/>
                  </a:solidFill>
                </a:endParaRPr>
              </a:p>
            </p:txBody>
          </p:sp>
          <p:sp>
            <p:nvSpPr>
              <p:cNvPr id="1366135" name="Oval 119"/>
              <p:cNvSpPr>
                <a:spLocks noChangeArrowheads="1"/>
              </p:cNvSpPr>
              <p:nvPr/>
            </p:nvSpPr>
            <p:spPr bwMode="auto">
              <a:xfrm>
                <a:off x="3041" y="2494"/>
                <a:ext cx="27" cy="54"/>
              </a:xfrm>
              <a:prstGeom prst="ellipse">
                <a:avLst/>
              </a:prstGeom>
              <a:solidFill>
                <a:schemeClr val="bg1"/>
              </a:solidFill>
              <a:ln w="3175">
                <a:solidFill>
                  <a:schemeClr val="tx1"/>
                </a:solidFill>
                <a:round/>
                <a:headEnd/>
                <a:tailEnd/>
              </a:ln>
              <a:effectLst/>
            </p:spPr>
            <p:txBody>
              <a:bodyPr wrap="none" anchor="ctr"/>
              <a:lstStyle/>
              <a:p>
                <a:endParaRPr lang="en-US"/>
              </a:p>
            </p:txBody>
          </p:sp>
        </p:grpSp>
        <p:grpSp>
          <p:nvGrpSpPr>
            <p:cNvPr id="27" name="Group 120"/>
            <p:cNvGrpSpPr>
              <a:grpSpLocks/>
            </p:cNvGrpSpPr>
            <p:nvPr/>
          </p:nvGrpSpPr>
          <p:grpSpPr bwMode="auto">
            <a:xfrm>
              <a:off x="2869" y="2808"/>
              <a:ext cx="183" cy="157"/>
              <a:chOff x="2919" y="2456"/>
              <a:chExt cx="183" cy="157"/>
            </a:xfrm>
          </p:grpSpPr>
          <p:sp>
            <p:nvSpPr>
              <p:cNvPr id="1366137" name="Oval 121"/>
              <p:cNvSpPr>
                <a:spLocks noChangeArrowheads="1"/>
              </p:cNvSpPr>
              <p:nvPr/>
            </p:nvSpPr>
            <p:spPr bwMode="auto">
              <a:xfrm>
                <a:off x="2919" y="2456"/>
                <a:ext cx="183" cy="157"/>
              </a:xfrm>
              <a:prstGeom prst="ellipse">
                <a:avLst/>
              </a:prstGeom>
              <a:solidFill>
                <a:srgbClr val="00FFFF"/>
              </a:solidFill>
              <a:ln w="38100">
                <a:solidFill>
                  <a:schemeClr val="tx1"/>
                </a:solidFill>
                <a:round/>
                <a:headEnd/>
                <a:tailEnd/>
              </a:ln>
              <a:effectLst/>
            </p:spPr>
            <p:txBody>
              <a:bodyPr wrap="none" anchor="ctr"/>
              <a:lstStyle/>
              <a:p>
                <a:endParaRPr lang="en-GB">
                  <a:solidFill>
                    <a:srgbClr val="0000FF"/>
                  </a:solidFill>
                </a:endParaRPr>
              </a:p>
            </p:txBody>
          </p:sp>
          <p:sp>
            <p:nvSpPr>
              <p:cNvPr id="1366138" name="Oval 122"/>
              <p:cNvSpPr>
                <a:spLocks noChangeArrowheads="1"/>
              </p:cNvSpPr>
              <p:nvPr/>
            </p:nvSpPr>
            <p:spPr bwMode="auto">
              <a:xfrm>
                <a:off x="3041" y="2494"/>
                <a:ext cx="27" cy="54"/>
              </a:xfrm>
              <a:prstGeom prst="ellipse">
                <a:avLst/>
              </a:prstGeom>
              <a:solidFill>
                <a:schemeClr val="bg1"/>
              </a:solidFill>
              <a:ln w="3175">
                <a:solidFill>
                  <a:schemeClr val="tx1"/>
                </a:solidFill>
                <a:round/>
                <a:headEnd/>
                <a:tailEnd/>
              </a:ln>
              <a:effectLst/>
            </p:spPr>
            <p:txBody>
              <a:bodyPr wrap="none" anchor="ctr"/>
              <a:lstStyle/>
              <a:p>
                <a:endParaRPr lang="en-US"/>
              </a:p>
            </p:txBody>
          </p:sp>
        </p:grpSp>
        <p:grpSp>
          <p:nvGrpSpPr>
            <p:cNvPr id="28" name="Group 123"/>
            <p:cNvGrpSpPr>
              <a:grpSpLocks/>
            </p:cNvGrpSpPr>
            <p:nvPr/>
          </p:nvGrpSpPr>
          <p:grpSpPr bwMode="auto">
            <a:xfrm>
              <a:off x="3477" y="2518"/>
              <a:ext cx="183" cy="157"/>
              <a:chOff x="2919" y="2456"/>
              <a:chExt cx="183" cy="157"/>
            </a:xfrm>
          </p:grpSpPr>
          <p:sp>
            <p:nvSpPr>
              <p:cNvPr id="1366140" name="Oval 124"/>
              <p:cNvSpPr>
                <a:spLocks noChangeArrowheads="1"/>
              </p:cNvSpPr>
              <p:nvPr/>
            </p:nvSpPr>
            <p:spPr bwMode="auto">
              <a:xfrm>
                <a:off x="2919" y="2456"/>
                <a:ext cx="183" cy="157"/>
              </a:xfrm>
              <a:prstGeom prst="ellipse">
                <a:avLst/>
              </a:prstGeom>
              <a:solidFill>
                <a:srgbClr val="00FFFF"/>
              </a:solidFill>
              <a:ln w="38100">
                <a:solidFill>
                  <a:schemeClr val="tx1"/>
                </a:solidFill>
                <a:round/>
                <a:headEnd/>
                <a:tailEnd/>
              </a:ln>
              <a:effectLst/>
            </p:spPr>
            <p:txBody>
              <a:bodyPr wrap="none" anchor="ctr"/>
              <a:lstStyle/>
              <a:p>
                <a:endParaRPr lang="en-GB">
                  <a:solidFill>
                    <a:srgbClr val="0000FF"/>
                  </a:solidFill>
                </a:endParaRPr>
              </a:p>
            </p:txBody>
          </p:sp>
          <p:sp>
            <p:nvSpPr>
              <p:cNvPr id="1366141" name="Oval 125"/>
              <p:cNvSpPr>
                <a:spLocks noChangeArrowheads="1"/>
              </p:cNvSpPr>
              <p:nvPr/>
            </p:nvSpPr>
            <p:spPr bwMode="auto">
              <a:xfrm>
                <a:off x="3041" y="2494"/>
                <a:ext cx="27" cy="54"/>
              </a:xfrm>
              <a:prstGeom prst="ellipse">
                <a:avLst/>
              </a:prstGeom>
              <a:solidFill>
                <a:schemeClr val="bg1"/>
              </a:solidFill>
              <a:ln w="3175">
                <a:solidFill>
                  <a:schemeClr val="tx1"/>
                </a:solidFill>
                <a:round/>
                <a:headEnd/>
                <a:tailEnd/>
              </a:ln>
              <a:effectLst/>
            </p:spPr>
            <p:txBody>
              <a:bodyPr wrap="none" anchor="ctr"/>
              <a:lstStyle/>
              <a:p>
                <a:endParaRPr lang="en-US"/>
              </a:p>
            </p:txBody>
          </p:sp>
        </p:grpSp>
        <p:grpSp>
          <p:nvGrpSpPr>
            <p:cNvPr id="29" name="Group 126"/>
            <p:cNvGrpSpPr>
              <a:grpSpLocks/>
            </p:cNvGrpSpPr>
            <p:nvPr/>
          </p:nvGrpSpPr>
          <p:grpSpPr bwMode="auto">
            <a:xfrm>
              <a:off x="2248" y="2518"/>
              <a:ext cx="183" cy="157"/>
              <a:chOff x="2919" y="2456"/>
              <a:chExt cx="183" cy="157"/>
            </a:xfrm>
          </p:grpSpPr>
          <p:sp>
            <p:nvSpPr>
              <p:cNvPr id="1366143" name="Oval 127"/>
              <p:cNvSpPr>
                <a:spLocks noChangeArrowheads="1"/>
              </p:cNvSpPr>
              <p:nvPr/>
            </p:nvSpPr>
            <p:spPr bwMode="auto">
              <a:xfrm>
                <a:off x="2919" y="2456"/>
                <a:ext cx="183" cy="157"/>
              </a:xfrm>
              <a:prstGeom prst="ellipse">
                <a:avLst/>
              </a:prstGeom>
              <a:solidFill>
                <a:srgbClr val="00FFFF"/>
              </a:solidFill>
              <a:ln w="38100">
                <a:solidFill>
                  <a:schemeClr val="tx1"/>
                </a:solidFill>
                <a:round/>
                <a:headEnd/>
                <a:tailEnd/>
              </a:ln>
              <a:effectLst/>
            </p:spPr>
            <p:txBody>
              <a:bodyPr wrap="none" anchor="ctr"/>
              <a:lstStyle/>
              <a:p>
                <a:endParaRPr lang="en-GB">
                  <a:solidFill>
                    <a:srgbClr val="0000FF"/>
                  </a:solidFill>
                </a:endParaRPr>
              </a:p>
            </p:txBody>
          </p:sp>
          <p:sp>
            <p:nvSpPr>
              <p:cNvPr id="1366144" name="Oval 128"/>
              <p:cNvSpPr>
                <a:spLocks noChangeArrowheads="1"/>
              </p:cNvSpPr>
              <p:nvPr/>
            </p:nvSpPr>
            <p:spPr bwMode="auto">
              <a:xfrm>
                <a:off x="3041" y="2494"/>
                <a:ext cx="27" cy="54"/>
              </a:xfrm>
              <a:prstGeom prst="ellipse">
                <a:avLst/>
              </a:prstGeom>
              <a:solidFill>
                <a:schemeClr val="bg1"/>
              </a:solidFill>
              <a:ln w="3175">
                <a:solidFill>
                  <a:schemeClr val="tx1"/>
                </a:solidFill>
                <a:round/>
                <a:headEnd/>
                <a:tailEnd/>
              </a:ln>
              <a:effectLst/>
            </p:spPr>
            <p:txBody>
              <a:bodyPr wrap="none" anchor="ctr"/>
              <a:lstStyle/>
              <a:p>
                <a:endParaRPr lang="en-US"/>
              </a:p>
            </p:txBody>
          </p:sp>
        </p:grpSp>
        <p:grpSp>
          <p:nvGrpSpPr>
            <p:cNvPr id="30" name="Group 129"/>
            <p:cNvGrpSpPr>
              <a:grpSpLocks/>
            </p:cNvGrpSpPr>
            <p:nvPr/>
          </p:nvGrpSpPr>
          <p:grpSpPr bwMode="auto">
            <a:xfrm>
              <a:off x="2874" y="1442"/>
              <a:ext cx="183" cy="157"/>
              <a:chOff x="2919" y="2456"/>
              <a:chExt cx="183" cy="157"/>
            </a:xfrm>
          </p:grpSpPr>
          <p:sp>
            <p:nvSpPr>
              <p:cNvPr id="1366146" name="Oval 130"/>
              <p:cNvSpPr>
                <a:spLocks noChangeArrowheads="1"/>
              </p:cNvSpPr>
              <p:nvPr/>
            </p:nvSpPr>
            <p:spPr bwMode="auto">
              <a:xfrm>
                <a:off x="2919" y="2456"/>
                <a:ext cx="183" cy="157"/>
              </a:xfrm>
              <a:prstGeom prst="ellipse">
                <a:avLst/>
              </a:prstGeom>
              <a:solidFill>
                <a:srgbClr val="00FFFF"/>
              </a:solidFill>
              <a:ln w="38100">
                <a:solidFill>
                  <a:schemeClr val="tx1"/>
                </a:solidFill>
                <a:round/>
                <a:headEnd/>
                <a:tailEnd/>
              </a:ln>
              <a:effectLst/>
            </p:spPr>
            <p:txBody>
              <a:bodyPr wrap="none" anchor="ctr"/>
              <a:lstStyle/>
              <a:p>
                <a:endParaRPr lang="en-GB">
                  <a:solidFill>
                    <a:srgbClr val="0000FF"/>
                  </a:solidFill>
                </a:endParaRPr>
              </a:p>
            </p:txBody>
          </p:sp>
          <p:sp>
            <p:nvSpPr>
              <p:cNvPr id="1366147" name="Oval 131"/>
              <p:cNvSpPr>
                <a:spLocks noChangeArrowheads="1"/>
              </p:cNvSpPr>
              <p:nvPr/>
            </p:nvSpPr>
            <p:spPr bwMode="auto">
              <a:xfrm>
                <a:off x="3041" y="2494"/>
                <a:ext cx="27" cy="54"/>
              </a:xfrm>
              <a:prstGeom prst="ellipse">
                <a:avLst/>
              </a:prstGeom>
              <a:solidFill>
                <a:schemeClr val="bg1"/>
              </a:solidFill>
              <a:ln w="3175">
                <a:solidFill>
                  <a:schemeClr val="tx1"/>
                </a:solidFill>
                <a:round/>
                <a:headEnd/>
                <a:tailEnd/>
              </a:ln>
              <a:effectLst/>
            </p:spPr>
            <p:txBody>
              <a:bodyPr wrap="none" anchor="ctr"/>
              <a:lstStyle/>
              <a:p>
                <a:endParaRPr lang="en-US"/>
              </a:p>
            </p:txBody>
          </p:sp>
        </p:grpSp>
      </p:grpSp>
      <p:sp>
        <p:nvSpPr>
          <p:cNvPr id="135" name="Text Box 48"/>
          <p:cNvSpPr txBox="1">
            <a:spLocks noChangeArrowheads="1"/>
          </p:cNvSpPr>
          <p:nvPr/>
        </p:nvSpPr>
        <p:spPr bwMode="auto">
          <a:xfrm>
            <a:off x="3759170" y="5584416"/>
            <a:ext cx="1641796" cy="584775"/>
          </a:xfrm>
          <a:prstGeom prst="rect">
            <a:avLst/>
          </a:prstGeom>
          <a:solidFill>
            <a:schemeClr val="bg1">
              <a:alpha val="80000"/>
            </a:schemeClr>
          </a:solidFill>
          <a:ln w="38100" algn="ctr">
            <a:solidFill>
              <a:srgbClr val="FF0000"/>
            </a:solidFill>
            <a:miter lim="800000"/>
            <a:headEnd/>
            <a:tailEnd/>
          </a:ln>
          <a:effectLst>
            <a:outerShdw blurRad="50800" dist="38100" dir="2700000" algn="tl" rotWithShape="0">
              <a:prstClr val="black">
                <a:alpha val="40000"/>
              </a:prstClr>
            </a:outerShdw>
          </a:effectLst>
        </p:spPr>
        <p:txBody>
          <a:bodyPr wrap="none">
            <a:spAutoFit/>
          </a:bodyPr>
          <a:lstStyle/>
          <a:p>
            <a:r>
              <a:rPr lang="en-US" sz="3200" dirty="0" smtClean="0">
                <a:latin typeface="Arial" pitchFamily="34" charset="0"/>
                <a:cs typeface="Arial" pitchFamily="34" charset="0"/>
              </a:rPr>
              <a:t>external</a:t>
            </a:r>
            <a:endParaRPr lang="en-US" sz="3200" dirty="0">
              <a:latin typeface="Arial" pitchFamily="34" charset="0"/>
              <a:cs typeface="Arial" pitchFamily="34" charset="0"/>
            </a:endParaRPr>
          </a:p>
        </p:txBody>
      </p:sp>
      <p:sp>
        <p:nvSpPr>
          <p:cNvPr id="136" name="Text Box 48"/>
          <p:cNvSpPr txBox="1">
            <a:spLocks noChangeArrowheads="1"/>
          </p:cNvSpPr>
          <p:nvPr/>
        </p:nvSpPr>
        <p:spPr bwMode="auto">
          <a:xfrm>
            <a:off x="5871018" y="3067358"/>
            <a:ext cx="1527983" cy="584775"/>
          </a:xfrm>
          <a:prstGeom prst="rect">
            <a:avLst/>
          </a:prstGeom>
          <a:solidFill>
            <a:schemeClr val="bg1">
              <a:alpha val="80000"/>
            </a:schemeClr>
          </a:solidFill>
          <a:ln w="38100" algn="ctr">
            <a:solidFill>
              <a:srgbClr val="FF0000"/>
            </a:solidFill>
            <a:miter lim="800000"/>
            <a:headEnd/>
            <a:tailEnd/>
          </a:ln>
          <a:effectLst>
            <a:outerShdw blurRad="50800" dist="38100" dir="2700000" algn="tl" rotWithShape="0">
              <a:prstClr val="black">
                <a:alpha val="40000"/>
              </a:prstClr>
            </a:outerShdw>
          </a:effectLst>
        </p:spPr>
        <p:txBody>
          <a:bodyPr wrap="none">
            <a:spAutoFit/>
          </a:bodyPr>
          <a:lstStyle/>
          <a:p>
            <a:r>
              <a:rPr lang="en-US" sz="3200" dirty="0" smtClean="0">
                <a:latin typeface="Arial" pitchFamily="34" charset="0"/>
                <a:cs typeface="Arial" pitchFamily="34" charset="0"/>
              </a:rPr>
              <a:t>internal</a:t>
            </a:r>
            <a:endParaRPr lang="en-US" sz="3200" dirty="0">
              <a:latin typeface="Arial" pitchFamily="34" charset="0"/>
              <a:cs typeface="Arial" pitchFamily="34" charset="0"/>
            </a:endParaRPr>
          </a:p>
        </p:txBody>
      </p:sp>
      <p:sp>
        <p:nvSpPr>
          <p:cNvPr id="137" name="Text Box 48"/>
          <p:cNvSpPr txBox="1">
            <a:spLocks noChangeArrowheads="1"/>
          </p:cNvSpPr>
          <p:nvPr/>
        </p:nvSpPr>
        <p:spPr bwMode="auto">
          <a:xfrm>
            <a:off x="2113011" y="3352494"/>
            <a:ext cx="1527983" cy="584775"/>
          </a:xfrm>
          <a:prstGeom prst="rect">
            <a:avLst/>
          </a:prstGeom>
          <a:solidFill>
            <a:schemeClr val="bg1">
              <a:alpha val="80000"/>
            </a:schemeClr>
          </a:solidFill>
          <a:ln w="38100" algn="ctr">
            <a:solidFill>
              <a:srgbClr val="FF0000"/>
            </a:solidFill>
            <a:miter lim="800000"/>
            <a:headEnd/>
            <a:tailEnd/>
          </a:ln>
          <a:effectLst>
            <a:outerShdw blurRad="50800" dist="38100" dir="2700000" algn="tl" rotWithShape="0">
              <a:prstClr val="black">
                <a:alpha val="40000"/>
              </a:prstClr>
            </a:outerShdw>
          </a:effectLst>
        </p:spPr>
        <p:txBody>
          <a:bodyPr wrap="none">
            <a:spAutoFit/>
          </a:bodyPr>
          <a:lstStyle/>
          <a:p>
            <a:r>
              <a:rPr lang="en-US" sz="3200" dirty="0" smtClean="0">
                <a:latin typeface="Arial" pitchFamily="34" charset="0"/>
                <a:cs typeface="Arial" pitchFamily="34" charset="0"/>
              </a:rPr>
              <a:t>internal</a:t>
            </a:r>
            <a:endParaRPr lang="en-US" sz="3200" dirty="0">
              <a:latin typeface="Arial" pitchFamily="34" charset="0"/>
              <a:cs typeface="Arial" pitchFamily="34" charset="0"/>
            </a:endParaRPr>
          </a:p>
        </p:txBody>
      </p:sp>
    </p:spTree>
    <p:extLst>
      <p:ext uri="{BB962C8B-B14F-4D97-AF65-F5344CB8AC3E}">
        <p14:creationId xmlns:p14="http://schemas.microsoft.com/office/powerpoint/2010/main" val="631752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5"/>
                                        </p:tgtEl>
                                        <p:attrNameLst>
                                          <p:attrName>style.visibility</p:attrName>
                                        </p:attrNameLst>
                                      </p:cBhvr>
                                      <p:to>
                                        <p:strVal val="visible"/>
                                      </p:to>
                                    </p:set>
                                    <p:animEffect transition="in" filter="blinds(horizontal)">
                                      <p:cBhvr>
                                        <p:cTn id="7" dur="500"/>
                                        <p:tgtEl>
                                          <p:spTgt spid="13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36"/>
                                        </p:tgtEl>
                                        <p:attrNameLst>
                                          <p:attrName>style.visibility</p:attrName>
                                        </p:attrNameLst>
                                      </p:cBhvr>
                                      <p:to>
                                        <p:strVal val="visible"/>
                                      </p:to>
                                    </p:set>
                                    <p:animEffect transition="in" filter="blinds(horizontal)">
                                      <p:cBhvr>
                                        <p:cTn id="12" dur="500"/>
                                        <p:tgtEl>
                                          <p:spTgt spid="13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37"/>
                                        </p:tgtEl>
                                        <p:attrNameLst>
                                          <p:attrName>style.visibility</p:attrName>
                                        </p:attrNameLst>
                                      </p:cBhvr>
                                      <p:to>
                                        <p:strVal val="visible"/>
                                      </p:to>
                                    </p:set>
                                    <p:animEffect transition="in" filter="blinds(horizontal)">
                                      <p:cBhvr>
                                        <p:cTn id="17"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 grpId="0" animBg="1"/>
      <p:bldP spid="136" grpId="0" animBg="1"/>
      <p:bldP spid="137" grpId="0" animBg="1"/>
    </p:bld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6020" name="Rectangle 4"/>
          <p:cNvSpPr>
            <a:spLocks noGrp="1" noChangeArrowheads="1"/>
          </p:cNvSpPr>
          <p:nvPr>
            <p:ph type="title"/>
          </p:nvPr>
        </p:nvSpPr>
        <p:spPr/>
        <p:txBody>
          <a:bodyPr/>
          <a:lstStyle/>
          <a:p>
            <a:r>
              <a:rPr lang="en-US" dirty="0" smtClean="0"/>
              <a:t>Black-and-White Coloring (I)</a:t>
            </a:r>
            <a:endParaRPr lang="en-US" dirty="0"/>
          </a:p>
        </p:txBody>
      </p:sp>
      <p:sp>
        <p:nvSpPr>
          <p:cNvPr id="133" name="Slide Number Placeholder 4"/>
          <p:cNvSpPr>
            <a:spLocks noGrp="1"/>
          </p:cNvSpPr>
          <p:nvPr>
            <p:ph type="sldNum" sz="quarter" idx="11"/>
          </p:nvPr>
        </p:nvSpPr>
        <p:spPr/>
        <p:txBody>
          <a:bodyPr/>
          <a:lstStyle/>
          <a:p>
            <a:fld id="{86D87736-98FA-408C-9F3A-8706BE6D9760}" type="slidenum">
              <a:rPr lang="en-US"/>
              <a:pPr/>
              <a:t>198</a:t>
            </a:fld>
            <a:endParaRPr lang="en-US"/>
          </a:p>
        </p:txBody>
      </p:sp>
      <p:sp>
        <p:nvSpPr>
          <p:cNvPr id="31" name="Footer Placeholder 30"/>
          <p:cNvSpPr>
            <a:spLocks noGrp="1"/>
          </p:cNvSpPr>
          <p:nvPr>
            <p:ph type="ftr" sz="quarter" idx="4294967295"/>
          </p:nvPr>
        </p:nvSpPr>
        <p:spPr>
          <a:xfrm>
            <a:off x="3124200" y="6248400"/>
            <a:ext cx="2895600" cy="457200"/>
          </a:xfrm>
        </p:spPr>
        <p:txBody>
          <a:bodyPr/>
          <a:lstStyle/>
          <a:p>
            <a:r>
              <a:rPr lang="en-US" dirty="0" smtClean="0"/>
              <a:t>Distributed Computing Through Combinatorial Topology</a:t>
            </a:r>
            <a:endParaRPr lang="en-US" dirty="0"/>
          </a:p>
        </p:txBody>
      </p:sp>
      <p:sp>
        <p:nvSpPr>
          <p:cNvPr id="1366018" name="AutoShape 2"/>
          <p:cNvSpPr>
            <a:spLocks noChangeArrowheads="1"/>
          </p:cNvSpPr>
          <p:nvPr/>
        </p:nvSpPr>
        <p:spPr bwMode="auto">
          <a:xfrm flipH="1" flipV="1">
            <a:off x="4686300" y="2386013"/>
            <a:ext cx="3322638" cy="2916237"/>
          </a:xfrm>
          <a:prstGeom prst="triangle">
            <a:avLst>
              <a:gd name="adj" fmla="val 50000"/>
            </a:avLst>
          </a:prstGeom>
          <a:solidFill>
            <a:schemeClr val="bg1">
              <a:lumMod val="95000"/>
            </a:schemeClr>
          </a:solidFill>
          <a:ln w="38100" algn="ctr">
            <a:solidFill>
              <a:schemeClr val="bg1">
                <a:lumMod val="85000"/>
              </a:schemeClr>
            </a:solidFill>
            <a:miter lim="800000"/>
            <a:headEnd/>
            <a:tailEnd/>
          </a:ln>
          <a:effectLst/>
        </p:spPr>
        <p:txBody>
          <a:bodyPr wrap="none" anchor="ctr"/>
          <a:lstStyle/>
          <a:p>
            <a:endParaRPr lang="en-US"/>
          </a:p>
        </p:txBody>
      </p:sp>
      <p:sp>
        <p:nvSpPr>
          <p:cNvPr id="1366019" name="AutoShape 3"/>
          <p:cNvSpPr>
            <a:spLocks noChangeArrowheads="1"/>
          </p:cNvSpPr>
          <p:nvPr/>
        </p:nvSpPr>
        <p:spPr bwMode="auto">
          <a:xfrm flipH="1" flipV="1">
            <a:off x="1349375" y="2386013"/>
            <a:ext cx="3322638" cy="2916237"/>
          </a:xfrm>
          <a:prstGeom prst="triangle">
            <a:avLst>
              <a:gd name="adj" fmla="val 50000"/>
            </a:avLst>
          </a:prstGeom>
          <a:solidFill>
            <a:schemeClr val="bg1">
              <a:lumMod val="95000"/>
            </a:schemeClr>
          </a:solidFill>
          <a:ln w="38100" algn="ctr">
            <a:solidFill>
              <a:schemeClr val="bg1">
                <a:lumMod val="85000"/>
              </a:schemeClr>
            </a:solidFill>
            <a:miter lim="800000"/>
            <a:headEnd/>
            <a:tailEnd/>
          </a:ln>
          <a:effectLst/>
        </p:spPr>
        <p:txBody>
          <a:bodyPr wrap="none" anchor="ctr"/>
          <a:lstStyle/>
          <a:p>
            <a:endParaRPr lang="en-US"/>
          </a:p>
        </p:txBody>
      </p:sp>
      <p:sp>
        <p:nvSpPr>
          <p:cNvPr id="1366021" name="AutoShape 5"/>
          <p:cNvSpPr>
            <a:spLocks noChangeArrowheads="1"/>
          </p:cNvSpPr>
          <p:nvPr/>
        </p:nvSpPr>
        <p:spPr bwMode="auto">
          <a:xfrm>
            <a:off x="2597150" y="3067050"/>
            <a:ext cx="855663" cy="595313"/>
          </a:xfrm>
          <a:prstGeom prst="triangle">
            <a:avLst>
              <a:gd name="adj" fmla="val 50000"/>
            </a:avLst>
          </a:prstGeom>
          <a:solidFill>
            <a:schemeClr val="bg1">
              <a:lumMod val="95000"/>
            </a:schemeClr>
          </a:solidFill>
          <a:ln w="38100" algn="ctr">
            <a:solidFill>
              <a:schemeClr val="bg1">
                <a:lumMod val="85000"/>
              </a:schemeClr>
            </a:solidFill>
            <a:miter lim="800000"/>
            <a:headEnd/>
            <a:tailEnd/>
          </a:ln>
          <a:effectLst/>
        </p:spPr>
        <p:txBody>
          <a:bodyPr wrap="none" anchor="ctr"/>
          <a:lstStyle/>
          <a:p>
            <a:endParaRPr lang="en-US"/>
          </a:p>
        </p:txBody>
      </p:sp>
      <p:sp>
        <p:nvSpPr>
          <p:cNvPr id="1366022" name="Line 6"/>
          <p:cNvSpPr>
            <a:spLocks noChangeShapeType="1"/>
          </p:cNvSpPr>
          <p:nvPr/>
        </p:nvSpPr>
        <p:spPr bwMode="auto">
          <a:xfrm flipH="1">
            <a:off x="3017838" y="3678238"/>
            <a:ext cx="434975" cy="1654175"/>
          </a:xfrm>
          <a:prstGeom prst="line">
            <a:avLst/>
          </a:prstGeom>
          <a:noFill/>
          <a:ln w="38100">
            <a:solidFill>
              <a:schemeClr val="bg1">
                <a:lumMod val="85000"/>
              </a:schemeClr>
            </a:solidFill>
            <a:round/>
            <a:headEnd/>
            <a:tailEnd/>
          </a:ln>
          <a:effectLst/>
        </p:spPr>
        <p:txBody>
          <a:bodyPr anchor="ctr"/>
          <a:lstStyle/>
          <a:p>
            <a:endParaRPr lang="en-US"/>
          </a:p>
        </p:txBody>
      </p:sp>
      <p:sp>
        <p:nvSpPr>
          <p:cNvPr id="1366023" name="Line 7"/>
          <p:cNvSpPr>
            <a:spLocks noChangeShapeType="1"/>
          </p:cNvSpPr>
          <p:nvPr/>
        </p:nvSpPr>
        <p:spPr bwMode="auto">
          <a:xfrm flipV="1">
            <a:off x="3481388" y="2341563"/>
            <a:ext cx="1219200" cy="1292225"/>
          </a:xfrm>
          <a:prstGeom prst="line">
            <a:avLst/>
          </a:prstGeom>
          <a:noFill/>
          <a:ln w="38100">
            <a:solidFill>
              <a:schemeClr val="bg1">
                <a:lumMod val="85000"/>
              </a:schemeClr>
            </a:solidFill>
            <a:round/>
            <a:headEnd/>
            <a:tailEnd/>
          </a:ln>
          <a:effectLst/>
        </p:spPr>
        <p:txBody>
          <a:bodyPr anchor="ctr"/>
          <a:lstStyle/>
          <a:p>
            <a:endParaRPr lang="en-US"/>
          </a:p>
        </p:txBody>
      </p:sp>
      <p:sp>
        <p:nvSpPr>
          <p:cNvPr id="1366024" name="Line 8"/>
          <p:cNvSpPr>
            <a:spLocks noChangeShapeType="1"/>
          </p:cNvSpPr>
          <p:nvPr/>
        </p:nvSpPr>
        <p:spPr bwMode="auto">
          <a:xfrm flipH="1">
            <a:off x="3046413" y="2327275"/>
            <a:ext cx="1625600" cy="769938"/>
          </a:xfrm>
          <a:prstGeom prst="line">
            <a:avLst/>
          </a:prstGeom>
          <a:noFill/>
          <a:ln w="38100">
            <a:solidFill>
              <a:schemeClr val="bg1">
                <a:lumMod val="85000"/>
              </a:schemeClr>
            </a:solidFill>
            <a:round/>
            <a:headEnd/>
            <a:tailEnd/>
          </a:ln>
          <a:effectLst/>
        </p:spPr>
        <p:txBody>
          <a:bodyPr anchor="ctr"/>
          <a:lstStyle/>
          <a:p>
            <a:endParaRPr lang="en-US"/>
          </a:p>
        </p:txBody>
      </p:sp>
      <p:sp>
        <p:nvSpPr>
          <p:cNvPr id="1366025" name="Line 9"/>
          <p:cNvSpPr>
            <a:spLocks noChangeShapeType="1"/>
          </p:cNvSpPr>
          <p:nvPr/>
        </p:nvSpPr>
        <p:spPr bwMode="auto">
          <a:xfrm flipH="1" flipV="1">
            <a:off x="1319213" y="2386013"/>
            <a:ext cx="1670050" cy="696912"/>
          </a:xfrm>
          <a:prstGeom prst="line">
            <a:avLst/>
          </a:prstGeom>
          <a:noFill/>
          <a:ln w="38100">
            <a:solidFill>
              <a:schemeClr val="bg1">
                <a:lumMod val="85000"/>
              </a:schemeClr>
            </a:solidFill>
            <a:round/>
            <a:headEnd/>
            <a:tailEnd/>
          </a:ln>
          <a:effectLst/>
        </p:spPr>
        <p:txBody>
          <a:bodyPr anchor="ctr"/>
          <a:lstStyle/>
          <a:p>
            <a:endParaRPr lang="en-US"/>
          </a:p>
        </p:txBody>
      </p:sp>
      <p:sp>
        <p:nvSpPr>
          <p:cNvPr id="1366026" name="Line 10"/>
          <p:cNvSpPr>
            <a:spLocks noChangeShapeType="1"/>
          </p:cNvSpPr>
          <p:nvPr/>
        </p:nvSpPr>
        <p:spPr bwMode="auto">
          <a:xfrm flipH="1" flipV="1">
            <a:off x="1290638" y="2327275"/>
            <a:ext cx="1263650" cy="1320800"/>
          </a:xfrm>
          <a:prstGeom prst="line">
            <a:avLst/>
          </a:prstGeom>
          <a:noFill/>
          <a:ln w="38100">
            <a:solidFill>
              <a:schemeClr val="bg1">
                <a:lumMod val="85000"/>
              </a:schemeClr>
            </a:solidFill>
            <a:round/>
            <a:headEnd/>
            <a:tailEnd/>
          </a:ln>
          <a:effectLst/>
        </p:spPr>
        <p:txBody>
          <a:bodyPr anchor="ctr"/>
          <a:lstStyle/>
          <a:p>
            <a:endParaRPr lang="en-US"/>
          </a:p>
        </p:txBody>
      </p:sp>
      <p:sp>
        <p:nvSpPr>
          <p:cNvPr id="1366027" name="Line 11"/>
          <p:cNvSpPr>
            <a:spLocks noChangeShapeType="1"/>
          </p:cNvSpPr>
          <p:nvPr/>
        </p:nvSpPr>
        <p:spPr bwMode="auto">
          <a:xfrm flipH="1" flipV="1">
            <a:off x="2597150" y="3619500"/>
            <a:ext cx="434975" cy="1698625"/>
          </a:xfrm>
          <a:prstGeom prst="line">
            <a:avLst/>
          </a:prstGeom>
          <a:noFill/>
          <a:ln w="38100">
            <a:solidFill>
              <a:schemeClr val="bg1">
                <a:lumMod val="85000"/>
              </a:schemeClr>
            </a:solidFill>
            <a:round/>
            <a:headEnd/>
            <a:tailEnd/>
          </a:ln>
          <a:effectLst/>
        </p:spPr>
        <p:txBody>
          <a:bodyPr anchor="ctr"/>
          <a:lstStyle/>
          <a:p>
            <a:endParaRPr lang="en-US"/>
          </a:p>
        </p:txBody>
      </p:sp>
      <p:sp>
        <p:nvSpPr>
          <p:cNvPr id="1366028" name="Line 12"/>
          <p:cNvSpPr>
            <a:spLocks noChangeShapeType="1"/>
          </p:cNvSpPr>
          <p:nvPr/>
        </p:nvSpPr>
        <p:spPr bwMode="auto">
          <a:xfrm flipV="1">
            <a:off x="3032125" y="2374900"/>
            <a:ext cx="420688" cy="754063"/>
          </a:xfrm>
          <a:prstGeom prst="line">
            <a:avLst/>
          </a:prstGeom>
          <a:noFill/>
          <a:ln w="38100">
            <a:solidFill>
              <a:schemeClr val="bg1">
                <a:lumMod val="85000"/>
              </a:schemeClr>
            </a:solidFill>
            <a:round/>
            <a:headEnd/>
            <a:tailEnd/>
          </a:ln>
          <a:effectLst/>
        </p:spPr>
        <p:txBody>
          <a:bodyPr anchor="ctr"/>
          <a:lstStyle/>
          <a:p>
            <a:endParaRPr lang="en-US"/>
          </a:p>
        </p:txBody>
      </p:sp>
      <p:sp>
        <p:nvSpPr>
          <p:cNvPr id="1366029" name="Line 13"/>
          <p:cNvSpPr>
            <a:spLocks noChangeShapeType="1"/>
          </p:cNvSpPr>
          <p:nvPr/>
        </p:nvSpPr>
        <p:spPr bwMode="auto">
          <a:xfrm flipH="1" flipV="1">
            <a:off x="2603500" y="2376488"/>
            <a:ext cx="420688" cy="754062"/>
          </a:xfrm>
          <a:prstGeom prst="line">
            <a:avLst/>
          </a:prstGeom>
          <a:noFill/>
          <a:ln w="38100">
            <a:solidFill>
              <a:schemeClr val="bg1">
                <a:lumMod val="85000"/>
              </a:schemeClr>
            </a:solidFill>
            <a:round/>
            <a:headEnd/>
            <a:tailEnd/>
          </a:ln>
          <a:effectLst/>
        </p:spPr>
        <p:txBody>
          <a:bodyPr anchor="ctr"/>
          <a:lstStyle/>
          <a:p>
            <a:endParaRPr lang="en-US"/>
          </a:p>
        </p:txBody>
      </p:sp>
      <p:sp>
        <p:nvSpPr>
          <p:cNvPr id="1366030" name="Line 14"/>
          <p:cNvSpPr>
            <a:spLocks noChangeShapeType="1"/>
          </p:cNvSpPr>
          <p:nvPr/>
        </p:nvSpPr>
        <p:spPr bwMode="auto">
          <a:xfrm flipH="1" flipV="1">
            <a:off x="2001838" y="3546475"/>
            <a:ext cx="623887" cy="131763"/>
          </a:xfrm>
          <a:prstGeom prst="line">
            <a:avLst/>
          </a:prstGeom>
          <a:noFill/>
          <a:ln w="38100">
            <a:solidFill>
              <a:schemeClr val="bg1">
                <a:lumMod val="85000"/>
              </a:schemeClr>
            </a:solidFill>
            <a:round/>
            <a:headEnd/>
            <a:tailEnd/>
          </a:ln>
          <a:effectLst/>
        </p:spPr>
        <p:txBody>
          <a:bodyPr anchor="ctr"/>
          <a:lstStyle/>
          <a:p>
            <a:endParaRPr lang="en-US"/>
          </a:p>
        </p:txBody>
      </p:sp>
      <p:sp>
        <p:nvSpPr>
          <p:cNvPr id="1366031" name="Line 15"/>
          <p:cNvSpPr>
            <a:spLocks noChangeShapeType="1"/>
          </p:cNvSpPr>
          <p:nvPr/>
        </p:nvSpPr>
        <p:spPr bwMode="auto">
          <a:xfrm flipV="1">
            <a:off x="3432175" y="3438525"/>
            <a:ext cx="623888" cy="217488"/>
          </a:xfrm>
          <a:prstGeom prst="line">
            <a:avLst/>
          </a:prstGeom>
          <a:noFill/>
          <a:ln w="38100">
            <a:solidFill>
              <a:schemeClr val="bg1">
                <a:lumMod val="85000"/>
              </a:schemeClr>
            </a:solidFill>
            <a:round/>
            <a:headEnd/>
            <a:tailEnd/>
          </a:ln>
          <a:effectLst/>
        </p:spPr>
        <p:txBody>
          <a:bodyPr anchor="ctr"/>
          <a:lstStyle/>
          <a:p>
            <a:endParaRPr lang="en-US"/>
          </a:p>
        </p:txBody>
      </p:sp>
      <p:sp>
        <p:nvSpPr>
          <p:cNvPr id="1366032" name="Line 16"/>
          <p:cNvSpPr>
            <a:spLocks noChangeShapeType="1"/>
          </p:cNvSpPr>
          <p:nvPr/>
        </p:nvSpPr>
        <p:spPr bwMode="auto">
          <a:xfrm flipH="1">
            <a:off x="2449513" y="3692525"/>
            <a:ext cx="131762" cy="565150"/>
          </a:xfrm>
          <a:prstGeom prst="line">
            <a:avLst/>
          </a:prstGeom>
          <a:noFill/>
          <a:ln w="38100">
            <a:solidFill>
              <a:schemeClr val="bg1">
                <a:lumMod val="85000"/>
              </a:schemeClr>
            </a:solidFill>
            <a:round/>
            <a:headEnd/>
            <a:tailEnd/>
          </a:ln>
          <a:effectLst/>
        </p:spPr>
        <p:txBody>
          <a:bodyPr anchor="ctr"/>
          <a:lstStyle/>
          <a:p>
            <a:endParaRPr lang="en-US"/>
          </a:p>
        </p:txBody>
      </p:sp>
      <p:sp>
        <p:nvSpPr>
          <p:cNvPr id="1366033" name="Line 17"/>
          <p:cNvSpPr>
            <a:spLocks noChangeShapeType="1"/>
          </p:cNvSpPr>
          <p:nvPr/>
        </p:nvSpPr>
        <p:spPr bwMode="auto">
          <a:xfrm>
            <a:off x="3473450" y="3671888"/>
            <a:ext cx="161925" cy="477837"/>
          </a:xfrm>
          <a:prstGeom prst="line">
            <a:avLst/>
          </a:prstGeom>
          <a:noFill/>
          <a:ln w="38100">
            <a:solidFill>
              <a:schemeClr val="bg1">
                <a:lumMod val="85000"/>
              </a:schemeClr>
            </a:solidFill>
            <a:round/>
            <a:headEnd/>
            <a:tailEnd/>
          </a:ln>
          <a:effectLst/>
        </p:spPr>
        <p:txBody>
          <a:bodyPr anchor="ctr"/>
          <a:lstStyle/>
          <a:p>
            <a:endParaRPr lang="en-US"/>
          </a:p>
        </p:txBody>
      </p:sp>
      <p:grpSp>
        <p:nvGrpSpPr>
          <p:cNvPr id="2" name="Group 18"/>
          <p:cNvGrpSpPr>
            <a:grpSpLocks/>
          </p:cNvGrpSpPr>
          <p:nvPr/>
        </p:nvGrpSpPr>
        <p:grpSpPr bwMode="auto">
          <a:xfrm flipH="1" flipV="1">
            <a:off x="1262063" y="2260600"/>
            <a:ext cx="290512" cy="249238"/>
            <a:chOff x="2919" y="2456"/>
            <a:chExt cx="183" cy="157"/>
          </a:xfrm>
          <a:solidFill>
            <a:schemeClr val="bg1">
              <a:lumMod val="95000"/>
            </a:schemeClr>
          </a:solidFill>
        </p:grpSpPr>
        <p:sp>
          <p:nvSpPr>
            <p:cNvPr id="1366035" name="Oval 19"/>
            <p:cNvSpPr>
              <a:spLocks noChangeArrowheads="1"/>
            </p:cNvSpPr>
            <p:nvPr/>
          </p:nvSpPr>
          <p:spPr bwMode="auto">
            <a:xfrm>
              <a:off x="2919" y="2456"/>
              <a:ext cx="183" cy="157"/>
            </a:xfrm>
            <a:prstGeom prst="ellipse">
              <a:avLst/>
            </a:prstGeom>
            <a:grpFill/>
            <a:ln w="38100">
              <a:solidFill>
                <a:schemeClr val="bg1">
                  <a:lumMod val="85000"/>
                </a:schemeClr>
              </a:solidFill>
              <a:round/>
              <a:headEnd/>
              <a:tailEnd/>
            </a:ln>
            <a:effectLst/>
          </p:spPr>
          <p:txBody>
            <a:bodyPr rot="10800000" wrap="none" anchor="ctr"/>
            <a:lstStyle/>
            <a:p>
              <a:endParaRPr lang="en-GB">
                <a:solidFill>
                  <a:srgbClr val="0000FF"/>
                </a:solidFill>
              </a:endParaRPr>
            </a:p>
          </p:txBody>
        </p:sp>
        <p:sp>
          <p:nvSpPr>
            <p:cNvPr id="1366036" name="Oval 20"/>
            <p:cNvSpPr>
              <a:spLocks noChangeArrowheads="1"/>
            </p:cNvSpPr>
            <p:nvPr/>
          </p:nvSpPr>
          <p:spPr bwMode="auto">
            <a:xfrm>
              <a:off x="3041" y="2494"/>
              <a:ext cx="27" cy="54"/>
            </a:xfrm>
            <a:prstGeom prst="ellipse">
              <a:avLst/>
            </a:prstGeom>
            <a:grpFill/>
            <a:ln w="3175">
              <a:solidFill>
                <a:schemeClr val="bg1">
                  <a:lumMod val="85000"/>
                </a:schemeClr>
              </a:solidFill>
              <a:round/>
              <a:headEnd/>
              <a:tailEnd/>
            </a:ln>
            <a:effectLst/>
          </p:spPr>
          <p:txBody>
            <a:bodyPr wrap="none" anchor="ctr"/>
            <a:lstStyle/>
            <a:p>
              <a:endParaRPr lang="en-US"/>
            </a:p>
          </p:txBody>
        </p:sp>
      </p:grpSp>
      <p:grpSp>
        <p:nvGrpSpPr>
          <p:cNvPr id="3" name="Group 21"/>
          <p:cNvGrpSpPr>
            <a:grpSpLocks/>
          </p:cNvGrpSpPr>
          <p:nvPr/>
        </p:nvGrpSpPr>
        <p:grpSpPr bwMode="auto">
          <a:xfrm flipH="1" flipV="1">
            <a:off x="3324429" y="2260600"/>
            <a:ext cx="290513" cy="249238"/>
            <a:chOff x="2919" y="2456"/>
            <a:chExt cx="183" cy="157"/>
          </a:xfrm>
          <a:solidFill>
            <a:schemeClr val="bg1">
              <a:lumMod val="95000"/>
            </a:schemeClr>
          </a:solidFill>
        </p:grpSpPr>
        <p:sp>
          <p:nvSpPr>
            <p:cNvPr id="1366038" name="Oval 22"/>
            <p:cNvSpPr>
              <a:spLocks noChangeArrowheads="1"/>
            </p:cNvSpPr>
            <p:nvPr/>
          </p:nvSpPr>
          <p:spPr bwMode="auto">
            <a:xfrm>
              <a:off x="2919" y="2456"/>
              <a:ext cx="183" cy="157"/>
            </a:xfrm>
            <a:prstGeom prst="ellipse">
              <a:avLst/>
            </a:prstGeom>
            <a:grpFill/>
            <a:ln w="38100">
              <a:solidFill>
                <a:schemeClr val="bg1">
                  <a:lumMod val="85000"/>
                </a:schemeClr>
              </a:solidFill>
              <a:round/>
              <a:headEnd/>
              <a:tailEnd/>
            </a:ln>
            <a:effectLst/>
          </p:spPr>
          <p:txBody>
            <a:bodyPr rot="10800000" wrap="none" anchor="ctr"/>
            <a:lstStyle/>
            <a:p>
              <a:endParaRPr lang="en-GB">
                <a:solidFill>
                  <a:srgbClr val="0000FF"/>
                </a:solidFill>
              </a:endParaRPr>
            </a:p>
          </p:txBody>
        </p:sp>
        <p:sp>
          <p:nvSpPr>
            <p:cNvPr id="1366039" name="Oval 23"/>
            <p:cNvSpPr>
              <a:spLocks noChangeArrowheads="1"/>
            </p:cNvSpPr>
            <p:nvPr/>
          </p:nvSpPr>
          <p:spPr bwMode="auto">
            <a:xfrm>
              <a:off x="3041" y="2494"/>
              <a:ext cx="27" cy="54"/>
            </a:xfrm>
            <a:prstGeom prst="ellipse">
              <a:avLst/>
            </a:prstGeom>
            <a:grpFill/>
            <a:ln w="3175">
              <a:solidFill>
                <a:schemeClr val="bg1">
                  <a:lumMod val="85000"/>
                </a:schemeClr>
              </a:solidFill>
              <a:round/>
              <a:headEnd/>
              <a:tailEnd/>
            </a:ln>
            <a:effectLst/>
          </p:spPr>
          <p:txBody>
            <a:bodyPr wrap="none" anchor="ctr"/>
            <a:lstStyle/>
            <a:p>
              <a:endParaRPr lang="en-US"/>
            </a:p>
          </p:txBody>
        </p:sp>
      </p:grpSp>
      <p:grpSp>
        <p:nvGrpSpPr>
          <p:cNvPr id="4" name="Group 24"/>
          <p:cNvGrpSpPr>
            <a:grpSpLocks/>
          </p:cNvGrpSpPr>
          <p:nvPr/>
        </p:nvGrpSpPr>
        <p:grpSpPr bwMode="auto">
          <a:xfrm flipH="1" flipV="1">
            <a:off x="2446542" y="2260600"/>
            <a:ext cx="290512" cy="249238"/>
            <a:chOff x="2919" y="2456"/>
            <a:chExt cx="183" cy="157"/>
          </a:xfrm>
          <a:solidFill>
            <a:schemeClr val="bg1">
              <a:lumMod val="95000"/>
            </a:schemeClr>
          </a:solidFill>
        </p:grpSpPr>
        <p:sp>
          <p:nvSpPr>
            <p:cNvPr id="1366041" name="Oval 25"/>
            <p:cNvSpPr>
              <a:spLocks noChangeArrowheads="1"/>
            </p:cNvSpPr>
            <p:nvPr/>
          </p:nvSpPr>
          <p:spPr bwMode="auto">
            <a:xfrm>
              <a:off x="2919" y="2456"/>
              <a:ext cx="183" cy="157"/>
            </a:xfrm>
            <a:prstGeom prst="ellipse">
              <a:avLst/>
            </a:prstGeom>
            <a:grpFill/>
            <a:ln w="38100">
              <a:solidFill>
                <a:schemeClr val="bg1">
                  <a:lumMod val="85000"/>
                </a:schemeClr>
              </a:solidFill>
              <a:round/>
              <a:headEnd/>
              <a:tailEnd/>
            </a:ln>
            <a:effectLst/>
          </p:spPr>
          <p:txBody>
            <a:bodyPr rot="10800000" wrap="none" anchor="ctr"/>
            <a:lstStyle/>
            <a:p>
              <a:endParaRPr lang="en-GB">
                <a:solidFill>
                  <a:srgbClr val="0000FF"/>
                </a:solidFill>
              </a:endParaRPr>
            </a:p>
          </p:txBody>
        </p:sp>
        <p:sp>
          <p:nvSpPr>
            <p:cNvPr id="1366042" name="Oval 26"/>
            <p:cNvSpPr>
              <a:spLocks noChangeArrowheads="1"/>
            </p:cNvSpPr>
            <p:nvPr/>
          </p:nvSpPr>
          <p:spPr bwMode="auto">
            <a:xfrm>
              <a:off x="3041" y="2494"/>
              <a:ext cx="27" cy="54"/>
            </a:xfrm>
            <a:prstGeom prst="ellipse">
              <a:avLst/>
            </a:prstGeom>
            <a:grpFill/>
            <a:ln w="3175">
              <a:solidFill>
                <a:schemeClr val="bg1">
                  <a:lumMod val="85000"/>
                </a:schemeClr>
              </a:solidFill>
              <a:round/>
              <a:headEnd/>
              <a:tailEnd/>
            </a:ln>
            <a:effectLst/>
          </p:spPr>
          <p:txBody>
            <a:bodyPr wrap="none" anchor="ctr"/>
            <a:lstStyle/>
            <a:p>
              <a:endParaRPr lang="en-US"/>
            </a:p>
          </p:txBody>
        </p:sp>
      </p:grpSp>
      <p:grpSp>
        <p:nvGrpSpPr>
          <p:cNvPr id="5" name="Group 27"/>
          <p:cNvGrpSpPr>
            <a:grpSpLocks/>
          </p:cNvGrpSpPr>
          <p:nvPr/>
        </p:nvGrpSpPr>
        <p:grpSpPr bwMode="auto">
          <a:xfrm flipH="1" flipV="1">
            <a:off x="2462213" y="3536950"/>
            <a:ext cx="290512" cy="249238"/>
            <a:chOff x="2919" y="2456"/>
            <a:chExt cx="183" cy="157"/>
          </a:xfrm>
          <a:solidFill>
            <a:schemeClr val="bg1">
              <a:lumMod val="95000"/>
            </a:schemeClr>
          </a:solidFill>
        </p:grpSpPr>
        <p:sp>
          <p:nvSpPr>
            <p:cNvPr id="1366044" name="Oval 28"/>
            <p:cNvSpPr>
              <a:spLocks noChangeArrowheads="1"/>
            </p:cNvSpPr>
            <p:nvPr/>
          </p:nvSpPr>
          <p:spPr bwMode="auto">
            <a:xfrm>
              <a:off x="2919" y="2456"/>
              <a:ext cx="183" cy="157"/>
            </a:xfrm>
            <a:prstGeom prst="ellipse">
              <a:avLst/>
            </a:prstGeom>
            <a:grpFill/>
            <a:ln w="38100">
              <a:solidFill>
                <a:schemeClr val="bg1">
                  <a:lumMod val="85000"/>
                </a:schemeClr>
              </a:solidFill>
              <a:round/>
              <a:headEnd/>
              <a:tailEnd/>
            </a:ln>
            <a:effectLst/>
          </p:spPr>
          <p:txBody>
            <a:bodyPr rot="10800000" wrap="none" anchor="ctr"/>
            <a:lstStyle/>
            <a:p>
              <a:endParaRPr lang="en-GB">
                <a:solidFill>
                  <a:srgbClr val="0000FF"/>
                </a:solidFill>
              </a:endParaRPr>
            </a:p>
          </p:txBody>
        </p:sp>
        <p:sp>
          <p:nvSpPr>
            <p:cNvPr id="1366045" name="Oval 29"/>
            <p:cNvSpPr>
              <a:spLocks noChangeArrowheads="1"/>
            </p:cNvSpPr>
            <p:nvPr/>
          </p:nvSpPr>
          <p:spPr bwMode="auto">
            <a:xfrm>
              <a:off x="3041" y="2494"/>
              <a:ext cx="27" cy="54"/>
            </a:xfrm>
            <a:prstGeom prst="ellipse">
              <a:avLst/>
            </a:prstGeom>
            <a:grpFill/>
            <a:ln w="3175">
              <a:solidFill>
                <a:schemeClr val="bg1">
                  <a:lumMod val="85000"/>
                </a:schemeClr>
              </a:solidFill>
              <a:round/>
              <a:headEnd/>
              <a:tailEnd/>
            </a:ln>
            <a:effectLst/>
          </p:spPr>
          <p:txBody>
            <a:bodyPr wrap="none" anchor="ctr"/>
            <a:lstStyle/>
            <a:p>
              <a:endParaRPr lang="en-US"/>
            </a:p>
          </p:txBody>
        </p:sp>
      </p:grpSp>
      <p:grpSp>
        <p:nvGrpSpPr>
          <p:cNvPr id="6" name="Group 30"/>
          <p:cNvGrpSpPr>
            <a:grpSpLocks/>
          </p:cNvGrpSpPr>
          <p:nvPr/>
        </p:nvGrpSpPr>
        <p:grpSpPr bwMode="auto">
          <a:xfrm flipH="1" flipV="1">
            <a:off x="3328988" y="3538538"/>
            <a:ext cx="290512" cy="249237"/>
            <a:chOff x="2919" y="2456"/>
            <a:chExt cx="183" cy="157"/>
          </a:xfrm>
          <a:solidFill>
            <a:schemeClr val="bg1">
              <a:lumMod val="95000"/>
            </a:schemeClr>
          </a:solidFill>
        </p:grpSpPr>
        <p:sp>
          <p:nvSpPr>
            <p:cNvPr id="1366047" name="Oval 31"/>
            <p:cNvSpPr>
              <a:spLocks noChangeArrowheads="1"/>
            </p:cNvSpPr>
            <p:nvPr/>
          </p:nvSpPr>
          <p:spPr bwMode="auto">
            <a:xfrm>
              <a:off x="2919" y="2456"/>
              <a:ext cx="183" cy="157"/>
            </a:xfrm>
            <a:prstGeom prst="ellipse">
              <a:avLst/>
            </a:prstGeom>
            <a:grpFill/>
            <a:ln w="38100">
              <a:solidFill>
                <a:schemeClr val="bg1">
                  <a:lumMod val="85000"/>
                </a:schemeClr>
              </a:solidFill>
              <a:round/>
              <a:headEnd/>
              <a:tailEnd/>
            </a:ln>
            <a:effectLst/>
          </p:spPr>
          <p:txBody>
            <a:bodyPr rot="10800000" wrap="none" anchor="ctr"/>
            <a:lstStyle/>
            <a:p>
              <a:endParaRPr lang="en-GB">
                <a:solidFill>
                  <a:srgbClr val="0000FF"/>
                </a:solidFill>
              </a:endParaRPr>
            </a:p>
          </p:txBody>
        </p:sp>
        <p:sp>
          <p:nvSpPr>
            <p:cNvPr id="1366048" name="Oval 32"/>
            <p:cNvSpPr>
              <a:spLocks noChangeArrowheads="1"/>
            </p:cNvSpPr>
            <p:nvPr/>
          </p:nvSpPr>
          <p:spPr bwMode="auto">
            <a:xfrm>
              <a:off x="3041" y="2494"/>
              <a:ext cx="27" cy="54"/>
            </a:xfrm>
            <a:prstGeom prst="ellipse">
              <a:avLst/>
            </a:prstGeom>
            <a:grpFill/>
            <a:ln w="3175">
              <a:solidFill>
                <a:schemeClr val="bg1">
                  <a:lumMod val="85000"/>
                </a:schemeClr>
              </a:solidFill>
              <a:round/>
              <a:headEnd/>
              <a:tailEnd/>
            </a:ln>
            <a:effectLst/>
          </p:spPr>
          <p:txBody>
            <a:bodyPr wrap="none" anchor="ctr"/>
            <a:lstStyle/>
            <a:p>
              <a:endParaRPr lang="en-US"/>
            </a:p>
          </p:txBody>
        </p:sp>
      </p:grpSp>
      <p:grpSp>
        <p:nvGrpSpPr>
          <p:cNvPr id="7" name="Group 33"/>
          <p:cNvGrpSpPr>
            <a:grpSpLocks/>
          </p:cNvGrpSpPr>
          <p:nvPr/>
        </p:nvGrpSpPr>
        <p:grpSpPr bwMode="auto">
          <a:xfrm flipH="1" flipV="1">
            <a:off x="2290763" y="4132263"/>
            <a:ext cx="290512" cy="249237"/>
            <a:chOff x="2919" y="2456"/>
            <a:chExt cx="183" cy="157"/>
          </a:xfrm>
          <a:solidFill>
            <a:schemeClr val="bg1">
              <a:lumMod val="95000"/>
            </a:schemeClr>
          </a:solidFill>
        </p:grpSpPr>
        <p:sp>
          <p:nvSpPr>
            <p:cNvPr id="1366050" name="Oval 34"/>
            <p:cNvSpPr>
              <a:spLocks noChangeArrowheads="1"/>
            </p:cNvSpPr>
            <p:nvPr/>
          </p:nvSpPr>
          <p:spPr bwMode="auto">
            <a:xfrm>
              <a:off x="2919" y="2456"/>
              <a:ext cx="183" cy="157"/>
            </a:xfrm>
            <a:prstGeom prst="ellipse">
              <a:avLst/>
            </a:prstGeom>
            <a:grpFill/>
            <a:ln w="38100">
              <a:solidFill>
                <a:schemeClr val="bg1">
                  <a:lumMod val="85000"/>
                </a:schemeClr>
              </a:solidFill>
              <a:round/>
              <a:headEnd/>
              <a:tailEnd/>
            </a:ln>
            <a:effectLst/>
          </p:spPr>
          <p:txBody>
            <a:bodyPr rot="10800000" wrap="none" anchor="ctr"/>
            <a:lstStyle/>
            <a:p>
              <a:endParaRPr lang="en-GB">
                <a:solidFill>
                  <a:srgbClr val="0000FF"/>
                </a:solidFill>
              </a:endParaRPr>
            </a:p>
          </p:txBody>
        </p:sp>
        <p:sp>
          <p:nvSpPr>
            <p:cNvPr id="1366051" name="Oval 35"/>
            <p:cNvSpPr>
              <a:spLocks noChangeArrowheads="1"/>
            </p:cNvSpPr>
            <p:nvPr/>
          </p:nvSpPr>
          <p:spPr bwMode="auto">
            <a:xfrm>
              <a:off x="3041" y="2494"/>
              <a:ext cx="27" cy="54"/>
            </a:xfrm>
            <a:prstGeom prst="ellipse">
              <a:avLst/>
            </a:prstGeom>
            <a:grpFill/>
            <a:ln w="3175">
              <a:solidFill>
                <a:schemeClr val="bg1">
                  <a:lumMod val="85000"/>
                </a:schemeClr>
              </a:solidFill>
              <a:round/>
              <a:headEnd/>
              <a:tailEnd/>
            </a:ln>
            <a:effectLst/>
          </p:spPr>
          <p:txBody>
            <a:bodyPr wrap="none" anchor="ctr"/>
            <a:lstStyle/>
            <a:p>
              <a:endParaRPr lang="en-US"/>
            </a:p>
          </p:txBody>
        </p:sp>
      </p:grpSp>
      <p:grpSp>
        <p:nvGrpSpPr>
          <p:cNvPr id="8" name="Group 36"/>
          <p:cNvGrpSpPr>
            <a:grpSpLocks/>
          </p:cNvGrpSpPr>
          <p:nvPr/>
        </p:nvGrpSpPr>
        <p:grpSpPr bwMode="auto">
          <a:xfrm flipH="1" flipV="1">
            <a:off x="2860675" y="2976563"/>
            <a:ext cx="290513" cy="249237"/>
            <a:chOff x="2919" y="2456"/>
            <a:chExt cx="183" cy="157"/>
          </a:xfrm>
          <a:solidFill>
            <a:schemeClr val="bg1">
              <a:lumMod val="95000"/>
            </a:schemeClr>
          </a:solidFill>
        </p:grpSpPr>
        <p:sp>
          <p:nvSpPr>
            <p:cNvPr id="1366053" name="Oval 37"/>
            <p:cNvSpPr>
              <a:spLocks noChangeArrowheads="1"/>
            </p:cNvSpPr>
            <p:nvPr/>
          </p:nvSpPr>
          <p:spPr bwMode="auto">
            <a:xfrm>
              <a:off x="2919" y="2456"/>
              <a:ext cx="183" cy="157"/>
            </a:xfrm>
            <a:prstGeom prst="ellipse">
              <a:avLst/>
            </a:prstGeom>
            <a:grpFill/>
            <a:ln w="38100">
              <a:solidFill>
                <a:schemeClr val="bg1">
                  <a:lumMod val="85000"/>
                </a:schemeClr>
              </a:solidFill>
              <a:round/>
              <a:headEnd/>
              <a:tailEnd/>
            </a:ln>
            <a:effectLst/>
          </p:spPr>
          <p:txBody>
            <a:bodyPr rot="10800000" wrap="none" anchor="ctr"/>
            <a:lstStyle/>
            <a:p>
              <a:endParaRPr lang="en-GB">
                <a:solidFill>
                  <a:srgbClr val="0000FF"/>
                </a:solidFill>
              </a:endParaRPr>
            </a:p>
          </p:txBody>
        </p:sp>
        <p:sp>
          <p:nvSpPr>
            <p:cNvPr id="1366054" name="Oval 38"/>
            <p:cNvSpPr>
              <a:spLocks noChangeArrowheads="1"/>
            </p:cNvSpPr>
            <p:nvPr/>
          </p:nvSpPr>
          <p:spPr bwMode="auto">
            <a:xfrm>
              <a:off x="3041" y="2494"/>
              <a:ext cx="27" cy="54"/>
            </a:xfrm>
            <a:prstGeom prst="ellipse">
              <a:avLst/>
            </a:prstGeom>
            <a:grpFill/>
            <a:ln w="3175">
              <a:solidFill>
                <a:schemeClr val="bg1">
                  <a:lumMod val="85000"/>
                </a:schemeClr>
              </a:solidFill>
              <a:round/>
              <a:headEnd/>
              <a:tailEnd/>
            </a:ln>
            <a:effectLst/>
          </p:spPr>
          <p:txBody>
            <a:bodyPr wrap="none" anchor="ctr"/>
            <a:lstStyle/>
            <a:p>
              <a:endParaRPr lang="en-US"/>
            </a:p>
          </p:txBody>
        </p:sp>
      </p:grpSp>
      <p:grpSp>
        <p:nvGrpSpPr>
          <p:cNvPr id="9" name="Group 39"/>
          <p:cNvGrpSpPr>
            <a:grpSpLocks/>
          </p:cNvGrpSpPr>
          <p:nvPr/>
        </p:nvGrpSpPr>
        <p:grpSpPr bwMode="auto">
          <a:xfrm flipH="1" flipV="1">
            <a:off x="1895475" y="3436938"/>
            <a:ext cx="290513" cy="249237"/>
            <a:chOff x="2919" y="2456"/>
            <a:chExt cx="183" cy="157"/>
          </a:xfrm>
          <a:solidFill>
            <a:schemeClr val="bg1">
              <a:lumMod val="95000"/>
            </a:schemeClr>
          </a:solidFill>
        </p:grpSpPr>
        <p:sp>
          <p:nvSpPr>
            <p:cNvPr id="1366056" name="Oval 40"/>
            <p:cNvSpPr>
              <a:spLocks noChangeArrowheads="1"/>
            </p:cNvSpPr>
            <p:nvPr/>
          </p:nvSpPr>
          <p:spPr bwMode="auto">
            <a:xfrm>
              <a:off x="2919" y="2456"/>
              <a:ext cx="183" cy="157"/>
            </a:xfrm>
            <a:prstGeom prst="ellipse">
              <a:avLst/>
            </a:prstGeom>
            <a:grpFill/>
            <a:ln w="38100">
              <a:solidFill>
                <a:schemeClr val="bg1">
                  <a:lumMod val="85000"/>
                </a:schemeClr>
              </a:solidFill>
              <a:round/>
              <a:headEnd/>
              <a:tailEnd/>
            </a:ln>
            <a:effectLst/>
          </p:spPr>
          <p:txBody>
            <a:bodyPr rot="10800000" wrap="none" anchor="ctr"/>
            <a:lstStyle/>
            <a:p>
              <a:endParaRPr lang="en-GB">
                <a:solidFill>
                  <a:srgbClr val="0000FF"/>
                </a:solidFill>
              </a:endParaRPr>
            </a:p>
          </p:txBody>
        </p:sp>
        <p:sp>
          <p:nvSpPr>
            <p:cNvPr id="1366057" name="Oval 41"/>
            <p:cNvSpPr>
              <a:spLocks noChangeArrowheads="1"/>
            </p:cNvSpPr>
            <p:nvPr/>
          </p:nvSpPr>
          <p:spPr bwMode="auto">
            <a:xfrm>
              <a:off x="3041" y="2494"/>
              <a:ext cx="27" cy="54"/>
            </a:xfrm>
            <a:prstGeom prst="ellipse">
              <a:avLst/>
            </a:prstGeom>
            <a:grpFill/>
            <a:ln w="3175">
              <a:solidFill>
                <a:schemeClr val="bg1">
                  <a:lumMod val="85000"/>
                </a:schemeClr>
              </a:solidFill>
              <a:round/>
              <a:headEnd/>
              <a:tailEnd/>
            </a:ln>
            <a:effectLst/>
          </p:spPr>
          <p:txBody>
            <a:bodyPr wrap="none" anchor="ctr"/>
            <a:lstStyle/>
            <a:p>
              <a:endParaRPr lang="en-US"/>
            </a:p>
          </p:txBody>
        </p:sp>
      </p:grpSp>
      <p:sp>
        <p:nvSpPr>
          <p:cNvPr id="1366058" name="AutoShape 42"/>
          <p:cNvSpPr>
            <a:spLocks noChangeArrowheads="1"/>
          </p:cNvSpPr>
          <p:nvPr/>
        </p:nvSpPr>
        <p:spPr bwMode="auto">
          <a:xfrm>
            <a:off x="5934075" y="3067050"/>
            <a:ext cx="855663" cy="595313"/>
          </a:xfrm>
          <a:prstGeom prst="triangle">
            <a:avLst>
              <a:gd name="adj" fmla="val 50000"/>
            </a:avLst>
          </a:prstGeom>
          <a:solidFill>
            <a:schemeClr val="bg1">
              <a:lumMod val="95000"/>
            </a:schemeClr>
          </a:solidFill>
          <a:ln w="38100" algn="ctr">
            <a:solidFill>
              <a:schemeClr val="bg1">
                <a:lumMod val="85000"/>
              </a:schemeClr>
            </a:solidFill>
            <a:miter lim="800000"/>
            <a:headEnd/>
            <a:tailEnd/>
          </a:ln>
          <a:effectLst/>
        </p:spPr>
        <p:txBody>
          <a:bodyPr wrap="none" anchor="ctr"/>
          <a:lstStyle/>
          <a:p>
            <a:endParaRPr lang="en-US"/>
          </a:p>
        </p:txBody>
      </p:sp>
      <p:sp>
        <p:nvSpPr>
          <p:cNvPr id="1366059" name="Line 43"/>
          <p:cNvSpPr>
            <a:spLocks noChangeShapeType="1"/>
          </p:cNvSpPr>
          <p:nvPr/>
        </p:nvSpPr>
        <p:spPr bwMode="auto">
          <a:xfrm flipH="1">
            <a:off x="6354763" y="3678238"/>
            <a:ext cx="434975" cy="1654175"/>
          </a:xfrm>
          <a:prstGeom prst="line">
            <a:avLst/>
          </a:prstGeom>
          <a:noFill/>
          <a:ln w="38100">
            <a:solidFill>
              <a:schemeClr val="bg1">
                <a:lumMod val="85000"/>
              </a:schemeClr>
            </a:solidFill>
            <a:round/>
            <a:headEnd/>
            <a:tailEnd/>
          </a:ln>
          <a:effectLst/>
        </p:spPr>
        <p:txBody>
          <a:bodyPr anchor="ctr"/>
          <a:lstStyle/>
          <a:p>
            <a:endParaRPr lang="en-US"/>
          </a:p>
        </p:txBody>
      </p:sp>
      <p:sp>
        <p:nvSpPr>
          <p:cNvPr id="1366060" name="Line 44"/>
          <p:cNvSpPr>
            <a:spLocks noChangeShapeType="1"/>
          </p:cNvSpPr>
          <p:nvPr/>
        </p:nvSpPr>
        <p:spPr bwMode="auto">
          <a:xfrm flipV="1">
            <a:off x="6818313" y="2341563"/>
            <a:ext cx="1219200" cy="1292225"/>
          </a:xfrm>
          <a:prstGeom prst="line">
            <a:avLst/>
          </a:prstGeom>
          <a:noFill/>
          <a:ln w="38100">
            <a:solidFill>
              <a:schemeClr val="bg1">
                <a:lumMod val="85000"/>
              </a:schemeClr>
            </a:solidFill>
            <a:round/>
            <a:headEnd/>
            <a:tailEnd/>
          </a:ln>
          <a:effectLst/>
        </p:spPr>
        <p:txBody>
          <a:bodyPr anchor="ctr"/>
          <a:lstStyle/>
          <a:p>
            <a:endParaRPr lang="en-US"/>
          </a:p>
        </p:txBody>
      </p:sp>
      <p:sp>
        <p:nvSpPr>
          <p:cNvPr id="1366061" name="Line 45"/>
          <p:cNvSpPr>
            <a:spLocks noChangeShapeType="1"/>
          </p:cNvSpPr>
          <p:nvPr/>
        </p:nvSpPr>
        <p:spPr bwMode="auto">
          <a:xfrm flipH="1">
            <a:off x="6383338" y="2327275"/>
            <a:ext cx="1625600" cy="769938"/>
          </a:xfrm>
          <a:prstGeom prst="line">
            <a:avLst/>
          </a:prstGeom>
          <a:noFill/>
          <a:ln w="38100">
            <a:solidFill>
              <a:schemeClr val="bg1">
                <a:lumMod val="85000"/>
              </a:schemeClr>
            </a:solidFill>
            <a:round/>
            <a:headEnd/>
            <a:tailEnd/>
          </a:ln>
          <a:effectLst/>
        </p:spPr>
        <p:txBody>
          <a:bodyPr anchor="ctr"/>
          <a:lstStyle/>
          <a:p>
            <a:endParaRPr lang="en-US"/>
          </a:p>
        </p:txBody>
      </p:sp>
      <p:sp>
        <p:nvSpPr>
          <p:cNvPr id="1366062" name="Line 46"/>
          <p:cNvSpPr>
            <a:spLocks noChangeShapeType="1"/>
          </p:cNvSpPr>
          <p:nvPr/>
        </p:nvSpPr>
        <p:spPr bwMode="auto">
          <a:xfrm flipH="1" flipV="1">
            <a:off x="4684713" y="2386013"/>
            <a:ext cx="1670050" cy="696912"/>
          </a:xfrm>
          <a:prstGeom prst="line">
            <a:avLst/>
          </a:prstGeom>
          <a:noFill/>
          <a:ln w="38100">
            <a:solidFill>
              <a:schemeClr val="bg1">
                <a:lumMod val="85000"/>
              </a:schemeClr>
            </a:solidFill>
            <a:round/>
            <a:headEnd/>
            <a:tailEnd/>
          </a:ln>
          <a:effectLst/>
        </p:spPr>
        <p:txBody>
          <a:bodyPr anchor="ctr"/>
          <a:lstStyle/>
          <a:p>
            <a:endParaRPr lang="en-US"/>
          </a:p>
        </p:txBody>
      </p:sp>
      <p:sp>
        <p:nvSpPr>
          <p:cNvPr id="1366063" name="Line 47"/>
          <p:cNvSpPr>
            <a:spLocks noChangeShapeType="1"/>
          </p:cNvSpPr>
          <p:nvPr/>
        </p:nvSpPr>
        <p:spPr bwMode="auto">
          <a:xfrm flipH="1" flipV="1">
            <a:off x="4656138" y="2327275"/>
            <a:ext cx="1263650" cy="1320800"/>
          </a:xfrm>
          <a:prstGeom prst="line">
            <a:avLst/>
          </a:prstGeom>
          <a:noFill/>
          <a:ln w="38100">
            <a:solidFill>
              <a:schemeClr val="bg1">
                <a:lumMod val="85000"/>
              </a:schemeClr>
            </a:solidFill>
            <a:round/>
            <a:headEnd/>
            <a:tailEnd/>
          </a:ln>
          <a:effectLst/>
        </p:spPr>
        <p:txBody>
          <a:bodyPr anchor="ctr"/>
          <a:lstStyle/>
          <a:p>
            <a:endParaRPr lang="en-US"/>
          </a:p>
        </p:txBody>
      </p:sp>
      <p:sp>
        <p:nvSpPr>
          <p:cNvPr id="1366064" name="Line 48"/>
          <p:cNvSpPr>
            <a:spLocks noChangeShapeType="1"/>
          </p:cNvSpPr>
          <p:nvPr/>
        </p:nvSpPr>
        <p:spPr bwMode="auto">
          <a:xfrm flipH="1" flipV="1">
            <a:off x="5934075" y="3619500"/>
            <a:ext cx="434975" cy="1698625"/>
          </a:xfrm>
          <a:prstGeom prst="line">
            <a:avLst/>
          </a:prstGeom>
          <a:noFill/>
          <a:ln w="38100">
            <a:solidFill>
              <a:schemeClr val="bg1">
                <a:lumMod val="85000"/>
              </a:schemeClr>
            </a:solidFill>
            <a:round/>
            <a:headEnd/>
            <a:tailEnd/>
          </a:ln>
          <a:effectLst/>
        </p:spPr>
        <p:txBody>
          <a:bodyPr anchor="ctr"/>
          <a:lstStyle/>
          <a:p>
            <a:endParaRPr lang="en-US"/>
          </a:p>
        </p:txBody>
      </p:sp>
      <p:sp>
        <p:nvSpPr>
          <p:cNvPr id="1366065" name="Line 49"/>
          <p:cNvSpPr>
            <a:spLocks noChangeShapeType="1"/>
          </p:cNvSpPr>
          <p:nvPr/>
        </p:nvSpPr>
        <p:spPr bwMode="auto">
          <a:xfrm flipV="1">
            <a:off x="6369050" y="2374900"/>
            <a:ext cx="420688" cy="754063"/>
          </a:xfrm>
          <a:prstGeom prst="line">
            <a:avLst/>
          </a:prstGeom>
          <a:noFill/>
          <a:ln w="38100">
            <a:solidFill>
              <a:schemeClr val="bg1">
                <a:lumMod val="85000"/>
              </a:schemeClr>
            </a:solidFill>
            <a:round/>
            <a:headEnd/>
            <a:tailEnd/>
          </a:ln>
          <a:effectLst/>
        </p:spPr>
        <p:txBody>
          <a:bodyPr anchor="ctr"/>
          <a:lstStyle/>
          <a:p>
            <a:endParaRPr lang="en-US"/>
          </a:p>
        </p:txBody>
      </p:sp>
      <p:sp>
        <p:nvSpPr>
          <p:cNvPr id="1366066" name="Line 50"/>
          <p:cNvSpPr>
            <a:spLocks noChangeShapeType="1"/>
          </p:cNvSpPr>
          <p:nvPr/>
        </p:nvSpPr>
        <p:spPr bwMode="auto">
          <a:xfrm flipH="1" flipV="1">
            <a:off x="5940425" y="2376488"/>
            <a:ext cx="420688" cy="754062"/>
          </a:xfrm>
          <a:prstGeom prst="line">
            <a:avLst/>
          </a:prstGeom>
          <a:noFill/>
          <a:ln w="38100">
            <a:solidFill>
              <a:schemeClr val="bg1">
                <a:lumMod val="85000"/>
              </a:schemeClr>
            </a:solidFill>
            <a:round/>
            <a:headEnd/>
            <a:tailEnd/>
          </a:ln>
          <a:effectLst/>
        </p:spPr>
        <p:txBody>
          <a:bodyPr anchor="ctr"/>
          <a:lstStyle/>
          <a:p>
            <a:endParaRPr lang="en-US"/>
          </a:p>
        </p:txBody>
      </p:sp>
      <p:sp>
        <p:nvSpPr>
          <p:cNvPr id="1366067" name="Line 51"/>
          <p:cNvSpPr>
            <a:spLocks noChangeShapeType="1"/>
          </p:cNvSpPr>
          <p:nvPr/>
        </p:nvSpPr>
        <p:spPr bwMode="auto">
          <a:xfrm flipH="1" flipV="1">
            <a:off x="5265738" y="3430588"/>
            <a:ext cx="696912" cy="247650"/>
          </a:xfrm>
          <a:prstGeom prst="line">
            <a:avLst/>
          </a:prstGeom>
          <a:noFill/>
          <a:ln w="38100">
            <a:solidFill>
              <a:schemeClr val="bg1">
                <a:lumMod val="85000"/>
              </a:schemeClr>
            </a:solidFill>
            <a:round/>
            <a:headEnd/>
            <a:tailEnd/>
          </a:ln>
          <a:effectLst/>
        </p:spPr>
        <p:txBody>
          <a:bodyPr anchor="ctr"/>
          <a:lstStyle/>
          <a:p>
            <a:endParaRPr lang="en-US"/>
          </a:p>
        </p:txBody>
      </p:sp>
      <p:sp>
        <p:nvSpPr>
          <p:cNvPr id="1366068" name="Line 52"/>
          <p:cNvSpPr>
            <a:spLocks noChangeShapeType="1"/>
          </p:cNvSpPr>
          <p:nvPr/>
        </p:nvSpPr>
        <p:spPr bwMode="auto">
          <a:xfrm flipV="1">
            <a:off x="6769100" y="3524250"/>
            <a:ext cx="623888" cy="131763"/>
          </a:xfrm>
          <a:prstGeom prst="line">
            <a:avLst/>
          </a:prstGeom>
          <a:noFill/>
          <a:ln w="38100">
            <a:solidFill>
              <a:schemeClr val="bg1">
                <a:lumMod val="85000"/>
              </a:schemeClr>
            </a:solidFill>
            <a:round/>
            <a:headEnd/>
            <a:tailEnd/>
          </a:ln>
          <a:effectLst/>
        </p:spPr>
        <p:txBody>
          <a:bodyPr anchor="ctr"/>
          <a:lstStyle/>
          <a:p>
            <a:endParaRPr lang="en-US"/>
          </a:p>
        </p:txBody>
      </p:sp>
      <p:sp>
        <p:nvSpPr>
          <p:cNvPr id="1366069" name="Line 53"/>
          <p:cNvSpPr>
            <a:spLocks noChangeShapeType="1"/>
          </p:cNvSpPr>
          <p:nvPr/>
        </p:nvSpPr>
        <p:spPr bwMode="auto">
          <a:xfrm flipH="1">
            <a:off x="5699125" y="3692525"/>
            <a:ext cx="219075" cy="492125"/>
          </a:xfrm>
          <a:prstGeom prst="line">
            <a:avLst/>
          </a:prstGeom>
          <a:noFill/>
          <a:ln w="38100">
            <a:solidFill>
              <a:schemeClr val="bg1">
                <a:lumMod val="85000"/>
              </a:schemeClr>
            </a:solidFill>
            <a:round/>
            <a:headEnd/>
            <a:tailEnd/>
          </a:ln>
          <a:effectLst/>
        </p:spPr>
        <p:txBody>
          <a:bodyPr anchor="ctr"/>
          <a:lstStyle/>
          <a:p>
            <a:endParaRPr lang="en-US"/>
          </a:p>
        </p:txBody>
      </p:sp>
      <p:sp>
        <p:nvSpPr>
          <p:cNvPr id="1366070" name="Line 54"/>
          <p:cNvSpPr>
            <a:spLocks noChangeShapeType="1"/>
          </p:cNvSpPr>
          <p:nvPr/>
        </p:nvSpPr>
        <p:spPr bwMode="auto">
          <a:xfrm>
            <a:off x="6810375" y="3671888"/>
            <a:ext cx="131763" cy="565150"/>
          </a:xfrm>
          <a:prstGeom prst="line">
            <a:avLst/>
          </a:prstGeom>
          <a:noFill/>
          <a:ln w="38100">
            <a:solidFill>
              <a:schemeClr val="bg1">
                <a:lumMod val="85000"/>
              </a:schemeClr>
            </a:solidFill>
            <a:round/>
            <a:headEnd/>
            <a:tailEnd/>
          </a:ln>
          <a:effectLst/>
        </p:spPr>
        <p:txBody>
          <a:bodyPr anchor="ctr"/>
          <a:lstStyle/>
          <a:p>
            <a:endParaRPr lang="en-US"/>
          </a:p>
        </p:txBody>
      </p:sp>
      <p:grpSp>
        <p:nvGrpSpPr>
          <p:cNvPr id="10" name="Group 55"/>
          <p:cNvGrpSpPr>
            <a:grpSpLocks/>
          </p:cNvGrpSpPr>
          <p:nvPr/>
        </p:nvGrpSpPr>
        <p:grpSpPr bwMode="auto">
          <a:xfrm flipH="1" flipV="1">
            <a:off x="6661354" y="2260600"/>
            <a:ext cx="290513" cy="249238"/>
            <a:chOff x="2919" y="2456"/>
            <a:chExt cx="183" cy="157"/>
          </a:xfrm>
          <a:solidFill>
            <a:schemeClr val="bg1">
              <a:lumMod val="95000"/>
            </a:schemeClr>
          </a:solidFill>
        </p:grpSpPr>
        <p:sp>
          <p:nvSpPr>
            <p:cNvPr id="1366072" name="Oval 56"/>
            <p:cNvSpPr>
              <a:spLocks noChangeArrowheads="1"/>
            </p:cNvSpPr>
            <p:nvPr/>
          </p:nvSpPr>
          <p:spPr bwMode="auto">
            <a:xfrm>
              <a:off x="2919" y="2456"/>
              <a:ext cx="183" cy="157"/>
            </a:xfrm>
            <a:prstGeom prst="ellipse">
              <a:avLst/>
            </a:prstGeom>
            <a:grpFill/>
            <a:ln w="38100">
              <a:solidFill>
                <a:schemeClr val="bg1">
                  <a:lumMod val="85000"/>
                </a:schemeClr>
              </a:solidFill>
              <a:round/>
              <a:headEnd/>
              <a:tailEnd/>
            </a:ln>
            <a:effectLst/>
          </p:spPr>
          <p:txBody>
            <a:bodyPr rot="10800000" wrap="none" anchor="ctr"/>
            <a:lstStyle/>
            <a:p>
              <a:endParaRPr lang="en-GB">
                <a:solidFill>
                  <a:srgbClr val="0000FF"/>
                </a:solidFill>
              </a:endParaRPr>
            </a:p>
          </p:txBody>
        </p:sp>
        <p:sp>
          <p:nvSpPr>
            <p:cNvPr id="1366073" name="Oval 57"/>
            <p:cNvSpPr>
              <a:spLocks noChangeArrowheads="1"/>
            </p:cNvSpPr>
            <p:nvPr/>
          </p:nvSpPr>
          <p:spPr bwMode="auto">
            <a:xfrm>
              <a:off x="3041" y="2494"/>
              <a:ext cx="27" cy="54"/>
            </a:xfrm>
            <a:prstGeom prst="ellipse">
              <a:avLst/>
            </a:prstGeom>
            <a:grpFill/>
            <a:ln w="3175">
              <a:solidFill>
                <a:schemeClr val="bg1">
                  <a:lumMod val="85000"/>
                </a:schemeClr>
              </a:solidFill>
              <a:round/>
              <a:headEnd/>
              <a:tailEnd/>
            </a:ln>
            <a:effectLst/>
          </p:spPr>
          <p:txBody>
            <a:bodyPr wrap="none" anchor="ctr"/>
            <a:lstStyle/>
            <a:p>
              <a:endParaRPr lang="en-US"/>
            </a:p>
          </p:txBody>
        </p:sp>
      </p:grpSp>
      <p:grpSp>
        <p:nvGrpSpPr>
          <p:cNvPr id="11" name="Group 58"/>
          <p:cNvGrpSpPr>
            <a:grpSpLocks/>
          </p:cNvGrpSpPr>
          <p:nvPr/>
        </p:nvGrpSpPr>
        <p:grpSpPr bwMode="auto">
          <a:xfrm flipH="1" flipV="1">
            <a:off x="5783467" y="2260600"/>
            <a:ext cx="290512" cy="249238"/>
            <a:chOff x="2919" y="2456"/>
            <a:chExt cx="183" cy="157"/>
          </a:xfrm>
          <a:solidFill>
            <a:schemeClr val="bg1">
              <a:lumMod val="95000"/>
            </a:schemeClr>
          </a:solidFill>
        </p:grpSpPr>
        <p:sp>
          <p:nvSpPr>
            <p:cNvPr id="1366075" name="Oval 59"/>
            <p:cNvSpPr>
              <a:spLocks noChangeArrowheads="1"/>
            </p:cNvSpPr>
            <p:nvPr/>
          </p:nvSpPr>
          <p:spPr bwMode="auto">
            <a:xfrm>
              <a:off x="2919" y="2456"/>
              <a:ext cx="183" cy="157"/>
            </a:xfrm>
            <a:prstGeom prst="ellipse">
              <a:avLst/>
            </a:prstGeom>
            <a:grpFill/>
            <a:ln w="38100">
              <a:solidFill>
                <a:schemeClr val="bg1">
                  <a:lumMod val="85000"/>
                </a:schemeClr>
              </a:solidFill>
              <a:round/>
              <a:headEnd/>
              <a:tailEnd/>
            </a:ln>
            <a:effectLst/>
          </p:spPr>
          <p:txBody>
            <a:bodyPr rot="10800000" wrap="none" anchor="ctr"/>
            <a:lstStyle/>
            <a:p>
              <a:endParaRPr lang="en-GB">
                <a:solidFill>
                  <a:srgbClr val="0000FF"/>
                </a:solidFill>
              </a:endParaRPr>
            </a:p>
          </p:txBody>
        </p:sp>
        <p:sp>
          <p:nvSpPr>
            <p:cNvPr id="1366076" name="Oval 60"/>
            <p:cNvSpPr>
              <a:spLocks noChangeArrowheads="1"/>
            </p:cNvSpPr>
            <p:nvPr/>
          </p:nvSpPr>
          <p:spPr bwMode="auto">
            <a:xfrm>
              <a:off x="3041" y="2494"/>
              <a:ext cx="27" cy="54"/>
            </a:xfrm>
            <a:prstGeom prst="ellipse">
              <a:avLst/>
            </a:prstGeom>
            <a:grpFill/>
            <a:ln w="3175">
              <a:solidFill>
                <a:schemeClr val="bg1">
                  <a:lumMod val="85000"/>
                </a:schemeClr>
              </a:solidFill>
              <a:round/>
              <a:headEnd/>
              <a:tailEnd/>
            </a:ln>
            <a:effectLst/>
          </p:spPr>
          <p:txBody>
            <a:bodyPr wrap="none" anchor="ctr"/>
            <a:lstStyle/>
            <a:p>
              <a:endParaRPr lang="en-US"/>
            </a:p>
          </p:txBody>
        </p:sp>
      </p:grpSp>
      <p:grpSp>
        <p:nvGrpSpPr>
          <p:cNvPr id="12" name="Group 61"/>
          <p:cNvGrpSpPr>
            <a:grpSpLocks/>
          </p:cNvGrpSpPr>
          <p:nvPr/>
        </p:nvGrpSpPr>
        <p:grpSpPr bwMode="auto">
          <a:xfrm flipH="1" flipV="1">
            <a:off x="7809117" y="2260600"/>
            <a:ext cx="290512" cy="249238"/>
            <a:chOff x="2919" y="2456"/>
            <a:chExt cx="183" cy="157"/>
          </a:xfrm>
          <a:solidFill>
            <a:schemeClr val="bg1">
              <a:lumMod val="95000"/>
            </a:schemeClr>
          </a:solidFill>
        </p:grpSpPr>
        <p:sp>
          <p:nvSpPr>
            <p:cNvPr id="1366078" name="Oval 62"/>
            <p:cNvSpPr>
              <a:spLocks noChangeArrowheads="1"/>
            </p:cNvSpPr>
            <p:nvPr/>
          </p:nvSpPr>
          <p:spPr bwMode="auto">
            <a:xfrm>
              <a:off x="2919" y="2456"/>
              <a:ext cx="183" cy="157"/>
            </a:xfrm>
            <a:prstGeom prst="ellipse">
              <a:avLst/>
            </a:prstGeom>
            <a:grpFill/>
            <a:ln w="38100">
              <a:solidFill>
                <a:schemeClr val="bg1">
                  <a:lumMod val="85000"/>
                </a:schemeClr>
              </a:solidFill>
              <a:round/>
              <a:headEnd/>
              <a:tailEnd/>
            </a:ln>
            <a:effectLst/>
          </p:spPr>
          <p:txBody>
            <a:bodyPr rot="10800000" wrap="none" anchor="ctr"/>
            <a:lstStyle/>
            <a:p>
              <a:endParaRPr lang="en-GB">
                <a:solidFill>
                  <a:srgbClr val="0000FF"/>
                </a:solidFill>
              </a:endParaRPr>
            </a:p>
          </p:txBody>
        </p:sp>
        <p:sp>
          <p:nvSpPr>
            <p:cNvPr id="1366079" name="Oval 63"/>
            <p:cNvSpPr>
              <a:spLocks noChangeArrowheads="1"/>
            </p:cNvSpPr>
            <p:nvPr/>
          </p:nvSpPr>
          <p:spPr bwMode="auto">
            <a:xfrm>
              <a:off x="3041" y="2494"/>
              <a:ext cx="27" cy="54"/>
            </a:xfrm>
            <a:prstGeom prst="ellipse">
              <a:avLst/>
            </a:prstGeom>
            <a:grpFill/>
            <a:ln w="3175">
              <a:solidFill>
                <a:schemeClr val="bg1">
                  <a:lumMod val="85000"/>
                </a:schemeClr>
              </a:solidFill>
              <a:round/>
              <a:headEnd/>
              <a:tailEnd/>
            </a:ln>
            <a:effectLst/>
          </p:spPr>
          <p:txBody>
            <a:bodyPr wrap="none" anchor="ctr"/>
            <a:lstStyle/>
            <a:p>
              <a:endParaRPr lang="en-US"/>
            </a:p>
          </p:txBody>
        </p:sp>
      </p:grpSp>
      <p:grpSp>
        <p:nvGrpSpPr>
          <p:cNvPr id="13" name="Group 64"/>
          <p:cNvGrpSpPr>
            <a:grpSpLocks/>
          </p:cNvGrpSpPr>
          <p:nvPr/>
        </p:nvGrpSpPr>
        <p:grpSpPr bwMode="auto">
          <a:xfrm flipH="1" flipV="1">
            <a:off x="5754892" y="3536950"/>
            <a:ext cx="290512" cy="249238"/>
            <a:chOff x="2919" y="2456"/>
            <a:chExt cx="183" cy="157"/>
          </a:xfrm>
          <a:solidFill>
            <a:schemeClr val="bg1">
              <a:lumMod val="95000"/>
            </a:schemeClr>
          </a:solidFill>
        </p:grpSpPr>
        <p:sp>
          <p:nvSpPr>
            <p:cNvPr id="1366081" name="Oval 65"/>
            <p:cNvSpPr>
              <a:spLocks noChangeArrowheads="1"/>
            </p:cNvSpPr>
            <p:nvPr/>
          </p:nvSpPr>
          <p:spPr bwMode="auto">
            <a:xfrm>
              <a:off x="2919" y="2456"/>
              <a:ext cx="183" cy="157"/>
            </a:xfrm>
            <a:prstGeom prst="ellipse">
              <a:avLst/>
            </a:prstGeom>
            <a:grpFill/>
            <a:ln w="38100">
              <a:solidFill>
                <a:schemeClr val="bg1">
                  <a:lumMod val="85000"/>
                </a:schemeClr>
              </a:solidFill>
              <a:round/>
              <a:headEnd/>
              <a:tailEnd/>
            </a:ln>
            <a:effectLst/>
          </p:spPr>
          <p:txBody>
            <a:bodyPr rot="10800000" wrap="none" anchor="ctr"/>
            <a:lstStyle/>
            <a:p>
              <a:endParaRPr lang="en-GB">
                <a:solidFill>
                  <a:srgbClr val="0000FF"/>
                </a:solidFill>
              </a:endParaRPr>
            </a:p>
          </p:txBody>
        </p:sp>
        <p:sp>
          <p:nvSpPr>
            <p:cNvPr id="1366082" name="Oval 66"/>
            <p:cNvSpPr>
              <a:spLocks noChangeArrowheads="1"/>
            </p:cNvSpPr>
            <p:nvPr/>
          </p:nvSpPr>
          <p:spPr bwMode="auto">
            <a:xfrm>
              <a:off x="3041" y="2494"/>
              <a:ext cx="27" cy="54"/>
            </a:xfrm>
            <a:prstGeom prst="ellipse">
              <a:avLst/>
            </a:prstGeom>
            <a:grpFill/>
            <a:ln w="3175">
              <a:solidFill>
                <a:schemeClr val="bg1">
                  <a:lumMod val="85000"/>
                </a:schemeClr>
              </a:solidFill>
              <a:round/>
              <a:headEnd/>
              <a:tailEnd/>
            </a:ln>
            <a:effectLst/>
          </p:spPr>
          <p:txBody>
            <a:bodyPr wrap="none" anchor="ctr"/>
            <a:lstStyle/>
            <a:p>
              <a:endParaRPr lang="en-US"/>
            </a:p>
          </p:txBody>
        </p:sp>
      </p:grpSp>
      <p:grpSp>
        <p:nvGrpSpPr>
          <p:cNvPr id="14" name="Group 67"/>
          <p:cNvGrpSpPr>
            <a:grpSpLocks/>
          </p:cNvGrpSpPr>
          <p:nvPr/>
        </p:nvGrpSpPr>
        <p:grpSpPr bwMode="auto">
          <a:xfrm flipH="1" flipV="1">
            <a:off x="6793117" y="4133850"/>
            <a:ext cx="290512" cy="249238"/>
            <a:chOff x="2919" y="2456"/>
            <a:chExt cx="183" cy="157"/>
          </a:xfrm>
          <a:solidFill>
            <a:schemeClr val="bg1">
              <a:lumMod val="95000"/>
            </a:schemeClr>
          </a:solidFill>
        </p:grpSpPr>
        <p:sp>
          <p:nvSpPr>
            <p:cNvPr id="1366084" name="Oval 68"/>
            <p:cNvSpPr>
              <a:spLocks noChangeArrowheads="1"/>
            </p:cNvSpPr>
            <p:nvPr/>
          </p:nvSpPr>
          <p:spPr bwMode="auto">
            <a:xfrm>
              <a:off x="2919" y="2456"/>
              <a:ext cx="183" cy="157"/>
            </a:xfrm>
            <a:prstGeom prst="ellipse">
              <a:avLst/>
            </a:prstGeom>
            <a:grpFill/>
            <a:ln w="38100">
              <a:solidFill>
                <a:schemeClr val="bg1">
                  <a:lumMod val="85000"/>
                </a:schemeClr>
              </a:solidFill>
              <a:round/>
              <a:headEnd/>
              <a:tailEnd/>
            </a:ln>
            <a:effectLst/>
          </p:spPr>
          <p:txBody>
            <a:bodyPr rot="10800000" wrap="none" anchor="ctr"/>
            <a:lstStyle/>
            <a:p>
              <a:endParaRPr lang="en-GB">
                <a:solidFill>
                  <a:srgbClr val="0000FF"/>
                </a:solidFill>
              </a:endParaRPr>
            </a:p>
          </p:txBody>
        </p:sp>
        <p:sp>
          <p:nvSpPr>
            <p:cNvPr id="1366085" name="Oval 69"/>
            <p:cNvSpPr>
              <a:spLocks noChangeArrowheads="1"/>
            </p:cNvSpPr>
            <p:nvPr/>
          </p:nvSpPr>
          <p:spPr bwMode="auto">
            <a:xfrm>
              <a:off x="3041" y="2494"/>
              <a:ext cx="27" cy="54"/>
            </a:xfrm>
            <a:prstGeom prst="ellipse">
              <a:avLst/>
            </a:prstGeom>
            <a:grpFill/>
            <a:ln w="3175">
              <a:solidFill>
                <a:schemeClr val="bg1">
                  <a:lumMod val="85000"/>
                </a:schemeClr>
              </a:solidFill>
              <a:round/>
              <a:headEnd/>
              <a:tailEnd/>
            </a:ln>
            <a:effectLst/>
          </p:spPr>
          <p:txBody>
            <a:bodyPr wrap="none" anchor="ctr"/>
            <a:lstStyle/>
            <a:p>
              <a:endParaRPr lang="en-US"/>
            </a:p>
          </p:txBody>
        </p:sp>
      </p:grpSp>
      <p:grpSp>
        <p:nvGrpSpPr>
          <p:cNvPr id="15" name="Group 70"/>
          <p:cNvGrpSpPr>
            <a:grpSpLocks/>
          </p:cNvGrpSpPr>
          <p:nvPr/>
        </p:nvGrpSpPr>
        <p:grpSpPr bwMode="auto">
          <a:xfrm flipH="1" flipV="1">
            <a:off x="6621667" y="3538538"/>
            <a:ext cx="290512" cy="249237"/>
            <a:chOff x="2919" y="2456"/>
            <a:chExt cx="183" cy="157"/>
          </a:xfrm>
          <a:solidFill>
            <a:schemeClr val="bg1">
              <a:lumMod val="95000"/>
            </a:schemeClr>
          </a:solidFill>
        </p:grpSpPr>
        <p:sp>
          <p:nvSpPr>
            <p:cNvPr id="1366087" name="Oval 71"/>
            <p:cNvSpPr>
              <a:spLocks noChangeArrowheads="1"/>
            </p:cNvSpPr>
            <p:nvPr/>
          </p:nvSpPr>
          <p:spPr bwMode="auto">
            <a:xfrm>
              <a:off x="2919" y="2456"/>
              <a:ext cx="183" cy="157"/>
            </a:xfrm>
            <a:prstGeom prst="ellipse">
              <a:avLst/>
            </a:prstGeom>
            <a:grpFill/>
            <a:ln w="38100">
              <a:solidFill>
                <a:schemeClr val="bg1">
                  <a:lumMod val="85000"/>
                </a:schemeClr>
              </a:solidFill>
              <a:round/>
              <a:headEnd/>
              <a:tailEnd/>
            </a:ln>
            <a:effectLst/>
          </p:spPr>
          <p:txBody>
            <a:bodyPr rot="10800000" wrap="none" anchor="ctr"/>
            <a:lstStyle/>
            <a:p>
              <a:endParaRPr lang="en-GB">
                <a:solidFill>
                  <a:srgbClr val="0000FF"/>
                </a:solidFill>
              </a:endParaRPr>
            </a:p>
          </p:txBody>
        </p:sp>
        <p:sp>
          <p:nvSpPr>
            <p:cNvPr id="1366088" name="Oval 72"/>
            <p:cNvSpPr>
              <a:spLocks noChangeArrowheads="1"/>
            </p:cNvSpPr>
            <p:nvPr/>
          </p:nvSpPr>
          <p:spPr bwMode="auto">
            <a:xfrm>
              <a:off x="3041" y="2494"/>
              <a:ext cx="27" cy="54"/>
            </a:xfrm>
            <a:prstGeom prst="ellipse">
              <a:avLst/>
            </a:prstGeom>
            <a:grpFill/>
            <a:ln w="3175">
              <a:solidFill>
                <a:schemeClr val="bg1">
                  <a:lumMod val="85000"/>
                </a:schemeClr>
              </a:solidFill>
              <a:round/>
              <a:headEnd/>
              <a:tailEnd/>
            </a:ln>
            <a:effectLst/>
          </p:spPr>
          <p:txBody>
            <a:bodyPr wrap="none" anchor="ctr"/>
            <a:lstStyle/>
            <a:p>
              <a:endParaRPr lang="en-US"/>
            </a:p>
          </p:txBody>
        </p:sp>
      </p:grpSp>
      <p:grpSp>
        <p:nvGrpSpPr>
          <p:cNvPr id="16" name="Group 73"/>
          <p:cNvGrpSpPr>
            <a:grpSpLocks/>
          </p:cNvGrpSpPr>
          <p:nvPr/>
        </p:nvGrpSpPr>
        <p:grpSpPr bwMode="auto">
          <a:xfrm flipH="1" flipV="1">
            <a:off x="6197600" y="2976563"/>
            <a:ext cx="290513" cy="249237"/>
            <a:chOff x="2919" y="2456"/>
            <a:chExt cx="183" cy="157"/>
          </a:xfrm>
          <a:solidFill>
            <a:schemeClr val="bg1">
              <a:lumMod val="95000"/>
            </a:schemeClr>
          </a:solidFill>
        </p:grpSpPr>
        <p:sp>
          <p:nvSpPr>
            <p:cNvPr id="1366090" name="Oval 74"/>
            <p:cNvSpPr>
              <a:spLocks noChangeArrowheads="1"/>
            </p:cNvSpPr>
            <p:nvPr/>
          </p:nvSpPr>
          <p:spPr bwMode="auto">
            <a:xfrm>
              <a:off x="2919" y="2456"/>
              <a:ext cx="183" cy="157"/>
            </a:xfrm>
            <a:prstGeom prst="ellipse">
              <a:avLst/>
            </a:prstGeom>
            <a:grpFill/>
            <a:ln w="38100">
              <a:solidFill>
                <a:schemeClr val="bg1">
                  <a:lumMod val="85000"/>
                </a:schemeClr>
              </a:solidFill>
              <a:round/>
              <a:headEnd/>
              <a:tailEnd/>
            </a:ln>
            <a:effectLst/>
          </p:spPr>
          <p:txBody>
            <a:bodyPr rot="10800000" wrap="none" anchor="ctr"/>
            <a:lstStyle/>
            <a:p>
              <a:endParaRPr lang="en-GB">
                <a:solidFill>
                  <a:srgbClr val="0000FF"/>
                </a:solidFill>
              </a:endParaRPr>
            </a:p>
          </p:txBody>
        </p:sp>
        <p:sp>
          <p:nvSpPr>
            <p:cNvPr id="1366091" name="Oval 75"/>
            <p:cNvSpPr>
              <a:spLocks noChangeArrowheads="1"/>
            </p:cNvSpPr>
            <p:nvPr/>
          </p:nvSpPr>
          <p:spPr bwMode="auto">
            <a:xfrm>
              <a:off x="3041" y="2494"/>
              <a:ext cx="27" cy="54"/>
            </a:xfrm>
            <a:prstGeom prst="ellipse">
              <a:avLst/>
            </a:prstGeom>
            <a:grpFill/>
            <a:ln w="3175">
              <a:solidFill>
                <a:schemeClr val="bg1">
                  <a:lumMod val="85000"/>
                </a:schemeClr>
              </a:solidFill>
              <a:round/>
              <a:headEnd/>
              <a:tailEnd/>
            </a:ln>
            <a:effectLst/>
          </p:spPr>
          <p:txBody>
            <a:bodyPr wrap="none" anchor="ctr"/>
            <a:lstStyle/>
            <a:p>
              <a:endParaRPr lang="en-US"/>
            </a:p>
          </p:txBody>
        </p:sp>
      </p:grpSp>
      <p:grpSp>
        <p:nvGrpSpPr>
          <p:cNvPr id="17" name="Group 76"/>
          <p:cNvGrpSpPr>
            <a:grpSpLocks/>
          </p:cNvGrpSpPr>
          <p:nvPr/>
        </p:nvGrpSpPr>
        <p:grpSpPr bwMode="auto">
          <a:xfrm flipH="1" flipV="1">
            <a:off x="7139192" y="3436938"/>
            <a:ext cx="290512" cy="249237"/>
            <a:chOff x="2919" y="2456"/>
            <a:chExt cx="183" cy="157"/>
          </a:xfrm>
          <a:solidFill>
            <a:schemeClr val="bg1">
              <a:lumMod val="95000"/>
            </a:schemeClr>
          </a:solidFill>
        </p:grpSpPr>
        <p:sp>
          <p:nvSpPr>
            <p:cNvPr id="1366093" name="Oval 77"/>
            <p:cNvSpPr>
              <a:spLocks noChangeArrowheads="1"/>
            </p:cNvSpPr>
            <p:nvPr/>
          </p:nvSpPr>
          <p:spPr bwMode="auto">
            <a:xfrm>
              <a:off x="2919" y="2456"/>
              <a:ext cx="183" cy="157"/>
            </a:xfrm>
            <a:prstGeom prst="ellipse">
              <a:avLst/>
            </a:prstGeom>
            <a:grpFill/>
            <a:ln w="38100">
              <a:solidFill>
                <a:schemeClr val="bg1">
                  <a:lumMod val="85000"/>
                </a:schemeClr>
              </a:solidFill>
              <a:round/>
              <a:headEnd/>
              <a:tailEnd/>
            </a:ln>
            <a:effectLst/>
          </p:spPr>
          <p:txBody>
            <a:bodyPr rot="10800000" wrap="none" anchor="ctr"/>
            <a:lstStyle/>
            <a:p>
              <a:endParaRPr lang="en-GB">
                <a:solidFill>
                  <a:srgbClr val="0000FF"/>
                </a:solidFill>
              </a:endParaRPr>
            </a:p>
          </p:txBody>
        </p:sp>
        <p:sp>
          <p:nvSpPr>
            <p:cNvPr id="1366094" name="Oval 78"/>
            <p:cNvSpPr>
              <a:spLocks noChangeArrowheads="1"/>
            </p:cNvSpPr>
            <p:nvPr/>
          </p:nvSpPr>
          <p:spPr bwMode="auto">
            <a:xfrm>
              <a:off x="3041" y="2494"/>
              <a:ext cx="27" cy="54"/>
            </a:xfrm>
            <a:prstGeom prst="ellipse">
              <a:avLst/>
            </a:prstGeom>
            <a:grpFill/>
            <a:ln w="3175">
              <a:solidFill>
                <a:schemeClr val="bg1">
                  <a:lumMod val="85000"/>
                </a:schemeClr>
              </a:solidFill>
              <a:round/>
              <a:headEnd/>
              <a:tailEnd/>
            </a:ln>
            <a:effectLst/>
          </p:spPr>
          <p:txBody>
            <a:bodyPr wrap="none" anchor="ctr"/>
            <a:lstStyle/>
            <a:p>
              <a:endParaRPr lang="en-US"/>
            </a:p>
          </p:txBody>
        </p:sp>
      </p:grpSp>
      <p:grpSp>
        <p:nvGrpSpPr>
          <p:cNvPr id="18" name="Group 81"/>
          <p:cNvGrpSpPr>
            <a:grpSpLocks/>
          </p:cNvGrpSpPr>
          <p:nvPr/>
        </p:nvGrpSpPr>
        <p:grpSpPr bwMode="auto">
          <a:xfrm>
            <a:off x="2952764" y="2260600"/>
            <a:ext cx="3500438" cy="3133725"/>
            <a:chOff x="1854" y="1442"/>
            <a:chExt cx="2205" cy="1974"/>
          </a:xfrm>
        </p:grpSpPr>
        <p:sp>
          <p:nvSpPr>
            <p:cNvPr id="1366098" name="AutoShape 82"/>
            <p:cNvSpPr>
              <a:spLocks noChangeArrowheads="1"/>
            </p:cNvSpPr>
            <p:nvPr/>
          </p:nvSpPr>
          <p:spPr bwMode="auto">
            <a:xfrm>
              <a:off x="1902" y="1500"/>
              <a:ext cx="2093" cy="1837"/>
            </a:xfrm>
            <a:prstGeom prst="triangle">
              <a:avLst>
                <a:gd name="adj" fmla="val 50000"/>
              </a:avLst>
            </a:prstGeom>
            <a:solidFill>
              <a:schemeClr val="accent1"/>
            </a:solidFill>
            <a:ln w="38100" algn="ctr">
              <a:solidFill>
                <a:schemeClr val="tx1"/>
              </a:solidFill>
              <a:miter lim="800000"/>
              <a:headEnd/>
              <a:tailEnd/>
            </a:ln>
            <a:effectLst/>
          </p:spPr>
          <p:txBody>
            <a:bodyPr wrap="none" anchor="ctr"/>
            <a:lstStyle/>
            <a:p>
              <a:endParaRPr lang="en-US"/>
            </a:p>
          </p:txBody>
        </p:sp>
        <p:sp>
          <p:nvSpPr>
            <p:cNvPr id="1366099" name="AutoShape 83"/>
            <p:cNvSpPr>
              <a:spLocks noChangeArrowheads="1"/>
            </p:cNvSpPr>
            <p:nvPr/>
          </p:nvSpPr>
          <p:spPr bwMode="auto">
            <a:xfrm flipH="1" flipV="1">
              <a:off x="2679" y="2533"/>
              <a:ext cx="539" cy="375"/>
            </a:xfrm>
            <a:prstGeom prst="triangle">
              <a:avLst>
                <a:gd name="adj" fmla="val 50000"/>
              </a:avLst>
            </a:prstGeom>
            <a:solidFill>
              <a:schemeClr val="accent1"/>
            </a:solidFill>
            <a:ln w="38100" algn="ctr">
              <a:solidFill>
                <a:schemeClr val="tx1"/>
              </a:solidFill>
              <a:miter lim="800000"/>
              <a:headEnd/>
              <a:tailEnd/>
            </a:ln>
            <a:effectLst/>
          </p:spPr>
          <p:txBody>
            <a:bodyPr wrap="none" anchor="ctr"/>
            <a:lstStyle/>
            <a:p>
              <a:endParaRPr lang="en-US"/>
            </a:p>
          </p:txBody>
        </p:sp>
        <p:sp>
          <p:nvSpPr>
            <p:cNvPr id="1366100" name="Line 84"/>
            <p:cNvSpPr>
              <a:spLocks noChangeShapeType="1"/>
            </p:cNvSpPr>
            <p:nvPr/>
          </p:nvSpPr>
          <p:spPr bwMode="auto">
            <a:xfrm flipV="1">
              <a:off x="2679" y="1481"/>
              <a:ext cx="274" cy="1042"/>
            </a:xfrm>
            <a:prstGeom prst="line">
              <a:avLst/>
            </a:prstGeom>
            <a:noFill/>
            <a:ln w="38100">
              <a:solidFill>
                <a:schemeClr val="tx1"/>
              </a:solidFill>
              <a:round/>
              <a:headEnd/>
              <a:tailEnd/>
            </a:ln>
            <a:effectLst/>
          </p:spPr>
          <p:txBody>
            <a:bodyPr anchor="ctr"/>
            <a:lstStyle/>
            <a:p>
              <a:endParaRPr lang="en-US"/>
            </a:p>
          </p:txBody>
        </p:sp>
        <p:sp>
          <p:nvSpPr>
            <p:cNvPr id="1366101" name="Line 85"/>
            <p:cNvSpPr>
              <a:spLocks noChangeShapeType="1"/>
            </p:cNvSpPr>
            <p:nvPr/>
          </p:nvSpPr>
          <p:spPr bwMode="auto">
            <a:xfrm flipH="1">
              <a:off x="1893" y="2551"/>
              <a:ext cx="768" cy="814"/>
            </a:xfrm>
            <a:prstGeom prst="line">
              <a:avLst/>
            </a:prstGeom>
            <a:noFill/>
            <a:ln w="38100">
              <a:solidFill>
                <a:schemeClr val="tx1"/>
              </a:solidFill>
              <a:round/>
              <a:headEnd/>
              <a:tailEnd/>
            </a:ln>
            <a:effectLst/>
          </p:spPr>
          <p:txBody>
            <a:bodyPr anchor="ctr"/>
            <a:lstStyle/>
            <a:p>
              <a:endParaRPr lang="en-US"/>
            </a:p>
          </p:txBody>
        </p:sp>
        <p:sp>
          <p:nvSpPr>
            <p:cNvPr id="1366102" name="Line 86"/>
            <p:cNvSpPr>
              <a:spLocks noChangeShapeType="1"/>
            </p:cNvSpPr>
            <p:nvPr/>
          </p:nvSpPr>
          <p:spPr bwMode="auto">
            <a:xfrm flipV="1">
              <a:off x="1911" y="2889"/>
              <a:ext cx="1024" cy="485"/>
            </a:xfrm>
            <a:prstGeom prst="line">
              <a:avLst/>
            </a:prstGeom>
            <a:noFill/>
            <a:ln w="38100">
              <a:solidFill>
                <a:schemeClr val="tx1"/>
              </a:solidFill>
              <a:round/>
              <a:headEnd/>
              <a:tailEnd/>
            </a:ln>
            <a:effectLst/>
          </p:spPr>
          <p:txBody>
            <a:bodyPr anchor="ctr"/>
            <a:lstStyle/>
            <a:p>
              <a:endParaRPr lang="en-US"/>
            </a:p>
          </p:txBody>
        </p:sp>
        <p:sp>
          <p:nvSpPr>
            <p:cNvPr id="1366103" name="Line 87"/>
            <p:cNvSpPr>
              <a:spLocks noChangeShapeType="1"/>
            </p:cNvSpPr>
            <p:nvPr/>
          </p:nvSpPr>
          <p:spPr bwMode="auto">
            <a:xfrm>
              <a:off x="2953" y="2898"/>
              <a:ext cx="1052" cy="439"/>
            </a:xfrm>
            <a:prstGeom prst="line">
              <a:avLst/>
            </a:prstGeom>
            <a:noFill/>
            <a:ln w="38100">
              <a:solidFill>
                <a:schemeClr val="tx1"/>
              </a:solidFill>
              <a:round/>
              <a:headEnd/>
              <a:tailEnd/>
            </a:ln>
            <a:effectLst/>
          </p:spPr>
          <p:txBody>
            <a:bodyPr anchor="ctr"/>
            <a:lstStyle/>
            <a:p>
              <a:endParaRPr lang="en-US"/>
            </a:p>
          </p:txBody>
        </p:sp>
        <p:sp>
          <p:nvSpPr>
            <p:cNvPr id="1366104" name="Line 88"/>
            <p:cNvSpPr>
              <a:spLocks noChangeShapeType="1"/>
            </p:cNvSpPr>
            <p:nvPr/>
          </p:nvSpPr>
          <p:spPr bwMode="auto">
            <a:xfrm>
              <a:off x="3227" y="2542"/>
              <a:ext cx="796" cy="832"/>
            </a:xfrm>
            <a:prstGeom prst="line">
              <a:avLst/>
            </a:prstGeom>
            <a:noFill/>
            <a:ln w="38100">
              <a:solidFill>
                <a:schemeClr val="tx1"/>
              </a:solidFill>
              <a:round/>
              <a:headEnd/>
              <a:tailEnd/>
            </a:ln>
            <a:effectLst/>
          </p:spPr>
          <p:txBody>
            <a:bodyPr anchor="ctr"/>
            <a:lstStyle/>
            <a:p>
              <a:endParaRPr lang="en-US"/>
            </a:p>
          </p:txBody>
        </p:sp>
        <p:sp>
          <p:nvSpPr>
            <p:cNvPr id="1366105" name="Line 89"/>
            <p:cNvSpPr>
              <a:spLocks noChangeShapeType="1"/>
            </p:cNvSpPr>
            <p:nvPr/>
          </p:nvSpPr>
          <p:spPr bwMode="auto">
            <a:xfrm>
              <a:off x="2944" y="1490"/>
              <a:ext cx="274" cy="1070"/>
            </a:xfrm>
            <a:prstGeom prst="line">
              <a:avLst/>
            </a:prstGeom>
            <a:noFill/>
            <a:ln w="38100">
              <a:solidFill>
                <a:schemeClr val="tx1"/>
              </a:solidFill>
              <a:round/>
              <a:headEnd/>
              <a:tailEnd/>
            </a:ln>
            <a:effectLst/>
          </p:spPr>
          <p:txBody>
            <a:bodyPr anchor="ctr"/>
            <a:lstStyle/>
            <a:p>
              <a:endParaRPr lang="en-US"/>
            </a:p>
          </p:txBody>
        </p:sp>
        <p:sp>
          <p:nvSpPr>
            <p:cNvPr id="1366106" name="Line 90"/>
            <p:cNvSpPr>
              <a:spLocks noChangeShapeType="1"/>
            </p:cNvSpPr>
            <p:nvPr/>
          </p:nvSpPr>
          <p:spPr bwMode="auto">
            <a:xfrm flipH="1">
              <a:off x="2679" y="2869"/>
              <a:ext cx="265" cy="475"/>
            </a:xfrm>
            <a:prstGeom prst="line">
              <a:avLst/>
            </a:prstGeom>
            <a:noFill/>
            <a:ln w="38100">
              <a:solidFill>
                <a:schemeClr val="tx1"/>
              </a:solidFill>
              <a:round/>
              <a:headEnd/>
              <a:tailEnd/>
            </a:ln>
            <a:effectLst/>
          </p:spPr>
          <p:txBody>
            <a:bodyPr anchor="ctr"/>
            <a:lstStyle/>
            <a:p>
              <a:endParaRPr lang="en-US"/>
            </a:p>
          </p:txBody>
        </p:sp>
        <p:sp>
          <p:nvSpPr>
            <p:cNvPr id="1366107" name="Line 91"/>
            <p:cNvSpPr>
              <a:spLocks noChangeShapeType="1"/>
            </p:cNvSpPr>
            <p:nvPr/>
          </p:nvSpPr>
          <p:spPr bwMode="auto">
            <a:xfrm>
              <a:off x="2949" y="2868"/>
              <a:ext cx="265" cy="475"/>
            </a:xfrm>
            <a:prstGeom prst="line">
              <a:avLst/>
            </a:prstGeom>
            <a:noFill/>
            <a:ln w="38100">
              <a:solidFill>
                <a:schemeClr val="tx1"/>
              </a:solidFill>
              <a:round/>
              <a:headEnd/>
              <a:tailEnd/>
            </a:ln>
            <a:effectLst/>
          </p:spPr>
          <p:txBody>
            <a:bodyPr anchor="ctr"/>
            <a:lstStyle/>
            <a:p>
              <a:endParaRPr lang="en-US"/>
            </a:p>
          </p:txBody>
        </p:sp>
        <p:sp>
          <p:nvSpPr>
            <p:cNvPr id="1366108" name="Line 92"/>
            <p:cNvSpPr>
              <a:spLocks noChangeShapeType="1"/>
            </p:cNvSpPr>
            <p:nvPr/>
          </p:nvSpPr>
          <p:spPr bwMode="auto">
            <a:xfrm>
              <a:off x="3200" y="2523"/>
              <a:ext cx="393" cy="83"/>
            </a:xfrm>
            <a:prstGeom prst="line">
              <a:avLst/>
            </a:prstGeom>
            <a:noFill/>
            <a:ln w="38100">
              <a:solidFill>
                <a:schemeClr val="tx1"/>
              </a:solidFill>
              <a:round/>
              <a:headEnd/>
              <a:tailEnd/>
            </a:ln>
            <a:effectLst/>
          </p:spPr>
          <p:txBody>
            <a:bodyPr anchor="ctr"/>
            <a:lstStyle/>
            <a:p>
              <a:endParaRPr lang="en-US"/>
            </a:p>
          </p:txBody>
        </p:sp>
        <p:sp>
          <p:nvSpPr>
            <p:cNvPr id="1366109" name="Line 93"/>
            <p:cNvSpPr>
              <a:spLocks noChangeShapeType="1"/>
            </p:cNvSpPr>
            <p:nvPr/>
          </p:nvSpPr>
          <p:spPr bwMode="auto">
            <a:xfrm flipH="1">
              <a:off x="2299" y="2537"/>
              <a:ext cx="393" cy="83"/>
            </a:xfrm>
            <a:prstGeom prst="line">
              <a:avLst/>
            </a:prstGeom>
            <a:noFill/>
            <a:ln w="38100">
              <a:solidFill>
                <a:schemeClr val="tx1"/>
              </a:solidFill>
              <a:round/>
              <a:headEnd/>
              <a:tailEnd/>
            </a:ln>
            <a:effectLst/>
          </p:spPr>
          <p:txBody>
            <a:bodyPr anchor="ctr"/>
            <a:lstStyle/>
            <a:p>
              <a:endParaRPr lang="en-US"/>
            </a:p>
          </p:txBody>
        </p:sp>
        <p:sp>
          <p:nvSpPr>
            <p:cNvPr id="1366110" name="Line 94"/>
            <p:cNvSpPr>
              <a:spLocks noChangeShapeType="1"/>
            </p:cNvSpPr>
            <p:nvPr/>
          </p:nvSpPr>
          <p:spPr bwMode="auto">
            <a:xfrm flipV="1">
              <a:off x="3228" y="2158"/>
              <a:ext cx="83" cy="356"/>
            </a:xfrm>
            <a:prstGeom prst="line">
              <a:avLst/>
            </a:prstGeom>
            <a:noFill/>
            <a:ln w="38100">
              <a:solidFill>
                <a:schemeClr val="tx1"/>
              </a:solidFill>
              <a:round/>
              <a:headEnd/>
              <a:tailEnd/>
            </a:ln>
            <a:effectLst/>
          </p:spPr>
          <p:txBody>
            <a:bodyPr anchor="ctr"/>
            <a:lstStyle/>
            <a:p>
              <a:endParaRPr lang="en-US"/>
            </a:p>
          </p:txBody>
        </p:sp>
        <p:sp>
          <p:nvSpPr>
            <p:cNvPr id="1366111" name="Line 95"/>
            <p:cNvSpPr>
              <a:spLocks noChangeShapeType="1"/>
            </p:cNvSpPr>
            <p:nvPr/>
          </p:nvSpPr>
          <p:spPr bwMode="auto">
            <a:xfrm flipH="1" flipV="1">
              <a:off x="2583" y="2171"/>
              <a:ext cx="83" cy="356"/>
            </a:xfrm>
            <a:prstGeom prst="line">
              <a:avLst/>
            </a:prstGeom>
            <a:noFill/>
            <a:ln w="38100">
              <a:solidFill>
                <a:schemeClr val="tx1"/>
              </a:solidFill>
              <a:round/>
              <a:headEnd/>
              <a:tailEnd/>
            </a:ln>
            <a:effectLst/>
          </p:spPr>
          <p:txBody>
            <a:bodyPr anchor="ctr"/>
            <a:lstStyle/>
            <a:p>
              <a:endParaRPr lang="en-US"/>
            </a:p>
          </p:txBody>
        </p:sp>
        <p:grpSp>
          <p:nvGrpSpPr>
            <p:cNvPr id="19" name="Group 96"/>
            <p:cNvGrpSpPr>
              <a:grpSpLocks/>
            </p:cNvGrpSpPr>
            <p:nvPr/>
          </p:nvGrpSpPr>
          <p:grpSpPr bwMode="auto">
            <a:xfrm>
              <a:off x="3876" y="3259"/>
              <a:ext cx="183" cy="157"/>
              <a:chOff x="2919" y="2456"/>
              <a:chExt cx="183" cy="157"/>
            </a:xfrm>
          </p:grpSpPr>
          <p:sp>
            <p:nvSpPr>
              <p:cNvPr id="1366113" name="Oval 97"/>
              <p:cNvSpPr>
                <a:spLocks noChangeArrowheads="1"/>
              </p:cNvSpPr>
              <p:nvPr/>
            </p:nvSpPr>
            <p:spPr bwMode="auto">
              <a:xfrm>
                <a:off x="2919" y="2456"/>
                <a:ext cx="183" cy="157"/>
              </a:xfrm>
              <a:prstGeom prst="ellipse">
                <a:avLst/>
              </a:prstGeom>
              <a:solidFill>
                <a:schemeClr val="bg1">
                  <a:lumMod val="75000"/>
                </a:schemeClr>
              </a:solidFill>
              <a:ln w="38100">
                <a:solidFill>
                  <a:schemeClr val="tx1"/>
                </a:solidFill>
                <a:round/>
                <a:headEnd/>
                <a:tailEnd/>
              </a:ln>
              <a:effectLst/>
            </p:spPr>
            <p:txBody>
              <a:bodyPr wrap="none" anchor="ctr"/>
              <a:lstStyle/>
              <a:p>
                <a:endParaRPr lang="en-GB">
                  <a:solidFill>
                    <a:srgbClr val="0000FF"/>
                  </a:solidFill>
                </a:endParaRPr>
              </a:p>
            </p:txBody>
          </p:sp>
          <p:sp>
            <p:nvSpPr>
              <p:cNvPr id="1366114" name="Oval 98"/>
              <p:cNvSpPr>
                <a:spLocks noChangeArrowheads="1"/>
              </p:cNvSpPr>
              <p:nvPr/>
            </p:nvSpPr>
            <p:spPr bwMode="auto">
              <a:xfrm>
                <a:off x="3041" y="2494"/>
                <a:ext cx="27" cy="54"/>
              </a:xfrm>
              <a:prstGeom prst="ellipse">
                <a:avLst/>
              </a:prstGeom>
              <a:solidFill>
                <a:schemeClr val="bg1"/>
              </a:solidFill>
              <a:ln w="3175">
                <a:solidFill>
                  <a:schemeClr val="tx1"/>
                </a:solidFill>
                <a:round/>
                <a:headEnd/>
                <a:tailEnd/>
              </a:ln>
              <a:effectLst/>
            </p:spPr>
            <p:txBody>
              <a:bodyPr wrap="none" anchor="ctr"/>
              <a:lstStyle/>
              <a:p>
                <a:endParaRPr lang="en-US"/>
              </a:p>
            </p:txBody>
          </p:sp>
        </p:grpSp>
        <p:grpSp>
          <p:nvGrpSpPr>
            <p:cNvPr id="20" name="Group 99"/>
            <p:cNvGrpSpPr>
              <a:grpSpLocks/>
            </p:cNvGrpSpPr>
            <p:nvPr/>
          </p:nvGrpSpPr>
          <p:grpSpPr bwMode="auto">
            <a:xfrm>
              <a:off x="2577" y="3259"/>
              <a:ext cx="183" cy="157"/>
              <a:chOff x="2947" y="2456"/>
              <a:chExt cx="183" cy="157"/>
            </a:xfrm>
          </p:grpSpPr>
          <p:sp>
            <p:nvSpPr>
              <p:cNvPr id="1366116" name="Oval 100"/>
              <p:cNvSpPr>
                <a:spLocks noChangeArrowheads="1"/>
              </p:cNvSpPr>
              <p:nvPr/>
            </p:nvSpPr>
            <p:spPr bwMode="auto">
              <a:xfrm>
                <a:off x="2947" y="2456"/>
                <a:ext cx="183" cy="157"/>
              </a:xfrm>
              <a:prstGeom prst="ellipse">
                <a:avLst/>
              </a:prstGeom>
              <a:solidFill>
                <a:schemeClr val="bg1">
                  <a:lumMod val="75000"/>
                </a:schemeClr>
              </a:solidFill>
              <a:ln w="38100">
                <a:solidFill>
                  <a:schemeClr val="tx1"/>
                </a:solidFill>
                <a:round/>
                <a:headEnd/>
                <a:tailEnd/>
              </a:ln>
              <a:effectLst/>
            </p:spPr>
            <p:txBody>
              <a:bodyPr wrap="none" anchor="ctr"/>
              <a:lstStyle/>
              <a:p>
                <a:endParaRPr lang="en-GB">
                  <a:solidFill>
                    <a:srgbClr val="0000FF"/>
                  </a:solidFill>
                </a:endParaRPr>
              </a:p>
            </p:txBody>
          </p:sp>
          <p:sp>
            <p:nvSpPr>
              <p:cNvPr id="1366117" name="Oval 101"/>
              <p:cNvSpPr>
                <a:spLocks noChangeArrowheads="1"/>
              </p:cNvSpPr>
              <p:nvPr/>
            </p:nvSpPr>
            <p:spPr bwMode="auto">
              <a:xfrm>
                <a:off x="3041" y="2494"/>
                <a:ext cx="27" cy="54"/>
              </a:xfrm>
              <a:prstGeom prst="ellipse">
                <a:avLst/>
              </a:prstGeom>
              <a:solidFill>
                <a:schemeClr val="bg1"/>
              </a:solidFill>
              <a:ln w="3175">
                <a:solidFill>
                  <a:schemeClr val="tx1"/>
                </a:solidFill>
                <a:round/>
                <a:headEnd/>
                <a:tailEnd/>
              </a:ln>
              <a:effectLst/>
            </p:spPr>
            <p:txBody>
              <a:bodyPr wrap="none" anchor="ctr"/>
              <a:lstStyle/>
              <a:p>
                <a:endParaRPr lang="en-US"/>
              </a:p>
            </p:txBody>
          </p:sp>
        </p:grpSp>
        <p:grpSp>
          <p:nvGrpSpPr>
            <p:cNvPr id="21" name="Group 102"/>
            <p:cNvGrpSpPr>
              <a:grpSpLocks/>
            </p:cNvGrpSpPr>
            <p:nvPr/>
          </p:nvGrpSpPr>
          <p:grpSpPr bwMode="auto">
            <a:xfrm>
              <a:off x="3130" y="3259"/>
              <a:ext cx="183" cy="157"/>
              <a:chOff x="2947" y="2456"/>
              <a:chExt cx="183" cy="157"/>
            </a:xfrm>
          </p:grpSpPr>
          <p:sp>
            <p:nvSpPr>
              <p:cNvPr id="1366119" name="Oval 103"/>
              <p:cNvSpPr>
                <a:spLocks noChangeArrowheads="1"/>
              </p:cNvSpPr>
              <p:nvPr/>
            </p:nvSpPr>
            <p:spPr bwMode="auto">
              <a:xfrm>
                <a:off x="2947" y="2456"/>
                <a:ext cx="183" cy="157"/>
              </a:xfrm>
              <a:prstGeom prst="ellipse">
                <a:avLst/>
              </a:prstGeom>
              <a:solidFill>
                <a:schemeClr val="bg1">
                  <a:lumMod val="75000"/>
                </a:schemeClr>
              </a:solidFill>
              <a:ln w="38100">
                <a:solidFill>
                  <a:schemeClr val="tx1"/>
                </a:solidFill>
                <a:round/>
                <a:headEnd/>
                <a:tailEnd/>
              </a:ln>
              <a:effectLst/>
            </p:spPr>
            <p:txBody>
              <a:bodyPr wrap="none" anchor="ctr"/>
              <a:lstStyle/>
              <a:p>
                <a:endParaRPr lang="en-GB">
                  <a:solidFill>
                    <a:srgbClr val="0000FF"/>
                  </a:solidFill>
                </a:endParaRPr>
              </a:p>
            </p:txBody>
          </p:sp>
          <p:sp>
            <p:nvSpPr>
              <p:cNvPr id="1366120" name="Oval 104"/>
              <p:cNvSpPr>
                <a:spLocks noChangeArrowheads="1"/>
              </p:cNvSpPr>
              <p:nvPr/>
            </p:nvSpPr>
            <p:spPr bwMode="auto">
              <a:xfrm>
                <a:off x="3041" y="2494"/>
                <a:ext cx="27" cy="54"/>
              </a:xfrm>
              <a:prstGeom prst="ellipse">
                <a:avLst/>
              </a:prstGeom>
              <a:solidFill>
                <a:schemeClr val="bg1"/>
              </a:solidFill>
              <a:ln w="3175">
                <a:solidFill>
                  <a:schemeClr val="tx1"/>
                </a:solidFill>
                <a:round/>
                <a:headEnd/>
                <a:tailEnd/>
              </a:ln>
              <a:effectLst/>
            </p:spPr>
            <p:txBody>
              <a:bodyPr wrap="none" anchor="ctr"/>
              <a:lstStyle/>
              <a:p>
                <a:endParaRPr lang="en-US"/>
              </a:p>
            </p:txBody>
          </p:sp>
        </p:grpSp>
        <p:grpSp>
          <p:nvGrpSpPr>
            <p:cNvPr id="22" name="Group 105"/>
            <p:cNvGrpSpPr>
              <a:grpSpLocks/>
            </p:cNvGrpSpPr>
            <p:nvPr/>
          </p:nvGrpSpPr>
          <p:grpSpPr bwMode="auto">
            <a:xfrm>
              <a:off x="1854" y="3259"/>
              <a:ext cx="183" cy="157"/>
              <a:chOff x="2947" y="2456"/>
              <a:chExt cx="183" cy="157"/>
            </a:xfrm>
          </p:grpSpPr>
          <p:sp>
            <p:nvSpPr>
              <p:cNvPr id="1366122" name="Oval 106"/>
              <p:cNvSpPr>
                <a:spLocks noChangeArrowheads="1"/>
              </p:cNvSpPr>
              <p:nvPr/>
            </p:nvSpPr>
            <p:spPr bwMode="auto">
              <a:xfrm>
                <a:off x="2947" y="2456"/>
                <a:ext cx="183" cy="157"/>
              </a:xfrm>
              <a:prstGeom prst="ellipse">
                <a:avLst/>
              </a:prstGeom>
              <a:solidFill>
                <a:schemeClr val="bg1">
                  <a:lumMod val="75000"/>
                </a:schemeClr>
              </a:solidFill>
              <a:ln w="38100">
                <a:solidFill>
                  <a:schemeClr val="tx1"/>
                </a:solidFill>
                <a:round/>
                <a:headEnd/>
                <a:tailEnd/>
              </a:ln>
              <a:effectLst/>
            </p:spPr>
            <p:txBody>
              <a:bodyPr wrap="none" anchor="ctr"/>
              <a:lstStyle/>
              <a:p>
                <a:endParaRPr lang="en-GB">
                  <a:solidFill>
                    <a:srgbClr val="0000FF"/>
                  </a:solidFill>
                </a:endParaRPr>
              </a:p>
            </p:txBody>
          </p:sp>
          <p:sp>
            <p:nvSpPr>
              <p:cNvPr id="1366123" name="Oval 107"/>
              <p:cNvSpPr>
                <a:spLocks noChangeArrowheads="1"/>
              </p:cNvSpPr>
              <p:nvPr/>
            </p:nvSpPr>
            <p:spPr bwMode="auto">
              <a:xfrm>
                <a:off x="3041" y="2494"/>
                <a:ext cx="27" cy="54"/>
              </a:xfrm>
              <a:prstGeom prst="ellipse">
                <a:avLst/>
              </a:prstGeom>
              <a:solidFill>
                <a:schemeClr val="bg1"/>
              </a:solidFill>
              <a:ln w="3175">
                <a:solidFill>
                  <a:schemeClr val="tx1"/>
                </a:solidFill>
                <a:round/>
                <a:headEnd/>
                <a:tailEnd/>
              </a:ln>
              <a:effectLst/>
            </p:spPr>
            <p:txBody>
              <a:bodyPr wrap="none" anchor="ctr"/>
              <a:lstStyle/>
              <a:p>
                <a:endParaRPr lang="en-US"/>
              </a:p>
            </p:txBody>
          </p:sp>
        </p:grpSp>
        <p:grpSp>
          <p:nvGrpSpPr>
            <p:cNvPr id="23" name="Group 108"/>
            <p:cNvGrpSpPr>
              <a:grpSpLocks/>
            </p:cNvGrpSpPr>
            <p:nvPr/>
          </p:nvGrpSpPr>
          <p:grpSpPr bwMode="auto">
            <a:xfrm>
              <a:off x="3120" y="2455"/>
              <a:ext cx="183" cy="157"/>
              <a:chOff x="2919" y="2456"/>
              <a:chExt cx="183" cy="157"/>
            </a:xfrm>
          </p:grpSpPr>
          <p:sp>
            <p:nvSpPr>
              <p:cNvPr id="1366125" name="Oval 109"/>
              <p:cNvSpPr>
                <a:spLocks noChangeArrowheads="1"/>
              </p:cNvSpPr>
              <p:nvPr/>
            </p:nvSpPr>
            <p:spPr bwMode="auto">
              <a:xfrm>
                <a:off x="2919" y="2456"/>
                <a:ext cx="183" cy="157"/>
              </a:xfrm>
              <a:prstGeom prst="ellipse">
                <a:avLst/>
              </a:prstGeom>
              <a:solidFill>
                <a:schemeClr val="tx1"/>
              </a:solidFill>
              <a:ln w="38100">
                <a:solidFill>
                  <a:schemeClr val="tx1"/>
                </a:solidFill>
                <a:round/>
                <a:headEnd/>
                <a:tailEnd/>
              </a:ln>
              <a:effectLst/>
            </p:spPr>
            <p:txBody>
              <a:bodyPr wrap="none" anchor="ctr"/>
              <a:lstStyle/>
              <a:p>
                <a:endParaRPr lang="en-GB">
                  <a:solidFill>
                    <a:srgbClr val="0000FF"/>
                  </a:solidFill>
                </a:endParaRPr>
              </a:p>
            </p:txBody>
          </p:sp>
          <p:sp>
            <p:nvSpPr>
              <p:cNvPr id="1366126" name="Oval 110"/>
              <p:cNvSpPr>
                <a:spLocks noChangeArrowheads="1"/>
              </p:cNvSpPr>
              <p:nvPr/>
            </p:nvSpPr>
            <p:spPr bwMode="auto">
              <a:xfrm>
                <a:off x="3041" y="2494"/>
                <a:ext cx="27" cy="54"/>
              </a:xfrm>
              <a:prstGeom prst="ellipse">
                <a:avLst/>
              </a:prstGeom>
              <a:solidFill>
                <a:schemeClr val="bg1"/>
              </a:solidFill>
              <a:ln w="3175">
                <a:solidFill>
                  <a:schemeClr val="tx1"/>
                </a:solidFill>
                <a:round/>
                <a:headEnd/>
                <a:tailEnd/>
              </a:ln>
              <a:effectLst/>
            </p:spPr>
            <p:txBody>
              <a:bodyPr wrap="none" anchor="ctr"/>
              <a:lstStyle/>
              <a:p>
                <a:endParaRPr lang="en-US"/>
              </a:p>
            </p:txBody>
          </p:sp>
        </p:grpSp>
        <p:grpSp>
          <p:nvGrpSpPr>
            <p:cNvPr id="24" name="Group 111"/>
            <p:cNvGrpSpPr>
              <a:grpSpLocks/>
            </p:cNvGrpSpPr>
            <p:nvPr/>
          </p:nvGrpSpPr>
          <p:grpSpPr bwMode="auto">
            <a:xfrm>
              <a:off x="2466" y="2079"/>
              <a:ext cx="183" cy="157"/>
              <a:chOff x="2919" y="2456"/>
              <a:chExt cx="183" cy="157"/>
            </a:xfrm>
          </p:grpSpPr>
          <p:sp>
            <p:nvSpPr>
              <p:cNvPr id="1366128" name="Oval 112"/>
              <p:cNvSpPr>
                <a:spLocks noChangeArrowheads="1"/>
              </p:cNvSpPr>
              <p:nvPr/>
            </p:nvSpPr>
            <p:spPr bwMode="auto">
              <a:xfrm>
                <a:off x="2919" y="2456"/>
                <a:ext cx="183" cy="157"/>
              </a:xfrm>
              <a:prstGeom prst="ellipse">
                <a:avLst/>
              </a:prstGeom>
              <a:solidFill>
                <a:schemeClr val="bg1">
                  <a:lumMod val="75000"/>
                </a:schemeClr>
              </a:solidFill>
              <a:ln w="38100">
                <a:solidFill>
                  <a:schemeClr val="tx1"/>
                </a:solidFill>
                <a:round/>
                <a:headEnd/>
                <a:tailEnd/>
              </a:ln>
              <a:effectLst/>
            </p:spPr>
            <p:txBody>
              <a:bodyPr wrap="none" anchor="ctr"/>
              <a:lstStyle/>
              <a:p>
                <a:endParaRPr lang="en-GB">
                  <a:solidFill>
                    <a:srgbClr val="0000FF"/>
                  </a:solidFill>
                </a:endParaRPr>
              </a:p>
            </p:txBody>
          </p:sp>
          <p:sp>
            <p:nvSpPr>
              <p:cNvPr id="1366129" name="Oval 113"/>
              <p:cNvSpPr>
                <a:spLocks noChangeArrowheads="1"/>
              </p:cNvSpPr>
              <p:nvPr/>
            </p:nvSpPr>
            <p:spPr bwMode="auto">
              <a:xfrm>
                <a:off x="3041" y="2494"/>
                <a:ext cx="27" cy="54"/>
              </a:xfrm>
              <a:prstGeom prst="ellipse">
                <a:avLst/>
              </a:prstGeom>
              <a:solidFill>
                <a:schemeClr val="bg1"/>
              </a:solidFill>
              <a:ln w="3175">
                <a:solidFill>
                  <a:schemeClr val="tx1"/>
                </a:solidFill>
                <a:round/>
                <a:headEnd/>
                <a:tailEnd/>
              </a:ln>
              <a:effectLst/>
            </p:spPr>
            <p:txBody>
              <a:bodyPr wrap="none" anchor="ctr"/>
              <a:lstStyle/>
              <a:p>
                <a:endParaRPr lang="en-US"/>
              </a:p>
            </p:txBody>
          </p:sp>
        </p:grpSp>
        <p:grpSp>
          <p:nvGrpSpPr>
            <p:cNvPr id="25" name="Group 114"/>
            <p:cNvGrpSpPr>
              <a:grpSpLocks/>
            </p:cNvGrpSpPr>
            <p:nvPr/>
          </p:nvGrpSpPr>
          <p:grpSpPr bwMode="auto">
            <a:xfrm>
              <a:off x="2574" y="2454"/>
              <a:ext cx="183" cy="157"/>
              <a:chOff x="2919" y="2456"/>
              <a:chExt cx="183" cy="157"/>
            </a:xfrm>
          </p:grpSpPr>
          <p:sp>
            <p:nvSpPr>
              <p:cNvPr id="1366131" name="Oval 115"/>
              <p:cNvSpPr>
                <a:spLocks noChangeArrowheads="1"/>
              </p:cNvSpPr>
              <p:nvPr/>
            </p:nvSpPr>
            <p:spPr bwMode="auto">
              <a:xfrm>
                <a:off x="2919" y="2456"/>
                <a:ext cx="183" cy="157"/>
              </a:xfrm>
              <a:prstGeom prst="ellipse">
                <a:avLst/>
              </a:prstGeom>
              <a:solidFill>
                <a:schemeClr val="tx1"/>
              </a:solidFill>
              <a:ln w="38100">
                <a:solidFill>
                  <a:schemeClr val="tx1"/>
                </a:solidFill>
                <a:round/>
                <a:headEnd/>
                <a:tailEnd/>
              </a:ln>
              <a:effectLst/>
            </p:spPr>
            <p:txBody>
              <a:bodyPr wrap="none" anchor="ctr"/>
              <a:lstStyle/>
              <a:p>
                <a:endParaRPr lang="en-GB">
                  <a:solidFill>
                    <a:srgbClr val="0000FF"/>
                  </a:solidFill>
                </a:endParaRPr>
              </a:p>
            </p:txBody>
          </p:sp>
          <p:sp>
            <p:nvSpPr>
              <p:cNvPr id="1366132" name="Oval 116"/>
              <p:cNvSpPr>
                <a:spLocks noChangeArrowheads="1"/>
              </p:cNvSpPr>
              <p:nvPr/>
            </p:nvSpPr>
            <p:spPr bwMode="auto">
              <a:xfrm>
                <a:off x="3041" y="2494"/>
                <a:ext cx="27" cy="54"/>
              </a:xfrm>
              <a:prstGeom prst="ellipse">
                <a:avLst/>
              </a:prstGeom>
              <a:solidFill>
                <a:schemeClr val="bg1"/>
              </a:solidFill>
              <a:ln w="3175">
                <a:solidFill>
                  <a:schemeClr val="tx1"/>
                </a:solidFill>
                <a:round/>
                <a:headEnd/>
                <a:tailEnd/>
              </a:ln>
              <a:effectLst/>
            </p:spPr>
            <p:txBody>
              <a:bodyPr wrap="none" anchor="ctr"/>
              <a:lstStyle/>
              <a:p>
                <a:endParaRPr lang="en-US"/>
              </a:p>
            </p:txBody>
          </p:sp>
        </p:grpSp>
        <p:grpSp>
          <p:nvGrpSpPr>
            <p:cNvPr id="26" name="Group 117"/>
            <p:cNvGrpSpPr>
              <a:grpSpLocks/>
            </p:cNvGrpSpPr>
            <p:nvPr/>
          </p:nvGrpSpPr>
          <p:grpSpPr bwMode="auto">
            <a:xfrm>
              <a:off x="3228" y="2080"/>
              <a:ext cx="183" cy="157"/>
              <a:chOff x="2919" y="2456"/>
              <a:chExt cx="183" cy="157"/>
            </a:xfrm>
          </p:grpSpPr>
          <p:sp>
            <p:nvSpPr>
              <p:cNvPr id="1366134" name="Oval 118"/>
              <p:cNvSpPr>
                <a:spLocks noChangeArrowheads="1"/>
              </p:cNvSpPr>
              <p:nvPr/>
            </p:nvSpPr>
            <p:spPr bwMode="auto">
              <a:xfrm>
                <a:off x="2919" y="2456"/>
                <a:ext cx="183" cy="157"/>
              </a:xfrm>
              <a:prstGeom prst="ellipse">
                <a:avLst/>
              </a:prstGeom>
              <a:solidFill>
                <a:schemeClr val="bg1">
                  <a:lumMod val="75000"/>
                </a:schemeClr>
              </a:solidFill>
              <a:ln w="38100">
                <a:solidFill>
                  <a:schemeClr val="tx1"/>
                </a:solidFill>
                <a:round/>
                <a:headEnd/>
                <a:tailEnd/>
              </a:ln>
              <a:effectLst/>
            </p:spPr>
            <p:txBody>
              <a:bodyPr wrap="none" anchor="ctr"/>
              <a:lstStyle/>
              <a:p>
                <a:endParaRPr lang="en-GB">
                  <a:solidFill>
                    <a:srgbClr val="0000FF"/>
                  </a:solidFill>
                </a:endParaRPr>
              </a:p>
            </p:txBody>
          </p:sp>
          <p:sp>
            <p:nvSpPr>
              <p:cNvPr id="1366135" name="Oval 119"/>
              <p:cNvSpPr>
                <a:spLocks noChangeArrowheads="1"/>
              </p:cNvSpPr>
              <p:nvPr/>
            </p:nvSpPr>
            <p:spPr bwMode="auto">
              <a:xfrm>
                <a:off x="3041" y="2494"/>
                <a:ext cx="27" cy="54"/>
              </a:xfrm>
              <a:prstGeom prst="ellipse">
                <a:avLst/>
              </a:prstGeom>
              <a:solidFill>
                <a:schemeClr val="bg1"/>
              </a:solidFill>
              <a:ln w="3175">
                <a:solidFill>
                  <a:schemeClr val="tx1"/>
                </a:solidFill>
                <a:round/>
                <a:headEnd/>
                <a:tailEnd/>
              </a:ln>
              <a:effectLst/>
            </p:spPr>
            <p:txBody>
              <a:bodyPr wrap="none" anchor="ctr"/>
              <a:lstStyle/>
              <a:p>
                <a:endParaRPr lang="en-US"/>
              </a:p>
            </p:txBody>
          </p:sp>
        </p:grpSp>
        <p:grpSp>
          <p:nvGrpSpPr>
            <p:cNvPr id="27" name="Group 120"/>
            <p:cNvGrpSpPr>
              <a:grpSpLocks/>
            </p:cNvGrpSpPr>
            <p:nvPr/>
          </p:nvGrpSpPr>
          <p:grpSpPr bwMode="auto">
            <a:xfrm>
              <a:off x="2869" y="2808"/>
              <a:ext cx="183" cy="157"/>
              <a:chOff x="2919" y="2456"/>
              <a:chExt cx="183" cy="157"/>
            </a:xfrm>
          </p:grpSpPr>
          <p:sp>
            <p:nvSpPr>
              <p:cNvPr id="1366137" name="Oval 121"/>
              <p:cNvSpPr>
                <a:spLocks noChangeArrowheads="1"/>
              </p:cNvSpPr>
              <p:nvPr/>
            </p:nvSpPr>
            <p:spPr bwMode="auto">
              <a:xfrm>
                <a:off x="2919" y="2456"/>
                <a:ext cx="183" cy="157"/>
              </a:xfrm>
              <a:prstGeom prst="ellipse">
                <a:avLst/>
              </a:prstGeom>
              <a:solidFill>
                <a:schemeClr val="bg1"/>
              </a:solidFill>
              <a:ln w="38100">
                <a:solidFill>
                  <a:schemeClr val="tx1"/>
                </a:solidFill>
                <a:round/>
                <a:headEnd/>
                <a:tailEnd/>
              </a:ln>
              <a:effectLst/>
            </p:spPr>
            <p:txBody>
              <a:bodyPr wrap="none" anchor="ctr"/>
              <a:lstStyle/>
              <a:p>
                <a:endParaRPr lang="en-GB">
                  <a:solidFill>
                    <a:srgbClr val="0000FF"/>
                  </a:solidFill>
                </a:endParaRPr>
              </a:p>
            </p:txBody>
          </p:sp>
          <p:sp>
            <p:nvSpPr>
              <p:cNvPr id="1366138" name="Oval 122"/>
              <p:cNvSpPr>
                <a:spLocks noChangeArrowheads="1"/>
              </p:cNvSpPr>
              <p:nvPr/>
            </p:nvSpPr>
            <p:spPr bwMode="auto">
              <a:xfrm>
                <a:off x="3041" y="2494"/>
                <a:ext cx="27" cy="54"/>
              </a:xfrm>
              <a:prstGeom prst="ellipse">
                <a:avLst/>
              </a:prstGeom>
              <a:solidFill>
                <a:schemeClr val="bg1"/>
              </a:solidFill>
              <a:ln w="3175">
                <a:solidFill>
                  <a:schemeClr val="tx1"/>
                </a:solidFill>
                <a:round/>
                <a:headEnd/>
                <a:tailEnd/>
              </a:ln>
              <a:effectLst/>
            </p:spPr>
            <p:txBody>
              <a:bodyPr wrap="none" anchor="ctr"/>
              <a:lstStyle/>
              <a:p>
                <a:endParaRPr lang="en-US"/>
              </a:p>
            </p:txBody>
          </p:sp>
        </p:grpSp>
        <p:grpSp>
          <p:nvGrpSpPr>
            <p:cNvPr id="28" name="Group 123"/>
            <p:cNvGrpSpPr>
              <a:grpSpLocks/>
            </p:cNvGrpSpPr>
            <p:nvPr/>
          </p:nvGrpSpPr>
          <p:grpSpPr bwMode="auto">
            <a:xfrm>
              <a:off x="3477" y="2518"/>
              <a:ext cx="183" cy="157"/>
              <a:chOff x="2919" y="2456"/>
              <a:chExt cx="183" cy="157"/>
            </a:xfrm>
          </p:grpSpPr>
          <p:sp>
            <p:nvSpPr>
              <p:cNvPr id="1366140" name="Oval 124"/>
              <p:cNvSpPr>
                <a:spLocks noChangeArrowheads="1"/>
              </p:cNvSpPr>
              <p:nvPr/>
            </p:nvSpPr>
            <p:spPr bwMode="auto">
              <a:xfrm>
                <a:off x="2919" y="2456"/>
                <a:ext cx="183" cy="157"/>
              </a:xfrm>
              <a:prstGeom prst="ellipse">
                <a:avLst/>
              </a:prstGeom>
              <a:solidFill>
                <a:schemeClr val="bg1">
                  <a:lumMod val="75000"/>
                </a:schemeClr>
              </a:solidFill>
              <a:ln w="38100">
                <a:solidFill>
                  <a:schemeClr val="tx1"/>
                </a:solidFill>
                <a:round/>
                <a:headEnd/>
                <a:tailEnd/>
              </a:ln>
              <a:effectLst/>
            </p:spPr>
            <p:txBody>
              <a:bodyPr wrap="none" anchor="ctr"/>
              <a:lstStyle/>
              <a:p>
                <a:endParaRPr lang="en-GB">
                  <a:solidFill>
                    <a:srgbClr val="0000FF"/>
                  </a:solidFill>
                </a:endParaRPr>
              </a:p>
            </p:txBody>
          </p:sp>
          <p:sp>
            <p:nvSpPr>
              <p:cNvPr id="1366141" name="Oval 125"/>
              <p:cNvSpPr>
                <a:spLocks noChangeArrowheads="1"/>
              </p:cNvSpPr>
              <p:nvPr/>
            </p:nvSpPr>
            <p:spPr bwMode="auto">
              <a:xfrm>
                <a:off x="3041" y="2494"/>
                <a:ext cx="27" cy="54"/>
              </a:xfrm>
              <a:prstGeom prst="ellipse">
                <a:avLst/>
              </a:prstGeom>
              <a:solidFill>
                <a:schemeClr val="bg1"/>
              </a:solidFill>
              <a:ln w="3175">
                <a:solidFill>
                  <a:schemeClr val="tx1"/>
                </a:solidFill>
                <a:round/>
                <a:headEnd/>
                <a:tailEnd/>
              </a:ln>
              <a:effectLst/>
            </p:spPr>
            <p:txBody>
              <a:bodyPr wrap="none" anchor="ctr"/>
              <a:lstStyle/>
              <a:p>
                <a:endParaRPr lang="en-US"/>
              </a:p>
            </p:txBody>
          </p:sp>
        </p:grpSp>
        <p:grpSp>
          <p:nvGrpSpPr>
            <p:cNvPr id="29" name="Group 126"/>
            <p:cNvGrpSpPr>
              <a:grpSpLocks/>
            </p:cNvGrpSpPr>
            <p:nvPr/>
          </p:nvGrpSpPr>
          <p:grpSpPr bwMode="auto">
            <a:xfrm>
              <a:off x="2248" y="2518"/>
              <a:ext cx="183" cy="157"/>
              <a:chOff x="2919" y="2456"/>
              <a:chExt cx="183" cy="157"/>
            </a:xfrm>
          </p:grpSpPr>
          <p:sp>
            <p:nvSpPr>
              <p:cNvPr id="1366143" name="Oval 127"/>
              <p:cNvSpPr>
                <a:spLocks noChangeArrowheads="1"/>
              </p:cNvSpPr>
              <p:nvPr/>
            </p:nvSpPr>
            <p:spPr bwMode="auto">
              <a:xfrm>
                <a:off x="2919" y="2456"/>
                <a:ext cx="183" cy="157"/>
              </a:xfrm>
              <a:prstGeom prst="ellipse">
                <a:avLst/>
              </a:prstGeom>
              <a:solidFill>
                <a:schemeClr val="bg1">
                  <a:lumMod val="75000"/>
                </a:schemeClr>
              </a:solidFill>
              <a:ln w="38100">
                <a:solidFill>
                  <a:schemeClr val="tx1"/>
                </a:solidFill>
                <a:round/>
                <a:headEnd/>
                <a:tailEnd/>
              </a:ln>
              <a:effectLst/>
            </p:spPr>
            <p:txBody>
              <a:bodyPr wrap="none" anchor="ctr"/>
              <a:lstStyle/>
              <a:p>
                <a:endParaRPr lang="en-GB">
                  <a:solidFill>
                    <a:srgbClr val="0000FF"/>
                  </a:solidFill>
                </a:endParaRPr>
              </a:p>
            </p:txBody>
          </p:sp>
          <p:sp>
            <p:nvSpPr>
              <p:cNvPr id="1366144" name="Oval 128"/>
              <p:cNvSpPr>
                <a:spLocks noChangeArrowheads="1"/>
              </p:cNvSpPr>
              <p:nvPr/>
            </p:nvSpPr>
            <p:spPr bwMode="auto">
              <a:xfrm>
                <a:off x="3041" y="2494"/>
                <a:ext cx="27" cy="54"/>
              </a:xfrm>
              <a:prstGeom prst="ellipse">
                <a:avLst/>
              </a:prstGeom>
              <a:solidFill>
                <a:schemeClr val="bg1"/>
              </a:solidFill>
              <a:ln w="3175">
                <a:solidFill>
                  <a:schemeClr val="tx1"/>
                </a:solidFill>
                <a:round/>
                <a:headEnd/>
                <a:tailEnd/>
              </a:ln>
              <a:effectLst/>
            </p:spPr>
            <p:txBody>
              <a:bodyPr wrap="none" anchor="ctr"/>
              <a:lstStyle/>
              <a:p>
                <a:endParaRPr lang="en-US"/>
              </a:p>
            </p:txBody>
          </p:sp>
        </p:grpSp>
        <p:grpSp>
          <p:nvGrpSpPr>
            <p:cNvPr id="30" name="Group 129"/>
            <p:cNvGrpSpPr>
              <a:grpSpLocks/>
            </p:cNvGrpSpPr>
            <p:nvPr/>
          </p:nvGrpSpPr>
          <p:grpSpPr bwMode="auto">
            <a:xfrm>
              <a:off x="2874" y="1442"/>
              <a:ext cx="183" cy="157"/>
              <a:chOff x="2919" y="2456"/>
              <a:chExt cx="183" cy="157"/>
            </a:xfrm>
          </p:grpSpPr>
          <p:sp>
            <p:nvSpPr>
              <p:cNvPr id="1366146" name="Oval 130"/>
              <p:cNvSpPr>
                <a:spLocks noChangeArrowheads="1"/>
              </p:cNvSpPr>
              <p:nvPr/>
            </p:nvSpPr>
            <p:spPr bwMode="auto">
              <a:xfrm>
                <a:off x="2919" y="2456"/>
                <a:ext cx="183" cy="157"/>
              </a:xfrm>
              <a:prstGeom prst="ellipse">
                <a:avLst/>
              </a:prstGeom>
              <a:solidFill>
                <a:schemeClr val="bg1">
                  <a:lumMod val="75000"/>
                </a:schemeClr>
              </a:solidFill>
              <a:ln w="38100">
                <a:solidFill>
                  <a:schemeClr val="tx1"/>
                </a:solidFill>
                <a:round/>
                <a:headEnd/>
                <a:tailEnd/>
              </a:ln>
              <a:effectLst/>
            </p:spPr>
            <p:txBody>
              <a:bodyPr wrap="none" anchor="ctr"/>
              <a:lstStyle/>
              <a:p>
                <a:endParaRPr lang="en-GB">
                  <a:solidFill>
                    <a:srgbClr val="0000FF"/>
                  </a:solidFill>
                </a:endParaRPr>
              </a:p>
            </p:txBody>
          </p:sp>
          <p:sp>
            <p:nvSpPr>
              <p:cNvPr id="1366147" name="Oval 131"/>
              <p:cNvSpPr>
                <a:spLocks noChangeArrowheads="1"/>
              </p:cNvSpPr>
              <p:nvPr/>
            </p:nvSpPr>
            <p:spPr bwMode="auto">
              <a:xfrm>
                <a:off x="3041" y="2494"/>
                <a:ext cx="27" cy="54"/>
              </a:xfrm>
              <a:prstGeom prst="ellipse">
                <a:avLst/>
              </a:prstGeom>
              <a:solidFill>
                <a:schemeClr val="bg1"/>
              </a:solidFill>
              <a:ln w="3175">
                <a:solidFill>
                  <a:schemeClr val="tx1"/>
                </a:solidFill>
                <a:round/>
                <a:headEnd/>
                <a:tailEnd/>
              </a:ln>
              <a:effectLst/>
            </p:spPr>
            <p:txBody>
              <a:bodyPr wrap="none" anchor="ctr"/>
              <a:lstStyle/>
              <a:p>
                <a:endParaRPr lang="en-US"/>
              </a:p>
            </p:txBody>
          </p:sp>
        </p:grpSp>
      </p:grpSp>
      <p:sp>
        <p:nvSpPr>
          <p:cNvPr id="138" name="Text Box 48"/>
          <p:cNvSpPr txBox="1">
            <a:spLocks noChangeArrowheads="1"/>
          </p:cNvSpPr>
          <p:nvPr/>
        </p:nvSpPr>
        <p:spPr bwMode="auto">
          <a:xfrm>
            <a:off x="757125" y="2103797"/>
            <a:ext cx="3486852" cy="584775"/>
          </a:xfrm>
          <a:prstGeom prst="rect">
            <a:avLst/>
          </a:prstGeom>
          <a:solidFill>
            <a:schemeClr val="bg1">
              <a:alpha val="80000"/>
            </a:schemeClr>
          </a:solidFill>
          <a:ln w="38100" algn="ctr">
            <a:solidFill>
              <a:srgbClr val="FF0000"/>
            </a:solidFill>
            <a:miter lim="800000"/>
            <a:headEnd/>
            <a:tailEnd/>
          </a:ln>
          <a:effectLst>
            <a:outerShdw blurRad="50800" dist="38100" dir="2700000" algn="tl" rotWithShape="0">
              <a:prstClr val="black">
                <a:alpha val="40000"/>
              </a:prstClr>
            </a:outerShdw>
          </a:effectLst>
        </p:spPr>
        <p:txBody>
          <a:bodyPr wrap="none">
            <a:spAutoFit/>
          </a:bodyPr>
          <a:lstStyle/>
          <a:p>
            <a:r>
              <a:rPr lang="en-US" sz="3200" dirty="0" smtClean="0">
                <a:latin typeface="Arial" pitchFamily="34" charset="0"/>
                <a:cs typeface="Arial" pitchFamily="34" charset="0"/>
              </a:rPr>
              <a:t>Central 2-simplex:</a:t>
            </a:r>
            <a:endParaRPr lang="en-US" sz="3200" dirty="0">
              <a:latin typeface="Arial" pitchFamily="34" charset="0"/>
              <a:cs typeface="Arial" pitchFamily="34" charset="0"/>
            </a:endParaRPr>
          </a:p>
        </p:txBody>
      </p:sp>
      <p:sp>
        <p:nvSpPr>
          <p:cNvPr id="139" name="Text Box 48"/>
          <p:cNvSpPr txBox="1">
            <a:spLocks noChangeArrowheads="1"/>
          </p:cNvSpPr>
          <p:nvPr/>
        </p:nvSpPr>
        <p:spPr bwMode="auto">
          <a:xfrm>
            <a:off x="2390491" y="5500841"/>
            <a:ext cx="4624984" cy="584775"/>
          </a:xfrm>
          <a:prstGeom prst="rect">
            <a:avLst/>
          </a:prstGeom>
          <a:solidFill>
            <a:schemeClr val="bg1">
              <a:alpha val="80000"/>
            </a:schemeClr>
          </a:solidFill>
          <a:ln w="38100" algn="ctr">
            <a:solidFill>
              <a:srgbClr val="FF0000"/>
            </a:solidFill>
            <a:miter lim="800000"/>
            <a:headEnd/>
            <a:tailEnd/>
          </a:ln>
          <a:effectLst>
            <a:outerShdw blurRad="50800" dist="38100" dir="2700000" algn="tl" rotWithShape="0">
              <a:prstClr val="black">
                <a:alpha val="40000"/>
              </a:prstClr>
            </a:outerShdw>
          </a:effectLst>
        </p:spPr>
        <p:txBody>
          <a:bodyPr wrap="none">
            <a:spAutoFit/>
          </a:bodyPr>
          <a:lstStyle/>
          <a:p>
            <a:r>
              <a:rPr lang="en-US" sz="3200" dirty="0" smtClean="0">
                <a:latin typeface="Arial" pitchFamily="34" charset="0"/>
                <a:cs typeface="Arial" pitchFamily="34" charset="0"/>
              </a:rPr>
              <a:t>White near external face</a:t>
            </a:r>
            <a:endParaRPr lang="en-US" sz="3200" dirty="0">
              <a:latin typeface="Arial" pitchFamily="34" charset="0"/>
              <a:cs typeface="Arial" pitchFamily="34" charset="0"/>
            </a:endParaRPr>
          </a:p>
        </p:txBody>
      </p:sp>
      <p:sp>
        <p:nvSpPr>
          <p:cNvPr id="140" name="Text Box 48"/>
          <p:cNvSpPr txBox="1">
            <a:spLocks noChangeArrowheads="1"/>
          </p:cNvSpPr>
          <p:nvPr/>
        </p:nvSpPr>
        <p:spPr bwMode="auto">
          <a:xfrm>
            <a:off x="3118255" y="3160762"/>
            <a:ext cx="3169457" cy="584775"/>
          </a:xfrm>
          <a:prstGeom prst="rect">
            <a:avLst/>
          </a:prstGeom>
          <a:solidFill>
            <a:schemeClr val="bg1">
              <a:alpha val="80000"/>
            </a:schemeClr>
          </a:solidFill>
          <a:ln w="38100" algn="ctr">
            <a:solidFill>
              <a:srgbClr val="FF0000"/>
            </a:solidFill>
            <a:miter lim="800000"/>
            <a:headEnd/>
            <a:tailEnd/>
          </a:ln>
          <a:effectLst>
            <a:outerShdw blurRad="50800" dist="38100" dir="2700000" algn="tl" rotWithShape="0">
              <a:prstClr val="black">
                <a:alpha val="40000"/>
              </a:prstClr>
            </a:outerShdw>
          </a:effectLst>
        </p:spPr>
        <p:txBody>
          <a:bodyPr wrap="none">
            <a:spAutoFit/>
          </a:bodyPr>
          <a:lstStyle/>
          <a:p>
            <a:r>
              <a:rPr lang="en-US" sz="3200" dirty="0" smtClean="0">
                <a:latin typeface="Arial" pitchFamily="34" charset="0"/>
                <a:cs typeface="Arial" pitchFamily="34" charset="0"/>
              </a:rPr>
              <a:t>Black elsewhere</a:t>
            </a:r>
            <a:endParaRPr lang="en-US" sz="3200" dirty="0">
              <a:latin typeface="Arial" pitchFamily="34" charset="0"/>
              <a:cs typeface="Arial" pitchFamily="34" charset="0"/>
            </a:endParaRPr>
          </a:p>
        </p:txBody>
      </p:sp>
      <p:grpSp>
        <p:nvGrpSpPr>
          <p:cNvPr id="141" name="Group 18"/>
          <p:cNvGrpSpPr>
            <a:grpSpLocks/>
          </p:cNvGrpSpPr>
          <p:nvPr/>
        </p:nvGrpSpPr>
        <p:grpSpPr bwMode="auto">
          <a:xfrm flipH="1" flipV="1">
            <a:off x="4113418" y="3858342"/>
            <a:ext cx="290512" cy="249238"/>
            <a:chOff x="2919" y="2456"/>
            <a:chExt cx="183" cy="157"/>
          </a:xfrm>
          <a:solidFill>
            <a:schemeClr val="bg1">
              <a:lumMod val="75000"/>
            </a:schemeClr>
          </a:solidFill>
        </p:grpSpPr>
        <p:sp>
          <p:nvSpPr>
            <p:cNvPr id="142" name="Oval 19"/>
            <p:cNvSpPr>
              <a:spLocks noChangeArrowheads="1"/>
            </p:cNvSpPr>
            <p:nvPr/>
          </p:nvSpPr>
          <p:spPr bwMode="auto">
            <a:xfrm>
              <a:off x="2919" y="2456"/>
              <a:ext cx="183" cy="157"/>
            </a:xfrm>
            <a:prstGeom prst="ellipse">
              <a:avLst/>
            </a:prstGeom>
            <a:grpFill/>
            <a:ln w="38100">
              <a:solidFill>
                <a:schemeClr val="tx1"/>
              </a:solidFill>
              <a:round/>
              <a:headEnd/>
              <a:tailEnd/>
            </a:ln>
            <a:effectLst/>
          </p:spPr>
          <p:txBody>
            <a:bodyPr rot="10800000" wrap="none" anchor="ctr"/>
            <a:lstStyle/>
            <a:p>
              <a:endParaRPr lang="en-GB">
                <a:solidFill>
                  <a:srgbClr val="0000FF"/>
                </a:solidFill>
              </a:endParaRPr>
            </a:p>
          </p:txBody>
        </p:sp>
        <p:sp>
          <p:nvSpPr>
            <p:cNvPr id="143" name="Oval 20"/>
            <p:cNvSpPr>
              <a:spLocks noChangeArrowheads="1"/>
            </p:cNvSpPr>
            <p:nvPr/>
          </p:nvSpPr>
          <p:spPr bwMode="auto">
            <a:xfrm>
              <a:off x="3041" y="2494"/>
              <a:ext cx="27" cy="54"/>
            </a:xfrm>
            <a:prstGeom prst="ellipse">
              <a:avLst/>
            </a:prstGeom>
            <a:grpFill/>
            <a:ln w="3175">
              <a:solidFill>
                <a:schemeClr val="tx1"/>
              </a:solidFill>
              <a:round/>
              <a:headEnd/>
              <a:tailEnd/>
            </a:ln>
            <a:effectLst/>
          </p:spPr>
          <p:txBody>
            <a:bodyPr wrap="none" anchor="ctr"/>
            <a:lstStyle/>
            <a:p>
              <a:endParaRPr lang="en-US"/>
            </a:p>
          </p:txBody>
        </p:sp>
      </p:grpSp>
      <p:grpSp>
        <p:nvGrpSpPr>
          <p:cNvPr id="144" name="Group 18"/>
          <p:cNvGrpSpPr>
            <a:grpSpLocks/>
          </p:cNvGrpSpPr>
          <p:nvPr/>
        </p:nvGrpSpPr>
        <p:grpSpPr bwMode="auto">
          <a:xfrm flipH="1" flipV="1">
            <a:off x="4958992" y="3863258"/>
            <a:ext cx="290512" cy="249238"/>
            <a:chOff x="2919" y="2456"/>
            <a:chExt cx="183" cy="157"/>
          </a:xfrm>
          <a:solidFill>
            <a:schemeClr val="bg1">
              <a:lumMod val="75000"/>
            </a:schemeClr>
          </a:solidFill>
        </p:grpSpPr>
        <p:sp>
          <p:nvSpPr>
            <p:cNvPr id="145" name="Oval 19"/>
            <p:cNvSpPr>
              <a:spLocks noChangeArrowheads="1"/>
            </p:cNvSpPr>
            <p:nvPr/>
          </p:nvSpPr>
          <p:spPr bwMode="auto">
            <a:xfrm>
              <a:off x="2919" y="2456"/>
              <a:ext cx="183" cy="157"/>
            </a:xfrm>
            <a:prstGeom prst="ellipse">
              <a:avLst/>
            </a:prstGeom>
            <a:grpFill/>
            <a:ln w="38100">
              <a:solidFill>
                <a:schemeClr val="tx1"/>
              </a:solidFill>
              <a:round/>
              <a:headEnd/>
              <a:tailEnd/>
            </a:ln>
            <a:effectLst/>
          </p:spPr>
          <p:txBody>
            <a:bodyPr rot="10800000" wrap="none" anchor="ctr"/>
            <a:lstStyle/>
            <a:p>
              <a:endParaRPr lang="en-GB">
                <a:solidFill>
                  <a:srgbClr val="0000FF"/>
                </a:solidFill>
              </a:endParaRPr>
            </a:p>
          </p:txBody>
        </p:sp>
        <p:sp>
          <p:nvSpPr>
            <p:cNvPr id="146" name="Oval 20"/>
            <p:cNvSpPr>
              <a:spLocks noChangeArrowheads="1"/>
            </p:cNvSpPr>
            <p:nvPr/>
          </p:nvSpPr>
          <p:spPr bwMode="auto">
            <a:xfrm>
              <a:off x="3041" y="2494"/>
              <a:ext cx="27" cy="54"/>
            </a:xfrm>
            <a:prstGeom prst="ellipse">
              <a:avLst/>
            </a:prstGeom>
            <a:grpFill/>
            <a:ln w="3175">
              <a:solidFill>
                <a:schemeClr val="tx1"/>
              </a:solidFill>
              <a:round/>
              <a:headEnd/>
              <a:tailEnd/>
            </a:ln>
            <a:effectLst/>
          </p:spPr>
          <p:txBody>
            <a:bodyPr wrap="none" anchor="ctr"/>
            <a:lstStyle/>
            <a:p>
              <a:endParaRPr lang="en-US"/>
            </a:p>
          </p:txBody>
        </p:sp>
      </p:grpSp>
      <p:grpSp>
        <p:nvGrpSpPr>
          <p:cNvPr id="147" name="Group 18"/>
          <p:cNvGrpSpPr>
            <a:grpSpLocks/>
          </p:cNvGrpSpPr>
          <p:nvPr/>
        </p:nvGrpSpPr>
        <p:grpSpPr bwMode="auto">
          <a:xfrm flipH="1" flipV="1">
            <a:off x="4550953" y="4428613"/>
            <a:ext cx="290512" cy="249238"/>
            <a:chOff x="2919" y="2456"/>
            <a:chExt cx="183" cy="157"/>
          </a:xfrm>
          <a:solidFill>
            <a:schemeClr val="bg1">
              <a:lumMod val="75000"/>
            </a:schemeClr>
          </a:solidFill>
        </p:grpSpPr>
        <p:sp>
          <p:nvSpPr>
            <p:cNvPr id="148" name="Oval 19"/>
            <p:cNvSpPr>
              <a:spLocks noChangeArrowheads="1"/>
            </p:cNvSpPr>
            <p:nvPr/>
          </p:nvSpPr>
          <p:spPr bwMode="auto">
            <a:xfrm>
              <a:off x="2919" y="2456"/>
              <a:ext cx="183" cy="157"/>
            </a:xfrm>
            <a:prstGeom prst="ellipse">
              <a:avLst/>
            </a:prstGeom>
            <a:grpFill/>
            <a:ln w="38100">
              <a:solidFill>
                <a:schemeClr val="tx1"/>
              </a:solidFill>
              <a:round/>
              <a:headEnd/>
              <a:tailEnd/>
            </a:ln>
            <a:effectLst/>
          </p:spPr>
          <p:txBody>
            <a:bodyPr rot="10800000" wrap="none" anchor="ctr"/>
            <a:lstStyle/>
            <a:p>
              <a:endParaRPr lang="en-GB">
                <a:solidFill>
                  <a:srgbClr val="0000FF"/>
                </a:solidFill>
              </a:endParaRPr>
            </a:p>
          </p:txBody>
        </p:sp>
        <p:sp>
          <p:nvSpPr>
            <p:cNvPr id="149" name="Oval 20"/>
            <p:cNvSpPr>
              <a:spLocks noChangeArrowheads="1"/>
            </p:cNvSpPr>
            <p:nvPr/>
          </p:nvSpPr>
          <p:spPr bwMode="auto">
            <a:xfrm>
              <a:off x="3041" y="2494"/>
              <a:ext cx="27" cy="54"/>
            </a:xfrm>
            <a:prstGeom prst="ellipse">
              <a:avLst/>
            </a:prstGeom>
            <a:grpFill/>
            <a:ln w="3175">
              <a:solidFill>
                <a:schemeClr val="tx1"/>
              </a:solidFill>
              <a:round/>
              <a:headEnd/>
              <a:tailEnd/>
            </a:ln>
            <a:effectLst/>
          </p:spPr>
          <p:txBody>
            <a:bodyPr wrap="none" anchor="ctr"/>
            <a:lstStyle/>
            <a:p>
              <a:endParaRPr lang="en-US"/>
            </a:p>
          </p:txBody>
        </p:sp>
      </p:grpSp>
    </p:spTree>
    <p:extLst>
      <p:ext uri="{BB962C8B-B14F-4D97-AF65-F5344CB8AC3E}">
        <p14:creationId xmlns:p14="http://schemas.microsoft.com/office/powerpoint/2010/main" val="2589877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8"/>
                                        </p:tgtEl>
                                        <p:attrNameLst>
                                          <p:attrName>style.visibility</p:attrName>
                                        </p:attrNameLst>
                                      </p:cBhvr>
                                      <p:to>
                                        <p:strVal val="visible"/>
                                      </p:to>
                                    </p:set>
                                    <p:animEffect transition="in" filter="blinds(horizontal)">
                                      <p:cBhvr>
                                        <p:cTn id="7" dur="500"/>
                                        <p:tgtEl>
                                          <p:spTgt spid="13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nodeType="clickEffect">
                                  <p:stCondLst>
                                    <p:cond delay="0"/>
                                  </p:stCondLst>
                                  <p:childTnLst>
                                    <p:animEffect transition="out" filter="blinds(horizontal)">
                                      <p:cBhvr>
                                        <p:cTn id="11" dur="500"/>
                                        <p:tgtEl>
                                          <p:spTgt spid="147"/>
                                        </p:tgtEl>
                                      </p:cBhvr>
                                    </p:animEffect>
                                    <p:set>
                                      <p:cBhvr>
                                        <p:cTn id="12" dur="1" fill="hold">
                                          <p:stCondLst>
                                            <p:cond delay="499"/>
                                          </p:stCondLst>
                                        </p:cTn>
                                        <p:tgtEl>
                                          <p:spTgt spid="147"/>
                                        </p:tgtEl>
                                        <p:attrNameLst>
                                          <p:attrName>style.visibility</p:attrName>
                                        </p:attrNameLst>
                                      </p:cBhvr>
                                      <p:to>
                                        <p:strVal val="hidden"/>
                                      </p:to>
                                    </p:set>
                                  </p:childTnLst>
                                </p:cTn>
                              </p:par>
                            </p:childTnLst>
                          </p:cTn>
                        </p:par>
                        <p:par>
                          <p:cTn id="13" fill="hold">
                            <p:stCondLst>
                              <p:cond delay="500"/>
                            </p:stCondLst>
                            <p:childTnLst>
                              <p:par>
                                <p:cTn id="14" presetID="3" presetClass="entr" presetSubtype="10" fill="hold" grpId="0" nodeType="afterEffect">
                                  <p:stCondLst>
                                    <p:cond delay="0"/>
                                  </p:stCondLst>
                                  <p:childTnLst>
                                    <p:set>
                                      <p:cBhvr>
                                        <p:cTn id="15" dur="1" fill="hold">
                                          <p:stCondLst>
                                            <p:cond delay="0"/>
                                          </p:stCondLst>
                                        </p:cTn>
                                        <p:tgtEl>
                                          <p:spTgt spid="139"/>
                                        </p:tgtEl>
                                        <p:attrNameLst>
                                          <p:attrName>style.visibility</p:attrName>
                                        </p:attrNameLst>
                                      </p:cBhvr>
                                      <p:to>
                                        <p:strVal val="visible"/>
                                      </p:to>
                                    </p:set>
                                    <p:animEffect transition="in" filter="blinds(horizontal)">
                                      <p:cBhvr>
                                        <p:cTn id="16" dur="500"/>
                                        <p:tgtEl>
                                          <p:spTgt spid="139"/>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xit" presetSubtype="10" fill="hold" nodeType="clickEffect">
                                  <p:stCondLst>
                                    <p:cond delay="0"/>
                                  </p:stCondLst>
                                  <p:childTnLst>
                                    <p:animEffect transition="out" filter="blinds(horizontal)">
                                      <p:cBhvr>
                                        <p:cTn id="20" dur="500"/>
                                        <p:tgtEl>
                                          <p:spTgt spid="144"/>
                                        </p:tgtEl>
                                      </p:cBhvr>
                                    </p:animEffect>
                                    <p:set>
                                      <p:cBhvr>
                                        <p:cTn id="21" dur="1" fill="hold">
                                          <p:stCondLst>
                                            <p:cond delay="499"/>
                                          </p:stCondLst>
                                        </p:cTn>
                                        <p:tgtEl>
                                          <p:spTgt spid="144"/>
                                        </p:tgtEl>
                                        <p:attrNameLst>
                                          <p:attrName>style.visibility</p:attrName>
                                        </p:attrNameLst>
                                      </p:cBhvr>
                                      <p:to>
                                        <p:strVal val="hidden"/>
                                      </p:to>
                                    </p:set>
                                  </p:childTnLst>
                                </p:cTn>
                              </p:par>
                              <p:par>
                                <p:cTn id="22" presetID="3" presetClass="exit" presetSubtype="10" fill="hold" nodeType="withEffect">
                                  <p:stCondLst>
                                    <p:cond delay="0"/>
                                  </p:stCondLst>
                                  <p:childTnLst>
                                    <p:animEffect transition="out" filter="blinds(horizontal)">
                                      <p:cBhvr>
                                        <p:cTn id="23" dur="500"/>
                                        <p:tgtEl>
                                          <p:spTgt spid="141"/>
                                        </p:tgtEl>
                                      </p:cBhvr>
                                    </p:animEffect>
                                    <p:set>
                                      <p:cBhvr>
                                        <p:cTn id="24" dur="1" fill="hold">
                                          <p:stCondLst>
                                            <p:cond delay="499"/>
                                          </p:stCondLst>
                                        </p:cTn>
                                        <p:tgtEl>
                                          <p:spTgt spid="141"/>
                                        </p:tgtEl>
                                        <p:attrNameLst>
                                          <p:attrName>style.visibility</p:attrName>
                                        </p:attrNameLst>
                                      </p:cBhvr>
                                      <p:to>
                                        <p:strVal val="hidden"/>
                                      </p:to>
                                    </p:set>
                                  </p:childTnLst>
                                </p:cTn>
                              </p:par>
                            </p:childTnLst>
                          </p:cTn>
                        </p:par>
                        <p:par>
                          <p:cTn id="25" fill="hold">
                            <p:stCondLst>
                              <p:cond delay="500"/>
                            </p:stCondLst>
                            <p:childTnLst>
                              <p:par>
                                <p:cTn id="26" presetID="3" presetClass="entr" presetSubtype="10" fill="hold" grpId="0" nodeType="afterEffect">
                                  <p:stCondLst>
                                    <p:cond delay="0"/>
                                  </p:stCondLst>
                                  <p:childTnLst>
                                    <p:set>
                                      <p:cBhvr>
                                        <p:cTn id="27" dur="1" fill="hold">
                                          <p:stCondLst>
                                            <p:cond delay="0"/>
                                          </p:stCondLst>
                                        </p:cTn>
                                        <p:tgtEl>
                                          <p:spTgt spid="140"/>
                                        </p:tgtEl>
                                        <p:attrNameLst>
                                          <p:attrName>style.visibility</p:attrName>
                                        </p:attrNameLst>
                                      </p:cBhvr>
                                      <p:to>
                                        <p:strVal val="visible"/>
                                      </p:to>
                                    </p:set>
                                    <p:animEffect transition="in" filter="blinds(horizontal)">
                                      <p:cBhvr>
                                        <p:cTn id="28" dur="500"/>
                                        <p:tgtEl>
                                          <p:spTgt spid="1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 grpId="0" animBg="1"/>
      <p:bldP spid="139" grpId="0" animBg="1"/>
      <p:bldP spid="140" grpId="0" animBg="1"/>
    </p:bld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6020" name="Rectangle 4"/>
          <p:cNvSpPr>
            <a:spLocks noGrp="1" noChangeArrowheads="1"/>
          </p:cNvSpPr>
          <p:nvPr>
            <p:ph type="title"/>
          </p:nvPr>
        </p:nvSpPr>
        <p:spPr/>
        <p:txBody>
          <a:bodyPr/>
          <a:lstStyle/>
          <a:p>
            <a:r>
              <a:rPr lang="en-US" dirty="0" smtClean="0"/>
              <a:t>Black-and-White Coloring (II)</a:t>
            </a:r>
            <a:endParaRPr lang="en-US" dirty="0"/>
          </a:p>
        </p:txBody>
      </p:sp>
      <p:sp>
        <p:nvSpPr>
          <p:cNvPr id="133" name="Slide Number Placeholder 4"/>
          <p:cNvSpPr>
            <a:spLocks noGrp="1"/>
          </p:cNvSpPr>
          <p:nvPr>
            <p:ph type="sldNum" sz="quarter" idx="11"/>
          </p:nvPr>
        </p:nvSpPr>
        <p:spPr/>
        <p:txBody>
          <a:bodyPr/>
          <a:lstStyle/>
          <a:p>
            <a:fld id="{86D87736-98FA-408C-9F3A-8706BE6D9760}" type="slidenum">
              <a:rPr lang="en-US"/>
              <a:pPr/>
              <a:t>199</a:t>
            </a:fld>
            <a:endParaRPr lang="en-US"/>
          </a:p>
        </p:txBody>
      </p:sp>
      <p:sp>
        <p:nvSpPr>
          <p:cNvPr id="18" name="Footer Placeholder 17"/>
          <p:cNvSpPr>
            <a:spLocks noGrp="1"/>
          </p:cNvSpPr>
          <p:nvPr>
            <p:ph type="ftr" sz="quarter" idx="4294967295"/>
          </p:nvPr>
        </p:nvSpPr>
        <p:spPr>
          <a:xfrm>
            <a:off x="3124200" y="6248400"/>
            <a:ext cx="2895600" cy="457200"/>
          </a:xfrm>
        </p:spPr>
        <p:txBody>
          <a:bodyPr/>
          <a:lstStyle/>
          <a:p>
            <a:r>
              <a:rPr lang="en-US" dirty="0" smtClean="0"/>
              <a:t>Distributed Computing Through Combinatorial Topology</a:t>
            </a:r>
            <a:endParaRPr lang="en-US" dirty="0"/>
          </a:p>
        </p:txBody>
      </p:sp>
      <p:sp>
        <p:nvSpPr>
          <p:cNvPr id="1366018" name="AutoShape 2"/>
          <p:cNvSpPr>
            <a:spLocks noChangeArrowheads="1"/>
          </p:cNvSpPr>
          <p:nvPr/>
        </p:nvSpPr>
        <p:spPr bwMode="auto">
          <a:xfrm flipH="1" flipV="1">
            <a:off x="4686300" y="2386013"/>
            <a:ext cx="3322638" cy="2916237"/>
          </a:xfrm>
          <a:prstGeom prst="triangle">
            <a:avLst>
              <a:gd name="adj" fmla="val 50000"/>
            </a:avLst>
          </a:prstGeom>
          <a:solidFill>
            <a:schemeClr val="bg1">
              <a:lumMod val="95000"/>
            </a:schemeClr>
          </a:solidFill>
          <a:ln w="38100" algn="ctr">
            <a:solidFill>
              <a:schemeClr val="bg1">
                <a:lumMod val="85000"/>
              </a:schemeClr>
            </a:solidFill>
            <a:miter lim="800000"/>
            <a:headEnd/>
            <a:tailEnd/>
          </a:ln>
          <a:effectLst/>
        </p:spPr>
        <p:txBody>
          <a:bodyPr wrap="none" anchor="ctr"/>
          <a:lstStyle/>
          <a:p>
            <a:endParaRPr lang="en-US"/>
          </a:p>
        </p:txBody>
      </p:sp>
      <p:sp>
        <p:nvSpPr>
          <p:cNvPr id="1366019" name="AutoShape 3"/>
          <p:cNvSpPr>
            <a:spLocks noChangeArrowheads="1"/>
          </p:cNvSpPr>
          <p:nvPr/>
        </p:nvSpPr>
        <p:spPr bwMode="auto">
          <a:xfrm flipH="1" flipV="1">
            <a:off x="1349375" y="2386013"/>
            <a:ext cx="3322638" cy="2916237"/>
          </a:xfrm>
          <a:prstGeom prst="triangle">
            <a:avLst>
              <a:gd name="adj" fmla="val 50000"/>
            </a:avLst>
          </a:prstGeom>
          <a:solidFill>
            <a:schemeClr val="bg1">
              <a:lumMod val="95000"/>
            </a:schemeClr>
          </a:solidFill>
          <a:ln w="38100" algn="ctr">
            <a:solidFill>
              <a:schemeClr val="bg1">
                <a:lumMod val="85000"/>
              </a:schemeClr>
            </a:solidFill>
            <a:miter lim="800000"/>
            <a:headEnd/>
            <a:tailEnd/>
          </a:ln>
          <a:effectLst/>
        </p:spPr>
        <p:txBody>
          <a:bodyPr wrap="none" anchor="ctr"/>
          <a:lstStyle/>
          <a:p>
            <a:endParaRPr lang="en-US"/>
          </a:p>
        </p:txBody>
      </p:sp>
      <p:sp>
        <p:nvSpPr>
          <p:cNvPr id="1366021" name="AutoShape 5"/>
          <p:cNvSpPr>
            <a:spLocks noChangeArrowheads="1"/>
          </p:cNvSpPr>
          <p:nvPr/>
        </p:nvSpPr>
        <p:spPr bwMode="auto">
          <a:xfrm>
            <a:off x="2597150" y="3067050"/>
            <a:ext cx="855663" cy="595313"/>
          </a:xfrm>
          <a:prstGeom prst="triangle">
            <a:avLst>
              <a:gd name="adj" fmla="val 50000"/>
            </a:avLst>
          </a:prstGeom>
          <a:solidFill>
            <a:schemeClr val="bg1">
              <a:lumMod val="95000"/>
            </a:schemeClr>
          </a:solidFill>
          <a:ln w="38100" algn="ctr">
            <a:solidFill>
              <a:schemeClr val="bg1">
                <a:lumMod val="85000"/>
              </a:schemeClr>
            </a:solidFill>
            <a:miter lim="800000"/>
            <a:headEnd/>
            <a:tailEnd/>
          </a:ln>
          <a:effectLst/>
        </p:spPr>
        <p:txBody>
          <a:bodyPr wrap="none" anchor="ctr"/>
          <a:lstStyle/>
          <a:p>
            <a:endParaRPr lang="en-US"/>
          </a:p>
        </p:txBody>
      </p:sp>
      <p:sp>
        <p:nvSpPr>
          <p:cNvPr id="1366022" name="Line 6"/>
          <p:cNvSpPr>
            <a:spLocks noChangeShapeType="1"/>
          </p:cNvSpPr>
          <p:nvPr/>
        </p:nvSpPr>
        <p:spPr bwMode="auto">
          <a:xfrm flipH="1">
            <a:off x="3017838" y="3678238"/>
            <a:ext cx="434975" cy="1654175"/>
          </a:xfrm>
          <a:prstGeom prst="line">
            <a:avLst/>
          </a:prstGeom>
          <a:noFill/>
          <a:ln w="38100">
            <a:solidFill>
              <a:schemeClr val="bg1">
                <a:lumMod val="85000"/>
              </a:schemeClr>
            </a:solidFill>
            <a:round/>
            <a:headEnd/>
            <a:tailEnd/>
          </a:ln>
          <a:effectLst/>
        </p:spPr>
        <p:txBody>
          <a:bodyPr anchor="ctr"/>
          <a:lstStyle/>
          <a:p>
            <a:endParaRPr lang="en-US"/>
          </a:p>
        </p:txBody>
      </p:sp>
      <p:sp>
        <p:nvSpPr>
          <p:cNvPr id="1366023" name="Line 7"/>
          <p:cNvSpPr>
            <a:spLocks noChangeShapeType="1"/>
          </p:cNvSpPr>
          <p:nvPr/>
        </p:nvSpPr>
        <p:spPr bwMode="auto">
          <a:xfrm flipV="1">
            <a:off x="3481388" y="2341563"/>
            <a:ext cx="1219200" cy="1292225"/>
          </a:xfrm>
          <a:prstGeom prst="line">
            <a:avLst/>
          </a:prstGeom>
          <a:noFill/>
          <a:ln w="38100">
            <a:solidFill>
              <a:schemeClr val="bg1">
                <a:lumMod val="85000"/>
              </a:schemeClr>
            </a:solidFill>
            <a:round/>
            <a:headEnd/>
            <a:tailEnd/>
          </a:ln>
          <a:effectLst/>
        </p:spPr>
        <p:txBody>
          <a:bodyPr anchor="ctr"/>
          <a:lstStyle/>
          <a:p>
            <a:endParaRPr lang="en-US"/>
          </a:p>
        </p:txBody>
      </p:sp>
      <p:sp>
        <p:nvSpPr>
          <p:cNvPr id="1366024" name="Line 8"/>
          <p:cNvSpPr>
            <a:spLocks noChangeShapeType="1"/>
          </p:cNvSpPr>
          <p:nvPr/>
        </p:nvSpPr>
        <p:spPr bwMode="auto">
          <a:xfrm flipH="1">
            <a:off x="3046413" y="2327275"/>
            <a:ext cx="1625600" cy="769938"/>
          </a:xfrm>
          <a:prstGeom prst="line">
            <a:avLst/>
          </a:prstGeom>
          <a:noFill/>
          <a:ln w="38100">
            <a:solidFill>
              <a:schemeClr val="bg1">
                <a:lumMod val="85000"/>
              </a:schemeClr>
            </a:solidFill>
            <a:round/>
            <a:headEnd/>
            <a:tailEnd/>
          </a:ln>
          <a:effectLst/>
        </p:spPr>
        <p:txBody>
          <a:bodyPr anchor="ctr"/>
          <a:lstStyle/>
          <a:p>
            <a:endParaRPr lang="en-US"/>
          </a:p>
        </p:txBody>
      </p:sp>
      <p:sp>
        <p:nvSpPr>
          <p:cNvPr id="1366025" name="Line 9"/>
          <p:cNvSpPr>
            <a:spLocks noChangeShapeType="1"/>
          </p:cNvSpPr>
          <p:nvPr/>
        </p:nvSpPr>
        <p:spPr bwMode="auto">
          <a:xfrm flipH="1" flipV="1">
            <a:off x="1319213" y="2386013"/>
            <a:ext cx="1670050" cy="696912"/>
          </a:xfrm>
          <a:prstGeom prst="line">
            <a:avLst/>
          </a:prstGeom>
          <a:noFill/>
          <a:ln w="38100">
            <a:solidFill>
              <a:schemeClr val="bg1">
                <a:lumMod val="85000"/>
              </a:schemeClr>
            </a:solidFill>
            <a:round/>
            <a:headEnd/>
            <a:tailEnd/>
          </a:ln>
          <a:effectLst/>
        </p:spPr>
        <p:txBody>
          <a:bodyPr anchor="ctr"/>
          <a:lstStyle/>
          <a:p>
            <a:endParaRPr lang="en-US"/>
          </a:p>
        </p:txBody>
      </p:sp>
      <p:sp>
        <p:nvSpPr>
          <p:cNvPr id="1366026" name="Line 10"/>
          <p:cNvSpPr>
            <a:spLocks noChangeShapeType="1"/>
          </p:cNvSpPr>
          <p:nvPr/>
        </p:nvSpPr>
        <p:spPr bwMode="auto">
          <a:xfrm flipH="1" flipV="1">
            <a:off x="1290638" y="2327275"/>
            <a:ext cx="1263650" cy="1320800"/>
          </a:xfrm>
          <a:prstGeom prst="line">
            <a:avLst/>
          </a:prstGeom>
          <a:noFill/>
          <a:ln w="38100">
            <a:solidFill>
              <a:schemeClr val="bg1">
                <a:lumMod val="85000"/>
              </a:schemeClr>
            </a:solidFill>
            <a:round/>
            <a:headEnd/>
            <a:tailEnd/>
          </a:ln>
          <a:effectLst/>
        </p:spPr>
        <p:txBody>
          <a:bodyPr anchor="ctr"/>
          <a:lstStyle/>
          <a:p>
            <a:endParaRPr lang="en-US"/>
          </a:p>
        </p:txBody>
      </p:sp>
      <p:sp>
        <p:nvSpPr>
          <p:cNvPr id="1366027" name="Line 11"/>
          <p:cNvSpPr>
            <a:spLocks noChangeShapeType="1"/>
          </p:cNvSpPr>
          <p:nvPr/>
        </p:nvSpPr>
        <p:spPr bwMode="auto">
          <a:xfrm flipH="1" flipV="1">
            <a:off x="2597150" y="3619500"/>
            <a:ext cx="434975" cy="1698625"/>
          </a:xfrm>
          <a:prstGeom prst="line">
            <a:avLst/>
          </a:prstGeom>
          <a:noFill/>
          <a:ln w="38100">
            <a:solidFill>
              <a:schemeClr val="bg1">
                <a:lumMod val="85000"/>
              </a:schemeClr>
            </a:solidFill>
            <a:round/>
            <a:headEnd/>
            <a:tailEnd/>
          </a:ln>
          <a:effectLst/>
        </p:spPr>
        <p:txBody>
          <a:bodyPr anchor="ctr"/>
          <a:lstStyle/>
          <a:p>
            <a:endParaRPr lang="en-US"/>
          </a:p>
        </p:txBody>
      </p:sp>
      <p:sp>
        <p:nvSpPr>
          <p:cNvPr id="1366028" name="Line 12"/>
          <p:cNvSpPr>
            <a:spLocks noChangeShapeType="1"/>
          </p:cNvSpPr>
          <p:nvPr/>
        </p:nvSpPr>
        <p:spPr bwMode="auto">
          <a:xfrm flipV="1">
            <a:off x="3032125" y="2374900"/>
            <a:ext cx="420688" cy="754063"/>
          </a:xfrm>
          <a:prstGeom prst="line">
            <a:avLst/>
          </a:prstGeom>
          <a:noFill/>
          <a:ln w="38100">
            <a:solidFill>
              <a:schemeClr val="bg1">
                <a:lumMod val="85000"/>
              </a:schemeClr>
            </a:solidFill>
            <a:round/>
            <a:headEnd/>
            <a:tailEnd/>
          </a:ln>
          <a:effectLst/>
        </p:spPr>
        <p:txBody>
          <a:bodyPr anchor="ctr"/>
          <a:lstStyle/>
          <a:p>
            <a:endParaRPr lang="en-US"/>
          </a:p>
        </p:txBody>
      </p:sp>
      <p:sp>
        <p:nvSpPr>
          <p:cNvPr id="1366029" name="Line 13"/>
          <p:cNvSpPr>
            <a:spLocks noChangeShapeType="1"/>
          </p:cNvSpPr>
          <p:nvPr/>
        </p:nvSpPr>
        <p:spPr bwMode="auto">
          <a:xfrm flipH="1" flipV="1">
            <a:off x="2603500" y="2376488"/>
            <a:ext cx="420688" cy="754062"/>
          </a:xfrm>
          <a:prstGeom prst="line">
            <a:avLst/>
          </a:prstGeom>
          <a:noFill/>
          <a:ln w="38100">
            <a:solidFill>
              <a:schemeClr val="bg1">
                <a:lumMod val="85000"/>
              </a:schemeClr>
            </a:solidFill>
            <a:round/>
            <a:headEnd/>
            <a:tailEnd/>
          </a:ln>
          <a:effectLst/>
        </p:spPr>
        <p:txBody>
          <a:bodyPr anchor="ctr"/>
          <a:lstStyle/>
          <a:p>
            <a:endParaRPr lang="en-US"/>
          </a:p>
        </p:txBody>
      </p:sp>
      <p:sp>
        <p:nvSpPr>
          <p:cNvPr id="1366030" name="Line 14"/>
          <p:cNvSpPr>
            <a:spLocks noChangeShapeType="1"/>
          </p:cNvSpPr>
          <p:nvPr/>
        </p:nvSpPr>
        <p:spPr bwMode="auto">
          <a:xfrm flipH="1" flipV="1">
            <a:off x="2001838" y="3546475"/>
            <a:ext cx="623887" cy="131763"/>
          </a:xfrm>
          <a:prstGeom prst="line">
            <a:avLst/>
          </a:prstGeom>
          <a:noFill/>
          <a:ln w="38100">
            <a:solidFill>
              <a:schemeClr val="bg1">
                <a:lumMod val="85000"/>
              </a:schemeClr>
            </a:solidFill>
            <a:round/>
            <a:headEnd/>
            <a:tailEnd/>
          </a:ln>
          <a:effectLst/>
        </p:spPr>
        <p:txBody>
          <a:bodyPr anchor="ctr"/>
          <a:lstStyle/>
          <a:p>
            <a:endParaRPr lang="en-US"/>
          </a:p>
        </p:txBody>
      </p:sp>
      <p:sp>
        <p:nvSpPr>
          <p:cNvPr id="1366031" name="Line 15"/>
          <p:cNvSpPr>
            <a:spLocks noChangeShapeType="1"/>
          </p:cNvSpPr>
          <p:nvPr/>
        </p:nvSpPr>
        <p:spPr bwMode="auto">
          <a:xfrm flipV="1">
            <a:off x="3432175" y="3438525"/>
            <a:ext cx="623888" cy="217488"/>
          </a:xfrm>
          <a:prstGeom prst="line">
            <a:avLst/>
          </a:prstGeom>
          <a:noFill/>
          <a:ln w="38100">
            <a:solidFill>
              <a:schemeClr val="bg1">
                <a:lumMod val="85000"/>
              </a:schemeClr>
            </a:solidFill>
            <a:round/>
            <a:headEnd/>
            <a:tailEnd/>
          </a:ln>
          <a:effectLst/>
        </p:spPr>
        <p:txBody>
          <a:bodyPr anchor="ctr"/>
          <a:lstStyle/>
          <a:p>
            <a:endParaRPr lang="en-US"/>
          </a:p>
        </p:txBody>
      </p:sp>
      <p:sp>
        <p:nvSpPr>
          <p:cNvPr id="1366032" name="Line 16"/>
          <p:cNvSpPr>
            <a:spLocks noChangeShapeType="1"/>
          </p:cNvSpPr>
          <p:nvPr/>
        </p:nvSpPr>
        <p:spPr bwMode="auto">
          <a:xfrm flipH="1">
            <a:off x="2449513" y="3692525"/>
            <a:ext cx="131762" cy="565150"/>
          </a:xfrm>
          <a:prstGeom prst="line">
            <a:avLst/>
          </a:prstGeom>
          <a:noFill/>
          <a:ln w="38100">
            <a:solidFill>
              <a:schemeClr val="bg1">
                <a:lumMod val="85000"/>
              </a:schemeClr>
            </a:solidFill>
            <a:round/>
            <a:headEnd/>
            <a:tailEnd/>
          </a:ln>
          <a:effectLst/>
        </p:spPr>
        <p:txBody>
          <a:bodyPr anchor="ctr"/>
          <a:lstStyle/>
          <a:p>
            <a:endParaRPr lang="en-US"/>
          </a:p>
        </p:txBody>
      </p:sp>
      <p:sp>
        <p:nvSpPr>
          <p:cNvPr id="1366033" name="Line 17"/>
          <p:cNvSpPr>
            <a:spLocks noChangeShapeType="1"/>
          </p:cNvSpPr>
          <p:nvPr/>
        </p:nvSpPr>
        <p:spPr bwMode="auto">
          <a:xfrm>
            <a:off x="3473450" y="3671888"/>
            <a:ext cx="161925" cy="477837"/>
          </a:xfrm>
          <a:prstGeom prst="line">
            <a:avLst/>
          </a:prstGeom>
          <a:noFill/>
          <a:ln w="38100">
            <a:solidFill>
              <a:schemeClr val="bg1">
                <a:lumMod val="85000"/>
              </a:schemeClr>
            </a:solidFill>
            <a:round/>
            <a:headEnd/>
            <a:tailEnd/>
          </a:ln>
          <a:effectLst/>
        </p:spPr>
        <p:txBody>
          <a:bodyPr anchor="ctr"/>
          <a:lstStyle/>
          <a:p>
            <a:endParaRPr lang="en-US"/>
          </a:p>
        </p:txBody>
      </p:sp>
      <p:grpSp>
        <p:nvGrpSpPr>
          <p:cNvPr id="2" name="Group 18"/>
          <p:cNvGrpSpPr>
            <a:grpSpLocks/>
          </p:cNvGrpSpPr>
          <p:nvPr/>
        </p:nvGrpSpPr>
        <p:grpSpPr bwMode="auto">
          <a:xfrm flipH="1" flipV="1">
            <a:off x="1262063" y="2260600"/>
            <a:ext cx="290512" cy="249238"/>
            <a:chOff x="2919" y="2456"/>
            <a:chExt cx="183" cy="157"/>
          </a:xfrm>
          <a:solidFill>
            <a:schemeClr val="bg1">
              <a:lumMod val="95000"/>
            </a:schemeClr>
          </a:solidFill>
        </p:grpSpPr>
        <p:sp>
          <p:nvSpPr>
            <p:cNvPr id="1366035" name="Oval 19"/>
            <p:cNvSpPr>
              <a:spLocks noChangeArrowheads="1"/>
            </p:cNvSpPr>
            <p:nvPr/>
          </p:nvSpPr>
          <p:spPr bwMode="auto">
            <a:xfrm>
              <a:off x="2919" y="2456"/>
              <a:ext cx="183" cy="157"/>
            </a:xfrm>
            <a:prstGeom prst="ellipse">
              <a:avLst/>
            </a:prstGeom>
            <a:grpFill/>
            <a:ln w="38100">
              <a:solidFill>
                <a:schemeClr val="bg1">
                  <a:lumMod val="85000"/>
                </a:schemeClr>
              </a:solidFill>
              <a:round/>
              <a:headEnd/>
              <a:tailEnd/>
            </a:ln>
            <a:effectLst/>
          </p:spPr>
          <p:txBody>
            <a:bodyPr rot="10800000" wrap="none" anchor="ctr"/>
            <a:lstStyle/>
            <a:p>
              <a:endParaRPr lang="en-GB">
                <a:solidFill>
                  <a:srgbClr val="0000FF"/>
                </a:solidFill>
              </a:endParaRPr>
            </a:p>
          </p:txBody>
        </p:sp>
        <p:sp>
          <p:nvSpPr>
            <p:cNvPr id="1366036" name="Oval 20"/>
            <p:cNvSpPr>
              <a:spLocks noChangeArrowheads="1"/>
            </p:cNvSpPr>
            <p:nvPr/>
          </p:nvSpPr>
          <p:spPr bwMode="auto">
            <a:xfrm>
              <a:off x="3041" y="2494"/>
              <a:ext cx="27" cy="54"/>
            </a:xfrm>
            <a:prstGeom prst="ellipse">
              <a:avLst/>
            </a:prstGeom>
            <a:grpFill/>
            <a:ln w="3175">
              <a:solidFill>
                <a:schemeClr val="bg1">
                  <a:lumMod val="85000"/>
                </a:schemeClr>
              </a:solidFill>
              <a:round/>
              <a:headEnd/>
              <a:tailEnd/>
            </a:ln>
            <a:effectLst/>
          </p:spPr>
          <p:txBody>
            <a:bodyPr wrap="none" anchor="ctr"/>
            <a:lstStyle/>
            <a:p>
              <a:endParaRPr lang="en-US"/>
            </a:p>
          </p:txBody>
        </p:sp>
      </p:grpSp>
      <p:grpSp>
        <p:nvGrpSpPr>
          <p:cNvPr id="3" name="Group 21"/>
          <p:cNvGrpSpPr>
            <a:grpSpLocks/>
          </p:cNvGrpSpPr>
          <p:nvPr/>
        </p:nvGrpSpPr>
        <p:grpSpPr bwMode="auto">
          <a:xfrm flipH="1" flipV="1">
            <a:off x="3324429" y="2260600"/>
            <a:ext cx="290513" cy="249238"/>
            <a:chOff x="2919" y="2456"/>
            <a:chExt cx="183" cy="157"/>
          </a:xfrm>
          <a:solidFill>
            <a:schemeClr val="bg1">
              <a:lumMod val="95000"/>
            </a:schemeClr>
          </a:solidFill>
        </p:grpSpPr>
        <p:sp>
          <p:nvSpPr>
            <p:cNvPr id="1366038" name="Oval 22"/>
            <p:cNvSpPr>
              <a:spLocks noChangeArrowheads="1"/>
            </p:cNvSpPr>
            <p:nvPr/>
          </p:nvSpPr>
          <p:spPr bwMode="auto">
            <a:xfrm>
              <a:off x="2919" y="2456"/>
              <a:ext cx="183" cy="157"/>
            </a:xfrm>
            <a:prstGeom prst="ellipse">
              <a:avLst/>
            </a:prstGeom>
            <a:grpFill/>
            <a:ln w="38100">
              <a:solidFill>
                <a:schemeClr val="bg1">
                  <a:lumMod val="85000"/>
                </a:schemeClr>
              </a:solidFill>
              <a:round/>
              <a:headEnd/>
              <a:tailEnd/>
            </a:ln>
            <a:effectLst/>
          </p:spPr>
          <p:txBody>
            <a:bodyPr rot="10800000" wrap="none" anchor="ctr"/>
            <a:lstStyle/>
            <a:p>
              <a:endParaRPr lang="en-GB">
                <a:solidFill>
                  <a:srgbClr val="0000FF"/>
                </a:solidFill>
              </a:endParaRPr>
            </a:p>
          </p:txBody>
        </p:sp>
        <p:sp>
          <p:nvSpPr>
            <p:cNvPr id="1366039" name="Oval 23"/>
            <p:cNvSpPr>
              <a:spLocks noChangeArrowheads="1"/>
            </p:cNvSpPr>
            <p:nvPr/>
          </p:nvSpPr>
          <p:spPr bwMode="auto">
            <a:xfrm>
              <a:off x="3041" y="2494"/>
              <a:ext cx="27" cy="54"/>
            </a:xfrm>
            <a:prstGeom prst="ellipse">
              <a:avLst/>
            </a:prstGeom>
            <a:grpFill/>
            <a:ln w="3175">
              <a:solidFill>
                <a:schemeClr val="bg1">
                  <a:lumMod val="85000"/>
                </a:schemeClr>
              </a:solidFill>
              <a:round/>
              <a:headEnd/>
              <a:tailEnd/>
            </a:ln>
            <a:effectLst/>
          </p:spPr>
          <p:txBody>
            <a:bodyPr wrap="none" anchor="ctr"/>
            <a:lstStyle/>
            <a:p>
              <a:endParaRPr lang="en-US"/>
            </a:p>
          </p:txBody>
        </p:sp>
      </p:grpSp>
      <p:grpSp>
        <p:nvGrpSpPr>
          <p:cNvPr id="4" name="Group 24"/>
          <p:cNvGrpSpPr>
            <a:grpSpLocks/>
          </p:cNvGrpSpPr>
          <p:nvPr/>
        </p:nvGrpSpPr>
        <p:grpSpPr bwMode="auto">
          <a:xfrm flipH="1" flipV="1">
            <a:off x="2446542" y="2260600"/>
            <a:ext cx="290512" cy="249238"/>
            <a:chOff x="2919" y="2456"/>
            <a:chExt cx="183" cy="157"/>
          </a:xfrm>
          <a:solidFill>
            <a:schemeClr val="bg1">
              <a:lumMod val="95000"/>
            </a:schemeClr>
          </a:solidFill>
        </p:grpSpPr>
        <p:sp>
          <p:nvSpPr>
            <p:cNvPr id="1366041" name="Oval 25"/>
            <p:cNvSpPr>
              <a:spLocks noChangeArrowheads="1"/>
            </p:cNvSpPr>
            <p:nvPr/>
          </p:nvSpPr>
          <p:spPr bwMode="auto">
            <a:xfrm>
              <a:off x="2919" y="2456"/>
              <a:ext cx="183" cy="157"/>
            </a:xfrm>
            <a:prstGeom prst="ellipse">
              <a:avLst/>
            </a:prstGeom>
            <a:grpFill/>
            <a:ln w="38100">
              <a:solidFill>
                <a:schemeClr val="bg1">
                  <a:lumMod val="85000"/>
                </a:schemeClr>
              </a:solidFill>
              <a:round/>
              <a:headEnd/>
              <a:tailEnd/>
            </a:ln>
            <a:effectLst/>
          </p:spPr>
          <p:txBody>
            <a:bodyPr rot="10800000" wrap="none" anchor="ctr"/>
            <a:lstStyle/>
            <a:p>
              <a:endParaRPr lang="en-GB">
                <a:solidFill>
                  <a:srgbClr val="0000FF"/>
                </a:solidFill>
              </a:endParaRPr>
            </a:p>
          </p:txBody>
        </p:sp>
        <p:sp>
          <p:nvSpPr>
            <p:cNvPr id="1366042" name="Oval 26"/>
            <p:cNvSpPr>
              <a:spLocks noChangeArrowheads="1"/>
            </p:cNvSpPr>
            <p:nvPr/>
          </p:nvSpPr>
          <p:spPr bwMode="auto">
            <a:xfrm>
              <a:off x="3041" y="2494"/>
              <a:ext cx="27" cy="54"/>
            </a:xfrm>
            <a:prstGeom prst="ellipse">
              <a:avLst/>
            </a:prstGeom>
            <a:grpFill/>
            <a:ln w="3175">
              <a:solidFill>
                <a:schemeClr val="bg1">
                  <a:lumMod val="85000"/>
                </a:schemeClr>
              </a:solidFill>
              <a:round/>
              <a:headEnd/>
              <a:tailEnd/>
            </a:ln>
            <a:effectLst/>
          </p:spPr>
          <p:txBody>
            <a:bodyPr wrap="none" anchor="ctr"/>
            <a:lstStyle/>
            <a:p>
              <a:endParaRPr lang="en-US"/>
            </a:p>
          </p:txBody>
        </p:sp>
      </p:grpSp>
      <p:grpSp>
        <p:nvGrpSpPr>
          <p:cNvPr id="5" name="Group 27"/>
          <p:cNvGrpSpPr>
            <a:grpSpLocks/>
          </p:cNvGrpSpPr>
          <p:nvPr/>
        </p:nvGrpSpPr>
        <p:grpSpPr bwMode="auto">
          <a:xfrm flipH="1" flipV="1">
            <a:off x="2462213" y="3536950"/>
            <a:ext cx="290512" cy="249238"/>
            <a:chOff x="2919" y="2456"/>
            <a:chExt cx="183" cy="157"/>
          </a:xfrm>
          <a:solidFill>
            <a:schemeClr val="bg1">
              <a:lumMod val="95000"/>
            </a:schemeClr>
          </a:solidFill>
        </p:grpSpPr>
        <p:sp>
          <p:nvSpPr>
            <p:cNvPr id="1366044" name="Oval 28"/>
            <p:cNvSpPr>
              <a:spLocks noChangeArrowheads="1"/>
            </p:cNvSpPr>
            <p:nvPr/>
          </p:nvSpPr>
          <p:spPr bwMode="auto">
            <a:xfrm>
              <a:off x="2919" y="2456"/>
              <a:ext cx="183" cy="157"/>
            </a:xfrm>
            <a:prstGeom prst="ellipse">
              <a:avLst/>
            </a:prstGeom>
            <a:grpFill/>
            <a:ln w="38100">
              <a:solidFill>
                <a:schemeClr val="bg1">
                  <a:lumMod val="85000"/>
                </a:schemeClr>
              </a:solidFill>
              <a:round/>
              <a:headEnd/>
              <a:tailEnd/>
            </a:ln>
            <a:effectLst/>
          </p:spPr>
          <p:txBody>
            <a:bodyPr rot="10800000" wrap="none" anchor="ctr"/>
            <a:lstStyle/>
            <a:p>
              <a:endParaRPr lang="en-GB">
                <a:solidFill>
                  <a:srgbClr val="0000FF"/>
                </a:solidFill>
              </a:endParaRPr>
            </a:p>
          </p:txBody>
        </p:sp>
        <p:sp>
          <p:nvSpPr>
            <p:cNvPr id="1366045" name="Oval 29"/>
            <p:cNvSpPr>
              <a:spLocks noChangeArrowheads="1"/>
            </p:cNvSpPr>
            <p:nvPr/>
          </p:nvSpPr>
          <p:spPr bwMode="auto">
            <a:xfrm>
              <a:off x="3041" y="2494"/>
              <a:ext cx="27" cy="54"/>
            </a:xfrm>
            <a:prstGeom prst="ellipse">
              <a:avLst/>
            </a:prstGeom>
            <a:grpFill/>
            <a:ln w="3175">
              <a:solidFill>
                <a:schemeClr val="bg1">
                  <a:lumMod val="85000"/>
                </a:schemeClr>
              </a:solidFill>
              <a:round/>
              <a:headEnd/>
              <a:tailEnd/>
            </a:ln>
            <a:effectLst/>
          </p:spPr>
          <p:txBody>
            <a:bodyPr wrap="none" anchor="ctr"/>
            <a:lstStyle/>
            <a:p>
              <a:endParaRPr lang="en-US"/>
            </a:p>
          </p:txBody>
        </p:sp>
      </p:grpSp>
      <p:grpSp>
        <p:nvGrpSpPr>
          <p:cNvPr id="6" name="Group 30"/>
          <p:cNvGrpSpPr>
            <a:grpSpLocks/>
          </p:cNvGrpSpPr>
          <p:nvPr/>
        </p:nvGrpSpPr>
        <p:grpSpPr bwMode="auto">
          <a:xfrm flipH="1" flipV="1">
            <a:off x="3328988" y="3538538"/>
            <a:ext cx="290512" cy="249237"/>
            <a:chOff x="2919" y="2456"/>
            <a:chExt cx="183" cy="157"/>
          </a:xfrm>
          <a:solidFill>
            <a:schemeClr val="bg1">
              <a:lumMod val="95000"/>
            </a:schemeClr>
          </a:solidFill>
        </p:grpSpPr>
        <p:sp>
          <p:nvSpPr>
            <p:cNvPr id="1366047" name="Oval 31"/>
            <p:cNvSpPr>
              <a:spLocks noChangeArrowheads="1"/>
            </p:cNvSpPr>
            <p:nvPr/>
          </p:nvSpPr>
          <p:spPr bwMode="auto">
            <a:xfrm>
              <a:off x="2919" y="2456"/>
              <a:ext cx="183" cy="157"/>
            </a:xfrm>
            <a:prstGeom prst="ellipse">
              <a:avLst/>
            </a:prstGeom>
            <a:grpFill/>
            <a:ln w="38100">
              <a:solidFill>
                <a:schemeClr val="bg1">
                  <a:lumMod val="85000"/>
                </a:schemeClr>
              </a:solidFill>
              <a:round/>
              <a:headEnd/>
              <a:tailEnd/>
            </a:ln>
            <a:effectLst/>
          </p:spPr>
          <p:txBody>
            <a:bodyPr rot="10800000" wrap="none" anchor="ctr"/>
            <a:lstStyle/>
            <a:p>
              <a:endParaRPr lang="en-GB">
                <a:solidFill>
                  <a:srgbClr val="0000FF"/>
                </a:solidFill>
              </a:endParaRPr>
            </a:p>
          </p:txBody>
        </p:sp>
        <p:sp>
          <p:nvSpPr>
            <p:cNvPr id="1366048" name="Oval 32"/>
            <p:cNvSpPr>
              <a:spLocks noChangeArrowheads="1"/>
            </p:cNvSpPr>
            <p:nvPr/>
          </p:nvSpPr>
          <p:spPr bwMode="auto">
            <a:xfrm>
              <a:off x="3041" y="2494"/>
              <a:ext cx="27" cy="54"/>
            </a:xfrm>
            <a:prstGeom prst="ellipse">
              <a:avLst/>
            </a:prstGeom>
            <a:grpFill/>
            <a:ln w="3175">
              <a:solidFill>
                <a:schemeClr val="bg1">
                  <a:lumMod val="85000"/>
                </a:schemeClr>
              </a:solidFill>
              <a:round/>
              <a:headEnd/>
              <a:tailEnd/>
            </a:ln>
            <a:effectLst/>
          </p:spPr>
          <p:txBody>
            <a:bodyPr wrap="none" anchor="ctr"/>
            <a:lstStyle/>
            <a:p>
              <a:endParaRPr lang="en-US"/>
            </a:p>
          </p:txBody>
        </p:sp>
      </p:grpSp>
      <p:grpSp>
        <p:nvGrpSpPr>
          <p:cNvPr id="7" name="Group 33"/>
          <p:cNvGrpSpPr>
            <a:grpSpLocks/>
          </p:cNvGrpSpPr>
          <p:nvPr/>
        </p:nvGrpSpPr>
        <p:grpSpPr bwMode="auto">
          <a:xfrm flipH="1" flipV="1">
            <a:off x="2290763" y="4132263"/>
            <a:ext cx="290512" cy="249237"/>
            <a:chOff x="2919" y="2456"/>
            <a:chExt cx="183" cy="157"/>
          </a:xfrm>
          <a:solidFill>
            <a:schemeClr val="bg1">
              <a:lumMod val="95000"/>
            </a:schemeClr>
          </a:solidFill>
        </p:grpSpPr>
        <p:sp>
          <p:nvSpPr>
            <p:cNvPr id="1366050" name="Oval 34"/>
            <p:cNvSpPr>
              <a:spLocks noChangeArrowheads="1"/>
            </p:cNvSpPr>
            <p:nvPr/>
          </p:nvSpPr>
          <p:spPr bwMode="auto">
            <a:xfrm>
              <a:off x="2919" y="2456"/>
              <a:ext cx="183" cy="157"/>
            </a:xfrm>
            <a:prstGeom prst="ellipse">
              <a:avLst/>
            </a:prstGeom>
            <a:grpFill/>
            <a:ln w="38100">
              <a:solidFill>
                <a:schemeClr val="bg1">
                  <a:lumMod val="85000"/>
                </a:schemeClr>
              </a:solidFill>
              <a:round/>
              <a:headEnd/>
              <a:tailEnd/>
            </a:ln>
            <a:effectLst/>
          </p:spPr>
          <p:txBody>
            <a:bodyPr rot="10800000" wrap="none" anchor="ctr"/>
            <a:lstStyle/>
            <a:p>
              <a:endParaRPr lang="en-GB">
                <a:solidFill>
                  <a:srgbClr val="0000FF"/>
                </a:solidFill>
              </a:endParaRPr>
            </a:p>
          </p:txBody>
        </p:sp>
        <p:sp>
          <p:nvSpPr>
            <p:cNvPr id="1366051" name="Oval 35"/>
            <p:cNvSpPr>
              <a:spLocks noChangeArrowheads="1"/>
            </p:cNvSpPr>
            <p:nvPr/>
          </p:nvSpPr>
          <p:spPr bwMode="auto">
            <a:xfrm>
              <a:off x="3041" y="2494"/>
              <a:ext cx="27" cy="54"/>
            </a:xfrm>
            <a:prstGeom prst="ellipse">
              <a:avLst/>
            </a:prstGeom>
            <a:grpFill/>
            <a:ln w="3175">
              <a:solidFill>
                <a:schemeClr val="bg1">
                  <a:lumMod val="85000"/>
                </a:schemeClr>
              </a:solidFill>
              <a:round/>
              <a:headEnd/>
              <a:tailEnd/>
            </a:ln>
            <a:effectLst/>
          </p:spPr>
          <p:txBody>
            <a:bodyPr wrap="none" anchor="ctr"/>
            <a:lstStyle/>
            <a:p>
              <a:endParaRPr lang="en-US"/>
            </a:p>
          </p:txBody>
        </p:sp>
      </p:grpSp>
      <p:grpSp>
        <p:nvGrpSpPr>
          <p:cNvPr id="8" name="Group 36"/>
          <p:cNvGrpSpPr>
            <a:grpSpLocks/>
          </p:cNvGrpSpPr>
          <p:nvPr/>
        </p:nvGrpSpPr>
        <p:grpSpPr bwMode="auto">
          <a:xfrm flipH="1" flipV="1">
            <a:off x="2860675" y="2976563"/>
            <a:ext cx="290513" cy="249237"/>
            <a:chOff x="2919" y="2456"/>
            <a:chExt cx="183" cy="157"/>
          </a:xfrm>
          <a:solidFill>
            <a:schemeClr val="bg1">
              <a:lumMod val="95000"/>
            </a:schemeClr>
          </a:solidFill>
        </p:grpSpPr>
        <p:sp>
          <p:nvSpPr>
            <p:cNvPr id="1366053" name="Oval 37"/>
            <p:cNvSpPr>
              <a:spLocks noChangeArrowheads="1"/>
            </p:cNvSpPr>
            <p:nvPr/>
          </p:nvSpPr>
          <p:spPr bwMode="auto">
            <a:xfrm>
              <a:off x="2919" y="2456"/>
              <a:ext cx="183" cy="157"/>
            </a:xfrm>
            <a:prstGeom prst="ellipse">
              <a:avLst/>
            </a:prstGeom>
            <a:grpFill/>
            <a:ln w="38100">
              <a:solidFill>
                <a:schemeClr val="bg1">
                  <a:lumMod val="85000"/>
                </a:schemeClr>
              </a:solidFill>
              <a:round/>
              <a:headEnd/>
              <a:tailEnd/>
            </a:ln>
            <a:effectLst/>
          </p:spPr>
          <p:txBody>
            <a:bodyPr rot="10800000" wrap="none" anchor="ctr"/>
            <a:lstStyle/>
            <a:p>
              <a:endParaRPr lang="en-GB">
                <a:solidFill>
                  <a:srgbClr val="0000FF"/>
                </a:solidFill>
              </a:endParaRPr>
            </a:p>
          </p:txBody>
        </p:sp>
        <p:sp>
          <p:nvSpPr>
            <p:cNvPr id="1366054" name="Oval 38"/>
            <p:cNvSpPr>
              <a:spLocks noChangeArrowheads="1"/>
            </p:cNvSpPr>
            <p:nvPr/>
          </p:nvSpPr>
          <p:spPr bwMode="auto">
            <a:xfrm>
              <a:off x="3041" y="2494"/>
              <a:ext cx="27" cy="54"/>
            </a:xfrm>
            <a:prstGeom prst="ellipse">
              <a:avLst/>
            </a:prstGeom>
            <a:grpFill/>
            <a:ln w="3175">
              <a:solidFill>
                <a:schemeClr val="bg1">
                  <a:lumMod val="85000"/>
                </a:schemeClr>
              </a:solidFill>
              <a:round/>
              <a:headEnd/>
              <a:tailEnd/>
            </a:ln>
            <a:effectLst/>
          </p:spPr>
          <p:txBody>
            <a:bodyPr wrap="none" anchor="ctr"/>
            <a:lstStyle/>
            <a:p>
              <a:endParaRPr lang="en-US"/>
            </a:p>
          </p:txBody>
        </p:sp>
      </p:grpSp>
      <p:grpSp>
        <p:nvGrpSpPr>
          <p:cNvPr id="9" name="Group 39"/>
          <p:cNvGrpSpPr>
            <a:grpSpLocks/>
          </p:cNvGrpSpPr>
          <p:nvPr/>
        </p:nvGrpSpPr>
        <p:grpSpPr bwMode="auto">
          <a:xfrm flipH="1" flipV="1">
            <a:off x="1895475" y="3436938"/>
            <a:ext cx="290513" cy="249237"/>
            <a:chOff x="2919" y="2456"/>
            <a:chExt cx="183" cy="157"/>
          </a:xfrm>
          <a:solidFill>
            <a:schemeClr val="bg1">
              <a:lumMod val="95000"/>
            </a:schemeClr>
          </a:solidFill>
        </p:grpSpPr>
        <p:sp>
          <p:nvSpPr>
            <p:cNvPr id="1366056" name="Oval 40"/>
            <p:cNvSpPr>
              <a:spLocks noChangeArrowheads="1"/>
            </p:cNvSpPr>
            <p:nvPr/>
          </p:nvSpPr>
          <p:spPr bwMode="auto">
            <a:xfrm>
              <a:off x="2919" y="2456"/>
              <a:ext cx="183" cy="157"/>
            </a:xfrm>
            <a:prstGeom prst="ellipse">
              <a:avLst/>
            </a:prstGeom>
            <a:grpFill/>
            <a:ln w="38100">
              <a:solidFill>
                <a:schemeClr val="bg1">
                  <a:lumMod val="85000"/>
                </a:schemeClr>
              </a:solidFill>
              <a:round/>
              <a:headEnd/>
              <a:tailEnd/>
            </a:ln>
            <a:effectLst/>
          </p:spPr>
          <p:txBody>
            <a:bodyPr rot="10800000" wrap="none" anchor="ctr"/>
            <a:lstStyle/>
            <a:p>
              <a:endParaRPr lang="en-GB">
                <a:solidFill>
                  <a:srgbClr val="0000FF"/>
                </a:solidFill>
              </a:endParaRPr>
            </a:p>
          </p:txBody>
        </p:sp>
        <p:sp>
          <p:nvSpPr>
            <p:cNvPr id="1366057" name="Oval 41"/>
            <p:cNvSpPr>
              <a:spLocks noChangeArrowheads="1"/>
            </p:cNvSpPr>
            <p:nvPr/>
          </p:nvSpPr>
          <p:spPr bwMode="auto">
            <a:xfrm>
              <a:off x="3041" y="2494"/>
              <a:ext cx="27" cy="54"/>
            </a:xfrm>
            <a:prstGeom prst="ellipse">
              <a:avLst/>
            </a:prstGeom>
            <a:grpFill/>
            <a:ln w="3175">
              <a:solidFill>
                <a:schemeClr val="bg1">
                  <a:lumMod val="85000"/>
                </a:schemeClr>
              </a:solidFill>
              <a:round/>
              <a:headEnd/>
              <a:tailEnd/>
            </a:ln>
            <a:effectLst/>
          </p:spPr>
          <p:txBody>
            <a:bodyPr wrap="none" anchor="ctr"/>
            <a:lstStyle/>
            <a:p>
              <a:endParaRPr lang="en-US"/>
            </a:p>
          </p:txBody>
        </p:sp>
      </p:grpSp>
      <p:sp>
        <p:nvSpPr>
          <p:cNvPr id="1366058" name="AutoShape 42"/>
          <p:cNvSpPr>
            <a:spLocks noChangeArrowheads="1"/>
          </p:cNvSpPr>
          <p:nvPr/>
        </p:nvSpPr>
        <p:spPr bwMode="auto">
          <a:xfrm>
            <a:off x="5934075" y="3067050"/>
            <a:ext cx="855663" cy="595313"/>
          </a:xfrm>
          <a:prstGeom prst="triangle">
            <a:avLst>
              <a:gd name="adj" fmla="val 50000"/>
            </a:avLst>
          </a:prstGeom>
          <a:solidFill>
            <a:schemeClr val="bg1">
              <a:lumMod val="95000"/>
            </a:schemeClr>
          </a:solidFill>
          <a:ln w="38100" algn="ctr">
            <a:solidFill>
              <a:schemeClr val="bg1">
                <a:lumMod val="85000"/>
              </a:schemeClr>
            </a:solidFill>
            <a:miter lim="800000"/>
            <a:headEnd/>
            <a:tailEnd/>
          </a:ln>
          <a:effectLst/>
        </p:spPr>
        <p:txBody>
          <a:bodyPr wrap="none" anchor="ctr"/>
          <a:lstStyle/>
          <a:p>
            <a:endParaRPr lang="en-US"/>
          </a:p>
        </p:txBody>
      </p:sp>
      <p:sp>
        <p:nvSpPr>
          <p:cNvPr id="1366059" name="Line 43"/>
          <p:cNvSpPr>
            <a:spLocks noChangeShapeType="1"/>
          </p:cNvSpPr>
          <p:nvPr/>
        </p:nvSpPr>
        <p:spPr bwMode="auto">
          <a:xfrm flipH="1">
            <a:off x="6354763" y="3678238"/>
            <a:ext cx="434975" cy="1654175"/>
          </a:xfrm>
          <a:prstGeom prst="line">
            <a:avLst/>
          </a:prstGeom>
          <a:noFill/>
          <a:ln w="38100">
            <a:solidFill>
              <a:schemeClr val="bg1">
                <a:lumMod val="85000"/>
              </a:schemeClr>
            </a:solidFill>
            <a:round/>
            <a:headEnd/>
            <a:tailEnd/>
          </a:ln>
          <a:effectLst/>
        </p:spPr>
        <p:txBody>
          <a:bodyPr anchor="ctr"/>
          <a:lstStyle/>
          <a:p>
            <a:endParaRPr lang="en-US"/>
          </a:p>
        </p:txBody>
      </p:sp>
      <p:sp>
        <p:nvSpPr>
          <p:cNvPr id="1366060" name="Line 44"/>
          <p:cNvSpPr>
            <a:spLocks noChangeShapeType="1"/>
          </p:cNvSpPr>
          <p:nvPr/>
        </p:nvSpPr>
        <p:spPr bwMode="auto">
          <a:xfrm flipV="1">
            <a:off x="6818313" y="2341563"/>
            <a:ext cx="1219200" cy="1292225"/>
          </a:xfrm>
          <a:prstGeom prst="line">
            <a:avLst/>
          </a:prstGeom>
          <a:noFill/>
          <a:ln w="38100">
            <a:solidFill>
              <a:schemeClr val="bg1">
                <a:lumMod val="85000"/>
              </a:schemeClr>
            </a:solidFill>
            <a:round/>
            <a:headEnd/>
            <a:tailEnd/>
          </a:ln>
          <a:effectLst/>
        </p:spPr>
        <p:txBody>
          <a:bodyPr anchor="ctr"/>
          <a:lstStyle/>
          <a:p>
            <a:endParaRPr lang="en-US"/>
          </a:p>
        </p:txBody>
      </p:sp>
      <p:sp>
        <p:nvSpPr>
          <p:cNvPr id="1366061" name="Line 45"/>
          <p:cNvSpPr>
            <a:spLocks noChangeShapeType="1"/>
          </p:cNvSpPr>
          <p:nvPr/>
        </p:nvSpPr>
        <p:spPr bwMode="auto">
          <a:xfrm flipH="1">
            <a:off x="6383338" y="2327275"/>
            <a:ext cx="1625600" cy="769938"/>
          </a:xfrm>
          <a:prstGeom prst="line">
            <a:avLst/>
          </a:prstGeom>
          <a:noFill/>
          <a:ln w="38100">
            <a:solidFill>
              <a:schemeClr val="bg1">
                <a:lumMod val="85000"/>
              </a:schemeClr>
            </a:solidFill>
            <a:round/>
            <a:headEnd/>
            <a:tailEnd/>
          </a:ln>
          <a:effectLst/>
        </p:spPr>
        <p:txBody>
          <a:bodyPr anchor="ctr"/>
          <a:lstStyle/>
          <a:p>
            <a:endParaRPr lang="en-US"/>
          </a:p>
        </p:txBody>
      </p:sp>
      <p:sp>
        <p:nvSpPr>
          <p:cNvPr id="1366062" name="Line 46"/>
          <p:cNvSpPr>
            <a:spLocks noChangeShapeType="1"/>
          </p:cNvSpPr>
          <p:nvPr/>
        </p:nvSpPr>
        <p:spPr bwMode="auto">
          <a:xfrm flipH="1" flipV="1">
            <a:off x="4684713" y="2386013"/>
            <a:ext cx="1670050" cy="696912"/>
          </a:xfrm>
          <a:prstGeom prst="line">
            <a:avLst/>
          </a:prstGeom>
          <a:noFill/>
          <a:ln w="38100">
            <a:solidFill>
              <a:schemeClr val="bg1">
                <a:lumMod val="85000"/>
              </a:schemeClr>
            </a:solidFill>
            <a:round/>
            <a:headEnd/>
            <a:tailEnd/>
          </a:ln>
          <a:effectLst/>
        </p:spPr>
        <p:txBody>
          <a:bodyPr anchor="ctr"/>
          <a:lstStyle/>
          <a:p>
            <a:endParaRPr lang="en-US"/>
          </a:p>
        </p:txBody>
      </p:sp>
      <p:sp>
        <p:nvSpPr>
          <p:cNvPr id="1366063" name="Line 47"/>
          <p:cNvSpPr>
            <a:spLocks noChangeShapeType="1"/>
          </p:cNvSpPr>
          <p:nvPr/>
        </p:nvSpPr>
        <p:spPr bwMode="auto">
          <a:xfrm flipH="1" flipV="1">
            <a:off x="4656138" y="2327275"/>
            <a:ext cx="1263650" cy="1320800"/>
          </a:xfrm>
          <a:prstGeom prst="line">
            <a:avLst/>
          </a:prstGeom>
          <a:noFill/>
          <a:ln w="38100">
            <a:solidFill>
              <a:schemeClr val="bg1">
                <a:lumMod val="85000"/>
              </a:schemeClr>
            </a:solidFill>
            <a:round/>
            <a:headEnd/>
            <a:tailEnd/>
          </a:ln>
          <a:effectLst/>
        </p:spPr>
        <p:txBody>
          <a:bodyPr anchor="ctr"/>
          <a:lstStyle/>
          <a:p>
            <a:endParaRPr lang="en-US"/>
          </a:p>
        </p:txBody>
      </p:sp>
      <p:sp>
        <p:nvSpPr>
          <p:cNvPr id="1366064" name="Line 48"/>
          <p:cNvSpPr>
            <a:spLocks noChangeShapeType="1"/>
          </p:cNvSpPr>
          <p:nvPr/>
        </p:nvSpPr>
        <p:spPr bwMode="auto">
          <a:xfrm flipH="1" flipV="1">
            <a:off x="5934075" y="3619500"/>
            <a:ext cx="434975" cy="1698625"/>
          </a:xfrm>
          <a:prstGeom prst="line">
            <a:avLst/>
          </a:prstGeom>
          <a:noFill/>
          <a:ln w="38100">
            <a:solidFill>
              <a:schemeClr val="bg1">
                <a:lumMod val="85000"/>
              </a:schemeClr>
            </a:solidFill>
            <a:round/>
            <a:headEnd/>
            <a:tailEnd/>
          </a:ln>
          <a:effectLst/>
        </p:spPr>
        <p:txBody>
          <a:bodyPr anchor="ctr"/>
          <a:lstStyle/>
          <a:p>
            <a:endParaRPr lang="en-US"/>
          </a:p>
        </p:txBody>
      </p:sp>
      <p:sp>
        <p:nvSpPr>
          <p:cNvPr id="1366065" name="Line 49"/>
          <p:cNvSpPr>
            <a:spLocks noChangeShapeType="1"/>
          </p:cNvSpPr>
          <p:nvPr/>
        </p:nvSpPr>
        <p:spPr bwMode="auto">
          <a:xfrm flipV="1">
            <a:off x="6369050" y="2374900"/>
            <a:ext cx="420688" cy="754063"/>
          </a:xfrm>
          <a:prstGeom prst="line">
            <a:avLst/>
          </a:prstGeom>
          <a:noFill/>
          <a:ln w="38100">
            <a:solidFill>
              <a:schemeClr val="bg1">
                <a:lumMod val="85000"/>
              </a:schemeClr>
            </a:solidFill>
            <a:round/>
            <a:headEnd/>
            <a:tailEnd/>
          </a:ln>
          <a:effectLst/>
        </p:spPr>
        <p:txBody>
          <a:bodyPr anchor="ctr"/>
          <a:lstStyle/>
          <a:p>
            <a:endParaRPr lang="en-US"/>
          </a:p>
        </p:txBody>
      </p:sp>
      <p:sp>
        <p:nvSpPr>
          <p:cNvPr id="1366066" name="Line 50"/>
          <p:cNvSpPr>
            <a:spLocks noChangeShapeType="1"/>
          </p:cNvSpPr>
          <p:nvPr/>
        </p:nvSpPr>
        <p:spPr bwMode="auto">
          <a:xfrm flipH="1" flipV="1">
            <a:off x="5940425" y="2376488"/>
            <a:ext cx="420688" cy="754062"/>
          </a:xfrm>
          <a:prstGeom prst="line">
            <a:avLst/>
          </a:prstGeom>
          <a:noFill/>
          <a:ln w="38100">
            <a:solidFill>
              <a:schemeClr val="bg1">
                <a:lumMod val="85000"/>
              </a:schemeClr>
            </a:solidFill>
            <a:round/>
            <a:headEnd/>
            <a:tailEnd/>
          </a:ln>
          <a:effectLst/>
        </p:spPr>
        <p:txBody>
          <a:bodyPr anchor="ctr"/>
          <a:lstStyle/>
          <a:p>
            <a:endParaRPr lang="en-US"/>
          </a:p>
        </p:txBody>
      </p:sp>
      <p:sp>
        <p:nvSpPr>
          <p:cNvPr id="1366067" name="Line 51"/>
          <p:cNvSpPr>
            <a:spLocks noChangeShapeType="1"/>
          </p:cNvSpPr>
          <p:nvPr/>
        </p:nvSpPr>
        <p:spPr bwMode="auto">
          <a:xfrm flipH="1" flipV="1">
            <a:off x="5265738" y="3430588"/>
            <a:ext cx="696912" cy="247650"/>
          </a:xfrm>
          <a:prstGeom prst="line">
            <a:avLst/>
          </a:prstGeom>
          <a:noFill/>
          <a:ln w="38100">
            <a:solidFill>
              <a:schemeClr val="bg1">
                <a:lumMod val="85000"/>
              </a:schemeClr>
            </a:solidFill>
            <a:round/>
            <a:headEnd/>
            <a:tailEnd/>
          </a:ln>
          <a:effectLst/>
        </p:spPr>
        <p:txBody>
          <a:bodyPr anchor="ctr"/>
          <a:lstStyle/>
          <a:p>
            <a:endParaRPr lang="en-US"/>
          </a:p>
        </p:txBody>
      </p:sp>
      <p:sp>
        <p:nvSpPr>
          <p:cNvPr id="1366068" name="Line 52"/>
          <p:cNvSpPr>
            <a:spLocks noChangeShapeType="1"/>
          </p:cNvSpPr>
          <p:nvPr/>
        </p:nvSpPr>
        <p:spPr bwMode="auto">
          <a:xfrm flipV="1">
            <a:off x="6769100" y="3524250"/>
            <a:ext cx="623888" cy="131763"/>
          </a:xfrm>
          <a:prstGeom prst="line">
            <a:avLst/>
          </a:prstGeom>
          <a:noFill/>
          <a:ln w="38100">
            <a:solidFill>
              <a:schemeClr val="bg1">
                <a:lumMod val="85000"/>
              </a:schemeClr>
            </a:solidFill>
            <a:round/>
            <a:headEnd/>
            <a:tailEnd/>
          </a:ln>
          <a:effectLst/>
        </p:spPr>
        <p:txBody>
          <a:bodyPr anchor="ctr"/>
          <a:lstStyle/>
          <a:p>
            <a:endParaRPr lang="en-US"/>
          </a:p>
        </p:txBody>
      </p:sp>
      <p:sp>
        <p:nvSpPr>
          <p:cNvPr id="1366069" name="Line 53"/>
          <p:cNvSpPr>
            <a:spLocks noChangeShapeType="1"/>
          </p:cNvSpPr>
          <p:nvPr/>
        </p:nvSpPr>
        <p:spPr bwMode="auto">
          <a:xfrm flipH="1">
            <a:off x="5699125" y="3692525"/>
            <a:ext cx="219075" cy="492125"/>
          </a:xfrm>
          <a:prstGeom prst="line">
            <a:avLst/>
          </a:prstGeom>
          <a:noFill/>
          <a:ln w="38100">
            <a:solidFill>
              <a:schemeClr val="bg1">
                <a:lumMod val="85000"/>
              </a:schemeClr>
            </a:solidFill>
            <a:round/>
            <a:headEnd/>
            <a:tailEnd/>
          </a:ln>
          <a:effectLst/>
        </p:spPr>
        <p:txBody>
          <a:bodyPr anchor="ctr"/>
          <a:lstStyle/>
          <a:p>
            <a:endParaRPr lang="en-US"/>
          </a:p>
        </p:txBody>
      </p:sp>
      <p:sp>
        <p:nvSpPr>
          <p:cNvPr id="1366070" name="Line 54"/>
          <p:cNvSpPr>
            <a:spLocks noChangeShapeType="1"/>
          </p:cNvSpPr>
          <p:nvPr/>
        </p:nvSpPr>
        <p:spPr bwMode="auto">
          <a:xfrm>
            <a:off x="6810375" y="3671888"/>
            <a:ext cx="131763" cy="565150"/>
          </a:xfrm>
          <a:prstGeom prst="line">
            <a:avLst/>
          </a:prstGeom>
          <a:noFill/>
          <a:ln w="38100">
            <a:solidFill>
              <a:schemeClr val="bg1">
                <a:lumMod val="85000"/>
              </a:schemeClr>
            </a:solidFill>
            <a:round/>
            <a:headEnd/>
            <a:tailEnd/>
          </a:ln>
          <a:effectLst/>
        </p:spPr>
        <p:txBody>
          <a:bodyPr anchor="ctr"/>
          <a:lstStyle/>
          <a:p>
            <a:endParaRPr lang="en-US"/>
          </a:p>
        </p:txBody>
      </p:sp>
      <p:grpSp>
        <p:nvGrpSpPr>
          <p:cNvPr id="10" name="Group 55"/>
          <p:cNvGrpSpPr>
            <a:grpSpLocks/>
          </p:cNvGrpSpPr>
          <p:nvPr/>
        </p:nvGrpSpPr>
        <p:grpSpPr bwMode="auto">
          <a:xfrm flipH="1" flipV="1">
            <a:off x="6661354" y="2260600"/>
            <a:ext cx="290513" cy="249238"/>
            <a:chOff x="2919" y="2456"/>
            <a:chExt cx="183" cy="157"/>
          </a:xfrm>
          <a:solidFill>
            <a:schemeClr val="bg1">
              <a:lumMod val="95000"/>
            </a:schemeClr>
          </a:solidFill>
        </p:grpSpPr>
        <p:sp>
          <p:nvSpPr>
            <p:cNvPr id="1366072" name="Oval 56"/>
            <p:cNvSpPr>
              <a:spLocks noChangeArrowheads="1"/>
            </p:cNvSpPr>
            <p:nvPr/>
          </p:nvSpPr>
          <p:spPr bwMode="auto">
            <a:xfrm>
              <a:off x="2919" y="2456"/>
              <a:ext cx="183" cy="157"/>
            </a:xfrm>
            <a:prstGeom prst="ellipse">
              <a:avLst/>
            </a:prstGeom>
            <a:grpFill/>
            <a:ln w="38100">
              <a:solidFill>
                <a:schemeClr val="bg1">
                  <a:lumMod val="85000"/>
                </a:schemeClr>
              </a:solidFill>
              <a:round/>
              <a:headEnd/>
              <a:tailEnd/>
            </a:ln>
            <a:effectLst/>
          </p:spPr>
          <p:txBody>
            <a:bodyPr rot="10800000" wrap="none" anchor="ctr"/>
            <a:lstStyle/>
            <a:p>
              <a:endParaRPr lang="en-GB">
                <a:solidFill>
                  <a:srgbClr val="0000FF"/>
                </a:solidFill>
              </a:endParaRPr>
            </a:p>
          </p:txBody>
        </p:sp>
        <p:sp>
          <p:nvSpPr>
            <p:cNvPr id="1366073" name="Oval 57"/>
            <p:cNvSpPr>
              <a:spLocks noChangeArrowheads="1"/>
            </p:cNvSpPr>
            <p:nvPr/>
          </p:nvSpPr>
          <p:spPr bwMode="auto">
            <a:xfrm>
              <a:off x="3041" y="2494"/>
              <a:ext cx="27" cy="54"/>
            </a:xfrm>
            <a:prstGeom prst="ellipse">
              <a:avLst/>
            </a:prstGeom>
            <a:grpFill/>
            <a:ln w="3175">
              <a:solidFill>
                <a:schemeClr val="bg1">
                  <a:lumMod val="85000"/>
                </a:schemeClr>
              </a:solidFill>
              <a:round/>
              <a:headEnd/>
              <a:tailEnd/>
            </a:ln>
            <a:effectLst/>
          </p:spPr>
          <p:txBody>
            <a:bodyPr wrap="none" anchor="ctr"/>
            <a:lstStyle/>
            <a:p>
              <a:endParaRPr lang="en-US"/>
            </a:p>
          </p:txBody>
        </p:sp>
      </p:grpSp>
      <p:grpSp>
        <p:nvGrpSpPr>
          <p:cNvPr id="11" name="Group 58"/>
          <p:cNvGrpSpPr>
            <a:grpSpLocks/>
          </p:cNvGrpSpPr>
          <p:nvPr/>
        </p:nvGrpSpPr>
        <p:grpSpPr bwMode="auto">
          <a:xfrm flipH="1" flipV="1">
            <a:off x="5783467" y="2260600"/>
            <a:ext cx="290512" cy="249238"/>
            <a:chOff x="2919" y="2456"/>
            <a:chExt cx="183" cy="157"/>
          </a:xfrm>
          <a:solidFill>
            <a:schemeClr val="bg1">
              <a:lumMod val="95000"/>
            </a:schemeClr>
          </a:solidFill>
        </p:grpSpPr>
        <p:sp>
          <p:nvSpPr>
            <p:cNvPr id="1366075" name="Oval 59"/>
            <p:cNvSpPr>
              <a:spLocks noChangeArrowheads="1"/>
            </p:cNvSpPr>
            <p:nvPr/>
          </p:nvSpPr>
          <p:spPr bwMode="auto">
            <a:xfrm>
              <a:off x="2919" y="2456"/>
              <a:ext cx="183" cy="157"/>
            </a:xfrm>
            <a:prstGeom prst="ellipse">
              <a:avLst/>
            </a:prstGeom>
            <a:grpFill/>
            <a:ln w="38100">
              <a:solidFill>
                <a:schemeClr val="bg1">
                  <a:lumMod val="85000"/>
                </a:schemeClr>
              </a:solidFill>
              <a:round/>
              <a:headEnd/>
              <a:tailEnd/>
            </a:ln>
            <a:effectLst/>
          </p:spPr>
          <p:txBody>
            <a:bodyPr rot="10800000" wrap="none" anchor="ctr"/>
            <a:lstStyle/>
            <a:p>
              <a:endParaRPr lang="en-GB">
                <a:solidFill>
                  <a:srgbClr val="0000FF"/>
                </a:solidFill>
              </a:endParaRPr>
            </a:p>
          </p:txBody>
        </p:sp>
        <p:sp>
          <p:nvSpPr>
            <p:cNvPr id="1366076" name="Oval 60"/>
            <p:cNvSpPr>
              <a:spLocks noChangeArrowheads="1"/>
            </p:cNvSpPr>
            <p:nvPr/>
          </p:nvSpPr>
          <p:spPr bwMode="auto">
            <a:xfrm>
              <a:off x="3041" y="2494"/>
              <a:ext cx="27" cy="54"/>
            </a:xfrm>
            <a:prstGeom prst="ellipse">
              <a:avLst/>
            </a:prstGeom>
            <a:grpFill/>
            <a:ln w="3175">
              <a:solidFill>
                <a:schemeClr val="bg1">
                  <a:lumMod val="85000"/>
                </a:schemeClr>
              </a:solidFill>
              <a:round/>
              <a:headEnd/>
              <a:tailEnd/>
            </a:ln>
            <a:effectLst/>
          </p:spPr>
          <p:txBody>
            <a:bodyPr wrap="none" anchor="ctr"/>
            <a:lstStyle/>
            <a:p>
              <a:endParaRPr lang="en-US"/>
            </a:p>
          </p:txBody>
        </p:sp>
      </p:grpSp>
      <p:grpSp>
        <p:nvGrpSpPr>
          <p:cNvPr id="12" name="Group 61"/>
          <p:cNvGrpSpPr>
            <a:grpSpLocks/>
          </p:cNvGrpSpPr>
          <p:nvPr/>
        </p:nvGrpSpPr>
        <p:grpSpPr bwMode="auto">
          <a:xfrm flipH="1" flipV="1">
            <a:off x="7809117" y="2260600"/>
            <a:ext cx="290512" cy="249238"/>
            <a:chOff x="2919" y="2456"/>
            <a:chExt cx="183" cy="157"/>
          </a:xfrm>
          <a:solidFill>
            <a:schemeClr val="bg1">
              <a:lumMod val="95000"/>
            </a:schemeClr>
          </a:solidFill>
        </p:grpSpPr>
        <p:sp>
          <p:nvSpPr>
            <p:cNvPr id="1366078" name="Oval 62"/>
            <p:cNvSpPr>
              <a:spLocks noChangeArrowheads="1"/>
            </p:cNvSpPr>
            <p:nvPr/>
          </p:nvSpPr>
          <p:spPr bwMode="auto">
            <a:xfrm>
              <a:off x="2919" y="2456"/>
              <a:ext cx="183" cy="157"/>
            </a:xfrm>
            <a:prstGeom prst="ellipse">
              <a:avLst/>
            </a:prstGeom>
            <a:grpFill/>
            <a:ln w="38100">
              <a:solidFill>
                <a:schemeClr val="bg1">
                  <a:lumMod val="85000"/>
                </a:schemeClr>
              </a:solidFill>
              <a:round/>
              <a:headEnd/>
              <a:tailEnd/>
            </a:ln>
            <a:effectLst/>
          </p:spPr>
          <p:txBody>
            <a:bodyPr rot="10800000" wrap="none" anchor="ctr"/>
            <a:lstStyle/>
            <a:p>
              <a:endParaRPr lang="en-GB">
                <a:solidFill>
                  <a:srgbClr val="0000FF"/>
                </a:solidFill>
              </a:endParaRPr>
            </a:p>
          </p:txBody>
        </p:sp>
        <p:sp>
          <p:nvSpPr>
            <p:cNvPr id="1366079" name="Oval 63"/>
            <p:cNvSpPr>
              <a:spLocks noChangeArrowheads="1"/>
            </p:cNvSpPr>
            <p:nvPr/>
          </p:nvSpPr>
          <p:spPr bwMode="auto">
            <a:xfrm>
              <a:off x="3041" y="2494"/>
              <a:ext cx="27" cy="54"/>
            </a:xfrm>
            <a:prstGeom prst="ellipse">
              <a:avLst/>
            </a:prstGeom>
            <a:grpFill/>
            <a:ln w="3175">
              <a:solidFill>
                <a:schemeClr val="bg1">
                  <a:lumMod val="85000"/>
                </a:schemeClr>
              </a:solidFill>
              <a:round/>
              <a:headEnd/>
              <a:tailEnd/>
            </a:ln>
            <a:effectLst/>
          </p:spPr>
          <p:txBody>
            <a:bodyPr wrap="none" anchor="ctr"/>
            <a:lstStyle/>
            <a:p>
              <a:endParaRPr lang="en-US"/>
            </a:p>
          </p:txBody>
        </p:sp>
      </p:grpSp>
      <p:grpSp>
        <p:nvGrpSpPr>
          <p:cNvPr id="13" name="Group 64"/>
          <p:cNvGrpSpPr>
            <a:grpSpLocks/>
          </p:cNvGrpSpPr>
          <p:nvPr/>
        </p:nvGrpSpPr>
        <p:grpSpPr bwMode="auto">
          <a:xfrm flipH="1" flipV="1">
            <a:off x="5754892" y="3536950"/>
            <a:ext cx="290512" cy="249238"/>
            <a:chOff x="2919" y="2456"/>
            <a:chExt cx="183" cy="157"/>
          </a:xfrm>
          <a:solidFill>
            <a:schemeClr val="bg1">
              <a:lumMod val="95000"/>
            </a:schemeClr>
          </a:solidFill>
        </p:grpSpPr>
        <p:sp>
          <p:nvSpPr>
            <p:cNvPr id="1366081" name="Oval 65"/>
            <p:cNvSpPr>
              <a:spLocks noChangeArrowheads="1"/>
            </p:cNvSpPr>
            <p:nvPr/>
          </p:nvSpPr>
          <p:spPr bwMode="auto">
            <a:xfrm>
              <a:off x="2919" y="2456"/>
              <a:ext cx="183" cy="157"/>
            </a:xfrm>
            <a:prstGeom prst="ellipse">
              <a:avLst/>
            </a:prstGeom>
            <a:grpFill/>
            <a:ln w="38100">
              <a:solidFill>
                <a:schemeClr val="bg1">
                  <a:lumMod val="85000"/>
                </a:schemeClr>
              </a:solidFill>
              <a:round/>
              <a:headEnd/>
              <a:tailEnd/>
            </a:ln>
            <a:effectLst/>
          </p:spPr>
          <p:txBody>
            <a:bodyPr rot="10800000" wrap="none" anchor="ctr"/>
            <a:lstStyle/>
            <a:p>
              <a:endParaRPr lang="en-GB">
                <a:solidFill>
                  <a:srgbClr val="0000FF"/>
                </a:solidFill>
              </a:endParaRPr>
            </a:p>
          </p:txBody>
        </p:sp>
        <p:sp>
          <p:nvSpPr>
            <p:cNvPr id="1366082" name="Oval 66"/>
            <p:cNvSpPr>
              <a:spLocks noChangeArrowheads="1"/>
            </p:cNvSpPr>
            <p:nvPr/>
          </p:nvSpPr>
          <p:spPr bwMode="auto">
            <a:xfrm>
              <a:off x="3041" y="2494"/>
              <a:ext cx="27" cy="54"/>
            </a:xfrm>
            <a:prstGeom prst="ellipse">
              <a:avLst/>
            </a:prstGeom>
            <a:grpFill/>
            <a:ln w="3175">
              <a:solidFill>
                <a:schemeClr val="bg1">
                  <a:lumMod val="85000"/>
                </a:schemeClr>
              </a:solidFill>
              <a:round/>
              <a:headEnd/>
              <a:tailEnd/>
            </a:ln>
            <a:effectLst/>
          </p:spPr>
          <p:txBody>
            <a:bodyPr wrap="none" anchor="ctr"/>
            <a:lstStyle/>
            <a:p>
              <a:endParaRPr lang="en-US"/>
            </a:p>
          </p:txBody>
        </p:sp>
      </p:grpSp>
      <p:grpSp>
        <p:nvGrpSpPr>
          <p:cNvPr id="14" name="Group 67"/>
          <p:cNvGrpSpPr>
            <a:grpSpLocks/>
          </p:cNvGrpSpPr>
          <p:nvPr/>
        </p:nvGrpSpPr>
        <p:grpSpPr bwMode="auto">
          <a:xfrm flipH="1" flipV="1">
            <a:off x="6793117" y="4133850"/>
            <a:ext cx="290512" cy="249238"/>
            <a:chOff x="2919" y="2456"/>
            <a:chExt cx="183" cy="157"/>
          </a:xfrm>
          <a:solidFill>
            <a:schemeClr val="bg1">
              <a:lumMod val="95000"/>
            </a:schemeClr>
          </a:solidFill>
        </p:grpSpPr>
        <p:sp>
          <p:nvSpPr>
            <p:cNvPr id="1366084" name="Oval 68"/>
            <p:cNvSpPr>
              <a:spLocks noChangeArrowheads="1"/>
            </p:cNvSpPr>
            <p:nvPr/>
          </p:nvSpPr>
          <p:spPr bwMode="auto">
            <a:xfrm>
              <a:off x="2919" y="2456"/>
              <a:ext cx="183" cy="157"/>
            </a:xfrm>
            <a:prstGeom prst="ellipse">
              <a:avLst/>
            </a:prstGeom>
            <a:grpFill/>
            <a:ln w="38100">
              <a:solidFill>
                <a:schemeClr val="bg1">
                  <a:lumMod val="85000"/>
                </a:schemeClr>
              </a:solidFill>
              <a:round/>
              <a:headEnd/>
              <a:tailEnd/>
            </a:ln>
            <a:effectLst/>
          </p:spPr>
          <p:txBody>
            <a:bodyPr rot="10800000" wrap="none" anchor="ctr"/>
            <a:lstStyle/>
            <a:p>
              <a:endParaRPr lang="en-GB">
                <a:solidFill>
                  <a:srgbClr val="0000FF"/>
                </a:solidFill>
              </a:endParaRPr>
            </a:p>
          </p:txBody>
        </p:sp>
        <p:sp>
          <p:nvSpPr>
            <p:cNvPr id="1366085" name="Oval 69"/>
            <p:cNvSpPr>
              <a:spLocks noChangeArrowheads="1"/>
            </p:cNvSpPr>
            <p:nvPr/>
          </p:nvSpPr>
          <p:spPr bwMode="auto">
            <a:xfrm>
              <a:off x="3041" y="2494"/>
              <a:ext cx="27" cy="54"/>
            </a:xfrm>
            <a:prstGeom prst="ellipse">
              <a:avLst/>
            </a:prstGeom>
            <a:grpFill/>
            <a:ln w="3175">
              <a:solidFill>
                <a:schemeClr val="bg1">
                  <a:lumMod val="85000"/>
                </a:schemeClr>
              </a:solidFill>
              <a:round/>
              <a:headEnd/>
              <a:tailEnd/>
            </a:ln>
            <a:effectLst/>
          </p:spPr>
          <p:txBody>
            <a:bodyPr wrap="none" anchor="ctr"/>
            <a:lstStyle/>
            <a:p>
              <a:endParaRPr lang="en-US"/>
            </a:p>
          </p:txBody>
        </p:sp>
      </p:grpSp>
      <p:grpSp>
        <p:nvGrpSpPr>
          <p:cNvPr id="15" name="Group 70"/>
          <p:cNvGrpSpPr>
            <a:grpSpLocks/>
          </p:cNvGrpSpPr>
          <p:nvPr/>
        </p:nvGrpSpPr>
        <p:grpSpPr bwMode="auto">
          <a:xfrm flipH="1" flipV="1">
            <a:off x="6621667" y="3538538"/>
            <a:ext cx="290512" cy="249237"/>
            <a:chOff x="2919" y="2456"/>
            <a:chExt cx="183" cy="157"/>
          </a:xfrm>
          <a:solidFill>
            <a:schemeClr val="bg1">
              <a:lumMod val="95000"/>
            </a:schemeClr>
          </a:solidFill>
        </p:grpSpPr>
        <p:sp>
          <p:nvSpPr>
            <p:cNvPr id="1366087" name="Oval 71"/>
            <p:cNvSpPr>
              <a:spLocks noChangeArrowheads="1"/>
            </p:cNvSpPr>
            <p:nvPr/>
          </p:nvSpPr>
          <p:spPr bwMode="auto">
            <a:xfrm>
              <a:off x="2919" y="2456"/>
              <a:ext cx="183" cy="157"/>
            </a:xfrm>
            <a:prstGeom prst="ellipse">
              <a:avLst/>
            </a:prstGeom>
            <a:grpFill/>
            <a:ln w="38100">
              <a:solidFill>
                <a:schemeClr val="bg1">
                  <a:lumMod val="85000"/>
                </a:schemeClr>
              </a:solidFill>
              <a:round/>
              <a:headEnd/>
              <a:tailEnd/>
            </a:ln>
            <a:effectLst/>
          </p:spPr>
          <p:txBody>
            <a:bodyPr rot="10800000" wrap="none" anchor="ctr"/>
            <a:lstStyle/>
            <a:p>
              <a:endParaRPr lang="en-GB">
                <a:solidFill>
                  <a:srgbClr val="0000FF"/>
                </a:solidFill>
              </a:endParaRPr>
            </a:p>
          </p:txBody>
        </p:sp>
        <p:sp>
          <p:nvSpPr>
            <p:cNvPr id="1366088" name="Oval 72"/>
            <p:cNvSpPr>
              <a:spLocks noChangeArrowheads="1"/>
            </p:cNvSpPr>
            <p:nvPr/>
          </p:nvSpPr>
          <p:spPr bwMode="auto">
            <a:xfrm>
              <a:off x="3041" y="2494"/>
              <a:ext cx="27" cy="54"/>
            </a:xfrm>
            <a:prstGeom prst="ellipse">
              <a:avLst/>
            </a:prstGeom>
            <a:grpFill/>
            <a:ln w="3175">
              <a:solidFill>
                <a:schemeClr val="bg1">
                  <a:lumMod val="85000"/>
                </a:schemeClr>
              </a:solidFill>
              <a:round/>
              <a:headEnd/>
              <a:tailEnd/>
            </a:ln>
            <a:effectLst/>
          </p:spPr>
          <p:txBody>
            <a:bodyPr wrap="none" anchor="ctr"/>
            <a:lstStyle/>
            <a:p>
              <a:endParaRPr lang="en-US"/>
            </a:p>
          </p:txBody>
        </p:sp>
      </p:grpSp>
      <p:grpSp>
        <p:nvGrpSpPr>
          <p:cNvPr id="16" name="Group 73"/>
          <p:cNvGrpSpPr>
            <a:grpSpLocks/>
          </p:cNvGrpSpPr>
          <p:nvPr/>
        </p:nvGrpSpPr>
        <p:grpSpPr bwMode="auto">
          <a:xfrm flipH="1" flipV="1">
            <a:off x="6197600" y="2976563"/>
            <a:ext cx="290513" cy="249237"/>
            <a:chOff x="2919" y="2456"/>
            <a:chExt cx="183" cy="157"/>
          </a:xfrm>
          <a:solidFill>
            <a:schemeClr val="bg1">
              <a:lumMod val="95000"/>
            </a:schemeClr>
          </a:solidFill>
        </p:grpSpPr>
        <p:sp>
          <p:nvSpPr>
            <p:cNvPr id="1366090" name="Oval 74"/>
            <p:cNvSpPr>
              <a:spLocks noChangeArrowheads="1"/>
            </p:cNvSpPr>
            <p:nvPr/>
          </p:nvSpPr>
          <p:spPr bwMode="auto">
            <a:xfrm>
              <a:off x="2919" y="2456"/>
              <a:ext cx="183" cy="157"/>
            </a:xfrm>
            <a:prstGeom prst="ellipse">
              <a:avLst/>
            </a:prstGeom>
            <a:grpFill/>
            <a:ln w="38100">
              <a:solidFill>
                <a:schemeClr val="bg1">
                  <a:lumMod val="85000"/>
                </a:schemeClr>
              </a:solidFill>
              <a:round/>
              <a:headEnd/>
              <a:tailEnd/>
            </a:ln>
            <a:effectLst/>
          </p:spPr>
          <p:txBody>
            <a:bodyPr rot="10800000" wrap="none" anchor="ctr"/>
            <a:lstStyle/>
            <a:p>
              <a:endParaRPr lang="en-GB">
                <a:solidFill>
                  <a:srgbClr val="0000FF"/>
                </a:solidFill>
              </a:endParaRPr>
            </a:p>
          </p:txBody>
        </p:sp>
        <p:sp>
          <p:nvSpPr>
            <p:cNvPr id="1366091" name="Oval 75"/>
            <p:cNvSpPr>
              <a:spLocks noChangeArrowheads="1"/>
            </p:cNvSpPr>
            <p:nvPr/>
          </p:nvSpPr>
          <p:spPr bwMode="auto">
            <a:xfrm>
              <a:off x="3041" y="2494"/>
              <a:ext cx="27" cy="54"/>
            </a:xfrm>
            <a:prstGeom prst="ellipse">
              <a:avLst/>
            </a:prstGeom>
            <a:grpFill/>
            <a:ln w="3175">
              <a:solidFill>
                <a:schemeClr val="bg1">
                  <a:lumMod val="85000"/>
                </a:schemeClr>
              </a:solidFill>
              <a:round/>
              <a:headEnd/>
              <a:tailEnd/>
            </a:ln>
            <a:effectLst/>
          </p:spPr>
          <p:txBody>
            <a:bodyPr wrap="none" anchor="ctr"/>
            <a:lstStyle/>
            <a:p>
              <a:endParaRPr lang="en-US"/>
            </a:p>
          </p:txBody>
        </p:sp>
      </p:grpSp>
      <p:grpSp>
        <p:nvGrpSpPr>
          <p:cNvPr id="17" name="Group 76"/>
          <p:cNvGrpSpPr>
            <a:grpSpLocks/>
          </p:cNvGrpSpPr>
          <p:nvPr/>
        </p:nvGrpSpPr>
        <p:grpSpPr bwMode="auto">
          <a:xfrm flipH="1" flipV="1">
            <a:off x="7139192" y="3436938"/>
            <a:ext cx="290512" cy="249237"/>
            <a:chOff x="2919" y="2456"/>
            <a:chExt cx="183" cy="157"/>
          </a:xfrm>
          <a:solidFill>
            <a:schemeClr val="bg1">
              <a:lumMod val="95000"/>
            </a:schemeClr>
          </a:solidFill>
        </p:grpSpPr>
        <p:sp>
          <p:nvSpPr>
            <p:cNvPr id="1366093" name="Oval 77"/>
            <p:cNvSpPr>
              <a:spLocks noChangeArrowheads="1"/>
            </p:cNvSpPr>
            <p:nvPr/>
          </p:nvSpPr>
          <p:spPr bwMode="auto">
            <a:xfrm>
              <a:off x="2919" y="2456"/>
              <a:ext cx="183" cy="157"/>
            </a:xfrm>
            <a:prstGeom prst="ellipse">
              <a:avLst/>
            </a:prstGeom>
            <a:grpFill/>
            <a:ln w="38100">
              <a:solidFill>
                <a:schemeClr val="bg1">
                  <a:lumMod val="85000"/>
                </a:schemeClr>
              </a:solidFill>
              <a:round/>
              <a:headEnd/>
              <a:tailEnd/>
            </a:ln>
            <a:effectLst/>
          </p:spPr>
          <p:txBody>
            <a:bodyPr rot="10800000" wrap="none" anchor="ctr"/>
            <a:lstStyle/>
            <a:p>
              <a:endParaRPr lang="en-GB">
                <a:solidFill>
                  <a:srgbClr val="0000FF"/>
                </a:solidFill>
              </a:endParaRPr>
            </a:p>
          </p:txBody>
        </p:sp>
        <p:sp>
          <p:nvSpPr>
            <p:cNvPr id="1366094" name="Oval 78"/>
            <p:cNvSpPr>
              <a:spLocks noChangeArrowheads="1"/>
            </p:cNvSpPr>
            <p:nvPr/>
          </p:nvSpPr>
          <p:spPr bwMode="auto">
            <a:xfrm>
              <a:off x="3041" y="2494"/>
              <a:ext cx="27" cy="54"/>
            </a:xfrm>
            <a:prstGeom prst="ellipse">
              <a:avLst/>
            </a:prstGeom>
            <a:grpFill/>
            <a:ln w="3175">
              <a:solidFill>
                <a:schemeClr val="bg1">
                  <a:lumMod val="85000"/>
                </a:schemeClr>
              </a:solidFill>
              <a:round/>
              <a:headEnd/>
              <a:tailEnd/>
            </a:ln>
            <a:effectLst/>
          </p:spPr>
          <p:txBody>
            <a:bodyPr wrap="none" anchor="ctr"/>
            <a:lstStyle/>
            <a:p>
              <a:endParaRPr lang="en-US"/>
            </a:p>
          </p:txBody>
        </p:sp>
      </p:grpSp>
      <p:sp>
        <p:nvSpPr>
          <p:cNvPr id="1366098" name="AutoShape 82"/>
          <p:cNvSpPr>
            <a:spLocks noChangeArrowheads="1"/>
          </p:cNvSpPr>
          <p:nvPr/>
        </p:nvSpPr>
        <p:spPr bwMode="auto">
          <a:xfrm>
            <a:off x="2994536" y="2352675"/>
            <a:ext cx="3322638" cy="2916238"/>
          </a:xfrm>
          <a:prstGeom prst="triangle">
            <a:avLst>
              <a:gd name="adj" fmla="val 50000"/>
            </a:avLst>
          </a:prstGeom>
          <a:solidFill>
            <a:schemeClr val="accent1"/>
          </a:solidFill>
          <a:ln w="38100" algn="ctr">
            <a:solidFill>
              <a:schemeClr val="tx1"/>
            </a:solidFill>
            <a:miter lim="800000"/>
            <a:headEnd/>
            <a:tailEnd/>
          </a:ln>
          <a:effectLst/>
        </p:spPr>
        <p:txBody>
          <a:bodyPr wrap="none" anchor="ctr"/>
          <a:lstStyle/>
          <a:p>
            <a:endParaRPr lang="en-US"/>
          </a:p>
        </p:txBody>
      </p:sp>
      <p:sp>
        <p:nvSpPr>
          <p:cNvPr id="1366099" name="AutoShape 83"/>
          <p:cNvSpPr>
            <a:spLocks noChangeArrowheads="1"/>
          </p:cNvSpPr>
          <p:nvPr/>
        </p:nvSpPr>
        <p:spPr bwMode="auto">
          <a:xfrm flipH="1" flipV="1">
            <a:off x="4228024" y="3992563"/>
            <a:ext cx="855663" cy="595313"/>
          </a:xfrm>
          <a:prstGeom prst="triangle">
            <a:avLst>
              <a:gd name="adj" fmla="val 50000"/>
            </a:avLst>
          </a:prstGeom>
          <a:solidFill>
            <a:schemeClr val="accent1"/>
          </a:solidFill>
          <a:ln w="38100" algn="ctr">
            <a:solidFill>
              <a:schemeClr val="tx1"/>
            </a:solidFill>
            <a:miter lim="800000"/>
            <a:headEnd/>
            <a:tailEnd/>
          </a:ln>
          <a:effectLst/>
        </p:spPr>
        <p:txBody>
          <a:bodyPr wrap="none" anchor="ctr"/>
          <a:lstStyle/>
          <a:p>
            <a:endParaRPr lang="en-US"/>
          </a:p>
        </p:txBody>
      </p:sp>
      <p:sp>
        <p:nvSpPr>
          <p:cNvPr id="1366100" name="Line 84"/>
          <p:cNvSpPr>
            <a:spLocks noChangeShapeType="1"/>
          </p:cNvSpPr>
          <p:nvPr/>
        </p:nvSpPr>
        <p:spPr bwMode="auto">
          <a:xfrm flipV="1">
            <a:off x="4228024" y="2322513"/>
            <a:ext cx="434975" cy="1654175"/>
          </a:xfrm>
          <a:prstGeom prst="line">
            <a:avLst/>
          </a:prstGeom>
          <a:noFill/>
          <a:ln w="38100">
            <a:solidFill>
              <a:schemeClr val="tx1"/>
            </a:solidFill>
            <a:round/>
            <a:headEnd/>
            <a:tailEnd/>
          </a:ln>
          <a:effectLst/>
        </p:spPr>
        <p:txBody>
          <a:bodyPr anchor="ctr"/>
          <a:lstStyle/>
          <a:p>
            <a:endParaRPr lang="en-US"/>
          </a:p>
        </p:txBody>
      </p:sp>
      <p:sp>
        <p:nvSpPr>
          <p:cNvPr id="1366101" name="Line 85"/>
          <p:cNvSpPr>
            <a:spLocks noChangeShapeType="1"/>
          </p:cNvSpPr>
          <p:nvPr/>
        </p:nvSpPr>
        <p:spPr bwMode="auto">
          <a:xfrm flipH="1">
            <a:off x="2980249" y="4021138"/>
            <a:ext cx="1219200" cy="1292225"/>
          </a:xfrm>
          <a:prstGeom prst="line">
            <a:avLst/>
          </a:prstGeom>
          <a:noFill/>
          <a:ln w="38100">
            <a:solidFill>
              <a:schemeClr val="tx1"/>
            </a:solidFill>
            <a:round/>
            <a:headEnd/>
            <a:tailEnd/>
          </a:ln>
          <a:effectLst/>
        </p:spPr>
        <p:txBody>
          <a:bodyPr anchor="ctr"/>
          <a:lstStyle/>
          <a:p>
            <a:endParaRPr lang="en-US"/>
          </a:p>
        </p:txBody>
      </p:sp>
      <p:sp>
        <p:nvSpPr>
          <p:cNvPr id="1366102" name="Line 86"/>
          <p:cNvSpPr>
            <a:spLocks noChangeShapeType="1"/>
          </p:cNvSpPr>
          <p:nvPr/>
        </p:nvSpPr>
        <p:spPr bwMode="auto">
          <a:xfrm flipV="1">
            <a:off x="3008824" y="4557713"/>
            <a:ext cx="1625600" cy="769938"/>
          </a:xfrm>
          <a:prstGeom prst="line">
            <a:avLst/>
          </a:prstGeom>
          <a:noFill/>
          <a:ln w="38100">
            <a:solidFill>
              <a:schemeClr val="tx1"/>
            </a:solidFill>
            <a:round/>
            <a:headEnd/>
            <a:tailEnd/>
          </a:ln>
          <a:effectLst/>
        </p:spPr>
        <p:txBody>
          <a:bodyPr anchor="ctr"/>
          <a:lstStyle/>
          <a:p>
            <a:endParaRPr lang="en-US"/>
          </a:p>
        </p:txBody>
      </p:sp>
      <p:sp>
        <p:nvSpPr>
          <p:cNvPr id="1366103" name="Line 87"/>
          <p:cNvSpPr>
            <a:spLocks noChangeShapeType="1"/>
          </p:cNvSpPr>
          <p:nvPr/>
        </p:nvSpPr>
        <p:spPr bwMode="auto">
          <a:xfrm>
            <a:off x="4662999" y="4572000"/>
            <a:ext cx="1670050" cy="696913"/>
          </a:xfrm>
          <a:prstGeom prst="line">
            <a:avLst/>
          </a:prstGeom>
          <a:noFill/>
          <a:ln w="38100">
            <a:solidFill>
              <a:schemeClr val="tx1"/>
            </a:solidFill>
            <a:round/>
            <a:headEnd/>
            <a:tailEnd/>
          </a:ln>
          <a:effectLst/>
        </p:spPr>
        <p:txBody>
          <a:bodyPr anchor="ctr"/>
          <a:lstStyle/>
          <a:p>
            <a:endParaRPr lang="en-US"/>
          </a:p>
        </p:txBody>
      </p:sp>
      <p:sp>
        <p:nvSpPr>
          <p:cNvPr id="1366104" name="Line 88"/>
          <p:cNvSpPr>
            <a:spLocks noChangeShapeType="1"/>
          </p:cNvSpPr>
          <p:nvPr/>
        </p:nvSpPr>
        <p:spPr bwMode="auto">
          <a:xfrm>
            <a:off x="5097974" y="4006850"/>
            <a:ext cx="1263650" cy="1320800"/>
          </a:xfrm>
          <a:prstGeom prst="line">
            <a:avLst/>
          </a:prstGeom>
          <a:noFill/>
          <a:ln w="38100">
            <a:solidFill>
              <a:schemeClr val="tx1"/>
            </a:solidFill>
            <a:round/>
            <a:headEnd/>
            <a:tailEnd/>
          </a:ln>
          <a:effectLst/>
        </p:spPr>
        <p:txBody>
          <a:bodyPr anchor="ctr"/>
          <a:lstStyle/>
          <a:p>
            <a:endParaRPr lang="en-US"/>
          </a:p>
        </p:txBody>
      </p:sp>
      <p:sp>
        <p:nvSpPr>
          <p:cNvPr id="1366105" name="Line 89"/>
          <p:cNvSpPr>
            <a:spLocks noChangeShapeType="1"/>
          </p:cNvSpPr>
          <p:nvPr/>
        </p:nvSpPr>
        <p:spPr bwMode="auto">
          <a:xfrm>
            <a:off x="4648711" y="2336800"/>
            <a:ext cx="434975" cy="1698625"/>
          </a:xfrm>
          <a:prstGeom prst="line">
            <a:avLst/>
          </a:prstGeom>
          <a:noFill/>
          <a:ln w="38100">
            <a:solidFill>
              <a:schemeClr val="tx1"/>
            </a:solidFill>
            <a:round/>
            <a:headEnd/>
            <a:tailEnd/>
          </a:ln>
          <a:effectLst/>
        </p:spPr>
        <p:txBody>
          <a:bodyPr anchor="ctr"/>
          <a:lstStyle/>
          <a:p>
            <a:endParaRPr lang="en-US"/>
          </a:p>
        </p:txBody>
      </p:sp>
      <p:sp>
        <p:nvSpPr>
          <p:cNvPr id="1366106" name="Line 90"/>
          <p:cNvSpPr>
            <a:spLocks noChangeShapeType="1"/>
          </p:cNvSpPr>
          <p:nvPr/>
        </p:nvSpPr>
        <p:spPr bwMode="auto">
          <a:xfrm flipH="1">
            <a:off x="4228024" y="4525963"/>
            <a:ext cx="420688" cy="754063"/>
          </a:xfrm>
          <a:prstGeom prst="line">
            <a:avLst/>
          </a:prstGeom>
          <a:noFill/>
          <a:ln w="38100">
            <a:solidFill>
              <a:schemeClr val="tx1"/>
            </a:solidFill>
            <a:round/>
            <a:headEnd/>
            <a:tailEnd/>
          </a:ln>
          <a:effectLst/>
        </p:spPr>
        <p:txBody>
          <a:bodyPr anchor="ctr"/>
          <a:lstStyle/>
          <a:p>
            <a:endParaRPr lang="en-US"/>
          </a:p>
        </p:txBody>
      </p:sp>
      <p:sp>
        <p:nvSpPr>
          <p:cNvPr id="1366107" name="Line 91"/>
          <p:cNvSpPr>
            <a:spLocks noChangeShapeType="1"/>
          </p:cNvSpPr>
          <p:nvPr/>
        </p:nvSpPr>
        <p:spPr bwMode="auto">
          <a:xfrm>
            <a:off x="4656649" y="4524375"/>
            <a:ext cx="420688" cy="754063"/>
          </a:xfrm>
          <a:prstGeom prst="line">
            <a:avLst/>
          </a:prstGeom>
          <a:noFill/>
          <a:ln w="38100">
            <a:solidFill>
              <a:schemeClr val="tx1"/>
            </a:solidFill>
            <a:round/>
            <a:headEnd/>
            <a:tailEnd/>
          </a:ln>
          <a:effectLst/>
        </p:spPr>
        <p:txBody>
          <a:bodyPr anchor="ctr"/>
          <a:lstStyle/>
          <a:p>
            <a:endParaRPr lang="en-US"/>
          </a:p>
        </p:txBody>
      </p:sp>
      <p:sp>
        <p:nvSpPr>
          <p:cNvPr id="1366108" name="Line 92"/>
          <p:cNvSpPr>
            <a:spLocks noChangeShapeType="1"/>
          </p:cNvSpPr>
          <p:nvPr/>
        </p:nvSpPr>
        <p:spPr bwMode="auto">
          <a:xfrm>
            <a:off x="5055111" y="3976688"/>
            <a:ext cx="623888" cy="131763"/>
          </a:xfrm>
          <a:prstGeom prst="line">
            <a:avLst/>
          </a:prstGeom>
          <a:noFill/>
          <a:ln w="38100">
            <a:solidFill>
              <a:schemeClr val="tx1"/>
            </a:solidFill>
            <a:round/>
            <a:headEnd/>
            <a:tailEnd/>
          </a:ln>
          <a:effectLst/>
        </p:spPr>
        <p:txBody>
          <a:bodyPr anchor="ctr"/>
          <a:lstStyle/>
          <a:p>
            <a:endParaRPr lang="en-US"/>
          </a:p>
        </p:txBody>
      </p:sp>
      <p:sp>
        <p:nvSpPr>
          <p:cNvPr id="1366109" name="Line 93"/>
          <p:cNvSpPr>
            <a:spLocks noChangeShapeType="1"/>
          </p:cNvSpPr>
          <p:nvPr/>
        </p:nvSpPr>
        <p:spPr bwMode="auto">
          <a:xfrm flipH="1">
            <a:off x="3624774" y="3998913"/>
            <a:ext cx="623888" cy="131763"/>
          </a:xfrm>
          <a:prstGeom prst="line">
            <a:avLst/>
          </a:prstGeom>
          <a:noFill/>
          <a:ln w="38100">
            <a:solidFill>
              <a:schemeClr val="tx1"/>
            </a:solidFill>
            <a:round/>
            <a:headEnd/>
            <a:tailEnd/>
          </a:ln>
          <a:effectLst/>
        </p:spPr>
        <p:txBody>
          <a:bodyPr anchor="ctr"/>
          <a:lstStyle/>
          <a:p>
            <a:endParaRPr lang="en-US"/>
          </a:p>
        </p:txBody>
      </p:sp>
      <p:sp>
        <p:nvSpPr>
          <p:cNvPr id="1366110" name="Line 94"/>
          <p:cNvSpPr>
            <a:spLocks noChangeShapeType="1"/>
          </p:cNvSpPr>
          <p:nvPr/>
        </p:nvSpPr>
        <p:spPr bwMode="auto">
          <a:xfrm flipV="1">
            <a:off x="5099561" y="3397250"/>
            <a:ext cx="131763" cy="565150"/>
          </a:xfrm>
          <a:prstGeom prst="line">
            <a:avLst/>
          </a:prstGeom>
          <a:noFill/>
          <a:ln w="38100">
            <a:solidFill>
              <a:schemeClr val="tx1"/>
            </a:solidFill>
            <a:round/>
            <a:headEnd/>
            <a:tailEnd/>
          </a:ln>
          <a:effectLst/>
        </p:spPr>
        <p:txBody>
          <a:bodyPr anchor="ctr"/>
          <a:lstStyle/>
          <a:p>
            <a:endParaRPr lang="en-US"/>
          </a:p>
        </p:txBody>
      </p:sp>
      <p:sp>
        <p:nvSpPr>
          <p:cNvPr id="1366111" name="Line 95"/>
          <p:cNvSpPr>
            <a:spLocks noChangeShapeType="1"/>
          </p:cNvSpPr>
          <p:nvPr/>
        </p:nvSpPr>
        <p:spPr bwMode="auto">
          <a:xfrm flipH="1" flipV="1">
            <a:off x="4075624" y="3417888"/>
            <a:ext cx="131763" cy="565150"/>
          </a:xfrm>
          <a:prstGeom prst="line">
            <a:avLst/>
          </a:prstGeom>
          <a:noFill/>
          <a:ln w="38100">
            <a:solidFill>
              <a:schemeClr val="tx1"/>
            </a:solidFill>
            <a:round/>
            <a:headEnd/>
            <a:tailEnd/>
          </a:ln>
          <a:effectLst/>
        </p:spPr>
        <p:txBody>
          <a:bodyPr anchor="ctr"/>
          <a:lstStyle/>
          <a:p>
            <a:endParaRPr lang="en-US"/>
          </a:p>
        </p:txBody>
      </p:sp>
      <p:sp>
        <p:nvSpPr>
          <p:cNvPr id="1366113" name="Oval 97"/>
          <p:cNvSpPr>
            <a:spLocks noChangeArrowheads="1"/>
          </p:cNvSpPr>
          <p:nvPr/>
        </p:nvSpPr>
        <p:spPr bwMode="auto">
          <a:xfrm>
            <a:off x="6128261" y="5145088"/>
            <a:ext cx="290513" cy="249238"/>
          </a:xfrm>
          <a:prstGeom prst="ellipse">
            <a:avLst/>
          </a:prstGeom>
          <a:solidFill>
            <a:schemeClr val="bg1">
              <a:lumMod val="75000"/>
            </a:schemeClr>
          </a:solidFill>
          <a:ln w="38100">
            <a:solidFill>
              <a:schemeClr val="tx1"/>
            </a:solidFill>
            <a:round/>
            <a:headEnd/>
            <a:tailEnd/>
          </a:ln>
          <a:effectLst/>
        </p:spPr>
        <p:txBody>
          <a:bodyPr wrap="none" anchor="ctr"/>
          <a:lstStyle/>
          <a:p>
            <a:endParaRPr lang="en-GB">
              <a:solidFill>
                <a:srgbClr val="0000FF"/>
              </a:solidFill>
            </a:endParaRPr>
          </a:p>
        </p:txBody>
      </p:sp>
      <p:sp>
        <p:nvSpPr>
          <p:cNvPr id="1366114" name="Oval 98"/>
          <p:cNvSpPr>
            <a:spLocks noChangeArrowheads="1"/>
          </p:cNvSpPr>
          <p:nvPr/>
        </p:nvSpPr>
        <p:spPr bwMode="auto">
          <a:xfrm>
            <a:off x="6321936" y="5205413"/>
            <a:ext cx="42863" cy="85725"/>
          </a:xfrm>
          <a:prstGeom prst="ellipse">
            <a:avLst/>
          </a:prstGeom>
          <a:solidFill>
            <a:schemeClr val="bg1"/>
          </a:solidFill>
          <a:ln w="3175">
            <a:solidFill>
              <a:schemeClr val="tx1"/>
            </a:solidFill>
            <a:round/>
            <a:headEnd/>
            <a:tailEnd/>
          </a:ln>
          <a:effectLst/>
        </p:spPr>
        <p:txBody>
          <a:bodyPr wrap="none" anchor="ctr"/>
          <a:lstStyle/>
          <a:p>
            <a:endParaRPr lang="en-US"/>
          </a:p>
        </p:txBody>
      </p:sp>
      <p:sp>
        <p:nvSpPr>
          <p:cNvPr id="1366116" name="Oval 100"/>
          <p:cNvSpPr>
            <a:spLocks noChangeArrowheads="1"/>
          </p:cNvSpPr>
          <p:nvPr/>
        </p:nvSpPr>
        <p:spPr bwMode="auto">
          <a:xfrm>
            <a:off x="4066099" y="5145088"/>
            <a:ext cx="290513" cy="249238"/>
          </a:xfrm>
          <a:prstGeom prst="ellipse">
            <a:avLst/>
          </a:prstGeom>
          <a:solidFill>
            <a:schemeClr val="bg1">
              <a:lumMod val="65000"/>
            </a:schemeClr>
          </a:solidFill>
          <a:ln w="38100">
            <a:solidFill>
              <a:schemeClr val="tx1"/>
            </a:solidFill>
            <a:round/>
            <a:headEnd/>
            <a:tailEnd/>
          </a:ln>
          <a:effectLst/>
        </p:spPr>
        <p:txBody>
          <a:bodyPr wrap="none" anchor="ctr"/>
          <a:lstStyle/>
          <a:p>
            <a:endParaRPr lang="en-GB">
              <a:solidFill>
                <a:srgbClr val="0000FF"/>
              </a:solidFill>
            </a:endParaRPr>
          </a:p>
        </p:txBody>
      </p:sp>
      <p:sp>
        <p:nvSpPr>
          <p:cNvPr id="1366117" name="Oval 101"/>
          <p:cNvSpPr>
            <a:spLocks noChangeArrowheads="1"/>
          </p:cNvSpPr>
          <p:nvPr/>
        </p:nvSpPr>
        <p:spPr bwMode="auto">
          <a:xfrm>
            <a:off x="4215324" y="5205413"/>
            <a:ext cx="42863" cy="85725"/>
          </a:xfrm>
          <a:prstGeom prst="ellipse">
            <a:avLst/>
          </a:prstGeom>
          <a:solidFill>
            <a:schemeClr val="bg1"/>
          </a:solidFill>
          <a:ln w="3175">
            <a:solidFill>
              <a:schemeClr val="tx1"/>
            </a:solidFill>
            <a:round/>
            <a:headEnd/>
            <a:tailEnd/>
          </a:ln>
          <a:effectLst/>
        </p:spPr>
        <p:txBody>
          <a:bodyPr wrap="none" anchor="ctr"/>
          <a:lstStyle/>
          <a:p>
            <a:endParaRPr lang="en-US"/>
          </a:p>
        </p:txBody>
      </p:sp>
      <p:sp>
        <p:nvSpPr>
          <p:cNvPr id="1366119" name="Oval 103"/>
          <p:cNvSpPr>
            <a:spLocks noChangeArrowheads="1"/>
          </p:cNvSpPr>
          <p:nvPr/>
        </p:nvSpPr>
        <p:spPr bwMode="auto">
          <a:xfrm>
            <a:off x="4943986" y="5145088"/>
            <a:ext cx="290513" cy="249238"/>
          </a:xfrm>
          <a:prstGeom prst="ellipse">
            <a:avLst/>
          </a:prstGeom>
          <a:solidFill>
            <a:schemeClr val="bg1">
              <a:lumMod val="65000"/>
            </a:schemeClr>
          </a:solidFill>
          <a:ln w="38100">
            <a:solidFill>
              <a:schemeClr val="tx1"/>
            </a:solidFill>
            <a:round/>
            <a:headEnd/>
            <a:tailEnd/>
          </a:ln>
          <a:effectLst/>
        </p:spPr>
        <p:txBody>
          <a:bodyPr wrap="none" anchor="ctr"/>
          <a:lstStyle/>
          <a:p>
            <a:endParaRPr lang="en-GB">
              <a:solidFill>
                <a:srgbClr val="0000FF"/>
              </a:solidFill>
            </a:endParaRPr>
          </a:p>
        </p:txBody>
      </p:sp>
      <p:sp>
        <p:nvSpPr>
          <p:cNvPr id="1366120" name="Oval 104"/>
          <p:cNvSpPr>
            <a:spLocks noChangeArrowheads="1"/>
          </p:cNvSpPr>
          <p:nvPr/>
        </p:nvSpPr>
        <p:spPr bwMode="auto">
          <a:xfrm>
            <a:off x="5093211" y="5205413"/>
            <a:ext cx="42863" cy="85725"/>
          </a:xfrm>
          <a:prstGeom prst="ellipse">
            <a:avLst/>
          </a:prstGeom>
          <a:solidFill>
            <a:schemeClr val="bg1"/>
          </a:solidFill>
          <a:ln w="3175">
            <a:solidFill>
              <a:schemeClr val="tx1"/>
            </a:solidFill>
            <a:round/>
            <a:headEnd/>
            <a:tailEnd/>
          </a:ln>
          <a:effectLst/>
        </p:spPr>
        <p:txBody>
          <a:bodyPr wrap="none" anchor="ctr"/>
          <a:lstStyle/>
          <a:p>
            <a:endParaRPr lang="en-US"/>
          </a:p>
        </p:txBody>
      </p:sp>
      <p:sp>
        <p:nvSpPr>
          <p:cNvPr id="1366122" name="Oval 106"/>
          <p:cNvSpPr>
            <a:spLocks noChangeArrowheads="1"/>
          </p:cNvSpPr>
          <p:nvPr/>
        </p:nvSpPr>
        <p:spPr bwMode="auto">
          <a:xfrm>
            <a:off x="2918336" y="5145088"/>
            <a:ext cx="290513" cy="249238"/>
          </a:xfrm>
          <a:prstGeom prst="ellipse">
            <a:avLst/>
          </a:prstGeom>
          <a:solidFill>
            <a:schemeClr val="bg1">
              <a:lumMod val="75000"/>
            </a:schemeClr>
          </a:solidFill>
          <a:ln w="38100">
            <a:solidFill>
              <a:schemeClr val="tx1"/>
            </a:solidFill>
            <a:round/>
            <a:headEnd/>
            <a:tailEnd/>
          </a:ln>
          <a:effectLst/>
        </p:spPr>
        <p:txBody>
          <a:bodyPr wrap="none" anchor="ctr"/>
          <a:lstStyle/>
          <a:p>
            <a:endParaRPr lang="en-GB">
              <a:solidFill>
                <a:srgbClr val="0000FF"/>
              </a:solidFill>
            </a:endParaRPr>
          </a:p>
        </p:txBody>
      </p:sp>
      <p:sp>
        <p:nvSpPr>
          <p:cNvPr id="1366123" name="Oval 107"/>
          <p:cNvSpPr>
            <a:spLocks noChangeArrowheads="1"/>
          </p:cNvSpPr>
          <p:nvPr/>
        </p:nvSpPr>
        <p:spPr bwMode="auto">
          <a:xfrm>
            <a:off x="3067561" y="5205413"/>
            <a:ext cx="42863" cy="85725"/>
          </a:xfrm>
          <a:prstGeom prst="ellipse">
            <a:avLst/>
          </a:prstGeom>
          <a:solidFill>
            <a:schemeClr val="bg1"/>
          </a:solidFill>
          <a:ln w="3175">
            <a:solidFill>
              <a:schemeClr val="tx1"/>
            </a:solidFill>
            <a:round/>
            <a:headEnd/>
            <a:tailEnd/>
          </a:ln>
          <a:effectLst/>
        </p:spPr>
        <p:txBody>
          <a:bodyPr wrap="none" anchor="ctr"/>
          <a:lstStyle/>
          <a:p>
            <a:endParaRPr lang="en-US"/>
          </a:p>
        </p:txBody>
      </p:sp>
      <p:grpSp>
        <p:nvGrpSpPr>
          <p:cNvPr id="23" name="Group 108"/>
          <p:cNvGrpSpPr>
            <a:grpSpLocks/>
          </p:cNvGrpSpPr>
          <p:nvPr/>
        </p:nvGrpSpPr>
        <p:grpSpPr bwMode="auto">
          <a:xfrm>
            <a:off x="4928111" y="3868738"/>
            <a:ext cx="290513" cy="249238"/>
            <a:chOff x="2919" y="2456"/>
            <a:chExt cx="183" cy="157"/>
          </a:xfrm>
        </p:grpSpPr>
        <p:sp>
          <p:nvSpPr>
            <p:cNvPr id="1366125" name="Oval 109"/>
            <p:cNvSpPr>
              <a:spLocks noChangeArrowheads="1"/>
            </p:cNvSpPr>
            <p:nvPr/>
          </p:nvSpPr>
          <p:spPr bwMode="auto">
            <a:xfrm>
              <a:off x="2919" y="2456"/>
              <a:ext cx="183" cy="157"/>
            </a:xfrm>
            <a:prstGeom prst="ellipse">
              <a:avLst/>
            </a:prstGeom>
            <a:solidFill>
              <a:schemeClr val="tx1"/>
            </a:solidFill>
            <a:ln w="38100">
              <a:solidFill>
                <a:schemeClr val="tx1"/>
              </a:solidFill>
              <a:round/>
              <a:headEnd/>
              <a:tailEnd/>
            </a:ln>
            <a:effectLst/>
          </p:spPr>
          <p:txBody>
            <a:bodyPr wrap="none" anchor="ctr"/>
            <a:lstStyle/>
            <a:p>
              <a:endParaRPr lang="en-GB">
                <a:solidFill>
                  <a:srgbClr val="0000FF"/>
                </a:solidFill>
              </a:endParaRPr>
            </a:p>
          </p:txBody>
        </p:sp>
        <p:sp>
          <p:nvSpPr>
            <p:cNvPr id="1366126" name="Oval 110"/>
            <p:cNvSpPr>
              <a:spLocks noChangeArrowheads="1"/>
            </p:cNvSpPr>
            <p:nvPr/>
          </p:nvSpPr>
          <p:spPr bwMode="auto">
            <a:xfrm>
              <a:off x="3041" y="2494"/>
              <a:ext cx="27" cy="54"/>
            </a:xfrm>
            <a:prstGeom prst="ellipse">
              <a:avLst/>
            </a:prstGeom>
            <a:solidFill>
              <a:schemeClr val="bg1"/>
            </a:solidFill>
            <a:ln w="3175">
              <a:solidFill>
                <a:schemeClr val="tx1"/>
              </a:solidFill>
              <a:round/>
              <a:headEnd/>
              <a:tailEnd/>
            </a:ln>
            <a:effectLst/>
          </p:spPr>
          <p:txBody>
            <a:bodyPr wrap="none" anchor="ctr"/>
            <a:lstStyle/>
            <a:p>
              <a:endParaRPr lang="en-US"/>
            </a:p>
          </p:txBody>
        </p:sp>
      </p:grpSp>
      <p:sp>
        <p:nvSpPr>
          <p:cNvPr id="1366128" name="Oval 112"/>
          <p:cNvSpPr>
            <a:spLocks noChangeArrowheads="1"/>
          </p:cNvSpPr>
          <p:nvPr/>
        </p:nvSpPr>
        <p:spPr bwMode="auto">
          <a:xfrm>
            <a:off x="3889886" y="3271838"/>
            <a:ext cx="290513" cy="249238"/>
          </a:xfrm>
          <a:prstGeom prst="ellipse">
            <a:avLst/>
          </a:prstGeom>
          <a:solidFill>
            <a:schemeClr val="bg1">
              <a:lumMod val="75000"/>
            </a:schemeClr>
          </a:solidFill>
          <a:ln w="38100">
            <a:solidFill>
              <a:schemeClr val="tx1"/>
            </a:solidFill>
            <a:round/>
            <a:headEnd/>
            <a:tailEnd/>
          </a:ln>
          <a:effectLst/>
        </p:spPr>
        <p:txBody>
          <a:bodyPr wrap="none" anchor="ctr"/>
          <a:lstStyle/>
          <a:p>
            <a:endParaRPr lang="en-GB">
              <a:solidFill>
                <a:srgbClr val="0000FF"/>
              </a:solidFill>
            </a:endParaRPr>
          </a:p>
        </p:txBody>
      </p:sp>
      <p:sp>
        <p:nvSpPr>
          <p:cNvPr id="1366129" name="Oval 113"/>
          <p:cNvSpPr>
            <a:spLocks noChangeArrowheads="1"/>
          </p:cNvSpPr>
          <p:nvPr/>
        </p:nvSpPr>
        <p:spPr bwMode="auto">
          <a:xfrm>
            <a:off x="4083561" y="3332163"/>
            <a:ext cx="42863" cy="85725"/>
          </a:xfrm>
          <a:prstGeom prst="ellipse">
            <a:avLst/>
          </a:prstGeom>
          <a:solidFill>
            <a:schemeClr val="bg1"/>
          </a:solidFill>
          <a:ln w="3175">
            <a:solidFill>
              <a:schemeClr val="tx1"/>
            </a:solidFill>
            <a:round/>
            <a:headEnd/>
            <a:tailEnd/>
          </a:ln>
          <a:effectLst/>
        </p:spPr>
        <p:txBody>
          <a:bodyPr wrap="none" anchor="ctr"/>
          <a:lstStyle/>
          <a:p>
            <a:endParaRPr lang="en-US"/>
          </a:p>
        </p:txBody>
      </p:sp>
      <p:grpSp>
        <p:nvGrpSpPr>
          <p:cNvPr id="25" name="Group 114"/>
          <p:cNvGrpSpPr>
            <a:grpSpLocks/>
          </p:cNvGrpSpPr>
          <p:nvPr/>
        </p:nvGrpSpPr>
        <p:grpSpPr bwMode="auto">
          <a:xfrm>
            <a:off x="4061336" y="3867150"/>
            <a:ext cx="290513" cy="249238"/>
            <a:chOff x="2919" y="2456"/>
            <a:chExt cx="183" cy="157"/>
          </a:xfrm>
        </p:grpSpPr>
        <p:sp>
          <p:nvSpPr>
            <p:cNvPr id="1366131" name="Oval 115"/>
            <p:cNvSpPr>
              <a:spLocks noChangeArrowheads="1"/>
            </p:cNvSpPr>
            <p:nvPr/>
          </p:nvSpPr>
          <p:spPr bwMode="auto">
            <a:xfrm>
              <a:off x="2919" y="2456"/>
              <a:ext cx="183" cy="157"/>
            </a:xfrm>
            <a:prstGeom prst="ellipse">
              <a:avLst/>
            </a:prstGeom>
            <a:solidFill>
              <a:schemeClr val="tx1"/>
            </a:solidFill>
            <a:ln w="38100">
              <a:solidFill>
                <a:schemeClr val="tx1"/>
              </a:solidFill>
              <a:round/>
              <a:headEnd/>
              <a:tailEnd/>
            </a:ln>
            <a:effectLst/>
          </p:spPr>
          <p:txBody>
            <a:bodyPr wrap="none" anchor="ctr"/>
            <a:lstStyle/>
            <a:p>
              <a:endParaRPr lang="en-GB">
                <a:solidFill>
                  <a:srgbClr val="0000FF"/>
                </a:solidFill>
              </a:endParaRPr>
            </a:p>
          </p:txBody>
        </p:sp>
        <p:sp>
          <p:nvSpPr>
            <p:cNvPr id="1366132" name="Oval 116"/>
            <p:cNvSpPr>
              <a:spLocks noChangeArrowheads="1"/>
            </p:cNvSpPr>
            <p:nvPr/>
          </p:nvSpPr>
          <p:spPr bwMode="auto">
            <a:xfrm>
              <a:off x="3041" y="2494"/>
              <a:ext cx="27" cy="54"/>
            </a:xfrm>
            <a:prstGeom prst="ellipse">
              <a:avLst/>
            </a:prstGeom>
            <a:solidFill>
              <a:schemeClr val="bg1"/>
            </a:solidFill>
            <a:ln w="3175">
              <a:solidFill>
                <a:schemeClr val="tx1"/>
              </a:solidFill>
              <a:round/>
              <a:headEnd/>
              <a:tailEnd/>
            </a:ln>
            <a:effectLst/>
          </p:spPr>
          <p:txBody>
            <a:bodyPr wrap="none" anchor="ctr"/>
            <a:lstStyle/>
            <a:p>
              <a:endParaRPr lang="en-US"/>
            </a:p>
          </p:txBody>
        </p:sp>
      </p:grpSp>
      <p:sp>
        <p:nvSpPr>
          <p:cNvPr id="1366134" name="Oval 118"/>
          <p:cNvSpPr>
            <a:spLocks noChangeArrowheads="1"/>
          </p:cNvSpPr>
          <p:nvPr/>
        </p:nvSpPr>
        <p:spPr bwMode="auto">
          <a:xfrm>
            <a:off x="5099561" y="3273425"/>
            <a:ext cx="290513" cy="249238"/>
          </a:xfrm>
          <a:prstGeom prst="ellipse">
            <a:avLst/>
          </a:prstGeom>
          <a:solidFill>
            <a:schemeClr val="bg1">
              <a:lumMod val="75000"/>
            </a:schemeClr>
          </a:solidFill>
          <a:ln w="38100">
            <a:solidFill>
              <a:schemeClr val="tx1"/>
            </a:solidFill>
            <a:round/>
            <a:headEnd/>
            <a:tailEnd/>
          </a:ln>
          <a:effectLst/>
        </p:spPr>
        <p:txBody>
          <a:bodyPr wrap="none" anchor="ctr"/>
          <a:lstStyle/>
          <a:p>
            <a:endParaRPr lang="en-GB">
              <a:solidFill>
                <a:srgbClr val="0000FF"/>
              </a:solidFill>
            </a:endParaRPr>
          </a:p>
        </p:txBody>
      </p:sp>
      <p:sp>
        <p:nvSpPr>
          <p:cNvPr id="1366135" name="Oval 119"/>
          <p:cNvSpPr>
            <a:spLocks noChangeArrowheads="1"/>
          </p:cNvSpPr>
          <p:nvPr/>
        </p:nvSpPr>
        <p:spPr bwMode="auto">
          <a:xfrm>
            <a:off x="5293236" y="3333750"/>
            <a:ext cx="42863" cy="85725"/>
          </a:xfrm>
          <a:prstGeom prst="ellipse">
            <a:avLst/>
          </a:prstGeom>
          <a:solidFill>
            <a:schemeClr val="bg1"/>
          </a:solidFill>
          <a:ln w="3175">
            <a:solidFill>
              <a:schemeClr val="tx1"/>
            </a:solidFill>
            <a:round/>
            <a:headEnd/>
            <a:tailEnd/>
          </a:ln>
          <a:effectLst/>
        </p:spPr>
        <p:txBody>
          <a:bodyPr wrap="none" anchor="ctr"/>
          <a:lstStyle/>
          <a:p>
            <a:endParaRPr lang="en-US"/>
          </a:p>
        </p:txBody>
      </p:sp>
      <p:grpSp>
        <p:nvGrpSpPr>
          <p:cNvPr id="27" name="Group 120"/>
          <p:cNvGrpSpPr>
            <a:grpSpLocks/>
          </p:cNvGrpSpPr>
          <p:nvPr/>
        </p:nvGrpSpPr>
        <p:grpSpPr bwMode="auto">
          <a:xfrm>
            <a:off x="4529649" y="4429125"/>
            <a:ext cx="290513" cy="249238"/>
            <a:chOff x="2919" y="2456"/>
            <a:chExt cx="183" cy="157"/>
          </a:xfrm>
        </p:grpSpPr>
        <p:sp>
          <p:nvSpPr>
            <p:cNvPr id="1366137" name="Oval 121"/>
            <p:cNvSpPr>
              <a:spLocks noChangeArrowheads="1"/>
            </p:cNvSpPr>
            <p:nvPr/>
          </p:nvSpPr>
          <p:spPr bwMode="auto">
            <a:xfrm>
              <a:off x="2919" y="2456"/>
              <a:ext cx="183" cy="157"/>
            </a:xfrm>
            <a:prstGeom prst="ellipse">
              <a:avLst/>
            </a:prstGeom>
            <a:solidFill>
              <a:schemeClr val="bg1"/>
            </a:solidFill>
            <a:ln w="38100">
              <a:solidFill>
                <a:schemeClr val="tx1"/>
              </a:solidFill>
              <a:round/>
              <a:headEnd/>
              <a:tailEnd/>
            </a:ln>
            <a:effectLst/>
          </p:spPr>
          <p:txBody>
            <a:bodyPr wrap="none" anchor="ctr"/>
            <a:lstStyle/>
            <a:p>
              <a:endParaRPr lang="en-GB">
                <a:solidFill>
                  <a:srgbClr val="0000FF"/>
                </a:solidFill>
              </a:endParaRPr>
            </a:p>
          </p:txBody>
        </p:sp>
        <p:sp>
          <p:nvSpPr>
            <p:cNvPr id="1366138" name="Oval 122"/>
            <p:cNvSpPr>
              <a:spLocks noChangeArrowheads="1"/>
            </p:cNvSpPr>
            <p:nvPr/>
          </p:nvSpPr>
          <p:spPr bwMode="auto">
            <a:xfrm>
              <a:off x="3041" y="2494"/>
              <a:ext cx="27" cy="54"/>
            </a:xfrm>
            <a:prstGeom prst="ellipse">
              <a:avLst/>
            </a:prstGeom>
            <a:solidFill>
              <a:schemeClr val="bg1"/>
            </a:solidFill>
            <a:ln w="3175">
              <a:solidFill>
                <a:schemeClr val="tx1"/>
              </a:solidFill>
              <a:round/>
              <a:headEnd/>
              <a:tailEnd/>
            </a:ln>
            <a:effectLst/>
          </p:spPr>
          <p:txBody>
            <a:bodyPr wrap="none" anchor="ctr"/>
            <a:lstStyle/>
            <a:p>
              <a:endParaRPr lang="en-US"/>
            </a:p>
          </p:txBody>
        </p:sp>
      </p:grpSp>
      <p:sp>
        <p:nvSpPr>
          <p:cNvPr id="1366140" name="Oval 124"/>
          <p:cNvSpPr>
            <a:spLocks noChangeArrowheads="1"/>
          </p:cNvSpPr>
          <p:nvPr/>
        </p:nvSpPr>
        <p:spPr bwMode="auto">
          <a:xfrm>
            <a:off x="5494849" y="3968750"/>
            <a:ext cx="290513" cy="249238"/>
          </a:xfrm>
          <a:prstGeom prst="ellipse">
            <a:avLst/>
          </a:prstGeom>
          <a:solidFill>
            <a:schemeClr val="bg1">
              <a:lumMod val="75000"/>
            </a:schemeClr>
          </a:solidFill>
          <a:ln w="38100">
            <a:solidFill>
              <a:schemeClr val="tx1"/>
            </a:solidFill>
            <a:round/>
            <a:headEnd/>
            <a:tailEnd/>
          </a:ln>
          <a:effectLst/>
        </p:spPr>
        <p:txBody>
          <a:bodyPr wrap="none" anchor="ctr"/>
          <a:lstStyle/>
          <a:p>
            <a:endParaRPr lang="en-GB">
              <a:solidFill>
                <a:srgbClr val="0000FF"/>
              </a:solidFill>
            </a:endParaRPr>
          </a:p>
        </p:txBody>
      </p:sp>
      <p:sp>
        <p:nvSpPr>
          <p:cNvPr id="1366141" name="Oval 125"/>
          <p:cNvSpPr>
            <a:spLocks noChangeArrowheads="1"/>
          </p:cNvSpPr>
          <p:nvPr/>
        </p:nvSpPr>
        <p:spPr bwMode="auto">
          <a:xfrm>
            <a:off x="5688524" y="4029075"/>
            <a:ext cx="42863" cy="85725"/>
          </a:xfrm>
          <a:prstGeom prst="ellipse">
            <a:avLst/>
          </a:prstGeom>
          <a:solidFill>
            <a:schemeClr val="bg1"/>
          </a:solidFill>
          <a:ln w="3175">
            <a:solidFill>
              <a:schemeClr val="tx1"/>
            </a:solidFill>
            <a:round/>
            <a:headEnd/>
            <a:tailEnd/>
          </a:ln>
          <a:effectLst/>
        </p:spPr>
        <p:txBody>
          <a:bodyPr wrap="none" anchor="ctr"/>
          <a:lstStyle/>
          <a:p>
            <a:endParaRPr lang="en-US"/>
          </a:p>
        </p:txBody>
      </p:sp>
      <p:sp>
        <p:nvSpPr>
          <p:cNvPr id="1366143" name="Oval 127"/>
          <p:cNvSpPr>
            <a:spLocks noChangeArrowheads="1"/>
          </p:cNvSpPr>
          <p:nvPr/>
        </p:nvSpPr>
        <p:spPr bwMode="auto">
          <a:xfrm>
            <a:off x="3543811" y="3968750"/>
            <a:ext cx="290513" cy="249238"/>
          </a:xfrm>
          <a:prstGeom prst="ellipse">
            <a:avLst/>
          </a:prstGeom>
          <a:solidFill>
            <a:schemeClr val="bg1">
              <a:lumMod val="75000"/>
            </a:schemeClr>
          </a:solidFill>
          <a:ln w="38100">
            <a:solidFill>
              <a:schemeClr val="tx1"/>
            </a:solidFill>
            <a:round/>
            <a:headEnd/>
            <a:tailEnd/>
          </a:ln>
          <a:effectLst/>
        </p:spPr>
        <p:txBody>
          <a:bodyPr wrap="none" anchor="ctr"/>
          <a:lstStyle/>
          <a:p>
            <a:endParaRPr lang="en-GB">
              <a:solidFill>
                <a:srgbClr val="0000FF"/>
              </a:solidFill>
            </a:endParaRPr>
          </a:p>
        </p:txBody>
      </p:sp>
      <p:sp>
        <p:nvSpPr>
          <p:cNvPr id="1366144" name="Oval 128"/>
          <p:cNvSpPr>
            <a:spLocks noChangeArrowheads="1"/>
          </p:cNvSpPr>
          <p:nvPr/>
        </p:nvSpPr>
        <p:spPr bwMode="auto">
          <a:xfrm>
            <a:off x="3737486" y="4029075"/>
            <a:ext cx="42863" cy="85725"/>
          </a:xfrm>
          <a:prstGeom prst="ellipse">
            <a:avLst/>
          </a:prstGeom>
          <a:solidFill>
            <a:schemeClr val="bg1"/>
          </a:solidFill>
          <a:ln w="3175">
            <a:solidFill>
              <a:schemeClr val="tx1"/>
            </a:solidFill>
            <a:round/>
            <a:headEnd/>
            <a:tailEnd/>
          </a:ln>
          <a:effectLst/>
        </p:spPr>
        <p:txBody>
          <a:bodyPr wrap="none" anchor="ctr"/>
          <a:lstStyle/>
          <a:p>
            <a:endParaRPr lang="en-US"/>
          </a:p>
        </p:txBody>
      </p:sp>
      <p:sp>
        <p:nvSpPr>
          <p:cNvPr id="1366146" name="Oval 130"/>
          <p:cNvSpPr>
            <a:spLocks noChangeArrowheads="1"/>
          </p:cNvSpPr>
          <p:nvPr/>
        </p:nvSpPr>
        <p:spPr bwMode="auto">
          <a:xfrm>
            <a:off x="4537586" y="2260600"/>
            <a:ext cx="290513" cy="249238"/>
          </a:xfrm>
          <a:prstGeom prst="ellipse">
            <a:avLst/>
          </a:prstGeom>
          <a:solidFill>
            <a:schemeClr val="bg1">
              <a:lumMod val="75000"/>
            </a:schemeClr>
          </a:solidFill>
          <a:ln w="38100">
            <a:solidFill>
              <a:schemeClr val="tx1"/>
            </a:solidFill>
            <a:round/>
            <a:headEnd/>
            <a:tailEnd/>
          </a:ln>
          <a:effectLst/>
        </p:spPr>
        <p:txBody>
          <a:bodyPr wrap="none" anchor="ctr"/>
          <a:lstStyle/>
          <a:p>
            <a:endParaRPr lang="en-GB">
              <a:solidFill>
                <a:srgbClr val="0000FF"/>
              </a:solidFill>
            </a:endParaRPr>
          </a:p>
        </p:txBody>
      </p:sp>
      <p:sp>
        <p:nvSpPr>
          <p:cNvPr id="1366147" name="Oval 131"/>
          <p:cNvSpPr>
            <a:spLocks noChangeArrowheads="1"/>
          </p:cNvSpPr>
          <p:nvPr/>
        </p:nvSpPr>
        <p:spPr bwMode="auto">
          <a:xfrm>
            <a:off x="4731261" y="2320925"/>
            <a:ext cx="42863" cy="85725"/>
          </a:xfrm>
          <a:prstGeom prst="ellipse">
            <a:avLst/>
          </a:prstGeom>
          <a:solidFill>
            <a:schemeClr val="bg1"/>
          </a:solidFill>
          <a:ln w="3175">
            <a:solidFill>
              <a:schemeClr val="tx1"/>
            </a:solidFill>
            <a:round/>
            <a:headEnd/>
            <a:tailEnd/>
          </a:ln>
          <a:effectLst/>
        </p:spPr>
        <p:txBody>
          <a:bodyPr wrap="none" anchor="ctr"/>
          <a:lstStyle/>
          <a:p>
            <a:endParaRPr lang="en-US"/>
          </a:p>
        </p:txBody>
      </p:sp>
      <p:sp>
        <p:nvSpPr>
          <p:cNvPr id="140" name="Text Box 48"/>
          <p:cNvSpPr txBox="1">
            <a:spLocks noChangeArrowheads="1"/>
          </p:cNvSpPr>
          <p:nvPr/>
        </p:nvSpPr>
        <p:spPr bwMode="auto">
          <a:xfrm>
            <a:off x="4074484" y="5535253"/>
            <a:ext cx="1188147" cy="584775"/>
          </a:xfrm>
          <a:prstGeom prst="rect">
            <a:avLst/>
          </a:prstGeom>
          <a:solidFill>
            <a:schemeClr val="bg1">
              <a:alpha val="80000"/>
            </a:schemeClr>
          </a:solidFill>
          <a:ln w="38100" algn="ctr">
            <a:solidFill>
              <a:srgbClr val="FF0000"/>
            </a:solidFill>
            <a:miter lim="800000"/>
            <a:headEnd/>
            <a:tailEnd/>
          </a:ln>
          <a:effectLst>
            <a:outerShdw blurRad="50800" dist="38100" dir="2700000" algn="tl" rotWithShape="0">
              <a:prstClr val="black">
                <a:alpha val="40000"/>
              </a:prstClr>
            </a:outerShdw>
          </a:effectLst>
        </p:spPr>
        <p:txBody>
          <a:bodyPr wrap="none">
            <a:spAutoFit/>
          </a:bodyPr>
          <a:lstStyle/>
          <a:p>
            <a:r>
              <a:rPr lang="en-US" sz="3200" dirty="0" smtClean="0">
                <a:latin typeface="Arial" pitchFamily="34" charset="0"/>
                <a:cs typeface="Arial" pitchFamily="34" charset="0"/>
              </a:rPr>
              <a:t>Black</a:t>
            </a:r>
            <a:endParaRPr lang="en-US" sz="3200" dirty="0">
              <a:latin typeface="Arial" pitchFamily="34" charset="0"/>
              <a:cs typeface="Arial" pitchFamily="34" charset="0"/>
            </a:endParaRPr>
          </a:p>
        </p:txBody>
      </p:sp>
      <p:sp>
        <p:nvSpPr>
          <p:cNvPr id="126" name="Text Box 48"/>
          <p:cNvSpPr txBox="1">
            <a:spLocks noChangeArrowheads="1"/>
          </p:cNvSpPr>
          <p:nvPr/>
        </p:nvSpPr>
        <p:spPr bwMode="auto">
          <a:xfrm>
            <a:off x="326399" y="3733421"/>
            <a:ext cx="3098926" cy="1077218"/>
          </a:xfrm>
          <a:prstGeom prst="rect">
            <a:avLst/>
          </a:prstGeom>
          <a:solidFill>
            <a:schemeClr val="bg1">
              <a:alpha val="80000"/>
            </a:schemeClr>
          </a:solidFill>
          <a:ln w="38100" algn="ctr">
            <a:solidFill>
              <a:srgbClr val="FF0000"/>
            </a:solidFill>
            <a:miter lim="800000"/>
            <a:headEnd/>
            <a:tailEnd/>
          </a:ln>
          <a:effectLst>
            <a:outerShdw blurRad="50800" dist="38100" dir="2700000" algn="tl" rotWithShape="0">
              <a:prstClr val="black">
                <a:alpha val="40000"/>
              </a:prstClr>
            </a:outerShdw>
          </a:effectLst>
        </p:spPr>
        <p:txBody>
          <a:bodyPr wrap="none">
            <a:spAutoFit/>
          </a:bodyPr>
          <a:lstStyle/>
          <a:p>
            <a:r>
              <a:rPr lang="en-US" sz="3200" dirty="0" smtClean="0">
                <a:latin typeface="Arial" pitchFamily="34" charset="0"/>
                <a:cs typeface="Arial" pitchFamily="34" charset="0"/>
              </a:rPr>
              <a:t>Central simplex</a:t>
            </a:r>
          </a:p>
          <a:p>
            <a:r>
              <a:rPr lang="en-US" sz="3200" dirty="0" smtClean="0">
                <a:latin typeface="Arial" pitchFamily="34" charset="0"/>
                <a:cs typeface="Arial" pitchFamily="34" charset="0"/>
              </a:rPr>
              <a:t>of external face:</a:t>
            </a:r>
            <a:endParaRPr lang="en-US" sz="3200" dirty="0">
              <a:latin typeface="Arial" pitchFamily="34" charset="0"/>
              <a:cs typeface="Arial" pitchFamily="34" charset="0"/>
            </a:endParaRPr>
          </a:p>
        </p:txBody>
      </p:sp>
    </p:spTree>
    <p:extLst>
      <p:ext uri="{BB962C8B-B14F-4D97-AF65-F5344CB8AC3E}">
        <p14:creationId xmlns:p14="http://schemas.microsoft.com/office/powerpoint/2010/main" val="1623678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blinds(horizontal)">
                                      <p:cBhvr>
                                        <p:cTn id="7" dur="500"/>
                                        <p:tgtEl>
                                          <p:spTgt spid="12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mph" presetSubtype="2" fill="hold" nodeType="clickEffect">
                                  <p:stCondLst>
                                    <p:cond delay="0"/>
                                  </p:stCondLst>
                                  <p:childTnLst>
                                    <p:animClr clrSpc="rgb" dir="cw">
                                      <p:cBhvr>
                                        <p:cTn id="11" dur="2000" fill="hold"/>
                                        <p:tgtEl>
                                          <p:spTgt spid="1366116"/>
                                        </p:tgtEl>
                                        <p:attrNameLst>
                                          <p:attrName>fillcolor</p:attrName>
                                        </p:attrNameLst>
                                      </p:cBhvr>
                                      <p:to>
                                        <a:schemeClr val="tx1"/>
                                      </p:to>
                                    </p:animClr>
                                    <p:set>
                                      <p:cBhvr>
                                        <p:cTn id="12" dur="2000" fill="hold"/>
                                        <p:tgtEl>
                                          <p:spTgt spid="1366116"/>
                                        </p:tgtEl>
                                        <p:attrNameLst>
                                          <p:attrName>fill.type</p:attrName>
                                        </p:attrNameLst>
                                      </p:cBhvr>
                                      <p:to>
                                        <p:strVal val="solid"/>
                                      </p:to>
                                    </p:set>
                                    <p:set>
                                      <p:cBhvr>
                                        <p:cTn id="13" dur="2000" fill="hold"/>
                                        <p:tgtEl>
                                          <p:spTgt spid="1366116"/>
                                        </p:tgtEl>
                                        <p:attrNameLst>
                                          <p:attrName>fill.on</p:attrName>
                                        </p:attrNameLst>
                                      </p:cBhvr>
                                      <p:to>
                                        <p:strVal val="true"/>
                                      </p:to>
                                    </p:set>
                                  </p:childTnLst>
                                </p:cTn>
                              </p:par>
                              <p:par>
                                <p:cTn id="14" presetID="1" presetClass="emph" presetSubtype="2" fill="hold" nodeType="withEffect">
                                  <p:stCondLst>
                                    <p:cond delay="0"/>
                                  </p:stCondLst>
                                  <p:childTnLst>
                                    <p:animClr clrSpc="rgb" dir="cw">
                                      <p:cBhvr>
                                        <p:cTn id="15" dur="2000" fill="hold"/>
                                        <p:tgtEl>
                                          <p:spTgt spid="1366119"/>
                                        </p:tgtEl>
                                        <p:attrNameLst>
                                          <p:attrName>fillcolor</p:attrName>
                                        </p:attrNameLst>
                                      </p:cBhvr>
                                      <p:to>
                                        <a:schemeClr val="tx1"/>
                                      </p:to>
                                    </p:animClr>
                                    <p:set>
                                      <p:cBhvr>
                                        <p:cTn id="16" dur="2000" fill="hold"/>
                                        <p:tgtEl>
                                          <p:spTgt spid="1366119"/>
                                        </p:tgtEl>
                                        <p:attrNameLst>
                                          <p:attrName>fill.type</p:attrName>
                                        </p:attrNameLst>
                                      </p:cBhvr>
                                      <p:to>
                                        <p:strVal val="solid"/>
                                      </p:to>
                                    </p:set>
                                    <p:set>
                                      <p:cBhvr>
                                        <p:cTn id="17" dur="2000" fill="hold"/>
                                        <p:tgtEl>
                                          <p:spTgt spid="1366119"/>
                                        </p:tgtEl>
                                        <p:attrNameLst>
                                          <p:attrName>fill.on</p:attrName>
                                        </p:attrNameLst>
                                      </p:cBhvr>
                                      <p:to>
                                        <p:strVal val="true"/>
                                      </p:to>
                                    </p:set>
                                  </p:childTnLst>
                                </p:cTn>
                              </p:par>
                            </p:childTnLst>
                          </p:cTn>
                        </p:par>
                        <p:par>
                          <p:cTn id="18" fill="hold">
                            <p:stCondLst>
                              <p:cond delay="2000"/>
                            </p:stCondLst>
                            <p:childTnLst>
                              <p:par>
                                <p:cTn id="19" presetID="3" presetClass="entr" presetSubtype="10" fill="hold" grpId="0" nodeType="afterEffect">
                                  <p:stCondLst>
                                    <p:cond delay="0"/>
                                  </p:stCondLst>
                                  <p:childTnLst>
                                    <p:set>
                                      <p:cBhvr>
                                        <p:cTn id="20" dur="1" fill="hold">
                                          <p:stCondLst>
                                            <p:cond delay="0"/>
                                          </p:stCondLst>
                                        </p:cTn>
                                        <p:tgtEl>
                                          <p:spTgt spid="140"/>
                                        </p:tgtEl>
                                        <p:attrNameLst>
                                          <p:attrName>style.visibility</p:attrName>
                                        </p:attrNameLst>
                                      </p:cBhvr>
                                      <p:to>
                                        <p:strVal val="visible"/>
                                      </p:to>
                                    </p:set>
                                    <p:animEffect transition="in" filter="blinds(horizontal)">
                                      <p:cBhvr>
                                        <p:cTn id="21" dur="500"/>
                                        <p:tgtEl>
                                          <p:spTgt spid="1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 grpId="0" animBg="1"/>
      <p:bldP spid="12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Group 8"/>
          <p:cNvGrpSpPr>
            <a:grpSpLocks/>
          </p:cNvGrpSpPr>
          <p:nvPr/>
        </p:nvGrpSpPr>
        <p:grpSpPr bwMode="auto">
          <a:xfrm flipH="1">
            <a:off x="1867689" y="2522754"/>
            <a:ext cx="1993900" cy="1401763"/>
            <a:chOff x="3430" y="2851"/>
            <a:chExt cx="1388" cy="1020"/>
          </a:xfrm>
        </p:grpSpPr>
        <p:sp>
          <p:nvSpPr>
            <p:cNvPr id="35" name="Rectangle 9"/>
            <p:cNvSpPr>
              <a:spLocks noChangeArrowheads="1"/>
            </p:cNvSpPr>
            <p:nvPr/>
          </p:nvSpPr>
          <p:spPr bwMode="auto">
            <a:xfrm>
              <a:off x="3430" y="2851"/>
              <a:ext cx="1388" cy="1020"/>
            </a:xfrm>
            <a:prstGeom prst="rect">
              <a:avLst/>
            </a:prstGeom>
            <a:solidFill>
              <a:schemeClr val="bg1"/>
            </a:solidFill>
            <a:ln w="9525">
              <a:noFill/>
              <a:miter lim="800000"/>
              <a:headEnd/>
              <a:tailEnd/>
            </a:ln>
            <a:effectLst/>
          </p:spPr>
          <p:txBody>
            <a:bodyPr wrap="none" anchor="ctr"/>
            <a:lstStyle/>
            <a:p>
              <a:endParaRPr lang="en-US"/>
            </a:p>
          </p:txBody>
        </p:sp>
        <p:grpSp>
          <p:nvGrpSpPr>
            <p:cNvPr id="36" name="Group 10"/>
            <p:cNvGrpSpPr>
              <a:grpSpLocks/>
            </p:cNvGrpSpPr>
            <p:nvPr/>
          </p:nvGrpSpPr>
          <p:grpSpPr bwMode="auto">
            <a:xfrm>
              <a:off x="3622" y="2994"/>
              <a:ext cx="912" cy="816"/>
              <a:chOff x="4290" y="2115"/>
              <a:chExt cx="912" cy="816"/>
            </a:xfrm>
          </p:grpSpPr>
          <p:sp>
            <p:nvSpPr>
              <p:cNvPr id="37" name="Freeform 11"/>
              <p:cNvSpPr>
                <a:spLocks/>
              </p:cNvSpPr>
              <p:nvPr/>
            </p:nvSpPr>
            <p:spPr bwMode="auto">
              <a:xfrm flipH="1">
                <a:off x="4290" y="2355"/>
                <a:ext cx="144" cy="336"/>
              </a:xfrm>
              <a:custGeom>
                <a:avLst/>
                <a:gdLst/>
                <a:ahLst/>
                <a:cxnLst>
                  <a:cxn ang="0">
                    <a:pos x="0" y="48"/>
                  </a:cxn>
                  <a:cxn ang="0">
                    <a:pos x="96" y="0"/>
                  </a:cxn>
                  <a:cxn ang="0">
                    <a:pos x="144" y="48"/>
                  </a:cxn>
                  <a:cxn ang="0">
                    <a:pos x="144" y="336"/>
                  </a:cxn>
                  <a:cxn ang="0">
                    <a:pos x="96" y="288"/>
                  </a:cxn>
                  <a:cxn ang="0">
                    <a:pos x="96" y="96"/>
                  </a:cxn>
                  <a:cxn ang="0">
                    <a:pos x="0" y="144"/>
                  </a:cxn>
                  <a:cxn ang="0">
                    <a:pos x="0" y="48"/>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tx1"/>
                </a:solidFill>
                <a:prstDash val="solid"/>
                <a:round/>
                <a:headEnd type="none" w="med" len="med"/>
                <a:tailEnd type="none" w="med" len="med"/>
              </a:ln>
              <a:effectLst/>
            </p:spPr>
            <p:txBody>
              <a:bodyPr wrap="none" anchor="ctr"/>
              <a:lstStyle/>
              <a:p>
                <a:endParaRPr lang="en-US"/>
              </a:p>
            </p:txBody>
          </p:sp>
          <p:sp>
            <p:nvSpPr>
              <p:cNvPr id="38" name="Freeform 12"/>
              <p:cNvSpPr>
                <a:spLocks/>
              </p:cNvSpPr>
              <p:nvPr/>
            </p:nvSpPr>
            <p:spPr bwMode="auto">
              <a:xfrm flipH="1">
                <a:off x="4498" y="2211"/>
                <a:ext cx="144" cy="336"/>
              </a:xfrm>
              <a:custGeom>
                <a:avLst/>
                <a:gdLst/>
                <a:ahLst/>
                <a:cxnLst>
                  <a:cxn ang="0">
                    <a:pos x="0" y="48"/>
                  </a:cxn>
                  <a:cxn ang="0">
                    <a:pos x="96" y="0"/>
                  </a:cxn>
                  <a:cxn ang="0">
                    <a:pos x="144" y="48"/>
                  </a:cxn>
                  <a:cxn ang="0">
                    <a:pos x="144" y="336"/>
                  </a:cxn>
                  <a:cxn ang="0">
                    <a:pos x="96" y="288"/>
                  </a:cxn>
                  <a:cxn ang="0">
                    <a:pos x="96" y="96"/>
                  </a:cxn>
                  <a:cxn ang="0">
                    <a:pos x="0" y="144"/>
                  </a:cxn>
                  <a:cxn ang="0">
                    <a:pos x="0" y="48"/>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tx1"/>
                </a:solidFill>
                <a:prstDash val="solid"/>
                <a:round/>
                <a:headEnd type="none" w="med" len="med"/>
                <a:tailEnd type="none" w="med" len="med"/>
              </a:ln>
              <a:effectLst/>
            </p:spPr>
            <p:txBody>
              <a:bodyPr wrap="none" anchor="ctr"/>
              <a:lstStyle/>
              <a:p>
                <a:endParaRPr lang="en-US"/>
              </a:p>
            </p:txBody>
          </p:sp>
          <p:sp>
            <p:nvSpPr>
              <p:cNvPr id="39" name="Freeform 13"/>
              <p:cNvSpPr>
                <a:spLocks/>
              </p:cNvSpPr>
              <p:nvPr/>
            </p:nvSpPr>
            <p:spPr bwMode="auto">
              <a:xfrm flipH="1">
                <a:off x="4722" y="2115"/>
                <a:ext cx="144" cy="288"/>
              </a:xfrm>
              <a:custGeom>
                <a:avLst/>
                <a:gdLst/>
                <a:ahLst/>
                <a:cxnLst>
                  <a:cxn ang="0">
                    <a:pos x="0" y="48"/>
                  </a:cxn>
                  <a:cxn ang="0">
                    <a:pos x="96" y="0"/>
                  </a:cxn>
                  <a:cxn ang="0">
                    <a:pos x="144" y="48"/>
                  </a:cxn>
                  <a:cxn ang="0">
                    <a:pos x="144" y="336"/>
                  </a:cxn>
                  <a:cxn ang="0">
                    <a:pos x="96" y="288"/>
                  </a:cxn>
                  <a:cxn ang="0">
                    <a:pos x="96" y="96"/>
                  </a:cxn>
                  <a:cxn ang="0">
                    <a:pos x="0" y="144"/>
                  </a:cxn>
                  <a:cxn ang="0">
                    <a:pos x="0" y="48"/>
                  </a:cxn>
                </a:cxnLst>
                <a:rect l="0" t="0" r="r" b="b"/>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cap="flat" cmpd="sng">
                <a:solidFill>
                  <a:schemeClr val="tx1"/>
                </a:solidFill>
                <a:prstDash val="solid"/>
                <a:round/>
                <a:headEnd type="none" w="med" len="med"/>
                <a:tailEnd type="none" w="med" len="med"/>
              </a:ln>
              <a:effectLst/>
            </p:spPr>
            <p:txBody>
              <a:bodyPr wrap="none" anchor="ctr"/>
              <a:lstStyle/>
              <a:p>
                <a:endParaRPr lang="en-US"/>
              </a:p>
            </p:txBody>
          </p:sp>
          <p:sp>
            <p:nvSpPr>
              <p:cNvPr id="40" name="Freeform 14"/>
              <p:cNvSpPr>
                <a:spLocks/>
              </p:cNvSpPr>
              <p:nvPr/>
            </p:nvSpPr>
            <p:spPr bwMode="auto">
              <a:xfrm flipH="1">
                <a:off x="4338" y="2115"/>
                <a:ext cx="789" cy="535"/>
              </a:xfrm>
              <a:custGeom>
                <a:avLst/>
                <a:gdLst/>
                <a:ahLst/>
                <a:cxnLst>
                  <a:cxn ang="0">
                    <a:pos x="261" y="0"/>
                  </a:cxn>
                  <a:cxn ang="0">
                    <a:pos x="789" y="336"/>
                  </a:cxn>
                  <a:cxn ang="0">
                    <a:pos x="494" y="535"/>
                  </a:cxn>
                  <a:cxn ang="0">
                    <a:pos x="0" y="96"/>
                  </a:cxn>
                  <a:cxn ang="0">
                    <a:pos x="261" y="0"/>
                  </a:cxn>
                </a:cxnLst>
                <a:rect l="0" t="0" r="r" b="b"/>
                <a:pathLst>
                  <a:path w="789" h="535">
                    <a:moveTo>
                      <a:pt x="261" y="0"/>
                    </a:moveTo>
                    <a:lnTo>
                      <a:pt x="789" y="336"/>
                    </a:lnTo>
                    <a:lnTo>
                      <a:pt x="494" y="535"/>
                    </a:lnTo>
                    <a:lnTo>
                      <a:pt x="0" y="96"/>
                    </a:lnTo>
                    <a:lnTo>
                      <a:pt x="261" y="0"/>
                    </a:lnTo>
                    <a:close/>
                  </a:path>
                </a:pathLst>
              </a:custGeom>
              <a:solidFill>
                <a:schemeClr val="accent2"/>
              </a:solidFill>
              <a:ln w="38100" cap="flat" cmpd="sng">
                <a:solidFill>
                  <a:schemeClr val="tx1"/>
                </a:solidFill>
                <a:prstDash val="solid"/>
                <a:round/>
                <a:headEnd type="none" w="med" len="med"/>
                <a:tailEnd type="none" w="med" len="med"/>
              </a:ln>
              <a:effectLst/>
            </p:spPr>
            <p:txBody>
              <a:bodyPr wrap="none" anchor="ctr"/>
              <a:lstStyle/>
              <a:p>
                <a:endParaRPr lang="en-US"/>
              </a:p>
            </p:txBody>
          </p:sp>
          <p:sp>
            <p:nvSpPr>
              <p:cNvPr id="41" name="Freeform 15"/>
              <p:cNvSpPr>
                <a:spLocks/>
              </p:cNvSpPr>
              <p:nvPr/>
            </p:nvSpPr>
            <p:spPr bwMode="auto">
              <a:xfrm flipH="1">
                <a:off x="4626" y="2211"/>
                <a:ext cx="491" cy="567"/>
              </a:xfrm>
              <a:custGeom>
                <a:avLst/>
                <a:gdLst/>
                <a:ahLst/>
                <a:cxnLst>
                  <a:cxn ang="0">
                    <a:pos x="11" y="0"/>
                  </a:cxn>
                  <a:cxn ang="0">
                    <a:pos x="491" y="432"/>
                  </a:cxn>
                  <a:cxn ang="0">
                    <a:pos x="484" y="567"/>
                  </a:cxn>
                  <a:cxn ang="0">
                    <a:pos x="0" y="119"/>
                  </a:cxn>
                  <a:cxn ang="0">
                    <a:pos x="11" y="0"/>
                  </a:cxn>
                </a:cxnLst>
                <a:rect l="0" t="0" r="r" b="b"/>
                <a:pathLst>
                  <a:path w="491" h="567">
                    <a:moveTo>
                      <a:pt x="11" y="0"/>
                    </a:moveTo>
                    <a:lnTo>
                      <a:pt x="491" y="432"/>
                    </a:lnTo>
                    <a:lnTo>
                      <a:pt x="484" y="567"/>
                    </a:lnTo>
                    <a:lnTo>
                      <a:pt x="0" y="119"/>
                    </a:lnTo>
                    <a:lnTo>
                      <a:pt x="11" y="0"/>
                    </a:lnTo>
                    <a:close/>
                  </a:path>
                </a:pathLst>
              </a:custGeom>
              <a:solidFill>
                <a:schemeClr val="accent2"/>
              </a:solidFill>
              <a:ln w="38100" cap="flat" cmpd="sng">
                <a:solidFill>
                  <a:schemeClr val="tx1"/>
                </a:solidFill>
                <a:prstDash val="solid"/>
                <a:round/>
                <a:headEnd type="none" w="med" len="med"/>
                <a:tailEnd type="none" w="med" len="med"/>
              </a:ln>
              <a:effectLst/>
            </p:spPr>
            <p:txBody>
              <a:bodyPr wrap="none" anchor="ctr"/>
              <a:lstStyle/>
              <a:p>
                <a:endParaRPr lang="en-US"/>
              </a:p>
            </p:txBody>
          </p:sp>
          <p:sp>
            <p:nvSpPr>
              <p:cNvPr id="42" name="Freeform 16"/>
              <p:cNvSpPr>
                <a:spLocks/>
              </p:cNvSpPr>
              <p:nvPr/>
            </p:nvSpPr>
            <p:spPr bwMode="auto">
              <a:xfrm flipH="1">
                <a:off x="4338" y="2451"/>
                <a:ext cx="304" cy="327"/>
              </a:xfrm>
              <a:custGeom>
                <a:avLst/>
                <a:gdLst/>
                <a:ahLst/>
                <a:cxnLst>
                  <a:cxn ang="0">
                    <a:pos x="304" y="0"/>
                  </a:cxn>
                  <a:cxn ang="0">
                    <a:pos x="304" y="96"/>
                  </a:cxn>
                  <a:cxn ang="0">
                    <a:pos x="0" y="327"/>
                  </a:cxn>
                  <a:cxn ang="0">
                    <a:pos x="18" y="181"/>
                  </a:cxn>
                  <a:cxn ang="0">
                    <a:pos x="304" y="0"/>
                  </a:cxn>
                </a:cxnLst>
                <a:rect l="0" t="0" r="r" b="b"/>
                <a:pathLst>
                  <a:path w="304" h="327">
                    <a:moveTo>
                      <a:pt x="304" y="0"/>
                    </a:moveTo>
                    <a:lnTo>
                      <a:pt x="304" y="96"/>
                    </a:lnTo>
                    <a:lnTo>
                      <a:pt x="0" y="327"/>
                    </a:lnTo>
                    <a:lnTo>
                      <a:pt x="18" y="181"/>
                    </a:lnTo>
                    <a:lnTo>
                      <a:pt x="304" y="0"/>
                    </a:lnTo>
                    <a:close/>
                  </a:path>
                </a:pathLst>
              </a:custGeom>
              <a:solidFill>
                <a:schemeClr val="accent2"/>
              </a:solidFill>
              <a:ln w="38100" cap="flat" cmpd="sng">
                <a:solidFill>
                  <a:schemeClr val="tx1"/>
                </a:solidFill>
                <a:prstDash val="solid"/>
                <a:round/>
                <a:headEnd type="none" w="med" len="med"/>
                <a:tailEnd type="none" w="med" len="med"/>
              </a:ln>
              <a:effectLst/>
            </p:spPr>
            <p:txBody>
              <a:bodyPr wrap="none" anchor="ctr"/>
              <a:lstStyle/>
              <a:p>
                <a:endParaRPr lang="en-US"/>
              </a:p>
            </p:txBody>
          </p:sp>
          <p:sp>
            <p:nvSpPr>
              <p:cNvPr id="43" name="Freeform 17"/>
              <p:cNvSpPr>
                <a:spLocks/>
              </p:cNvSpPr>
              <p:nvPr/>
            </p:nvSpPr>
            <p:spPr bwMode="auto">
              <a:xfrm flipH="1">
                <a:off x="4626" y="2595"/>
                <a:ext cx="240" cy="336"/>
              </a:xfrm>
              <a:custGeom>
                <a:avLst/>
                <a:gdLst/>
                <a:ahLst/>
                <a:cxnLst>
                  <a:cxn ang="0">
                    <a:pos x="192" y="0"/>
                  </a:cxn>
                  <a:cxn ang="0">
                    <a:pos x="336" y="96"/>
                  </a:cxn>
                  <a:cxn ang="0">
                    <a:pos x="96" y="144"/>
                  </a:cxn>
                  <a:cxn ang="0">
                    <a:pos x="96" y="432"/>
                  </a:cxn>
                  <a:cxn ang="0">
                    <a:pos x="0" y="336"/>
                  </a:cxn>
                  <a:cxn ang="0">
                    <a:pos x="0" y="48"/>
                  </a:cxn>
                  <a:cxn ang="0">
                    <a:pos x="192" y="0"/>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tx1"/>
                </a:solidFill>
                <a:prstDash val="solid"/>
                <a:round/>
                <a:headEnd type="none" w="med" len="med"/>
                <a:tailEnd type="none" w="med" len="med"/>
              </a:ln>
              <a:effectLst/>
            </p:spPr>
            <p:txBody>
              <a:bodyPr wrap="none" anchor="ctr"/>
              <a:lstStyle/>
              <a:p>
                <a:endParaRPr lang="en-US"/>
              </a:p>
            </p:txBody>
          </p:sp>
          <p:sp>
            <p:nvSpPr>
              <p:cNvPr id="44" name="Freeform 18"/>
              <p:cNvSpPr>
                <a:spLocks/>
              </p:cNvSpPr>
              <p:nvPr/>
            </p:nvSpPr>
            <p:spPr bwMode="auto">
              <a:xfrm flipH="1">
                <a:off x="4818" y="2451"/>
                <a:ext cx="240" cy="288"/>
              </a:xfrm>
              <a:custGeom>
                <a:avLst/>
                <a:gdLst/>
                <a:ahLst/>
                <a:cxnLst>
                  <a:cxn ang="0">
                    <a:pos x="192" y="0"/>
                  </a:cxn>
                  <a:cxn ang="0">
                    <a:pos x="336" y="96"/>
                  </a:cxn>
                  <a:cxn ang="0">
                    <a:pos x="96" y="144"/>
                  </a:cxn>
                  <a:cxn ang="0">
                    <a:pos x="96" y="432"/>
                  </a:cxn>
                  <a:cxn ang="0">
                    <a:pos x="0" y="336"/>
                  </a:cxn>
                  <a:cxn ang="0">
                    <a:pos x="0" y="48"/>
                  </a:cxn>
                  <a:cxn ang="0">
                    <a:pos x="192" y="0"/>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tx1"/>
                </a:solidFill>
                <a:prstDash val="solid"/>
                <a:round/>
                <a:headEnd type="none" w="med" len="med"/>
                <a:tailEnd type="none" w="med" len="med"/>
              </a:ln>
              <a:effectLst/>
            </p:spPr>
            <p:txBody>
              <a:bodyPr wrap="none" anchor="ctr"/>
              <a:lstStyle/>
              <a:p>
                <a:endParaRPr lang="en-US"/>
              </a:p>
            </p:txBody>
          </p:sp>
          <p:sp>
            <p:nvSpPr>
              <p:cNvPr id="45" name="Freeform 19"/>
              <p:cNvSpPr>
                <a:spLocks/>
              </p:cNvSpPr>
              <p:nvPr/>
            </p:nvSpPr>
            <p:spPr bwMode="auto">
              <a:xfrm flipH="1">
                <a:off x="5010" y="2307"/>
                <a:ext cx="192" cy="288"/>
              </a:xfrm>
              <a:custGeom>
                <a:avLst/>
                <a:gdLst/>
                <a:ahLst/>
                <a:cxnLst>
                  <a:cxn ang="0">
                    <a:pos x="192" y="0"/>
                  </a:cxn>
                  <a:cxn ang="0">
                    <a:pos x="336" y="96"/>
                  </a:cxn>
                  <a:cxn ang="0">
                    <a:pos x="96" y="144"/>
                  </a:cxn>
                  <a:cxn ang="0">
                    <a:pos x="96" y="432"/>
                  </a:cxn>
                  <a:cxn ang="0">
                    <a:pos x="0" y="336"/>
                  </a:cxn>
                  <a:cxn ang="0">
                    <a:pos x="0" y="48"/>
                  </a:cxn>
                  <a:cxn ang="0">
                    <a:pos x="192" y="0"/>
                  </a:cxn>
                </a:cxnLst>
                <a:rect l="0" t="0" r="r" b="b"/>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cap="flat" cmpd="sng">
                <a:solidFill>
                  <a:schemeClr val="tx1"/>
                </a:solidFill>
                <a:prstDash val="solid"/>
                <a:round/>
                <a:headEnd type="none" w="med" len="med"/>
                <a:tailEnd type="none" w="med" len="med"/>
              </a:ln>
              <a:effectLst/>
            </p:spPr>
            <p:txBody>
              <a:bodyPr wrap="none" anchor="ctr"/>
              <a:lstStyle/>
              <a:p>
                <a:endParaRPr lang="en-US"/>
              </a:p>
            </p:txBody>
          </p:sp>
        </p:grpSp>
      </p:grpSp>
      <p:sp>
        <p:nvSpPr>
          <p:cNvPr id="47" name="Title 46"/>
          <p:cNvSpPr>
            <a:spLocks noGrp="1"/>
          </p:cNvSpPr>
          <p:nvPr>
            <p:ph type="title"/>
          </p:nvPr>
        </p:nvSpPr>
        <p:spPr/>
        <p:txBody>
          <a:bodyPr/>
          <a:lstStyle/>
          <a:p>
            <a:r>
              <a:rPr lang="en-US" dirty="0" smtClean="0"/>
              <a:t>In the Beginning …</a:t>
            </a:r>
            <a:endParaRPr lang="en-US" dirty="0"/>
          </a:p>
        </p:txBody>
      </p:sp>
      <p:sp>
        <p:nvSpPr>
          <p:cNvPr id="33" name="Slide Number Placeholder 5"/>
          <p:cNvSpPr>
            <a:spLocks noGrp="1"/>
          </p:cNvSpPr>
          <p:nvPr>
            <p:ph type="sldNum" sz="quarter" idx="11"/>
          </p:nvPr>
        </p:nvSpPr>
        <p:spPr/>
        <p:txBody>
          <a:bodyPr/>
          <a:lstStyle/>
          <a:p>
            <a:fld id="{19C2B2C1-5D36-471C-9AD5-F51CF2DCABF9}" type="slidenum">
              <a:rPr lang="en-US"/>
              <a:pPr/>
              <a:t>2</a:t>
            </a:fld>
            <a:endParaRPr lang="en-US"/>
          </a:p>
        </p:txBody>
      </p:sp>
      <p:grpSp>
        <p:nvGrpSpPr>
          <p:cNvPr id="2" name="Group 4"/>
          <p:cNvGrpSpPr>
            <a:grpSpLocks/>
          </p:cNvGrpSpPr>
          <p:nvPr/>
        </p:nvGrpSpPr>
        <p:grpSpPr bwMode="auto">
          <a:xfrm>
            <a:off x="4928245" y="2792051"/>
            <a:ext cx="2692400" cy="1536700"/>
            <a:chOff x="3230" y="2420"/>
            <a:chExt cx="1696" cy="968"/>
          </a:xfrm>
        </p:grpSpPr>
        <p:sp>
          <p:nvSpPr>
            <p:cNvPr id="202757" name="Freeform 5"/>
            <p:cNvSpPr>
              <a:spLocks/>
            </p:cNvSpPr>
            <p:nvPr/>
          </p:nvSpPr>
          <p:spPr bwMode="auto">
            <a:xfrm>
              <a:off x="4678" y="2420"/>
              <a:ext cx="208" cy="216"/>
            </a:xfrm>
            <a:custGeom>
              <a:avLst/>
              <a:gdLst/>
              <a:ahLst/>
              <a:cxnLst>
                <a:cxn ang="0">
                  <a:pos x="0" y="112"/>
                </a:cxn>
                <a:cxn ang="0">
                  <a:pos x="0" y="216"/>
                </a:cxn>
                <a:cxn ang="0">
                  <a:pos x="208" y="0"/>
                </a:cxn>
                <a:cxn ang="0">
                  <a:pos x="0" y="112"/>
                </a:cxn>
              </a:cxnLst>
              <a:rect l="0" t="0" r="r" b="b"/>
              <a:pathLst>
                <a:path w="208" h="216">
                  <a:moveTo>
                    <a:pt x="0" y="112"/>
                  </a:moveTo>
                  <a:lnTo>
                    <a:pt x="0" y="216"/>
                  </a:lnTo>
                  <a:lnTo>
                    <a:pt x="208" y="0"/>
                  </a:lnTo>
                  <a:lnTo>
                    <a:pt x="0" y="112"/>
                  </a:lnTo>
                  <a:close/>
                </a:path>
              </a:pathLst>
            </a:custGeom>
            <a:solidFill>
              <a:schemeClr val="accent2"/>
            </a:solidFill>
            <a:ln w="9525" cap="flat" cmpd="sng">
              <a:solidFill>
                <a:schemeClr val="tx1"/>
              </a:solidFill>
              <a:prstDash val="solid"/>
              <a:round/>
              <a:headEnd type="none" w="med" len="med"/>
              <a:tailEnd type="none" w="med" len="med"/>
            </a:ln>
            <a:effectLst/>
          </p:spPr>
          <p:txBody>
            <a:bodyPr wrap="none" anchor="ctr"/>
            <a:lstStyle/>
            <a:p>
              <a:endParaRPr lang="en-US"/>
            </a:p>
          </p:txBody>
        </p:sp>
        <p:sp>
          <p:nvSpPr>
            <p:cNvPr id="202758" name="Freeform 6"/>
            <p:cNvSpPr>
              <a:spLocks/>
            </p:cNvSpPr>
            <p:nvPr/>
          </p:nvSpPr>
          <p:spPr bwMode="auto">
            <a:xfrm>
              <a:off x="4662" y="2548"/>
              <a:ext cx="184" cy="256"/>
            </a:xfrm>
            <a:custGeom>
              <a:avLst/>
              <a:gdLst/>
              <a:ahLst/>
              <a:cxnLst>
                <a:cxn ang="0">
                  <a:pos x="184" y="256"/>
                </a:cxn>
                <a:cxn ang="0">
                  <a:pos x="184" y="88"/>
                </a:cxn>
                <a:cxn ang="0">
                  <a:pos x="0" y="0"/>
                </a:cxn>
                <a:cxn ang="0">
                  <a:pos x="8" y="88"/>
                </a:cxn>
                <a:cxn ang="0">
                  <a:pos x="184" y="256"/>
                </a:cxn>
              </a:cxnLst>
              <a:rect l="0" t="0" r="r" b="b"/>
              <a:pathLst>
                <a:path w="184" h="256">
                  <a:moveTo>
                    <a:pt x="184" y="256"/>
                  </a:moveTo>
                  <a:lnTo>
                    <a:pt x="184" y="88"/>
                  </a:lnTo>
                  <a:lnTo>
                    <a:pt x="0" y="0"/>
                  </a:lnTo>
                  <a:lnTo>
                    <a:pt x="8" y="88"/>
                  </a:lnTo>
                  <a:lnTo>
                    <a:pt x="184" y="256"/>
                  </a:lnTo>
                  <a:close/>
                </a:path>
              </a:pathLst>
            </a:custGeom>
            <a:solidFill>
              <a:srgbClr val="99CCFF"/>
            </a:solidFill>
            <a:ln w="9525" cap="flat" cmpd="sng">
              <a:solidFill>
                <a:schemeClr val="tx1"/>
              </a:solidFill>
              <a:prstDash val="solid"/>
              <a:round/>
              <a:headEnd type="none" w="med" len="med"/>
              <a:tailEnd type="none" w="med" len="med"/>
            </a:ln>
            <a:effectLst/>
          </p:spPr>
          <p:txBody>
            <a:bodyPr wrap="none" anchor="ctr"/>
            <a:lstStyle/>
            <a:p>
              <a:endParaRPr lang="en-US"/>
            </a:p>
          </p:txBody>
        </p:sp>
        <p:sp>
          <p:nvSpPr>
            <p:cNvPr id="202759" name="Freeform 7"/>
            <p:cNvSpPr>
              <a:spLocks/>
            </p:cNvSpPr>
            <p:nvPr/>
          </p:nvSpPr>
          <p:spPr bwMode="auto">
            <a:xfrm>
              <a:off x="4590" y="2652"/>
              <a:ext cx="256" cy="328"/>
            </a:xfrm>
            <a:custGeom>
              <a:avLst/>
              <a:gdLst/>
              <a:ahLst/>
              <a:cxnLst>
                <a:cxn ang="0">
                  <a:pos x="0" y="328"/>
                </a:cxn>
                <a:cxn ang="0">
                  <a:pos x="256" y="160"/>
                </a:cxn>
                <a:cxn ang="0">
                  <a:pos x="256" y="0"/>
                </a:cxn>
                <a:cxn ang="0">
                  <a:pos x="0" y="128"/>
                </a:cxn>
                <a:cxn ang="0">
                  <a:pos x="0" y="328"/>
                </a:cxn>
              </a:cxnLst>
              <a:rect l="0" t="0" r="r" b="b"/>
              <a:pathLst>
                <a:path w="256" h="328">
                  <a:moveTo>
                    <a:pt x="0" y="328"/>
                  </a:moveTo>
                  <a:lnTo>
                    <a:pt x="256" y="160"/>
                  </a:lnTo>
                  <a:lnTo>
                    <a:pt x="256" y="0"/>
                  </a:lnTo>
                  <a:lnTo>
                    <a:pt x="0" y="128"/>
                  </a:lnTo>
                  <a:lnTo>
                    <a:pt x="0" y="328"/>
                  </a:lnTo>
                  <a:close/>
                </a:path>
              </a:pathLst>
            </a:custGeom>
            <a:solidFill>
              <a:srgbClr val="99CCFF"/>
            </a:solidFill>
            <a:ln w="28575" cap="flat" cmpd="sng">
              <a:solidFill>
                <a:schemeClr val="tx1"/>
              </a:solidFill>
              <a:prstDash val="solid"/>
              <a:round/>
              <a:headEnd type="none" w="med" len="med"/>
              <a:tailEnd type="none" w="med" len="med"/>
            </a:ln>
            <a:effectLst/>
          </p:spPr>
          <p:txBody>
            <a:bodyPr wrap="none" anchor="ctr"/>
            <a:lstStyle/>
            <a:p>
              <a:endParaRPr lang="en-US"/>
            </a:p>
          </p:txBody>
        </p:sp>
        <p:sp>
          <p:nvSpPr>
            <p:cNvPr id="202760" name="Freeform 8"/>
            <p:cNvSpPr>
              <a:spLocks/>
            </p:cNvSpPr>
            <p:nvPr/>
          </p:nvSpPr>
          <p:spPr bwMode="auto">
            <a:xfrm>
              <a:off x="4598" y="2780"/>
              <a:ext cx="328" cy="600"/>
            </a:xfrm>
            <a:custGeom>
              <a:avLst/>
              <a:gdLst/>
              <a:ahLst/>
              <a:cxnLst>
                <a:cxn ang="0">
                  <a:pos x="320" y="600"/>
                </a:cxn>
                <a:cxn ang="0">
                  <a:pos x="0" y="200"/>
                </a:cxn>
                <a:cxn ang="0">
                  <a:pos x="0" y="0"/>
                </a:cxn>
                <a:cxn ang="0">
                  <a:pos x="328" y="360"/>
                </a:cxn>
              </a:cxnLst>
              <a:rect l="0" t="0" r="r" b="b"/>
              <a:pathLst>
                <a:path w="328" h="600">
                  <a:moveTo>
                    <a:pt x="320" y="600"/>
                  </a:moveTo>
                  <a:lnTo>
                    <a:pt x="0" y="200"/>
                  </a:lnTo>
                  <a:lnTo>
                    <a:pt x="0" y="0"/>
                  </a:lnTo>
                  <a:lnTo>
                    <a:pt x="328" y="360"/>
                  </a:lnTo>
                </a:path>
              </a:pathLst>
            </a:custGeom>
            <a:solidFill>
              <a:srgbClr val="CCECFF"/>
            </a:solidFill>
            <a:ln w="28575" cap="flat" cmpd="sng">
              <a:solidFill>
                <a:schemeClr val="tx1"/>
              </a:solidFill>
              <a:prstDash val="solid"/>
              <a:round/>
              <a:headEnd type="none" w="med" len="med"/>
              <a:tailEnd type="none" w="med" len="med"/>
            </a:ln>
            <a:effectLst/>
          </p:spPr>
          <p:txBody>
            <a:bodyPr wrap="none" anchor="ctr"/>
            <a:lstStyle/>
            <a:p>
              <a:endParaRPr lang="en-US"/>
            </a:p>
          </p:txBody>
        </p:sp>
        <p:sp>
          <p:nvSpPr>
            <p:cNvPr id="202761" name="Rectangle 9"/>
            <p:cNvSpPr>
              <a:spLocks noChangeArrowheads="1"/>
            </p:cNvSpPr>
            <p:nvPr/>
          </p:nvSpPr>
          <p:spPr bwMode="auto">
            <a:xfrm>
              <a:off x="3230" y="3132"/>
              <a:ext cx="1688" cy="256"/>
            </a:xfrm>
            <a:prstGeom prst="rect">
              <a:avLst/>
            </a:prstGeom>
            <a:solidFill>
              <a:schemeClr val="bg1"/>
            </a:solidFill>
            <a:ln w="38100">
              <a:solidFill>
                <a:schemeClr val="tx1"/>
              </a:solidFill>
              <a:miter lim="800000"/>
              <a:headEnd/>
              <a:tailEnd/>
            </a:ln>
            <a:effectLst/>
          </p:spPr>
          <p:txBody>
            <a:bodyPr wrap="none" anchor="ctr"/>
            <a:lstStyle/>
            <a:p>
              <a:endParaRPr lang="en-GB" sz="4400"/>
            </a:p>
          </p:txBody>
        </p:sp>
        <p:sp>
          <p:nvSpPr>
            <p:cNvPr id="202762" name="Rectangle 10"/>
            <p:cNvSpPr>
              <a:spLocks noChangeArrowheads="1"/>
            </p:cNvSpPr>
            <p:nvPr/>
          </p:nvSpPr>
          <p:spPr bwMode="auto">
            <a:xfrm>
              <a:off x="3238" y="3140"/>
              <a:ext cx="248" cy="248"/>
            </a:xfrm>
            <a:prstGeom prst="rect">
              <a:avLst/>
            </a:prstGeom>
            <a:noFill/>
            <a:ln w="9525">
              <a:solidFill>
                <a:schemeClr val="tx1"/>
              </a:solidFill>
              <a:miter lim="800000"/>
              <a:headEnd/>
              <a:tailEnd/>
            </a:ln>
            <a:effectLst/>
          </p:spPr>
          <p:txBody>
            <a:bodyPr wrap="none" anchor="ctr"/>
            <a:lstStyle/>
            <a:p>
              <a:r>
                <a:rPr lang="en-US" sz="2800"/>
                <a:t>0</a:t>
              </a:r>
            </a:p>
          </p:txBody>
        </p:sp>
        <p:sp>
          <p:nvSpPr>
            <p:cNvPr id="202763" name="Rectangle 11"/>
            <p:cNvSpPr>
              <a:spLocks noChangeArrowheads="1"/>
            </p:cNvSpPr>
            <p:nvPr/>
          </p:nvSpPr>
          <p:spPr bwMode="auto">
            <a:xfrm>
              <a:off x="3486" y="3140"/>
              <a:ext cx="248" cy="248"/>
            </a:xfrm>
            <a:prstGeom prst="rect">
              <a:avLst/>
            </a:prstGeom>
            <a:noFill/>
            <a:ln w="9525">
              <a:solidFill>
                <a:schemeClr val="tx1"/>
              </a:solidFill>
              <a:miter lim="800000"/>
              <a:headEnd/>
              <a:tailEnd/>
            </a:ln>
            <a:effectLst/>
          </p:spPr>
          <p:txBody>
            <a:bodyPr wrap="none" anchor="ctr"/>
            <a:lstStyle/>
            <a:p>
              <a:r>
                <a:rPr lang="en-US" sz="2800"/>
                <a:t>1</a:t>
              </a:r>
            </a:p>
          </p:txBody>
        </p:sp>
        <p:sp>
          <p:nvSpPr>
            <p:cNvPr id="202764" name="Rectangle 12"/>
            <p:cNvSpPr>
              <a:spLocks noChangeArrowheads="1"/>
            </p:cNvSpPr>
            <p:nvPr/>
          </p:nvSpPr>
          <p:spPr bwMode="auto">
            <a:xfrm>
              <a:off x="3734" y="3140"/>
              <a:ext cx="248" cy="248"/>
            </a:xfrm>
            <a:prstGeom prst="rect">
              <a:avLst/>
            </a:prstGeom>
            <a:noFill/>
            <a:ln w="9525">
              <a:solidFill>
                <a:schemeClr val="tx1"/>
              </a:solidFill>
              <a:miter lim="800000"/>
              <a:headEnd/>
              <a:tailEnd/>
            </a:ln>
            <a:effectLst/>
          </p:spPr>
          <p:txBody>
            <a:bodyPr wrap="none" anchor="ctr"/>
            <a:lstStyle/>
            <a:p>
              <a:r>
                <a:rPr lang="en-US" sz="2800"/>
                <a:t>1</a:t>
              </a:r>
            </a:p>
          </p:txBody>
        </p:sp>
        <p:sp>
          <p:nvSpPr>
            <p:cNvPr id="202765" name="Rectangle 13"/>
            <p:cNvSpPr>
              <a:spLocks noChangeArrowheads="1"/>
            </p:cNvSpPr>
            <p:nvPr/>
          </p:nvSpPr>
          <p:spPr bwMode="auto">
            <a:xfrm>
              <a:off x="3982" y="3140"/>
              <a:ext cx="248" cy="248"/>
            </a:xfrm>
            <a:prstGeom prst="rect">
              <a:avLst/>
            </a:prstGeom>
            <a:noFill/>
            <a:ln w="9525">
              <a:solidFill>
                <a:schemeClr val="tx1"/>
              </a:solidFill>
              <a:miter lim="800000"/>
              <a:headEnd/>
              <a:tailEnd/>
            </a:ln>
            <a:effectLst/>
          </p:spPr>
          <p:txBody>
            <a:bodyPr wrap="none" anchor="ctr"/>
            <a:lstStyle/>
            <a:p>
              <a:r>
                <a:rPr lang="en-US" sz="2800"/>
                <a:t>0</a:t>
              </a:r>
            </a:p>
          </p:txBody>
        </p:sp>
        <p:sp>
          <p:nvSpPr>
            <p:cNvPr id="202766" name="Rectangle 14"/>
            <p:cNvSpPr>
              <a:spLocks noChangeArrowheads="1"/>
            </p:cNvSpPr>
            <p:nvPr/>
          </p:nvSpPr>
          <p:spPr bwMode="auto">
            <a:xfrm>
              <a:off x="4230" y="3140"/>
              <a:ext cx="248" cy="248"/>
            </a:xfrm>
            <a:prstGeom prst="rect">
              <a:avLst/>
            </a:prstGeom>
            <a:noFill/>
            <a:ln w="9525">
              <a:solidFill>
                <a:schemeClr val="tx1"/>
              </a:solidFill>
              <a:miter lim="800000"/>
              <a:headEnd/>
              <a:tailEnd/>
            </a:ln>
            <a:effectLst/>
          </p:spPr>
          <p:txBody>
            <a:bodyPr wrap="none" anchor="ctr"/>
            <a:lstStyle/>
            <a:p>
              <a:r>
                <a:rPr lang="en-US" sz="2800"/>
                <a:t>1</a:t>
              </a:r>
            </a:p>
          </p:txBody>
        </p:sp>
        <p:sp>
          <p:nvSpPr>
            <p:cNvPr id="202767" name="Rectangle 15"/>
            <p:cNvSpPr>
              <a:spLocks noChangeArrowheads="1"/>
            </p:cNvSpPr>
            <p:nvPr/>
          </p:nvSpPr>
          <p:spPr bwMode="auto">
            <a:xfrm>
              <a:off x="4478" y="3140"/>
              <a:ext cx="248" cy="248"/>
            </a:xfrm>
            <a:prstGeom prst="rect">
              <a:avLst/>
            </a:prstGeom>
            <a:noFill/>
            <a:ln w="9525">
              <a:solidFill>
                <a:schemeClr val="tx1"/>
              </a:solidFill>
              <a:miter lim="800000"/>
              <a:headEnd/>
              <a:tailEnd/>
            </a:ln>
            <a:effectLst/>
          </p:spPr>
          <p:txBody>
            <a:bodyPr wrap="none" anchor="ctr"/>
            <a:lstStyle/>
            <a:p>
              <a:r>
                <a:rPr lang="en-US" sz="2800"/>
                <a:t>0</a:t>
              </a:r>
            </a:p>
          </p:txBody>
        </p:sp>
      </p:grpSp>
      <p:sp>
        <p:nvSpPr>
          <p:cNvPr id="202768" name="Rectangle 16"/>
          <p:cNvSpPr>
            <a:spLocks noChangeArrowheads="1"/>
          </p:cNvSpPr>
          <p:nvPr/>
        </p:nvSpPr>
        <p:spPr bwMode="auto">
          <a:xfrm>
            <a:off x="4740920" y="3744551"/>
            <a:ext cx="393700" cy="393700"/>
          </a:xfrm>
          <a:prstGeom prst="rect">
            <a:avLst/>
          </a:prstGeom>
          <a:solidFill>
            <a:schemeClr val="bg1">
              <a:alpha val="75000"/>
            </a:schemeClr>
          </a:solidFill>
          <a:ln w="9525">
            <a:solidFill>
              <a:schemeClr val="tx1"/>
            </a:solidFill>
            <a:miter lim="800000"/>
            <a:headEnd/>
            <a:tailEnd/>
          </a:ln>
          <a:effectLst/>
        </p:spPr>
        <p:txBody>
          <a:bodyPr wrap="none" anchor="ctr"/>
          <a:lstStyle/>
          <a:p>
            <a:r>
              <a:rPr lang="en-US" sz="2800">
                <a:solidFill>
                  <a:srgbClr val="FF3300"/>
                </a:solidFill>
              </a:rPr>
              <a:t>1</a:t>
            </a:r>
          </a:p>
        </p:txBody>
      </p:sp>
      <p:sp>
        <p:nvSpPr>
          <p:cNvPr id="202770" name="Freeform 18"/>
          <p:cNvSpPr>
            <a:spLocks/>
          </p:cNvSpPr>
          <p:nvPr/>
        </p:nvSpPr>
        <p:spPr bwMode="auto">
          <a:xfrm rot="3755159">
            <a:off x="3820024" y="3538465"/>
            <a:ext cx="700088" cy="636588"/>
          </a:xfrm>
          <a:custGeom>
            <a:avLst/>
            <a:gdLst/>
            <a:ahLst/>
            <a:cxnLst>
              <a:cxn ang="0">
                <a:pos x="0" y="480"/>
              </a:cxn>
              <a:cxn ang="0">
                <a:pos x="240" y="240"/>
              </a:cxn>
              <a:cxn ang="0">
                <a:pos x="0" y="240"/>
              </a:cxn>
              <a:cxn ang="0">
                <a:pos x="528" y="0"/>
              </a:cxn>
              <a:cxn ang="0">
                <a:pos x="288" y="192"/>
              </a:cxn>
              <a:cxn ang="0">
                <a:pos x="432" y="192"/>
              </a:cxn>
              <a:cxn ang="0">
                <a:pos x="0" y="480"/>
              </a:cxn>
            </a:cxnLst>
            <a:rect l="0" t="0" r="r" b="b"/>
            <a:pathLst>
              <a:path w="528" h="480">
                <a:moveTo>
                  <a:pt x="0" y="480"/>
                </a:moveTo>
                <a:lnTo>
                  <a:pt x="240" y="240"/>
                </a:lnTo>
                <a:lnTo>
                  <a:pt x="0" y="240"/>
                </a:lnTo>
                <a:lnTo>
                  <a:pt x="528" y="0"/>
                </a:lnTo>
                <a:lnTo>
                  <a:pt x="288" y="192"/>
                </a:lnTo>
                <a:lnTo>
                  <a:pt x="432" y="192"/>
                </a:lnTo>
                <a:lnTo>
                  <a:pt x="0" y="480"/>
                </a:lnTo>
                <a:close/>
              </a:path>
            </a:pathLst>
          </a:custGeom>
          <a:solidFill>
            <a:srgbClr val="FFFF00"/>
          </a:solidFill>
          <a:ln w="38100" cap="flat" cmpd="sng">
            <a:solidFill>
              <a:srgbClr val="FF0000"/>
            </a:solidFill>
            <a:prstDash val="solid"/>
            <a:round/>
            <a:headEnd type="none" w="med" len="med"/>
            <a:tailEnd type="none" w="med" len="med"/>
          </a:ln>
          <a:effectLst/>
        </p:spPr>
        <p:txBody>
          <a:bodyPr wrap="none" anchor="ctr"/>
          <a:lstStyle/>
          <a:p>
            <a:endParaRPr lang="en-US"/>
          </a:p>
        </p:txBody>
      </p:sp>
      <p:grpSp>
        <p:nvGrpSpPr>
          <p:cNvPr id="3" name="Group 20"/>
          <p:cNvGrpSpPr>
            <a:grpSpLocks/>
          </p:cNvGrpSpPr>
          <p:nvPr/>
        </p:nvGrpSpPr>
        <p:grpSpPr bwMode="auto">
          <a:xfrm>
            <a:off x="4010670" y="2071326"/>
            <a:ext cx="1901825" cy="990600"/>
            <a:chOff x="2558" y="876"/>
            <a:chExt cx="2256" cy="1176"/>
          </a:xfrm>
        </p:grpSpPr>
        <p:sp>
          <p:nvSpPr>
            <p:cNvPr id="202773" name="AutoShape 21"/>
            <p:cNvSpPr>
              <a:spLocks noChangeArrowheads="1"/>
            </p:cNvSpPr>
            <p:nvPr/>
          </p:nvSpPr>
          <p:spPr bwMode="auto">
            <a:xfrm>
              <a:off x="2558" y="876"/>
              <a:ext cx="2256" cy="1176"/>
            </a:xfrm>
            <a:prstGeom prst="cloudCallout">
              <a:avLst>
                <a:gd name="adj1" fmla="val -69991"/>
                <a:gd name="adj2" fmla="val 39370"/>
              </a:avLst>
            </a:prstGeom>
            <a:noFill/>
            <a:ln w="28575">
              <a:solidFill>
                <a:schemeClr val="folHlink"/>
              </a:solidFill>
              <a:round/>
              <a:headEnd/>
              <a:tailEnd/>
            </a:ln>
            <a:effectLst/>
          </p:spPr>
          <p:txBody>
            <a:bodyPr anchor="ctr"/>
            <a:lstStyle/>
            <a:p>
              <a:endParaRPr lang="en-GB" sz="4400"/>
            </a:p>
          </p:txBody>
        </p:sp>
        <p:sp>
          <p:nvSpPr>
            <p:cNvPr id="202774" name="Oval 22"/>
            <p:cNvSpPr>
              <a:spLocks noChangeArrowheads="1"/>
            </p:cNvSpPr>
            <p:nvPr/>
          </p:nvSpPr>
          <p:spPr bwMode="auto">
            <a:xfrm>
              <a:off x="3210" y="1132"/>
              <a:ext cx="192" cy="192"/>
            </a:xfrm>
            <a:prstGeom prst="ellipse">
              <a:avLst/>
            </a:prstGeom>
            <a:noFill/>
            <a:ln w="38100">
              <a:solidFill>
                <a:srgbClr val="FF3300"/>
              </a:solidFill>
              <a:round/>
              <a:headEnd/>
              <a:tailEnd/>
            </a:ln>
            <a:effectLst/>
          </p:spPr>
          <p:txBody>
            <a:bodyPr wrap="none" anchor="ctr"/>
            <a:lstStyle/>
            <a:p>
              <a:endParaRPr lang="en-US"/>
            </a:p>
          </p:txBody>
        </p:sp>
        <p:sp>
          <p:nvSpPr>
            <p:cNvPr id="202775" name="Oval 23"/>
            <p:cNvSpPr>
              <a:spLocks noChangeArrowheads="1"/>
            </p:cNvSpPr>
            <p:nvPr/>
          </p:nvSpPr>
          <p:spPr bwMode="auto">
            <a:xfrm>
              <a:off x="3978" y="1124"/>
              <a:ext cx="192" cy="192"/>
            </a:xfrm>
            <a:prstGeom prst="ellipse">
              <a:avLst/>
            </a:prstGeom>
            <a:noFill/>
            <a:ln w="38100">
              <a:solidFill>
                <a:srgbClr val="FF3300"/>
              </a:solidFill>
              <a:round/>
              <a:headEnd/>
              <a:tailEnd/>
            </a:ln>
            <a:effectLst/>
          </p:spPr>
          <p:txBody>
            <a:bodyPr wrap="none" anchor="ctr"/>
            <a:lstStyle/>
            <a:p>
              <a:endParaRPr lang="en-US"/>
            </a:p>
          </p:txBody>
        </p:sp>
        <p:sp>
          <p:nvSpPr>
            <p:cNvPr id="202776" name="Oval 24"/>
            <p:cNvSpPr>
              <a:spLocks noChangeArrowheads="1"/>
            </p:cNvSpPr>
            <p:nvPr/>
          </p:nvSpPr>
          <p:spPr bwMode="auto">
            <a:xfrm>
              <a:off x="3190" y="1548"/>
              <a:ext cx="192" cy="192"/>
            </a:xfrm>
            <a:prstGeom prst="ellipse">
              <a:avLst/>
            </a:prstGeom>
            <a:noFill/>
            <a:ln w="38100">
              <a:solidFill>
                <a:srgbClr val="FF3300"/>
              </a:solidFill>
              <a:round/>
              <a:headEnd/>
              <a:tailEnd/>
            </a:ln>
            <a:effectLst/>
          </p:spPr>
          <p:txBody>
            <a:bodyPr wrap="none" anchor="ctr"/>
            <a:lstStyle/>
            <a:p>
              <a:endParaRPr lang="en-US"/>
            </a:p>
          </p:txBody>
        </p:sp>
        <p:sp>
          <p:nvSpPr>
            <p:cNvPr id="202777" name="Oval 25"/>
            <p:cNvSpPr>
              <a:spLocks noChangeArrowheads="1"/>
            </p:cNvSpPr>
            <p:nvPr/>
          </p:nvSpPr>
          <p:spPr bwMode="auto">
            <a:xfrm>
              <a:off x="3978" y="1548"/>
              <a:ext cx="192" cy="192"/>
            </a:xfrm>
            <a:prstGeom prst="ellipse">
              <a:avLst/>
            </a:prstGeom>
            <a:noFill/>
            <a:ln w="38100">
              <a:solidFill>
                <a:srgbClr val="FF3300"/>
              </a:solidFill>
              <a:round/>
              <a:headEnd/>
              <a:tailEnd/>
            </a:ln>
            <a:effectLst/>
          </p:spPr>
          <p:txBody>
            <a:bodyPr wrap="none" anchor="ctr"/>
            <a:lstStyle/>
            <a:p>
              <a:endParaRPr lang="en-US"/>
            </a:p>
          </p:txBody>
        </p:sp>
        <p:sp>
          <p:nvSpPr>
            <p:cNvPr id="202778" name="Oval 26"/>
            <p:cNvSpPr>
              <a:spLocks noChangeArrowheads="1"/>
            </p:cNvSpPr>
            <p:nvPr/>
          </p:nvSpPr>
          <p:spPr bwMode="auto">
            <a:xfrm>
              <a:off x="3238" y="1160"/>
              <a:ext cx="136" cy="136"/>
            </a:xfrm>
            <a:prstGeom prst="ellipse">
              <a:avLst/>
            </a:prstGeom>
            <a:noFill/>
            <a:ln w="28575">
              <a:solidFill>
                <a:srgbClr val="FF3300"/>
              </a:solidFill>
              <a:round/>
              <a:headEnd/>
              <a:tailEnd/>
            </a:ln>
            <a:effectLst/>
          </p:spPr>
          <p:txBody>
            <a:bodyPr wrap="none" anchor="ctr"/>
            <a:lstStyle/>
            <a:p>
              <a:endParaRPr lang="en-US"/>
            </a:p>
          </p:txBody>
        </p:sp>
        <p:sp>
          <p:nvSpPr>
            <p:cNvPr id="202779" name="Freeform 27"/>
            <p:cNvSpPr>
              <a:spLocks/>
            </p:cNvSpPr>
            <p:nvPr/>
          </p:nvSpPr>
          <p:spPr bwMode="auto">
            <a:xfrm>
              <a:off x="3446" y="1035"/>
              <a:ext cx="512" cy="121"/>
            </a:xfrm>
            <a:custGeom>
              <a:avLst/>
              <a:gdLst/>
              <a:ahLst/>
              <a:cxnLst>
                <a:cxn ang="0">
                  <a:pos x="0" y="113"/>
                </a:cxn>
                <a:cxn ang="0">
                  <a:pos x="232" y="1"/>
                </a:cxn>
                <a:cxn ang="0">
                  <a:pos x="512" y="121"/>
                </a:cxn>
              </a:cxnLst>
              <a:rect l="0" t="0" r="r" b="b"/>
              <a:pathLst>
                <a:path w="512" h="121">
                  <a:moveTo>
                    <a:pt x="0" y="113"/>
                  </a:moveTo>
                  <a:cubicBezTo>
                    <a:pt x="74" y="59"/>
                    <a:pt x="147" y="0"/>
                    <a:pt x="232" y="1"/>
                  </a:cubicBezTo>
                  <a:cubicBezTo>
                    <a:pt x="317" y="2"/>
                    <a:pt x="454" y="96"/>
                    <a:pt x="512" y="121"/>
                  </a:cubicBezTo>
                </a:path>
              </a:pathLst>
            </a:custGeom>
            <a:noFill/>
            <a:ln w="38100" cap="flat" cmpd="sng">
              <a:solidFill>
                <a:srgbClr val="FF3300"/>
              </a:solidFill>
              <a:prstDash val="solid"/>
              <a:round/>
              <a:headEnd type="none" w="med" len="med"/>
              <a:tailEnd type="triangle" w="med" len="med"/>
            </a:ln>
            <a:effectLst/>
          </p:spPr>
          <p:txBody>
            <a:bodyPr wrap="none" anchor="ctr"/>
            <a:lstStyle/>
            <a:p>
              <a:endParaRPr lang="en-US"/>
            </a:p>
          </p:txBody>
        </p:sp>
        <p:sp>
          <p:nvSpPr>
            <p:cNvPr id="202780" name="Freeform 28"/>
            <p:cNvSpPr>
              <a:spLocks/>
            </p:cNvSpPr>
            <p:nvPr/>
          </p:nvSpPr>
          <p:spPr bwMode="auto">
            <a:xfrm flipH="1" flipV="1">
              <a:off x="3438" y="1267"/>
              <a:ext cx="512" cy="121"/>
            </a:xfrm>
            <a:custGeom>
              <a:avLst/>
              <a:gdLst/>
              <a:ahLst/>
              <a:cxnLst>
                <a:cxn ang="0">
                  <a:pos x="0" y="113"/>
                </a:cxn>
                <a:cxn ang="0">
                  <a:pos x="232" y="1"/>
                </a:cxn>
                <a:cxn ang="0">
                  <a:pos x="512" y="121"/>
                </a:cxn>
              </a:cxnLst>
              <a:rect l="0" t="0" r="r" b="b"/>
              <a:pathLst>
                <a:path w="512" h="121">
                  <a:moveTo>
                    <a:pt x="0" y="113"/>
                  </a:moveTo>
                  <a:cubicBezTo>
                    <a:pt x="74" y="59"/>
                    <a:pt x="147" y="0"/>
                    <a:pt x="232" y="1"/>
                  </a:cubicBezTo>
                  <a:cubicBezTo>
                    <a:pt x="317" y="2"/>
                    <a:pt x="454" y="96"/>
                    <a:pt x="512" y="121"/>
                  </a:cubicBezTo>
                </a:path>
              </a:pathLst>
            </a:custGeom>
            <a:noFill/>
            <a:ln w="38100" cap="flat" cmpd="sng">
              <a:solidFill>
                <a:srgbClr val="FF3300"/>
              </a:solidFill>
              <a:prstDash val="solid"/>
              <a:round/>
              <a:headEnd type="none" w="med" len="med"/>
              <a:tailEnd type="triangle" w="med" len="med"/>
            </a:ln>
            <a:effectLst/>
          </p:spPr>
          <p:txBody>
            <a:bodyPr wrap="none" anchor="ctr"/>
            <a:lstStyle/>
            <a:p>
              <a:endParaRPr lang="en-US"/>
            </a:p>
          </p:txBody>
        </p:sp>
        <p:sp>
          <p:nvSpPr>
            <p:cNvPr id="202781" name="Freeform 29"/>
            <p:cNvSpPr>
              <a:spLocks/>
            </p:cNvSpPr>
            <p:nvPr/>
          </p:nvSpPr>
          <p:spPr bwMode="auto">
            <a:xfrm flipH="1" flipV="1">
              <a:off x="3430" y="1707"/>
              <a:ext cx="512" cy="121"/>
            </a:xfrm>
            <a:custGeom>
              <a:avLst/>
              <a:gdLst/>
              <a:ahLst/>
              <a:cxnLst>
                <a:cxn ang="0">
                  <a:pos x="0" y="113"/>
                </a:cxn>
                <a:cxn ang="0">
                  <a:pos x="232" y="1"/>
                </a:cxn>
                <a:cxn ang="0">
                  <a:pos x="512" y="121"/>
                </a:cxn>
              </a:cxnLst>
              <a:rect l="0" t="0" r="r" b="b"/>
              <a:pathLst>
                <a:path w="512" h="121">
                  <a:moveTo>
                    <a:pt x="0" y="113"/>
                  </a:moveTo>
                  <a:cubicBezTo>
                    <a:pt x="74" y="59"/>
                    <a:pt x="147" y="0"/>
                    <a:pt x="232" y="1"/>
                  </a:cubicBezTo>
                  <a:cubicBezTo>
                    <a:pt x="317" y="2"/>
                    <a:pt x="454" y="96"/>
                    <a:pt x="512" y="121"/>
                  </a:cubicBezTo>
                </a:path>
              </a:pathLst>
            </a:custGeom>
            <a:noFill/>
            <a:ln w="38100" cap="flat" cmpd="sng">
              <a:solidFill>
                <a:srgbClr val="FF3300"/>
              </a:solidFill>
              <a:prstDash val="solid"/>
              <a:round/>
              <a:headEnd type="none" w="med" len="med"/>
              <a:tailEnd type="triangle" w="med" len="med"/>
            </a:ln>
            <a:effectLst/>
          </p:spPr>
          <p:txBody>
            <a:bodyPr wrap="none" anchor="ctr"/>
            <a:lstStyle/>
            <a:p>
              <a:endParaRPr lang="en-US"/>
            </a:p>
          </p:txBody>
        </p:sp>
        <p:sp>
          <p:nvSpPr>
            <p:cNvPr id="202782" name="Freeform 30"/>
            <p:cNvSpPr>
              <a:spLocks/>
            </p:cNvSpPr>
            <p:nvPr/>
          </p:nvSpPr>
          <p:spPr bwMode="auto">
            <a:xfrm>
              <a:off x="4182" y="1260"/>
              <a:ext cx="111" cy="288"/>
            </a:xfrm>
            <a:custGeom>
              <a:avLst/>
              <a:gdLst/>
              <a:ahLst/>
              <a:cxnLst>
                <a:cxn ang="0">
                  <a:pos x="40" y="0"/>
                </a:cxn>
                <a:cxn ang="0">
                  <a:pos x="104" y="136"/>
                </a:cxn>
                <a:cxn ang="0">
                  <a:pos x="0" y="288"/>
                </a:cxn>
              </a:cxnLst>
              <a:rect l="0" t="0" r="r" b="b"/>
              <a:pathLst>
                <a:path w="111" h="288">
                  <a:moveTo>
                    <a:pt x="40" y="0"/>
                  </a:moveTo>
                  <a:cubicBezTo>
                    <a:pt x="51" y="23"/>
                    <a:pt x="111" y="88"/>
                    <a:pt x="104" y="136"/>
                  </a:cubicBezTo>
                  <a:cubicBezTo>
                    <a:pt x="97" y="184"/>
                    <a:pt x="22" y="256"/>
                    <a:pt x="0" y="288"/>
                  </a:cubicBezTo>
                </a:path>
              </a:pathLst>
            </a:custGeom>
            <a:noFill/>
            <a:ln w="38100" cap="flat" cmpd="sng">
              <a:solidFill>
                <a:srgbClr val="FF3300"/>
              </a:solidFill>
              <a:prstDash val="solid"/>
              <a:round/>
              <a:headEnd type="none" w="med" len="med"/>
              <a:tailEnd type="triangle" w="med" len="med"/>
            </a:ln>
            <a:effectLst/>
          </p:spPr>
          <p:txBody>
            <a:bodyPr wrap="none" anchor="ctr"/>
            <a:lstStyle/>
            <a:p>
              <a:endParaRPr lang="en-US"/>
            </a:p>
          </p:txBody>
        </p:sp>
        <p:sp>
          <p:nvSpPr>
            <p:cNvPr id="202783" name="Freeform 31"/>
            <p:cNvSpPr>
              <a:spLocks/>
            </p:cNvSpPr>
            <p:nvPr/>
          </p:nvSpPr>
          <p:spPr bwMode="auto">
            <a:xfrm rot="10800000">
              <a:off x="3038" y="1292"/>
              <a:ext cx="111" cy="288"/>
            </a:xfrm>
            <a:custGeom>
              <a:avLst/>
              <a:gdLst/>
              <a:ahLst/>
              <a:cxnLst>
                <a:cxn ang="0">
                  <a:pos x="40" y="0"/>
                </a:cxn>
                <a:cxn ang="0">
                  <a:pos x="104" y="136"/>
                </a:cxn>
                <a:cxn ang="0">
                  <a:pos x="0" y="288"/>
                </a:cxn>
              </a:cxnLst>
              <a:rect l="0" t="0" r="r" b="b"/>
              <a:pathLst>
                <a:path w="111" h="288">
                  <a:moveTo>
                    <a:pt x="40" y="0"/>
                  </a:moveTo>
                  <a:cubicBezTo>
                    <a:pt x="51" y="23"/>
                    <a:pt x="111" y="88"/>
                    <a:pt x="104" y="136"/>
                  </a:cubicBezTo>
                  <a:cubicBezTo>
                    <a:pt x="97" y="184"/>
                    <a:pt x="22" y="256"/>
                    <a:pt x="0" y="288"/>
                  </a:cubicBezTo>
                </a:path>
              </a:pathLst>
            </a:custGeom>
            <a:noFill/>
            <a:ln w="38100" cap="flat" cmpd="sng">
              <a:solidFill>
                <a:srgbClr val="FF3300"/>
              </a:solidFill>
              <a:prstDash val="solid"/>
              <a:round/>
              <a:headEnd type="none" w="med" len="med"/>
              <a:tailEnd type="triangle" w="med" len="med"/>
            </a:ln>
            <a:effectLst/>
          </p:spPr>
          <p:txBody>
            <a:bodyPr wrap="none" anchor="ctr"/>
            <a:lstStyle/>
            <a:p>
              <a:endParaRPr lang="en-US"/>
            </a:p>
          </p:txBody>
        </p:sp>
        <p:sp>
          <p:nvSpPr>
            <p:cNvPr id="202784" name="Line 32"/>
            <p:cNvSpPr>
              <a:spLocks noChangeShapeType="1"/>
            </p:cNvSpPr>
            <p:nvPr/>
          </p:nvSpPr>
          <p:spPr bwMode="auto">
            <a:xfrm>
              <a:off x="2942" y="1212"/>
              <a:ext cx="248" cy="0"/>
            </a:xfrm>
            <a:prstGeom prst="line">
              <a:avLst/>
            </a:prstGeom>
            <a:noFill/>
            <a:ln w="38100">
              <a:solidFill>
                <a:srgbClr val="FF3300"/>
              </a:solidFill>
              <a:round/>
              <a:headEnd/>
              <a:tailEnd type="triangle" w="med" len="med"/>
            </a:ln>
            <a:effectLst/>
          </p:spPr>
          <p:txBody>
            <a:bodyPr wrap="none" anchor="ctr"/>
            <a:lstStyle/>
            <a:p>
              <a:endParaRPr lang="en-US"/>
            </a:p>
          </p:txBody>
        </p:sp>
      </p:grpSp>
      <p:sp>
        <p:nvSpPr>
          <p:cNvPr id="48" name="Text Box 122"/>
          <p:cNvSpPr txBox="1">
            <a:spLocks noChangeArrowheads="1"/>
          </p:cNvSpPr>
          <p:nvPr/>
        </p:nvSpPr>
        <p:spPr bwMode="auto">
          <a:xfrm>
            <a:off x="1359151" y="5001343"/>
            <a:ext cx="6659644" cy="523220"/>
          </a:xfrm>
          <a:prstGeom prst="rect">
            <a:avLst/>
          </a:prstGeom>
          <a:solidFill>
            <a:schemeClr val="bg1">
              <a:alpha val="89999"/>
            </a:schemeClr>
          </a:solidFill>
          <a:ln w="38100" algn="ctr">
            <a:solidFill>
              <a:srgbClr val="FF0000"/>
            </a:solidFill>
            <a:miter lim="800000"/>
            <a:headEnd/>
            <a:tailEnd/>
          </a:ln>
          <a:effectLst>
            <a:outerShdw blurRad="50800" dist="38100" dir="2700000" algn="tl" rotWithShape="0">
              <a:prstClr val="black">
                <a:alpha val="40000"/>
              </a:prstClr>
            </a:outerShdw>
          </a:effectLst>
        </p:spPr>
        <p:txBody>
          <a:bodyPr wrap="none">
            <a:spAutoFit/>
          </a:bodyPr>
          <a:lstStyle/>
          <a:p>
            <a:r>
              <a:rPr lang="en-US" sz="2800" dirty="0" smtClean="0">
                <a:latin typeface="Arial" pitchFamily="34" charset="0"/>
                <a:cs typeface="Arial" pitchFamily="34" charset="0"/>
              </a:rPr>
              <a:t>a computer was just a Turing machine …</a:t>
            </a:r>
            <a:endParaRPr lang="en-US" sz="2800" dirty="0" smtClean="0">
              <a:solidFill>
                <a:schemeClr val="tx1"/>
              </a:solidFill>
              <a:latin typeface="Arial" pitchFamily="34" charset="0"/>
              <a:cs typeface="Arial" pitchFamily="34" charset="0"/>
            </a:endParaRPr>
          </a:p>
        </p:txBody>
      </p:sp>
      <p:sp>
        <p:nvSpPr>
          <p:cNvPr id="46" name="Footer Placeholder 2"/>
          <p:cNvSpPr txBox="1">
            <a:spLocks/>
          </p:cNvSpPr>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tx1"/>
                </a:solidFill>
                <a:latin typeface="Arial" pitchFamily="34" charset="0"/>
                <a:ea typeface="+mn-ea"/>
                <a:cs typeface="Arial" pitchFamily="34" charset="0"/>
              </a:defRPr>
            </a:lvl1pPr>
            <a:lvl2pPr marL="457200" algn="ctr" rtl="0" eaLnBrk="0" fontAlgn="base" hangingPunct="0">
              <a:spcBef>
                <a:spcPct val="0"/>
              </a:spcBef>
              <a:spcAft>
                <a:spcPct val="0"/>
              </a:spcAft>
              <a:defRPr sz="4400" kern="1200">
                <a:solidFill>
                  <a:srgbClr val="0000FF"/>
                </a:solidFill>
                <a:latin typeface="Comic Sans MS" pitchFamily="66" charset="0"/>
                <a:ea typeface="+mn-ea"/>
                <a:cs typeface="+mn-cs"/>
              </a:defRPr>
            </a:lvl2pPr>
            <a:lvl3pPr marL="914400" algn="ctr" rtl="0" eaLnBrk="0" fontAlgn="base" hangingPunct="0">
              <a:spcBef>
                <a:spcPct val="0"/>
              </a:spcBef>
              <a:spcAft>
                <a:spcPct val="0"/>
              </a:spcAft>
              <a:defRPr sz="4400" kern="1200">
                <a:solidFill>
                  <a:srgbClr val="0000FF"/>
                </a:solidFill>
                <a:latin typeface="Comic Sans MS" pitchFamily="66" charset="0"/>
                <a:ea typeface="+mn-ea"/>
                <a:cs typeface="+mn-cs"/>
              </a:defRPr>
            </a:lvl3pPr>
            <a:lvl4pPr marL="1371600" algn="ctr" rtl="0" eaLnBrk="0" fontAlgn="base" hangingPunct="0">
              <a:spcBef>
                <a:spcPct val="0"/>
              </a:spcBef>
              <a:spcAft>
                <a:spcPct val="0"/>
              </a:spcAft>
              <a:defRPr sz="4400" kern="1200">
                <a:solidFill>
                  <a:srgbClr val="0000FF"/>
                </a:solidFill>
                <a:latin typeface="Comic Sans MS" pitchFamily="66" charset="0"/>
                <a:ea typeface="+mn-ea"/>
                <a:cs typeface="+mn-cs"/>
              </a:defRPr>
            </a:lvl4pPr>
            <a:lvl5pPr marL="1828800" algn="ctr" rtl="0" eaLnBrk="0" fontAlgn="base" hangingPunct="0">
              <a:spcBef>
                <a:spcPct val="0"/>
              </a:spcBef>
              <a:spcAft>
                <a:spcPct val="0"/>
              </a:spcAft>
              <a:defRPr sz="4400" kern="1200">
                <a:solidFill>
                  <a:srgbClr val="0000FF"/>
                </a:solidFill>
                <a:latin typeface="Comic Sans MS" pitchFamily="66" charset="0"/>
                <a:ea typeface="+mn-ea"/>
                <a:cs typeface="+mn-cs"/>
              </a:defRPr>
            </a:lvl5pPr>
            <a:lvl6pPr marL="2286000" algn="l" defTabSz="914400" rtl="0" eaLnBrk="1" latinLnBrk="0" hangingPunct="1">
              <a:defRPr sz="4400" kern="1200">
                <a:solidFill>
                  <a:srgbClr val="0000FF"/>
                </a:solidFill>
                <a:latin typeface="Comic Sans MS" pitchFamily="66" charset="0"/>
                <a:ea typeface="+mn-ea"/>
                <a:cs typeface="+mn-cs"/>
              </a:defRPr>
            </a:lvl6pPr>
            <a:lvl7pPr marL="2743200" algn="l" defTabSz="914400" rtl="0" eaLnBrk="1" latinLnBrk="0" hangingPunct="1">
              <a:defRPr sz="4400" kern="1200">
                <a:solidFill>
                  <a:srgbClr val="0000FF"/>
                </a:solidFill>
                <a:latin typeface="Comic Sans MS" pitchFamily="66" charset="0"/>
                <a:ea typeface="+mn-ea"/>
                <a:cs typeface="+mn-cs"/>
              </a:defRPr>
            </a:lvl7pPr>
            <a:lvl8pPr marL="3200400" algn="l" defTabSz="914400" rtl="0" eaLnBrk="1" latinLnBrk="0" hangingPunct="1">
              <a:defRPr sz="4400" kern="1200">
                <a:solidFill>
                  <a:srgbClr val="0000FF"/>
                </a:solidFill>
                <a:latin typeface="Comic Sans MS" pitchFamily="66" charset="0"/>
                <a:ea typeface="+mn-ea"/>
                <a:cs typeface="+mn-cs"/>
              </a:defRPr>
            </a:lvl8pPr>
            <a:lvl9pPr marL="3657600" algn="l" defTabSz="914400" rtl="0" eaLnBrk="1" latinLnBrk="0" hangingPunct="1">
              <a:defRPr sz="4400" kern="1200">
                <a:solidFill>
                  <a:srgbClr val="0000FF"/>
                </a:solidFill>
                <a:latin typeface="Comic Sans MS" pitchFamily="66" charset="0"/>
                <a:ea typeface="+mn-ea"/>
                <a:cs typeface="+mn-cs"/>
              </a:defRPr>
            </a:lvl9pPr>
          </a:lstStyle>
          <a:p>
            <a:r>
              <a:rPr lang="en-US" smtClean="0"/>
              <a:t>Distributed Computing though Combinatorial Topology</a:t>
            </a:r>
            <a:endParaRPr lang="en-US" dirty="0"/>
          </a:p>
        </p:txBody>
      </p:sp>
    </p:spTree>
    <p:extLst>
      <p:ext uri="{BB962C8B-B14F-4D97-AF65-F5344CB8AC3E}">
        <p14:creationId xmlns:p14="http://schemas.microsoft.com/office/powerpoint/2010/main" val="760280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linds(horizontal)">
                                      <p:cBhvr>
                                        <p:cTn id="7"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Rectangle 68"/>
          <p:cNvSpPr/>
          <p:nvPr/>
        </p:nvSpPr>
        <p:spPr bwMode="auto">
          <a:xfrm>
            <a:off x="8539089" y="2851445"/>
            <a:ext cx="393896" cy="509493"/>
          </a:xfrm>
          <a:prstGeom prst="rect">
            <a:avLst/>
          </a:prstGeom>
          <a:solidFill>
            <a:schemeClr val="bg1">
              <a:lumMod val="95000"/>
            </a:schemeClr>
          </a:solidFill>
          <a:ln w="38100" cap="flat" cmpd="sng" algn="ctr">
            <a:solidFill>
              <a:schemeClr val="bg1">
                <a:lumMod val="50000"/>
              </a:schemeClr>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600" b="0" i="0" u="none" strike="noStrike" cap="none" normalizeH="0" baseline="0" dirty="0" smtClean="0">
              <a:ln>
                <a:noFill/>
              </a:ln>
              <a:solidFill>
                <a:srgbClr val="0000FF"/>
              </a:solidFill>
              <a:effectLst/>
              <a:latin typeface="Arial" pitchFamily="34" charset="0"/>
              <a:cs typeface="Arial" pitchFamily="34" charset="0"/>
            </a:endParaRPr>
          </a:p>
        </p:txBody>
      </p:sp>
      <p:sp>
        <p:nvSpPr>
          <p:cNvPr id="6" name="Title 5"/>
          <p:cNvSpPr>
            <a:spLocks noGrp="1"/>
          </p:cNvSpPr>
          <p:nvPr>
            <p:ph type="title"/>
          </p:nvPr>
        </p:nvSpPr>
        <p:spPr/>
        <p:txBody>
          <a:bodyPr/>
          <a:lstStyle/>
          <a:p>
            <a:r>
              <a:rPr lang="en-US" dirty="0" smtClean="0"/>
              <a:t>Combinatorial Explanation</a:t>
            </a:r>
            <a:endParaRPr lang="en-US" dirty="0"/>
          </a:p>
        </p:txBody>
      </p:sp>
      <p:sp>
        <p:nvSpPr>
          <p:cNvPr id="3" name="Slide Number Placeholder 2"/>
          <p:cNvSpPr>
            <a:spLocks noGrp="1"/>
          </p:cNvSpPr>
          <p:nvPr>
            <p:ph type="sldNum" sz="quarter" idx="11"/>
          </p:nvPr>
        </p:nvSpPr>
        <p:spPr/>
        <p:txBody>
          <a:bodyPr/>
          <a:lstStyle/>
          <a:p>
            <a:fld id="{0278A794-4692-4779-9EBA-A0B3349CB0A1}" type="slidenum">
              <a:rPr lang="en-US" smtClean="0"/>
              <a:pPr/>
              <a:t>20</a:t>
            </a:fld>
            <a:endParaRPr lang="en-US"/>
          </a:p>
        </p:txBody>
      </p:sp>
      <p:sp>
        <p:nvSpPr>
          <p:cNvPr id="2" name="Footer Placeholder 1"/>
          <p:cNvSpPr>
            <a:spLocks noGrp="1"/>
          </p:cNvSpPr>
          <p:nvPr>
            <p:ph type="ftr" sz="quarter" idx="4294967295"/>
          </p:nvPr>
        </p:nvSpPr>
        <p:spPr>
          <a:xfrm>
            <a:off x="3124200" y="6248400"/>
            <a:ext cx="2895600" cy="457200"/>
          </a:xfrm>
        </p:spPr>
        <p:txBody>
          <a:bodyPr/>
          <a:lstStyle/>
          <a:p>
            <a:r>
              <a:rPr lang="en-US" dirty="0" smtClean="0"/>
              <a:t>Distributed Computing though Combinatorial Topology</a:t>
            </a:r>
            <a:endParaRPr lang="en-US" dirty="0"/>
          </a:p>
        </p:txBody>
      </p:sp>
      <p:sp>
        <p:nvSpPr>
          <p:cNvPr id="65" name="Rounded Rectangle 64"/>
          <p:cNvSpPr/>
          <p:nvPr/>
        </p:nvSpPr>
        <p:spPr bwMode="auto">
          <a:xfrm>
            <a:off x="6348099" y="1991100"/>
            <a:ext cx="1449057" cy="715089"/>
          </a:xfrm>
          <a:prstGeom prst="roundRect">
            <a:avLst/>
          </a:prstGeom>
          <a:solidFill>
            <a:schemeClr val="tx1"/>
          </a:solidFill>
          <a:ln w="38100" cap="flat" cmpd="sng" algn="ctr">
            <a:solidFill>
              <a:srgbClr val="0000FF"/>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600" b="0" i="0" u="none" strike="noStrike" cap="none" normalizeH="0" baseline="0" dirty="0" smtClean="0">
                <a:ln>
                  <a:noFill/>
                </a:ln>
                <a:solidFill>
                  <a:srgbClr val="FF0000"/>
                </a:solidFill>
                <a:effectLst/>
                <a:latin typeface="Arial" pitchFamily="34" charset="0"/>
                <a:cs typeface="Arial" pitchFamily="34" charset="0"/>
              </a:rPr>
              <a:t>12:00</a:t>
            </a:r>
          </a:p>
        </p:txBody>
      </p:sp>
      <p:sp>
        <p:nvSpPr>
          <p:cNvPr id="67" name="Freeform 66"/>
          <p:cNvSpPr/>
          <p:nvPr/>
        </p:nvSpPr>
        <p:spPr bwMode="auto">
          <a:xfrm>
            <a:off x="7568418" y="2743200"/>
            <a:ext cx="1069145" cy="416377"/>
          </a:xfrm>
          <a:custGeom>
            <a:avLst/>
            <a:gdLst>
              <a:gd name="connsiteX0" fmla="*/ 0 w 1069145"/>
              <a:gd name="connsiteY0" fmla="*/ 0 h 416377"/>
              <a:gd name="connsiteX1" fmla="*/ 534573 w 1069145"/>
              <a:gd name="connsiteY1" fmla="*/ 379828 h 416377"/>
              <a:gd name="connsiteX2" fmla="*/ 1069145 w 1069145"/>
              <a:gd name="connsiteY2" fmla="*/ 379828 h 416377"/>
            </a:gdLst>
            <a:ahLst/>
            <a:cxnLst>
              <a:cxn ang="0">
                <a:pos x="connsiteX0" y="connsiteY0"/>
              </a:cxn>
              <a:cxn ang="0">
                <a:pos x="connsiteX1" y="connsiteY1"/>
              </a:cxn>
              <a:cxn ang="0">
                <a:pos x="connsiteX2" y="connsiteY2"/>
              </a:cxn>
            </a:cxnLst>
            <a:rect l="l" t="t" r="r" b="b"/>
            <a:pathLst>
              <a:path w="1069145" h="416377">
                <a:moveTo>
                  <a:pt x="0" y="0"/>
                </a:moveTo>
                <a:cubicBezTo>
                  <a:pt x="178191" y="158261"/>
                  <a:pt x="356382" y="316523"/>
                  <a:pt x="534573" y="379828"/>
                </a:cubicBezTo>
                <a:cubicBezTo>
                  <a:pt x="712764" y="443133"/>
                  <a:pt x="890954" y="411480"/>
                  <a:pt x="1069145" y="379828"/>
                </a:cubicBezTo>
              </a:path>
            </a:pathLst>
          </a:custGeom>
          <a:noFill/>
          <a:ln w="38100" cap="flat" cmpd="sng" algn="ctr">
            <a:solidFill>
              <a:schemeClr val="bg1">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dirty="0" smtClean="0">
              <a:ln>
                <a:noFill/>
              </a:ln>
              <a:solidFill>
                <a:srgbClr val="0000FF"/>
              </a:solidFill>
              <a:effectLst/>
              <a:latin typeface="Arial" pitchFamily="34" charset="0"/>
            </a:endParaRPr>
          </a:p>
        </p:txBody>
      </p:sp>
      <p:sp>
        <p:nvSpPr>
          <p:cNvPr id="68" name="Chord 67"/>
          <p:cNvSpPr/>
          <p:nvPr/>
        </p:nvSpPr>
        <p:spPr bwMode="auto">
          <a:xfrm>
            <a:off x="8637563" y="2987543"/>
            <a:ext cx="175846" cy="175846"/>
          </a:xfrm>
          <a:prstGeom prst="chord">
            <a:avLst/>
          </a:prstGeom>
          <a:solidFill>
            <a:schemeClr val="bg1">
              <a:lumMod val="95000"/>
            </a:schemeClr>
          </a:solidFill>
          <a:ln w="38100" cap="flat" cmpd="sng" algn="ctr">
            <a:solidFill>
              <a:schemeClr val="bg1">
                <a:lumMod val="50000"/>
              </a:schemeClr>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600" b="0" i="0" u="none" strike="noStrike" cap="none" normalizeH="0" baseline="0" dirty="0" smtClean="0">
              <a:ln>
                <a:noFill/>
              </a:ln>
              <a:solidFill>
                <a:srgbClr val="0000FF"/>
              </a:solidFill>
              <a:effectLst/>
              <a:latin typeface="Arial" pitchFamily="34" charset="0"/>
              <a:cs typeface="Arial" pitchFamily="34" charset="0"/>
            </a:endParaRPr>
          </a:p>
        </p:txBody>
      </p:sp>
      <p:sp>
        <p:nvSpPr>
          <p:cNvPr id="60" name="Cloud Callout 59"/>
          <p:cNvSpPr/>
          <p:nvPr/>
        </p:nvSpPr>
        <p:spPr bwMode="auto">
          <a:xfrm>
            <a:off x="88437" y="1257300"/>
            <a:ext cx="3376862" cy="1730243"/>
          </a:xfrm>
          <a:prstGeom prst="cloudCallout">
            <a:avLst>
              <a:gd name="adj1" fmla="val -6714"/>
              <a:gd name="adj2" fmla="val 78173"/>
            </a:avLst>
          </a:prstGeom>
          <a:solidFill>
            <a:schemeClr val="bg1">
              <a:lumMod val="95000"/>
            </a:schemeClr>
          </a:solidFill>
          <a:ln w="38100" cap="flat" cmpd="sng" algn="ctr">
            <a:solidFill>
              <a:schemeClr val="tx1"/>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5" name="Group 4"/>
          <p:cNvGrpSpPr/>
          <p:nvPr/>
        </p:nvGrpSpPr>
        <p:grpSpPr>
          <a:xfrm>
            <a:off x="1132005" y="2248989"/>
            <a:ext cx="4107787" cy="2669986"/>
            <a:chOff x="1132005" y="2248989"/>
            <a:chExt cx="4107787" cy="2669986"/>
          </a:xfrm>
        </p:grpSpPr>
        <p:grpSp>
          <p:nvGrpSpPr>
            <p:cNvPr id="7" name="Group 50"/>
            <p:cNvGrpSpPr>
              <a:grpSpLocks/>
            </p:cNvGrpSpPr>
            <p:nvPr/>
          </p:nvGrpSpPr>
          <p:grpSpPr bwMode="auto">
            <a:xfrm>
              <a:off x="2461999" y="2936282"/>
              <a:ext cx="1447800" cy="1295400"/>
              <a:chOff x="3168" y="1824"/>
              <a:chExt cx="912" cy="816"/>
            </a:xfrm>
            <a:gradFill>
              <a:gsLst>
                <a:gs pos="10000">
                  <a:schemeClr val="bg1"/>
                </a:gs>
                <a:gs pos="87000">
                  <a:schemeClr val="tx1"/>
                </a:gs>
                <a:gs pos="100000">
                  <a:schemeClr val="accent1">
                    <a:tint val="23500"/>
                    <a:satMod val="160000"/>
                  </a:schemeClr>
                </a:gs>
              </a:gsLst>
              <a:lin ang="5400000" scaled="0"/>
            </a:gradFill>
          </p:grpSpPr>
          <p:sp>
            <p:nvSpPr>
              <p:cNvPr id="8" name="Freeform 51"/>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9" name="Freeform 52"/>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0" name="Freeform 53"/>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1" name="Freeform 54"/>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grpFill/>
              <a:ln w="38100">
                <a:solidFill>
                  <a:schemeClr val="tx1"/>
                </a:solidFill>
                <a:round/>
                <a:headEnd/>
                <a:tailEnd/>
              </a:ln>
            </p:spPr>
            <p:txBody>
              <a:bodyPr wrap="none" anchor="ctr"/>
              <a:lstStyle/>
              <a:p>
                <a:endParaRPr lang="en-US" dirty="0">
                  <a:latin typeface="Arial" pitchFamily="34" charset="0"/>
                </a:endParaRPr>
              </a:p>
            </p:txBody>
          </p:sp>
          <p:sp>
            <p:nvSpPr>
              <p:cNvPr id="12" name="Freeform 55"/>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grpFill/>
              <a:ln w="38100">
                <a:solidFill>
                  <a:schemeClr val="tx1"/>
                </a:solidFill>
                <a:round/>
                <a:headEnd/>
                <a:tailEnd/>
              </a:ln>
            </p:spPr>
            <p:txBody>
              <a:bodyPr wrap="none" anchor="ctr"/>
              <a:lstStyle/>
              <a:p>
                <a:endParaRPr lang="en-US" dirty="0">
                  <a:latin typeface="Arial" pitchFamily="34" charset="0"/>
                </a:endParaRPr>
              </a:p>
            </p:txBody>
          </p:sp>
          <p:sp>
            <p:nvSpPr>
              <p:cNvPr id="13" name="Freeform 56"/>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grpFill/>
              <a:ln w="38100">
                <a:solidFill>
                  <a:schemeClr val="tx1"/>
                </a:solidFill>
                <a:round/>
                <a:headEnd/>
                <a:tailEnd/>
              </a:ln>
            </p:spPr>
            <p:txBody>
              <a:bodyPr wrap="none" anchor="ctr"/>
              <a:lstStyle/>
              <a:p>
                <a:endParaRPr lang="en-US" dirty="0">
                  <a:latin typeface="Arial" pitchFamily="34" charset="0"/>
                </a:endParaRPr>
              </a:p>
            </p:txBody>
          </p:sp>
          <p:sp>
            <p:nvSpPr>
              <p:cNvPr id="14" name="Freeform 57"/>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5" name="Freeform 58"/>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6" name="Freeform 59"/>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grpSp>
        <p:grpSp>
          <p:nvGrpSpPr>
            <p:cNvPr id="39" name="Group 50"/>
            <p:cNvGrpSpPr>
              <a:grpSpLocks/>
            </p:cNvGrpSpPr>
            <p:nvPr/>
          </p:nvGrpSpPr>
          <p:grpSpPr bwMode="auto">
            <a:xfrm>
              <a:off x="3791992" y="2248989"/>
              <a:ext cx="1447800" cy="1295400"/>
              <a:chOff x="3168" y="1824"/>
              <a:chExt cx="912" cy="816"/>
            </a:xfrm>
            <a:gradFill>
              <a:gsLst>
                <a:gs pos="10000">
                  <a:srgbClr val="FF7C80"/>
                </a:gs>
                <a:gs pos="87000">
                  <a:schemeClr val="tx1"/>
                </a:gs>
                <a:gs pos="100000">
                  <a:schemeClr val="accent1">
                    <a:tint val="23500"/>
                    <a:satMod val="160000"/>
                  </a:schemeClr>
                </a:gs>
              </a:gsLst>
              <a:lin ang="5400000" scaled="0"/>
            </a:gradFill>
          </p:grpSpPr>
          <p:sp>
            <p:nvSpPr>
              <p:cNvPr id="40" name="Freeform 51"/>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41" name="Freeform 52"/>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42" name="Freeform 53"/>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43" name="Freeform 54"/>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grpFill/>
              <a:ln w="38100">
                <a:solidFill>
                  <a:schemeClr val="tx1"/>
                </a:solidFill>
                <a:round/>
                <a:headEnd/>
                <a:tailEnd/>
              </a:ln>
            </p:spPr>
            <p:txBody>
              <a:bodyPr wrap="none" anchor="ctr"/>
              <a:lstStyle/>
              <a:p>
                <a:endParaRPr lang="en-US" dirty="0">
                  <a:latin typeface="Arial" pitchFamily="34" charset="0"/>
                </a:endParaRPr>
              </a:p>
            </p:txBody>
          </p:sp>
          <p:sp>
            <p:nvSpPr>
              <p:cNvPr id="44" name="Freeform 55"/>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grpFill/>
              <a:ln w="38100">
                <a:solidFill>
                  <a:schemeClr val="tx1"/>
                </a:solidFill>
                <a:round/>
                <a:headEnd/>
                <a:tailEnd/>
              </a:ln>
            </p:spPr>
            <p:txBody>
              <a:bodyPr wrap="none" anchor="ctr"/>
              <a:lstStyle/>
              <a:p>
                <a:endParaRPr lang="en-US" dirty="0">
                  <a:latin typeface="Arial" pitchFamily="34" charset="0"/>
                </a:endParaRPr>
              </a:p>
            </p:txBody>
          </p:sp>
          <p:sp>
            <p:nvSpPr>
              <p:cNvPr id="45" name="Freeform 56"/>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grpFill/>
              <a:ln w="38100">
                <a:solidFill>
                  <a:schemeClr val="tx1"/>
                </a:solidFill>
                <a:round/>
                <a:headEnd/>
                <a:tailEnd/>
              </a:ln>
            </p:spPr>
            <p:txBody>
              <a:bodyPr wrap="none" anchor="ctr"/>
              <a:lstStyle/>
              <a:p>
                <a:endParaRPr lang="en-US" dirty="0">
                  <a:latin typeface="Arial" pitchFamily="34" charset="0"/>
                </a:endParaRPr>
              </a:p>
            </p:txBody>
          </p:sp>
          <p:sp>
            <p:nvSpPr>
              <p:cNvPr id="46" name="Freeform 57"/>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47" name="Freeform 58"/>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48" name="Freeform 59"/>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grpSp>
        <p:grpSp>
          <p:nvGrpSpPr>
            <p:cNvPr id="27" name="Group 50"/>
            <p:cNvGrpSpPr>
              <a:grpSpLocks/>
            </p:cNvGrpSpPr>
            <p:nvPr/>
          </p:nvGrpSpPr>
          <p:grpSpPr bwMode="auto">
            <a:xfrm>
              <a:off x="1132005" y="3623575"/>
              <a:ext cx="1447800" cy="1295400"/>
              <a:chOff x="3168" y="1824"/>
              <a:chExt cx="912" cy="816"/>
            </a:xfrm>
          </p:grpSpPr>
          <p:sp>
            <p:nvSpPr>
              <p:cNvPr id="28" name="Freeform 51"/>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29" name="Freeform 52"/>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30" name="Freeform 53"/>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31" name="Freeform 54"/>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00FFFF"/>
              </a:solidFill>
              <a:ln w="38100">
                <a:solidFill>
                  <a:schemeClr val="tx1"/>
                </a:solidFill>
                <a:round/>
                <a:headEnd/>
                <a:tailEnd/>
              </a:ln>
            </p:spPr>
            <p:txBody>
              <a:bodyPr wrap="none" anchor="ctr"/>
              <a:lstStyle/>
              <a:p>
                <a:endParaRPr lang="en-US" dirty="0">
                  <a:latin typeface="Arial" pitchFamily="34" charset="0"/>
                </a:endParaRPr>
              </a:p>
            </p:txBody>
          </p:sp>
          <p:sp>
            <p:nvSpPr>
              <p:cNvPr id="32" name="Freeform 55"/>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00FFFF"/>
              </a:solidFill>
              <a:ln w="38100">
                <a:solidFill>
                  <a:schemeClr val="tx1"/>
                </a:solidFill>
                <a:round/>
                <a:headEnd/>
                <a:tailEnd/>
              </a:ln>
            </p:spPr>
            <p:txBody>
              <a:bodyPr wrap="none" anchor="ctr"/>
              <a:lstStyle/>
              <a:p>
                <a:endParaRPr lang="en-US" dirty="0">
                  <a:latin typeface="Arial" pitchFamily="34" charset="0"/>
                </a:endParaRPr>
              </a:p>
            </p:txBody>
          </p:sp>
          <p:sp>
            <p:nvSpPr>
              <p:cNvPr id="33" name="Freeform 56"/>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00FFFF"/>
              </a:solidFill>
              <a:ln w="38100">
                <a:solidFill>
                  <a:schemeClr val="tx1"/>
                </a:solidFill>
                <a:round/>
                <a:headEnd/>
                <a:tailEnd/>
              </a:ln>
            </p:spPr>
            <p:txBody>
              <a:bodyPr wrap="none" anchor="ctr"/>
              <a:lstStyle/>
              <a:p>
                <a:endParaRPr lang="en-US" dirty="0">
                  <a:latin typeface="Arial" pitchFamily="34" charset="0"/>
                </a:endParaRPr>
              </a:p>
            </p:txBody>
          </p:sp>
          <p:sp>
            <p:nvSpPr>
              <p:cNvPr id="34" name="Freeform 57"/>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35" name="Freeform 58"/>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36" name="Freeform 59"/>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grpSp>
      </p:grpSp>
      <p:sp>
        <p:nvSpPr>
          <p:cNvPr id="190" name="Cloud Callout 189"/>
          <p:cNvSpPr/>
          <p:nvPr/>
        </p:nvSpPr>
        <p:spPr bwMode="auto">
          <a:xfrm>
            <a:off x="3506574" y="455660"/>
            <a:ext cx="3376862" cy="1730243"/>
          </a:xfrm>
          <a:prstGeom prst="cloudCallout">
            <a:avLst>
              <a:gd name="adj1" fmla="val -6714"/>
              <a:gd name="adj2" fmla="val 78173"/>
            </a:avLst>
          </a:prstGeom>
          <a:solidFill>
            <a:schemeClr val="bg1">
              <a:lumMod val="95000"/>
            </a:schemeClr>
          </a:solidFill>
          <a:ln w="38100" cap="flat" cmpd="sng" algn="ctr">
            <a:solidFill>
              <a:schemeClr val="tx1"/>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p:txBody>
      </p:sp>
      <p:sp>
        <p:nvSpPr>
          <p:cNvPr id="191" name="Cloud Callout 190"/>
          <p:cNvSpPr/>
          <p:nvPr/>
        </p:nvSpPr>
        <p:spPr bwMode="auto">
          <a:xfrm>
            <a:off x="3875457" y="4080775"/>
            <a:ext cx="3376862" cy="1730243"/>
          </a:xfrm>
          <a:prstGeom prst="cloudCallout">
            <a:avLst>
              <a:gd name="adj1" fmla="val -57002"/>
              <a:gd name="adj2" fmla="val -54891"/>
            </a:avLst>
          </a:prstGeom>
          <a:solidFill>
            <a:schemeClr val="bg1">
              <a:lumMod val="95000"/>
            </a:schemeClr>
          </a:solidFill>
          <a:ln w="38100" cap="flat" cmpd="sng" algn="ctr">
            <a:solidFill>
              <a:schemeClr val="tx1"/>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p:txBody>
      </p:sp>
      <p:sp>
        <p:nvSpPr>
          <p:cNvPr id="19" name="TextBox 18"/>
          <p:cNvSpPr txBox="1"/>
          <p:nvPr/>
        </p:nvSpPr>
        <p:spPr>
          <a:xfrm>
            <a:off x="867547" y="4932462"/>
            <a:ext cx="3068441" cy="954107"/>
          </a:xfrm>
          <a:prstGeom prst="rect">
            <a:avLst/>
          </a:prstGeom>
          <a:solidFill>
            <a:schemeClr val="bg1">
              <a:lumMod val="95000"/>
            </a:schemeClr>
          </a:solidFill>
          <a:ln w="38100">
            <a:solidFill>
              <a:srgbClr val="FF0000"/>
            </a:solidFill>
          </a:ln>
          <a:effectLst>
            <a:outerShdw blurRad="50800" dist="38100" dir="2700000" algn="tl" rotWithShape="0">
              <a:prstClr val="black">
                <a:alpha val="40000"/>
              </a:prstClr>
            </a:outerShdw>
          </a:effectLst>
        </p:spPr>
        <p:txBody>
          <a:bodyPr wrap="square" rtlCol="0">
            <a:spAutoFit/>
          </a:bodyPr>
          <a:lstStyle/>
          <a:p>
            <a:r>
              <a:rPr lang="en-US" sz="2800" dirty="0" smtClean="0">
                <a:latin typeface="Arial" pitchFamily="34" charset="0"/>
                <a:cs typeface="Arial" pitchFamily="34" charset="0"/>
              </a:rPr>
              <a:t>Each process has its own input</a:t>
            </a:r>
          </a:p>
        </p:txBody>
      </p:sp>
      <p:sp>
        <p:nvSpPr>
          <p:cNvPr id="147" name="TextBox 146"/>
          <p:cNvSpPr txBox="1"/>
          <p:nvPr/>
        </p:nvSpPr>
        <p:spPr>
          <a:xfrm>
            <a:off x="1218670" y="1768478"/>
            <a:ext cx="1116396" cy="707886"/>
          </a:xfrm>
          <a:prstGeom prst="rect">
            <a:avLst/>
          </a:prstGeom>
          <a:noFill/>
        </p:spPr>
        <p:txBody>
          <a:bodyPr wrap="none" rtlCol="0">
            <a:spAutoFit/>
          </a:bodyPr>
          <a:lstStyle/>
          <a:p>
            <a:r>
              <a:rPr lang="en-US" sz="4000" dirty="0" smtClean="0">
                <a:solidFill>
                  <a:schemeClr val="tx1"/>
                </a:solidFill>
                <a:latin typeface="cmsy10"/>
                <a:cs typeface="Arial" pitchFamily="34" charset="0"/>
              </a:rPr>
              <a:t>?</a:t>
            </a:r>
            <a:r>
              <a:rPr lang="en-US" sz="4000" dirty="0" smtClean="0">
                <a:solidFill>
                  <a:schemeClr val="tx1"/>
                </a:solidFill>
                <a:latin typeface="Arial" pitchFamily="34" charset="0"/>
                <a:cs typeface="Arial" pitchFamily="34" charset="0"/>
              </a:rPr>
              <a:t>11</a:t>
            </a:r>
            <a:endParaRPr lang="en-US" sz="4000" dirty="0" smtClean="0">
              <a:solidFill>
                <a:schemeClr val="tx1"/>
              </a:solidFill>
              <a:latin typeface="cmsy10"/>
              <a:cs typeface="Arial" pitchFamily="34" charset="0"/>
            </a:endParaRPr>
          </a:p>
        </p:txBody>
      </p:sp>
      <p:sp>
        <p:nvSpPr>
          <p:cNvPr id="148" name="TextBox 147"/>
          <p:cNvSpPr txBox="1"/>
          <p:nvPr/>
        </p:nvSpPr>
        <p:spPr>
          <a:xfrm>
            <a:off x="4600890" y="966838"/>
            <a:ext cx="1188230" cy="707886"/>
          </a:xfrm>
          <a:prstGeom prst="rect">
            <a:avLst/>
          </a:prstGeom>
          <a:noFill/>
        </p:spPr>
        <p:txBody>
          <a:bodyPr wrap="square" rtlCol="0">
            <a:spAutoFit/>
          </a:bodyPr>
          <a:lstStyle/>
          <a:p>
            <a:r>
              <a:rPr lang="en-US" sz="4000" dirty="0" smtClean="0">
                <a:solidFill>
                  <a:schemeClr val="tx1"/>
                </a:solidFill>
                <a:latin typeface="Arial" pitchFamily="34" charset="0"/>
                <a:cs typeface="Arial" pitchFamily="34" charset="0"/>
              </a:rPr>
              <a:t>01</a:t>
            </a:r>
            <a:r>
              <a:rPr lang="en-US" sz="4000" dirty="0" smtClean="0">
                <a:solidFill>
                  <a:schemeClr val="tx1"/>
                </a:solidFill>
                <a:latin typeface="cmsy10"/>
                <a:cs typeface="Arial" pitchFamily="34" charset="0"/>
              </a:rPr>
              <a:t>?</a:t>
            </a:r>
          </a:p>
        </p:txBody>
      </p:sp>
      <p:sp>
        <p:nvSpPr>
          <p:cNvPr id="149" name="TextBox 148"/>
          <p:cNvSpPr txBox="1"/>
          <p:nvPr/>
        </p:nvSpPr>
        <p:spPr>
          <a:xfrm>
            <a:off x="4986647" y="4591953"/>
            <a:ext cx="1154483" cy="707886"/>
          </a:xfrm>
          <a:prstGeom prst="rect">
            <a:avLst/>
          </a:prstGeom>
          <a:noFill/>
        </p:spPr>
        <p:txBody>
          <a:bodyPr wrap="none" rtlCol="0">
            <a:spAutoFit/>
          </a:bodyPr>
          <a:lstStyle/>
          <a:p>
            <a:r>
              <a:rPr lang="en-US" sz="4000" dirty="0" smtClean="0">
                <a:solidFill>
                  <a:schemeClr val="tx1"/>
                </a:solidFill>
                <a:latin typeface="Arial" pitchFamily="34" charset="0"/>
                <a:cs typeface="Arial" pitchFamily="34" charset="0"/>
              </a:rPr>
              <a:t>0</a:t>
            </a:r>
            <a:r>
              <a:rPr lang="en-US" sz="4000" dirty="0" smtClean="0">
                <a:solidFill>
                  <a:schemeClr val="tx1"/>
                </a:solidFill>
                <a:latin typeface="cmsy10"/>
                <a:cs typeface="Arial" pitchFamily="34" charset="0"/>
              </a:rPr>
              <a:t>?</a:t>
            </a:r>
            <a:r>
              <a:rPr lang="en-US" sz="4000" dirty="0" smtClean="0">
                <a:solidFill>
                  <a:schemeClr val="tx1"/>
                </a:solidFill>
                <a:latin typeface="Arial" pitchFamily="34" charset="0"/>
                <a:cs typeface="Arial" pitchFamily="34" charset="0"/>
              </a:rPr>
              <a:t>1</a:t>
            </a:r>
            <a:endParaRPr lang="en-US" sz="2400" dirty="0" smtClean="0">
              <a:solidFill>
                <a:schemeClr val="tx1"/>
              </a:solidFill>
              <a:latin typeface="cmsy10"/>
              <a:cs typeface="Arial" pitchFamily="34" charset="0"/>
            </a:endParaRPr>
          </a:p>
        </p:txBody>
      </p:sp>
    </p:spTree>
    <p:extLst>
      <p:ext uri="{BB962C8B-B14F-4D97-AF65-F5344CB8AC3E}">
        <p14:creationId xmlns:p14="http://schemas.microsoft.com/office/powerpoint/2010/main" val="504924489"/>
      </p:ext>
    </p:extLst>
  </p:cSld>
  <p:clrMapOvr>
    <a:masterClrMapping/>
  </p:clrMapOvr>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6020" name="Rectangle 4"/>
          <p:cNvSpPr>
            <a:spLocks noGrp="1" noChangeArrowheads="1"/>
          </p:cNvSpPr>
          <p:nvPr>
            <p:ph type="title"/>
          </p:nvPr>
        </p:nvSpPr>
        <p:spPr/>
        <p:txBody>
          <a:bodyPr/>
          <a:lstStyle/>
          <a:p>
            <a:r>
              <a:rPr lang="en-US" dirty="0" smtClean="0"/>
              <a:t>Black-and-White Coloring (III)</a:t>
            </a:r>
            <a:endParaRPr lang="en-US" dirty="0"/>
          </a:p>
        </p:txBody>
      </p:sp>
      <p:sp>
        <p:nvSpPr>
          <p:cNvPr id="133" name="Slide Number Placeholder 4"/>
          <p:cNvSpPr>
            <a:spLocks noGrp="1"/>
          </p:cNvSpPr>
          <p:nvPr>
            <p:ph type="sldNum" sz="quarter" idx="11"/>
          </p:nvPr>
        </p:nvSpPr>
        <p:spPr/>
        <p:txBody>
          <a:bodyPr/>
          <a:lstStyle/>
          <a:p>
            <a:fld id="{86D87736-98FA-408C-9F3A-8706BE6D9760}" type="slidenum">
              <a:rPr lang="en-US"/>
              <a:pPr/>
              <a:t>200</a:t>
            </a:fld>
            <a:endParaRPr lang="en-US"/>
          </a:p>
        </p:txBody>
      </p:sp>
      <p:sp>
        <p:nvSpPr>
          <p:cNvPr id="23" name="Footer Placeholder 22"/>
          <p:cNvSpPr>
            <a:spLocks noGrp="1"/>
          </p:cNvSpPr>
          <p:nvPr>
            <p:ph type="ftr" sz="quarter" idx="4294967295"/>
          </p:nvPr>
        </p:nvSpPr>
        <p:spPr>
          <a:xfrm>
            <a:off x="3124200" y="6248400"/>
            <a:ext cx="2895600" cy="457200"/>
          </a:xfrm>
        </p:spPr>
        <p:txBody>
          <a:bodyPr/>
          <a:lstStyle/>
          <a:p>
            <a:r>
              <a:rPr lang="en-US" dirty="0" smtClean="0"/>
              <a:t>Distributed Computing Through Combinatorial Topology</a:t>
            </a:r>
            <a:endParaRPr lang="en-US" dirty="0"/>
          </a:p>
        </p:txBody>
      </p:sp>
      <p:sp>
        <p:nvSpPr>
          <p:cNvPr id="1366018" name="AutoShape 2"/>
          <p:cNvSpPr>
            <a:spLocks noChangeArrowheads="1"/>
          </p:cNvSpPr>
          <p:nvPr/>
        </p:nvSpPr>
        <p:spPr bwMode="auto">
          <a:xfrm flipH="1" flipV="1">
            <a:off x="4686300" y="2386013"/>
            <a:ext cx="3322638" cy="2916237"/>
          </a:xfrm>
          <a:prstGeom prst="triangle">
            <a:avLst>
              <a:gd name="adj" fmla="val 50000"/>
            </a:avLst>
          </a:prstGeom>
          <a:solidFill>
            <a:schemeClr val="bg1">
              <a:lumMod val="95000"/>
            </a:schemeClr>
          </a:solidFill>
          <a:ln w="38100" algn="ctr">
            <a:solidFill>
              <a:schemeClr val="bg1">
                <a:lumMod val="85000"/>
              </a:schemeClr>
            </a:solidFill>
            <a:miter lim="800000"/>
            <a:headEnd/>
            <a:tailEnd/>
          </a:ln>
          <a:effectLst/>
        </p:spPr>
        <p:txBody>
          <a:bodyPr wrap="none" anchor="ctr"/>
          <a:lstStyle/>
          <a:p>
            <a:endParaRPr lang="en-US"/>
          </a:p>
        </p:txBody>
      </p:sp>
      <p:sp>
        <p:nvSpPr>
          <p:cNvPr id="1366019" name="AutoShape 3"/>
          <p:cNvSpPr>
            <a:spLocks noChangeArrowheads="1"/>
          </p:cNvSpPr>
          <p:nvPr/>
        </p:nvSpPr>
        <p:spPr bwMode="auto">
          <a:xfrm flipH="1" flipV="1">
            <a:off x="1349375" y="2386013"/>
            <a:ext cx="3322638" cy="2916237"/>
          </a:xfrm>
          <a:prstGeom prst="triangle">
            <a:avLst>
              <a:gd name="adj" fmla="val 50000"/>
            </a:avLst>
          </a:prstGeom>
          <a:solidFill>
            <a:schemeClr val="bg1">
              <a:lumMod val="95000"/>
            </a:schemeClr>
          </a:solidFill>
          <a:ln w="38100" algn="ctr">
            <a:solidFill>
              <a:schemeClr val="bg1">
                <a:lumMod val="85000"/>
              </a:schemeClr>
            </a:solidFill>
            <a:miter lim="800000"/>
            <a:headEnd/>
            <a:tailEnd/>
          </a:ln>
          <a:effectLst/>
        </p:spPr>
        <p:txBody>
          <a:bodyPr wrap="none" anchor="ctr"/>
          <a:lstStyle/>
          <a:p>
            <a:endParaRPr lang="en-US"/>
          </a:p>
        </p:txBody>
      </p:sp>
      <p:sp>
        <p:nvSpPr>
          <p:cNvPr id="1366021" name="AutoShape 5"/>
          <p:cNvSpPr>
            <a:spLocks noChangeArrowheads="1"/>
          </p:cNvSpPr>
          <p:nvPr/>
        </p:nvSpPr>
        <p:spPr bwMode="auto">
          <a:xfrm>
            <a:off x="2597150" y="3067050"/>
            <a:ext cx="855663" cy="595313"/>
          </a:xfrm>
          <a:prstGeom prst="triangle">
            <a:avLst>
              <a:gd name="adj" fmla="val 50000"/>
            </a:avLst>
          </a:prstGeom>
          <a:solidFill>
            <a:schemeClr val="bg1">
              <a:lumMod val="95000"/>
            </a:schemeClr>
          </a:solidFill>
          <a:ln w="38100" algn="ctr">
            <a:solidFill>
              <a:schemeClr val="bg1">
                <a:lumMod val="85000"/>
              </a:schemeClr>
            </a:solidFill>
            <a:miter lim="800000"/>
            <a:headEnd/>
            <a:tailEnd/>
          </a:ln>
          <a:effectLst/>
        </p:spPr>
        <p:txBody>
          <a:bodyPr wrap="none" anchor="ctr"/>
          <a:lstStyle/>
          <a:p>
            <a:endParaRPr lang="en-US"/>
          </a:p>
        </p:txBody>
      </p:sp>
      <p:sp>
        <p:nvSpPr>
          <p:cNvPr id="1366022" name="Line 6"/>
          <p:cNvSpPr>
            <a:spLocks noChangeShapeType="1"/>
          </p:cNvSpPr>
          <p:nvPr/>
        </p:nvSpPr>
        <p:spPr bwMode="auto">
          <a:xfrm flipH="1">
            <a:off x="3017838" y="3678238"/>
            <a:ext cx="434975" cy="1654175"/>
          </a:xfrm>
          <a:prstGeom prst="line">
            <a:avLst/>
          </a:prstGeom>
          <a:noFill/>
          <a:ln w="38100">
            <a:solidFill>
              <a:schemeClr val="bg1">
                <a:lumMod val="85000"/>
              </a:schemeClr>
            </a:solidFill>
            <a:round/>
            <a:headEnd/>
            <a:tailEnd/>
          </a:ln>
          <a:effectLst/>
        </p:spPr>
        <p:txBody>
          <a:bodyPr anchor="ctr"/>
          <a:lstStyle/>
          <a:p>
            <a:endParaRPr lang="en-US"/>
          </a:p>
        </p:txBody>
      </p:sp>
      <p:sp>
        <p:nvSpPr>
          <p:cNvPr id="1366023" name="Line 7"/>
          <p:cNvSpPr>
            <a:spLocks noChangeShapeType="1"/>
          </p:cNvSpPr>
          <p:nvPr/>
        </p:nvSpPr>
        <p:spPr bwMode="auto">
          <a:xfrm flipV="1">
            <a:off x="3481388" y="2341563"/>
            <a:ext cx="1219200" cy="1292225"/>
          </a:xfrm>
          <a:prstGeom prst="line">
            <a:avLst/>
          </a:prstGeom>
          <a:noFill/>
          <a:ln w="38100">
            <a:solidFill>
              <a:schemeClr val="bg1">
                <a:lumMod val="85000"/>
              </a:schemeClr>
            </a:solidFill>
            <a:round/>
            <a:headEnd/>
            <a:tailEnd/>
          </a:ln>
          <a:effectLst/>
        </p:spPr>
        <p:txBody>
          <a:bodyPr anchor="ctr"/>
          <a:lstStyle/>
          <a:p>
            <a:endParaRPr lang="en-US"/>
          </a:p>
        </p:txBody>
      </p:sp>
      <p:sp>
        <p:nvSpPr>
          <p:cNvPr id="1366024" name="Line 8"/>
          <p:cNvSpPr>
            <a:spLocks noChangeShapeType="1"/>
          </p:cNvSpPr>
          <p:nvPr/>
        </p:nvSpPr>
        <p:spPr bwMode="auto">
          <a:xfrm flipH="1">
            <a:off x="3046413" y="2327275"/>
            <a:ext cx="1625600" cy="769938"/>
          </a:xfrm>
          <a:prstGeom prst="line">
            <a:avLst/>
          </a:prstGeom>
          <a:noFill/>
          <a:ln w="38100">
            <a:solidFill>
              <a:schemeClr val="bg1">
                <a:lumMod val="85000"/>
              </a:schemeClr>
            </a:solidFill>
            <a:round/>
            <a:headEnd/>
            <a:tailEnd/>
          </a:ln>
          <a:effectLst/>
        </p:spPr>
        <p:txBody>
          <a:bodyPr anchor="ctr"/>
          <a:lstStyle/>
          <a:p>
            <a:endParaRPr lang="en-US"/>
          </a:p>
        </p:txBody>
      </p:sp>
      <p:sp>
        <p:nvSpPr>
          <p:cNvPr id="1366025" name="Line 9"/>
          <p:cNvSpPr>
            <a:spLocks noChangeShapeType="1"/>
          </p:cNvSpPr>
          <p:nvPr/>
        </p:nvSpPr>
        <p:spPr bwMode="auto">
          <a:xfrm flipH="1" flipV="1">
            <a:off x="1319213" y="2386013"/>
            <a:ext cx="1670050" cy="696912"/>
          </a:xfrm>
          <a:prstGeom prst="line">
            <a:avLst/>
          </a:prstGeom>
          <a:noFill/>
          <a:ln w="38100">
            <a:solidFill>
              <a:schemeClr val="bg1">
                <a:lumMod val="85000"/>
              </a:schemeClr>
            </a:solidFill>
            <a:round/>
            <a:headEnd/>
            <a:tailEnd/>
          </a:ln>
          <a:effectLst/>
        </p:spPr>
        <p:txBody>
          <a:bodyPr anchor="ctr"/>
          <a:lstStyle/>
          <a:p>
            <a:endParaRPr lang="en-US"/>
          </a:p>
        </p:txBody>
      </p:sp>
      <p:sp>
        <p:nvSpPr>
          <p:cNvPr id="1366026" name="Line 10"/>
          <p:cNvSpPr>
            <a:spLocks noChangeShapeType="1"/>
          </p:cNvSpPr>
          <p:nvPr/>
        </p:nvSpPr>
        <p:spPr bwMode="auto">
          <a:xfrm flipH="1" flipV="1">
            <a:off x="1290638" y="2327275"/>
            <a:ext cx="1263650" cy="1320800"/>
          </a:xfrm>
          <a:prstGeom prst="line">
            <a:avLst/>
          </a:prstGeom>
          <a:noFill/>
          <a:ln w="38100">
            <a:solidFill>
              <a:schemeClr val="bg1">
                <a:lumMod val="85000"/>
              </a:schemeClr>
            </a:solidFill>
            <a:round/>
            <a:headEnd/>
            <a:tailEnd/>
          </a:ln>
          <a:effectLst/>
        </p:spPr>
        <p:txBody>
          <a:bodyPr anchor="ctr"/>
          <a:lstStyle/>
          <a:p>
            <a:endParaRPr lang="en-US"/>
          </a:p>
        </p:txBody>
      </p:sp>
      <p:sp>
        <p:nvSpPr>
          <p:cNvPr id="1366027" name="Line 11"/>
          <p:cNvSpPr>
            <a:spLocks noChangeShapeType="1"/>
          </p:cNvSpPr>
          <p:nvPr/>
        </p:nvSpPr>
        <p:spPr bwMode="auto">
          <a:xfrm flipH="1" flipV="1">
            <a:off x="2597150" y="3619500"/>
            <a:ext cx="434975" cy="1698625"/>
          </a:xfrm>
          <a:prstGeom prst="line">
            <a:avLst/>
          </a:prstGeom>
          <a:noFill/>
          <a:ln w="38100">
            <a:solidFill>
              <a:schemeClr val="bg1">
                <a:lumMod val="85000"/>
              </a:schemeClr>
            </a:solidFill>
            <a:round/>
            <a:headEnd/>
            <a:tailEnd/>
          </a:ln>
          <a:effectLst/>
        </p:spPr>
        <p:txBody>
          <a:bodyPr anchor="ctr"/>
          <a:lstStyle/>
          <a:p>
            <a:endParaRPr lang="en-US"/>
          </a:p>
        </p:txBody>
      </p:sp>
      <p:sp>
        <p:nvSpPr>
          <p:cNvPr id="1366028" name="Line 12"/>
          <p:cNvSpPr>
            <a:spLocks noChangeShapeType="1"/>
          </p:cNvSpPr>
          <p:nvPr/>
        </p:nvSpPr>
        <p:spPr bwMode="auto">
          <a:xfrm flipV="1">
            <a:off x="3032125" y="2374900"/>
            <a:ext cx="420688" cy="754063"/>
          </a:xfrm>
          <a:prstGeom prst="line">
            <a:avLst/>
          </a:prstGeom>
          <a:noFill/>
          <a:ln w="38100">
            <a:solidFill>
              <a:schemeClr val="bg1">
                <a:lumMod val="85000"/>
              </a:schemeClr>
            </a:solidFill>
            <a:round/>
            <a:headEnd/>
            <a:tailEnd/>
          </a:ln>
          <a:effectLst/>
        </p:spPr>
        <p:txBody>
          <a:bodyPr anchor="ctr"/>
          <a:lstStyle/>
          <a:p>
            <a:endParaRPr lang="en-US"/>
          </a:p>
        </p:txBody>
      </p:sp>
      <p:sp>
        <p:nvSpPr>
          <p:cNvPr id="1366029" name="Line 13"/>
          <p:cNvSpPr>
            <a:spLocks noChangeShapeType="1"/>
          </p:cNvSpPr>
          <p:nvPr/>
        </p:nvSpPr>
        <p:spPr bwMode="auto">
          <a:xfrm flipH="1" flipV="1">
            <a:off x="2603500" y="2376488"/>
            <a:ext cx="420688" cy="754062"/>
          </a:xfrm>
          <a:prstGeom prst="line">
            <a:avLst/>
          </a:prstGeom>
          <a:noFill/>
          <a:ln w="38100">
            <a:solidFill>
              <a:schemeClr val="bg1">
                <a:lumMod val="85000"/>
              </a:schemeClr>
            </a:solidFill>
            <a:round/>
            <a:headEnd/>
            <a:tailEnd/>
          </a:ln>
          <a:effectLst/>
        </p:spPr>
        <p:txBody>
          <a:bodyPr anchor="ctr"/>
          <a:lstStyle/>
          <a:p>
            <a:endParaRPr lang="en-US"/>
          </a:p>
        </p:txBody>
      </p:sp>
      <p:sp>
        <p:nvSpPr>
          <p:cNvPr id="1366030" name="Line 14"/>
          <p:cNvSpPr>
            <a:spLocks noChangeShapeType="1"/>
          </p:cNvSpPr>
          <p:nvPr/>
        </p:nvSpPr>
        <p:spPr bwMode="auto">
          <a:xfrm flipH="1" flipV="1">
            <a:off x="2001838" y="3546475"/>
            <a:ext cx="623887" cy="131763"/>
          </a:xfrm>
          <a:prstGeom prst="line">
            <a:avLst/>
          </a:prstGeom>
          <a:noFill/>
          <a:ln w="38100">
            <a:solidFill>
              <a:schemeClr val="bg1">
                <a:lumMod val="85000"/>
              </a:schemeClr>
            </a:solidFill>
            <a:round/>
            <a:headEnd/>
            <a:tailEnd/>
          </a:ln>
          <a:effectLst/>
        </p:spPr>
        <p:txBody>
          <a:bodyPr anchor="ctr"/>
          <a:lstStyle/>
          <a:p>
            <a:endParaRPr lang="en-US"/>
          </a:p>
        </p:txBody>
      </p:sp>
      <p:sp>
        <p:nvSpPr>
          <p:cNvPr id="1366031" name="Line 15"/>
          <p:cNvSpPr>
            <a:spLocks noChangeShapeType="1"/>
          </p:cNvSpPr>
          <p:nvPr/>
        </p:nvSpPr>
        <p:spPr bwMode="auto">
          <a:xfrm flipV="1">
            <a:off x="3432175" y="3438525"/>
            <a:ext cx="623888" cy="217488"/>
          </a:xfrm>
          <a:prstGeom prst="line">
            <a:avLst/>
          </a:prstGeom>
          <a:noFill/>
          <a:ln w="38100">
            <a:solidFill>
              <a:schemeClr val="bg1">
                <a:lumMod val="85000"/>
              </a:schemeClr>
            </a:solidFill>
            <a:round/>
            <a:headEnd/>
            <a:tailEnd/>
          </a:ln>
          <a:effectLst/>
        </p:spPr>
        <p:txBody>
          <a:bodyPr anchor="ctr"/>
          <a:lstStyle/>
          <a:p>
            <a:endParaRPr lang="en-US"/>
          </a:p>
        </p:txBody>
      </p:sp>
      <p:sp>
        <p:nvSpPr>
          <p:cNvPr id="1366032" name="Line 16"/>
          <p:cNvSpPr>
            <a:spLocks noChangeShapeType="1"/>
          </p:cNvSpPr>
          <p:nvPr/>
        </p:nvSpPr>
        <p:spPr bwMode="auto">
          <a:xfrm flipH="1">
            <a:off x="2449513" y="3692525"/>
            <a:ext cx="131762" cy="565150"/>
          </a:xfrm>
          <a:prstGeom prst="line">
            <a:avLst/>
          </a:prstGeom>
          <a:noFill/>
          <a:ln w="38100">
            <a:solidFill>
              <a:schemeClr val="bg1">
                <a:lumMod val="85000"/>
              </a:schemeClr>
            </a:solidFill>
            <a:round/>
            <a:headEnd/>
            <a:tailEnd/>
          </a:ln>
          <a:effectLst/>
        </p:spPr>
        <p:txBody>
          <a:bodyPr anchor="ctr"/>
          <a:lstStyle/>
          <a:p>
            <a:endParaRPr lang="en-US"/>
          </a:p>
        </p:txBody>
      </p:sp>
      <p:sp>
        <p:nvSpPr>
          <p:cNvPr id="1366033" name="Line 17"/>
          <p:cNvSpPr>
            <a:spLocks noChangeShapeType="1"/>
          </p:cNvSpPr>
          <p:nvPr/>
        </p:nvSpPr>
        <p:spPr bwMode="auto">
          <a:xfrm>
            <a:off x="3473450" y="3671888"/>
            <a:ext cx="161925" cy="477837"/>
          </a:xfrm>
          <a:prstGeom prst="line">
            <a:avLst/>
          </a:prstGeom>
          <a:noFill/>
          <a:ln w="38100">
            <a:solidFill>
              <a:schemeClr val="bg1">
                <a:lumMod val="85000"/>
              </a:schemeClr>
            </a:solidFill>
            <a:round/>
            <a:headEnd/>
            <a:tailEnd/>
          </a:ln>
          <a:effectLst/>
        </p:spPr>
        <p:txBody>
          <a:bodyPr anchor="ctr"/>
          <a:lstStyle/>
          <a:p>
            <a:endParaRPr lang="en-US"/>
          </a:p>
        </p:txBody>
      </p:sp>
      <p:grpSp>
        <p:nvGrpSpPr>
          <p:cNvPr id="2" name="Group 18"/>
          <p:cNvGrpSpPr>
            <a:grpSpLocks/>
          </p:cNvGrpSpPr>
          <p:nvPr/>
        </p:nvGrpSpPr>
        <p:grpSpPr bwMode="auto">
          <a:xfrm flipH="1" flipV="1">
            <a:off x="1262063" y="2260600"/>
            <a:ext cx="290512" cy="249238"/>
            <a:chOff x="2919" y="2456"/>
            <a:chExt cx="183" cy="157"/>
          </a:xfrm>
          <a:solidFill>
            <a:schemeClr val="bg1">
              <a:lumMod val="95000"/>
            </a:schemeClr>
          </a:solidFill>
        </p:grpSpPr>
        <p:sp>
          <p:nvSpPr>
            <p:cNvPr id="1366035" name="Oval 19"/>
            <p:cNvSpPr>
              <a:spLocks noChangeArrowheads="1"/>
            </p:cNvSpPr>
            <p:nvPr/>
          </p:nvSpPr>
          <p:spPr bwMode="auto">
            <a:xfrm>
              <a:off x="2919" y="2456"/>
              <a:ext cx="183" cy="157"/>
            </a:xfrm>
            <a:prstGeom prst="ellipse">
              <a:avLst/>
            </a:prstGeom>
            <a:grpFill/>
            <a:ln w="38100">
              <a:solidFill>
                <a:schemeClr val="bg1">
                  <a:lumMod val="85000"/>
                </a:schemeClr>
              </a:solidFill>
              <a:round/>
              <a:headEnd/>
              <a:tailEnd/>
            </a:ln>
            <a:effectLst/>
          </p:spPr>
          <p:txBody>
            <a:bodyPr rot="10800000" wrap="none" anchor="ctr"/>
            <a:lstStyle/>
            <a:p>
              <a:endParaRPr lang="en-GB">
                <a:solidFill>
                  <a:srgbClr val="0000FF"/>
                </a:solidFill>
              </a:endParaRPr>
            </a:p>
          </p:txBody>
        </p:sp>
        <p:sp>
          <p:nvSpPr>
            <p:cNvPr id="1366036" name="Oval 20"/>
            <p:cNvSpPr>
              <a:spLocks noChangeArrowheads="1"/>
            </p:cNvSpPr>
            <p:nvPr/>
          </p:nvSpPr>
          <p:spPr bwMode="auto">
            <a:xfrm>
              <a:off x="3041" y="2494"/>
              <a:ext cx="27" cy="54"/>
            </a:xfrm>
            <a:prstGeom prst="ellipse">
              <a:avLst/>
            </a:prstGeom>
            <a:grpFill/>
            <a:ln w="3175">
              <a:solidFill>
                <a:schemeClr val="bg1">
                  <a:lumMod val="85000"/>
                </a:schemeClr>
              </a:solidFill>
              <a:round/>
              <a:headEnd/>
              <a:tailEnd/>
            </a:ln>
            <a:effectLst/>
          </p:spPr>
          <p:txBody>
            <a:bodyPr wrap="none" anchor="ctr"/>
            <a:lstStyle/>
            <a:p>
              <a:endParaRPr lang="en-US"/>
            </a:p>
          </p:txBody>
        </p:sp>
      </p:grpSp>
      <p:grpSp>
        <p:nvGrpSpPr>
          <p:cNvPr id="3" name="Group 21"/>
          <p:cNvGrpSpPr>
            <a:grpSpLocks/>
          </p:cNvGrpSpPr>
          <p:nvPr/>
        </p:nvGrpSpPr>
        <p:grpSpPr bwMode="auto">
          <a:xfrm flipH="1" flipV="1">
            <a:off x="3324429" y="2260600"/>
            <a:ext cx="290513" cy="249238"/>
            <a:chOff x="2919" y="2456"/>
            <a:chExt cx="183" cy="157"/>
          </a:xfrm>
          <a:solidFill>
            <a:schemeClr val="bg1">
              <a:lumMod val="95000"/>
            </a:schemeClr>
          </a:solidFill>
        </p:grpSpPr>
        <p:sp>
          <p:nvSpPr>
            <p:cNvPr id="1366038" name="Oval 22"/>
            <p:cNvSpPr>
              <a:spLocks noChangeArrowheads="1"/>
            </p:cNvSpPr>
            <p:nvPr/>
          </p:nvSpPr>
          <p:spPr bwMode="auto">
            <a:xfrm>
              <a:off x="2919" y="2456"/>
              <a:ext cx="183" cy="157"/>
            </a:xfrm>
            <a:prstGeom prst="ellipse">
              <a:avLst/>
            </a:prstGeom>
            <a:grpFill/>
            <a:ln w="38100">
              <a:solidFill>
                <a:schemeClr val="bg1">
                  <a:lumMod val="85000"/>
                </a:schemeClr>
              </a:solidFill>
              <a:round/>
              <a:headEnd/>
              <a:tailEnd/>
            </a:ln>
            <a:effectLst/>
          </p:spPr>
          <p:txBody>
            <a:bodyPr rot="10800000" wrap="none" anchor="ctr"/>
            <a:lstStyle/>
            <a:p>
              <a:endParaRPr lang="en-GB">
                <a:solidFill>
                  <a:srgbClr val="0000FF"/>
                </a:solidFill>
              </a:endParaRPr>
            </a:p>
          </p:txBody>
        </p:sp>
        <p:sp>
          <p:nvSpPr>
            <p:cNvPr id="1366039" name="Oval 23"/>
            <p:cNvSpPr>
              <a:spLocks noChangeArrowheads="1"/>
            </p:cNvSpPr>
            <p:nvPr/>
          </p:nvSpPr>
          <p:spPr bwMode="auto">
            <a:xfrm>
              <a:off x="3041" y="2494"/>
              <a:ext cx="27" cy="54"/>
            </a:xfrm>
            <a:prstGeom prst="ellipse">
              <a:avLst/>
            </a:prstGeom>
            <a:grpFill/>
            <a:ln w="3175">
              <a:solidFill>
                <a:schemeClr val="bg1">
                  <a:lumMod val="85000"/>
                </a:schemeClr>
              </a:solidFill>
              <a:round/>
              <a:headEnd/>
              <a:tailEnd/>
            </a:ln>
            <a:effectLst/>
          </p:spPr>
          <p:txBody>
            <a:bodyPr wrap="none" anchor="ctr"/>
            <a:lstStyle/>
            <a:p>
              <a:endParaRPr lang="en-US"/>
            </a:p>
          </p:txBody>
        </p:sp>
      </p:grpSp>
      <p:grpSp>
        <p:nvGrpSpPr>
          <p:cNvPr id="4" name="Group 24"/>
          <p:cNvGrpSpPr>
            <a:grpSpLocks/>
          </p:cNvGrpSpPr>
          <p:nvPr/>
        </p:nvGrpSpPr>
        <p:grpSpPr bwMode="auto">
          <a:xfrm flipH="1" flipV="1">
            <a:off x="2446542" y="2260600"/>
            <a:ext cx="290512" cy="249238"/>
            <a:chOff x="2919" y="2456"/>
            <a:chExt cx="183" cy="157"/>
          </a:xfrm>
          <a:solidFill>
            <a:schemeClr val="bg1">
              <a:lumMod val="95000"/>
            </a:schemeClr>
          </a:solidFill>
        </p:grpSpPr>
        <p:sp>
          <p:nvSpPr>
            <p:cNvPr id="1366041" name="Oval 25"/>
            <p:cNvSpPr>
              <a:spLocks noChangeArrowheads="1"/>
            </p:cNvSpPr>
            <p:nvPr/>
          </p:nvSpPr>
          <p:spPr bwMode="auto">
            <a:xfrm>
              <a:off x="2919" y="2456"/>
              <a:ext cx="183" cy="157"/>
            </a:xfrm>
            <a:prstGeom prst="ellipse">
              <a:avLst/>
            </a:prstGeom>
            <a:grpFill/>
            <a:ln w="38100">
              <a:solidFill>
                <a:schemeClr val="bg1">
                  <a:lumMod val="85000"/>
                </a:schemeClr>
              </a:solidFill>
              <a:round/>
              <a:headEnd/>
              <a:tailEnd/>
            </a:ln>
            <a:effectLst/>
          </p:spPr>
          <p:txBody>
            <a:bodyPr rot="10800000" wrap="none" anchor="ctr"/>
            <a:lstStyle/>
            <a:p>
              <a:endParaRPr lang="en-GB">
                <a:solidFill>
                  <a:srgbClr val="0000FF"/>
                </a:solidFill>
              </a:endParaRPr>
            </a:p>
          </p:txBody>
        </p:sp>
        <p:sp>
          <p:nvSpPr>
            <p:cNvPr id="1366042" name="Oval 26"/>
            <p:cNvSpPr>
              <a:spLocks noChangeArrowheads="1"/>
            </p:cNvSpPr>
            <p:nvPr/>
          </p:nvSpPr>
          <p:spPr bwMode="auto">
            <a:xfrm>
              <a:off x="3041" y="2494"/>
              <a:ext cx="27" cy="54"/>
            </a:xfrm>
            <a:prstGeom prst="ellipse">
              <a:avLst/>
            </a:prstGeom>
            <a:grpFill/>
            <a:ln w="3175">
              <a:solidFill>
                <a:schemeClr val="bg1">
                  <a:lumMod val="85000"/>
                </a:schemeClr>
              </a:solidFill>
              <a:round/>
              <a:headEnd/>
              <a:tailEnd/>
            </a:ln>
            <a:effectLst/>
          </p:spPr>
          <p:txBody>
            <a:bodyPr wrap="none" anchor="ctr"/>
            <a:lstStyle/>
            <a:p>
              <a:endParaRPr lang="en-US"/>
            </a:p>
          </p:txBody>
        </p:sp>
      </p:grpSp>
      <p:grpSp>
        <p:nvGrpSpPr>
          <p:cNvPr id="5" name="Group 27"/>
          <p:cNvGrpSpPr>
            <a:grpSpLocks/>
          </p:cNvGrpSpPr>
          <p:nvPr/>
        </p:nvGrpSpPr>
        <p:grpSpPr bwMode="auto">
          <a:xfrm flipH="1" flipV="1">
            <a:off x="2462213" y="3536950"/>
            <a:ext cx="290512" cy="249238"/>
            <a:chOff x="2919" y="2456"/>
            <a:chExt cx="183" cy="157"/>
          </a:xfrm>
          <a:solidFill>
            <a:schemeClr val="bg1">
              <a:lumMod val="95000"/>
            </a:schemeClr>
          </a:solidFill>
        </p:grpSpPr>
        <p:sp>
          <p:nvSpPr>
            <p:cNvPr id="1366044" name="Oval 28"/>
            <p:cNvSpPr>
              <a:spLocks noChangeArrowheads="1"/>
            </p:cNvSpPr>
            <p:nvPr/>
          </p:nvSpPr>
          <p:spPr bwMode="auto">
            <a:xfrm>
              <a:off x="2919" y="2456"/>
              <a:ext cx="183" cy="157"/>
            </a:xfrm>
            <a:prstGeom prst="ellipse">
              <a:avLst/>
            </a:prstGeom>
            <a:grpFill/>
            <a:ln w="38100">
              <a:solidFill>
                <a:schemeClr val="bg1">
                  <a:lumMod val="85000"/>
                </a:schemeClr>
              </a:solidFill>
              <a:round/>
              <a:headEnd/>
              <a:tailEnd/>
            </a:ln>
            <a:effectLst/>
          </p:spPr>
          <p:txBody>
            <a:bodyPr rot="10800000" wrap="none" anchor="ctr"/>
            <a:lstStyle/>
            <a:p>
              <a:endParaRPr lang="en-GB">
                <a:solidFill>
                  <a:srgbClr val="0000FF"/>
                </a:solidFill>
              </a:endParaRPr>
            </a:p>
          </p:txBody>
        </p:sp>
        <p:sp>
          <p:nvSpPr>
            <p:cNvPr id="1366045" name="Oval 29"/>
            <p:cNvSpPr>
              <a:spLocks noChangeArrowheads="1"/>
            </p:cNvSpPr>
            <p:nvPr/>
          </p:nvSpPr>
          <p:spPr bwMode="auto">
            <a:xfrm>
              <a:off x="3041" y="2494"/>
              <a:ext cx="27" cy="54"/>
            </a:xfrm>
            <a:prstGeom prst="ellipse">
              <a:avLst/>
            </a:prstGeom>
            <a:grpFill/>
            <a:ln w="3175">
              <a:solidFill>
                <a:schemeClr val="bg1">
                  <a:lumMod val="85000"/>
                </a:schemeClr>
              </a:solidFill>
              <a:round/>
              <a:headEnd/>
              <a:tailEnd/>
            </a:ln>
            <a:effectLst/>
          </p:spPr>
          <p:txBody>
            <a:bodyPr wrap="none" anchor="ctr"/>
            <a:lstStyle/>
            <a:p>
              <a:endParaRPr lang="en-US"/>
            </a:p>
          </p:txBody>
        </p:sp>
      </p:grpSp>
      <p:grpSp>
        <p:nvGrpSpPr>
          <p:cNvPr id="6" name="Group 30"/>
          <p:cNvGrpSpPr>
            <a:grpSpLocks/>
          </p:cNvGrpSpPr>
          <p:nvPr/>
        </p:nvGrpSpPr>
        <p:grpSpPr bwMode="auto">
          <a:xfrm flipH="1" flipV="1">
            <a:off x="3328988" y="3538538"/>
            <a:ext cx="290512" cy="249237"/>
            <a:chOff x="2919" y="2456"/>
            <a:chExt cx="183" cy="157"/>
          </a:xfrm>
          <a:solidFill>
            <a:schemeClr val="bg1">
              <a:lumMod val="95000"/>
            </a:schemeClr>
          </a:solidFill>
        </p:grpSpPr>
        <p:sp>
          <p:nvSpPr>
            <p:cNvPr id="1366047" name="Oval 31"/>
            <p:cNvSpPr>
              <a:spLocks noChangeArrowheads="1"/>
            </p:cNvSpPr>
            <p:nvPr/>
          </p:nvSpPr>
          <p:spPr bwMode="auto">
            <a:xfrm>
              <a:off x="2919" y="2456"/>
              <a:ext cx="183" cy="157"/>
            </a:xfrm>
            <a:prstGeom prst="ellipse">
              <a:avLst/>
            </a:prstGeom>
            <a:grpFill/>
            <a:ln w="38100">
              <a:solidFill>
                <a:schemeClr val="bg1">
                  <a:lumMod val="85000"/>
                </a:schemeClr>
              </a:solidFill>
              <a:round/>
              <a:headEnd/>
              <a:tailEnd/>
            </a:ln>
            <a:effectLst/>
          </p:spPr>
          <p:txBody>
            <a:bodyPr rot="10800000" wrap="none" anchor="ctr"/>
            <a:lstStyle/>
            <a:p>
              <a:endParaRPr lang="en-GB">
                <a:solidFill>
                  <a:srgbClr val="0000FF"/>
                </a:solidFill>
              </a:endParaRPr>
            </a:p>
          </p:txBody>
        </p:sp>
        <p:sp>
          <p:nvSpPr>
            <p:cNvPr id="1366048" name="Oval 32"/>
            <p:cNvSpPr>
              <a:spLocks noChangeArrowheads="1"/>
            </p:cNvSpPr>
            <p:nvPr/>
          </p:nvSpPr>
          <p:spPr bwMode="auto">
            <a:xfrm>
              <a:off x="3041" y="2494"/>
              <a:ext cx="27" cy="54"/>
            </a:xfrm>
            <a:prstGeom prst="ellipse">
              <a:avLst/>
            </a:prstGeom>
            <a:grpFill/>
            <a:ln w="3175">
              <a:solidFill>
                <a:schemeClr val="bg1">
                  <a:lumMod val="85000"/>
                </a:schemeClr>
              </a:solidFill>
              <a:round/>
              <a:headEnd/>
              <a:tailEnd/>
            </a:ln>
            <a:effectLst/>
          </p:spPr>
          <p:txBody>
            <a:bodyPr wrap="none" anchor="ctr"/>
            <a:lstStyle/>
            <a:p>
              <a:endParaRPr lang="en-US"/>
            </a:p>
          </p:txBody>
        </p:sp>
      </p:grpSp>
      <p:grpSp>
        <p:nvGrpSpPr>
          <p:cNvPr id="7" name="Group 33"/>
          <p:cNvGrpSpPr>
            <a:grpSpLocks/>
          </p:cNvGrpSpPr>
          <p:nvPr/>
        </p:nvGrpSpPr>
        <p:grpSpPr bwMode="auto">
          <a:xfrm flipH="1" flipV="1">
            <a:off x="2290763" y="4132263"/>
            <a:ext cx="290512" cy="249237"/>
            <a:chOff x="2919" y="2456"/>
            <a:chExt cx="183" cy="157"/>
          </a:xfrm>
          <a:solidFill>
            <a:schemeClr val="bg1">
              <a:lumMod val="95000"/>
            </a:schemeClr>
          </a:solidFill>
        </p:grpSpPr>
        <p:sp>
          <p:nvSpPr>
            <p:cNvPr id="1366050" name="Oval 34"/>
            <p:cNvSpPr>
              <a:spLocks noChangeArrowheads="1"/>
            </p:cNvSpPr>
            <p:nvPr/>
          </p:nvSpPr>
          <p:spPr bwMode="auto">
            <a:xfrm>
              <a:off x="2919" y="2456"/>
              <a:ext cx="183" cy="157"/>
            </a:xfrm>
            <a:prstGeom prst="ellipse">
              <a:avLst/>
            </a:prstGeom>
            <a:grpFill/>
            <a:ln w="38100">
              <a:solidFill>
                <a:schemeClr val="bg1">
                  <a:lumMod val="85000"/>
                </a:schemeClr>
              </a:solidFill>
              <a:round/>
              <a:headEnd/>
              <a:tailEnd/>
            </a:ln>
            <a:effectLst/>
          </p:spPr>
          <p:txBody>
            <a:bodyPr rot="10800000" wrap="none" anchor="ctr"/>
            <a:lstStyle/>
            <a:p>
              <a:endParaRPr lang="en-GB">
                <a:solidFill>
                  <a:srgbClr val="0000FF"/>
                </a:solidFill>
              </a:endParaRPr>
            </a:p>
          </p:txBody>
        </p:sp>
        <p:sp>
          <p:nvSpPr>
            <p:cNvPr id="1366051" name="Oval 35"/>
            <p:cNvSpPr>
              <a:spLocks noChangeArrowheads="1"/>
            </p:cNvSpPr>
            <p:nvPr/>
          </p:nvSpPr>
          <p:spPr bwMode="auto">
            <a:xfrm>
              <a:off x="3041" y="2494"/>
              <a:ext cx="27" cy="54"/>
            </a:xfrm>
            <a:prstGeom prst="ellipse">
              <a:avLst/>
            </a:prstGeom>
            <a:grpFill/>
            <a:ln w="3175">
              <a:solidFill>
                <a:schemeClr val="bg1">
                  <a:lumMod val="85000"/>
                </a:schemeClr>
              </a:solidFill>
              <a:round/>
              <a:headEnd/>
              <a:tailEnd/>
            </a:ln>
            <a:effectLst/>
          </p:spPr>
          <p:txBody>
            <a:bodyPr wrap="none" anchor="ctr"/>
            <a:lstStyle/>
            <a:p>
              <a:endParaRPr lang="en-US"/>
            </a:p>
          </p:txBody>
        </p:sp>
      </p:grpSp>
      <p:grpSp>
        <p:nvGrpSpPr>
          <p:cNvPr id="8" name="Group 36"/>
          <p:cNvGrpSpPr>
            <a:grpSpLocks/>
          </p:cNvGrpSpPr>
          <p:nvPr/>
        </p:nvGrpSpPr>
        <p:grpSpPr bwMode="auto">
          <a:xfrm flipH="1" flipV="1">
            <a:off x="2860675" y="2976563"/>
            <a:ext cx="290513" cy="249237"/>
            <a:chOff x="2919" y="2456"/>
            <a:chExt cx="183" cy="157"/>
          </a:xfrm>
          <a:solidFill>
            <a:schemeClr val="bg1">
              <a:lumMod val="95000"/>
            </a:schemeClr>
          </a:solidFill>
        </p:grpSpPr>
        <p:sp>
          <p:nvSpPr>
            <p:cNvPr id="1366053" name="Oval 37"/>
            <p:cNvSpPr>
              <a:spLocks noChangeArrowheads="1"/>
            </p:cNvSpPr>
            <p:nvPr/>
          </p:nvSpPr>
          <p:spPr bwMode="auto">
            <a:xfrm>
              <a:off x="2919" y="2456"/>
              <a:ext cx="183" cy="157"/>
            </a:xfrm>
            <a:prstGeom prst="ellipse">
              <a:avLst/>
            </a:prstGeom>
            <a:grpFill/>
            <a:ln w="38100">
              <a:solidFill>
                <a:schemeClr val="bg1">
                  <a:lumMod val="85000"/>
                </a:schemeClr>
              </a:solidFill>
              <a:round/>
              <a:headEnd/>
              <a:tailEnd/>
            </a:ln>
            <a:effectLst/>
          </p:spPr>
          <p:txBody>
            <a:bodyPr rot="10800000" wrap="none" anchor="ctr"/>
            <a:lstStyle/>
            <a:p>
              <a:endParaRPr lang="en-GB">
                <a:solidFill>
                  <a:srgbClr val="0000FF"/>
                </a:solidFill>
              </a:endParaRPr>
            </a:p>
          </p:txBody>
        </p:sp>
        <p:sp>
          <p:nvSpPr>
            <p:cNvPr id="1366054" name="Oval 38"/>
            <p:cNvSpPr>
              <a:spLocks noChangeArrowheads="1"/>
            </p:cNvSpPr>
            <p:nvPr/>
          </p:nvSpPr>
          <p:spPr bwMode="auto">
            <a:xfrm>
              <a:off x="3041" y="2494"/>
              <a:ext cx="27" cy="54"/>
            </a:xfrm>
            <a:prstGeom prst="ellipse">
              <a:avLst/>
            </a:prstGeom>
            <a:grpFill/>
            <a:ln w="3175">
              <a:solidFill>
                <a:schemeClr val="bg1">
                  <a:lumMod val="85000"/>
                </a:schemeClr>
              </a:solidFill>
              <a:round/>
              <a:headEnd/>
              <a:tailEnd/>
            </a:ln>
            <a:effectLst/>
          </p:spPr>
          <p:txBody>
            <a:bodyPr wrap="none" anchor="ctr"/>
            <a:lstStyle/>
            <a:p>
              <a:endParaRPr lang="en-US"/>
            </a:p>
          </p:txBody>
        </p:sp>
      </p:grpSp>
      <p:grpSp>
        <p:nvGrpSpPr>
          <p:cNvPr id="9" name="Group 39"/>
          <p:cNvGrpSpPr>
            <a:grpSpLocks/>
          </p:cNvGrpSpPr>
          <p:nvPr/>
        </p:nvGrpSpPr>
        <p:grpSpPr bwMode="auto">
          <a:xfrm flipH="1" flipV="1">
            <a:off x="1895475" y="3436938"/>
            <a:ext cx="290513" cy="249237"/>
            <a:chOff x="2919" y="2456"/>
            <a:chExt cx="183" cy="157"/>
          </a:xfrm>
          <a:solidFill>
            <a:schemeClr val="bg1">
              <a:lumMod val="95000"/>
            </a:schemeClr>
          </a:solidFill>
        </p:grpSpPr>
        <p:sp>
          <p:nvSpPr>
            <p:cNvPr id="1366056" name="Oval 40"/>
            <p:cNvSpPr>
              <a:spLocks noChangeArrowheads="1"/>
            </p:cNvSpPr>
            <p:nvPr/>
          </p:nvSpPr>
          <p:spPr bwMode="auto">
            <a:xfrm>
              <a:off x="2919" y="2456"/>
              <a:ext cx="183" cy="157"/>
            </a:xfrm>
            <a:prstGeom prst="ellipse">
              <a:avLst/>
            </a:prstGeom>
            <a:grpFill/>
            <a:ln w="38100">
              <a:solidFill>
                <a:schemeClr val="bg1">
                  <a:lumMod val="85000"/>
                </a:schemeClr>
              </a:solidFill>
              <a:round/>
              <a:headEnd/>
              <a:tailEnd/>
            </a:ln>
            <a:effectLst/>
          </p:spPr>
          <p:txBody>
            <a:bodyPr rot="10800000" wrap="none" anchor="ctr"/>
            <a:lstStyle/>
            <a:p>
              <a:endParaRPr lang="en-GB">
                <a:solidFill>
                  <a:srgbClr val="0000FF"/>
                </a:solidFill>
              </a:endParaRPr>
            </a:p>
          </p:txBody>
        </p:sp>
        <p:sp>
          <p:nvSpPr>
            <p:cNvPr id="1366057" name="Oval 41"/>
            <p:cNvSpPr>
              <a:spLocks noChangeArrowheads="1"/>
            </p:cNvSpPr>
            <p:nvPr/>
          </p:nvSpPr>
          <p:spPr bwMode="auto">
            <a:xfrm>
              <a:off x="3041" y="2494"/>
              <a:ext cx="27" cy="54"/>
            </a:xfrm>
            <a:prstGeom prst="ellipse">
              <a:avLst/>
            </a:prstGeom>
            <a:grpFill/>
            <a:ln w="3175">
              <a:solidFill>
                <a:schemeClr val="bg1">
                  <a:lumMod val="85000"/>
                </a:schemeClr>
              </a:solidFill>
              <a:round/>
              <a:headEnd/>
              <a:tailEnd/>
            </a:ln>
            <a:effectLst/>
          </p:spPr>
          <p:txBody>
            <a:bodyPr wrap="none" anchor="ctr"/>
            <a:lstStyle/>
            <a:p>
              <a:endParaRPr lang="en-US"/>
            </a:p>
          </p:txBody>
        </p:sp>
      </p:grpSp>
      <p:sp>
        <p:nvSpPr>
          <p:cNvPr id="1366058" name="AutoShape 42"/>
          <p:cNvSpPr>
            <a:spLocks noChangeArrowheads="1"/>
          </p:cNvSpPr>
          <p:nvPr/>
        </p:nvSpPr>
        <p:spPr bwMode="auto">
          <a:xfrm>
            <a:off x="5934075" y="3067050"/>
            <a:ext cx="855663" cy="595313"/>
          </a:xfrm>
          <a:prstGeom prst="triangle">
            <a:avLst>
              <a:gd name="adj" fmla="val 50000"/>
            </a:avLst>
          </a:prstGeom>
          <a:solidFill>
            <a:schemeClr val="bg1">
              <a:lumMod val="95000"/>
            </a:schemeClr>
          </a:solidFill>
          <a:ln w="38100" algn="ctr">
            <a:solidFill>
              <a:schemeClr val="bg1">
                <a:lumMod val="85000"/>
              </a:schemeClr>
            </a:solidFill>
            <a:miter lim="800000"/>
            <a:headEnd/>
            <a:tailEnd/>
          </a:ln>
          <a:effectLst/>
        </p:spPr>
        <p:txBody>
          <a:bodyPr wrap="none" anchor="ctr"/>
          <a:lstStyle/>
          <a:p>
            <a:endParaRPr lang="en-US"/>
          </a:p>
        </p:txBody>
      </p:sp>
      <p:sp>
        <p:nvSpPr>
          <p:cNvPr id="1366059" name="Line 43"/>
          <p:cNvSpPr>
            <a:spLocks noChangeShapeType="1"/>
          </p:cNvSpPr>
          <p:nvPr/>
        </p:nvSpPr>
        <p:spPr bwMode="auto">
          <a:xfrm flipH="1">
            <a:off x="6354763" y="3678238"/>
            <a:ext cx="434975" cy="1654175"/>
          </a:xfrm>
          <a:prstGeom prst="line">
            <a:avLst/>
          </a:prstGeom>
          <a:noFill/>
          <a:ln w="38100">
            <a:solidFill>
              <a:schemeClr val="bg1">
                <a:lumMod val="85000"/>
              </a:schemeClr>
            </a:solidFill>
            <a:round/>
            <a:headEnd/>
            <a:tailEnd/>
          </a:ln>
          <a:effectLst/>
        </p:spPr>
        <p:txBody>
          <a:bodyPr anchor="ctr"/>
          <a:lstStyle/>
          <a:p>
            <a:endParaRPr lang="en-US"/>
          </a:p>
        </p:txBody>
      </p:sp>
      <p:sp>
        <p:nvSpPr>
          <p:cNvPr id="1366060" name="Line 44"/>
          <p:cNvSpPr>
            <a:spLocks noChangeShapeType="1"/>
          </p:cNvSpPr>
          <p:nvPr/>
        </p:nvSpPr>
        <p:spPr bwMode="auto">
          <a:xfrm flipV="1">
            <a:off x="6818313" y="2341563"/>
            <a:ext cx="1219200" cy="1292225"/>
          </a:xfrm>
          <a:prstGeom prst="line">
            <a:avLst/>
          </a:prstGeom>
          <a:noFill/>
          <a:ln w="38100">
            <a:solidFill>
              <a:schemeClr val="bg1">
                <a:lumMod val="85000"/>
              </a:schemeClr>
            </a:solidFill>
            <a:round/>
            <a:headEnd/>
            <a:tailEnd/>
          </a:ln>
          <a:effectLst/>
        </p:spPr>
        <p:txBody>
          <a:bodyPr anchor="ctr"/>
          <a:lstStyle/>
          <a:p>
            <a:endParaRPr lang="en-US"/>
          </a:p>
        </p:txBody>
      </p:sp>
      <p:sp>
        <p:nvSpPr>
          <p:cNvPr id="1366061" name="Line 45"/>
          <p:cNvSpPr>
            <a:spLocks noChangeShapeType="1"/>
          </p:cNvSpPr>
          <p:nvPr/>
        </p:nvSpPr>
        <p:spPr bwMode="auto">
          <a:xfrm flipH="1">
            <a:off x="6383338" y="2327275"/>
            <a:ext cx="1625600" cy="769938"/>
          </a:xfrm>
          <a:prstGeom prst="line">
            <a:avLst/>
          </a:prstGeom>
          <a:noFill/>
          <a:ln w="38100">
            <a:solidFill>
              <a:schemeClr val="bg1">
                <a:lumMod val="85000"/>
              </a:schemeClr>
            </a:solidFill>
            <a:round/>
            <a:headEnd/>
            <a:tailEnd/>
          </a:ln>
          <a:effectLst/>
        </p:spPr>
        <p:txBody>
          <a:bodyPr anchor="ctr"/>
          <a:lstStyle/>
          <a:p>
            <a:endParaRPr lang="en-US"/>
          </a:p>
        </p:txBody>
      </p:sp>
      <p:sp>
        <p:nvSpPr>
          <p:cNvPr id="1366062" name="Line 46"/>
          <p:cNvSpPr>
            <a:spLocks noChangeShapeType="1"/>
          </p:cNvSpPr>
          <p:nvPr/>
        </p:nvSpPr>
        <p:spPr bwMode="auto">
          <a:xfrm flipH="1" flipV="1">
            <a:off x="4684713" y="2386013"/>
            <a:ext cx="1670050" cy="696912"/>
          </a:xfrm>
          <a:prstGeom prst="line">
            <a:avLst/>
          </a:prstGeom>
          <a:noFill/>
          <a:ln w="38100">
            <a:solidFill>
              <a:schemeClr val="bg1">
                <a:lumMod val="85000"/>
              </a:schemeClr>
            </a:solidFill>
            <a:round/>
            <a:headEnd/>
            <a:tailEnd/>
          </a:ln>
          <a:effectLst/>
        </p:spPr>
        <p:txBody>
          <a:bodyPr anchor="ctr"/>
          <a:lstStyle/>
          <a:p>
            <a:endParaRPr lang="en-US"/>
          </a:p>
        </p:txBody>
      </p:sp>
      <p:sp>
        <p:nvSpPr>
          <p:cNvPr id="1366063" name="Line 47"/>
          <p:cNvSpPr>
            <a:spLocks noChangeShapeType="1"/>
          </p:cNvSpPr>
          <p:nvPr/>
        </p:nvSpPr>
        <p:spPr bwMode="auto">
          <a:xfrm flipH="1" flipV="1">
            <a:off x="4656138" y="2327275"/>
            <a:ext cx="1263650" cy="1320800"/>
          </a:xfrm>
          <a:prstGeom prst="line">
            <a:avLst/>
          </a:prstGeom>
          <a:noFill/>
          <a:ln w="38100">
            <a:solidFill>
              <a:schemeClr val="bg1">
                <a:lumMod val="85000"/>
              </a:schemeClr>
            </a:solidFill>
            <a:round/>
            <a:headEnd/>
            <a:tailEnd/>
          </a:ln>
          <a:effectLst/>
        </p:spPr>
        <p:txBody>
          <a:bodyPr anchor="ctr"/>
          <a:lstStyle/>
          <a:p>
            <a:endParaRPr lang="en-US"/>
          </a:p>
        </p:txBody>
      </p:sp>
      <p:sp>
        <p:nvSpPr>
          <p:cNvPr id="1366064" name="Line 48"/>
          <p:cNvSpPr>
            <a:spLocks noChangeShapeType="1"/>
          </p:cNvSpPr>
          <p:nvPr/>
        </p:nvSpPr>
        <p:spPr bwMode="auto">
          <a:xfrm flipH="1" flipV="1">
            <a:off x="5934075" y="3619500"/>
            <a:ext cx="434975" cy="1698625"/>
          </a:xfrm>
          <a:prstGeom prst="line">
            <a:avLst/>
          </a:prstGeom>
          <a:noFill/>
          <a:ln w="38100">
            <a:solidFill>
              <a:schemeClr val="bg1">
                <a:lumMod val="85000"/>
              </a:schemeClr>
            </a:solidFill>
            <a:round/>
            <a:headEnd/>
            <a:tailEnd/>
          </a:ln>
          <a:effectLst/>
        </p:spPr>
        <p:txBody>
          <a:bodyPr anchor="ctr"/>
          <a:lstStyle/>
          <a:p>
            <a:endParaRPr lang="en-US"/>
          </a:p>
        </p:txBody>
      </p:sp>
      <p:sp>
        <p:nvSpPr>
          <p:cNvPr id="1366065" name="Line 49"/>
          <p:cNvSpPr>
            <a:spLocks noChangeShapeType="1"/>
          </p:cNvSpPr>
          <p:nvPr/>
        </p:nvSpPr>
        <p:spPr bwMode="auto">
          <a:xfrm flipV="1">
            <a:off x="6369050" y="2374900"/>
            <a:ext cx="420688" cy="754063"/>
          </a:xfrm>
          <a:prstGeom prst="line">
            <a:avLst/>
          </a:prstGeom>
          <a:noFill/>
          <a:ln w="38100">
            <a:solidFill>
              <a:schemeClr val="bg1">
                <a:lumMod val="85000"/>
              </a:schemeClr>
            </a:solidFill>
            <a:round/>
            <a:headEnd/>
            <a:tailEnd/>
          </a:ln>
          <a:effectLst/>
        </p:spPr>
        <p:txBody>
          <a:bodyPr anchor="ctr"/>
          <a:lstStyle/>
          <a:p>
            <a:endParaRPr lang="en-US"/>
          </a:p>
        </p:txBody>
      </p:sp>
      <p:sp>
        <p:nvSpPr>
          <p:cNvPr id="1366066" name="Line 50"/>
          <p:cNvSpPr>
            <a:spLocks noChangeShapeType="1"/>
          </p:cNvSpPr>
          <p:nvPr/>
        </p:nvSpPr>
        <p:spPr bwMode="auto">
          <a:xfrm flipH="1" flipV="1">
            <a:off x="5940425" y="2376488"/>
            <a:ext cx="420688" cy="754062"/>
          </a:xfrm>
          <a:prstGeom prst="line">
            <a:avLst/>
          </a:prstGeom>
          <a:noFill/>
          <a:ln w="38100">
            <a:solidFill>
              <a:schemeClr val="bg1">
                <a:lumMod val="85000"/>
              </a:schemeClr>
            </a:solidFill>
            <a:round/>
            <a:headEnd/>
            <a:tailEnd/>
          </a:ln>
          <a:effectLst/>
        </p:spPr>
        <p:txBody>
          <a:bodyPr anchor="ctr"/>
          <a:lstStyle/>
          <a:p>
            <a:endParaRPr lang="en-US"/>
          </a:p>
        </p:txBody>
      </p:sp>
      <p:sp>
        <p:nvSpPr>
          <p:cNvPr id="1366067" name="Line 51"/>
          <p:cNvSpPr>
            <a:spLocks noChangeShapeType="1"/>
          </p:cNvSpPr>
          <p:nvPr/>
        </p:nvSpPr>
        <p:spPr bwMode="auto">
          <a:xfrm flipH="1" flipV="1">
            <a:off x="5265738" y="3430588"/>
            <a:ext cx="696912" cy="247650"/>
          </a:xfrm>
          <a:prstGeom prst="line">
            <a:avLst/>
          </a:prstGeom>
          <a:noFill/>
          <a:ln w="38100">
            <a:solidFill>
              <a:schemeClr val="bg1">
                <a:lumMod val="85000"/>
              </a:schemeClr>
            </a:solidFill>
            <a:round/>
            <a:headEnd/>
            <a:tailEnd/>
          </a:ln>
          <a:effectLst/>
        </p:spPr>
        <p:txBody>
          <a:bodyPr anchor="ctr"/>
          <a:lstStyle/>
          <a:p>
            <a:endParaRPr lang="en-US"/>
          </a:p>
        </p:txBody>
      </p:sp>
      <p:sp>
        <p:nvSpPr>
          <p:cNvPr id="1366068" name="Line 52"/>
          <p:cNvSpPr>
            <a:spLocks noChangeShapeType="1"/>
          </p:cNvSpPr>
          <p:nvPr/>
        </p:nvSpPr>
        <p:spPr bwMode="auto">
          <a:xfrm flipV="1">
            <a:off x="6769100" y="3524250"/>
            <a:ext cx="623888" cy="131763"/>
          </a:xfrm>
          <a:prstGeom prst="line">
            <a:avLst/>
          </a:prstGeom>
          <a:noFill/>
          <a:ln w="38100">
            <a:solidFill>
              <a:schemeClr val="bg1">
                <a:lumMod val="85000"/>
              </a:schemeClr>
            </a:solidFill>
            <a:round/>
            <a:headEnd/>
            <a:tailEnd/>
          </a:ln>
          <a:effectLst/>
        </p:spPr>
        <p:txBody>
          <a:bodyPr anchor="ctr"/>
          <a:lstStyle/>
          <a:p>
            <a:endParaRPr lang="en-US"/>
          </a:p>
        </p:txBody>
      </p:sp>
      <p:sp>
        <p:nvSpPr>
          <p:cNvPr id="1366069" name="Line 53"/>
          <p:cNvSpPr>
            <a:spLocks noChangeShapeType="1"/>
          </p:cNvSpPr>
          <p:nvPr/>
        </p:nvSpPr>
        <p:spPr bwMode="auto">
          <a:xfrm flipH="1">
            <a:off x="5699125" y="3692525"/>
            <a:ext cx="219075" cy="492125"/>
          </a:xfrm>
          <a:prstGeom prst="line">
            <a:avLst/>
          </a:prstGeom>
          <a:noFill/>
          <a:ln w="38100">
            <a:solidFill>
              <a:schemeClr val="bg1">
                <a:lumMod val="85000"/>
              </a:schemeClr>
            </a:solidFill>
            <a:round/>
            <a:headEnd/>
            <a:tailEnd/>
          </a:ln>
          <a:effectLst/>
        </p:spPr>
        <p:txBody>
          <a:bodyPr anchor="ctr"/>
          <a:lstStyle/>
          <a:p>
            <a:endParaRPr lang="en-US"/>
          </a:p>
        </p:txBody>
      </p:sp>
      <p:sp>
        <p:nvSpPr>
          <p:cNvPr id="1366070" name="Line 54"/>
          <p:cNvSpPr>
            <a:spLocks noChangeShapeType="1"/>
          </p:cNvSpPr>
          <p:nvPr/>
        </p:nvSpPr>
        <p:spPr bwMode="auto">
          <a:xfrm>
            <a:off x="6810375" y="3671888"/>
            <a:ext cx="131763" cy="565150"/>
          </a:xfrm>
          <a:prstGeom prst="line">
            <a:avLst/>
          </a:prstGeom>
          <a:noFill/>
          <a:ln w="38100">
            <a:solidFill>
              <a:schemeClr val="bg1">
                <a:lumMod val="85000"/>
              </a:schemeClr>
            </a:solidFill>
            <a:round/>
            <a:headEnd/>
            <a:tailEnd/>
          </a:ln>
          <a:effectLst/>
        </p:spPr>
        <p:txBody>
          <a:bodyPr anchor="ctr"/>
          <a:lstStyle/>
          <a:p>
            <a:endParaRPr lang="en-US"/>
          </a:p>
        </p:txBody>
      </p:sp>
      <p:grpSp>
        <p:nvGrpSpPr>
          <p:cNvPr id="10" name="Group 55"/>
          <p:cNvGrpSpPr>
            <a:grpSpLocks/>
          </p:cNvGrpSpPr>
          <p:nvPr/>
        </p:nvGrpSpPr>
        <p:grpSpPr bwMode="auto">
          <a:xfrm flipH="1" flipV="1">
            <a:off x="6661354" y="2260600"/>
            <a:ext cx="290513" cy="249238"/>
            <a:chOff x="2919" y="2456"/>
            <a:chExt cx="183" cy="157"/>
          </a:xfrm>
          <a:solidFill>
            <a:schemeClr val="bg1">
              <a:lumMod val="95000"/>
            </a:schemeClr>
          </a:solidFill>
        </p:grpSpPr>
        <p:sp>
          <p:nvSpPr>
            <p:cNvPr id="1366072" name="Oval 56"/>
            <p:cNvSpPr>
              <a:spLocks noChangeArrowheads="1"/>
            </p:cNvSpPr>
            <p:nvPr/>
          </p:nvSpPr>
          <p:spPr bwMode="auto">
            <a:xfrm>
              <a:off x="2919" y="2456"/>
              <a:ext cx="183" cy="157"/>
            </a:xfrm>
            <a:prstGeom prst="ellipse">
              <a:avLst/>
            </a:prstGeom>
            <a:grpFill/>
            <a:ln w="38100">
              <a:solidFill>
                <a:schemeClr val="bg1">
                  <a:lumMod val="85000"/>
                </a:schemeClr>
              </a:solidFill>
              <a:round/>
              <a:headEnd/>
              <a:tailEnd/>
            </a:ln>
            <a:effectLst/>
          </p:spPr>
          <p:txBody>
            <a:bodyPr rot="10800000" wrap="none" anchor="ctr"/>
            <a:lstStyle/>
            <a:p>
              <a:endParaRPr lang="en-GB">
                <a:solidFill>
                  <a:srgbClr val="0000FF"/>
                </a:solidFill>
              </a:endParaRPr>
            </a:p>
          </p:txBody>
        </p:sp>
        <p:sp>
          <p:nvSpPr>
            <p:cNvPr id="1366073" name="Oval 57"/>
            <p:cNvSpPr>
              <a:spLocks noChangeArrowheads="1"/>
            </p:cNvSpPr>
            <p:nvPr/>
          </p:nvSpPr>
          <p:spPr bwMode="auto">
            <a:xfrm>
              <a:off x="3041" y="2494"/>
              <a:ext cx="27" cy="54"/>
            </a:xfrm>
            <a:prstGeom prst="ellipse">
              <a:avLst/>
            </a:prstGeom>
            <a:grpFill/>
            <a:ln w="3175">
              <a:solidFill>
                <a:schemeClr val="bg1">
                  <a:lumMod val="85000"/>
                </a:schemeClr>
              </a:solidFill>
              <a:round/>
              <a:headEnd/>
              <a:tailEnd/>
            </a:ln>
            <a:effectLst/>
          </p:spPr>
          <p:txBody>
            <a:bodyPr wrap="none" anchor="ctr"/>
            <a:lstStyle/>
            <a:p>
              <a:endParaRPr lang="en-US"/>
            </a:p>
          </p:txBody>
        </p:sp>
      </p:grpSp>
      <p:grpSp>
        <p:nvGrpSpPr>
          <p:cNvPr id="11" name="Group 58"/>
          <p:cNvGrpSpPr>
            <a:grpSpLocks/>
          </p:cNvGrpSpPr>
          <p:nvPr/>
        </p:nvGrpSpPr>
        <p:grpSpPr bwMode="auto">
          <a:xfrm flipH="1" flipV="1">
            <a:off x="5783467" y="2260600"/>
            <a:ext cx="290512" cy="249238"/>
            <a:chOff x="2919" y="2456"/>
            <a:chExt cx="183" cy="157"/>
          </a:xfrm>
          <a:solidFill>
            <a:schemeClr val="bg1">
              <a:lumMod val="95000"/>
            </a:schemeClr>
          </a:solidFill>
        </p:grpSpPr>
        <p:sp>
          <p:nvSpPr>
            <p:cNvPr id="1366075" name="Oval 59"/>
            <p:cNvSpPr>
              <a:spLocks noChangeArrowheads="1"/>
            </p:cNvSpPr>
            <p:nvPr/>
          </p:nvSpPr>
          <p:spPr bwMode="auto">
            <a:xfrm>
              <a:off x="2919" y="2456"/>
              <a:ext cx="183" cy="157"/>
            </a:xfrm>
            <a:prstGeom prst="ellipse">
              <a:avLst/>
            </a:prstGeom>
            <a:grpFill/>
            <a:ln w="38100">
              <a:solidFill>
                <a:schemeClr val="bg1">
                  <a:lumMod val="85000"/>
                </a:schemeClr>
              </a:solidFill>
              <a:round/>
              <a:headEnd/>
              <a:tailEnd/>
            </a:ln>
            <a:effectLst/>
          </p:spPr>
          <p:txBody>
            <a:bodyPr rot="10800000" wrap="none" anchor="ctr"/>
            <a:lstStyle/>
            <a:p>
              <a:endParaRPr lang="en-GB">
                <a:solidFill>
                  <a:srgbClr val="0000FF"/>
                </a:solidFill>
              </a:endParaRPr>
            </a:p>
          </p:txBody>
        </p:sp>
        <p:sp>
          <p:nvSpPr>
            <p:cNvPr id="1366076" name="Oval 60"/>
            <p:cNvSpPr>
              <a:spLocks noChangeArrowheads="1"/>
            </p:cNvSpPr>
            <p:nvPr/>
          </p:nvSpPr>
          <p:spPr bwMode="auto">
            <a:xfrm>
              <a:off x="3041" y="2494"/>
              <a:ext cx="27" cy="54"/>
            </a:xfrm>
            <a:prstGeom prst="ellipse">
              <a:avLst/>
            </a:prstGeom>
            <a:grpFill/>
            <a:ln w="3175">
              <a:solidFill>
                <a:schemeClr val="bg1">
                  <a:lumMod val="85000"/>
                </a:schemeClr>
              </a:solidFill>
              <a:round/>
              <a:headEnd/>
              <a:tailEnd/>
            </a:ln>
            <a:effectLst/>
          </p:spPr>
          <p:txBody>
            <a:bodyPr wrap="none" anchor="ctr"/>
            <a:lstStyle/>
            <a:p>
              <a:endParaRPr lang="en-US"/>
            </a:p>
          </p:txBody>
        </p:sp>
      </p:grpSp>
      <p:grpSp>
        <p:nvGrpSpPr>
          <p:cNvPr id="12" name="Group 61"/>
          <p:cNvGrpSpPr>
            <a:grpSpLocks/>
          </p:cNvGrpSpPr>
          <p:nvPr/>
        </p:nvGrpSpPr>
        <p:grpSpPr bwMode="auto">
          <a:xfrm flipH="1" flipV="1">
            <a:off x="7809117" y="2260600"/>
            <a:ext cx="290512" cy="249238"/>
            <a:chOff x="2919" y="2456"/>
            <a:chExt cx="183" cy="157"/>
          </a:xfrm>
          <a:solidFill>
            <a:schemeClr val="bg1">
              <a:lumMod val="95000"/>
            </a:schemeClr>
          </a:solidFill>
        </p:grpSpPr>
        <p:sp>
          <p:nvSpPr>
            <p:cNvPr id="1366078" name="Oval 62"/>
            <p:cNvSpPr>
              <a:spLocks noChangeArrowheads="1"/>
            </p:cNvSpPr>
            <p:nvPr/>
          </p:nvSpPr>
          <p:spPr bwMode="auto">
            <a:xfrm>
              <a:off x="2919" y="2456"/>
              <a:ext cx="183" cy="157"/>
            </a:xfrm>
            <a:prstGeom prst="ellipse">
              <a:avLst/>
            </a:prstGeom>
            <a:grpFill/>
            <a:ln w="38100">
              <a:solidFill>
                <a:schemeClr val="bg1">
                  <a:lumMod val="85000"/>
                </a:schemeClr>
              </a:solidFill>
              <a:round/>
              <a:headEnd/>
              <a:tailEnd/>
            </a:ln>
            <a:effectLst/>
          </p:spPr>
          <p:txBody>
            <a:bodyPr rot="10800000" wrap="none" anchor="ctr"/>
            <a:lstStyle/>
            <a:p>
              <a:endParaRPr lang="en-GB">
                <a:solidFill>
                  <a:srgbClr val="0000FF"/>
                </a:solidFill>
              </a:endParaRPr>
            </a:p>
          </p:txBody>
        </p:sp>
        <p:sp>
          <p:nvSpPr>
            <p:cNvPr id="1366079" name="Oval 63"/>
            <p:cNvSpPr>
              <a:spLocks noChangeArrowheads="1"/>
            </p:cNvSpPr>
            <p:nvPr/>
          </p:nvSpPr>
          <p:spPr bwMode="auto">
            <a:xfrm>
              <a:off x="3041" y="2494"/>
              <a:ext cx="27" cy="54"/>
            </a:xfrm>
            <a:prstGeom prst="ellipse">
              <a:avLst/>
            </a:prstGeom>
            <a:grpFill/>
            <a:ln w="3175">
              <a:solidFill>
                <a:schemeClr val="bg1">
                  <a:lumMod val="85000"/>
                </a:schemeClr>
              </a:solidFill>
              <a:round/>
              <a:headEnd/>
              <a:tailEnd/>
            </a:ln>
            <a:effectLst/>
          </p:spPr>
          <p:txBody>
            <a:bodyPr wrap="none" anchor="ctr"/>
            <a:lstStyle/>
            <a:p>
              <a:endParaRPr lang="en-US"/>
            </a:p>
          </p:txBody>
        </p:sp>
      </p:grpSp>
      <p:grpSp>
        <p:nvGrpSpPr>
          <p:cNvPr id="13" name="Group 64"/>
          <p:cNvGrpSpPr>
            <a:grpSpLocks/>
          </p:cNvGrpSpPr>
          <p:nvPr/>
        </p:nvGrpSpPr>
        <p:grpSpPr bwMode="auto">
          <a:xfrm flipH="1" flipV="1">
            <a:off x="5754892" y="3536950"/>
            <a:ext cx="290512" cy="249238"/>
            <a:chOff x="2919" y="2456"/>
            <a:chExt cx="183" cy="157"/>
          </a:xfrm>
          <a:solidFill>
            <a:schemeClr val="bg1">
              <a:lumMod val="95000"/>
            </a:schemeClr>
          </a:solidFill>
        </p:grpSpPr>
        <p:sp>
          <p:nvSpPr>
            <p:cNvPr id="1366081" name="Oval 65"/>
            <p:cNvSpPr>
              <a:spLocks noChangeArrowheads="1"/>
            </p:cNvSpPr>
            <p:nvPr/>
          </p:nvSpPr>
          <p:spPr bwMode="auto">
            <a:xfrm>
              <a:off x="2919" y="2456"/>
              <a:ext cx="183" cy="157"/>
            </a:xfrm>
            <a:prstGeom prst="ellipse">
              <a:avLst/>
            </a:prstGeom>
            <a:grpFill/>
            <a:ln w="38100">
              <a:solidFill>
                <a:schemeClr val="bg1">
                  <a:lumMod val="85000"/>
                </a:schemeClr>
              </a:solidFill>
              <a:round/>
              <a:headEnd/>
              <a:tailEnd/>
            </a:ln>
            <a:effectLst/>
          </p:spPr>
          <p:txBody>
            <a:bodyPr rot="10800000" wrap="none" anchor="ctr"/>
            <a:lstStyle/>
            <a:p>
              <a:endParaRPr lang="en-GB">
                <a:solidFill>
                  <a:srgbClr val="0000FF"/>
                </a:solidFill>
              </a:endParaRPr>
            </a:p>
          </p:txBody>
        </p:sp>
        <p:sp>
          <p:nvSpPr>
            <p:cNvPr id="1366082" name="Oval 66"/>
            <p:cNvSpPr>
              <a:spLocks noChangeArrowheads="1"/>
            </p:cNvSpPr>
            <p:nvPr/>
          </p:nvSpPr>
          <p:spPr bwMode="auto">
            <a:xfrm>
              <a:off x="3041" y="2494"/>
              <a:ext cx="27" cy="54"/>
            </a:xfrm>
            <a:prstGeom prst="ellipse">
              <a:avLst/>
            </a:prstGeom>
            <a:grpFill/>
            <a:ln w="3175">
              <a:solidFill>
                <a:schemeClr val="bg1">
                  <a:lumMod val="85000"/>
                </a:schemeClr>
              </a:solidFill>
              <a:round/>
              <a:headEnd/>
              <a:tailEnd/>
            </a:ln>
            <a:effectLst/>
          </p:spPr>
          <p:txBody>
            <a:bodyPr wrap="none" anchor="ctr"/>
            <a:lstStyle/>
            <a:p>
              <a:endParaRPr lang="en-US"/>
            </a:p>
          </p:txBody>
        </p:sp>
      </p:grpSp>
      <p:grpSp>
        <p:nvGrpSpPr>
          <p:cNvPr id="14" name="Group 67"/>
          <p:cNvGrpSpPr>
            <a:grpSpLocks/>
          </p:cNvGrpSpPr>
          <p:nvPr/>
        </p:nvGrpSpPr>
        <p:grpSpPr bwMode="auto">
          <a:xfrm flipH="1" flipV="1">
            <a:off x="6793117" y="4133850"/>
            <a:ext cx="290512" cy="249238"/>
            <a:chOff x="2919" y="2456"/>
            <a:chExt cx="183" cy="157"/>
          </a:xfrm>
          <a:solidFill>
            <a:schemeClr val="bg1">
              <a:lumMod val="95000"/>
            </a:schemeClr>
          </a:solidFill>
        </p:grpSpPr>
        <p:sp>
          <p:nvSpPr>
            <p:cNvPr id="1366084" name="Oval 68"/>
            <p:cNvSpPr>
              <a:spLocks noChangeArrowheads="1"/>
            </p:cNvSpPr>
            <p:nvPr/>
          </p:nvSpPr>
          <p:spPr bwMode="auto">
            <a:xfrm>
              <a:off x="2919" y="2456"/>
              <a:ext cx="183" cy="157"/>
            </a:xfrm>
            <a:prstGeom prst="ellipse">
              <a:avLst/>
            </a:prstGeom>
            <a:grpFill/>
            <a:ln w="38100">
              <a:solidFill>
                <a:schemeClr val="bg1">
                  <a:lumMod val="85000"/>
                </a:schemeClr>
              </a:solidFill>
              <a:round/>
              <a:headEnd/>
              <a:tailEnd/>
            </a:ln>
            <a:effectLst/>
          </p:spPr>
          <p:txBody>
            <a:bodyPr rot="10800000" wrap="none" anchor="ctr"/>
            <a:lstStyle/>
            <a:p>
              <a:endParaRPr lang="en-GB">
                <a:solidFill>
                  <a:srgbClr val="0000FF"/>
                </a:solidFill>
              </a:endParaRPr>
            </a:p>
          </p:txBody>
        </p:sp>
        <p:sp>
          <p:nvSpPr>
            <p:cNvPr id="1366085" name="Oval 69"/>
            <p:cNvSpPr>
              <a:spLocks noChangeArrowheads="1"/>
            </p:cNvSpPr>
            <p:nvPr/>
          </p:nvSpPr>
          <p:spPr bwMode="auto">
            <a:xfrm>
              <a:off x="3041" y="2494"/>
              <a:ext cx="27" cy="54"/>
            </a:xfrm>
            <a:prstGeom prst="ellipse">
              <a:avLst/>
            </a:prstGeom>
            <a:grpFill/>
            <a:ln w="3175">
              <a:solidFill>
                <a:schemeClr val="bg1">
                  <a:lumMod val="85000"/>
                </a:schemeClr>
              </a:solidFill>
              <a:round/>
              <a:headEnd/>
              <a:tailEnd/>
            </a:ln>
            <a:effectLst/>
          </p:spPr>
          <p:txBody>
            <a:bodyPr wrap="none" anchor="ctr"/>
            <a:lstStyle/>
            <a:p>
              <a:endParaRPr lang="en-US"/>
            </a:p>
          </p:txBody>
        </p:sp>
      </p:grpSp>
      <p:grpSp>
        <p:nvGrpSpPr>
          <p:cNvPr id="15" name="Group 70"/>
          <p:cNvGrpSpPr>
            <a:grpSpLocks/>
          </p:cNvGrpSpPr>
          <p:nvPr/>
        </p:nvGrpSpPr>
        <p:grpSpPr bwMode="auto">
          <a:xfrm flipH="1" flipV="1">
            <a:off x="6621667" y="3538538"/>
            <a:ext cx="290512" cy="249237"/>
            <a:chOff x="2919" y="2456"/>
            <a:chExt cx="183" cy="157"/>
          </a:xfrm>
          <a:solidFill>
            <a:schemeClr val="bg1">
              <a:lumMod val="95000"/>
            </a:schemeClr>
          </a:solidFill>
        </p:grpSpPr>
        <p:sp>
          <p:nvSpPr>
            <p:cNvPr id="1366087" name="Oval 71"/>
            <p:cNvSpPr>
              <a:spLocks noChangeArrowheads="1"/>
            </p:cNvSpPr>
            <p:nvPr/>
          </p:nvSpPr>
          <p:spPr bwMode="auto">
            <a:xfrm>
              <a:off x="2919" y="2456"/>
              <a:ext cx="183" cy="157"/>
            </a:xfrm>
            <a:prstGeom prst="ellipse">
              <a:avLst/>
            </a:prstGeom>
            <a:grpFill/>
            <a:ln w="38100">
              <a:solidFill>
                <a:schemeClr val="bg1">
                  <a:lumMod val="85000"/>
                </a:schemeClr>
              </a:solidFill>
              <a:round/>
              <a:headEnd/>
              <a:tailEnd/>
            </a:ln>
            <a:effectLst/>
          </p:spPr>
          <p:txBody>
            <a:bodyPr rot="10800000" wrap="none" anchor="ctr"/>
            <a:lstStyle/>
            <a:p>
              <a:endParaRPr lang="en-GB">
                <a:solidFill>
                  <a:srgbClr val="0000FF"/>
                </a:solidFill>
              </a:endParaRPr>
            </a:p>
          </p:txBody>
        </p:sp>
        <p:sp>
          <p:nvSpPr>
            <p:cNvPr id="1366088" name="Oval 72"/>
            <p:cNvSpPr>
              <a:spLocks noChangeArrowheads="1"/>
            </p:cNvSpPr>
            <p:nvPr/>
          </p:nvSpPr>
          <p:spPr bwMode="auto">
            <a:xfrm>
              <a:off x="3041" y="2494"/>
              <a:ext cx="27" cy="54"/>
            </a:xfrm>
            <a:prstGeom prst="ellipse">
              <a:avLst/>
            </a:prstGeom>
            <a:grpFill/>
            <a:ln w="3175">
              <a:solidFill>
                <a:schemeClr val="bg1">
                  <a:lumMod val="85000"/>
                </a:schemeClr>
              </a:solidFill>
              <a:round/>
              <a:headEnd/>
              <a:tailEnd/>
            </a:ln>
            <a:effectLst/>
          </p:spPr>
          <p:txBody>
            <a:bodyPr wrap="none" anchor="ctr"/>
            <a:lstStyle/>
            <a:p>
              <a:endParaRPr lang="en-US"/>
            </a:p>
          </p:txBody>
        </p:sp>
      </p:grpSp>
      <p:grpSp>
        <p:nvGrpSpPr>
          <p:cNvPr id="16" name="Group 73"/>
          <p:cNvGrpSpPr>
            <a:grpSpLocks/>
          </p:cNvGrpSpPr>
          <p:nvPr/>
        </p:nvGrpSpPr>
        <p:grpSpPr bwMode="auto">
          <a:xfrm flipH="1" flipV="1">
            <a:off x="6197600" y="2976563"/>
            <a:ext cx="290513" cy="249237"/>
            <a:chOff x="2919" y="2456"/>
            <a:chExt cx="183" cy="157"/>
          </a:xfrm>
          <a:solidFill>
            <a:schemeClr val="bg1">
              <a:lumMod val="95000"/>
            </a:schemeClr>
          </a:solidFill>
        </p:grpSpPr>
        <p:sp>
          <p:nvSpPr>
            <p:cNvPr id="1366090" name="Oval 74"/>
            <p:cNvSpPr>
              <a:spLocks noChangeArrowheads="1"/>
            </p:cNvSpPr>
            <p:nvPr/>
          </p:nvSpPr>
          <p:spPr bwMode="auto">
            <a:xfrm>
              <a:off x="2919" y="2456"/>
              <a:ext cx="183" cy="157"/>
            </a:xfrm>
            <a:prstGeom prst="ellipse">
              <a:avLst/>
            </a:prstGeom>
            <a:grpFill/>
            <a:ln w="38100">
              <a:solidFill>
                <a:schemeClr val="bg1">
                  <a:lumMod val="85000"/>
                </a:schemeClr>
              </a:solidFill>
              <a:round/>
              <a:headEnd/>
              <a:tailEnd/>
            </a:ln>
            <a:effectLst/>
          </p:spPr>
          <p:txBody>
            <a:bodyPr rot="10800000" wrap="none" anchor="ctr"/>
            <a:lstStyle/>
            <a:p>
              <a:endParaRPr lang="en-GB">
                <a:solidFill>
                  <a:srgbClr val="0000FF"/>
                </a:solidFill>
              </a:endParaRPr>
            </a:p>
          </p:txBody>
        </p:sp>
        <p:sp>
          <p:nvSpPr>
            <p:cNvPr id="1366091" name="Oval 75"/>
            <p:cNvSpPr>
              <a:spLocks noChangeArrowheads="1"/>
            </p:cNvSpPr>
            <p:nvPr/>
          </p:nvSpPr>
          <p:spPr bwMode="auto">
            <a:xfrm>
              <a:off x="3041" y="2494"/>
              <a:ext cx="27" cy="54"/>
            </a:xfrm>
            <a:prstGeom prst="ellipse">
              <a:avLst/>
            </a:prstGeom>
            <a:grpFill/>
            <a:ln w="3175">
              <a:solidFill>
                <a:schemeClr val="bg1">
                  <a:lumMod val="85000"/>
                </a:schemeClr>
              </a:solidFill>
              <a:round/>
              <a:headEnd/>
              <a:tailEnd/>
            </a:ln>
            <a:effectLst/>
          </p:spPr>
          <p:txBody>
            <a:bodyPr wrap="none" anchor="ctr"/>
            <a:lstStyle/>
            <a:p>
              <a:endParaRPr lang="en-US"/>
            </a:p>
          </p:txBody>
        </p:sp>
      </p:grpSp>
      <p:grpSp>
        <p:nvGrpSpPr>
          <p:cNvPr id="17" name="Group 76"/>
          <p:cNvGrpSpPr>
            <a:grpSpLocks/>
          </p:cNvGrpSpPr>
          <p:nvPr/>
        </p:nvGrpSpPr>
        <p:grpSpPr bwMode="auto">
          <a:xfrm flipH="1" flipV="1">
            <a:off x="7139192" y="3436938"/>
            <a:ext cx="290512" cy="249237"/>
            <a:chOff x="2919" y="2456"/>
            <a:chExt cx="183" cy="157"/>
          </a:xfrm>
          <a:solidFill>
            <a:schemeClr val="bg1">
              <a:lumMod val="95000"/>
            </a:schemeClr>
          </a:solidFill>
        </p:grpSpPr>
        <p:sp>
          <p:nvSpPr>
            <p:cNvPr id="1366093" name="Oval 77"/>
            <p:cNvSpPr>
              <a:spLocks noChangeArrowheads="1"/>
            </p:cNvSpPr>
            <p:nvPr/>
          </p:nvSpPr>
          <p:spPr bwMode="auto">
            <a:xfrm>
              <a:off x="2919" y="2456"/>
              <a:ext cx="183" cy="157"/>
            </a:xfrm>
            <a:prstGeom prst="ellipse">
              <a:avLst/>
            </a:prstGeom>
            <a:grpFill/>
            <a:ln w="38100">
              <a:solidFill>
                <a:schemeClr val="bg1">
                  <a:lumMod val="85000"/>
                </a:schemeClr>
              </a:solidFill>
              <a:round/>
              <a:headEnd/>
              <a:tailEnd/>
            </a:ln>
            <a:effectLst/>
          </p:spPr>
          <p:txBody>
            <a:bodyPr rot="10800000" wrap="none" anchor="ctr"/>
            <a:lstStyle/>
            <a:p>
              <a:endParaRPr lang="en-GB">
                <a:solidFill>
                  <a:srgbClr val="0000FF"/>
                </a:solidFill>
              </a:endParaRPr>
            </a:p>
          </p:txBody>
        </p:sp>
        <p:sp>
          <p:nvSpPr>
            <p:cNvPr id="1366094" name="Oval 78"/>
            <p:cNvSpPr>
              <a:spLocks noChangeArrowheads="1"/>
            </p:cNvSpPr>
            <p:nvPr/>
          </p:nvSpPr>
          <p:spPr bwMode="auto">
            <a:xfrm>
              <a:off x="3041" y="2494"/>
              <a:ext cx="27" cy="54"/>
            </a:xfrm>
            <a:prstGeom prst="ellipse">
              <a:avLst/>
            </a:prstGeom>
            <a:grpFill/>
            <a:ln w="3175">
              <a:solidFill>
                <a:schemeClr val="bg1">
                  <a:lumMod val="85000"/>
                </a:schemeClr>
              </a:solidFill>
              <a:round/>
              <a:headEnd/>
              <a:tailEnd/>
            </a:ln>
            <a:effectLst/>
          </p:spPr>
          <p:txBody>
            <a:bodyPr wrap="none" anchor="ctr"/>
            <a:lstStyle/>
            <a:p>
              <a:endParaRPr lang="en-US"/>
            </a:p>
          </p:txBody>
        </p:sp>
      </p:grpSp>
      <p:sp>
        <p:nvSpPr>
          <p:cNvPr id="1366098" name="AutoShape 82"/>
          <p:cNvSpPr>
            <a:spLocks noChangeArrowheads="1"/>
          </p:cNvSpPr>
          <p:nvPr/>
        </p:nvSpPr>
        <p:spPr bwMode="auto">
          <a:xfrm>
            <a:off x="2994536" y="2352675"/>
            <a:ext cx="3322638" cy="2916238"/>
          </a:xfrm>
          <a:prstGeom prst="triangle">
            <a:avLst>
              <a:gd name="adj" fmla="val 50000"/>
            </a:avLst>
          </a:prstGeom>
          <a:solidFill>
            <a:schemeClr val="accent1"/>
          </a:solidFill>
          <a:ln w="38100" algn="ctr">
            <a:solidFill>
              <a:schemeClr val="tx1"/>
            </a:solidFill>
            <a:miter lim="800000"/>
            <a:headEnd/>
            <a:tailEnd/>
          </a:ln>
          <a:effectLst/>
        </p:spPr>
        <p:txBody>
          <a:bodyPr wrap="none" anchor="ctr"/>
          <a:lstStyle/>
          <a:p>
            <a:endParaRPr lang="en-US"/>
          </a:p>
        </p:txBody>
      </p:sp>
      <p:sp>
        <p:nvSpPr>
          <p:cNvPr id="1366099" name="AutoShape 83"/>
          <p:cNvSpPr>
            <a:spLocks noChangeArrowheads="1"/>
          </p:cNvSpPr>
          <p:nvPr/>
        </p:nvSpPr>
        <p:spPr bwMode="auto">
          <a:xfrm flipH="1" flipV="1">
            <a:off x="4228024" y="3992563"/>
            <a:ext cx="855663" cy="595313"/>
          </a:xfrm>
          <a:prstGeom prst="triangle">
            <a:avLst>
              <a:gd name="adj" fmla="val 50000"/>
            </a:avLst>
          </a:prstGeom>
          <a:solidFill>
            <a:schemeClr val="accent1"/>
          </a:solidFill>
          <a:ln w="38100" algn="ctr">
            <a:solidFill>
              <a:schemeClr val="tx1"/>
            </a:solidFill>
            <a:miter lim="800000"/>
            <a:headEnd/>
            <a:tailEnd/>
          </a:ln>
          <a:effectLst/>
        </p:spPr>
        <p:txBody>
          <a:bodyPr wrap="none" anchor="ctr"/>
          <a:lstStyle/>
          <a:p>
            <a:endParaRPr lang="en-US"/>
          </a:p>
        </p:txBody>
      </p:sp>
      <p:sp>
        <p:nvSpPr>
          <p:cNvPr id="1366100" name="Line 84"/>
          <p:cNvSpPr>
            <a:spLocks noChangeShapeType="1"/>
          </p:cNvSpPr>
          <p:nvPr/>
        </p:nvSpPr>
        <p:spPr bwMode="auto">
          <a:xfrm flipV="1">
            <a:off x="4228024" y="2322513"/>
            <a:ext cx="434975" cy="1654175"/>
          </a:xfrm>
          <a:prstGeom prst="line">
            <a:avLst/>
          </a:prstGeom>
          <a:noFill/>
          <a:ln w="38100">
            <a:solidFill>
              <a:schemeClr val="tx1"/>
            </a:solidFill>
            <a:round/>
            <a:headEnd/>
            <a:tailEnd/>
          </a:ln>
          <a:effectLst/>
        </p:spPr>
        <p:txBody>
          <a:bodyPr anchor="ctr"/>
          <a:lstStyle/>
          <a:p>
            <a:endParaRPr lang="en-US"/>
          </a:p>
        </p:txBody>
      </p:sp>
      <p:sp>
        <p:nvSpPr>
          <p:cNvPr id="1366101" name="Line 85"/>
          <p:cNvSpPr>
            <a:spLocks noChangeShapeType="1"/>
          </p:cNvSpPr>
          <p:nvPr/>
        </p:nvSpPr>
        <p:spPr bwMode="auto">
          <a:xfrm flipH="1">
            <a:off x="2980249" y="4021138"/>
            <a:ext cx="1219200" cy="1292225"/>
          </a:xfrm>
          <a:prstGeom prst="line">
            <a:avLst/>
          </a:prstGeom>
          <a:noFill/>
          <a:ln w="38100">
            <a:solidFill>
              <a:schemeClr val="tx1"/>
            </a:solidFill>
            <a:round/>
            <a:headEnd/>
            <a:tailEnd/>
          </a:ln>
          <a:effectLst/>
        </p:spPr>
        <p:txBody>
          <a:bodyPr anchor="ctr"/>
          <a:lstStyle/>
          <a:p>
            <a:endParaRPr lang="en-US"/>
          </a:p>
        </p:txBody>
      </p:sp>
      <p:sp>
        <p:nvSpPr>
          <p:cNvPr id="1366102" name="Line 86"/>
          <p:cNvSpPr>
            <a:spLocks noChangeShapeType="1"/>
          </p:cNvSpPr>
          <p:nvPr/>
        </p:nvSpPr>
        <p:spPr bwMode="auto">
          <a:xfrm flipV="1">
            <a:off x="3008824" y="4557713"/>
            <a:ext cx="1625600" cy="769938"/>
          </a:xfrm>
          <a:prstGeom prst="line">
            <a:avLst/>
          </a:prstGeom>
          <a:noFill/>
          <a:ln w="38100">
            <a:solidFill>
              <a:schemeClr val="tx1"/>
            </a:solidFill>
            <a:round/>
            <a:headEnd/>
            <a:tailEnd/>
          </a:ln>
          <a:effectLst/>
        </p:spPr>
        <p:txBody>
          <a:bodyPr anchor="ctr"/>
          <a:lstStyle/>
          <a:p>
            <a:endParaRPr lang="en-US"/>
          </a:p>
        </p:txBody>
      </p:sp>
      <p:sp>
        <p:nvSpPr>
          <p:cNvPr id="1366103" name="Line 87"/>
          <p:cNvSpPr>
            <a:spLocks noChangeShapeType="1"/>
          </p:cNvSpPr>
          <p:nvPr/>
        </p:nvSpPr>
        <p:spPr bwMode="auto">
          <a:xfrm>
            <a:off x="4662999" y="4572000"/>
            <a:ext cx="1670050" cy="696913"/>
          </a:xfrm>
          <a:prstGeom prst="line">
            <a:avLst/>
          </a:prstGeom>
          <a:noFill/>
          <a:ln w="38100">
            <a:solidFill>
              <a:schemeClr val="tx1"/>
            </a:solidFill>
            <a:round/>
            <a:headEnd/>
            <a:tailEnd/>
          </a:ln>
          <a:effectLst/>
        </p:spPr>
        <p:txBody>
          <a:bodyPr anchor="ctr"/>
          <a:lstStyle/>
          <a:p>
            <a:endParaRPr lang="en-US"/>
          </a:p>
        </p:txBody>
      </p:sp>
      <p:sp>
        <p:nvSpPr>
          <p:cNvPr id="1366104" name="Line 88"/>
          <p:cNvSpPr>
            <a:spLocks noChangeShapeType="1"/>
          </p:cNvSpPr>
          <p:nvPr/>
        </p:nvSpPr>
        <p:spPr bwMode="auto">
          <a:xfrm>
            <a:off x="5097974" y="4006850"/>
            <a:ext cx="1263650" cy="1320800"/>
          </a:xfrm>
          <a:prstGeom prst="line">
            <a:avLst/>
          </a:prstGeom>
          <a:noFill/>
          <a:ln w="38100">
            <a:solidFill>
              <a:schemeClr val="tx1"/>
            </a:solidFill>
            <a:round/>
            <a:headEnd/>
            <a:tailEnd/>
          </a:ln>
          <a:effectLst/>
        </p:spPr>
        <p:txBody>
          <a:bodyPr anchor="ctr"/>
          <a:lstStyle/>
          <a:p>
            <a:endParaRPr lang="en-US"/>
          </a:p>
        </p:txBody>
      </p:sp>
      <p:sp>
        <p:nvSpPr>
          <p:cNvPr id="1366105" name="Line 89"/>
          <p:cNvSpPr>
            <a:spLocks noChangeShapeType="1"/>
          </p:cNvSpPr>
          <p:nvPr/>
        </p:nvSpPr>
        <p:spPr bwMode="auto">
          <a:xfrm>
            <a:off x="4648711" y="2336800"/>
            <a:ext cx="434975" cy="1698625"/>
          </a:xfrm>
          <a:prstGeom prst="line">
            <a:avLst/>
          </a:prstGeom>
          <a:noFill/>
          <a:ln w="38100">
            <a:solidFill>
              <a:schemeClr val="tx1"/>
            </a:solidFill>
            <a:round/>
            <a:headEnd/>
            <a:tailEnd/>
          </a:ln>
          <a:effectLst/>
        </p:spPr>
        <p:txBody>
          <a:bodyPr anchor="ctr"/>
          <a:lstStyle/>
          <a:p>
            <a:endParaRPr lang="en-US"/>
          </a:p>
        </p:txBody>
      </p:sp>
      <p:sp>
        <p:nvSpPr>
          <p:cNvPr id="1366106" name="Line 90"/>
          <p:cNvSpPr>
            <a:spLocks noChangeShapeType="1"/>
          </p:cNvSpPr>
          <p:nvPr/>
        </p:nvSpPr>
        <p:spPr bwMode="auto">
          <a:xfrm flipH="1">
            <a:off x="4228024" y="4525963"/>
            <a:ext cx="420688" cy="754063"/>
          </a:xfrm>
          <a:prstGeom prst="line">
            <a:avLst/>
          </a:prstGeom>
          <a:noFill/>
          <a:ln w="38100">
            <a:solidFill>
              <a:schemeClr val="tx1"/>
            </a:solidFill>
            <a:round/>
            <a:headEnd/>
            <a:tailEnd/>
          </a:ln>
          <a:effectLst/>
        </p:spPr>
        <p:txBody>
          <a:bodyPr anchor="ctr"/>
          <a:lstStyle/>
          <a:p>
            <a:endParaRPr lang="en-US"/>
          </a:p>
        </p:txBody>
      </p:sp>
      <p:sp>
        <p:nvSpPr>
          <p:cNvPr id="1366107" name="Line 91"/>
          <p:cNvSpPr>
            <a:spLocks noChangeShapeType="1"/>
          </p:cNvSpPr>
          <p:nvPr/>
        </p:nvSpPr>
        <p:spPr bwMode="auto">
          <a:xfrm>
            <a:off x="4656649" y="4524375"/>
            <a:ext cx="420688" cy="754063"/>
          </a:xfrm>
          <a:prstGeom prst="line">
            <a:avLst/>
          </a:prstGeom>
          <a:noFill/>
          <a:ln w="38100">
            <a:solidFill>
              <a:schemeClr val="tx1"/>
            </a:solidFill>
            <a:round/>
            <a:headEnd/>
            <a:tailEnd/>
          </a:ln>
          <a:effectLst/>
        </p:spPr>
        <p:txBody>
          <a:bodyPr anchor="ctr"/>
          <a:lstStyle/>
          <a:p>
            <a:endParaRPr lang="en-US"/>
          </a:p>
        </p:txBody>
      </p:sp>
      <p:sp>
        <p:nvSpPr>
          <p:cNvPr id="1366108" name="Line 92"/>
          <p:cNvSpPr>
            <a:spLocks noChangeShapeType="1"/>
          </p:cNvSpPr>
          <p:nvPr/>
        </p:nvSpPr>
        <p:spPr bwMode="auto">
          <a:xfrm>
            <a:off x="5055111" y="3976688"/>
            <a:ext cx="623888" cy="131763"/>
          </a:xfrm>
          <a:prstGeom prst="line">
            <a:avLst/>
          </a:prstGeom>
          <a:noFill/>
          <a:ln w="38100">
            <a:solidFill>
              <a:schemeClr val="tx1"/>
            </a:solidFill>
            <a:round/>
            <a:headEnd/>
            <a:tailEnd/>
          </a:ln>
          <a:effectLst/>
        </p:spPr>
        <p:txBody>
          <a:bodyPr anchor="ctr"/>
          <a:lstStyle/>
          <a:p>
            <a:endParaRPr lang="en-US"/>
          </a:p>
        </p:txBody>
      </p:sp>
      <p:sp>
        <p:nvSpPr>
          <p:cNvPr id="1366109" name="Line 93"/>
          <p:cNvSpPr>
            <a:spLocks noChangeShapeType="1"/>
          </p:cNvSpPr>
          <p:nvPr/>
        </p:nvSpPr>
        <p:spPr bwMode="auto">
          <a:xfrm flipH="1">
            <a:off x="3624774" y="3998913"/>
            <a:ext cx="623888" cy="131763"/>
          </a:xfrm>
          <a:prstGeom prst="line">
            <a:avLst/>
          </a:prstGeom>
          <a:noFill/>
          <a:ln w="38100">
            <a:solidFill>
              <a:schemeClr val="tx1"/>
            </a:solidFill>
            <a:round/>
            <a:headEnd/>
            <a:tailEnd/>
          </a:ln>
          <a:effectLst/>
        </p:spPr>
        <p:txBody>
          <a:bodyPr anchor="ctr"/>
          <a:lstStyle/>
          <a:p>
            <a:endParaRPr lang="en-US"/>
          </a:p>
        </p:txBody>
      </p:sp>
      <p:sp>
        <p:nvSpPr>
          <p:cNvPr id="1366110" name="Line 94"/>
          <p:cNvSpPr>
            <a:spLocks noChangeShapeType="1"/>
          </p:cNvSpPr>
          <p:nvPr/>
        </p:nvSpPr>
        <p:spPr bwMode="auto">
          <a:xfrm flipV="1">
            <a:off x="5099561" y="3397250"/>
            <a:ext cx="131763" cy="565150"/>
          </a:xfrm>
          <a:prstGeom prst="line">
            <a:avLst/>
          </a:prstGeom>
          <a:noFill/>
          <a:ln w="38100">
            <a:solidFill>
              <a:schemeClr val="tx1"/>
            </a:solidFill>
            <a:round/>
            <a:headEnd/>
            <a:tailEnd/>
          </a:ln>
          <a:effectLst/>
        </p:spPr>
        <p:txBody>
          <a:bodyPr anchor="ctr"/>
          <a:lstStyle/>
          <a:p>
            <a:endParaRPr lang="en-US"/>
          </a:p>
        </p:txBody>
      </p:sp>
      <p:sp>
        <p:nvSpPr>
          <p:cNvPr id="1366111" name="Line 95"/>
          <p:cNvSpPr>
            <a:spLocks noChangeShapeType="1"/>
          </p:cNvSpPr>
          <p:nvPr/>
        </p:nvSpPr>
        <p:spPr bwMode="auto">
          <a:xfrm flipH="1" flipV="1">
            <a:off x="4075624" y="3417888"/>
            <a:ext cx="131763" cy="565150"/>
          </a:xfrm>
          <a:prstGeom prst="line">
            <a:avLst/>
          </a:prstGeom>
          <a:noFill/>
          <a:ln w="38100">
            <a:solidFill>
              <a:schemeClr val="tx1"/>
            </a:solidFill>
            <a:round/>
            <a:headEnd/>
            <a:tailEnd/>
          </a:ln>
          <a:effectLst/>
        </p:spPr>
        <p:txBody>
          <a:bodyPr anchor="ctr"/>
          <a:lstStyle/>
          <a:p>
            <a:endParaRPr lang="en-US"/>
          </a:p>
        </p:txBody>
      </p:sp>
      <p:sp>
        <p:nvSpPr>
          <p:cNvPr id="1366113" name="Oval 97"/>
          <p:cNvSpPr>
            <a:spLocks noChangeArrowheads="1"/>
          </p:cNvSpPr>
          <p:nvPr/>
        </p:nvSpPr>
        <p:spPr bwMode="auto">
          <a:xfrm>
            <a:off x="6128261" y="5145088"/>
            <a:ext cx="290513" cy="249238"/>
          </a:xfrm>
          <a:prstGeom prst="ellipse">
            <a:avLst/>
          </a:prstGeom>
          <a:solidFill>
            <a:schemeClr val="bg1">
              <a:lumMod val="75000"/>
            </a:schemeClr>
          </a:solidFill>
          <a:ln w="38100">
            <a:solidFill>
              <a:schemeClr val="tx1"/>
            </a:solidFill>
            <a:round/>
            <a:headEnd/>
            <a:tailEnd/>
          </a:ln>
          <a:effectLst/>
        </p:spPr>
        <p:txBody>
          <a:bodyPr wrap="none" anchor="ctr"/>
          <a:lstStyle/>
          <a:p>
            <a:endParaRPr lang="en-GB">
              <a:solidFill>
                <a:srgbClr val="0000FF"/>
              </a:solidFill>
            </a:endParaRPr>
          </a:p>
        </p:txBody>
      </p:sp>
      <p:sp>
        <p:nvSpPr>
          <p:cNvPr id="1366114" name="Oval 98"/>
          <p:cNvSpPr>
            <a:spLocks noChangeArrowheads="1"/>
          </p:cNvSpPr>
          <p:nvPr/>
        </p:nvSpPr>
        <p:spPr bwMode="auto">
          <a:xfrm>
            <a:off x="6321936" y="5205413"/>
            <a:ext cx="42863" cy="85725"/>
          </a:xfrm>
          <a:prstGeom prst="ellipse">
            <a:avLst/>
          </a:prstGeom>
          <a:solidFill>
            <a:schemeClr val="bg1"/>
          </a:solidFill>
          <a:ln w="3175">
            <a:solidFill>
              <a:schemeClr val="tx1"/>
            </a:solidFill>
            <a:round/>
            <a:headEnd/>
            <a:tailEnd/>
          </a:ln>
          <a:effectLst/>
        </p:spPr>
        <p:txBody>
          <a:bodyPr wrap="none" anchor="ctr"/>
          <a:lstStyle/>
          <a:p>
            <a:endParaRPr lang="en-US"/>
          </a:p>
        </p:txBody>
      </p:sp>
      <p:grpSp>
        <p:nvGrpSpPr>
          <p:cNvPr id="18" name="Group 99"/>
          <p:cNvGrpSpPr>
            <a:grpSpLocks/>
          </p:cNvGrpSpPr>
          <p:nvPr/>
        </p:nvGrpSpPr>
        <p:grpSpPr bwMode="auto">
          <a:xfrm>
            <a:off x="4066099" y="5145088"/>
            <a:ext cx="290513" cy="249238"/>
            <a:chOff x="2947" y="2456"/>
            <a:chExt cx="183" cy="157"/>
          </a:xfrm>
        </p:grpSpPr>
        <p:sp>
          <p:nvSpPr>
            <p:cNvPr id="1366116" name="Oval 100"/>
            <p:cNvSpPr>
              <a:spLocks noChangeArrowheads="1"/>
            </p:cNvSpPr>
            <p:nvPr/>
          </p:nvSpPr>
          <p:spPr bwMode="auto">
            <a:xfrm>
              <a:off x="2947" y="2456"/>
              <a:ext cx="183" cy="157"/>
            </a:xfrm>
            <a:prstGeom prst="ellipse">
              <a:avLst/>
            </a:prstGeom>
            <a:solidFill>
              <a:schemeClr val="tx1"/>
            </a:solidFill>
            <a:ln w="38100">
              <a:solidFill>
                <a:schemeClr val="tx1"/>
              </a:solidFill>
              <a:round/>
              <a:headEnd/>
              <a:tailEnd/>
            </a:ln>
            <a:effectLst/>
          </p:spPr>
          <p:txBody>
            <a:bodyPr wrap="none" anchor="ctr"/>
            <a:lstStyle/>
            <a:p>
              <a:endParaRPr lang="en-GB">
                <a:solidFill>
                  <a:srgbClr val="0000FF"/>
                </a:solidFill>
              </a:endParaRPr>
            </a:p>
          </p:txBody>
        </p:sp>
        <p:sp>
          <p:nvSpPr>
            <p:cNvPr id="1366117" name="Oval 101"/>
            <p:cNvSpPr>
              <a:spLocks noChangeArrowheads="1"/>
            </p:cNvSpPr>
            <p:nvPr/>
          </p:nvSpPr>
          <p:spPr bwMode="auto">
            <a:xfrm>
              <a:off x="3041" y="2494"/>
              <a:ext cx="27" cy="54"/>
            </a:xfrm>
            <a:prstGeom prst="ellipse">
              <a:avLst/>
            </a:prstGeom>
            <a:solidFill>
              <a:schemeClr val="bg1"/>
            </a:solidFill>
            <a:ln w="3175">
              <a:solidFill>
                <a:schemeClr val="tx1"/>
              </a:solidFill>
              <a:round/>
              <a:headEnd/>
              <a:tailEnd/>
            </a:ln>
            <a:effectLst/>
          </p:spPr>
          <p:txBody>
            <a:bodyPr wrap="none" anchor="ctr"/>
            <a:lstStyle/>
            <a:p>
              <a:endParaRPr lang="en-US"/>
            </a:p>
          </p:txBody>
        </p:sp>
      </p:grpSp>
      <p:grpSp>
        <p:nvGrpSpPr>
          <p:cNvPr id="19" name="Group 102"/>
          <p:cNvGrpSpPr>
            <a:grpSpLocks/>
          </p:cNvGrpSpPr>
          <p:nvPr/>
        </p:nvGrpSpPr>
        <p:grpSpPr bwMode="auto">
          <a:xfrm>
            <a:off x="4943986" y="5145088"/>
            <a:ext cx="290513" cy="249238"/>
            <a:chOff x="2947" y="2456"/>
            <a:chExt cx="183" cy="157"/>
          </a:xfrm>
        </p:grpSpPr>
        <p:sp>
          <p:nvSpPr>
            <p:cNvPr id="1366119" name="Oval 103"/>
            <p:cNvSpPr>
              <a:spLocks noChangeArrowheads="1"/>
            </p:cNvSpPr>
            <p:nvPr/>
          </p:nvSpPr>
          <p:spPr bwMode="auto">
            <a:xfrm>
              <a:off x="2947" y="2456"/>
              <a:ext cx="183" cy="157"/>
            </a:xfrm>
            <a:prstGeom prst="ellipse">
              <a:avLst/>
            </a:prstGeom>
            <a:solidFill>
              <a:schemeClr val="tx1"/>
            </a:solidFill>
            <a:ln w="38100">
              <a:solidFill>
                <a:schemeClr val="tx1"/>
              </a:solidFill>
              <a:round/>
              <a:headEnd/>
              <a:tailEnd/>
            </a:ln>
            <a:effectLst/>
          </p:spPr>
          <p:txBody>
            <a:bodyPr wrap="none" anchor="ctr"/>
            <a:lstStyle/>
            <a:p>
              <a:endParaRPr lang="en-GB">
                <a:solidFill>
                  <a:srgbClr val="0000FF"/>
                </a:solidFill>
              </a:endParaRPr>
            </a:p>
          </p:txBody>
        </p:sp>
        <p:sp>
          <p:nvSpPr>
            <p:cNvPr id="1366120" name="Oval 104"/>
            <p:cNvSpPr>
              <a:spLocks noChangeArrowheads="1"/>
            </p:cNvSpPr>
            <p:nvPr/>
          </p:nvSpPr>
          <p:spPr bwMode="auto">
            <a:xfrm>
              <a:off x="3041" y="2494"/>
              <a:ext cx="27" cy="54"/>
            </a:xfrm>
            <a:prstGeom prst="ellipse">
              <a:avLst/>
            </a:prstGeom>
            <a:solidFill>
              <a:schemeClr val="bg1"/>
            </a:solidFill>
            <a:ln w="3175">
              <a:solidFill>
                <a:schemeClr val="tx1"/>
              </a:solidFill>
              <a:round/>
              <a:headEnd/>
              <a:tailEnd/>
            </a:ln>
            <a:effectLst/>
          </p:spPr>
          <p:txBody>
            <a:bodyPr wrap="none" anchor="ctr"/>
            <a:lstStyle/>
            <a:p>
              <a:endParaRPr lang="en-US"/>
            </a:p>
          </p:txBody>
        </p:sp>
      </p:grpSp>
      <p:sp>
        <p:nvSpPr>
          <p:cNvPr id="1366122" name="Oval 106"/>
          <p:cNvSpPr>
            <a:spLocks noChangeArrowheads="1"/>
          </p:cNvSpPr>
          <p:nvPr/>
        </p:nvSpPr>
        <p:spPr bwMode="auto">
          <a:xfrm>
            <a:off x="2918336" y="5145088"/>
            <a:ext cx="290513" cy="249238"/>
          </a:xfrm>
          <a:prstGeom prst="ellipse">
            <a:avLst/>
          </a:prstGeom>
          <a:solidFill>
            <a:schemeClr val="bg1">
              <a:lumMod val="75000"/>
            </a:schemeClr>
          </a:solidFill>
          <a:ln w="38100">
            <a:solidFill>
              <a:schemeClr val="tx1"/>
            </a:solidFill>
            <a:round/>
            <a:headEnd/>
            <a:tailEnd/>
          </a:ln>
          <a:effectLst/>
        </p:spPr>
        <p:txBody>
          <a:bodyPr wrap="none" anchor="ctr"/>
          <a:lstStyle/>
          <a:p>
            <a:endParaRPr lang="en-GB">
              <a:solidFill>
                <a:srgbClr val="0000FF"/>
              </a:solidFill>
            </a:endParaRPr>
          </a:p>
        </p:txBody>
      </p:sp>
      <p:sp>
        <p:nvSpPr>
          <p:cNvPr id="1366123" name="Oval 107"/>
          <p:cNvSpPr>
            <a:spLocks noChangeArrowheads="1"/>
          </p:cNvSpPr>
          <p:nvPr/>
        </p:nvSpPr>
        <p:spPr bwMode="auto">
          <a:xfrm>
            <a:off x="3067561" y="5205413"/>
            <a:ext cx="42863" cy="85725"/>
          </a:xfrm>
          <a:prstGeom prst="ellipse">
            <a:avLst/>
          </a:prstGeom>
          <a:solidFill>
            <a:schemeClr val="bg1"/>
          </a:solidFill>
          <a:ln w="3175">
            <a:solidFill>
              <a:schemeClr val="tx1"/>
            </a:solidFill>
            <a:round/>
            <a:headEnd/>
            <a:tailEnd/>
          </a:ln>
          <a:effectLst/>
        </p:spPr>
        <p:txBody>
          <a:bodyPr wrap="none" anchor="ctr"/>
          <a:lstStyle/>
          <a:p>
            <a:endParaRPr lang="en-US"/>
          </a:p>
        </p:txBody>
      </p:sp>
      <p:grpSp>
        <p:nvGrpSpPr>
          <p:cNvPr id="20" name="Group 108"/>
          <p:cNvGrpSpPr>
            <a:grpSpLocks/>
          </p:cNvGrpSpPr>
          <p:nvPr/>
        </p:nvGrpSpPr>
        <p:grpSpPr bwMode="auto">
          <a:xfrm>
            <a:off x="4928111" y="3868738"/>
            <a:ext cx="290513" cy="249238"/>
            <a:chOff x="2919" y="2456"/>
            <a:chExt cx="183" cy="157"/>
          </a:xfrm>
        </p:grpSpPr>
        <p:sp>
          <p:nvSpPr>
            <p:cNvPr id="1366125" name="Oval 109"/>
            <p:cNvSpPr>
              <a:spLocks noChangeArrowheads="1"/>
            </p:cNvSpPr>
            <p:nvPr/>
          </p:nvSpPr>
          <p:spPr bwMode="auto">
            <a:xfrm>
              <a:off x="2919" y="2456"/>
              <a:ext cx="183" cy="157"/>
            </a:xfrm>
            <a:prstGeom prst="ellipse">
              <a:avLst/>
            </a:prstGeom>
            <a:solidFill>
              <a:schemeClr val="tx1"/>
            </a:solidFill>
            <a:ln w="38100">
              <a:solidFill>
                <a:schemeClr val="tx1"/>
              </a:solidFill>
              <a:round/>
              <a:headEnd/>
              <a:tailEnd/>
            </a:ln>
            <a:effectLst/>
          </p:spPr>
          <p:txBody>
            <a:bodyPr wrap="none" anchor="ctr"/>
            <a:lstStyle/>
            <a:p>
              <a:endParaRPr lang="en-GB">
                <a:solidFill>
                  <a:srgbClr val="0000FF"/>
                </a:solidFill>
              </a:endParaRPr>
            </a:p>
          </p:txBody>
        </p:sp>
        <p:sp>
          <p:nvSpPr>
            <p:cNvPr id="1366126" name="Oval 110"/>
            <p:cNvSpPr>
              <a:spLocks noChangeArrowheads="1"/>
            </p:cNvSpPr>
            <p:nvPr/>
          </p:nvSpPr>
          <p:spPr bwMode="auto">
            <a:xfrm>
              <a:off x="3041" y="2494"/>
              <a:ext cx="27" cy="54"/>
            </a:xfrm>
            <a:prstGeom prst="ellipse">
              <a:avLst/>
            </a:prstGeom>
            <a:solidFill>
              <a:schemeClr val="bg1"/>
            </a:solidFill>
            <a:ln w="3175">
              <a:solidFill>
                <a:schemeClr val="tx1"/>
              </a:solidFill>
              <a:round/>
              <a:headEnd/>
              <a:tailEnd/>
            </a:ln>
            <a:effectLst/>
          </p:spPr>
          <p:txBody>
            <a:bodyPr wrap="none" anchor="ctr"/>
            <a:lstStyle/>
            <a:p>
              <a:endParaRPr lang="en-US"/>
            </a:p>
          </p:txBody>
        </p:sp>
      </p:grpSp>
      <p:sp>
        <p:nvSpPr>
          <p:cNvPr id="1366128" name="Oval 112"/>
          <p:cNvSpPr>
            <a:spLocks noChangeArrowheads="1"/>
          </p:cNvSpPr>
          <p:nvPr/>
        </p:nvSpPr>
        <p:spPr bwMode="auto">
          <a:xfrm>
            <a:off x="3889886" y="3271838"/>
            <a:ext cx="290513" cy="249238"/>
          </a:xfrm>
          <a:prstGeom prst="ellipse">
            <a:avLst/>
          </a:prstGeom>
          <a:solidFill>
            <a:schemeClr val="bg1">
              <a:lumMod val="75000"/>
            </a:schemeClr>
          </a:solidFill>
          <a:ln w="38100">
            <a:solidFill>
              <a:schemeClr val="tx1"/>
            </a:solidFill>
            <a:round/>
            <a:headEnd/>
            <a:tailEnd/>
          </a:ln>
          <a:effectLst/>
        </p:spPr>
        <p:txBody>
          <a:bodyPr wrap="none" anchor="ctr"/>
          <a:lstStyle/>
          <a:p>
            <a:endParaRPr lang="en-GB">
              <a:solidFill>
                <a:srgbClr val="0000FF"/>
              </a:solidFill>
            </a:endParaRPr>
          </a:p>
        </p:txBody>
      </p:sp>
      <p:sp>
        <p:nvSpPr>
          <p:cNvPr id="1366129" name="Oval 113"/>
          <p:cNvSpPr>
            <a:spLocks noChangeArrowheads="1"/>
          </p:cNvSpPr>
          <p:nvPr/>
        </p:nvSpPr>
        <p:spPr bwMode="auto">
          <a:xfrm>
            <a:off x="4083561" y="3332163"/>
            <a:ext cx="42863" cy="85725"/>
          </a:xfrm>
          <a:prstGeom prst="ellipse">
            <a:avLst/>
          </a:prstGeom>
          <a:solidFill>
            <a:schemeClr val="bg1"/>
          </a:solidFill>
          <a:ln w="3175">
            <a:solidFill>
              <a:schemeClr val="tx1"/>
            </a:solidFill>
            <a:round/>
            <a:headEnd/>
            <a:tailEnd/>
          </a:ln>
          <a:effectLst/>
        </p:spPr>
        <p:txBody>
          <a:bodyPr wrap="none" anchor="ctr"/>
          <a:lstStyle/>
          <a:p>
            <a:endParaRPr lang="en-US"/>
          </a:p>
        </p:txBody>
      </p:sp>
      <p:grpSp>
        <p:nvGrpSpPr>
          <p:cNvPr id="21" name="Group 114"/>
          <p:cNvGrpSpPr>
            <a:grpSpLocks/>
          </p:cNvGrpSpPr>
          <p:nvPr/>
        </p:nvGrpSpPr>
        <p:grpSpPr bwMode="auto">
          <a:xfrm>
            <a:off x="4061336" y="3867150"/>
            <a:ext cx="290513" cy="249238"/>
            <a:chOff x="2919" y="2456"/>
            <a:chExt cx="183" cy="157"/>
          </a:xfrm>
        </p:grpSpPr>
        <p:sp>
          <p:nvSpPr>
            <p:cNvPr id="1366131" name="Oval 115"/>
            <p:cNvSpPr>
              <a:spLocks noChangeArrowheads="1"/>
            </p:cNvSpPr>
            <p:nvPr/>
          </p:nvSpPr>
          <p:spPr bwMode="auto">
            <a:xfrm>
              <a:off x="2919" y="2456"/>
              <a:ext cx="183" cy="157"/>
            </a:xfrm>
            <a:prstGeom prst="ellipse">
              <a:avLst/>
            </a:prstGeom>
            <a:solidFill>
              <a:schemeClr val="tx1"/>
            </a:solidFill>
            <a:ln w="38100">
              <a:solidFill>
                <a:schemeClr val="tx1"/>
              </a:solidFill>
              <a:round/>
              <a:headEnd/>
              <a:tailEnd/>
            </a:ln>
            <a:effectLst/>
          </p:spPr>
          <p:txBody>
            <a:bodyPr wrap="none" anchor="ctr"/>
            <a:lstStyle/>
            <a:p>
              <a:endParaRPr lang="en-GB">
                <a:solidFill>
                  <a:srgbClr val="0000FF"/>
                </a:solidFill>
              </a:endParaRPr>
            </a:p>
          </p:txBody>
        </p:sp>
        <p:sp>
          <p:nvSpPr>
            <p:cNvPr id="1366132" name="Oval 116"/>
            <p:cNvSpPr>
              <a:spLocks noChangeArrowheads="1"/>
            </p:cNvSpPr>
            <p:nvPr/>
          </p:nvSpPr>
          <p:spPr bwMode="auto">
            <a:xfrm>
              <a:off x="3041" y="2494"/>
              <a:ext cx="27" cy="54"/>
            </a:xfrm>
            <a:prstGeom prst="ellipse">
              <a:avLst/>
            </a:prstGeom>
            <a:solidFill>
              <a:schemeClr val="bg1"/>
            </a:solidFill>
            <a:ln w="3175">
              <a:solidFill>
                <a:schemeClr val="tx1"/>
              </a:solidFill>
              <a:round/>
              <a:headEnd/>
              <a:tailEnd/>
            </a:ln>
            <a:effectLst/>
          </p:spPr>
          <p:txBody>
            <a:bodyPr wrap="none" anchor="ctr"/>
            <a:lstStyle/>
            <a:p>
              <a:endParaRPr lang="en-US"/>
            </a:p>
          </p:txBody>
        </p:sp>
      </p:grpSp>
      <p:sp>
        <p:nvSpPr>
          <p:cNvPr id="1366134" name="Oval 118"/>
          <p:cNvSpPr>
            <a:spLocks noChangeArrowheads="1"/>
          </p:cNvSpPr>
          <p:nvPr/>
        </p:nvSpPr>
        <p:spPr bwMode="auto">
          <a:xfrm>
            <a:off x="5099561" y="3273425"/>
            <a:ext cx="290513" cy="249238"/>
          </a:xfrm>
          <a:prstGeom prst="ellipse">
            <a:avLst/>
          </a:prstGeom>
          <a:solidFill>
            <a:schemeClr val="bg1">
              <a:lumMod val="75000"/>
            </a:schemeClr>
          </a:solidFill>
          <a:ln w="38100">
            <a:solidFill>
              <a:schemeClr val="tx1"/>
            </a:solidFill>
            <a:round/>
            <a:headEnd/>
            <a:tailEnd/>
          </a:ln>
          <a:effectLst/>
        </p:spPr>
        <p:txBody>
          <a:bodyPr wrap="none" anchor="ctr"/>
          <a:lstStyle/>
          <a:p>
            <a:endParaRPr lang="en-GB">
              <a:solidFill>
                <a:srgbClr val="0000FF"/>
              </a:solidFill>
            </a:endParaRPr>
          </a:p>
        </p:txBody>
      </p:sp>
      <p:sp>
        <p:nvSpPr>
          <p:cNvPr id="1366135" name="Oval 119"/>
          <p:cNvSpPr>
            <a:spLocks noChangeArrowheads="1"/>
          </p:cNvSpPr>
          <p:nvPr/>
        </p:nvSpPr>
        <p:spPr bwMode="auto">
          <a:xfrm>
            <a:off x="5293236" y="3333750"/>
            <a:ext cx="42863" cy="85725"/>
          </a:xfrm>
          <a:prstGeom prst="ellipse">
            <a:avLst/>
          </a:prstGeom>
          <a:solidFill>
            <a:schemeClr val="bg1"/>
          </a:solidFill>
          <a:ln w="3175">
            <a:solidFill>
              <a:schemeClr val="tx1"/>
            </a:solidFill>
            <a:round/>
            <a:headEnd/>
            <a:tailEnd/>
          </a:ln>
          <a:effectLst/>
        </p:spPr>
        <p:txBody>
          <a:bodyPr wrap="none" anchor="ctr"/>
          <a:lstStyle/>
          <a:p>
            <a:endParaRPr lang="en-US"/>
          </a:p>
        </p:txBody>
      </p:sp>
      <p:grpSp>
        <p:nvGrpSpPr>
          <p:cNvPr id="22" name="Group 120"/>
          <p:cNvGrpSpPr>
            <a:grpSpLocks/>
          </p:cNvGrpSpPr>
          <p:nvPr/>
        </p:nvGrpSpPr>
        <p:grpSpPr bwMode="auto">
          <a:xfrm>
            <a:off x="4529649" y="4429125"/>
            <a:ext cx="290513" cy="249238"/>
            <a:chOff x="2919" y="2456"/>
            <a:chExt cx="183" cy="157"/>
          </a:xfrm>
        </p:grpSpPr>
        <p:sp>
          <p:nvSpPr>
            <p:cNvPr id="1366137" name="Oval 121"/>
            <p:cNvSpPr>
              <a:spLocks noChangeArrowheads="1"/>
            </p:cNvSpPr>
            <p:nvPr/>
          </p:nvSpPr>
          <p:spPr bwMode="auto">
            <a:xfrm>
              <a:off x="2919" y="2456"/>
              <a:ext cx="183" cy="157"/>
            </a:xfrm>
            <a:prstGeom prst="ellipse">
              <a:avLst/>
            </a:prstGeom>
            <a:solidFill>
              <a:schemeClr val="bg1"/>
            </a:solidFill>
            <a:ln w="38100">
              <a:solidFill>
                <a:schemeClr val="tx1"/>
              </a:solidFill>
              <a:round/>
              <a:headEnd/>
              <a:tailEnd/>
            </a:ln>
            <a:effectLst/>
          </p:spPr>
          <p:txBody>
            <a:bodyPr wrap="none" anchor="ctr"/>
            <a:lstStyle/>
            <a:p>
              <a:endParaRPr lang="en-GB">
                <a:solidFill>
                  <a:srgbClr val="0000FF"/>
                </a:solidFill>
              </a:endParaRPr>
            </a:p>
          </p:txBody>
        </p:sp>
        <p:sp>
          <p:nvSpPr>
            <p:cNvPr id="1366138" name="Oval 122"/>
            <p:cNvSpPr>
              <a:spLocks noChangeArrowheads="1"/>
            </p:cNvSpPr>
            <p:nvPr/>
          </p:nvSpPr>
          <p:spPr bwMode="auto">
            <a:xfrm>
              <a:off x="3041" y="2494"/>
              <a:ext cx="27" cy="54"/>
            </a:xfrm>
            <a:prstGeom prst="ellipse">
              <a:avLst/>
            </a:prstGeom>
            <a:solidFill>
              <a:schemeClr val="bg1"/>
            </a:solidFill>
            <a:ln w="3175">
              <a:solidFill>
                <a:schemeClr val="tx1"/>
              </a:solidFill>
              <a:round/>
              <a:headEnd/>
              <a:tailEnd/>
            </a:ln>
            <a:effectLst/>
          </p:spPr>
          <p:txBody>
            <a:bodyPr wrap="none" anchor="ctr"/>
            <a:lstStyle/>
            <a:p>
              <a:endParaRPr lang="en-US"/>
            </a:p>
          </p:txBody>
        </p:sp>
      </p:grpSp>
      <p:sp>
        <p:nvSpPr>
          <p:cNvPr id="1366140" name="Oval 124"/>
          <p:cNvSpPr>
            <a:spLocks noChangeArrowheads="1"/>
          </p:cNvSpPr>
          <p:nvPr/>
        </p:nvSpPr>
        <p:spPr bwMode="auto">
          <a:xfrm>
            <a:off x="5494849" y="3968750"/>
            <a:ext cx="290513" cy="249238"/>
          </a:xfrm>
          <a:prstGeom prst="ellipse">
            <a:avLst/>
          </a:prstGeom>
          <a:solidFill>
            <a:schemeClr val="bg1">
              <a:lumMod val="75000"/>
            </a:schemeClr>
          </a:solidFill>
          <a:ln w="38100">
            <a:solidFill>
              <a:schemeClr val="tx1"/>
            </a:solidFill>
            <a:round/>
            <a:headEnd/>
            <a:tailEnd/>
          </a:ln>
          <a:effectLst/>
        </p:spPr>
        <p:txBody>
          <a:bodyPr wrap="none" anchor="ctr"/>
          <a:lstStyle/>
          <a:p>
            <a:endParaRPr lang="en-GB">
              <a:solidFill>
                <a:srgbClr val="0000FF"/>
              </a:solidFill>
            </a:endParaRPr>
          </a:p>
        </p:txBody>
      </p:sp>
      <p:sp>
        <p:nvSpPr>
          <p:cNvPr id="1366141" name="Oval 125"/>
          <p:cNvSpPr>
            <a:spLocks noChangeArrowheads="1"/>
          </p:cNvSpPr>
          <p:nvPr/>
        </p:nvSpPr>
        <p:spPr bwMode="auto">
          <a:xfrm>
            <a:off x="5688524" y="4029075"/>
            <a:ext cx="42863" cy="85725"/>
          </a:xfrm>
          <a:prstGeom prst="ellipse">
            <a:avLst/>
          </a:prstGeom>
          <a:solidFill>
            <a:schemeClr val="bg1"/>
          </a:solidFill>
          <a:ln w="3175">
            <a:solidFill>
              <a:schemeClr val="tx1"/>
            </a:solidFill>
            <a:round/>
            <a:headEnd/>
            <a:tailEnd/>
          </a:ln>
          <a:effectLst/>
        </p:spPr>
        <p:txBody>
          <a:bodyPr wrap="none" anchor="ctr"/>
          <a:lstStyle/>
          <a:p>
            <a:endParaRPr lang="en-US"/>
          </a:p>
        </p:txBody>
      </p:sp>
      <p:sp>
        <p:nvSpPr>
          <p:cNvPr id="1366143" name="Oval 127"/>
          <p:cNvSpPr>
            <a:spLocks noChangeArrowheads="1"/>
          </p:cNvSpPr>
          <p:nvPr/>
        </p:nvSpPr>
        <p:spPr bwMode="auto">
          <a:xfrm>
            <a:off x="3543811" y="3968750"/>
            <a:ext cx="290513" cy="249238"/>
          </a:xfrm>
          <a:prstGeom prst="ellipse">
            <a:avLst/>
          </a:prstGeom>
          <a:solidFill>
            <a:schemeClr val="bg1">
              <a:lumMod val="75000"/>
            </a:schemeClr>
          </a:solidFill>
          <a:ln w="38100">
            <a:solidFill>
              <a:schemeClr val="tx1"/>
            </a:solidFill>
            <a:round/>
            <a:headEnd/>
            <a:tailEnd/>
          </a:ln>
          <a:effectLst/>
        </p:spPr>
        <p:txBody>
          <a:bodyPr wrap="none" anchor="ctr"/>
          <a:lstStyle/>
          <a:p>
            <a:endParaRPr lang="en-GB">
              <a:solidFill>
                <a:srgbClr val="0000FF"/>
              </a:solidFill>
            </a:endParaRPr>
          </a:p>
        </p:txBody>
      </p:sp>
      <p:sp>
        <p:nvSpPr>
          <p:cNvPr id="1366144" name="Oval 128"/>
          <p:cNvSpPr>
            <a:spLocks noChangeArrowheads="1"/>
          </p:cNvSpPr>
          <p:nvPr/>
        </p:nvSpPr>
        <p:spPr bwMode="auto">
          <a:xfrm>
            <a:off x="3737486" y="4029075"/>
            <a:ext cx="42863" cy="85725"/>
          </a:xfrm>
          <a:prstGeom prst="ellipse">
            <a:avLst/>
          </a:prstGeom>
          <a:solidFill>
            <a:schemeClr val="bg1"/>
          </a:solidFill>
          <a:ln w="3175">
            <a:solidFill>
              <a:schemeClr val="tx1"/>
            </a:solidFill>
            <a:round/>
            <a:headEnd/>
            <a:tailEnd/>
          </a:ln>
          <a:effectLst/>
        </p:spPr>
        <p:txBody>
          <a:bodyPr wrap="none" anchor="ctr"/>
          <a:lstStyle/>
          <a:p>
            <a:endParaRPr lang="en-US"/>
          </a:p>
        </p:txBody>
      </p:sp>
      <p:sp>
        <p:nvSpPr>
          <p:cNvPr id="1366146" name="Oval 130"/>
          <p:cNvSpPr>
            <a:spLocks noChangeArrowheads="1"/>
          </p:cNvSpPr>
          <p:nvPr/>
        </p:nvSpPr>
        <p:spPr bwMode="auto">
          <a:xfrm>
            <a:off x="4537586" y="2260600"/>
            <a:ext cx="290513" cy="249238"/>
          </a:xfrm>
          <a:prstGeom prst="ellipse">
            <a:avLst/>
          </a:prstGeom>
          <a:solidFill>
            <a:schemeClr val="bg1">
              <a:lumMod val="75000"/>
            </a:schemeClr>
          </a:solidFill>
          <a:ln w="38100">
            <a:solidFill>
              <a:schemeClr val="tx1"/>
            </a:solidFill>
            <a:round/>
            <a:headEnd/>
            <a:tailEnd/>
          </a:ln>
          <a:effectLst/>
        </p:spPr>
        <p:txBody>
          <a:bodyPr wrap="none" anchor="ctr"/>
          <a:lstStyle/>
          <a:p>
            <a:endParaRPr lang="en-GB">
              <a:solidFill>
                <a:srgbClr val="0000FF"/>
              </a:solidFill>
            </a:endParaRPr>
          </a:p>
        </p:txBody>
      </p:sp>
      <p:sp>
        <p:nvSpPr>
          <p:cNvPr id="1366147" name="Oval 131"/>
          <p:cNvSpPr>
            <a:spLocks noChangeArrowheads="1"/>
          </p:cNvSpPr>
          <p:nvPr/>
        </p:nvSpPr>
        <p:spPr bwMode="auto">
          <a:xfrm>
            <a:off x="4731261" y="2320925"/>
            <a:ext cx="42863" cy="85725"/>
          </a:xfrm>
          <a:prstGeom prst="ellipse">
            <a:avLst/>
          </a:prstGeom>
          <a:solidFill>
            <a:schemeClr val="bg1"/>
          </a:solidFill>
          <a:ln w="3175">
            <a:solidFill>
              <a:schemeClr val="tx1"/>
            </a:solidFill>
            <a:round/>
            <a:headEnd/>
            <a:tailEnd/>
          </a:ln>
          <a:effectLst/>
        </p:spPr>
        <p:txBody>
          <a:bodyPr wrap="none" anchor="ctr"/>
          <a:lstStyle/>
          <a:p>
            <a:endParaRPr lang="en-US"/>
          </a:p>
        </p:txBody>
      </p:sp>
      <p:sp>
        <p:nvSpPr>
          <p:cNvPr id="138" name="Text Box 48"/>
          <p:cNvSpPr txBox="1">
            <a:spLocks noChangeArrowheads="1"/>
          </p:cNvSpPr>
          <p:nvPr/>
        </p:nvSpPr>
        <p:spPr bwMode="auto">
          <a:xfrm>
            <a:off x="3751321" y="1631849"/>
            <a:ext cx="1893468" cy="584775"/>
          </a:xfrm>
          <a:prstGeom prst="rect">
            <a:avLst/>
          </a:prstGeom>
          <a:solidFill>
            <a:schemeClr val="bg1">
              <a:alpha val="80000"/>
            </a:schemeClr>
          </a:solidFill>
          <a:ln w="38100" algn="ctr">
            <a:solidFill>
              <a:srgbClr val="FF0000"/>
            </a:solidFill>
            <a:miter lim="800000"/>
            <a:headEnd/>
            <a:tailEnd/>
          </a:ln>
          <a:effectLst>
            <a:outerShdw blurRad="50800" dist="38100" dir="2700000" algn="tl" rotWithShape="0">
              <a:prstClr val="black">
                <a:alpha val="40000"/>
              </a:prstClr>
            </a:outerShdw>
          </a:effectLst>
        </p:spPr>
        <p:txBody>
          <a:bodyPr wrap="none">
            <a:spAutoFit/>
          </a:bodyPr>
          <a:lstStyle/>
          <a:p>
            <a:r>
              <a:rPr lang="en-US" sz="3200" dirty="0" smtClean="0">
                <a:latin typeface="Arial" pitchFamily="34" charset="0"/>
                <a:cs typeface="Arial" pitchFamily="34" charset="0"/>
              </a:rPr>
              <a:t>All others</a:t>
            </a:r>
            <a:endParaRPr lang="en-US" sz="3200" dirty="0">
              <a:latin typeface="Arial" pitchFamily="34" charset="0"/>
              <a:cs typeface="Arial" pitchFamily="34" charset="0"/>
            </a:endParaRPr>
          </a:p>
        </p:txBody>
      </p:sp>
      <p:sp>
        <p:nvSpPr>
          <p:cNvPr id="140" name="Text Box 48"/>
          <p:cNvSpPr txBox="1">
            <a:spLocks noChangeArrowheads="1"/>
          </p:cNvSpPr>
          <p:nvPr/>
        </p:nvSpPr>
        <p:spPr bwMode="auto">
          <a:xfrm>
            <a:off x="4052042" y="5535253"/>
            <a:ext cx="1233030" cy="584775"/>
          </a:xfrm>
          <a:prstGeom prst="rect">
            <a:avLst/>
          </a:prstGeom>
          <a:solidFill>
            <a:schemeClr val="bg1">
              <a:alpha val="80000"/>
            </a:schemeClr>
          </a:solidFill>
          <a:ln w="38100" algn="ctr">
            <a:solidFill>
              <a:srgbClr val="FF0000"/>
            </a:solidFill>
            <a:miter lim="800000"/>
            <a:headEnd/>
            <a:tailEnd/>
          </a:ln>
          <a:effectLst>
            <a:outerShdw blurRad="50800" dist="38100" dir="2700000" algn="tl" rotWithShape="0">
              <a:prstClr val="black">
                <a:alpha val="40000"/>
              </a:prstClr>
            </a:outerShdw>
          </a:effectLst>
        </p:spPr>
        <p:txBody>
          <a:bodyPr wrap="none">
            <a:spAutoFit/>
          </a:bodyPr>
          <a:lstStyle/>
          <a:p>
            <a:r>
              <a:rPr lang="en-US" sz="3200" dirty="0" smtClean="0">
                <a:latin typeface="Arial" pitchFamily="34" charset="0"/>
                <a:cs typeface="Arial" pitchFamily="34" charset="0"/>
              </a:rPr>
              <a:t>White</a:t>
            </a:r>
            <a:endParaRPr lang="en-US" sz="3200" dirty="0">
              <a:latin typeface="Arial" pitchFamily="34" charset="0"/>
              <a:cs typeface="Arial" pitchFamily="34" charset="0"/>
            </a:endParaRPr>
          </a:p>
        </p:txBody>
      </p:sp>
    </p:spTree>
    <p:extLst>
      <p:ext uri="{BB962C8B-B14F-4D97-AF65-F5344CB8AC3E}">
        <p14:creationId xmlns:p14="http://schemas.microsoft.com/office/powerpoint/2010/main" val="2326728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8"/>
                                        </p:tgtEl>
                                        <p:attrNameLst>
                                          <p:attrName>style.visibility</p:attrName>
                                        </p:attrNameLst>
                                      </p:cBhvr>
                                      <p:to>
                                        <p:strVal val="visible"/>
                                      </p:to>
                                    </p:set>
                                    <p:animEffect transition="in" filter="blinds(horizontal)">
                                      <p:cBhvr>
                                        <p:cTn id="7" dur="500"/>
                                        <p:tgtEl>
                                          <p:spTgt spid="138"/>
                                        </p:tgtEl>
                                      </p:cBhvr>
                                    </p:animEffect>
                                  </p:childTnLst>
                                </p:cTn>
                              </p:par>
                              <p:par>
                                <p:cTn id="8" presetID="1" presetClass="emph" presetSubtype="2" fill="hold" nodeType="withEffect">
                                  <p:stCondLst>
                                    <p:cond delay="0"/>
                                  </p:stCondLst>
                                  <p:childTnLst>
                                    <p:animClr clrSpc="rgb" dir="cw">
                                      <p:cBhvr>
                                        <p:cTn id="9" dur="2000" fill="hold"/>
                                        <p:tgtEl>
                                          <p:spTgt spid="1366113"/>
                                        </p:tgtEl>
                                        <p:attrNameLst>
                                          <p:attrName>fillcolor</p:attrName>
                                        </p:attrNameLst>
                                      </p:cBhvr>
                                      <p:to>
                                        <a:schemeClr val="bg1"/>
                                      </p:to>
                                    </p:animClr>
                                    <p:set>
                                      <p:cBhvr>
                                        <p:cTn id="10" dur="2000" fill="hold"/>
                                        <p:tgtEl>
                                          <p:spTgt spid="1366113"/>
                                        </p:tgtEl>
                                        <p:attrNameLst>
                                          <p:attrName>fill.type</p:attrName>
                                        </p:attrNameLst>
                                      </p:cBhvr>
                                      <p:to>
                                        <p:strVal val="solid"/>
                                      </p:to>
                                    </p:set>
                                    <p:set>
                                      <p:cBhvr>
                                        <p:cTn id="11" dur="2000" fill="hold"/>
                                        <p:tgtEl>
                                          <p:spTgt spid="1366113"/>
                                        </p:tgtEl>
                                        <p:attrNameLst>
                                          <p:attrName>fill.on</p:attrName>
                                        </p:attrNameLst>
                                      </p:cBhvr>
                                      <p:to>
                                        <p:strVal val="true"/>
                                      </p:to>
                                    </p:set>
                                  </p:childTnLst>
                                </p:cTn>
                              </p:par>
                              <p:par>
                                <p:cTn id="12" presetID="1" presetClass="emph" presetSubtype="2" fill="hold" nodeType="withEffect">
                                  <p:stCondLst>
                                    <p:cond delay="0"/>
                                  </p:stCondLst>
                                  <p:childTnLst>
                                    <p:animClr clrSpc="rgb" dir="cw">
                                      <p:cBhvr>
                                        <p:cTn id="13" dur="2000" fill="hold"/>
                                        <p:tgtEl>
                                          <p:spTgt spid="1366140"/>
                                        </p:tgtEl>
                                        <p:attrNameLst>
                                          <p:attrName>fillcolor</p:attrName>
                                        </p:attrNameLst>
                                      </p:cBhvr>
                                      <p:to>
                                        <a:schemeClr val="bg1"/>
                                      </p:to>
                                    </p:animClr>
                                    <p:set>
                                      <p:cBhvr>
                                        <p:cTn id="14" dur="2000" fill="hold"/>
                                        <p:tgtEl>
                                          <p:spTgt spid="1366140"/>
                                        </p:tgtEl>
                                        <p:attrNameLst>
                                          <p:attrName>fill.type</p:attrName>
                                        </p:attrNameLst>
                                      </p:cBhvr>
                                      <p:to>
                                        <p:strVal val="solid"/>
                                      </p:to>
                                    </p:set>
                                    <p:set>
                                      <p:cBhvr>
                                        <p:cTn id="15" dur="2000" fill="hold"/>
                                        <p:tgtEl>
                                          <p:spTgt spid="1366140"/>
                                        </p:tgtEl>
                                        <p:attrNameLst>
                                          <p:attrName>fill.on</p:attrName>
                                        </p:attrNameLst>
                                      </p:cBhvr>
                                      <p:to>
                                        <p:strVal val="true"/>
                                      </p:to>
                                    </p:set>
                                  </p:childTnLst>
                                </p:cTn>
                              </p:par>
                              <p:par>
                                <p:cTn id="16" presetID="1" presetClass="emph" presetSubtype="2" fill="hold" nodeType="withEffect">
                                  <p:stCondLst>
                                    <p:cond delay="0"/>
                                  </p:stCondLst>
                                  <p:childTnLst>
                                    <p:animClr clrSpc="rgb" dir="cw">
                                      <p:cBhvr>
                                        <p:cTn id="17" dur="2000" fill="hold"/>
                                        <p:tgtEl>
                                          <p:spTgt spid="1366134"/>
                                        </p:tgtEl>
                                        <p:attrNameLst>
                                          <p:attrName>fillcolor</p:attrName>
                                        </p:attrNameLst>
                                      </p:cBhvr>
                                      <p:to>
                                        <a:schemeClr val="bg1"/>
                                      </p:to>
                                    </p:animClr>
                                    <p:set>
                                      <p:cBhvr>
                                        <p:cTn id="18" dur="2000" fill="hold"/>
                                        <p:tgtEl>
                                          <p:spTgt spid="1366134"/>
                                        </p:tgtEl>
                                        <p:attrNameLst>
                                          <p:attrName>fill.type</p:attrName>
                                        </p:attrNameLst>
                                      </p:cBhvr>
                                      <p:to>
                                        <p:strVal val="solid"/>
                                      </p:to>
                                    </p:set>
                                    <p:set>
                                      <p:cBhvr>
                                        <p:cTn id="19" dur="2000" fill="hold"/>
                                        <p:tgtEl>
                                          <p:spTgt spid="1366134"/>
                                        </p:tgtEl>
                                        <p:attrNameLst>
                                          <p:attrName>fill.on</p:attrName>
                                        </p:attrNameLst>
                                      </p:cBhvr>
                                      <p:to>
                                        <p:strVal val="true"/>
                                      </p:to>
                                    </p:set>
                                  </p:childTnLst>
                                </p:cTn>
                              </p:par>
                              <p:par>
                                <p:cTn id="20" presetID="1" presetClass="emph" presetSubtype="2" fill="hold" nodeType="withEffect">
                                  <p:stCondLst>
                                    <p:cond delay="0"/>
                                  </p:stCondLst>
                                  <p:childTnLst>
                                    <p:animClr clrSpc="rgb" dir="cw">
                                      <p:cBhvr>
                                        <p:cTn id="21" dur="2000" fill="hold"/>
                                        <p:tgtEl>
                                          <p:spTgt spid="1366146"/>
                                        </p:tgtEl>
                                        <p:attrNameLst>
                                          <p:attrName>fillcolor</p:attrName>
                                        </p:attrNameLst>
                                      </p:cBhvr>
                                      <p:to>
                                        <a:schemeClr val="bg1"/>
                                      </p:to>
                                    </p:animClr>
                                    <p:set>
                                      <p:cBhvr>
                                        <p:cTn id="22" dur="2000" fill="hold"/>
                                        <p:tgtEl>
                                          <p:spTgt spid="1366146"/>
                                        </p:tgtEl>
                                        <p:attrNameLst>
                                          <p:attrName>fill.type</p:attrName>
                                        </p:attrNameLst>
                                      </p:cBhvr>
                                      <p:to>
                                        <p:strVal val="solid"/>
                                      </p:to>
                                    </p:set>
                                    <p:set>
                                      <p:cBhvr>
                                        <p:cTn id="23" dur="2000" fill="hold"/>
                                        <p:tgtEl>
                                          <p:spTgt spid="1366146"/>
                                        </p:tgtEl>
                                        <p:attrNameLst>
                                          <p:attrName>fill.on</p:attrName>
                                        </p:attrNameLst>
                                      </p:cBhvr>
                                      <p:to>
                                        <p:strVal val="true"/>
                                      </p:to>
                                    </p:set>
                                  </p:childTnLst>
                                </p:cTn>
                              </p:par>
                              <p:par>
                                <p:cTn id="24" presetID="1" presetClass="emph" presetSubtype="2" fill="hold" nodeType="withEffect">
                                  <p:stCondLst>
                                    <p:cond delay="0"/>
                                  </p:stCondLst>
                                  <p:childTnLst>
                                    <p:animClr clrSpc="rgb" dir="cw">
                                      <p:cBhvr>
                                        <p:cTn id="25" dur="2000" fill="hold"/>
                                        <p:tgtEl>
                                          <p:spTgt spid="1366128"/>
                                        </p:tgtEl>
                                        <p:attrNameLst>
                                          <p:attrName>fillcolor</p:attrName>
                                        </p:attrNameLst>
                                      </p:cBhvr>
                                      <p:to>
                                        <a:schemeClr val="bg1"/>
                                      </p:to>
                                    </p:animClr>
                                    <p:set>
                                      <p:cBhvr>
                                        <p:cTn id="26" dur="2000" fill="hold"/>
                                        <p:tgtEl>
                                          <p:spTgt spid="1366128"/>
                                        </p:tgtEl>
                                        <p:attrNameLst>
                                          <p:attrName>fill.type</p:attrName>
                                        </p:attrNameLst>
                                      </p:cBhvr>
                                      <p:to>
                                        <p:strVal val="solid"/>
                                      </p:to>
                                    </p:set>
                                    <p:set>
                                      <p:cBhvr>
                                        <p:cTn id="27" dur="2000" fill="hold"/>
                                        <p:tgtEl>
                                          <p:spTgt spid="1366128"/>
                                        </p:tgtEl>
                                        <p:attrNameLst>
                                          <p:attrName>fill.on</p:attrName>
                                        </p:attrNameLst>
                                      </p:cBhvr>
                                      <p:to>
                                        <p:strVal val="true"/>
                                      </p:to>
                                    </p:set>
                                  </p:childTnLst>
                                </p:cTn>
                              </p:par>
                              <p:par>
                                <p:cTn id="28" presetID="1" presetClass="emph" presetSubtype="2" fill="hold" nodeType="withEffect">
                                  <p:stCondLst>
                                    <p:cond delay="0"/>
                                  </p:stCondLst>
                                  <p:childTnLst>
                                    <p:animClr clrSpc="rgb" dir="cw">
                                      <p:cBhvr>
                                        <p:cTn id="29" dur="2000" fill="hold"/>
                                        <p:tgtEl>
                                          <p:spTgt spid="1366143"/>
                                        </p:tgtEl>
                                        <p:attrNameLst>
                                          <p:attrName>fillcolor</p:attrName>
                                        </p:attrNameLst>
                                      </p:cBhvr>
                                      <p:to>
                                        <a:schemeClr val="bg1"/>
                                      </p:to>
                                    </p:animClr>
                                    <p:set>
                                      <p:cBhvr>
                                        <p:cTn id="30" dur="2000" fill="hold"/>
                                        <p:tgtEl>
                                          <p:spTgt spid="1366143"/>
                                        </p:tgtEl>
                                        <p:attrNameLst>
                                          <p:attrName>fill.type</p:attrName>
                                        </p:attrNameLst>
                                      </p:cBhvr>
                                      <p:to>
                                        <p:strVal val="solid"/>
                                      </p:to>
                                    </p:set>
                                    <p:set>
                                      <p:cBhvr>
                                        <p:cTn id="31" dur="2000" fill="hold"/>
                                        <p:tgtEl>
                                          <p:spTgt spid="1366143"/>
                                        </p:tgtEl>
                                        <p:attrNameLst>
                                          <p:attrName>fill.on</p:attrName>
                                        </p:attrNameLst>
                                      </p:cBhvr>
                                      <p:to>
                                        <p:strVal val="true"/>
                                      </p:to>
                                    </p:set>
                                  </p:childTnLst>
                                </p:cTn>
                              </p:par>
                              <p:par>
                                <p:cTn id="32" presetID="1" presetClass="emph" presetSubtype="2" fill="hold" nodeType="withEffect">
                                  <p:stCondLst>
                                    <p:cond delay="0"/>
                                  </p:stCondLst>
                                  <p:childTnLst>
                                    <p:animClr clrSpc="rgb" dir="cw">
                                      <p:cBhvr>
                                        <p:cTn id="33" dur="2000" fill="hold"/>
                                        <p:tgtEl>
                                          <p:spTgt spid="1366122"/>
                                        </p:tgtEl>
                                        <p:attrNameLst>
                                          <p:attrName>fillcolor</p:attrName>
                                        </p:attrNameLst>
                                      </p:cBhvr>
                                      <p:to>
                                        <a:schemeClr val="bg1"/>
                                      </p:to>
                                    </p:animClr>
                                    <p:set>
                                      <p:cBhvr>
                                        <p:cTn id="34" dur="2000" fill="hold"/>
                                        <p:tgtEl>
                                          <p:spTgt spid="1366122"/>
                                        </p:tgtEl>
                                        <p:attrNameLst>
                                          <p:attrName>fill.type</p:attrName>
                                        </p:attrNameLst>
                                      </p:cBhvr>
                                      <p:to>
                                        <p:strVal val="solid"/>
                                      </p:to>
                                    </p:set>
                                    <p:set>
                                      <p:cBhvr>
                                        <p:cTn id="35" dur="2000" fill="hold"/>
                                        <p:tgtEl>
                                          <p:spTgt spid="1366122"/>
                                        </p:tgtEl>
                                        <p:attrNameLst>
                                          <p:attrName>fill.on</p:attrName>
                                        </p:attrNameLst>
                                      </p:cBhvr>
                                      <p:to>
                                        <p:strVal val="true"/>
                                      </p:to>
                                    </p:set>
                                  </p:childTnLst>
                                </p:cTn>
                              </p:par>
                            </p:childTnLst>
                          </p:cTn>
                        </p:par>
                        <p:par>
                          <p:cTn id="36" fill="hold">
                            <p:stCondLst>
                              <p:cond delay="2000"/>
                            </p:stCondLst>
                            <p:childTnLst>
                              <p:par>
                                <p:cTn id="37" presetID="3" presetClass="entr" presetSubtype="10" fill="hold" grpId="0" nodeType="afterEffect">
                                  <p:stCondLst>
                                    <p:cond delay="0"/>
                                  </p:stCondLst>
                                  <p:childTnLst>
                                    <p:set>
                                      <p:cBhvr>
                                        <p:cTn id="38" dur="1" fill="hold">
                                          <p:stCondLst>
                                            <p:cond delay="0"/>
                                          </p:stCondLst>
                                        </p:cTn>
                                        <p:tgtEl>
                                          <p:spTgt spid="140"/>
                                        </p:tgtEl>
                                        <p:attrNameLst>
                                          <p:attrName>style.visibility</p:attrName>
                                        </p:attrNameLst>
                                      </p:cBhvr>
                                      <p:to>
                                        <p:strVal val="visible"/>
                                      </p:to>
                                    </p:set>
                                    <p:animEffect transition="in" filter="blinds(horizontal)">
                                      <p:cBhvr>
                                        <p:cTn id="39" dur="500"/>
                                        <p:tgtEl>
                                          <p:spTgt spid="1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 grpId="0" animBg="1"/>
      <p:bldP spid="140" grpId="0" animBg="1"/>
    </p:bld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64" name="Rectangle 4"/>
          <p:cNvSpPr>
            <a:spLocks noGrp="1" noChangeArrowheads="1"/>
          </p:cNvSpPr>
          <p:nvPr>
            <p:ph type="title"/>
          </p:nvPr>
        </p:nvSpPr>
        <p:spPr/>
        <p:txBody>
          <a:bodyPr/>
          <a:lstStyle/>
          <a:p>
            <a:r>
              <a:rPr lang="en-US"/>
              <a:t>Moebius Solves WSB</a:t>
            </a:r>
          </a:p>
        </p:txBody>
      </p:sp>
      <p:sp>
        <p:nvSpPr>
          <p:cNvPr id="123" name="Slide Number Placeholder 4"/>
          <p:cNvSpPr>
            <a:spLocks noGrp="1"/>
          </p:cNvSpPr>
          <p:nvPr>
            <p:ph type="sldNum" sz="quarter" idx="11"/>
          </p:nvPr>
        </p:nvSpPr>
        <p:spPr/>
        <p:txBody>
          <a:bodyPr/>
          <a:lstStyle/>
          <a:p>
            <a:fld id="{8B9E2A6B-414D-43F8-BB0D-C31DC7B8DA81}" type="slidenum">
              <a:rPr lang="en-US"/>
              <a:pPr/>
              <a:t>201</a:t>
            </a:fld>
            <a:endParaRPr lang="en-US"/>
          </a:p>
        </p:txBody>
      </p:sp>
      <p:sp>
        <p:nvSpPr>
          <p:cNvPr id="14" name="Footer Placeholder 13"/>
          <p:cNvSpPr>
            <a:spLocks noGrp="1"/>
          </p:cNvSpPr>
          <p:nvPr>
            <p:ph type="ftr" sz="quarter" idx="4294967295"/>
          </p:nvPr>
        </p:nvSpPr>
        <p:spPr>
          <a:xfrm>
            <a:off x="3124200" y="6248400"/>
            <a:ext cx="2895600" cy="457200"/>
          </a:xfrm>
        </p:spPr>
        <p:txBody>
          <a:bodyPr/>
          <a:lstStyle/>
          <a:p>
            <a:r>
              <a:rPr lang="en-US" dirty="0" smtClean="0"/>
              <a:t>Distributed Computing Through Combinatorial Topology</a:t>
            </a:r>
            <a:endParaRPr lang="en-US" dirty="0"/>
          </a:p>
        </p:txBody>
      </p:sp>
      <p:sp>
        <p:nvSpPr>
          <p:cNvPr id="1372162" name="AutoShape 2"/>
          <p:cNvSpPr>
            <a:spLocks noChangeArrowheads="1"/>
          </p:cNvSpPr>
          <p:nvPr/>
        </p:nvSpPr>
        <p:spPr bwMode="auto">
          <a:xfrm flipH="1" flipV="1">
            <a:off x="4686300" y="2386013"/>
            <a:ext cx="3322638" cy="2916237"/>
          </a:xfrm>
          <a:prstGeom prst="triangle">
            <a:avLst>
              <a:gd name="adj" fmla="val 50000"/>
            </a:avLst>
          </a:prstGeom>
          <a:solidFill>
            <a:srgbClr val="CCFFCC"/>
          </a:solidFill>
          <a:ln w="38100" algn="ctr">
            <a:solidFill>
              <a:schemeClr val="tx1"/>
            </a:solidFill>
            <a:miter lim="800000"/>
            <a:headEnd/>
            <a:tailEnd/>
          </a:ln>
          <a:effectLst/>
        </p:spPr>
        <p:txBody>
          <a:bodyPr wrap="none" anchor="ctr"/>
          <a:lstStyle/>
          <a:p>
            <a:endParaRPr lang="en-US"/>
          </a:p>
        </p:txBody>
      </p:sp>
      <p:sp>
        <p:nvSpPr>
          <p:cNvPr id="1372163" name="AutoShape 3"/>
          <p:cNvSpPr>
            <a:spLocks noChangeArrowheads="1"/>
          </p:cNvSpPr>
          <p:nvPr/>
        </p:nvSpPr>
        <p:spPr bwMode="auto">
          <a:xfrm flipH="1" flipV="1">
            <a:off x="1349375" y="2386013"/>
            <a:ext cx="3322638" cy="2916237"/>
          </a:xfrm>
          <a:prstGeom prst="triangle">
            <a:avLst>
              <a:gd name="adj" fmla="val 50000"/>
            </a:avLst>
          </a:prstGeom>
          <a:solidFill>
            <a:srgbClr val="33CCCC"/>
          </a:solidFill>
          <a:ln w="38100" algn="ctr">
            <a:solidFill>
              <a:schemeClr val="tx1"/>
            </a:solidFill>
            <a:miter lim="800000"/>
            <a:headEnd/>
            <a:tailEnd/>
          </a:ln>
          <a:effectLst/>
        </p:spPr>
        <p:txBody>
          <a:bodyPr wrap="none" anchor="ctr"/>
          <a:lstStyle/>
          <a:p>
            <a:endParaRPr lang="en-US"/>
          </a:p>
        </p:txBody>
      </p:sp>
      <p:sp>
        <p:nvSpPr>
          <p:cNvPr id="1372165" name="AutoShape 5"/>
          <p:cNvSpPr>
            <a:spLocks noChangeArrowheads="1"/>
          </p:cNvSpPr>
          <p:nvPr/>
        </p:nvSpPr>
        <p:spPr bwMode="auto">
          <a:xfrm>
            <a:off x="2597150" y="3067050"/>
            <a:ext cx="855663" cy="595313"/>
          </a:xfrm>
          <a:prstGeom prst="triangle">
            <a:avLst>
              <a:gd name="adj" fmla="val 50000"/>
            </a:avLst>
          </a:prstGeom>
          <a:solidFill>
            <a:srgbClr val="33CCCC"/>
          </a:solidFill>
          <a:ln w="38100" algn="ctr">
            <a:solidFill>
              <a:schemeClr val="tx1"/>
            </a:solidFill>
            <a:miter lim="800000"/>
            <a:headEnd/>
            <a:tailEnd/>
          </a:ln>
          <a:effectLst/>
        </p:spPr>
        <p:txBody>
          <a:bodyPr wrap="none" anchor="ctr"/>
          <a:lstStyle/>
          <a:p>
            <a:endParaRPr lang="en-US"/>
          </a:p>
        </p:txBody>
      </p:sp>
      <p:sp>
        <p:nvSpPr>
          <p:cNvPr id="1372166" name="Line 6"/>
          <p:cNvSpPr>
            <a:spLocks noChangeShapeType="1"/>
          </p:cNvSpPr>
          <p:nvPr/>
        </p:nvSpPr>
        <p:spPr bwMode="auto">
          <a:xfrm flipH="1">
            <a:off x="3017838" y="3678238"/>
            <a:ext cx="434975" cy="1654175"/>
          </a:xfrm>
          <a:prstGeom prst="line">
            <a:avLst/>
          </a:prstGeom>
          <a:noFill/>
          <a:ln w="38100">
            <a:solidFill>
              <a:schemeClr val="tx1"/>
            </a:solidFill>
            <a:round/>
            <a:headEnd/>
            <a:tailEnd/>
          </a:ln>
          <a:effectLst/>
        </p:spPr>
        <p:txBody>
          <a:bodyPr anchor="ctr"/>
          <a:lstStyle/>
          <a:p>
            <a:endParaRPr lang="en-US"/>
          </a:p>
        </p:txBody>
      </p:sp>
      <p:sp>
        <p:nvSpPr>
          <p:cNvPr id="1372167" name="Line 7"/>
          <p:cNvSpPr>
            <a:spLocks noChangeShapeType="1"/>
          </p:cNvSpPr>
          <p:nvPr/>
        </p:nvSpPr>
        <p:spPr bwMode="auto">
          <a:xfrm flipV="1">
            <a:off x="3481388" y="2341563"/>
            <a:ext cx="1219200" cy="1292225"/>
          </a:xfrm>
          <a:prstGeom prst="line">
            <a:avLst/>
          </a:prstGeom>
          <a:noFill/>
          <a:ln w="38100">
            <a:solidFill>
              <a:schemeClr val="tx1"/>
            </a:solidFill>
            <a:round/>
            <a:headEnd/>
            <a:tailEnd/>
          </a:ln>
          <a:effectLst/>
        </p:spPr>
        <p:txBody>
          <a:bodyPr anchor="ctr"/>
          <a:lstStyle/>
          <a:p>
            <a:endParaRPr lang="en-US"/>
          </a:p>
        </p:txBody>
      </p:sp>
      <p:sp>
        <p:nvSpPr>
          <p:cNvPr id="1372168" name="Line 8"/>
          <p:cNvSpPr>
            <a:spLocks noChangeShapeType="1"/>
          </p:cNvSpPr>
          <p:nvPr/>
        </p:nvSpPr>
        <p:spPr bwMode="auto">
          <a:xfrm flipH="1">
            <a:off x="3046413" y="2327275"/>
            <a:ext cx="1625600" cy="769938"/>
          </a:xfrm>
          <a:prstGeom prst="line">
            <a:avLst/>
          </a:prstGeom>
          <a:noFill/>
          <a:ln w="38100">
            <a:solidFill>
              <a:schemeClr val="tx1"/>
            </a:solidFill>
            <a:round/>
            <a:headEnd/>
            <a:tailEnd/>
          </a:ln>
          <a:effectLst/>
        </p:spPr>
        <p:txBody>
          <a:bodyPr anchor="ctr"/>
          <a:lstStyle/>
          <a:p>
            <a:endParaRPr lang="en-US"/>
          </a:p>
        </p:txBody>
      </p:sp>
      <p:sp>
        <p:nvSpPr>
          <p:cNvPr id="1372169" name="Line 9"/>
          <p:cNvSpPr>
            <a:spLocks noChangeShapeType="1"/>
          </p:cNvSpPr>
          <p:nvPr/>
        </p:nvSpPr>
        <p:spPr bwMode="auto">
          <a:xfrm flipH="1" flipV="1">
            <a:off x="1319213" y="2386013"/>
            <a:ext cx="1670050" cy="696912"/>
          </a:xfrm>
          <a:prstGeom prst="line">
            <a:avLst/>
          </a:prstGeom>
          <a:noFill/>
          <a:ln w="38100">
            <a:solidFill>
              <a:schemeClr val="tx1"/>
            </a:solidFill>
            <a:round/>
            <a:headEnd/>
            <a:tailEnd/>
          </a:ln>
          <a:effectLst/>
        </p:spPr>
        <p:txBody>
          <a:bodyPr anchor="ctr"/>
          <a:lstStyle/>
          <a:p>
            <a:endParaRPr lang="en-US"/>
          </a:p>
        </p:txBody>
      </p:sp>
      <p:sp>
        <p:nvSpPr>
          <p:cNvPr id="1372170" name="Line 10"/>
          <p:cNvSpPr>
            <a:spLocks noChangeShapeType="1"/>
          </p:cNvSpPr>
          <p:nvPr/>
        </p:nvSpPr>
        <p:spPr bwMode="auto">
          <a:xfrm flipH="1" flipV="1">
            <a:off x="1290638" y="2327275"/>
            <a:ext cx="1263650" cy="1320800"/>
          </a:xfrm>
          <a:prstGeom prst="line">
            <a:avLst/>
          </a:prstGeom>
          <a:noFill/>
          <a:ln w="38100">
            <a:solidFill>
              <a:schemeClr val="tx1"/>
            </a:solidFill>
            <a:round/>
            <a:headEnd/>
            <a:tailEnd/>
          </a:ln>
          <a:effectLst/>
        </p:spPr>
        <p:txBody>
          <a:bodyPr anchor="ctr"/>
          <a:lstStyle/>
          <a:p>
            <a:endParaRPr lang="en-US"/>
          </a:p>
        </p:txBody>
      </p:sp>
      <p:sp>
        <p:nvSpPr>
          <p:cNvPr id="1372171" name="Line 11"/>
          <p:cNvSpPr>
            <a:spLocks noChangeShapeType="1"/>
          </p:cNvSpPr>
          <p:nvPr/>
        </p:nvSpPr>
        <p:spPr bwMode="auto">
          <a:xfrm flipH="1" flipV="1">
            <a:off x="2597150" y="3619500"/>
            <a:ext cx="434975" cy="1698625"/>
          </a:xfrm>
          <a:prstGeom prst="line">
            <a:avLst/>
          </a:prstGeom>
          <a:noFill/>
          <a:ln w="38100">
            <a:solidFill>
              <a:schemeClr val="tx1"/>
            </a:solidFill>
            <a:round/>
            <a:headEnd/>
            <a:tailEnd/>
          </a:ln>
          <a:effectLst/>
        </p:spPr>
        <p:txBody>
          <a:bodyPr anchor="ctr"/>
          <a:lstStyle/>
          <a:p>
            <a:endParaRPr lang="en-US"/>
          </a:p>
        </p:txBody>
      </p:sp>
      <p:sp>
        <p:nvSpPr>
          <p:cNvPr id="1372172" name="Line 12"/>
          <p:cNvSpPr>
            <a:spLocks noChangeShapeType="1"/>
          </p:cNvSpPr>
          <p:nvPr/>
        </p:nvSpPr>
        <p:spPr bwMode="auto">
          <a:xfrm flipV="1">
            <a:off x="3032125" y="2374900"/>
            <a:ext cx="420688" cy="754063"/>
          </a:xfrm>
          <a:prstGeom prst="line">
            <a:avLst/>
          </a:prstGeom>
          <a:noFill/>
          <a:ln w="38100">
            <a:solidFill>
              <a:schemeClr val="tx1"/>
            </a:solidFill>
            <a:round/>
            <a:headEnd/>
            <a:tailEnd/>
          </a:ln>
          <a:effectLst/>
        </p:spPr>
        <p:txBody>
          <a:bodyPr anchor="ctr"/>
          <a:lstStyle/>
          <a:p>
            <a:endParaRPr lang="en-US"/>
          </a:p>
        </p:txBody>
      </p:sp>
      <p:sp>
        <p:nvSpPr>
          <p:cNvPr id="1372173" name="Line 13"/>
          <p:cNvSpPr>
            <a:spLocks noChangeShapeType="1"/>
          </p:cNvSpPr>
          <p:nvPr/>
        </p:nvSpPr>
        <p:spPr bwMode="auto">
          <a:xfrm flipH="1" flipV="1">
            <a:off x="2603500" y="2376488"/>
            <a:ext cx="420688" cy="754062"/>
          </a:xfrm>
          <a:prstGeom prst="line">
            <a:avLst/>
          </a:prstGeom>
          <a:noFill/>
          <a:ln w="38100">
            <a:solidFill>
              <a:schemeClr val="tx1"/>
            </a:solidFill>
            <a:round/>
            <a:headEnd/>
            <a:tailEnd/>
          </a:ln>
          <a:effectLst/>
        </p:spPr>
        <p:txBody>
          <a:bodyPr anchor="ctr"/>
          <a:lstStyle/>
          <a:p>
            <a:endParaRPr lang="en-US"/>
          </a:p>
        </p:txBody>
      </p:sp>
      <p:sp>
        <p:nvSpPr>
          <p:cNvPr id="1372174" name="Line 14"/>
          <p:cNvSpPr>
            <a:spLocks noChangeShapeType="1"/>
          </p:cNvSpPr>
          <p:nvPr/>
        </p:nvSpPr>
        <p:spPr bwMode="auto">
          <a:xfrm flipH="1" flipV="1">
            <a:off x="2001838" y="3546475"/>
            <a:ext cx="623887" cy="131763"/>
          </a:xfrm>
          <a:prstGeom prst="line">
            <a:avLst/>
          </a:prstGeom>
          <a:noFill/>
          <a:ln w="38100">
            <a:solidFill>
              <a:schemeClr val="tx1"/>
            </a:solidFill>
            <a:round/>
            <a:headEnd/>
            <a:tailEnd/>
          </a:ln>
          <a:effectLst/>
        </p:spPr>
        <p:txBody>
          <a:bodyPr anchor="ctr"/>
          <a:lstStyle/>
          <a:p>
            <a:endParaRPr lang="en-US"/>
          </a:p>
        </p:txBody>
      </p:sp>
      <p:sp>
        <p:nvSpPr>
          <p:cNvPr id="1372175" name="Line 15"/>
          <p:cNvSpPr>
            <a:spLocks noChangeShapeType="1"/>
          </p:cNvSpPr>
          <p:nvPr/>
        </p:nvSpPr>
        <p:spPr bwMode="auto">
          <a:xfrm flipV="1">
            <a:off x="3432175" y="3438525"/>
            <a:ext cx="623888" cy="217488"/>
          </a:xfrm>
          <a:prstGeom prst="line">
            <a:avLst/>
          </a:prstGeom>
          <a:noFill/>
          <a:ln w="38100">
            <a:solidFill>
              <a:schemeClr val="tx1"/>
            </a:solidFill>
            <a:round/>
            <a:headEnd/>
            <a:tailEnd/>
          </a:ln>
          <a:effectLst/>
        </p:spPr>
        <p:txBody>
          <a:bodyPr anchor="ctr"/>
          <a:lstStyle/>
          <a:p>
            <a:endParaRPr lang="en-US"/>
          </a:p>
        </p:txBody>
      </p:sp>
      <p:sp>
        <p:nvSpPr>
          <p:cNvPr id="1372176" name="Line 16"/>
          <p:cNvSpPr>
            <a:spLocks noChangeShapeType="1"/>
          </p:cNvSpPr>
          <p:nvPr/>
        </p:nvSpPr>
        <p:spPr bwMode="auto">
          <a:xfrm flipH="1">
            <a:off x="2449513" y="3692525"/>
            <a:ext cx="131762" cy="565150"/>
          </a:xfrm>
          <a:prstGeom prst="line">
            <a:avLst/>
          </a:prstGeom>
          <a:noFill/>
          <a:ln w="38100">
            <a:solidFill>
              <a:schemeClr val="tx1"/>
            </a:solidFill>
            <a:round/>
            <a:headEnd/>
            <a:tailEnd/>
          </a:ln>
          <a:effectLst/>
        </p:spPr>
        <p:txBody>
          <a:bodyPr anchor="ctr"/>
          <a:lstStyle/>
          <a:p>
            <a:endParaRPr lang="en-US"/>
          </a:p>
        </p:txBody>
      </p:sp>
      <p:sp>
        <p:nvSpPr>
          <p:cNvPr id="1372177" name="Line 17"/>
          <p:cNvSpPr>
            <a:spLocks noChangeShapeType="1"/>
          </p:cNvSpPr>
          <p:nvPr/>
        </p:nvSpPr>
        <p:spPr bwMode="auto">
          <a:xfrm>
            <a:off x="3473450" y="3671888"/>
            <a:ext cx="161925" cy="477837"/>
          </a:xfrm>
          <a:prstGeom prst="line">
            <a:avLst/>
          </a:prstGeom>
          <a:noFill/>
          <a:ln w="38100">
            <a:solidFill>
              <a:schemeClr val="tx1"/>
            </a:solidFill>
            <a:round/>
            <a:headEnd/>
            <a:tailEnd/>
          </a:ln>
          <a:effectLst/>
        </p:spPr>
        <p:txBody>
          <a:bodyPr anchor="ctr"/>
          <a:lstStyle/>
          <a:p>
            <a:endParaRPr lang="en-US"/>
          </a:p>
        </p:txBody>
      </p:sp>
      <p:sp>
        <p:nvSpPr>
          <p:cNvPr id="1372178" name="Oval 18"/>
          <p:cNvSpPr>
            <a:spLocks noChangeArrowheads="1"/>
          </p:cNvSpPr>
          <p:nvPr/>
        </p:nvSpPr>
        <p:spPr bwMode="auto">
          <a:xfrm flipH="1" flipV="1">
            <a:off x="1262063" y="2260600"/>
            <a:ext cx="290512" cy="249238"/>
          </a:xfrm>
          <a:prstGeom prst="ellipse">
            <a:avLst/>
          </a:prstGeom>
          <a:solidFill>
            <a:schemeClr val="bg1"/>
          </a:solidFill>
          <a:ln w="38100">
            <a:solidFill>
              <a:schemeClr val="tx1"/>
            </a:solidFill>
            <a:round/>
            <a:headEnd/>
            <a:tailEnd/>
          </a:ln>
          <a:effectLst/>
        </p:spPr>
        <p:txBody>
          <a:bodyPr rot="10800000" wrap="none" anchor="ctr"/>
          <a:lstStyle/>
          <a:p>
            <a:endParaRPr lang="en-GB">
              <a:solidFill>
                <a:srgbClr val="0000FF"/>
              </a:solidFill>
            </a:endParaRPr>
          </a:p>
        </p:txBody>
      </p:sp>
      <p:sp>
        <p:nvSpPr>
          <p:cNvPr id="1372179" name="Oval 19"/>
          <p:cNvSpPr>
            <a:spLocks noChangeArrowheads="1"/>
          </p:cNvSpPr>
          <p:nvPr/>
        </p:nvSpPr>
        <p:spPr bwMode="auto">
          <a:xfrm flipH="1" flipV="1">
            <a:off x="1316038" y="2363788"/>
            <a:ext cx="42862" cy="85725"/>
          </a:xfrm>
          <a:prstGeom prst="ellipse">
            <a:avLst/>
          </a:prstGeom>
          <a:solidFill>
            <a:schemeClr val="bg1"/>
          </a:solidFill>
          <a:ln w="3175">
            <a:solidFill>
              <a:schemeClr val="tx1"/>
            </a:solidFill>
            <a:round/>
            <a:headEnd/>
            <a:tailEnd/>
          </a:ln>
          <a:effectLst/>
        </p:spPr>
        <p:txBody>
          <a:bodyPr wrap="none" anchor="ctr"/>
          <a:lstStyle/>
          <a:p>
            <a:endParaRPr lang="en-US"/>
          </a:p>
        </p:txBody>
      </p:sp>
      <p:sp>
        <p:nvSpPr>
          <p:cNvPr id="1372180" name="Oval 20"/>
          <p:cNvSpPr>
            <a:spLocks noChangeArrowheads="1"/>
          </p:cNvSpPr>
          <p:nvPr/>
        </p:nvSpPr>
        <p:spPr bwMode="auto">
          <a:xfrm flipH="1" flipV="1">
            <a:off x="3368675" y="2260600"/>
            <a:ext cx="290513" cy="249238"/>
          </a:xfrm>
          <a:prstGeom prst="ellipse">
            <a:avLst/>
          </a:prstGeom>
          <a:solidFill>
            <a:schemeClr val="tx1"/>
          </a:solidFill>
          <a:ln w="38100">
            <a:solidFill>
              <a:schemeClr val="tx1"/>
            </a:solidFill>
            <a:round/>
            <a:headEnd/>
            <a:tailEnd/>
          </a:ln>
          <a:effectLst/>
        </p:spPr>
        <p:txBody>
          <a:bodyPr rot="10800000" wrap="none" anchor="ctr"/>
          <a:lstStyle/>
          <a:p>
            <a:endParaRPr lang="en-GB">
              <a:solidFill>
                <a:srgbClr val="0000FF"/>
              </a:solidFill>
            </a:endParaRPr>
          </a:p>
        </p:txBody>
      </p:sp>
      <p:sp>
        <p:nvSpPr>
          <p:cNvPr id="1372181" name="Oval 21"/>
          <p:cNvSpPr>
            <a:spLocks noChangeArrowheads="1"/>
          </p:cNvSpPr>
          <p:nvPr/>
        </p:nvSpPr>
        <p:spPr bwMode="auto">
          <a:xfrm flipH="1" flipV="1">
            <a:off x="3422650" y="2363788"/>
            <a:ext cx="42863" cy="85725"/>
          </a:xfrm>
          <a:prstGeom prst="ellipse">
            <a:avLst/>
          </a:prstGeom>
          <a:solidFill>
            <a:schemeClr val="bg1"/>
          </a:solidFill>
          <a:ln w="3175">
            <a:solidFill>
              <a:schemeClr val="tx1"/>
            </a:solidFill>
            <a:round/>
            <a:headEnd/>
            <a:tailEnd/>
          </a:ln>
          <a:effectLst/>
        </p:spPr>
        <p:txBody>
          <a:bodyPr wrap="none" anchor="ctr"/>
          <a:lstStyle/>
          <a:p>
            <a:endParaRPr lang="en-US"/>
          </a:p>
        </p:txBody>
      </p:sp>
      <p:sp>
        <p:nvSpPr>
          <p:cNvPr id="1372182" name="Oval 22"/>
          <p:cNvSpPr>
            <a:spLocks noChangeArrowheads="1"/>
          </p:cNvSpPr>
          <p:nvPr/>
        </p:nvSpPr>
        <p:spPr bwMode="auto">
          <a:xfrm flipH="1" flipV="1">
            <a:off x="2490788" y="2260600"/>
            <a:ext cx="290512" cy="249238"/>
          </a:xfrm>
          <a:prstGeom prst="ellipse">
            <a:avLst/>
          </a:prstGeom>
          <a:solidFill>
            <a:schemeClr val="tx1"/>
          </a:solidFill>
          <a:ln w="38100">
            <a:solidFill>
              <a:schemeClr val="tx1"/>
            </a:solidFill>
            <a:round/>
            <a:headEnd/>
            <a:tailEnd/>
          </a:ln>
          <a:effectLst/>
        </p:spPr>
        <p:txBody>
          <a:bodyPr rot="10800000" wrap="none" anchor="ctr"/>
          <a:lstStyle/>
          <a:p>
            <a:endParaRPr lang="en-GB">
              <a:solidFill>
                <a:srgbClr val="0000FF"/>
              </a:solidFill>
            </a:endParaRPr>
          </a:p>
        </p:txBody>
      </p:sp>
      <p:sp>
        <p:nvSpPr>
          <p:cNvPr id="1372183" name="Oval 23"/>
          <p:cNvSpPr>
            <a:spLocks noChangeArrowheads="1"/>
          </p:cNvSpPr>
          <p:nvPr/>
        </p:nvSpPr>
        <p:spPr bwMode="auto">
          <a:xfrm flipH="1" flipV="1">
            <a:off x="2544763" y="2363788"/>
            <a:ext cx="42862" cy="85725"/>
          </a:xfrm>
          <a:prstGeom prst="ellipse">
            <a:avLst/>
          </a:prstGeom>
          <a:solidFill>
            <a:srgbClr val="66FFFF"/>
          </a:solidFill>
          <a:ln w="3175">
            <a:solidFill>
              <a:schemeClr val="tx1"/>
            </a:solidFill>
            <a:round/>
            <a:headEnd/>
            <a:tailEnd/>
          </a:ln>
          <a:effectLst/>
        </p:spPr>
        <p:txBody>
          <a:bodyPr wrap="none" anchor="ctr"/>
          <a:lstStyle/>
          <a:p>
            <a:endParaRPr lang="en-US"/>
          </a:p>
        </p:txBody>
      </p:sp>
      <p:sp>
        <p:nvSpPr>
          <p:cNvPr id="1372184" name="Oval 24"/>
          <p:cNvSpPr>
            <a:spLocks noChangeArrowheads="1"/>
          </p:cNvSpPr>
          <p:nvPr/>
        </p:nvSpPr>
        <p:spPr bwMode="auto">
          <a:xfrm flipH="1" flipV="1">
            <a:off x="2462213" y="3536950"/>
            <a:ext cx="290512" cy="249238"/>
          </a:xfrm>
          <a:prstGeom prst="ellipse">
            <a:avLst/>
          </a:prstGeom>
          <a:solidFill>
            <a:schemeClr val="tx1"/>
          </a:solidFill>
          <a:ln w="38100">
            <a:solidFill>
              <a:schemeClr val="tx1"/>
            </a:solidFill>
            <a:round/>
            <a:headEnd/>
            <a:tailEnd/>
          </a:ln>
          <a:effectLst/>
        </p:spPr>
        <p:txBody>
          <a:bodyPr rot="10800000" wrap="none" anchor="ctr"/>
          <a:lstStyle/>
          <a:p>
            <a:endParaRPr lang="en-GB">
              <a:solidFill>
                <a:srgbClr val="0000FF"/>
              </a:solidFill>
            </a:endParaRPr>
          </a:p>
        </p:txBody>
      </p:sp>
      <p:sp>
        <p:nvSpPr>
          <p:cNvPr id="1372185" name="Oval 25"/>
          <p:cNvSpPr>
            <a:spLocks noChangeArrowheads="1"/>
          </p:cNvSpPr>
          <p:nvPr/>
        </p:nvSpPr>
        <p:spPr bwMode="auto">
          <a:xfrm flipH="1" flipV="1">
            <a:off x="2516188" y="3640138"/>
            <a:ext cx="42862" cy="85725"/>
          </a:xfrm>
          <a:prstGeom prst="ellipse">
            <a:avLst/>
          </a:prstGeom>
          <a:solidFill>
            <a:srgbClr val="66FFFF"/>
          </a:solidFill>
          <a:ln w="3175">
            <a:solidFill>
              <a:schemeClr val="tx1"/>
            </a:solidFill>
            <a:round/>
            <a:headEnd/>
            <a:tailEnd/>
          </a:ln>
          <a:effectLst/>
        </p:spPr>
        <p:txBody>
          <a:bodyPr wrap="none" anchor="ctr"/>
          <a:lstStyle/>
          <a:p>
            <a:endParaRPr lang="en-US"/>
          </a:p>
        </p:txBody>
      </p:sp>
      <p:sp>
        <p:nvSpPr>
          <p:cNvPr id="1372186" name="Oval 26"/>
          <p:cNvSpPr>
            <a:spLocks noChangeArrowheads="1"/>
          </p:cNvSpPr>
          <p:nvPr/>
        </p:nvSpPr>
        <p:spPr bwMode="auto">
          <a:xfrm flipH="1" flipV="1">
            <a:off x="3328988" y="3538538"/>
            <a:ext cx="290512" cy="249237"/>
          </a:xfrm>
          <a:prstGeom prst="ellipse">
            <a:avLst/>
          </a:prstGeom>
          <a:solidFill>
            <a:schemeClr val="tx1"/>
          </a:solidFill>
          <a:ln w="38100">
            <a:solidFill>
              <a:schemeClr val="tx1"/>
            </a:solidFill>
            <a:round/>
            <a:headEnd/>
            <a:tailEnd/>
          </a:ln>
          <a:effectLst/>
        </p:spPr>
        <p:txBody>
          <a:bodyPr rot="10800000" wrap="none" anchor="ctr"/>
          <a:lstStyle/>
          <a:p>
            <a:endParaRPr lang="en-GB">
              <a:solidFill>
                <a:srgbClr val="0000FF"/>
              </a:solidFill>
            </a:endParaRPr>
          </a:p>
        </p:txBody>
      </p:sp>
      <p:sp>
        <p:nvSpPr>
          <p:cNvPr id="1372187" name="Oval 27"/>
          <p:cNvSpPr>
            <a:spLocks noChangeArrowheads="1"/>
          </p:cNvSpPr>
          <p:nvPr/>
        </p:nvSpPr>
        <p:spPr bwMode="auto">
          <a:xfrm flipH="1" flipV="1">
            <a:off x="3382963" y="3641725"/>
            <a:ext cx="42862" cy="85725"/>
          </a:xfrm>
          <a:prstGeom prst="ellipse">
            <a:avLst/>
          </a:prstGeom>
          <a:solidFill>
            <a:schemeClr val="bg1"/>
          </a:solidFill>
          <a:ln w="3175">
            <a:solidFill>
              <a:schemeClr val="tx1"/>
            </a:solidFill>
            <a:round/>
            <a:headEnd/>
            <a:tailEnd/>
          </a:ln>
          <a:effectLst/>
        </p:spPr>
        <p:txBody>
          <a:bodyPr wrap="none" anchor="ctr"/>
          <a:lstStyle/>
          <a:p>
            <a:endParaRPr lang="en-US"/>
          </a:p>
        </p:txBody>
      </p:sp>
      <p:sp>
        <p:nvSpPr>
          <p:cNvPr id="1372188" name="Oval 28"/>
          <p:cNvSpPr>
            <a:spLocks noChangeArrowheads="1"/>
          </p:cNvSpPr>
          <p:nvPr/>
        </p:nvSpPr>
        <p:spPr bwMode="auto">
          <a:xfrm flipH="1" flipV="1">
            <a:off x="2290763" y="4132263"/>
            <a:ext cx="290512" cy="249237"/>
          </a:xfrm>
          <a:prstGeom prst="ellipse">
            <a:avLst/>
          </a:prstGeom>
          <a:solidFill>
            <a:schemeClr val="bg1"/>
          </a:solidFill>
          <a:ln w="38100">
            <a:solidFill>
              <a:schemeClr val="tx1"/>
            </a:solidFill>
            <a:round/>
            <a:headEnd/>
            <a:tailEnd/>
          </a:ln>
          <a:effectLst/>
        </p:spPr>
        <p:txBody>
          <a:bodyPr rot="10800000" wrap="none" anchor="ctr"/>
          <a:lstStyle/>
          <a:p>
            <a:endParaRPr lang="en-GB">
              <a:solidFill>
                <a:srgbClr val="0000FF"/>
              </a:solidFill>
            </a:endParaRPr>
          </a:p>
        </p:txBody>
      </p:sp>
      <p:sp>
        <p:nvSpPr>
          <p:cNvPr id="1372189" name="Oval 29"/>
          <p:cNvSpPr>
            <a:spLocks noChangeArrowheads="1"/>
          </p:cNvSpPr>
          <p:nvPr/>
        </p:nvSpPr>
        <p:spPr bwMode="auto">
          <a:xfrm flipH="1" flipV="1">
            <a:off x="2344738" y="4235450"/>
            <a:ext cx="42862" cy="85725"/>
          </a:xfrm>
          <a:prstGeom prst="ellipse">
            <a:avLst/>
          </a:prstGeom>
          <a:solidFill>
            <a:schemeClr val="bg1"/>
          </a:solidFill>
          <a:ln w="3175">
            <a:solidFill>
              <a:schemeClr val="tx1"/>
            </a:solidFill>
            <a:round/>
            <a:headEnd/>
            <a:tailEnd/>
          </a:ln>
          <a:effectLst/>
        </p:spPr>
        <p:txBody>
          <a:bodyPr wrap="none" anchor="ctr"/>
          <a:lstStyle/>
          <a:p>
            <a:endParaRPr lang="en-US"/>
          </a:p>
        </p:txBody>
      </p:sp>
      <p:sp>
        <p:nvSpPr>
          <p:cNvPr id="1372190" name="Oval 30"/>
          <p:cNvSpPr>
            <a:spLocks noChangeArrowheads="1"/>
          </p:cNvSpPr>
          <p:nvPr/>
        </p:nvSpPr>
        <p:spPr bwMode="auto">
          <a:xfrm flipH="1" flipV="1">
            <a:off x="2860675" y="2976563"/>
            <a:ext cx="290513" cy="249237"/>
          </a:xfrm>
          <a:prstGeom prst="ellipse">
            <a:avLst/>
          </a:prstGeom>
          <a:solidFill>
            <a:schemeClr val="bg1"/>
          </a:solidFill>
          <a:ln w="38100">
            <a:solidFill>
              <a:schemeClr val="tx1"/>
            </a:solidFill>
            <a:round/>
            <a:headEnd/>
            <a:tailEnd/>
          </a:ln>
          <a:effectLst/>
        </p:spPr>
        <p:txBody>
          <a:bodyPr rot="10800000" wrap="none" anchor="ctr"/>
          <a:lstStyle/>
          <a:p>
            <a:endParaRPr lang="en-GB">
              <a:solidFill>
                <a:srgbClr val="0000FF"/>
              </a:solidFill>
            </a:endParaRPr>
          </a:p>
        </p:txBody>
      </p:sp>
      <p:sp>
        <p:nvSpPr>
          <p:cNvPr id="1372191" name="Oval 31"/>
          <p:cNvSpPr>
            <a:spLocks noChangeArrowheads="1"/>
          </p:cNvSpPr>
          <p:nvPr/>
        </p:nvSpPr>
        <p:spPr bwMode="auto">
          <a:xfrm flipH="1" flipV="1">
            <a:off x="2914650" y="3079750"/>
            <a:ext cx="42863" cy="85725"/>
          </a:xfrm>
          <a:prstGeom prst="ellipse">
            <a:avLst/>
          </a:prstGeom>
          <a:solidFill>
            <a:srgbClr val="FFFF00"/>
          </a:solidFill>
          <a:ln w="3175">
            <a:solidFill>
              <a:schemeClr val="tx1"/>
            </a:solidFill>
            <a:round/>
            <a:headEnd/>
            <a:tailEnd/>
          </a:ln>
          <a:effectLst/>
        </p:spPr>
        <p:txBody>
          <a:bodyPr wrap="none" anchor="ctr"/>
          <a:lstStyle/>
          <a:p>
            <a:endParaRPr lang="en-US"/>
          </a:p>
        </p:txBody>
      </p:sp>
      <p:sp>
        <p:nvSpPr>
          <p:cNvPr id="1372192" name="Oval 32"/>
          <p:cNvSpPr>
            <a:spLocks noChangeArrowheads="1"/>
          </p:cNvSpPr>
          <p:nvPr/>
        </p:nvSpPr>
        <p:spPr bwMode="auto">
          <a:xfrm flipH="1" flipV="1">
            <a:off x="1895475" y="3436938"/>
            <a:ext cx="290513" cy="249237"/>
          </a:xfrm>
          <a:prstGeom prst="ellipse">
            <a:avLst/>
          </a:prstGeom>
          <a:solidFill>
            <a:schemeClr val="bg1"/>
          </a:solidFill>
          <a:ln w="38100">
            <a:solidFill>
              <a:schemeClr val="tx1"/>
            </a:solidFill>
            <a:round/>
            <a:headEnd/>
            <a:tailEnd/>
          </a:ln>
          <a:effectLst/>
        </p:spPr>
        <p:txBody>
          <a:bodyPr rot="10800000" wrap="none" anchor="ctr"/>
          <a:lstStyle/>
          <a:p>
            <a:endParaRPr lang="en-GB">
              <a:solidFill>
                <a:srgbClr val="0000FF"/>
              </a:solidFill>
            </a:endParaRPr>
          </a:p>
        </p:txBody>
      </p:sp>
      <p:sp>
        <p:nvSpPr>
          <p:cNvPr id="1372193" name="Oval 33"/>
          <p:cNvSpPr>
            <a:spLocks noChangeArrowheads="1"/>
          </p:cNvSpPr>
          <p:nvPr/>
        </p:nvSpPr>
        <p:spPr bwMode="auto">
          <a:xfrm flipH="1" flipV="1">
            <a:off x="1949450" y="3540125"/>
            <a:ext cx="42863" cy="85725"/>
          </a:xfrm>
          <a:prstGeom prst="ellipse">
            <a:avLst/>
          </a:prstGeom>
          <a:solidFill>
            <a:srgbClr val="FFFF00"/>
          </a:solidFill>
          <a:ln w="3175">
            <a:solidFill>
              <a:schemeClr val="tx1"/>
            </a:solidFill>
            <a:round/>
            <a:headEnd/>
            <a:tailEnd/>
          </a:ln>
          <a:effectLst/>
        </p:spPr>
        <p:txBody>
          <a:bodyPr wrap="none" anchor="ctr"/>
          <a:lstStyle/>
          <a:p>
            <a:endParaRPr lang="en-US"/>
          </a:p>
        </p:txBody>
      </p:sp>
      <p:sp>
        <p:nvSpPr>
          <p:cNvPr id="1372194" name="AutoShape 34"/>
          <p:cNvSpPr>
            <a:spLocks noChangeArrowheads="1"/>
          </p:cNvSpPr>
          <p:nvPr/>
        </p:nvSpPr>
        <p:spPr bwMode="auto">
          <a:xfrm>
            <a:off x="5934075" y="3067050"/>
            <a:ext cx="855663" cy="595313"/>
          </a:xfrm>
          <a:prstGeom prst="triangle">
            <a:avLst>
              <a:gd name="adj" fmla="val 50000"/>
            </a:avLst>
          </a:prstGeom>
          <a:solidFill>
            <a:srgbClr val="CCFFCC"/>
          </a:solidFill>
          <a:ln w="38100" algn="ctr">
            <a:solidFill>
              <a:schemeClr val="tx1"/>
            </a:solidFill>
            <a:miter lim="800000"/>
            <a:headEnd/>
            <a:tailEnd/>
          </a:ln>
          <a:effectLst/>
        </p:spPr>
        <p:txBody>
          <a:bodyPr wrap="none" anchor="ctr"/>
          <a:lstStyle/>
          <a:p>
            <a:endParaRPr lang="en-US"/>
          </a:p>
        </p:txBody>
      </p:sp>
      <p:sp>
        <p:nvSpPr>
          <p:cNvPr id="1372195" name="Line 35"/>
          <p:cNvSpPr>
            <a:spLocks noChangeShapeType="1"/>
          </p:cNvSpPr>
          <p:nvPr/>
        </p:nvSpPr>
        <p:spPr bwMode="auto">
          <a:xfrm flipH="1">
            <a:off x="6354763" y="3678238"/>
            <a:ext cx="434975" cy="1654175"/>
          </a:xfrm>
          <a:prstGeom prst="line">
            <a:avLst/>
          </a:prstGeom>
          <a:noFill/>
          <a:ln w="38100">
            <a:solidFill>
              <a:schemeClr val="tx1"/>
            </a:solidFill>
            <a:round/>
            <a:headEnd/>
            <a:tailEnd/>
          </a:ln>
          <a:effectLst/>
        </p:spPr>
        <p:txBody>
          <a:bodyPr anchor="ctr"/>
          <a:lstStyle/>
          <a:p>
            <a:endParaRPr lang="en-US"/>
          </a:p>
        </p:txBody>
      </p:sp>
      <p:sp>
        <p:nvSpPr>
          <p:cNvPr id="1372196" name="Line 36"/>
          <p:cNvSpPr>
            <a:spLocks noChangeShapeType="1"/>
          </p:cNvSpPr>
          <p:nvPr/>
        </p:nvSpPr>
        <p:spPr bwMode="auto">
          <a:xfrm flipV="1">
            <a:off x="6818313" y="2341563"/>
            <a:ext cx="1219200" cy="1292225"/>
          </a:xfrm>
          <a:prstGeom prst="line">
            <a:avLst/>
          </a:prstGeom>
          <a:noFill/>
          <a:ln w="38100">
            <a:solidFill>
              <a:schemeClr val="tx1"/>
            </a:solidFill>
            <a:round/>
            <a:headEnd/>
            <a:tailEnd/>
          </a:ln>
          <a:effectLst/>
        </p:spPr>
        <p:txBody>
          <a:bodyPr anchor="ctr"/>
          <a:lstStyle/>
          <a:p>
            <a:endParaRPr lang="en-US"/>
          </a:p>
        </p:txBody>
      </p:sp>
      <p:sp>
        <p:nvSpPr>
          <p:cNvPr id="1372197" name="Line 37"/>
          <p:cNvSpPr>
            <a:spLocks noChangeShapeType="1"/>
          </p:cNvSpPr>
          <p:nvPr/>
        </p:nvSpPr>
        <p:spPr bwMode="auto">
          <a:xfrm flipH="1">
            <a:off x="6383338" y="2327275"/>
            <a:ext cx="1625600" cy="769938"/>
          </a:xfrm>
          <a:prstGeom prst="line">
            <a:avLst/>
          </a:prstGeom>
          <a:noFill/>
          <a:ln w="38100">
            <a:solidFill>
              <a:schemeClr val="tx1"/>
            </a:solidFill>
            <a:round/>
            <a:headEnd/>
            <a:tailEnd/>
          </a:ln>
          <a:effectLst/>
        </p:spPr>
        <p:txBody>
          <a:bodyPr anchor="ctr"/>
          <a:lstStyle/>
          <a:p>
            <a:endParaRPr lang="en-US"/>
          </a:p>
        </p:txBody>
      </p:sp>
      <p:sp>
        <p:nvSpPr>
          <p:cNvPr id="1372198" name="Line 38"/>
          <p:cNvSpPr>
            <a:spLocks noChangeShapeType="1"/>
          </p:cNvSpPr>
          <p:nvPr/>
        </p:nvSpPr>
        <p:spPr bwMode="auto">
          <a:xfrm flipH="1" flipV="1">
            <a:off x="4684713" y="2386013"/>
            <a:ext cx="1670050" cy="696912"/>
          </a:xfrm>
          <a:prstGeom prst="line">
            <a:avLst/>
          </a:prstGeom>
          <a:noFill/>
          <a:ln w="38100">
            <a:solidFill>
              <a:schemeClr val="tx1"/>
            </a:solidFill>
            <a:round/>
            <a:headEnd/>
            <a:tailEnd/>
          </a:ln>
          <a:effectLst/>
        </p:spPr>
        <p:txBody>
          <a:bodyPr anchor="ctr"/>
          <a:lstStyle/>
          <a:p>
            <a:endParaRPr lang="en-US"/>
          </a:p>
        </p:txBody>
      </p:sp>
      <p:sp>
        <p:nvSpPr>
          <p:cNvPr id="1372199" name="Line 39"/>
          <p:cNvSpPr>
            <a:spLocks noChangeShapeType="1"/>
          </p:cNvSpPr>
          <p:nvPr/>
        </p:nvSpPr>
        <p:spPr bwMode="auto">
          <a:xfrm flipH="1" flipV="1">
            <a:off x="4656138" y="2327275"/>
            <a:ext cx="1263650" cy="1320800"/>
          </a:xfrm>
          <a:prstGeom prst="line">
            <a:avLst/>
          </a:prstGeom>
          <a:noFill/>
          <a:ln w="38100">
            <a:solidFill>
              <a:schemeClr val="tx1"/>
            </a:solidFill>
            <a:round/>
            <a:headEnd/>
            <a:tailEnd/>
          </a:ln>
          <a:effectLst/>
        </p:spPr>
        <p:txBody>
          <a:bodyPr anchor="ctr"/>
          <a:lstStyle/>
          <a:p>
            <a:endParaRPr lang="en-US"/>
          </a:p>
        </p:txBody>
      </p:sp>
      <p:sp>
        <p:nvSpPr>
          <p:cNvPr id="1372200" name="Line 40"/>
          <p:cNvSpPr>
            <a:spLocks noChangeShapeType="1"/>
          </p:cNvSpPr>
          <p:nvPr/>
        </p:nvSpPr>
        <p:spPr bwMode="auto">
          <a:xfrm flipH="1" flipV="1">
            <a:off x="5934075" y="3619500"/>
            <a:ext cx="434975" cy="1698625"/>
          </a:xfrm>
          <a:prstGeom prst="line">
            <a:avLst/>
          </a:prstGeom>
          <a:noFill/>
          <a:ln w="38100">
            <a:solidFill>
              <a:schemeClr val="tx1"/>
            </a:solidFill>
            <a:round/>
            <a:headEnd/>
            <a:tailEnd/>
          </a:ln>
          <a:effectLst/>
        </p:spPr>
        <p:txBody>
          <a:bodyPr anchor="ctr"/>
          <a:lstStyle/>
          <a:p>
            <a:endParaRPr lang="en-US"/>
          </a:p>
        </p:txBody>
      </p:sp>
      <p:sp>
        <p:nvSpPr>
          <p:cNvPr id="1372201" name="Line 41"/>
          <p:cNvSpPr>
            <a:spLocks noChangeShapeType="1"/>
          </p:cNvSpPr>
          <p:nvPr/>
        </p:nvSpPr>
        <p:spPr bwMode="auto">
          <a:xfrm flipV="1">
            <a:off x="6369050" y="2374900"/>
            <a:ext cx="420688" cy="754063"/>
          </a:xfrm>
          <a:prstGeom prst="line">
            <a:avLst/>
          </a:prstGeom>
          <a:noFill/>
          <a:ln w="38100">
            <a:solidFill>
              <a:schemeClr val="tx1"/>
            </a:solidFill>
            <a:round/>
            <a:headEnd/>
            <a:tailEnd/>
          </a:ln>
          <a:effectLst/>
        </p:spPr>
        <p:txBody>
          <a:bodyPr anchor="ctr"/>
          <a:lstStyle/>
          <a:p>
            <a:endParaRPr lang="en-US"/>
          </a:p>
        </p:txBody>
      </p:sp>
      <p:sp>
        <p:nvSpPr>
          <p:cNvPr id="1372202" name="Line 42"/>
          <p:cNvSpPr>
            <a:spLocks noChangeShapeType="1"/>
          </p:cNvSpPr>
          <p:nvPr/>
        </p:nvSpPr>
        <p:spPr bwMode="auto">
          <a:xfrm flipH="1" flipV="1">
            <a:off x="5940425" y="2376488"/>
            <a:ext cx="420688" cy="754062"/>
          </a:xfrm>
          <a:prstGeom prst="line">
            <a:avLst/>
          </a:prstGeom>
          <a:noFill/>
          <a:ln w="38100">
            <a:solidFill>
              <a:schemeClr val="tx1"/>
            </a:solidFill>
            <a:round/>
            <a:headEnd/>
            <a:tailEnd/>
          </a:ln>
          <a:effectLst/>
        </p:spPr>
        <p:txBody>
          <a:bodyPr anchor="ctr"/>
          <a:lstStyle/>
          <a:p>
            <a:endParaRPr lang="en-US"/>
          </a:p>
        </p:txBody>
      </p:sp>
      <p:sp>
        <p:nvSpPr>
          <p:cNvPr id="1372203" name="Line 43"/>
          <p:cNvSpPr>
            <a:spLocks noChangeShapeType="1"/>
          </p:cNvSpPr>
          <p:nvPr/>
        </p:nvSpPr>
        <p:spPr bwMode="auto">
          <a:xfrm flipH="1" flipV="1">
            <a:off x="5265738" y="3430588"/>
            <a:ext cx="696912" cy="247650"/>
          </a:xfrm>
          <a:prstGeom prst="line">
            <a:avLst/>
          </a:prstGeom>
          <a:noFill/>
          <a:ln w="38100">
            <a:solidFill>
              <a:schemeClr val="tx1"/>
            </a:solidFill>
            <a:round/>
            <a:headEnd/>
            <a:tailEnd/>
          </a:ln>
          <a:effectLst/>
        </p:spPr>
        <p:txBody>
          <a:bodyPr anchor="ctr"/>
          <a:lstStyle/>
          <a:p>
            <a:endParaRPr lang="en-US"/>
          </a:p>
        </p:txBody>
      </p:sp>
      <p:sp>
        <p:nvSpPr>
          <p:cNvPr id="1372204" name="Line 44"/>
          <p:cNvSpPr>
            <a:spLocks noChangeShapeType="1"/>
          </p:cNvSpPr>
          <p:nvPr/>
        </p:nvSpPr>
        <p:spPr bwMode="auto">
          <a:xfrm flipV="1">
            <a:off x="6769100" y="3524250"/>
            <a:ext cx="623888" cy="131763"/>
          </a:xfrm>
          <a:prstGeom prst="line">
            <a:avLst/>
          </a:prstGeom>
          <a:noFill/>
          <a:ln w="38100">
            <a:solidFill>
              <a:schemeClr val="tx1"/>
            </a:solidFill>
            <a:round/>
            <a:headEnd/>
            <a:tailEnd/>
          </a:ln>
          <a:effectLst/>
        </p:spPr>
        <p:txBody>
          <a:bodyPr anchor="ctr"/>
          <a:lstStyle/>
          <a:p>
            <a:endParaRPr lang="en-US"/>
          </a:p>
        </p:txBody>
      </p:sp>
      <p:sp>
        <p:nvSpPr>
          <p:cNvPr id="1372205" name="Line 45"/>
          <p:cNvSpPr>
            <a:spLocks noChangeShapeType="1"/>
          </p:cNvSpPr>
          <p:nvPr/>
        </p:nvSpPr>
        <p:spPr bwMode="auto">
          <a:xfrm flipH="1">
            <a:off x="5699125" y="3692525"/>
            <a:ext cx="219075" cy="492125"/>
          </a:xfrm>
          <a:prstGeom prst="line">
            <a:avLst/>
          </a:prstGeom>
          <a:noFill/>
          <a:ln w="38100">
            <a:solidFill>
              <a:schemeClr val="tx1"/>
            </a:solidFill>
            <a:round/>
            <a:headEnd/>
            <a:tailEnd/>
          </a:ln>
          <a:effectLst/>
        </p:spPr>
        <p:txBody>
          <a:bodyPr anchor="ctr"/>
          <a:lstStyle/>
          <a:p>
            <a:endParaRPr lang="en-US"/>
          </a:p>
        </p:txBody>
      </p:sp>
      <p:sp>
        <p:nvSpPr>
          <p:cNvPr id="1372206" name="Line 46"/>
          <p:cNvSpPr>
            <a:spLocks noChangeShapeType="1"/>
          </p:cNvSpPr>
          <p:nvPr/>
        </p:nvSpPr>
        <p:spPr bwMode="auto">
          <a:xfrm>
            <a:off x="6810375" y="3671888"/>
            <a:ext cx="131763" cy="565150"/>
          </a:xfrm>
          <a:prstGeom prst="line">
            <a:avLst/>
          </a:prstGeom>
          <a:noFill/>
          <a:ln w="38100">
            <a:solidFill>
              <a:schemeClr val="tx1"/>
            </a:solidFill>
            <a:round/>
            <a:headEnd/>
            <a:tailEnd/>
          </a:ln>
          <a:effectLst/>
        </p:spPr>
        <p:txBody>
          <a:bodyPr anchor="ctr"/>
          <a:lstStyle/>
          <a:p>
            <a:endParaRPr lang="en-US"/>
          </a:p>
        </p:txBody>
      </p:sp>
      <p:sp>
        <p:nvSpPr>
          <p:cNvPr id="1372207" name="Oval 47"/>
          <p:cNvSpPr>
            <a:spLocks noChangeArrowheads="1"/>
          </p:cNvSpPr>
          <p:nvPr/>
        </p:nvSpPr>
        <p:spPr bwMode="auto">
          <a:xfrm flipH="1" flipV="1">
            <a:off x="6705600" y="2260600"/>
            <a:ext cx="290513" cy="249238"/>
          </a:xfrm>
          <a:prstGeom prst="ellipse">
            <a:avLst/>
          </a:prstGeom>
          <a:solidFill>
            <a:schemeClr val="tx1"/>
          </a:solidFill>
          <a:ln w="38100">
            <a:solidFill>
              <a:schemeClr val="tx1"/>
            </a:solidFill>
            <a:round/>
            <a:headEnd/>
            <a:tailEnd/>
          </a:ln>
          <a:effectLst/>
        </p:spPr>
        <p:txBody>
          <a:bodyPr rot="10800000" wrap="none" anchor="ctr"/>
          <a:lstStyle/>
          <a:p>
            <a:endParaRPr lang="en-GB">
              <a:solidFill>
                <a:srgbClr val="0000FF"/>
              </a:solidFill>
            </a:endParaRPr>
          </a:p>
        </p:txBody>
      </p:sp>
      <p:sp>
        <p:nvSpPr>
          <p:cNvPr id="1372208" name="Oval 48"/>
          <p:cNvSpPr>
            <a:spLocks noChangeArrowheads="1"/>
          </p:cNvSpPr>
          <p:nvPr/>
        </p:nvSpPr>
        <p:spPr bwMode="auto">
          <a:xfrm flipH="1" flipV="1">
            <a:off x="6759575" y="2363788"/>
            <a:ext cx="42863" cy="85725"/>
          </a:xfrm>
          <a:prstGeom prst="ellipse">
            <a:avLst/>
          </a:prstGeom>
          <a:solidFill>
            <a:srgbClr val="66FFFF"/>
          </a:solidFill>
          <a:ln w="3175">
            <a:solidFill>
              <a:schemeClr val="tx1"/>
            </a:solidFill>
            <a:round/>
            <a:headEnd/>
            <a:tailEnd/>
          </a:ln>
          <a:effectLst/>
        </p:spPr>
        <p:txBody>
          <a:bodyPr wrap="none" anchor="ctr"/>
          <a:lstStyle/>
          <a:p>
            <a:endParaRPr lang="en-US"/>
          </a:p>
        </p:txBody>
      </p:sp>
      <p:sp>
        <p:nvSpPr>
          <p:cNvPr id="1372209" name="Oval 49"/>
          <p:cNvSpPr>
            <a:spLocks noChangeArrowheads="1"/>
          </p:cNvSpPr>
          <p:nvPr/>
        </p:nvSpPr>
        <p:spPr bwMode="auto">
          <a:xfrm flipH="1" flipV="1">
            <a:off x="5827713" y="2260600"/>
            <a:ext cx="290512" cy="249238"/>
          </a:xfrm>
          <a:prstGeom prst="ellipse">
            <a:avLst/>
          </a:prstGeom>
          <a:solidFill>
            <a:schemeClr val="tx1"/>
          </a:solidFill>
          <a:ln w="38100">
            <a:solidFill>
              <a:schemeClr val="tx1"/>
            </a:solidFill>
            <a:round/>
            <a:headEnd/>
            <a:tailEnd/>
          </a:ln>
          <a:effectLst/>
        </p:spPr>
        <p:txBody>
          <a:bodyPr rot="10800000" wrap="none" anchor="ctr"/>
          <a:lstStyle/>
          <a:p>
            <a:endParaRPr lang="en-GB">
              <a:solidFill>
                <a:srgbClr val="0000FF"/>
              </a:solidFill>
            </a:endParaRPr>
          </a:p>
        </p:txBody>
      </p:sp>
      <p:sp>
        <p:nvSpPr>
          <p:cNvPr id="1372210" name="Oval 50"/>
          <p:cNvSpPr>
            <a:spLocks noChangeArrowheads="1"/>
          </p:cNvSpPr>
          <p:nvPr/>
        </p:nvSpPr>
        <p:spPr bwMode="auto">
          <a:xfrm flipH="1" flipV="1">
            <a:off x="5881688" y="2363788"/>
            <a:ext cx="42862" cy="85725"/>
          </a:xfrm>
          <a:prstGeom prst="ellipse">
            <a:avLst/>
          </a:prstGeom>
          <a:solidFill>
            <a:schemeClr val="bg1"/>
          </a:solidFill>
          <a:ln w="3175">
            <a:solidFill>
              <a:schemeClr val="tx1"/>
            </a:solidFill>
            <a:round/>
            <a:headEnd/>
            <a:tailEnd/>
          </a:ln>
          <a:effectLst/>
        </p:spPr>
        <p:txBody>
          <a:bodyPr wrap="none" anchor="ctr"/>
          <a:lstStyle/>
          <a:p>
            <a:endParaRPr lang="en-US"/>
          </a:p>
        </p:txBody>
      </p:sp>
      <p:sp>
        <p:nvSpPr>
          <p:cNvPr id="1372211" name="Oval 51"/>
          <p:cNvSpPr>
            <a:spLocks noChangeArrowheads="1"/>
          </p:cNvSpPr>
          <p:nvPr/>
        </p:nvSpPr>
        <p:spPr bwMode="auto">
          <a:xfrm flipH="1" flipV="1">
            <a:off x="7853363" y="2260600"/>
            <a:ext cx="290512" cy="249238"/>
          </a:xfrm>
          <a:prstGeom prst="ellipse">
            <a:avLst/>
          </a:prstGeom>
          <a:solidFill>
            <a:schemeClr val="bg1"/>
          </a:solidFill>
          <a:ln w="38100">
            <a:solidFill>
              <a:schemeClr val="tx1"/>
            </a:solidFill>
            <a:round/>
            <a:headEnd/>
            <a:tailEnd/>
          </a:ln>
          <a:effectLst/>
        </p:spPr>
        <p:txBody>
          <a:bodyPr rot="10800000" wrap="none" anchor="ctr"/>
          <a:lstStyle/>
          <a:p>
            <a:endParaRPr lang="en-GB">
              <a:solidFill>
                <a:srgbClr val="0000FF"/>
              </a:solidFill>
            </a:endParaRPr>
          </a:p>
        </p:txBody>
      </p:sp>
      <p:sp>
        <p:nvSpPr>
          <p:cNvPr id="1372212" name="Oval 52"/>
          <p:cNvSpPr>
            <a:spLocks noChangeArrowheads="1"/>
          </p:cNvSpPr>
          <p:nvPr/>
        </p:nvSpPr>
        <p:spPr bwMode="auto">
          <a:xfrm flipH="1" flipV="1">
            <a:off x="7907338" y="2363788"/>
            <a:ext cx="42862" cy="85725"/>
          </a:xfrm>
          <a:prstGeom prst="ellipse">
            <a:avLst/>
          </a:prstGeom>
          <a:solidFill>
            <a:schemeClr val="bg1"/>
          </a:solidFill>
          <a:ln w="3175">
            <a:solidFill>
              <a:schemeClr val="tx1"/>
            </a:solidFill>
            <a:round/>
            <a:headEnd/>
            <a:tailEnd/>
          </a:ln>
          <a:effectLst/>
        </p:spPr>
        <p:txBody>
          <a:bodyPr wrap="none" anchor="ctr"/>
          <a:lstStyle/>
          <a:p>
            <a:endParaRPr lang="en-US"/>
          </a:p>
        </p:txBody>
      </p:sp>
      <p:sp>
        <p:nvSpPr>
          <p:cNvPr id="1372213" name="Oval 53"/>
          <p:cNvSpPr>
            <a:spLocks noChangeArrowheads="1"/>
          </p:cNvSpPr>
          <p:nvPr/>
        </p:nvSpPr>
        <p:spPr bwMode="auto">
          <a:xfrm flipH="1" flipV="1">
            <a:off x="5799138" y="3536950"/>
            <a:ext cx="290512" cy="249238"/>
          </a:xfrm>
          <a:prstGeom prst="ellipse">
            <a:avLst/>
          </a:prstGeom>
          <a:solidFill>
            <a:schemeClr val="tx1"/>
          </a:solidFill>
          <a:ln w="38100">
            <a:solidFill>
              <a:schemeClr val="tx1"/>
            </a:solidFill>
            <a:round/>
            <a:headEnd/>
            <a:tailEnd/>
          </a:ln>
          <a:effectLst/>
        </p:spPr>
        <p:txBody>
          <a:bodyPr rot="10800000" wrap="none" anchor="ctr"/>
          <a:lstStyle/>
          <a:p>
            <a:endParaRPr lang="en-GB">
              <a:solidFill>
                <a:srgbClr val="0000FF"/>
              </a:solidFill>
            </a:endParaRPr>
          </a:p>
        </p:txBody>
      </p:sp>
      <p:sp>
        <p:nvSpPr>
          <p:cNvPr id="1372214" name="Oval 54"/>
          <p:cNvSpPr>
            <a:spLocks noChangeArrowheads="1"/>
          </p:cNvSpPr>
          <p:nvPr/>
        </p:nvSpPr>
        <p:spPr bwMode="auto">
          <a:xfrm flipH="1" flipV="1">
            <a:off x="5853113" y="3640138"/>
            <a:ext cx="42862" cy="85725"/>
          </a:xfrm>
          <a:prstGeom prst="ellipse">
            <a:avLst/>
          </a:prstGeom>
          <a:solidFill>
            <a:schemeClr val="bg1"/>
          </a:solidFill>
          <a:ln w="3175">
            <a:solidFill>
              <a:schemeClr val="tx1"/>
            </a:solidFill>
            <a:round/>
            <a:headEnd/>
            <a:tailEnd/>
          </a:ln>
          <a:effectLst/>
        </p:spPr>
        <p:txBody>
          <a:bodyPr wrap="none" anchor="ctr"/>
          <a:lstStyle/>
          <a:p>
            <a:endParaRPr lang="en-US"/>
          </a:p>
        </p:txBody>
      </p:sp>
      <p:sp>
        <p:nvSpPr>
          <p:cNvPr id="1372215" name="Oval 55"/>
          <p:cNvSpPr>
            <a:spLocks noChangeArrowheads="1"/>
          </p:cNvSpPr>
          <p:nvPr/>
        </p:nvSpPr>
        <p:spPr bwMode="auto">
          <a:xfrm flipH="1" flipV="1">
            <a:off x="6837363" y="4133850"/>
            <a:ext cx="290512" cy="249238"/>
          </a:xfrm>
          <a:prstGeom prst="ellipse">
            <a:avLst/>
          </a:prstGeom>
          <a:solidFill>
            <a:schemeClr val="bg1"/>
          </a:solidFill>
          <a:ln w="38100">
            <a:solidFill>
              <a:schemeClr val="tx1"/>
            </a:solidFill>
            <a:round/>
            <a:headEnd/>
            <a:tailEnd/>
          </a:ln>
          <a:effectLst/>
        </p:spPr>
        <p:txBody>
          <a:bodyPr rot="10800000" wrap="none" anchor="ctr"/>
          <a:lstStyle/>
          <a:p>
            <a:endParaRPr lang="en-GB">
              <a:solidFill>
                <a:srgbClr val="0000FF"/>
              </a:solidFill>
            </a:endParaRPr>
          </a:p>
        </p:txBody>
      </p:sp>
      <p:sp>
        <p:nvSpPr>
          <p:cNvPr id="1372216" name="Oval 56"/>
          <p:cNvSpPr>
            <a:spLocks noChangeArrowheads="1"/>
          </p:cNvSpPr>
          <p:nvPr/>
        </p:nvSpPr>
        <p:spPr bwMode="auto">
          <a:xfrm flipH="1" flipV="1">
            <a:off x="6891338" y="4237038"/>
            <a:ext cx="42862" cy="85725"/>
          </a:xfrm>
          <a:prstGeom prst="ellipse">
            <a:avLst/>
          </a:prstGeom>
          <a:solidFill>
            <a:schemeClr val="bg1"/>
          </a:solidFill>
          <a:ln w="3175">
            <a:solidFill>
              <a:schemeClr val="tx1"/>
            </a:solidFill>
            <a:round/>
            <a:headEnd/>
            <a:tailEnd/>
          </a:ln>
          <a:effectLst/>
        </p:spPr>
        <p:txBody>
          <a:bodyPr wrap="none" anchor="ctr"/>
          <a:lstStyle/>
          <a:p>
            <a:endParaRPr lang="en-US"/>
          </a:p>
        </p:txBody>
      </p:sp>
      <p:sp>
        <p:nvSpPr>
          <p:cNvPr id="1372217" name="Oval 57"/>
          <p:cNvSpPr>
            <a:spLocks noChangeArrowheads="1"/>
          </p:cNvSpPr>
          <p:nvPr/>
        </p:nvSpPr>
        <p:spPr bwMode="auto">
          <a:xfrm flipH="1" flipV="1">
            <a:off x="6665913" y="3538538"/>
            <a:ext cx="290512" cy="249237"/>
          </a:xfrm>
          <a:prstGeom prst="ellipse">
            <a:avLst/>
          </a:prstGeom>
          <a:solidFill>
            <a:schemeClr val="tx1"/>
          </a:solidFill>
          <a:ln w="38100">
            <a:solidFill>
              <a:schemeClr val="tx1"/>
            </a:solidFill>
            <a:round/>
            <a:headEnd/>
            <a:tailEnd/>
          </a:ln>
          <a:effectLst/>
        </p:spPr>
        <p:txBody>
          <a:bodyPr rot="10800000" wrap="none" anchor="ctr"/>
          <a:lstStyle/>
          <a:p>
            <a:endParaRPr lang="en-GB">
              <a:solidFill>
                <a:srgbClr val="0000FF"/>
              </a:solidFill>
            </a:endParaRPr>
          </a:p>
        </p:txBody>
      </p:sp>
      <p:sp>
        <p:nvSpPr>
          <p:cNvPr id="1372218" name="Oval 58"/>
          <p:cNvSpPr>
            <a:spLocks noChangeArrowheads="1"/>
          </p:cNvSpPr>
          <p:nvPr/>
        </p:nvSpPr>
        <p:spPr bwMode="auto">
          <a:xfrm flipH="1" flipV="1">
            <a:off x="6719888" y="3641725"/>
            <a:ext cx="42862" cy="85725"/>
          </a:xfrm>
          <a:prstGeom prst="ellipse">
            <a:avLst/>
          </a:prstGeom>
          <a:solidFill>
            <a:srgbClr val="66FFFF"/>
          </a:solidFill>
          <a:ln w="3175">
            <a:solidFill>
              <a:schemeClr val="tx1"/>
            </a:solidFill>
            <a:round/>
            <a:headEnd/>
            <a:tailEnd/>
          </a:ln>
          <a:effectLst/>
        </p:spPr>
        <p:txBody>
          <a:bodyPr wrap="none" anchor="ctr"/>
          <a:lstStyle/>
          <a:p>
            <a:endParaRPr lang="en-US"/>
          </a:p>
        </p:txBody>
      </p:sp>
      <p:sp>
        <p:nvSpPr>
          <p:cNvPr id="1372219" name="Oval 59"/>
          <p:cNvSpPr>
            <a:spLocks noChangeArrowheads="1"/>
          </p:cNvSpPr>
          <p:nvPr/>
        </p:nvSpPr>
        <p:spPr bwMode="auto">
          <a:xfrm flipH="1" flipV="1">
            <a:off x="6197600" y="2976563"/>
            <a:ext cx="290513" cy="249237"/>
          </a:xfrm>
          <a:prstGeom prst="ellipse">
            <a:avLst/>
          </a:prstGeom>
          <a:solidFill>
            <a:schemeClr val="bg1"/>
          </a:solidFill>
          <a:ln w="38100">
            <a:solidFill>
              <a:schemeClr val="tx1"/>
            </a:solidFill>
            <a:round/>
            <a:headEnd/>
            <a:tailEnd/>
          </a:ln>
          <a:effectLst/>
        </p:spPr>
        <p:txBody>
          <a:bodyPr rot="10800000" wrap="none" anchor="ctr"/>
          <a:lstStyle/>
          <a:p>
            <a:endParaRPr lang="en-GB">
              <a:solidFill>
                <a:srgbClr val="0000FF"/>
              </a:solidFill>
            </a:endParaRPr>
          </a:p>
        </p:txBody>
      </p:sp>
      <p:sp>
        <p:nvSpPr>
          <p:cNvPr id="1372220" name="Oval 60"/>
          <p:cNvSpPr>
            <a:spLocks noChangeArrowheads="1"/>
          </p:cNvSpPr>
          <p:nvPr/>
        </p:nvSpPr>
        <p:spPr bwMode="auto">
          <a:xfrm flipH="1" flipV="1">
            <a:off x="6251575" y="3079750"/>
            <a:ext cx="42863" cy="85725"/>
          </a:xfrm>
          <a:prstGeom prst="ellipse">
            <a:avLst/>
          </a:prstGeom>
          <a:solidFill>
            <a:schemeClr val="bg1"/>
          </a:solidFill>
          <a:ln w="3175">
            <a:solidFill>
              <a:schemeClr val="tx1"/>
            </a:solidFill>
            <a:round/>
            <a:headEnd/>
            <a:tailEnd/>
          </a:ln>
          <a:effectLst/>
        </p:spPr>
        <p:txBody>
          <a:bodyPr wrap="none" anchor="ctr"/>
          <a:lstStyle/>
          <a:p>
            <a:endParaRPr lang="en-US"/>
          </a:p>
        </p:txBody>
      </p:sp>
      <p:sp>
        <p:nvSpPr>
          <p:cNvPr id="1372221" name="Oval 61"/>
          <p:cNvSpPr>
            <a:spLocks noChangeArrowheads="1"/>
          </p:cNvSpPr>
          <p:nvPr/>
        </p:nvSpPr>
        <p:spPr bwMode="auto">
          <a:xfrm flipH="1" flipV="1">
            <a:off x="7183438" y="3436938"/>
            <a:ext cx="290512" cy="249237"/>
          </a:xfrm>
          <a:prstGeom prst="ellipse">
            <a:avLst/>
          </a:prstGeom>
          <a:solidFill>
            <a:schemeClr val="bg1"/>
          </a:solidFill>
          <a:ln w="38100">
            <a:solidFill>
              <a:schemeClr val="tx1"/>
            </a:solidFill>
            <a:round/>
            <a:headEnd/>
            <a:tailEnd/>
          </a:ln>
          <a:effectLst/>
        </p:spPr>
        <p:txBody>
          <a:bodyPr rot="10800000" wrap="none" anchor="ctr"/>
          <a:lstStyle/>
          <a:p>
            <a:endParaRPr lang="en-GB">
              <a:solidFill>
                <a:srgbClr val="0000FF"/>
              </a:solidFill>
            </a:endParaRPr>
          </a:p>
        </p:txBody>
      </p:sp>
      <p:sp>
        <p:nvSpPr>
          <p:cNvPr id="1372222" name="Oval 62"/>
          <p:cNvSpPr>
            <a:spLocks noChangeArrowheads="1"/>
          </p:cNvSpPr>
          <p:nvPr/>
        </p:nvSpPr>
        <p:spPr bwMode="auto">
          <a:xfrm flipH="1" flipV="1">
            <a:off x="7237413" y="3540125"/>
            <a:ext cx="42862" cy="85725"/>
          </a:xfrm>
          <a:prstGeom prst="ellipse">
            <a:avLst/>
          </a:prstGeom>
          <a:solidFill>
            <a:schemeClr val="bg1"/>
          </a:solidFill>
          <a:ln w="3175">
            <a:solidFill>
              <a:schemeClr val="tx1"/>
            </a:solidFill>
            <a:round/>
            <a:headEnd/>
            <a:tailEnd/>
          </a:ln>
          <a:effectLst/>
        </p:spPr>
        <p:txBody>
          <a:bodyPr wrap="none" anchor="ctr"/>
          <a:lstStyle/>
          <a:p>
            <a:endParaRPr lang="en-US"/>
          </a:p>
        </p:txBody>
      </p:sp>
      <p:sp>
        <p:nvSpPr>
          <p:cNvPr id="1372223" name="AutoShape 63"/>
          <p:cNvSpPr>
            <a:spLocks noChangeArrowheads="1"/>
          </p:cNvSpPr>
          <p:nvPr/>
        </p:nvSpPr>
        <p:spPr bwMode="auto">
          <a:xfrm rot="12657282">
            <a:off x="8115300" y="2940050"/>
            <a:ext cx="368300" cy="1946275"/>
          </a:xfrm>
          <a:prstGeom prst="downArrow">
            <a:avLst>
              <a:gd name="adj1" fmla="val 50000"/>
              <a:gd name="adj2" fmla="val 132112"/>
            </a:avLst>
          </a:prstGeom>
          <a:solidFill>
            <a:schemeClr val="accent1"/>
          </a:solidFill>
          <a:ln w="9525">
            <a:solidFill>
              <a:schemeClr val="tx1"/>
            </a:solidFill>
            <a:miter lim="800000"/>
            <a:headEnd/>
            <a:tailEnd/>
          </a:ln>
          <a:effectLst/>
        </p:spPr>
        <p:txBody>
          <a:bodyPr vert="eaVert" wrap="none" anchor="ctr"/>
          <a:lstStyle/>
          <a:p>
            <a:endParaRPr lang="en-US"/>
          </a:p>
        </p:txBody>
      </p:sp>
      <p:sp>
        <p:nvSpPr>
          <p:cNvPr id="1372224" name="AutoShape 64"/>
          <p:cNvSpPr>
            <a:spLocks noChangeArrowheads="1"/>
          </p:cNvSpPr>
          <p:nvPr/>
        </p:nvSpPr>
        <p:spPr bwMode="auto">
          <a:xfrm rot="8942718" flipV="1">
            <a:off x="865188" y="3078163"/>
            <a:ext cx="368300" cy="1946275"/>
          </a:xfrm>
          <a:prstGeom prst="downArrow">
            <a:avLst>
              <a:gd name="adj1" fmla="val 50000"/>
              <a:gd name="adj2" fmla="val 132112"/>
            </a:avLst>
          </a:prstGeom>
          <a:solidFill>
            <a:schemeClr val="accent1"/>
          </a:solidFill>
          <a:ln w="9525">
            <a:solidFill>
              <a:schemeClr val="tx1"/>
            </a:solidFill>
            <a:miter lim="800000"/>
            <a:headEnd/>
            <a:tailEnd/>
          </a:ln>
          <a:effectLst/>
        </p:spPr>
        <p:txBody>
          <a:bodyPr vert="eaVert" wrap="none" anchor="ctr"/>
          <a:lstStyle/>
          <a:p>
            <a:endParaRPr lang="en-US"/>
          </a:p>
        </p:txBody>
      </p:sp>
      <p:sp>
        <p:nvSpPr>
          <p:cNvPr id="1372225" name="AutoShape 65"/>
          <p:cNvSpPr>
            <a:spLocks noChangeArrowheads="1"/>
          </p:cNvSpPr>
          <p:nvPr/>
        </p:nvSpPr>
        <p:spPr bwMode="auto">
          <a:xfrm>
            <a:off x="3019425" y="2352675"/>
            <a:ext cx="3322638" cy="2916238"/>
          </a:xfrm>
          <a:prstGeom prst="triangle">
            <a:avLst>
              <a:gd name="adj" fmla="val 50000"/>
            </a:avLst>
          </a:prstGeom>
          <a:solidFill>
            <a:schemeClr val="accent1"/>
          </a:solidFill>
          <a:ln w="38100" algn="ctr">
            <a:solidFill>
              <a:schemeClr val="tx1"/>
            </a:solidFill>
            <a:miter lim="800000"/>
            <a:headEnd/>
            <a:tailEnd/>
          </a:ln>
          <a:effectLst/>
        </p:spPr>
        <p:txBody>
          <a:bodyPr wrap="none" anchor="ctr"/>
          <a:lstStyle/>
          <a:p>
            <a:endParaRPr lang="en-US"/>
          </a:p>
        </p:txBody>
      </p:sp>
      <p:sp>
        <p:nvSpPr>
          <p:cNvPr id="1372226" name="AutoShape 66"/>
          <p:cNvSpPr>
            <a:spLocks noChangeArrowheads="1"/>
          </p:cNvSpPr>
          <p:nvPr/>
        </p:nvSpPr>
        <p:spPr bwMode="auto">
          <a:xfrm flipH="1" flipV="1">
            <a:off x="4252913" y="3992563"/>
            <a:ext cx="855662" cy="595312"/>
          </a:xfrm>
          <a:prstGeom prst="triangle">
            <a:avLst>
              <a:gd name="adj" fmla="val 50000"/>
            </a:avLst>
          </a:prstGeom>
          <a:solidFill>
            <a:schemeClr val="accent1"/>
          </a:solidFill>
          <a:ln w="38100" algn="ctr">
            <a:solidFill>
              <a:schemeClr val="tx1"/>
            </a:solidFill>
            <a:miter lim="800000"/>
            <a:headEnd/>
            <a:tailEnd/>
          </a:ln>
          <a:effectLst/>
        </p:spPr>
        <p:txBody>
          <a:bodyPr wrap="none" anchor="ctr"/>
          <a:lstStyle/>
          <a:p>
            <a:endParaRPr lang="en-US"/>
          </a:p>
        </p:txBody>
      </p:sp>
      <p:sp>
        <p:nvSpPr>
          <p:cNvPr id="1372227" name="Line 67"/>
          <p:cNvSpPr>
            <a:spLocks noChangeShapeType="1"/>
          </p:cNvSpPr>
          <p:nvPr/>
        </p:nvSpPr>
        <p:spPr bwMode="auto">
          <a:xfrm flipV="1">
            <a:off x="4252913" y="2322513"/>
            <a:ext cx="434975" cy="1654175"/>
          </a:xfrm>
          <a:prstGeom prst="line">
            <a:avLst/>
          </a:prstGeom>
          <a:noFill/>
          <a:ln w="38100">
            <a:solidFill>
              <a:schemeClr val="tx1"/>
            </a:solidFill>
            <a:round/>
            <a:headEnd/>
            <a:tailEnd/>
          </a:ln>
          <a:effectLst/>
        </p:spPr>
        <p:txBody>
          <a:bodyPr anchor="ctr"/>
          <a:lstStyle/>
          <a:p>
            <a:endParaRPr lang="en-US"/>
          </a:p>
        </p:txBody>
      </p:sp>
      <p:sp>
        <p:nvSpPr>
          <p:cNvPr id="1372228" name="Line 68"/>
          <p:cNvSpPr>
            <a:spLocks noChangeShapeType="1"/>
          </p:cNvSpPr>
          <p:nvPr/>
        </p:nvSpPr>
        <p:spPr bwMode="auto">
          <a:xfrm flipH="1">
            <a:off x="3005138" y="4021138"/>
            <a:ext cx="1219200" cy="1292225"/>
          </a:xfrm>
          <a:prstGeom prst="line">
            <a:avLst/>
          </a:prstGeom>
          <a:noFill/>
          <a:ln w="38100">
            <a:solidFill>
              <a:schemeClr val="tx1"/>
            </a:solidFill>
            <a:round/>
            <a:headEnd/>
            <a:tailEnd/>
          </a:ln>
          <a:effectLst/>
        </p:spPr>
        <p:txBody>
          <a:bodyPr anchor="ctr"/>
          <a:lstStyle/>
          <a:p>
            <a:endParaRPr lang="en-US"/>
          </a:p>
        </p:txBody>
      </p:sp>
      <p:sp>
        <p:nvSpPr>
          <p:cNvPr id="1372229" name="Line 69"/>
          <p:cNvSpPr>
            <a:spLocks noChangeShapeType="1"/>
          </p:cNvSpPr>
          <p:nvPr/>
        </p:nvSpPr>
        <p:spPr bwMode="auto">
          <a:xfrm flipV="1">
            <a:off x="3033713" y="4557713"/>
            <a:ext cx="1625600" cy="769937"/>
          </a:xfrm>
          <a:prstGeom prst="line">
            <a:avLst/>
          </a:prstGeom>
          <a:noFill/>
          <a:ln w="38100">
            <a:solidFill>
              <a:schemeClr val="tx1"/>
            </a:solidFill>
            <a:round/>
            <a:headEnd/>
            <a:tailEnd/>
          </a:ln>
          <a:effectLst/>
        </p:spPr>
        <p:txBody>
          <a:bodyPr anchor="ctr"/>
          <a:lstStyle/>
          <a:p>
            <a:endParaRPr lang="en-US"/>
          </a:p>
        </p:txBody>
      </p:sp>
      <p:sp>
        <p:nvSpPr>
          <p:cNvPr id="1372230" name="Line 70"/>
          <p:cNvSpPr>
            <a:spLocks noChangeShapeType="1"/>
          </p:cNvSpPr>
          <p:nvPr/>
        </p:nvSpPr>
        <p:spPr bwMode="auto">
          <a:xfrm>
            <a:off x="4687888" y="4572000"/>
            <a:ext cx="1670050" cy="696913"/>
          </a:xfrm>
          <a:prstGeom prst="line">
            <a:avLst/>
          </a:prstGeom>
          <a:noFill/>
          <a:ln w="38100">
            <a:solidFill>
              <a:schemeClr val="tx1"/>
            </a:solidFill>
            <a:round/>
            <a:headEnd/>
            <a:tailEnd/>
          </a:ln>
          <a:effectLst/>
        </p:spPr>
        <p:txBody>
          <a:bodyPr anchor="ctr"/>
          <a:lstStyle/>
          <a:p>
            <a:endParaRPr lang="en-US"/>
          </a:p>
        </p:txBody>
      </p:sp>
      <p:sp>
        <p:nvSpPr>
          <p:cNvPr id="1372231" name="Line 71"/>
          <p:cNvSpPr>
            <a:spLocks noChangeShapeType="1"/>
          </p:cNvSpPr>
          <p:nvPr/>
        </p:nvSpPr>
        <p:spPr bwMode="auto">
          <a:xfrm>
            <a:off x="5122863" y="4006850"/>
            <a:ext cx="1263650" cy="1320800"/>
          </a:xfrm>
          <a:prstGeom prst="line">
            <a:avLst/>
          </a:prstGeom>
          <a:noFill/>
          <a:ln w="38100">
            <a:solidFill>
              <a:schemeClr val="tx1"/>
            </a:solidFill>
            <a:round/>
            <a:headEnd/>
            <a:tailEnd/>
          </a:ln>
          <a:effectLst/>
        </p:spPr>
        <p:txBody>
          <a:bodyPr anchor="ctr"/>
          <a:lstStyle/>
          <a:p>
            <a:endParaRPr lang="en-US"/>
          </a:p>
        </p:txBody>
      </p:sp>
      <p:sp>
        <p:nvSpPr>
          <p:cNvPr id="1372232" name="Line 72"/>
          <p:cNvSpPr>
            <a:spLocks noChangeShapeType="1"/>
          </p:cNvSpPr>
          <p:nvPr/>
        </p:nvSpPr>
        <p:spPr bwMode="auto">
          <a:xfrm>
            <a:off x="4673600" y="2336800"/>
            <a:ext cx="434975" cy="1698625"/>
          </a:xfrm>
          <a:prstGeom prst="line">
            <a:avLst/>
          </a:prstGeom>
          <a:noFill/>
          <a:ln w="38100">
            <a:solidFill>
              <a:schemeClr val="tx1"/>
            </a:solidFill>
            <a:round/>
            <a:headEnd/>
            <a:tailEnd/>
          </a:ln>
          <a:effectLst/>
        </p:spPr>
        <p:txBody>
          <a:bodyPr anchor="ctr"/>
          <a:lstStyle/>
          <a:p>
            <a:endParaRPr lang="en-US"/>
          </a:p>
        </p:txBody>
      </p:sp>
      <p:sp>
        <p:nvSpPr>
          <p:cNvPr id="1372233" name="Line 73"/>
          <p:cNvSpPr>
            <a:spLocks noChangeShapeType="1"/>
          </p:cNvSpPr>
          <p:nvPr/>
        </p:nvSpPr>
        <p:spPr bwMode="auto">
          <a:xfrm flipH="1">
            <a:off x="4252913" y="4525963"/>
            <a:ext cx="420687" cy="754062"/>
          </a:xfrm>
          <a:prstGeom prst="line">
            <a:avLst/>
          </a:prstGeom>
          <a:noFill/>
          <a:ln w="38100">
            <a:solidFill>
              <a:schemeClr val="tx1"/>
            </a:solidFill>
            <a:round/>
            <a:headEnd/>
            <a:tailEnd/>
          </a:ln>
          <a:effectLst/>
        </p:spPr>
        <p:txBody>
          <a:bodyPr anchor="ctr"/>
          <a:lstStyle/>
          <a:p>
            <a:endParaRPr lang="en-US"/>
          </a:p>
        </p:txBody>
      </p:sp>
      <p:sp>
        <p:nvSpPr>
          <p:cNvPr id="1372234" name="Line 74"/>
          <p:cNvSpPr>
            <a:spLocks noChangeShapeType="1"/>
          </p:cNvSpPr>
          <p:nvPr/>
        </p:nvSpPr>
        <p:spPr bwMode="auto">
          <a:xfrm>
            <a:off x="4681538" y="4524375"/>
            <a:ext cx="420687" cy="754063"/>
          </a:xfrm>
          <a:prstGeom prst="line">
            <a:avLst/>
          </a:prstGeom>
          <a:noFill/>
          <a:ln w="38100">
            <a:solidFill>
              <a:schemeClr val="tx1"/>
            </a:solidFill>
            <a:round/>
            <a:headEnd/>
            <a:tailEnd/>
          </a:ln>
          <a:effectLst/>
        </p:spPr>
        <p:txBody>
          <a:bodyPr anchor="ctr"/>
          <a:lstStyle/>
          <a:p>
            <a:endParaRPr lang="en-US"/>
          </a:p>
        </p:txBody>
      </p:sp>
      <p:sp>
        <p:nvSpPr>
          <p:cNvPr id="1372235" name="Line 75"/>
          <p:cNvSpPr>
            <a:spLocks noChangeShapeType="1"/>
          </p:cNvSpPr>
          <p:nvPr/>
        </p:nvSpPr>
        <p:spPr bwMode="auto">
          <a:xfrm>
            <a:off x="5080000" y="3976688"/>
            <a:ext cx="623888" cy="131762"/>
          </a:xfrm>
          <a:prstGeom prst="line">
            <a:avLst/>
          </a:prstGeom>
          <a:noFill/>
          <a:ln w="38100">
            <a:solidFill>
              <a:schemeClr val="tx1"/>
            </a:solidFill>
            <a:round/>
            <a:headEnd/>
            <a:tailEnd/>
          </a:ln>
          <a:effectLst/>
        </p:spPr>
        <p:txBody>
          <a:bodyPr anchor="ctr"/>
          <a:lstStyle/>
          <a:p>
            <a:endParaRPr lang="en-US"/>
          </a:p>
        </p:txBody>
      </p:sp>
      <p:sp>
        <p:nvSpPr>
          <p:cNvPr id="1372236" name="Line 76"/>
          <p:cNvSpPr>
            <a:spLocks noChangeShapeType="1"/>
          </p:cNvSpPr>
          <p:nvPr/>
        </p:nvSpPr>
        <p:spPr bwMode="auto">
          <a:xfrm flipH="1">
            <a:off x="3649663" y="3998913"/>
            <a:ext cx="623887" cy="131762"/>
          </a:xfrm>
          <a:prstGeom prst="line">
            <a:avLst/>
          </a:prstGeom>
          <a:noFill/>
          <a:ln w="38100">
            <a:solidFill>
              <a:schemeClr val="tx1"/>
            </a:solidFill>
            <a:round/>
            <a:headEnd/>
            <a:tailEnd/>
          </a:ln>
          <a:effectLst/>
        </p:spPr>
        <p:txBody>
          <a:bodyPr anchor="ctr"/>
          <a:lstStyle/>
          <a:p>
            <a:endParaRPr lang="en-US"/>
          </a:p>
        </p:txBody>
      </p:sp>
      <p:sp>
        <p:nvSpPr>
          <p:cNvPr id="1372237" name="Line 77"/>
          <p:cNvSpPr>
            <a:spLocks noChangeShapeType="1"/>
          </p:cNvSpPr>
          <p:nvPr/>
        </p:nvSpPr>
        <p:spPr bwMode="auto">
          <a:xfrm flipV="1">
            <a:off x="5124450" y="3397250"/>
            <a:ext cx="131763" cy="565150"/>
          </a:xfrm>
          <a:prstGeom prst="line">
            <a:avLst/>
          </a:prstGeom>
          <a:noFill/>
          <a:ln w="38100">
            <a:solidFill>
              <a:schemeClr val="tx1"/>
            </a:solidFill>
            <a:round/>
            <a:headEnd/>
            <a:tailEnd/>
          </a:ln>
          <a:effectLst/>
        </p:spPr>
        <p:txBody>
          <a:bodyPr anchor="ctr"/>
          <a:lstStyle/>
          <a:p>
            <a:endParaRPr lang="en-US"/>
          </a:p>
        </p:txBody>
      </p:sp>
      <p:sp>
        <p:nvSpPr>
          <p:cNvPr id="1372238" name="Line 78"/>
          <p:cNvSpPr>
            <a:spLocks noChangeShapeType="1"/>
          </p:cNvSpPr>
          <p:nvPr/>
        </p:nvSpPr>
        <p:spPr bwMode="auto">
          <a:xfrm flipH="1" flipV="1">
            <a:off x="4100513" y="3417888"/>
            <a:ext cx="131762" cy="565150"/>
          </a:xfrm>
          <a:prstGeom prst="line">
            <a:avLst/>
          </a:prstGeom>
          <a:noFill/>
          <a:ln w="38100">
            <a:solidFill>
              <a:schemeClr val="tx1"/>
            </a:solidFill>
            <a:round/>
            <a:headEnd/>
            <a:tailEnd/>
          </a:ln>
          <a:effectLst/>
        </p:spPr>
        <p:txBody>
          <a:bodyPr anchor="ctr"/>
          <a:lstStyle/>
          <a:p>
            <a:endParaRPr lang="en-US"/>
          </a:p>
        </p:txBody>
      </p:sp>
      <p:grpSp>
        <p:nvGrpSpPr>
          <p:cNvPr id="2" name="Group 79"/>
          <p:cNvGrpSpPr>
            <a:grpSpLocks/>
          </p:cNvGrpSpPr>
          <p:nvPr/>
        </p:nvGrpSpPr>
        <p:grpSpPr bwMode="auto">
          <a:xfrm>
            <a:off x="6153150" y="5145088"/>
            <a:ext cx="290513" cy="249237"/>
            <a:chOff x="2919" y="2456"/>
            <a:chExt cx="183" cy="157"/>
          </a:xfrm>
        </p:grpSpPr>
        <p:sp>
          <p:nvSpPr>
            <p:cNvPr id="1372240" name="Oval 80"/>
            <p:cNvSpPr>
              <a:spLocks noChangeArrowheads="1"/>
            </p:cNvSpPr>
            <p:nvPr/>
          </p:nvSpPr>
          <p:spPr bwMode="auto">
            <a:xfrm>
              <a:off x="2919" y="2456"/>
              <a:ext cx="183" cy="157"/>
            </a:xfrm>
            <a:prstGeom prst="ellipse">
              <a:avLst/>
            </a:prstGeom>
            <a:solidFill>
              <a:schemeClr val="bg1"/>
            </a:solidFill>
            <a:ln w="38100">
              <a:solidFill>
                <a:schemeClr val="tx1"/>
              </a:solidFill>
              <a:round/>
              <a:headEnd/>
              <a:tailEnd/>
            </a:ln>
            <a:effectLst/>
          </p:spPr>
          <p:txBody>
            <a:bodyPr wrap="none" anchor="ctr"/>
            <a:lstStyle/>
            <a:p>
              <a:endParaRPr lang="en-GB">
                <a:solidFill>
                  <a:srgbClr val="0000FF"/>
                </a:solidFill>
              </a:endParaRPr>
            </a:p>
          </p:txBody>
        </p:sp>
        <p:sp>
          <p:nvSpPr>
            <p:cNvPr id="1372241" name="Oval 81"/>
            <p:cNvSpPr>
              <a:spLocks noChangeArrowheads="1"/>
            </p:cNvSpPr>
            <p:nvPr/>
          </p:nvSpPr>
          <p:spPr bwMode="auto">
            <a:xfrm>
              <a:off x="3041" y="2494"/>
              <a:ext cx="27" cy="54"/>
            </a:xfrm>
            <a:prstGeom prst="ellipse">
              <a:avLst/>
            </a:prstGeom>
            <a:solidFill>
              <a:schemeClr val="bg1"/>
            </a:solidFill>
            <a:ln w="3175">
              <a:solidFill>
                <a:schemeClr val="tx1"/>
              </a:solidFill>
              <a:round/>
              <a:headEnd/>
              <a:tailEnd/>
            </a:ln>
            <a:effectLst/>
          </p:spPr>
          <p:txBody>
            <a:bodyPr wrap="none" anchor="ctr"/>
            <a:lstStyle/>
            <a:p>
              <a:endParaRPr lang="en-US"/>
            </a:p>
          </p:txBody>
        </p:sp>
      </p:grpSp>
      <p:grpSp>
        <p:nvGrpSpPr>
          <p:cNvPr id="3" name="Group 82"/>
          <p:cNvGrpSpPr>
            <a:grpSpLocks/>
          </p:cNvGrpSpPr>
          <p:nvPr/>
        </p:nvGrpSpPr>
        <p:grpSpPr bwMode="auto">
          <a:xfrm>
            <a:off x="4046538" y="5145088"/>
            <a:ext cx="290512" cy="249237"/>
            <a:chOff x="2919" y="2456"/>
            <a:chExt cx="183" cy="157"/>
          </a:xfrm>
        </p:grpSpPr>
        <p:sp>
          <p:nvSpPr>
            <p:cNvPr id="1372243" name="Oval 83"/>
            <p:cNvSpPr>
              <a:spLocks noChangeArrowheads="1"/>
            </p:cNvSpPr>
            <p:nvPr/>
          </p:nvSpPr>
          <p:spPr bwMode="auto">
            <a:xfrm>
              <a:off x="2919" y="2456"/>
              <a:ext cx="183" cy="157"/>
            </a:xfrm>
            <a:prstGeom prst="ellipse">
              <a:avLst/>
            </a:prstGeom>
            <a:solidFill>
              <a:schemeClr val="tx1"/>
            </a:solidFill>
            <a:ln w="38100">
              <a:solidFill>
                <a:schemeClr val="tx1"/>
              </a:solidFill>
              <a:round/>
              <a:headEnd/>
              <a:tailEnd/>
            </a:ln>
            <a:effectLst/>
          </p:spPr>
          <p:txBody>
            <a:bodyPr wrap="none" anchor="ctr"/>
            <a:lstStyle/>
            <a:p>
              <a:endParaRPr lang="en-GB">
                <a:solidFill>
                  <a:srgbClr val="0000FF"/>
                </a:solidFill>
              </a:endParaRPr>
            </a:p>
          </p:txBody>
        </p:sp>
        <p:sp>
          <p:nvSpPr>
            <p:cNvPr id="1372244" name="Oval 84"/>
            <p:cNvSpPr>
              <a:spLocks noChangeArrowheads="1"/>
            </p:cNvSpPr>
            <p:nvPr/>
          </p:nvSpPr>
          <p:spPr bwMode="auto">
            <a:xfrm>
              <a:off x="3041" y="2494"/>
              <a:ext cx="27" cy="54"/>
            </a:xfrm>
            <a:prstGeom prst="ellipse">
              <a:avLst/>
            </a:prstGeom>
            <a:solidFill>
              <a:schemeClr val="tx1"/>
            </a:solidFill>
            <a:ln w="3175">
              <a:solidFill>
                <a:schemeClr val="tx1"/>
              </a:solidFill>
              <a:round/>
              <a:headEnd/>
              <a:tailEnd/>
            </a:ln>
            <a:effectLst/>
          </p:spPr>
          <p:txBody>
            <a:bodyPr wrap="none" anchor="ctr"/>
            <a:lstStyle/>
            <a:p>
              <a:endParaRPr lang="en-US"/>
            </a:p>
          </p:txBody>
        </p:sp>
      </p:grpSp>
      <p:grpSp>
        <p:nvGrpSpPr>
          <p:cNvPr id="4" name="Group 85"/>
          <p:cNvGrpSpPr>
            <a:grpSpLocks/>
          </p:cNvGrpSpPr>
          <p:nvPr/>
        </p:nvGrpSpPr>
        <p:grpSpPr bwMode="auto">
          <a:xfrm>
            <a:off x="4924425" y="5145088"/>
            <a:ext cx="290513" cy="249237"/>
            <a:chOff x="2919" y="2456"/>
            <a:chExt cx="183" cy="157"/>
          </a:xfrm>
        </p:grpSpPr>
        <p:sp>
          <p:nvSpPr>
            <p:cNvPr id="1372246" name="Oval 86"/>
            <p:cNvSpPr>
              <a:spLocks noChangeArrowheads="1"/>
            </p:cNvSpPr>
            <p:nvPr/>
          </p:nvSpPr>
          <p:spPr bwMode="auto">
            <a:xfrm>
              <a:off x="2919" y="2456"/>
              <a:ext cx="183" cy="157"/>
            </a:xfrm>
            <a:prstGeom prst="ellipse">
              <a:avLst/>
            </a:prstGeom>
            <a:solidFill>
              <a:schemeClr val="tx1"/>
            </a:solidFill>
            <a:ln w="38100">
              <a:solidFill>
                <a:schemeClr val="tx1"/>
              </a:solidFill>
              <a:round/>
              <a:headEnd/>
              <a:tailEnd/>
            </a:ln>
            <a:effectLst/>
          </p:spPr>
          <p:txBody>
            <a:bodyPr wrap="none" anchor="ctr"/>
            <a:lstStyle/>
            <a:p>
              <a:endParaRPr lang="en-GB">
                <a:solidFill>
                  <a:srgbClr val="0000FF"/>
                </a:solidFill>
              </a:endParaRPr>
            </a:p>
          </p:txBody>
        </p:sp>
        <p:sp>
          <p:nvSpPr>
            <p:cNvPr id="1372247" name="Oval 87"/>
            <p:cNvSpPr>
              <a:spLocks noChangeArrowheads="1"/>
            </p:cNvSpPr>
            <p:nvPr/>
          </p:nvSpPr>
          <p:spPr bwMode="auto">
            <a:xfrm>
              <a:off x="3041" y="2494"/>
              <a:ext cx="27" cy="54"/>
            </a:xfrm>
            <a:prstGeom prst="ellipse">
              <a:avLst/>
            </a:prstGeom>
            <a:solidFill>
              <a:schemeClr val="tx1"/>
            </a:solidFill>
            <a:ln w="3175">
              <a:solidFill>
                <a:schemeClr val="tx1"/>
              </a:solidFill>
              <a:round/>
              <a:headEnd/>
              <a:tailEnd/>
            </a:ln>
            <a:effectLst/>
          </p:spPr>
          <p:txBody>
            <a:bodyPr wrap="none" anchor="ctr"/>
            <a:lstStyle/>
            <a:p>
              <a:endParaRPr lang="en-US"/>
            </a:p>
          </p:txBody>
        </p:sp>
      </p:grpSp>
      <p:grpSp>
        <p:nvGrpSpPr>
          <p:cNvPr id="5" name="Group 88"/>
          <p:cNvGrpSpPr>
            <a:grpSpLocks/>
          </p:cNvGrpSpPr>
          <p:nvPr/>
        </p:nvGrpSpPr>
        <p:grpSpPr bwMode="auto">
          <a:xfrm>
            <a:off x="2898775" y="5145088"/>
            <a:ext cx="290513" cy="249237"/>
            <a:chOff x="2919" y="2456"/>
            <a:chExt cx="183" cy="157"/>
          </a:xfrm>
        </p:grpSpPr>
        <p:sp>
          <p:nvSpPr>
            <p:cNvPr id="1372249" name="Oval 89"/>
            <p:cNvSpPr>
              <a:spLocks noChangeArrowheads="1"/>
            </p:cNvSpPr>
            <p:nvPr/>
          </p:nvSpPr>
          <p:spPr bwMode="auto">
            <a:xfrm>
              <a:off x="2919" y="2456"/>
              <a:ext cx="183" cy="157"/>
            </a:xfrm>
            <a:prstGeom prst="ellipse">
              <a:avLst/>
            </a:prstGeom>
            <a:solidFill>
              <a:schemeClr val="bg1"/>
            </a:solidFill>
            <a:ln w="38100">
              <a:solidFill>
                <a:schemeClr val="tx1"/>
              </a:solidFill>
              <a:round/>
              <a:headEnd/>
              <a:tailEnd/>
            </a:ln>
            <a:effectLst/>
          </p:spPr>
          <p:txBody>
            <a:bodyPr wrap="none" anchor="ctr"/>
            <a:lstStyle/>
            <a:p>
              <a:endParaRPr lang="en-GB">
                <a:solidFill>
                  <a:srgbClr val="0000FF"/>
                </a:solidFill>
              </a:endParaRPr>
            </a:p>
          </p:txBody>
        </p:sp>
        <p:sp>
          <p:nvSpPr>
            <p:cNvPr id="1372250" name="Oval 90"/>
            <p:cNvSpPr>
              <a:spLocks noChangeArrowheads="1"/>
            </p:cNvSpPr>
            <p:nvPr/>
          </p:nvSpPr>
          <p:spPr bwMode="auto">
            <a:xfrm>
              <a:off x="3041" y="2494"/>
              <a:ext cx="27" cy="54"/>
            </a:xfrm>
            <a:prstGeom prst="ellipse">
              <a:avLst/>
            </a:prstGeom>
            <a:solidFill>
              <a:schemeClr val="bg1"/>
            </a:solidFill>
            <a:ln w="3175">
              <a:solidFill>
                <a:schemeClr val="tx1"/>
              </a:solidFill>
              <a:round/>
              <a:headEnd/>
              <a:tailEnd/>
            </a:ln>
            <a:effectLst/>
          </p:spPr>
          <p:txBody>
            <a:bodyPr wrap="none" anchor="ctr"/>
            <a:lstStyle/>
            <a:p>
              <a:endParaRPr lang="en-US"/>
            </a:p>
          </p:txBody>
        </p:sp>
      </p:grpSp>
      <p:grpSp>
        <p:nvGrpSpPr>
          <p:cNvPr id="6" name="Group 91"/>
          <p:cNvGrpSpPr>
            <a:grpSpLocks/>
          </p:cNvGrpSpPr>
          <p:nvPr/>
        </p:nvGrpSpPr>
        <p:grpSpPr bwMode="auto">
          <a:xfrm>
            <a:off x="4953000" y="3868738"/>
            <a:ext cx="290513" cy="249237"/>
            <a:chOff x="2919" y="2456"/>
            <a:chExt cx="183" cy="157"/>
          </a:xfrm>
        </p:grpSpPr>
        <p:sp>
          <p:nvSpPr>
            <p:cNvPr id="1372252" name="Oval 92"/>
            <p:cNvSpPr>
              <a:spLocks noChangeArrowheads="1"/>
            </p:cNvSpPr>
            <p:nvPr/>
          </p:nvSpPr>
          <p:spPr bwMode="auto">
            <a:xfrm>
              <a:off x="2919" y="2456"/>
              <a:ext cx="183" cy="157"/>
            </a:xfrm>
            <a:prstGeom prst="ellipse">
              <a:avLst/>
            </a:prstGeom>
            <a:solidFill>
              <a:schemeClr val="tx1"/>
            </a:solidFill>
            <a:ln w="38100">
              <a:solidFill>
                <a:schemeClr val="tx1"/>
              </a:solidFill>
              <a:round/>
              <a:headEnd/>
              <a:tailEnd/>
            </a:ln>
            <a:effectLst/>
          </p:spPr>
          <p:txBody>
            <a:bodyPr wrap="none" anchor="ctr"/>
            <a:lstStyle/>
            <a:p>
              <a:endParaRPr lang="en-GB">
                <a:solidFill>
                  <a:srgbClr val="0000FF"/>
                </a:solidFill>
              </a:endParaRPr>
            </a:p>
          </p:txBody>
        </p:sp>
        <p:sp>
          <p:nvSpPr>
            <p:cNvPr id="1372253" name="Oval 93"/>
            <p:cNvSpPr>
              <a:spLocks noChangeArrowheads="1"/>
            </p:cNvSpPr>
            <p:nvPr/>
          </p:nvSpPr>
          <p:spPr bwMode="auto">
            <a:xfrm>
              <a:off x="3041" y="2494"/>
              <a:ext cx="27" cy="54"/>
            </a:xfrm>
            <a:prstGeom prst="ellipse">
              <a:avLst/>
            </a:prstGeom>
            <a:solidFill>
              <a:schemeClr val="tx1"/>
            </a:solidFill>
            <a:ln w="3175">
              <a:solidFill>
                <a:schemeClr val="tx1"/>
              </a:solidFill>
              <a:round/>
              <a:headEnd/>
              <a:tailEnd/>
            </a:ln>
            <a:effectLst/>
          </p:spPr>
          <p:txBody>
            <a:bodyPr wrap="none" anchor="ctr"/>
            <a:lstStyle/>
            <a:p>
              <a:endParaRPr lang="en-US"/>
            </a:p>
          </p:txBody>
        </p:sp>
      </p:grpSp>
      <p:grpSp>
        <p:nvGrpSpPr>
          <p:cNvPr id="7" name="Group 94"/>
          <p:cNvGrpSpPr>
            <a:grpSpLocks/>
          </p:cNvGrpSpPr>
          <p:nvPr/>
        </p:nvGrpSpPr>
        <p:grpSpPr bwMode="auto">
          <a:xfrm>
            <a:off x="3914775" y="3271838"/>
            <a:ext cx="290513" cy="249237"/>
            <a:chOff x="2919" y="2456"/>
            <a:chExt cx="183" cy="157"/>
          </a:xfrm>
        </p:grpSpPr>
        <p:sp>
          <p:nvSpPr>
            <p:cNvPr id="1372255" name="Oval 95"/>
            <p:cNvSpPr>
              <a:spLocks noChangeArrowheads="1"/>
            </p:cNvSpPr>
            <p:nvPr/>
          </p:nvSpPr>
          <p:spPr bwMode="auto">
            <a:xfrm>
              <a:off x="2919" y="2456"/>
              <a:ext cx="183" cy="157"/>
            </a:xfrm>
            <a:prstGeom prst="ellipse">
              <a:avLst/>
            </a:prstGeom>
            <a:solidFill>
              <a:schemeClr val="bg1"/>
            </a:solidFill>
            <a:ln w="38100">
              <a:solidFill>
                <a:schemeClr val="tx1"/>
              </a:solidFill>
              <a:round/>
              <a:headEnd/>
              <a:tailEnd/>
            </a:ln>
            <a:effectLst/>
          </p:spPr>
          <p:txBody>
            <a:bodyPr wrap="none" anchor="ctr"/>
            <a:lstStyle/>
            <a:p>
              <a:endParaRPr lang="en-GB">
                <a:solidFill>
                  <a:srgbClr val="0000FF"/>
                </a:solidFill>
              </a:endParaRPr>
            </a:p>
          </p:txBody>
        </p:sp>
        <p:sp>
          <p:nvSpPr>
            <p:cNvPr id="1372256" name="Oval 96"/>
            <p:cNvSpPr>
              <a:spLocks noChangeArrowheads="1"/>
            </p:cNvSpPr>
            <p:nvPr/>
          </p:nvSpPr>
          <p:spPr bwMode="auto">
            <a:xfrm>
              <a:off x="3041" y="2494"/>
              <a:ext cx="27" cy="54"/>
            </a:xfrm>
            <a:prstGeom prst="ellipse">
              <a:avLst/>
            </a:prstGeom>
            <a:solidFill>
              <a:schemeClr val="bg1"/>
            </a:solidFill>
            <a:ln w="3175">
              <a:solidFill>
                <a:schemeClr val="tx1"/>
              </a:solidFill>
              <a:round/>
              <a:headEnd/>
              <a:tailEnd/>
            </a:ln>
            <a:effectLst/>
          </p:spPr>
          <p:txBody>
            <a:bodyPr wrap="none" anchor="ctr"/>
            <a:lstStyle/>
            <a:p>
              <a:endParaRPr lang="en-US"/>
            </a:p>
          </p:txBody>
        </p:sp>
      </p:grpSp>
      <p:grpSp>
        <p:nvGrpSpPr>
          <p:cNvPr id="8" name="Group 97"/>
          <p:cNvGrpSpPr>
            <a:grpSpLocks/>
          </p:cNvGrpSpPr>
          <p:nvPr/>
        </p:nvGrpSpPr>
        <p:grpSpPr bwMode="auto">
          <a:xfrm>
            <a:off x="4086225" y="3867150"/>
            <a:ext cx="290513" cy="249238"/>
            <a:chOff x="2919" y="2456"/>
            <a:chExt cx="183" cy="157"/>
          </a:xfrm>
        </p:grpSpPr>
        <p:sp>
          <p:nvSpPr>
            <p:cNvPr id="1372258" name="Oval 98"/>
            <p:cNvSpPr>
              <a:spLocks noChangeArrowheads="1"/>
            </p:cNvSpPr>
            <p:nvPr/>
          </p:nvSpPr>
          <p:spPr bwMode="auto">
            <a:xfrm>
              <a:off x="2919" y="2456"/>
              <a:ext cx="183" cy="157"/>
            </a:xfrm>
            <a:prstGeom prst="ellipse">
              <a:avLst/>
            </a:prstGeom>
            <a:solidFill>
              <a:schemeClr val="tx1"/>
            </a:solidFill>
            <a:ln w="38100">
              <a:solidFill>
                <a:schemeClr val="tx1"/>
              </a:solidFill>
              <a:round/>
              <a:headEnd/>
              <a:tailEnd/>
            </a:ln>
            <a:effectLst/>
          </p:spPr>
          <p:txBody>
            <a:bodyPr wrap="none" anchor="ctr"/>
            <a:lstStyle/>
            <a:p>
              <a:endParaRPr lang="en-GB">
                <a:solidFill>
                  <a:srgbClr val="0000FF"/>
                </a:solidFill>
              </a:endParaRPr>
            </a:p>
          </p:txBody>
        </p:sp>
        <p:sp>
          <p:nvSpPr>
            <p:cNvPr id="1372259" name="Oval 99"/>
            <p:cNvSpPr>
              <a:spLocks noChangeArrowheads="1"/>
            </p:cNvSpPr>
            <p:nvPr/>
          </p:nvSpPr>
          <p:spPr bwMode="auto">
            <a:xfrm>
              <a:off x="3041" y="2494"/>
              <a:ext cx="27" cy="54"/>
            </a:xfrm>
            <a:prstGeom prst="ellipse">
              <a:avLst/>
            </a:prstGeom>
            <a:solidFill>
              <a:schemeClr val="tx1"/>
            </a:solidFill>
            <a:ln w="3175">
              <a:solidFill>
                <a:schemeClr val="tx1"/>
              </a:solidFill>
              <a:round/>
              <a:headEnd/>
              <a:tailEnd/>
            </a:ln>
            <a:effectLst/>
          </p:spPr>
          <p:txBody>
            <a:bodyPr wrap="none" anchor="ctr"/>
            <a:lstStyle/>
            <a:p>
              <a:endParaRPr lang="en-US"/>
            </a:p>
          </p:txBody>
        </p:sp>
      </p:grpSp>
      <p:grpSp>
        <p:nvGrpSpPr>
          <p:cNvPr id="9" name="Group 100"/>
          <p:cNvGrpSpPr>
            <a:grpSpLocks/>
          </p:cNvGrpSpPr>
          <p:nvPr/>
        </p:nvGrpSpPr>
        <p:grpSpPr bwMode="auto">
          <a:xfrm>
            <a:off x="5124450" y="3273425"/>
            <a:ext cx="290513" cy="249238"/>
            <a:chOff x="2919" y="2456"/>
            <a:chExt cx="183" cy="157"/>
          </a:xfrm>
        </p:grpSpPr>
        <p:sp>
          <p:nvSpPr>
            <p:cNvPr id="1372261" name="Oval 101"/>
            <p:cNvSpPr>
              <a:spLocks noChangeArrowheads="1"/>
            </p:cNvSpPr>
            <p:nvPr/>
          </p:nvSpPr>
          <p:spPr bwMode="auto">
            <a:xfrm>
              <a:off x="2919" y="2456"/>
              <a:ext cx="183" cy="157"/>
            </a:xfrm>
            <a:prstGeom prst="ellipse">
              <a:avLst/>
            </a:prstGeom>
            <a:solidFill>
              <a:schemeClr val="bg1"/>
            </a:solidFill>
            <a:ln w="38100">
              <a:solidFill>
                <a:schemeClr val="tx1"/>
              </a:solidFill>
              <a:round/>
              <a:headEnd/>
              <a:tailEnd/>
            </a:ln>
            <a:effectLst/>
          </p:spPr>
          <p:txBody>
            <a:bodyPr wrap="none" anchor="ctr"/>
            <a:lstStyle/>
            <a:p>
              <a:endParaRPr lang="en-GB">
                <a:solidFill>
                  <a:srgbClr val="0000FF"/>
                </a:solidFill>
              </a:endParaRPr>
            </a:p>
          </p:txBody>
        </p:sp>
        <p:sp>
          <p:nvSpPr>
            <p:cNvPr id="1372262" name="Oval 102"/>
            <p:cNvSpPr>
              <a:spLocks noChangeArrowheads="1"/>
            </p:cNvSpPr>
            <p:nvPr/>
          </p:nvSpPr>
          <p:spPr bwMode="auto">
            <a:xfrm>
              <a:off x="3041" y="2494"/>
              <a:ext cx="27" cy="54"/>
            </a:xfrm>
            <a:prstGeom prst="ellipse">
              <a:avLst/>
            </a:prstGeom>
            <a:solidFill>
              <a:schemeClr val="bg1"/>
            </a:solidFill>
            <a:ln w="3175">
              <a:solidFill>
                <a:schemeClr val="tx1"/>
              </a:solidFill>
              <a:round/>
              <a:headEnd/>
              <a:tailEnd/>
            </a:ln>
            <a:effectLst/>
          </p:spPr>
          <p:txBody>
            <a:bodyPr wrap="none" anchor="ctr"/>
            <a:lstStyle/>
            <a:p>
              <a:endParaRPr lang="en-US"/>
            </a:p>
          </p:txBody>
        </p:sp>
      </p:grpSp>
      <p:grpSp>
        <p:nvGrpSpPr>
          <p:cNvPr id="10" name="Group 103"/>
          <p:cNvGrpSpPr>
            <a:grpSpLocks/>
          </p:cNvGrpSpPr>
          <p:nvPr/>
        </p:nvGrpSpPr>
        <p:grpSpPr bwMode="auto">
          <a:xfrm>
            <a:off x="4554538" y="4429125"/>
            <a:ext cx="290512" cy="249238"/>
            <a:chOff x="2919" y="2456"/>
            <a:chExt cx="183" cy="157"/>
          </a:xfrm>
        </p:grpSpPr>
        <p:sp>
          <p:nvSpPr>
            <p:cNvPr id="1372264" name="Oval 104"/>
            <p:cNvSpPr>
              <a:spLocks noChangeArrowheads="1"/>
            </p:cNvSpPr>
            <p:nvPr/>
          </p:nvSpPr>
          <p:spPr bwMode="auto">
            <a:xfrm>
              <a:off x="2919" y="2456"/>
              <a:ext cx="183" cy="157"/>
            </a:xfrm>
            <a:prstGeom prst="ellipse">
              <a:avLst/>
            </a:prstGeom>
            <a:solidFill>
              <a:schemeClr val="bg1"/>
            </a:solidFill>
            <a:ln w="38100">
              <a:solidFill>
                <a:schemeClr val="tx1"/>
              </a:solidFill>
              <a:round/>
              <a:headEnd/>
              <a:tailEnd/>
            </a:ln>
            <a:effectLst/>
          </p:spPr>
          <p:txBody>
            <a:bodyPr wrap="none" anchor="ctr"/>
            <a:lstStyle/>
            <a:p>
              <a:endParaRPr lang="en-GB">
                <a:solidFill>
                  <a:srgbClr val="0000FF"/>
                </a:solidFill>
              </a:endParaRPr>
            </a:p>
          </p:txBody>
        </p:sp>
        <p:sp>
          <p:nvSpPr>
            <p:cNvPr id="1372265" name="Oval 105"/>
            <p:cNvSpPr>
              <a:spLocks noChangeArrowheads="1"/>
            </p:cNvSpPr>
            <p:nvPr/>
          </p:nvSpPr>
          <p:spPr bwMode="auto">
            <a:xfrm>
              <a:off x="3041" y="2494"/>
              <a:ext cx="27" cy="54"/>
            </a:xfrm>
            <a:prstGeom prst="ellipse">
              <a:avLst/>
            </a:prstGeom>
            <a:solidFill>
              <a:schemeClr val="bg1"/>
            </a:solidFill>
            <a:ln w="3175">
              <a:solidFill>
                <a:schemeClr val="tx1"/>
              </a:solidFill>
              <a:round/>
              <a:headEnd/>
              <a:tailEnd/>
            </a:ln>
            <a:effectLst/>
          </p:spPr>
          <p:txBody>
            <a:bodyPr wrap="none" anchor="ctr"/>
            <a:lstStyle/>
            <a:p>
              <a:endParaRPr lang="en-US"/>
            </a:p>
          </p:txBody>
        </p:sp>
      </p:grpSp>
      <p:grpSp>
        <p:nvGrpSpPr>
          <p:cNvPr id="11" name="Group 106"/>
          <p:cNvGrpSpPr>
            <a:grpSpLocks/>
          </p:cNvGrpSpPr>
          <p:nvPr/>
        </p:nvGrpSpPr>
        <p:grpSpPr bwMode="auto">
          <a:xfrm>
            <a:off x="5519738" y="3968750"/>
            <a:ext cx="290512" cy="249238"/>
            <a:chOff x="2919" y="2456"/>
            <a:chExt cx="183" cy="157"/>
          </a:xfrm>
        </p:grpSpPr>
        <p:sp>
          <p:nvSpPr>
            <p:cNvPr id="1372267" name="Oval 107"/>
            <p:cNvSpPr>
              <a:spLocks noChangeArrowheads="1"/>
            </p:cNvSpPr>
            <p:nvPr/>
          </p:nvSpPr>
          <p:spPr bwMode="auto">
            <a:xfrm>
              <a:off x="2919" y="2456"/>
              <a:ext cx="183" cy="157"/>
            </a:xfrm>
            <a:prstGeom prst="ellipse">
              <a:avLst/>
            </a:prstGeom>
            <a:solidFill>
              <a:schemeClr val="bg1"/>
            </a:solidFill>
            <a:ln w="38100">
              <a:solidFill>
                <a:schemeClr val="tx1"/>
              </a:solidFill>
              <a:round/>
              <a:headEnd/>
              <a:tailEnd/>
            </a:ln>
            <a:effectLst/>
          </p:spPr>
          <p:txBody>
            <a:bodyPr wrap="none" anchor="ctr"/>
            <a:lstStyle/>
            <a:p>
              <a:endParaRPr lang="en-GB">
                <a:solidFill>
                  <a:srgbClr val="0000FF"/>
                </a:solidFill>
              </a:endParaRPr>
            </a:p>
          </p:txBody>
        </p:sp>
        <p:sp>
          <p:nvSpPr>
            <p:cNvPr id="1372268" name="Oval 108"/>
            <p:cNvSpPr>
              <a:spLocks noChangeArrowheads="1"/>
            </p:cNvSpPr>
            <p:nvPr/>
          </p:nvSpPr>
          <p:spPr bwMode="auto">
            <a:xfrm>
              <a:off x="3041" y="2494"/>
              <a:ext cx="27" cy="54"/>
            </a:xfrm>
            <a:prstGeom prst="ellipse">
              <a:avLst/>
            </a:prstGeom>
            <a:solidFill>
              <a:schemeClr val="bg1"/>
            </a:solidFill>
            <a:ln w="3175">
              <a:solidFill>
                <a:schemeClr val="tx1"/>
              </a:solidFill>
              <a:round/>
              <a:headEnd/>
              <a:tailEnd/>
            </a:ln>
            <a:effectLst/>
          </p:spPr>
          <p:txBody>
            <a:bodyPr wrap="none" anchor="ctr"/>
            <a:lstStyle/>
            <a:p>
              <a:endParaRPr lang="en-US"/>
            </a:p>
          </p:txBody>
        </p:sp>
      </p:grpSp>
      <p:grpSp>
        <p:nvGrpSpPr>
          <p:cNvPr id="12" name="Group 109"/>
          <p:cNvGrpSpPr>
            <a:grpSpLocks/>
          </p:cNvGrpSpPr>
          <p:nvPr/>
        </p:nvGrpSpPr>
        <p:grpSpPr bwMode="auto">
          <a:xfrm>
            <a:off x="3568700" y="3968750"/>
            <a:ext cx="290513" cy="249238"/>
            <a:chOff x="2919" y="2456"/>
            <a:chExt cx="183" cy="157"/>
          </a:xfrm>
        </p:grpSpPr>
        <p:sp>
          <p:nvSpPr>
            <p:cNvPr id="1372270" name="Oval 110"/>
            <p:cNvSpPr>
              <a:spLocks noChangeArrowheads="1"/>
            </p:cNvSpPr>
            <p:nvPr/>
          </p:nvSpPr>
          <p:spPr bwMode="auto">
            <a:xfrm>
              <a:off x="2919" y="2456"/>
              <a:ext cx="183" cy="157"/>
            </a:xfrm>
            <a:prstGeom prst="ellipse">
              <a:avLst/>
            </a:prstGeom>
            <a:solidFill>
              <a:schemeClr val="bg1"/>
            </a:solidFill>
            <a:ln w="38100">
              <a:solidFill>
                <a:schemeClr val="tx1"/>
              </a:solidFill>
              <a:round/>
              <a:headEnd/>
              <a:tailEnd/>
            </a:ln>
            <a:effectLst/>
          </p:spPr>
          <p:txBody>
            <a:bodyPr wrap="none" anchor="ctr"/>
            <a:lstStyle/>
            <a:p>
              <a:endParaRPr lang="en-GB">
                <a:solidFill>
                  <a:srgbClr val="0000FF"/>
                </a:solidFill>
              </a:endParaRPr>
            </a:p>
          </p:txBody>
        </p:sp>
        <p:sp>
          <p:nvSpPr>
            <p:cNvPr id="1372271" name="Oval 111"/>
            <p:cNvSpPr>
              <a:spLocks noChangeArrowheads="1"/>
            </p:cNvSpPr>
            <p:nvPr/>
          </p:nvSpPr>
          <p:spPr bwMode="auto">
            <a:xfrm>
              <a:off x="3041" y="2494"/>
              <a:ext cx="27" cy="54"/>
            </a:xfrm>
            <a:prstGeom prst="ellipse">
              <a:avLst/>
            </a:prstGeom>
            <a:solidFill>
              <a:schemeClr val="bg1"/>
            </a:solidFill>
            <a:ln w="3175">
              <a:solidFill>
                <a:schemeClr val="tx1"/>
              </a:solidFill>
              <a:round/>
              <a:headEnd/>
              <a:tailEnd/>
            </a:ln>
            <a:effectLst/>
          </p:spPr>
          <p:txBody>
            <a:bodyPr wrap="none" anchor="ctr"/>
            <a:lstStyle/>
            <a:p>
              <a:endParaRPr lang="en-US"/>
            </a:p>
          </p:txBody>
        </p:sp>
      </p:grpSp>
      <p:grpSp>
        <p:nvGrpSpPr>
          <p:cNvPr id="13" name="Group 112"/>
          <p:cNvGrpSpPr>
            <a:grpSpLocks/>
          </p:cNvGrpSpPr>
          <p:nvPr/>
        </p:nvGrpSpPr>
        <p:grpSpPr bwMode="auto">
          <a:xfrm>
            <a:off x="4562475" y="2260600"/>
            <a:ext cx="290513" cy="249238"/>
            <a:chOff x="2919" y="2456"/>
            <a:chExt cx="183" cy="157"/>
          </a:xfrm>
        </p:grpSpPr>
        <p:sp>
          <p:nvSpPr>
            <p:cNvPr id="1372273" name="Oval 113"/>
            <p:cNvSpPr>
              <a:spLocks noChangeArrowheads="1"/>
            </p:cNvSpPr>
            <p:nvPr/>
          </p:nvSpPr>
          <p:spPr bwMode="auto">
            <a:xfrm>
              <a:off x="2919" y="2456"/>
              <a:ext cx="183" cy="157"/>
            </a:xfrm>
            <a:prstGeom prst="ellipse">
              <a:avLst/>
            </a:prstGeom>
            <a:solidFill>
              <a:schemeClr val="bg1"/>
            </a:solidFill>
            <a:ln w="38100">
              <a:solidFill>
                <a:schemeClr val="tx1"/>
              </a:solidFill>
              <a:round/>
              <a:headEnd/>
              <a:tailEnd/>
            </a:ln>
            <a:effectLst/>
          </p:spPr>
          <p:txBody>
            <a:bodyPr wrap="none" anchor="ctr"/>
            <a:lstStyle/>
            <a:p>
              <a:endParaRPr lang="en-GB">
                <a:solidFill>
                  <a:srgbClr val="0000FF"/>
                </a:solidFill>
              </a:endParaRPr>
            </a:p>
          </p:txBody>
        </p:sp>
        <p:sp>
          <p:nvSpPr>
            <p:cNvPr id="1372274" name="Oval 114"/>
            <p:cNvSpPr>
              <a:spLocks noChangeArrowheads="1"/>
            </p:cNvSpPr>
            <p:nvPr/>
          </p:nvSpPr>
          <p:spPr bwMode="auto">
            <a:xfrm>
              <a:off x="3041" y="2494"/>
              <a:ext cx="27" cy="54"/>
            </a:xfrm>
            <a:prstGeom prst="ellipse">
              <a:avLst/>
            </a:prstGeom>
            <a:solidFill>
              <a:schemeClr val="bg1"/>
            </a:solidFill>
            <a:ln w="3175">
              <a:solidFill>
                <a:schemeClr val="tx1"/>
              </a:solidFill>
              <a:round/>
              <a:headEnd/>
              <a:tailEnd/>
            </a:ln>
            <a:effectLst/>
          </p:spPr>
          <p:txBody>
            <a:bodyPr wrap="none" anchor="ctr"/>
            <a:lstStyle/>
            <a:p>
              <a:endParaRPr lang="en-US"/>
            </a:p>
          </p:txBody>
        </p:sp>
      </p:grpSp>
      <p:sp>
        <p:nvSpPr>
          <p:cNvPr id="1372275" name="AutoShape 115"/>
          <p:cNvSpPr>
            <a:spLocks noChangeArrowheads="1"/>
          </p:cNvSpPr>
          <p:nvPr/>
        </p:nvSpPr>
        <p:spPr bwMode="auto">
          <a:xfrm>
            <a:off x="2982913" y="5407025"/>
            <a:ext cx="3482975" cy="436563"/>
          </a:xfrm>
          <a:prstGeom prst="leftRightArrow">
            <a:avLst>
              <a:gd name="adj1" fmla="val 50000"/>
              <a:gd name="adj2" fmla="val 159563"/>
            </a:avLst>
          </a:prstGeom>
          <a:solidFill>
            <a:srgbClr val="0066FF"/>
          </a:solidFill>
          <a:ln w="38100" algn="ctr">
            <a:solidFill>
              <a:schemeClr val="tx1"/>
            </a:solidFill>
            <a:miter lim="800000"/>
            <a:headEnd/>
            <a:tailEnd/>
          </a:ln>
          <a:effectLst/>
        </p:spPr>
        <p:txBody>
          <a:bodyPr wrap="none" anchor="ctr"/>
          <a:lstStyle/>
          <a:p>
            <a:endParaRPr lang="en-US"/>
          </a:p>
        </p:txBody>
      </p:sp>
      <p:sp>
        <p:nvSpPr>
          <p:cNvPr id="1372276" name="AutoShape 116"/>
          <p:cNvSpPr>
            <a:spLocks noChangeArrowheads="1"/>
          </p:cNvSpPr>
          <p:nvPr/>
        </p:nvSpPr>
        <p:spPr bwMode="auto">
          <a:xfrm>
            <a:off x="1350963" y="1727200"/>
            <a:ext cx="3482975" cy="436563"/>
          </a:xfrm>
          <a:prstGeom prst="leftRightArrow">
            <a:avLst>
              <a:gd name="adj1" fmla="val 50000"/>
              <a:gd name="adj2" fmla="val 159563"/>
            </a:avLst>
          </a:prstGeom>
          <a:solidFill>
            <a:srgbClr val="0066FF"/>
          </a:solidFill>
          <a:ln w="38100" algn="ctr">
            <a:solidFill>
              <a:schemeClr val="tx1"/>
            </a:solidFill>
            <a:miter lim="800000"/>
            <a:headEnd/>
            <a:tailEnd/>
          </a:ln>
          <a:effectLst/>
        </p:spPr>
        <p:txBody>
          <a:bodyPr wrap="none" anchor="ctr"/>
          <a:lstStyle/>
          <a:p>
            <a:endParaRPr lang="en-US"/>
          </a:p>
        </p:txBody>
      </p:sp>
      <p:sp>
        <p:nvSpPr>
          <p:cNvPr id="1372277" name="AutoShape 117"/>
          <p:cNvSpPr>
            <a:spLocks noChangeArrowheads="1"/>
          </p:cNvSpPr>
          <p:nvPr/>
        </p:nvSpPr>
        <p:spPr bwMode="auto">
          <a:xfrm>
            <a:off x="4725988" y="1719263"/>
            <a:ext cx="3482975" cy="436562"/>
          </a:xfrm>
          <a:prstGeom prst="leftRightArrow">
            <a:avLst>
              <a:gd name="adj1" fmla="val 50000"/>
              <a:gd name="adj2" fmla="val 159564"/>
            </a:avLst>
          </a:prstGeom>
          <a:solidFill>
            <a:srgbClr val="0066FF"/>
          </a:solidFill>
          <a:ln w="38100" algn="ctr">
            <a:solidFill>
              <a:schemeClr val="tx1"/>
            </a:solidFill>
            <a:miter lim="800000"/>
            <a:headEnd/>
            <a:tailEnd/>
          </a:ln>
          <a:effectLst/>
        </p:spPr>
        <p:txBody>
          <a:bodyPr wrap="none" anchor="ctr"/>
          <a:lstStyle/>
          <a:p>
            <a:endParaRPr lang="en-US"/>
          </a:p>
        </p:txBody>
      </p:sp>
      <p:sp>
        <p:nvSpPr>
          <p:cNvPr id="1372278" name="Oval 118"/>
          <p:cNvSpPr>
            <a:spLocks noChangeArrowheads="1"/>
          </p:cNvSpPr>
          <p:nvPr/>
        </p:nvSpPr>
        <p:spPr bwMode="auto">
          <a:xfrm flipH="1" flipV="1">
            <a:off x="5011738" y="3957638"/>
            <a:ext cx="42862" cy="85725"/>
          </a:xfrm>
          <a:prstGeom prst="ellipse">
            <a:avLst/>
          </a:prstGeom>
          <a:solidFill>
            <a:schemeClr val="bg1"/>
          </a:solidFill>
          <a:ln w="3175">
            <a:solidFill>
              <a:schemeClr val="tx1"/>
            </a:solidFill>
            <a:round/>
            <a:headEnd/>
            <a:tailEnd/>
          </a:ln>
          <a:effectLst/>
        </p:spPr>
        <p:txBody>
          <a:bodyPr wrap="none" anchor="ctr"/>
          <a:lstStyle/>
          <a:p>
            <a:endParaRPr lang="en-US"/>
          </a:p>
        </p:txBody>
      </p:sp>
      <p:sp>
        <p:nvSpPr>
          <p:cNvPr id="1372279" name="Oval 119"/>
          <p:cNvSpPr>
            <a:spLocks noChangeArrowheads="1"/>
          </p:cNvSpPr>
          <p:nvPr/>
        </p:nvSpPr>
        <p:spPr bwMode="auto">
          <a:xfrm flipH="1" flipV="1">
            <a:off x="4135438" y="3935413"/>
            <a:ext cx="42862" cy="85725"/>
          </a:xfrm>
          <a:prstGeom prst="ellipse">
            <a:avLst/>
          </a:prstGeom>
          <a:solidFill>
            <a:schemeClr val="bg1"/>
          </a:solidFill>
          <a:ln w="3175">
            <a:solidFill>
              <a:schemeClr val="tx1"/>
            </a:solidFill>
            <a:round/>
            <a:headEnd/>
            <a:tailEnd/>
          </a:ln>
          <a:effectLst/>
        </p:spPr>
        <p:txBody>
          <a:bodyPr wrap="none" anchor="ctr"/>
          <a:lstStyle/>
          <a:p>
            <a:endParaRPr lang="en-US"/>
          </a:p>
        </p:txBody>
      </p:sp>
      <p:sp>
        <p:nvSpPr>
          <p:cNvPr id="1372280" name="Oval 120"/>
          <p:cNvSpPr>
            <a:spLocks noChangeArrowheads="1"/>
          </p:cNvSpPr>
          <p:nvPr/>
        </p:nvSpPr>
        <p:spPr bwMode="auto">
          <a:xfrm flipH="1" flipV="1">
            <a:off x="4102100" y="5262563"/>
            <a:ext cx="42863" cy="85725"/>
          </a:xfrm>
          <a:prstGeom prst="ellipse">
            <a:avLst/>
          </a:prstGeom>
          <a:solidFill>
            <a:schemeClr val="bg1"/>
          </a:solidFill>
          <a:ln w="3175">
            <a:solidFill>
              <a:schemeClr val="tx1"/>
            </a:solidFill>
            <a:round/>
            <a:headEnd/>
            <a:tailEnd/>
          </a:ln>
          <a:effectLst/>
        </p:spPr>
        <p:txBody>
          <a:bodyPr wrap="none" anchor="ctr"/>
          <a:lstStyle/>
          <a:p>
            <a:endParaRPr lang="en-US"/>
          </a:p>
        </p:txBody>
      </p:sp>
      <p:sp>
        <p:nvSpPr>
          <p:cNvPr id="1372281" name="Oval 121"/>
          <p:cNvSpPr>
            <a:spLocks noChangeArrowheads="1"/>
          </p:cNvSpPr>
          <p:nvPr/>
        </p:nvSpPr>
        <p:spPr bwMode="auto">
          <a:xfrm flipH="1" flipV="1">
            <a:off x="4979988" y="5226050"/>
            <a:ext cx="42862" cy="85725"/>
          </a:xfrm>
          <a:prstGeom prst="ellipse">
            <a:avLst/>
          </a:prstGeom>
          <a:solidFill>
            <a:schemeClr val="bg1"/>
          </a:solidFill>
          <a:ln w="3175">
            <a:solidFill>
              <a:schemeClr val="tx1"/>
            </a:solidFill>
            <a:round/>
            <a:headEnd/>
            <a:tailEnd/>
          </a:ln>
          <a:effectLst/>
        </p:spPr>
        <p:txBody>
          <a:bodyPr wrap="none" anchor="ctr"/>
          <a:lstStyle/>
          <a:p>
            <a:endParaRPr lang="en-US"/>
          </a:p>
        </p:txBody>
      </p:sp>
    </p:spTree>
    <p:extLst>
      <p:ext uri="{BB962C8B-B14F-4D97-AF65-F5344CB8AC3E}">
        <p14:creationId xmlns:p14="http://schemas.microsoft.com/office/powerpoint/2010/main" val="2611138088"/>
      </p:ext>
    </p:extLst>
  </p:cSld>
  <p:clrMapOvr>
    <a:masterClrMapping/>
  </p:clrMapOvr>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6500" name="Rectangle 4"/>
          <p:cNvSpPr>
            <a:spLocks noGrp="1" noChangeArrowheads="1"/>
          </p:cNvSpPr>
          <p:nvPr>
            <p:ph type="title"/>
          </p:nvPr>
        </p:nvSpPr>
        <p:spPr/>
        <p:txBody>
          <a:bodyPr/>
          <a:lstStyle/>
          <a:p>
            <a:r>
              <a:rPr lang="en-US"/>
              <a:t>Moebius Solves WSB</a:t>
            </a:r>
          </a:p>
        </p:txBody>
      </p:sp>
      <p:sp>
        <p:nvSpPr>
          <p:cNvPr id="124" name="Slide Number Placeholder 4"/>
          <p:cNvSpPr>
            <a:spLocks noGrp="1"/>
          </p:cNvSpPr>
          <p:nvPr>
            <p:ph type="sldNum" sz="quarter" idx="11"/>
          </p:nvPr>
        </p:nvSpPr>
        <p:spPr/>
        <p:txBody>
          <a:bodyPr/>
          <a:lstStyle/>
          <a:p>
            <a:fld id="{8263A20F-1E5B-47F5-92D1-4C6AB1E78A02}" type="slidenum">
              <a:rPr lang="en-US"/>
              <a:pPr/>
              <a:t>202</a:t>
            </a:fld>
            <a:endParaRPr lang="en-US"/>
          </a:p>
        </p:txBody>
      </p:sp>
      <p:sp>
        <p:nvSpPr>
          <p:cNvPr id="14" name="Footer Placeholder 13"/>
          <p:cNvSpPr>
            <a:spLocks noGrp="1"/>
          </p:cNvSpPr>
          <p:nvPr>
            <p:ph type="ftr" sz="quarter" idx="4294967295"/>
          </p:nvPr>
        </p:nvSpPr>
        <p:spPr>
          <a:xfrm>
            <a:off x="3124200" y="6248400"/>
            <a:ext cx="2895600" cy="457200"/>
          </a:xfrm>
        </p:spPr>
        <p:txBody>
          <a:bodyPr/>
          <a:lstStyle/>
          <a:p>
            <a:r>
              <a:rPr lang="en-US" dirty="0"/>
              <a:t>Distributed Computing Through Combinatorial Topology</a:t>
            </a:r>
          </a:p>
        </p:txBody>
      </p:sp>
      <p:sp>
        <p:nvSpPr>
          <p:cNvPr id="1386498" name="AutoShape 2"/>
          <p:cNvSpPr>
            <a:spLocks noChangeArrowheads="1"/>
          </p:cNvSpPr>
          <p:nvPr/>
        </p:nvSpPr>
        <p:spPr bwMode="auto">
          <a:xfrm flipH="1" flipV="1">
            <a:off x="4686300" y="2386013"/>
            <a:ext cx="3322638" cy="2916237"/>
          </a:xfrm>
          <a:prstGeom prst="triangle">
            <a:avLst>
              <a:gd name="adj" fmla="val 50000"/>
            </a:avLst>
          </a:prstGeom>
          <a:solidFill>
            <a:srgbClr val="CCFFCC"/>
          </a:solidFill>
          <a:ln w="38100" algn="ctr">
            <a:solidFill>
              <a:schemeClr val="tx1"/>
            </a:solidFill>
            <a:miter lim="800000"/>
            <a:headEnd/>
            <a:tailEnd/>
          </a:ln>
          <a:effectLst/>
        </p:spPr>
        <p:txBody>
          <a:bodyPr wrap="none" anchor="ctr"/>
          <a:lstStyle/>
          <a:p>
            <a:endParaRPr lang="en-US"/>
          </a:p>
        </p:txBody>
      </p:sp>
      <p:sp>
        <p:nvSpPr>
          <p:cNvPr id="1386499" name="AutoShape 3"/>
          <p:cNvSpPr>
            <a:spLocks noChangeArrowheads="1"/>
          </p:cNvSpPr>
          <p:nvPr/>
        </p:nvSpPr>
        <p:spPr bwMode="auto">
          <a:xfrm flipH="1" flipV="1">
            <a:off x="1349375" y="2386013"/>
            <a:ext cx="3322638" cy="2916237"/>
          </a:xfrm>
          <a:prstGeom prst="triangle">
            <a:avLst>
              <a:gd name="adj" fmla="val 50000"/>
            </a:avLst>
          </a:prstGeom>
          <a:solidFill>
            <a:srgbClr val="33CCCC"/>
          </a:solidFill>
          <a:ln w="38100" algn="ctr">
            <a:solidFill>
              <a:schemeClr val="tx1"/>
            </a:solidFill>
            <a:miter lim="800000"/>
            <a:headEnd/>
            <a:tailEnd/>
          </a:ln>
          <a:effectLst/>
        </p:spPr>
        <p:txBody>
          <a:bodyPr wrap="none" anchor="ctr"/>
          <a:lstStyle/>
          <a:p>
            <a:endParaRPr lang="en-US"/>
          </a:p>
        </p:txBody>
      </p:sp>
      <p:sp>
        <p:nvSpPr>
          <p:cNvPr id="1386501" name="AutoShape 5"/>
          <p:cNvSpPr>
            <a:spLocks noChangeArrowheads="1"/>
          </p:cNvSpPr>
          <p:nvPr/>
        </p:nvSpPr>
        <p:spPr bwMode="auto">
          <a:xfrm>
            <a:off x="2597150" y="3067050"/>
            <a:ext cx="855663" cy="595313"/>
          </a:xfrm>
          <a:prstGeom prst="triangle">
            <a:avLst>
              <a:gd name="adj" fmla="val 50000"/>
            </a:avLst>
          </a:prstGeom>
          <a:solidFill>
            <a:srgbClr val="33CCCC"/>
          </a:solidFill>
          <a:ln w="38100" algn="ctr">
            <a:solidFill>
              <a:schemeClr val="tx1"/>
            </a:solidFill>
            <a:miter lim="800000"/>
            <a:headEnd/>
            <a:tailEnd/>
          </a:ln>
          <a:effectLst/>
        </p:spPr>
        <p:txBody>
          <a:bodyPr wrap="none" anchor="ctr"/>
          <a:lstStyle/>
          <a:p>
            <a:endParaRPr lang="en-US"/>
          </a:p>
        </p:txBody>
      </p:sp>
      <p:sp>
        <p:nvSpPr>
          <p:cNvPr id="1386502" name="Line 6"/>
          <p:cNvSpPr>
            <a:spLocks noChangeShapeType="1"/>
          </p:cNvSpPr>
          <p:nvPr/>
        </p:nvSpPr>
        <p:spPr bwMode="auto">
          <a:xfrm flipH="1">
            <a:off x="3017838" y="3678238"/>
            <a:ext cx="434975" cy="1654175"/>
          </a:xfrm>
          <a:prstGeom prst="line">
            <a:avLst/>
          </a:prstGeom>
          <a:noFill/>
          <a:ln w="38100">
            <a:solidFill>
              <a:schemeClr val="tx1"/>
            </a:solidFill>
            <a:round/>
            <a:headEnd/>
            <a:tailEnd/>
          </a:ln>
          <a:effectLst/>
        </p:spPr>
        <p:txBody>
          <a:bodyPr anchor="ctr"/>
          <a:lstStyle/>
          <a:p>
            <a:endParaRPr lang="en-US"/>
          </a:p>
        </p:txBody>
      </p:sp>
      <p:sp>
        <p:nvSpPr>
          <p:cNvPr id="1386503" name="Line 7"/>
          <p:cNvSpPr>
            <a:spLocks noChangeShapeType="1"/>
          </p:cNvSpPr>
          <p:nvPr/>
        </p:nvSpPr>
        <p:spPr bwMode="auto">
          <a:xfrm flipV="1">
            <a:off x="3481388" y="2341563"/>
            <a:ext cx="1219200" cy="1292225"/>
          </a:xfrm>
          <a:prstGeom prst="line">
            <a:avLst/>
          </a:prstGeom>
          <a:noFill/>
          <a:ln w="38100">
            <a:solidFill>
              <a:schemeClr val="tx1"/>
            </a:solidFill>
            <a:round/>
            <a:headEnd/>
            <a:tailEnd/>
          </a:ln>
          <a:effectLst/>
        </p:spPr>
        <p:txBody>
          <a:bodyPr anchor="ctr"/>
          <a:lstStyle/>
          <a:p>
            <a:endParaRPr lang="en-US"/>
          </a:p>
        </p:txBody>
      </p:sp>
      <p:sp>
        <p:nvSpPr>
          <p:cNvPr id="1386504" name="Line 8"/>
          <p:cNvSpPr>
            <a:spLocks noChangeShapeType="1"/>
          </p:cNvSpPr>
          <p:nvPr/>
        </p:nvSpPr>
        <p:spPr bwMode="auto">
          <a:xfrm flipH="1">
            <a:off x="3046413" y="2327275"/>
            <a:ext cx="1625600" cy="769938"/>
          </a:xfrm>
          <a:prstGeom prst="line">
            <a:avLst/>
          </a:prstGeom>
          <a:noFill/>
          <a:ln w="38100">
            <a:solidFill>
              <a:schemeClr val="tx1"/>
            </a:solidFill>
            <a:round/>
            <a:headEnd/>
            <a:tailEnd/>
          </a:ln>
          <a:effectLst/>
        </p:spPr>
        <p:txBody>
          <a:bodyPr anchor="ctr"/>
          <a:lstStyle/>
          <a:p>
            <a:endParaRPr lang="en-US"/>
          </a:p>
        </p:txBody>
      </p:sp>
      <p:sp>
        <p:nvSpPr>
          <p:cNvPr id="1386505" name="Line 9"/>
          <p:cNvSpPr>
            <a:spLocks noChangeShapeType="1"/>
          </p:cNvSpPr>
          <p:nvPr/>
        </p:nvSpPr>
        <p:spPr bwMode="auto">
          <a:xfrm flipH="1" flipV="1">
            <a:off x="1319213" y="2386013"/>
            <a:ext cx="1670050" cy="696912"/>
          </a:xfrm>
          <a:prstGeom prst="line">
            <a:avLst/>
          </a:prstGeom>
          <a:noFill/>
          <a:ln w="38100">
            <a:solidFill>
              <a:schemeClr val="tx1"/>
            </a:solidFill>
            <a:round/>
            <a:headEnd/>
            <a:tailEnd/>
          </a:ln>
          <a:effectLst/>
        </p:spPr>
        <p:txBody>
          <a:bodyPr anchor="ctr"/>
          <a:lstStyle/>
          <a:p>
            <a:endParaRPr lang="en-US"/>
          </a:p>
        </p:txBody>
      </p:sp>
      <p:sp>
        <p:nvSpPr>
          <p:cNvPr id="1386506" name="Line 10"/>
          <p:cNvSpPr>
            <a:spLocks noChangeShapeType="1"/>
          </p:cNvSpPr>
          <p:nvPr/>
        </p:nvSpPr>
        <p:spPr bwMode="auto">
          <a:xfrm flipH="1" flipV="1">
            <a:off x="1290638" y="2327275"/>
            <a:ext cx="1263650" cy="1320800"/>
          </a:xfrm>
          <a:prstGeom prst="line">
            <a:avLst/>
          </a:prstGeom>
          <a:noFill/>
          <a:ln w="38100">
            <a:solidFill>
              <a:schemeClr val="tx1"/>
            </a:solidFill>
            <a:round/>
            <a:headEnd/>
            <a:tailEnd/>
          </a:ln>
          <a:effectLst/>
        </p:spPr>
        <p:txBody>
          <a:bodyPr anchor="ctr"/>
          <a:lstStyle/>
          <a:p>
            <a:endParaRPr lang="en-US"/>
          </a:p>
        </p:txBody>
      </p:sp>
      <p:sp>
        <p:nvSpPr>
          <p:cNvPr id="1386507" name="Line 11"/>
          <p:cNvSpPr>
            <a:spLocks noChangeShapeType="1"/>
          </p:cNvSpPr>
          <p:nvPr/>
        </p:nvSpPr>
        <p:spPr bwMode="auto">
          <a:xfrm flipH="1" flipV="1">
            <a:off x="2597150" y="3619500"/>
            <a:ext cx="434975" cy="1698625"/>
          </a:xfrm>
          <a:prstGeom prst="line">
            <a:avLst/>
          </a:prstGeom>
          <a:noFill/>
          <a:ln w="38100">
            <a:solidFill>
              <a:schemeClr val="tx1"/>
            </a:solidFill>
            <a:round/>
            <a:headEnd/>
            <a:tailEnd/>
          </a:ln>
          <a:effectLst/>
        </p:spPr>
        <p:txBody>
          <a:bodyPr anchor="ctr"/>
          <a:lstStyle/>
          <a:p>
            <a:endParaRPr lang="en-US"/>
          </a:p>
        </p:txBody>
      </p:sp>
      <p:sp>
        <p:nvSpPr>
          <p:cNvPr id="1386508" name="Line 12"/>
          <p:cNvSpPr>
            <a:spLocks noChangeShapeType="1"/>
          </p:cNvSpPr>
          <p:nvPr/>
        </p:nvSpPr>
        <p:spPr bwMode="auto">
          <a:xfrm flipV="1">
            <a:off x="3032125" y="2374900"/>
            <a:ext cx="420688" cy="754063"/>
          </a:xfrm>
          <a:prstGeom prst="line">
            <a:avLst/>
          </a:prstGeom>
          <a:noFill/>
          <a:ln w="38100">
            <a:solidFill>
              <a:schemeClr val="tx1"/>
            </a:solidFill>
            <a:round/>
            <a:headEnd/>
            <a:tailEnd/>
          </a:ln>
          <a:effectLst/>
        </p:spPr>
        <p:txBody>
          <a:bodyPr anchor="ctr"/>
          <a:lstStyle/>
          <a:p>
            <a:endParaRPr lang="en-US"/>
          </a:p>
        </p:txBody>
      </p:sp>
      <p:sp>
        <p:nvSpPr>
          <p:cNvPr id="1386509" name="Line 13"/>
          <p:cNvSpPr>
            <a:spLocks noChangeShapeType="1"/>
          </p:cNvSpPr>
          <p:nvPr/>
        </p:nvSpPr>
        <p:spPr bwMode="auto">
          <a:xfrm flipH="1" flipV="1">
            <a:off x="2603500" y="2376488"/>
            <a:ext cx="420688" cy="754062"/>
          </a:xfrm>
          <a:prstGeom prst="line">
            <a:avLst/>
          </a:prstGeom>
          <a:noFill/>
          <a:ln w="38100">
            <a:solidFill>
              <a:schemeClr val="tx1"/>
            </a:solidFill>
            <a:round/>
            <a:headEnd/>
            <a:tailEnd/>
          </a:ln>
          <a:effectLst/>
        </p:spPr>
        <p:txBody>
          <a:bodyPr anchor="ctr"/>
          <a:lstStyle/>
          <a:p>
            <a:endParaRPr lang="en-US"/>
          </a:p>
        </p:txBody>
      </p:sp>
      <p:sp>
        <p:nvSpPr>
          <p:cNvPr id="1386510" name="Line 14"/>
          <p:cNvSpPr>
            <a:spLocks noChangeShapeType="1"/>
          </p:cNvSpPr>
          <p:nvPr/>
        </p:nvSpPr>
        <p:spPr bwMode="auto">
          <a:xfrm flipH="1" flipV="1">
            <a:off x="2001838" y="3546475"/>
            <a:ext cx="623887" cy="131763"/>
          </a:xfrm>
          <a:prstGeom prst="line">
            <a:avLst/>
          </a:prstGeom>
          <a:noFill/>
          <a:ln w="38100">
            <a:solidFill>
              <a:schemeClr val="tx1"/>
            </a:solidFill>
            <a:round/>
            <a:headEnd/>
            <a:tailEnd/>
          </a:ln>
          <a:effectLst/>
        </p:spPr>
        <p:txBody>
          <a:bodyPr anchor="ctr"/>
          <a:lstStyle/>
          <a:p>
            <a:endParaRPr lang="en-US"/>
          </a:p>
        </p:txBody>
      </p:sp>
      <p:sp>
        <p:nvSpPr>
          <p:cNvPr id="1386511" name="Line 15"/>
          <p:cNvSpPr>
            <a:spLocks noChangeShapeType="1"/>
          </p:cNvSpPr>
          <p:nvPr/>
        </p:nvSpPr>
        <p:spPr bwMode="auto">
          <a:xfrm flipV="1">
            <a:off x="3432175" y="3438525"/>
            <a:ext cx="623888" cy="217488"/>
          </a:xfrm>
          <a:prstGeom prst="line">
            <a:avLst/>
          </a:prstGeom>
          <a:noFill/>
          <a:ln w="38100">
            <a:solidFill>
              <a:schemeClr val="tx1"/>
            </a:solidFill>
            <a:round/>
            <a:headEnd/>
            <a:tailEnd/>
          </a:ln>
          <a:effectLst/>
        </p:spPr>
        <p:txBody>
          <a:bodyPr anchor="ctr"/>
          <a:lstStyle/>
          <a:p>
            <a:endParaRPr lang="en-US"/>
          </a:p>
        </p:txBody>
      </p:sp>
      <p:sp>
        <p:nvSpPr>
          <p:cNvPr id="1386512" name="Line 16"/>
          <p:cNvSpPr>
            <a:spLocks noChangeShapeType="1"/>
          </p:cNvSpPr>
          <p:nvPr/>
        </p:nvSpPr>
        <p:spPr bwMode="auto">
          <a:xfrm flipH="1">
            <a:off x="2449513" y="3692525"/>
            <a:ext cx="131762" cy="565150"/>
          </a:xfrm>
          <a:prstGeom prst="line">
            <a:avLst/>
          </a:prstGeom>
          <a:noFill/>
          <a:ln w="38100">
            <a:solidFill>
              <a:schemeClr val="tx1"/>
            </a:solidFill>
            <a:round/>
            <a:headEnd/>
            <a:tailEnd/>
          </a:ln>
          <a:effectLst/>
        </p:spPr>
        <p:txBody>
          <a:bodyPr anchor="ctr"/>
          <a:lstStyle/>
          <a:p>
            <a:endParaRPr lang="en-US"/>
          </a:p>
        </p:txBody>
      </p:sp>
      <p:sp>
        <p:nvSpPr>
          <p:cNvPr id="1386513" name="Line 17"/>
          <p:cNvSpPr>
            <a:spLocks noChangeShapeType="1"/>
          </p:cNvSpPr>
          <p:nvPr/>
        </p:nvSpPr>
        <p:spPr bwMode="auto">
          <a:xfrm>
            <a:off x="3473450" y="3671888"/>
            <a:ext cx="161925" cy="477837"/>
          </a:xfrm>
          <a:prstGeom prst="line">
            <a:avLst/>
          </a:prstGeom>
          <a:noFill/>
          <a:ln w="38100">
            <a:solidFill>
              <a:schemeClr val="tx1"/>
            </a:solidFill>
            <a:round/>
            <a:headEnd/>
            <a:tailEnd/>
          </a:ln>
          <a:effectLst/>
        </p:spPr>
        <p:txBody>
          <a:bodyPr anchor="ctr"/>
          <a:lstStyle/>
          <a:p>
            <a:endParaRPr lang="en-US"/>
          </a:p>
        </p:txBody>
      </p:sp>
      <p:sp>
        <p:nvSpPr>
          <p:cNvPr id="1386514" name="Oval 18"/>
          <p:cNvSpPr>
            <a:spLocks noChangeArrowheads="1"/>
          </p:cNvSpPr>
          <p:nvPr/>
        </p:nvSpPr>
        <p:spPr bwMode="auto">
          <a:xfrm flipH="1" flipV="1">
            <a:off x="1262063" y="2260600"/>
            <a:ext cx="290512" cy="249238"/>
          </a:xfrm>
          <a:prstGeom prst="ellipse">
            <a:avLst/>
          </a:prstGeom>
          <a:solidFill>
            <a:schemeClr val="bg1"/>
          </a:solidFill>
          <a:ln w="38100">
            <a:solidFill>
              <a:schemeClr val="tx1"/>
            </a:solidFill>
            <a:round/>
            <a:headEnd/>
            <a:tailEnd/>
          </a:ln>
          <a:effectLst/>
        </p:spPr>
        <p:txBody>
          <a:bodyPr rot="10800000" wrap="none" anchor="ctr"/>
          <a:lstStyle/>
          <a:p>
            <a:endParaRPr lang="en-GB">
              <a:solidFill>
                <a:srgbClr val="0000FF"/>
              </a:solidFill>
            </a:endParaRPr>
          </a:p>
        </p:txBody>
      </p:sp>
      <p:sp>
        <p:nvSpPr>
          <p:cNvPr id="1386515" name="Oval 19"/>
          <p:cNvSpPr>
            <a:spLocks noChangeArrowheads="1"/>
          </p:cNvSpPr>
          <p:nvPr/>
        </p:nvSpPr>
        <p:spPr bwMode="auto">
          <a:xfrm flipH="1" flipV="1">
            <a:off x="1316038" y="2363788"/>
            <a:ext cx="42862" cy="85725"/>
          </a:xfrm>
          <a:prstGeom prst="ellipse">
            <a:avLst/>
          </a:prstGeom>
          <a:solidFill>
            <a:schemeClr val="bg1"/>
          </a:solidFill>
          <a:ln w="3175">
            <a:solidFill>
              <a:schemeClr val="tx1"/>
            </a:solidFill>
            <a:round/>
            <a:headEnd/>
            <a:tailEnd/>
          </a:ln>
          <a:effectLst/>
        </p:spPr>
        <p:txBody>
          <a:bodyPr wrap="none" anchor="ctr"/>
          <a:lstStyle/>
          <a:p>
            <a:endParaRPr lang="en-US"/>
          </a:p>
        </p:txBody>
      </p:sp>
      <p:sp>
        <p:nvSpPr>
          <p:cNvPr id="1386516" name="Oval 20"/>
          <p:cNvSpPr>
            <a:spLocks noChangeArrowheads="1"/>
          </p:cNvSpPr>
          <p:nvPr/>
        </p:nvSpPr>
        <p:spPr bwMode="auto">
          <a:xfrm flipH="1" flipV="1">
            <a:off x="3368675" y="2260600"/>
            <a:ext cx="290513" cy="249238"/>
          </a:xfrm>
          <a:prstGeom prst="ellipse">
            <a:avLst/>
          </a:prstGeom>
          <a:solidFill>
            <a:schemeClr val="tx1"/>
          </a:solidFill>
          <a:ln w="38100">
            <a:solidFill>
              <a:schemeClr val="tx1"/>
            </a:solidFill>
            <a:round/>
            <a:headEnd/>
            <a:tailEnd/>
          </a:ln>
          <a:effectLst/>
        </p:spPr>
        <p:txBody>
          <a:bodyPr rot="10800000" wrap="none" anchor="ctr"/>
          <a:lstStyle/>
          <a:p>
            <a:endParaRPr lang="en-GB">
              <a:solidFill>
                <a:srgbClr val="0000FF"/>
              </a:solidFill>
            </a:endParaRPr>
          </a:p>
        </p:txBody>
      </p:sp>
      <p:sp>
        <p:nvSpPr>
          <p:cNvPr id="1386517" name="Oval 21"/>
          <p:cNvSpPr>
            <a:spLocks noChangeArrowheads="1"/>
          </p:cNvSpPr>
          <p:nvPr/>
        </p:nvSpPr>
        <p:spPr bwMode="auto">
          <a:xfrm flipH="1" flipV="1">
            <a:off x="3422650" y="2363788"/>
            <a:ext cx="42863" cy="85725"/>
          </a:xfrm>
          <a:prstGeom prst="ellipse">
            <a:avLst/>
          </a:prstGeom>
          <a:solidFill>
            <a:schemeClr val="bg1"/>
          </a:solidFill>
          <a:ln w="3175">
            <a:solidFill>
              <a:schemeClr val="tx1"/>
            </a:solidFill>
            <a:round/>
            <a:headEnd/>
            <a:tailEnd/>
          </a:ln>
          <a:effectLst/>
        </p:spPr>
        <p:txBody>
          <a:bodyPr wrap="none" anchor="ctr"/>
          <a:lstStyle/>
          <a:p>
            <a:endParaRPr lang="en-US"/>
          </a:p>
        </p:txBody>
      </p:sp>
      <p:sp>
        <p:nvSpPr>
          <p:cNvPr id="1386518" name="Oval 22"/>
          <p:cNvSpPr>
            <a:spLocks noChangeArrowheads="1"/>
          </p:cNvSpPr>
          <p:nvPr/>
        </p:nvSpPr>
        <p:spPr bwMode="auto">
          <a:xfrm flipH="1" flipV="1">
            <a:off x="2490788" y="2260600"/>
            <a:ext cx="290512" cy="249238"/>
          </a:xfrm>
          <a:prstGeom prst="ellipse">
            <a:avLst/>
          </a:prstGeom>
          <a:solidFill>
            <a:schemeClr val="tx1"/>
          </a:solidFill>
          <a:ln w="38100">
            <a:solidFill>
              <a:schemeClr val="tx1"/>
            </a:solidFill>
            <a:round/>
            <a:headEnd/>
            <a:tailEnd/>
          </a:ln>
          <a:effectLst/>
        </p:spPr>
        <p:txBody>
          <a:bodyPr rot="10800000" wrap="none" anchor="ctr"/>
          <a:lstStyle/>
          <a:p>
            <a:endParaRPr lang="en-GB">
              <a:solidFill>
                <a:srgbClr val="0000FF"/>
              </a:solidFill>
            </a:endParaRPr>
          </a:p>
        </p:txBody>
      </p:sp>
      <p:sp>
        <p:nvSpPr>
          <p:cNvPr id="1386519" name="Oval 23"/>
          <p:cNvSpPr>
            <a:spLocks noChangeArrowheads="1"/>
          </p:cNvSpPr>
          <p:nvPr/>
        </p:nvSpPr>
        <p:spPr bwMode="auto">
          <a:xfrm flipH="1" flipV="1">
            <a:off x="2544763" y="2363788"/>
            <a:ext cx="42862" cy="85725"/>
          </a:xfrm>
          <a:prstGeom prst="ellipse">
            <a:avLst/>
          </a:prstGeom>
          <a:solidFill>
            <a:srgbClr val="66FFFF"/>
          </a:solidFill>
          <a:ln w="3175">
            <a:solidFill>
              <a:schemeClr val="tx1"/>
            </a:solidFill>
            <a:round/>
            <a:headEnd/>
            <a:tailEnd/>
          </a:ln>
          <a:effectLst/>
        </p:spPr>
        <p:txBody>
          <a:bodyPr wrap="none" anchor="ctr"/>
          <a:lstStyle/>
          <a:p>
            <a:endParaRPr lang="en-US"/>
          </a:p>
        </p:txBody>
      </p:sp>
      <p:sp>
        <p:nvSpPr>
          <p:cNvPr id="1386520" name="Oval 24"/>
          <p:cNvSpPr>
            <a:spLocks noChangeArrowheads="1"/>
          </p:cNvSpPr>
          <p:nvPr/>
        </p:nvSpPr>
        <p:spPr bwMode="auto">
          <a:xfrm flipH="1" flipV="1">
            <a:off x="2462213" y="3536950"/>
            <a:ext cx="290512" cy="249238"/>
          </a:xfrm>
          <a:prstGeom prst="ellipse">
            <a:avLst/>
          </a:prstGeom>
          <a:solidFill>
            <a:schemeClr val="tx1"/>
          </a:solidFill>
          <a:ln w="38100">
            <a:solidFill>
              <a:schemeClr val="tx1"/>
            </a:solidFill>
            <a:round/>
            <a:headEnd/>
            <a:tailEnd/>
          </a:ln>
          <a:effectLst/>
        </p:spPr>
        <p:txBody>
          <a:bodyPr rot="10800000" wrap="none" anchor="ctr"/>
          <a:lstStyle/>
          <a:p>
            <a:endParaRPr lang="en-GB">
              <a:solidFill>
                <a:srgbClr val="0000FF"/>
              </a:solidFill>
            </a:endParaRPr>
          </a:p>
        </p:txBody>
      </p:sp>
      <p:sp>
        <p:nvSpPr>
          <p:cNvPr id="1386521" name="Oval 25"/>
          <p:cNvSpPr>
            <a:spLocks noChangeArrowheads="1"/>
          </p:cNvSpPr>
          <p:nvPr/>
        </p:nvSpPr>
        <p:spPr bwMode="auto">
          <a:xfrm flipH="1" flipV="1">
            <a:off x="2516188" y="3640138"/>
            <a:ext cx="42862" cy="85725"/>
          </a:xfrm>
          <a:prstGeom prst="ellipse">
            <a:avLst/>
          </a:prstGeom>
          <a:solidFill>
            <a:srgbClr val="66FFFF"/>
          </a:solidFill>
          <a:ln w="3175">
            <a:solidFill>
              <a:schemeClr val="tx1"/>
            </a:solidFill>
            <a:round/>
            <a:headEnd/>
            <a:tailEnd/>
          </a:ln>
          <a:effectLst/>
        </p:spPr>
        <p:txBody>
          <a:bodyPr wrap="none" anchor="ctr"/>
          <a:lstStyle/>
          <a:p>
            <a:endParaRPr lang="en-US"/>
          </a:p>
        </p:txBody>
      </p:sp>
      <p:sp>
        <p:nvSpPr>
          <p:cNvPr id="1386522" name="Oval 26"/>
          <p:cNvSpPr>
            <a:spLocks noChangeArrowheads="1"/>
          </p:cNvSpPr>
          <p:nvPr/>
        </p:nvSpPr>
        <p:spPr bwMode="auto">
          <a:xfrm flipH="1" flipV="1">
            <a:off x="3328988" y="3538538"/>
            <a:ext cx="290512" cy="249237"/>
          </a:xfrm>
          <a:prstGeom prst="ellipse">
            <a:avLst/>
          </a:prstGeom>
          <a:solidFill>
            <a:schemeClr val="tx1"/>
          </a:solidFill>
          <a:ln w="38100">
            <a:solidFill>
              <a:schemeClr val="tx1"/>
            </a:solidFill>
            <a:round/>
            <a:headEnd/>
            <a:tailEnd/>
          </a:ln>
          <a:effectLst/>
        </p:spPr>
        <p:txBody>
          <a:bodyPr rot="10800000" wrap="none" anchor="ctr"/>
          <a:lstStyle/>
          <a:p>
            <a:endParaRPr lang="en-GB">
              <a:solidFill>
                <a:srgbClr val="0000FF"/>
              </a:solidFill>
            </a:endParaRPr>
          </a:p>
        </p:txBody>
      </p:sp>
      <p:sp>
        <p:nvSpPr>
          <p:cNvPr id="1386523" name="Oval 27"/>
          <p:cNvSpPr>
            <a:spLocks noChangeArrowheads="1"/>
          </p:cNvSpPr>
          <p:nvPr/>
        </p:nvSpPr>
        <p:spPr bwMode="auto">
          <a:xfrm flipH="1" flipV="1">
            <a:off x="3382963" y="3641725"/>
            <a:ext cx="42862" cy="85725"/>
          </a:xfrm>
          <a:prstGeom prst="ellipse">
            <a:avLst/>
          </a:prstGeom>
          <a:solidFill>
            <a:schemeClr val="bg1"/>
          </a:solidFill>
          <a:ln w="3175">
            <a:solidFill>
              <a:schemeClr val="tx1"/>
            </a:solidFill>
            <a:round/>
            <a:headEnd/>
            <a:tailEnd/>
          </a:ln>
          <a:effectLst/>
        </p:spPr>
        <p:txBody>
          <a:bodyPr wrap="none" anchor="ctr"/>
          <a:lstStyle/>
          <a:p>
            <a:endParaRPr lang="en-US"/>
          </a:p>
        </p:txBody>
      </p:sp>
      <p:sp>
        <p:nvSpPr>
          <p:cNvPr id="1386524" name="Oval 28"/>
          <p:cNvSpPr>
            <a:spLocks noChangeArrowheads="1"/>
          </p:cNvSpPr>
          <p:nvPr/>
        </p:nvSpPr>
        <p:spPr bwMode="auto">
          <a:xfrm flipH="1" flipV="1">
            <a:off x="2290763" y="4132263"/>
            <a:ext cx="290512" cy="249237"/>
          </a:xfrm>
          <a:prstGeom prst="ellipse">
            <a:avLst/>
          </a:prstGeom>
          <a:solidFill>
            <a:schemeClr val="bg1"/>
          </a:solidFill>
          <a:ln w="38100">
            <a:solidFill>
              <a:schemeClr val="tx1"/>
            </a:solidFill>
            <a:round/>
            <a:headEnd/>
            <a:tailEnd/>
          </a:ln>
          <a:effectLst/>
        </p:spPr>
        <p:txBody>
          <a:bodyPr rot="10800000" wrap="none" anchor="ctr"/>
          <a:lstStyle/>
          <a:p>
            <a:endParaRPr lang="en-GB">
              <a:solidFill>
                <a:srgbClr val="0000FF"/>
              </a:solidFill>
            </a:endParaRPr>
          </a:p>
        </p:txBody>
      </p:sp>
      <p:sp>
        <p:nvSpPr>
          <p:cNvPr id="1386525" name="Oval 29"/>
          <p:cNvSpPr>
            <a:spLocks noChangeArrowheads="1"/>
          </p:cNvSpPr>
          <p:nvPr/>
        </p:nvSpPr>
        <p:spPr bwMode="auto">
          <a:xfrm flipH="1" flipV="1">
            <a:off x="2344738" y="4235450"/>
            <a:ext cx="42862" cy="85725"/>
          </a:xfrm>
          <a:prstGeom prst="ellipse">
            <a:avLst/>
          </a:prstGeom>
          <a:solidFill>
            <a:schemeClr val="bg1"/>
          </a:solidFill>
          <a:ln w="3175">
            <a:solidFill>
              <a:schemeClr val="tx1"/>
            </a:solidFill>
            <a:round/>
            <a:headEnd/>
            <a:tailEnd/>
          </a:ln>
          <a:effectLst/>
        </p:spPr>
        <p:txBody>
          <a:bodyPr wrap="none" anchor="ctr"/>
          <a:lstStyle/>
          <a:p>
            <a:endParaRPr lang="en-US"/>
          </a:p>
        </p:txBody>
      </p:sp>
      <p:sp>
        <p:nvSpPr>
          <p:cNvPr id="1386526" name="Oval 30"/>
          <p:cNvSpPr>
            <a:spLocks noChangeArrowheads="1"/>
          </p:cNvSpPr>
          <p:nvPr/>
        </p:nvSpPr>
        <p:spPr bwMode="auto">
          <a:xfrm flipH="1" flipV="1">
            <a:off x="2860675" y="2976563"/>
            <a:ext cx="290513" cy="249237"/>
          </a:xfrm>
          <a:prstGeom prst="ellipse">
            <a:avLst/>
          </a:prstGeom>
          <a:solidFill>
            <a:schemeClr val="bg1"/>
          </a:solidFill>
          <a:ln w="38100">
            <a:solidFill>
              <a:schemeClr val="tx1"/>
            </a:solidFill>
            <a:round/>
            <a:headEnd/>
            <a:tailEnd/>
          </a:ln>
          <a:effectLst/>
        </p:spPr>
        <p:txBody>
          <a:bodyPr rot="10800000" wrap="none" anchor="ctr"/>
          <a:lstStyle/>
          <a:p>
            <a:endParaRPr lang="en-GB">
              <a:solidFill>
                <a:srgbClr val="0000FF"/>
              </a:solidFill>
            </a:endParaRPr>
          </a:p>
        </p:txBody>
      </p:sp>
      <p:sp>
        <p:nvSpPr>
          <p:cNvPr id="1386527" name="Oval 31"/>
          <p:cNvSpPr>
            <a:spLocks noChangeArrowheads="1"/>
          </p:cNvSpPr>
          <p:nvPr/>
        </p:nvSpPr>
        <p:spPr bwMode="auto">
          <a:xfrm flipH="1" flipV="1">
            <a:off x="2914650" y="3079750"/>
            <a:ext cx="42863" cy="85725"/>
          </a:xfrm>
          <a:prstGeom prst="ellipse">
            <a:avLst/>
          </a:prstGeom>
          <a:solidFill>
            <a:srgbClr val="FFFF00"/>
          </a:solidFill>
          <a:ln w="3175">
            <a:solidFill>
              <a:schemeClr val="tx1"/>
            </a:solidFill>
            <a:round/>
            <a:headEnd/>
            <a:tailEnd/>
          </a:ln>
          <a:effectLst/>
        </p:spPr>
        <p:txBody>
          <a:bodyPr wrap="none" anchor="ctr"/>
          <a:lstStyle/>
          <a:p>
            <a:endParaRPr lang="en-US"/>
          </a:p>
        </p:txBody>
      </p:sp>
      <p:sp>
        <p:nvSpPr>
          <p:cNvPr id="1386528" name="Oval 32"/>
          <p:cNvSpPr>
            <a:spLocks noChangeArrowheads="1"/>
          </p:cNvSpPr>
          <p:nvPr/>
        </p:nvSpPr>
        <p:spPr bwMode="auto">
          <a:xfrm flipH="1" flipV="1">
            <a:off x="1895475" y="3436938"/>
            <a:ext cx="290513" cy="249237"/>
          </a:xfrm>
          <a:prstGeom prst="ellipse">
            <a:avLst/>
          </a:prstGeom>
          <a:solidFill>
            <a:schemeClr val="bg1"/>
          </a:solidFill>
          <a:ln w="38100">
            <a:solidFill>
              <a:schemeClr val="tx1"/>
            </a:solidFill>
            <a:round/>
            <a:headEnd/>
            <a:tailEnd/>
          </a:ln>
          <a:effectLst/>
        </p:spPr>
        <p:txBody>
          <a:bodyPr rot="10800000" wrap="none" anchor="ctr"/>
          <a:lstStyle/>
          <a:p>
            <a:endParaRPr lang="en-GB">
              <a:solidFill>
                <a:srgbClr val="0000FF"/>
              </a:solidFill>
            </a:endParaRPr>
          </a:p>
        </p:txBody>
      </p:sp>
      <p:sp>
        <p:nvSpPr>
          <p:cNvPr id="1386529" name="Oval 33"/>
          <p:cNvSpPr>
            <a:spLocks noChangeArrowheads="1"/>
          </p:cNvSpPr>
          <p:nvPr/>
        </p:nvSpPr>
        <p:spPr bwMode="auto">
          <a:xfrm flipH="1" flipV="1">
            <a:off x="1949450" y="3540125"/>
            <a:ext cx="42863" cy="85725"/>
          </a:xfrm>
          <a:prstGeom prst="ellipse">
            <a:avLst/>
          </a:prstGeom>
          <a:solidFill>
            <a:srgbClr val="FFFF00"/>
          </a:solidFill>
          <a:ln w="3175">
            <a:solidFill>
              <a:schemeClr val="tx1"/>
            </a:solidFill>
            <a:round/>
            <a:headEnd/>
            <a:tailEnd/>
          </a:ln>
          <a:effectLst/>
        </p:spPr>
        <p:txBody>
          <a:bodyPr wrap="none" anchor="ctr"/>
          <a:lstStyle/>
          <a:p>
            <a:endParaRPr lang="en-US"/>
          </a:p>
        </p:txBody>
      </p:sp>
      <p:sp>
        <p:nvSpPr>
          <p:cNvPr id="1386530" name="AutoShape 34"/>
          <p:cNvSpPr>
            <a:spLocks noChangeArrowheads="1"/>
          </p:cNvSpPr>
          <p:nvPr/>
        </p:nvSpPr>
        <p:spPr bwMode="auto">
          <a:xfrm>
            <a:off x="5934075" y="3067050"/>
            <a:ext cx="855663" cy="595313"/>
          </a:xfrm>
          <a:prstGeom prst="triangle">
            <a:avLst>
              <a:gd name="adj" fmla="val 50000"/>
            </a:avLst>
          </a:prstGeom>
          <a:solidFill>
            <a:srgbClr val="CCFFCC"/>
          </a:solidFill>
          <a:ln w="38100" algn="ctr">
            <a:solidFill>
              <a:schemeClr val="tx1"/>
            </a:solidFill>
            <a:miter lim="800000"/>
            <a:headEnd/>
            <a:tailEnd/>
          </a:ln>
          <a:effectLst/>
        </p:spPr>
        <p:txBody>
          <a:bodyPr wrap="none" anchor="ctr"/>
          <a:lstStyle/>
          <a:p>
            <a:endParaRPr lang="en-US"/>
          </a:p>
        </p:txBody>
      </p:sp>
      <p:sp>
        <p:nvSpPr>
          <p:cNvPr id="1386531" name="Line 35"/>
          <p:cNvSpPr>
            <a:spLocks noChangeShapeType="1"/>
          </p:cNvSpPr>
          <p:nvPr/>
        </p:nvSpPr>
        <p:spPr bwMode="auto">
          <a:xfrm flipH="1">
            <a:off x="6354763" y="3678238"/>
            <a:ext cx="434975" cy="1654175"/>
          </a:xfrm>
          <a:prstGeom prst="line">
            <a:avLst/>
          </a:prstGeom>
          <a:noFill/>
          <a:ln w="38100">
            <a:solidFill>
              <a:schemeClr val="tx1"/>
            </a:solidFill>
            <a:round/>
            <a:headEnd/>
            <a:tailEnd/>
          </a:ln>
          <a:effectLst/>
        </p:spPr>
        <p:txBody>
          <a:bodyPr anchor="ctr"/>
          <a:lstStyle/>
          <a:p>
            <a:endParaRPr lang="en-US"/>
          </a:p>
        </p:txBody>
      </p:sp>
      <p:sp>
        <p:nvSpPr>
          <p:cNvPr id="1386532" name="Line 36"/>
          <p:cNvSpPr>
            <a:spLocks noChangeShapeType="1"/>
          </p:cNvSpPr>
          <p:nvPr/>
        </p:nvSpPr>
        <p:spPr bwMode="auto">
          <a:xfrm flipV="1">
            <a:off x="6818313" y="2341563"/>
            <a:ext cx="1219200" cy="1292225"/>
          </a:xfrm>
          <a:prstGeom prst="line">
            <a:avLst/>
          </a:prstGeom>
          <a:noFill/>
          <a:ln w="38100">
            <a:solidFill>
              <a:schemeClr val="tx1"/>
            </a:solidFill>
            <a:round/>
            <a:headEnd/>
            <a:tailEnd/>
          </a:ln>
          <a:effectLst/>
        </p:spPr>
        <p:txBody>
          <a:bodyPr anchor="ctr"/>
          <a:lstStyle/>
          <a:p>
            <a:endParaRPr lang="en-US"/>
          </a:p>
        </p:txBody>
      </p:sp>
      <p:sp>
        <p:nvSpPr>
          <p:cNvPr id="1386533" name="Line 37"/>
          <p:cNvSpPr>
            <a:spLocks noChangeShapeType="1"/>
          </p:cNvSpPr>
          <p:nvPr/>
        </p:nvSpPr>
        <p:spPr bwMode="auto">
          <a:xfrm flipH="1">
            <a:off x="6383338" y="2327275"/>
            <a:ext cx="1625600" cy="769938"/>
          </a:xfrm>
          <a:prstGeom prst="line">
            <a:avLst/>
          </a:prstGeom>
          <a:noFill/>
          <a:ln w="38100">
            <a:solidFill>
              <a:schemeClr val="tx1"/>
            </a:solidFill>
            <a:round/>
            <a:headEnd/>
            <a:tailEnd/>
          </a:ln>
          <a:effectLst/>
        </p:spPr>
        <p:txBody>
          <a:bodyPr anchor="ctr"/>
          <a:lstStyle/>
          <a:p>
            <a:endParaRPr lang="en-US"/>
          </a:p>
        </p:txBody>
      </p:sp>
      <p:sp>
        <p:nvSpPr>
          <p:cNvPr id="1386534" name="Line 38"/>
          <p:cNvSpPr>
            <a:spLocks noChangeShapeType="1"/>
          </p:cNvSpPr>
          <p:nvPr/>
        </p:nvSpPr>
        <p:spPr bwMode="auto">
          <a:xfrm flipH="1" flipV="1">
            <a:off x="4684713" y="2386013"/>
            <a:ext cx="1670050" cy="696912"/>
          </a:xfrm>
          <a:prstGeom prst="line">
            <a:avLst/>
          </a:prstGeom>
          <a:noFill/>
          <a:ln w="38100">
            <a:solidFill>
              <a:schemeClr val="tx1"/>
            </a:solidFill>
            <a:round/>
            <a:headEnd/>
            <a:tailEnd/>
          </a:ln>
          <a:effectLst/>
        </p:spPr>
        <p:txBody>
          <a:bodyPr anchor="ctr"/>
          <a:lstStyle/>
          <a:p>
            <a:endParaRPr lang="en-US"/>
          </a:p>
        </p:txBody>
      </p:sp>
      <p:sp>
        <p:nvSpPr>
          <p:cNvPr id="1386535" name="Line 39"/>
          <p:cNvSpPr>
            <a:spLocks noChangeShapeType="1"/>
          </p:cNvSpPr>
          <p:nvPr/>
        </p:nvSpPr>
        <p:spPr bwMode="auto">
          <a:xfrm flipH="1" flipV="1">
            <a:off x="4656138" y="2327275"/>
            <a:ext cx="1263650" cy="1320800"/>
          </a:xfrm>
          <a:prstGeom prst="line">
            <a:avLst/>
          </a:prstGeom>
          <a:noFill/>
          <a:ln w="38100">
            <a:solidFill>
              <a:schemeClr val="tx1"/>
            </a:solidFill>
            <a:round/>
            <a:headEnd/>
            <a:tailEnd/>
          </a:ln>
          <a:effectLst/>
        </p:spPr>
        <p:txBody>
          <a:bodyPr anchor="ctr"/>
          <a:lstStyle/>
          <a:p>
            <a:endParaRPr lang="en-US"/>
          </a:p>
        </p:txBody>
      </p:sp>
      <p:sp>
        <p:nvSpPr>
          <p:cNvPr id="1386536" name="Line 40"/>
          <p:cNvSpPr>
            <a:spLocks noChangeShapeType="1"/>
          </p:cNvSpPr>
          <p:nvPr/>
        </p:nvSpPr>
        <p:spPr bwMode="auto">
          <a:xfrm flipH="1" flipV="1">
            <a:off x="5934075" y="3619500"/>
            <a:ext cx="434975" cy="1698625"/>
          </a:xfrm>
          <a:prstGeom prst="line">
            <a:avLst/>
          </a:prstGeom>
          <a:noFill/>
          <a:ln w="38100">
            <a:solidFill>
              <a:schemeClr val="tx1"/>
            </a:solidFill>
            <a:round/>
            <a:headEnd/>
            <a:tailEnd/>
          </a:ln>
          <a:effectLst/>
        </p:spPr>
        <p:txBody>
          <a:bodyPr anchor="ctr"/>
          <a:lstStyle/>
          <a:p>
            <a:endParaRPr lang="en-US"/>
          </a:p>
        </p:txBody>
      </p:sp>
      <p:sp>
        <p:nvSpPr>
          <p:cNvPr id="1386537" name="Line 41"/>
          <p:cNvSpPr>
            <a:spLocks noChangeShapeType="1"/>
          </p:cNvSpPr>
          <p:nvPr/>
        </p:nvSpPr>
        <p:spPr bwMode="auto">
          <a:xfrm flipV="1">
            <a:off x="6369050" y="2374900"/>
            <a:ext cx="420688" cy="754063"/>
          </a:xfrm>
          <a:prstGeom prst="line">
            <a:avLst/>
          </a:prstGeom>
          <a:noFill/>
          <a:ln w="38100">
            <a:solidFill>
              <a:schemeClr val="tx1"/>
            </a:solidFill>
            <a:round/>
            <a:headEnd/>
            <a:tailEnd/>
          </a:ln>
          <a:effectLst/>
        </p:spPr>
        <p:txBody>
          <a:bodyPr anchor="ctr"/>
          <a:lstStyle/>
          <a:p>
            <a:endParaRPr lang="en-US"/>
          </a:p>
        </p:txBody>
      </p:sp>
      <p:sp>
        <p:nvSpPr>
          <p:cNvPr id="1386538" name="Line 42"/>
          <p:cNvSpPr>
            <a:spLocks noChangeShapeType="1"/>
          </p:cNvSpPr>
          <p:nvPr/>
        </p:nvSpPr>
        <p:spPr bwMode="auto">
          <a:xfrm flipH="1" flipV="1">
            <a:off x="5940425" y="2376488"/>
            <a:ext cx="420688" cy="754062"/>
          </a:xfrm>
          <a:prstGeom prst="line">
            <a:avLst/>
          </a:prstGeom>
          <a:noFill/>
          <a:ln w="38100">
            <a:solidFill>
              <a:schemeClr val="tx1"/>
            </a:solidFill>
            <a:round/>
            <a:headEnd/>
            <a:tailEnd/>
          </a:ln>
          <a:effectLst/>
        </p:spPr>
        <p:txBody>
          <a:bodyPr anchor="ctr"/>
          <a:lstStyle/>
          <a:p>
            <a:endParaRPr lang="en-US"/>
          </a:p>
        </p:txBody>
      </p:sp>
      <p:sp>
        <p:nvSpPr>
          <p:cNvPr id="1386539" name="Line 43"/>
          <p:cNvSpPr>
            <a:spLocks noChangeShapeType="1"/>
          </p:cNvSpPr>
          <p:nvPr/>
        </p:nvSpPr>
        <p:spPr bwMode="auto">
          <a:xfrm flipH="1" flipV="1">
            <a:off x="5265738" y="3430588"/>
            <a:ext cx="696912" cy="247650"/>
          </a:xfrm>
          <a:prstGeom prst="line">
            <a:avLst/>
          </a:prstGeom>
          <a:noFill/>
          <a:ln w="38100">
            <a:solidFill>
              <a:schemeClr val="tx1"/>
            </a:solidFill>
            <a:round/>
            <a:headEnd/>
            <a:tailEnd/>
          </a:ln>
          <a:effectLst/>
        </p:spPr>
        <p:txBody>
          <a:bodyPr anchor="ctr"/>
          <a:lstStyle/>
          <a:p>
            <a:endParaRPr lang="en-US"/>
          </a:p>
        </p:txBody>
      </p:sp>
      <p:sp>
        <p:nvSpPr>
          <p:cNvPr id="1386540" name="Line 44"/>
          <p:cNvSpPr>
            <a:spLocks noChangeShapeType="1"/>
          </p:cNvSpPr>
          <p:nvPr/>
        </p:nvSpPr>
        <p:spPr bwMode="auto">
          <a:xfrm flipV="1">
            <a:off x="6769100" y="3524250"/>
            <a:ext cx="623888" cy="131763"/>
          </a:xfrm>
          <a:prstGeom prst="line">
            <a:avLst/>
          </a:prstGeom>
          <a:noFill/>
          <a:ln w="38100">
            <a:solidFill>
              <a:schemeClr val="tx1"/>
            </a:solidFill>
            <a:round/>
            <a:headEnd/>
            <a:tailEnd/>
          </a:ln>
          <a:effectLst/>
        </p:spPr>
        <p:txBody>
          <a:bodyPr anchor="ctr"/>
          <a:lstStyle/>
          <a:p>
            <a:endParaRPr lang="en-US"/>
          </a:p>
        </p:txBody>
      </p:sp>
      <p:sp>
        <p:nvSpPr>
          <p:cNvPr id="1386541" name="Line 45"/>
          <p:cNvSpPr>
            <a:spLocks noChangeShapeType="1"/>
          </p:cNvSpPr>
          <p:nvPr/>
        </p:nvSpPr>
        <p:spPr bwMode="auto">
          <a:xfrm flipH="1">
            <a:off x="5699125" y="3692525"/>
            <a:ext cx="219075" cy="492125"/>
          </a:xfrm>
          <a:prstGeom prst="line">
            <a:avLst/>
          </a:prstGeom>
          <a:noFill/>
          <a:ln w="38100">
            <a:solidFill>
              <a:schemeClr val="tx1"/>
            </a:solidFill>
            <a:round/>
            <a:headEnd/>
            <a:tailEnd/>
          </a:ln>
          <a:effectLst/>
        </p:spPr>
        <p:txBody>
          <a:bodyPr anchor="ctr"/>
          <a:lstStyle/>
          <a:p>
            <a:endParaRPr lang="en-US"/>
          </a:p>
        </p:txBody>
      </p:sp>
      <p:sp>
        <p:nvSpPr>
          <p:cNvPr id="1386542" name="Line 46"/>
          <p:cNvSpPr>
            <a:spLocks noChangeShapeType="1"/>
          </p:cNvSpPr>
          <p:nvPr/>
        </p:nvSpPr>
        <p:spPr bwMode="auto">
          <a:xfrm>
            <a:off x="6810375" y="3671888"/>
            <a:ext cx="131763" cy="565150"/>
          </a:xfrm>
          <a:prstGeom prst="line">
            <a:avLst/>
          </a:prstGeom>
          <a:noFill/>
          <a:ln w="38100">
            <a:solidFill>
              <a:schemeClr val="tx1"/>
            </a:solidFill>
            <a:round/>
            <a:headEnd/>
            <a:tailEnd/>
          </a:ln>
          <a:effectLst/>
        </p:spPr>
        <p:txBody>
          <a:bodyPr anchor="ctr"/>
          <a:lstStyle/>
          <a:p>
            <a:endParaRPr lang="en-US"/>
          </a:p>
        </p:txBody>
      </p:sp>
      <p:sp>
        <p:nvSpPr>
          <p:cNvPr id="1386543" name="Oval 47"/>
          <p:cNvSpPr>
            <a:spLocks noChangeArrowheads="1"/>
          </p:cNvSpPr>
          <p:nvPr/>
        </p:nvSpPr>
        <p:spPr bwMode="auto">
          <a:xfrm flipH="1" flipV="1">
            <a:off x="6705600" y="2260600"/>
            <a:ext cx="290513" cy="249238"/>
          </a:xfrm>
          <a:prstGeom prst="ellipse">
            <a:avLst/>
          </a:prstGeom>
          <a:solidFill>
            <a:schemeClr val="tx1"/>
          </a:solidFill>
          <a:ln w="38100">
            <a:solidFill>
              <a:schemeClr val="tx1"/>
            </a:solidFill>
            <a:round/>
            <a:headEnd/>
            <a:tailEnd/>
          </a:ln>
          <a:effectLst/>
        </p:spPr>
        <p:txBody>
          <a:bodyPr rot="10800000" wrap="none" anchor="ctr"/>
          <a:lstStyle/>
          <a:p>
            <a:endParaRPr lang="en-GB">
              <a:solidFill>
                <a:srgbClr val="0000FF"/>
              </a:solidFill>
            </a:endParaRPr>
          </a:p>
        </p:txBody>
      </p:sp>
      <p:sp>
        <p:nvSpPr>
          <p:cNvPr id="1386544" name="Oval 48"/>
          <p:cNvSpPr>
            <a:spLocks noChangeArrowheads="1"/>
          </p:cNvSpPr>
          <p:nvPr/>
        </p:nvSpPr>
        <p:spPr bwMode="auto">
          <a:xfrm flipH="1" flipV="1">
            <a:off x="6759575" y="2363788"/>
            <a:ext cx="42863" cy="85725"/>
          </a:xfrm>
          <a:prstGeom prst="ellipse">
            <a:avLst/>
          </a:prstGeom>
          <a:solidFill>
            <a:srgbClr val="66FFFF"/>
          </a:solidFill>
          <a:ln w="3175">
            <a:solidFill>
              <a:schemeClr val="tx1"/>
            </a:solidFill>
            <a:round/>
            <a:headEnd/>
            <a:tailEnd/>
          </a:ln>
          <a:effectLst/>
        </p:spPr>
        <p:txBody>
          <a:bodyPr wrap="none" anchor="ctr"/>
          <a:lstStyle/>
          <a:p>
            <a:endParaRPr lang="en-US"/>
          </a:p>
        </p:txBody>
      </p:sp>
      <p:sp>
        <p:nvSpPr>
          <p:cNvPr id="1386545" name="Oval 49"/>
          <p:cNvSpPr>
            <a:spLocks noChangeArrowheads="1"/>
          </p:cNvSpPr>
          <p:nvPr/>
        </p:nvSpPr>
        <p:spPr bwMode="auto">
          <a:xfrm flipH="1" flipV="1">
            <a:off x="5827713" y="2260600"/>
            <a:ext cx="290512" cy="249238"/>
          </a:xfrm>
          <a:prstGeom prst="ellipse">
            <a:avLst/>
          </a:prstGeom>
          <a:solidFill>
            <a:schemeClr val="tx1"/>
          </a:solidFill>
          <a:ln w="38100">
            <a:solidFill>
              <a:schemeClr val="tx1"/>
            </a:solidFill>
            <a:round/>
            <a:headEnd/>
            <a:tailEnd/>
          </a:ln>
          <a:effectLst/>
        </p:spPr>
        <p:txBody>
          <a:bodyPr rot="10800000" wrap="none" anchor="ctr"/>
          <a:lstStyle/>
          <a:p>
            <a:endParaRPr lang="en-GB">
              <a:solidFill>
                <a:srgbClr val="0000FF"/>
              </a:solidFill>
            </a:endParaRPr>
          </a:p>
        </p:txBody>
      </p:sp>
      <p:sp>
        <p:nvSpPr>
          <p:cNvPr id="1386546" name="Oval 50"/>
          <p:cNvSpPr>
            <a:spLocks noChangeArrowheads="1"/>
          </p:cNvSpPr>
          <p:nvPr/>
        </p:nvSpPr>
        <p:spPr bwMode="auto">
          <a:xfrm flipH="1" flipV="1">
            <a:off x="5881688" y="2363788"/>
            <a:ext cx="42862" cy="85725"/>
          </a:xfrm>
          <a:prstGeom prst="ellipse">
            <a:avLst/>
          </a:prstGeom>
          <a:solidFill>
            <a:schemeClr val="bg1"/>
          </a:solidFill>
          <a:ln w="3175">
            <a:solidFill>
              <a:schemeClr val="tx1"/>
            </a:solidFill>
            <a:round/>
            <a:headEnd/>
            <a:tailEnd/>
          </a:ln>
          <a:effectLst/>
        </p:spPr>
        <p:txBody>
          <a:bodyPr wrap="none" anchor="ctr"/>
          <a:lstStyle/>
          <a:p>
            <a:endParaRPr lang="en-US"/>
          </a:p>
        </p:txBody>
      </p:sp>
      <p:sp>
        <p:nvSpPr>
          <p:cNvPr id="1386547" name="Oval 51"/>
          <p:cNvSpPr>
            <a:spLocks noChangeArrowheads="1"/>
          </p:cNvSpPr>
          <p:nvPr/>
        </p:nvSpPr>
        <p:spPr bwMode="auto">
          <a:xfrm flipH="1" flipV="1">
            <a:off x="7853363" y="2260600"/>
            <a:ext cx="290512" cy="249238"/>
          </a:xfrm>
          <a:prstGeom prst="ellipse">
            <a:avLst/>
          </a:prstGeom>
          <a:solidFill>
            <a:schemeClr val="bg1"/>
          </a:solidFill>
          <a:ln w="38100">
            <a:solidFill>
              <a:schemeClr val="tx1"/>
            </a:solidFill>
            <a:round/>
            <a:headEnd/>
            <a:tailEnd/>
          </a:ln>
          <a:effectLst/>
        </p:spPr>
        <p:txBody>
          <a:bodyPr rot="10800000" wrap="none" anchor="ctr"/>
          <a:lstStyle/>
          <a:p>
            <a:endParaRPr lang="en-GB">
              <a:solidFill>
                <a:srgbClr val="0000FF"/>
              </a:solidFill>
            </a:endParaRPr>
          </a:p>
        </p:txBody>
      </p:sp>
      <p:sp>
        <p:nvSpPr>
          <p:cNvPr id="1386548" name="Oval 52"/>
          <p:cNvSpPr>
            <a:spLocks noChangeArrowheads="1"/>
          </p:cNvSpPr>
          <p:nvPr/>
        </p:nvSpPr>
        <p:spPr bwMode="auto">
          <a:xfrm flipH="1" flipV="1">
            <a:off x="7907338" y="2363788"/>
            <a:ext cx="42862" cy="85725"/>
          </a:xfrm>
          <a:prstGeom prst="ellipse">
            <a:avLst/>
          </a:prstGeom>
          <a:solidFill>
            <a:schemeClr val="bg1"/>
          </a:solidFill>
          <a:ln w="3175">
            <a:solidFill>
              <a:schemeClr val="tx1"/>
            </a:solidFill>
            <a:round/>
            <a:headEnd/>
            <a:tailEnd/>
          </a:ln>
          <a:effectLst/>
        </p:spPr>
        <p:txBody>
          <a:bodyPr wrap="none" anchor="ctr"/>
          <a:lstStyle/>
          <a:p>
            <a:endParaRPr lang="en-US"/>
          </a:p>
        </p:txBody>
      </p:sp>
      <p:sp>
        <p:nvSpPr>
          <p:cNvPr id="1386549" name="Oval 53"/>
          <p:cNvSpPr>
            <a:spLocks noChangeArrowheads="1"/>
          </p:cNvSpPr>
          <p:nvPr/>
        </p:nvSpPr>
        <p:spPr bwMode="auto">
          <a:xfrm flipH="1" flipV="1">
            <a:off x="5799138" y="3536950"/>
            <a:ext cx="290512" cy="249238"/>
          </a:xfrm>
          <a:prstGeom prst="ellipse">
            <a:avLst/>
          </a:prstGeom>
          <a:solidFill>
            <a:schemeClr val="tx1"/>
          </a:solidFill>
          <a:ln w="38100">
            <a:solidFill>
              <a:schemeClr val="tx1"/>
            </a:solidFill>
            <a:round/>
            <a:headEnd/>
            <a:tailEnd/>
          </a:ln>
          <a:effectLst/>
        </p:spPr>
        <p:txBody>
          <a:bodyPr rot="10800000" wrap="none" anchor="ctr"/>
          <a:lstStyle/>
          <a:p>
            <a:endParaRPr lang="en-GB">
              <a:solidFill>
                <a:srgbClr val="0000FF"/>
              </a:solidFill>
            </a:endParaRPr>
          </a:p>
        </p:txBody>
      </p:sp>
      <p:sp>
        <p:nvSpPr>
          <p:cNvPr id="1386550" name="Oval 54"/>
          <p:cNvSpPr>
            <a:spLocks noChangeArrowheads="1"/>
          </p:cNvSpPr>
          <p:nvPr/>
        </p:nvSpPr>
        <p:spPr bwMode="auto">
          <a:xfrm flipH="1" flipV="1">
            <a:off x="5853113" y="3640138"/>
            <a:ext cx="42862" cy="85725"/>
          </a:xfrm>
          <a:prstGeom prst="ellipse">
            <a:avLst/>
          </a:prstGeom>
          <a:solidFill>
            <a:schemeClr val="bg1"/>
          </a:solidFill>
          <a:ln w="3175">
            <a:solidFill>
              <a:schemeClr val="tx1"/>
            </a:solidFill>
            <a:round/>
            <a:headEnd/>
            <a:tailEnd/>
          </a:ln>
          <a:effectLst/>
        </p:spPr>
        <p:txBody>
          <a:bodyPr wrap="none" anchor="ctr"/>
          <a:lstStyle/>
          <a:p>
            <a:endParaRPr lang="en-US"/>
          </a:p>
        </p:txBody>
      </p:sp>
      <p:sp>
        <p:nvSpPr>
          <p:cNvPr id="1386551" name="Oval 55"/>
          <p:cNvSpPr>
            <a:spLocks noChangeArrowheads="1"/>
          </p:cNvSpPr>
          <p:nvPr/>
        </p:nvSpPr>
        <p:spPr bwMode="auto">
          <a:xfrm flipH="1" flipV="1">
            <a:off x="6837363" y="4133850"/>
            <a:ext cx="290512" cy="249238"/>
          </a:xfrm>
          <a:prstGeom prst="ellipse">
            <a:avLst/>
          </a:prstGeom>
          <a:solidFill>
            <a:schemeClr val="bg1"/>
          </a:solidFill>
          <a:ln w="38100">
            <a:solidFill>
              <a:schemeClr val="tx1"/>
            </a:solidFill>
            <a:round/>
            <a:headEnd/>
            <a:tailEnd/>
          </a:ln>
          <a:effectLst/>
        </p:spPr>
        <p:txBody>
          <a:bodyPr rot="10800000" wrap="none" anchor="ctr"/>
          <a:lstStyle/>
          <a:p>
            <a:endParaRPr lang="en-GB">
              <a:solidFill>
                <a:srgbClr val="0000FF"/>
              </a:solidFill>
            </a:endParaRPr>
          </a:p>
        </p:txBody>
      </p:sp>
      <p:sp>
        <p:nvSpPr>
          <p:cNvPr id="1386552" name="Oval 56"/>
          <p:cNvSpPr>
            <a:spLocks noChangeArrowheads="1"/>
          </p:cNvSpPr>
          <p:nvPr/>
        </p:nvSpPr>
        <p:spPr bwMode="auto">
          <a:xfrm flipH="1" flipV="1">
            <a:off x="6891338" y="4237038"/>
            <a:ext cx="42862" cy="85725"/>
          </a:xfrm>
          <a:prstGeom prst="ellipse">
            <a:avLst/>
          </a:prstGeom>
          <a:solidFill>
            <a:schemeClr val="bg1"/>
          </a:solidFill>
          <a:ln w="3175">
            <a:solidFill>
              <a:schemeClr val="tx1"/>
            </a:solidFill>
            <a:round/>
            <a:headEnd/>
            <a:tailEnd/>
          </a:ln>
          <a:effectLst/>
        </p:spPr>
        <p:txBody>
          <a:bodyPr wrap="none" anchor="ctr"/>
          <a:lstStyle/>
          <a:p>
            <a:endParaRPr lang="en-US"/>
          </a:p>
        </p:txBody>
      </p:sp>
      <p:sp>
        <p:nvSpPr>
          <p:cNvPr id="1386553" name="Oval 57"/>
          <p:cNvSpPr>
            <a:spLocks noChangeArrowheads="1"/>
          </p:cNvSpPr>
          <p:nvPr/>
        </p:nvSpPr>
        <p:spPr bwMode="auto">
          <a:xfrm flipH="1" flipV="1">
            <a:off x="6665913" y="3538538"/>
            <a:ext cx="290512" cy="249237"/>
          </a:xfrm>
          <a:prstGeom prst="ellipse">
            <a:avLst/>
          </a:prstGeom>
          <a:solidFill>
            <a:schemeClr val="tx1"/>
          </a:solidFill>
          <a:ln w="38100">
            <a:solidFill>
              <a:schemeClr val="tx1"/>
            </a:solidFill>
            <a:round/>
            <a:headEnd/>
            <a:tailEnd/>
          </a:ln>
          <a:effectLst/>
        </p:spPr>
        <p:txBody>
          <a:bodyPr rot="10800000" wrap="none" anchor="ctr"/>
          <a:lstStyle/>
          <a:p>
            <a:endParaRPr lang="en-GB">
              <a:solidFill>
                <a:srgbClr val="0000FF"/>
              </a:solidFill>
            </a:endParaRPr>
          </a:p>
        </p:txBody>
      </p:sp>
      <p:sp>
        <p:nvSpPr>
          <p:cNvPr id="1386554" name="Oval 58"/>
          <p:cNvSpPr>
            <a:spLocks noChangeArrowheads="1"/>
          </p:cNvSpPr>
          <p:nvPr/>
        </p:nvSpPr>
        <p:spPr bwMode="auto">
          <a:xfrm flipH="1" flipV="1">
            <a:off x="6719888" y="3641725"/>
            <a:ext cx="42862" cy="85725"/>
          </a:xfrm>
          <a:prstGeom prst="ellipse">
            <a:avLst/>
          </a:prstGeom>
          <a:solidFill>
            <a:srgbClr val="66FFFF"/>
          </a:solidFill>
          <a:ln w="3175">
            <a:solidFill>
              <a:schemeClr val="tx1"/>
            </a:solidFill>
            <a:round/>
            <a:headEnd/>
            <a:tailEnd/>
          </a:ln>
          <a:effectLst/>
        </p:spPr>
        <p:txBody>
          <a:bodyPr wrap="none" anchor="ctr"/>
          <a:lstStyle/>
          <a:p>
            <a:endParaRPr lang="en-US"/>
          </a:p>
        </p:txBody>
      </p:sp>
      <p:sp>
        <p:nvSpPr>
          <p:cNvPr id="1386555" name="Oval 59"/>
          <p:cNvSpPr>
            <a:spLocks noChangeArrowheads="1"/>
          </p:cNvSpPr>
          <p:nvPr/>
        </p:nvSpPr>
        <p:spPr bwMode="auto">
          <a:xfrm flipH="1" flipV="1">
            <a:off x="6197600" y="2976563"/>
            <a:ext cx="290513" cy="249237"/>
          </a:xfrm>
          <a:prstGeom prst="ellipse">
            <a:avLst/>
          </a:prstGeom>
          <a:solidFill>
            <a:schemeClr val="bg1"/>
          </a:solidFill>
          <a:ln w="38100">
            <a:solidFill>
              <a:schemeClr val="tx1"/>
            </a:solidFill>
            <a:round/>
            <a:headEnd/>
            <a:tailEnd/>
          </a:ln>
          <a:effectLst/>
        </p:spPr>
        <p:txBody>
          <a:bodyPr rot="10800000" wrap="none" anchor="ctr"/>
          <a:lstStyle/>
          <a:p>
            <a:endParaRPr lang="en-GB">
              <a:solidFill>
                <a:srgbClr val="0000FF"/>
              </a:solidFill>
            </a:endParaRPr>
          </a:p>
        </p:txBody>
      </p:sp>
      <p:sp>
        <p:nvSpPr>
          <p:cNvPr id="1386556" name="Oval 60"/>
          <p:cNvSpPr>
            <a:spLocks noChangeArrowheads="1"/>
          </p:cNvSpPr>
          <p:nvPr/>
        </p:nvSpPr>
        <p:spPr bwMode="auto">
          <a:xfrm flipH="1" flipV="1">
            <a:off x="6251575" y="3079750"/>
            <a:ext cx="42863" cy="85725"/>
          </a:xfrm>
          <a:prstGeom prst="ellipse">
            <a:avLst/>
          </a:prstGeom>
          <a:solidFill>
            <a:schemeClr val="bg1"/>
          </a:solidFill>
          <a:ln w="3175">
            <a:solidFill>
              <a:schemeClr val="tx1"/>
            </a:solidFill>
            <a:round/>
            <a:headEnd/>
            <a:tailEnd/>
          </a:ln>
          <a:effectLst/>
        </p:spPr>
        <p:txBody>
          <a:bodyPr wrap="none" anchor="ctr"/>
          <a:lstStyle/>
          <a:p>
            <a:endParaRPr lang="en-US"/>
          </a:p>
        </p:txBody>
      </p:sp>
      <p:sp>
        <p:nvSpPr>
          <p:cNvPr id="1386557" name="Oval 61"/>
          <p:cNvSpPr>
            <a:spLocks noChangeArrowheads="1"/>
          </p:cNvSpPr>
          <p:nvPr/>
        </p:nvSpPr>
        <p:spPr bwMode="auto">
          <a:xfrm flipH="1" flipV="1">
            <a:off x="7183438" y="3436938"/>
            <a:ext cx="290512" cy="249237"/>
          </a:xfrm>
          <a:prstGeom prst="ellipse">
            <a:avLst/>
          </a:prstGeom>
          <a:solidFill>
            <a:schemeClr val="bg1"/>
          </a:solidFill>
          <a:ln w="38100">
            <a:solidFill>
              <a:schemeClr val="tx1"/>
            </a:solidFill>
            <a:round/>
            <a:headEnd/>
            <a:tailEnd/>
          </a:ln>
          <a:effectLst/>
        </p:spPr>
        <p:txBody>
          <a:bodyPr rot="10800000" wrap="none" anchor="ctr"/>
          <a:lstStyle/>
          <a:p>
            <a:endParaRPr lang="en-GB">
              <a:solidFill>
                <a:srgbClr val="0000FF"/>
              </a:solidFill>
            </a:endParaRPr>
          </a:p>
        </p:txBody>
      </p:sp>
      <p:sp>
        <p:nvSpPr>
          <p:cNvPr id="1386558" name="Oval 62"/>
          <p:cNvSpPr>
            <a:spLocks noChangeArrowheads="1"/>
          </p:cNvSpPr>
          <p:nvPr/>
        </p:nvSpPr>
        <p:spPr bwMode="auto">
          <a:xfrm flipH="1" flipV="1">
            <a:off x="7237413" y="3540125"/>
            <a:ext cx="42862" cy="85725"/>
          </a:xfrm>
          <a:prstGeom prst="ellipse">
            <a:avLst/>
          </a:prstGeom>
          <a:solidFill>
            <a:schemeClr val="bg1"/>
          </a:solidFill>
          <a:ln w="3175">
            <a:solidFill>
              <a:schemeClr val="tx1"/>
            </a:solidFill>
            <a:round/>
            <a:headEnd/>
            <a:tailEnd/>
          </a:ln>
          <a:effectLst/>
        </p:spPr>
        <p:txBody>
          <a:bodyPr wrap="none" anchor="ctr"/>
          <a:lstStyle/>
          <a:p>
            <a:endParaRPr lang="en-US"/>
          </a:p>
        </p:txBody>
      </p:sp>
      <p:sp>
        <p:nvSpPr>
          <p:cNvPr id="1386559" name="AutoShape 63"/>
          <p:cNvSpPr>
            <a:spLocks noChangeArrowheads="1"/>
          </p:cNvSpPr>
          <p:nvPr/>
        </p:nvSpPr>
        <p:spPr bwMode="auto">
          <a:xfrm rot="12657282">
            <a:off x="8115300" y="2940050"/>
            <a:ext cx="368300" cy="1946275"/>
          </a:xfrm>
          <a:prstGeom prst="downArrow">
            <a:avLst>
              <a:gd name="adj1" fmla="val 50000"/>
              <a:gd name="adj2" fmla="val 132112"/>
            </a:avLst>
          </a:prstGeom>
          <a:solidFill>
            <a:schemeClr val="accent1"/>
          </a:solidFill>
          <a:ln w="9525">
            <a:solidFill>
              <a:schemeClr val="tx1"/>
            </a:solidFill>
            <a:miter lim="800000"/>
            <a:headEnd/>
            <a:tailEnd/>
          </a:ln>
          <a:effectLst/>
        </p:spPr>
        <p:txBody>
          <a:bodyPr vert="eaVert" wrap="none" anchor="ctr"/>
          <a:lstStyle/>
          <a:p>
            <a:endParaRPr lang="en-US"/>
          </a:p>
        </p:txBody>
      </p:sp>
      <p:sp>
        <p:nvSpPr>
          <p:cNvPr id="1386560" name="AutoShape 64"/>
          <p:cNvSpPr>
            <a:spLocks noChangeArrowheads="1"/>
          </p:cNvSpPr>
          <p:nvPr/>
        </p:nvSpPr>
        <p:spPr bwMode="auto">
          <a:xfrm rot="8942718" flipV="1">
            <a:off x="865188" y="3078163"/>
            <a:ext cx="368300" cy="1946275"/>
          </a:xfrm>
          <a:prstGeom prst="downArrow">
            <a:avLst>
              <a:gd name="adj1" fmla="val 50000"/>
              <a:gd name="adj2" fmla="val 132112"/>
            </a:avLst>
          </a:prstGeom>
          <a:solidFill>
            <a:schemeClr val="accent1"/>
          </a:solidFill>
          <a:ln w="9525">
            <a:solidFill>
              <a:schemeClr val="tx1"/>
            </a:solidFill>
            <a:miter lim="800000"/>
            <a:headEnd/>
            <a:tailEnd/>
          </a:ln>
          <a:effectLst/>
        </p:spPr>
        <p:txBody>
          <a:bodyPr vert="eaVert" wrap="none" anchor="ctr"/>
          <a:lstStyle/>
          <a:p>
            <a:endParaRPr lang="en-US"/>
          </a:p>
        </p:txBody>
      </p:sp>
      <p:sp>
        <p:nvSpPr>
          <p:cNvPr id="1386561" name="AutoShape 65"/>
          <p:cNvSpPr>
            <a:spLocks noChangeArrowheads="1"/>
          </p:cNvSpPr>
          <p:nvPr/>
        </p:nvSpPr>
        <p:spPr bwMode="auto">
          <a:xfrm>
            <a:off x="3019425" y="2352675"/>
            <a:ext cx="3322638" cy="2916238"/>
          </a:xfrm>
          <a:prstGeom prst="triangle">
            <a:avLst>
              <a:gd name="adj" fmla="val 50000"/>
            </a:avLst>
          </a:prstGeom>
          <a:solidFill>
            <a:schemeClr val="accent1"/>
          </a:solidFill>
          <a:ln w="38100" algn="ctr">
            <a:solidFill>
              <a:schemeClr val="tx1"/>
            </a:solidFill>
            <a:miter lim="800000"/>
            <a:headEnd/>
            <a:tailEnd/>
          </a:ln>
          <a:effectLst/>
        </p:spPr>
        <p:txBody>
          <a:bodyPr wrap="none" anchor="ctr"/>
          <a:lstStyle/>
          <a:p>
            <a:endParaRPr lang="en-US"/>
          </a:p>
        </p:txBody>
      </p:sp>
      <p:sp>
        <p:nvSpPr>
          <p:cNvPr id="1386562" name="AutoShape 66"/>
          <p:cNvSpPr>
            <a:spLocks noChangeArrowheads="1"/>
          </p:cNvSpPr>
          <p:nvPr/>
        </p:nvSpPr>
        <p:spPr bwMode="auto">
          <a:xfrm flipH="1" flipV="1">
            <a:off x="4252913" y="3992563"/>
            <a:ext cx="855662" cy="595312"/>
          </a:xfrm>
          <a:prstGeom prst="triangle">
            <a:avLst>
              <a:gd name="adj" fmla="val 50000"/>
            </a:avLst>
          </a:prstGeom>
          <a:solidFill>
            <a:schemeClr val="accent1"/>
          </a:solidFill>
          <a:ln w="38100" algn="ctr">
            <a:solidFill>
              <a:schemeClr val="tx1"/>
            </a:solidFill>
            <a:miter lim="800000"/>
            <a:headEnd/>
            <a:tailEnd/>
          </a:ln>
          <a:effectLst/>
        </p:spPr>
        <p:txBody>
          <a:bodyPr wrap="none" anchor="ctr"/>
          <a:lstStyle/>
          <a:p>
            <a:endParaRPr lang="en-US"/>
          </a:p>
        </p:txBody>
      </p:sp>
      <p:sp>
        <p:nvSpPr>
          <p:cNvPr id="1386563" name="Line 67"/>
          <p:cNvSpPr>
            <a:spLocks noChangeShapeType="1"/>
          </p:cNvSpPr>
          <p:nvPr/>
        </p:nvSpPr>
        <p:spPr bwMode="auto">
          <a:xfrm flipV="1">
            <a:off x="4252913" y="2322513"/>
            <a:ext cx="434975" cy="1654175"/>
          </a:xfrm>
          <a:prstGeom prst="line">
            <a:avLst/>
          </a:prstGeom>
          <a:noFill/>
          <a:ln w="38100">
            <a:solidFill>
              <a:schemeClr val="tx1"/>
            </a:solidFill>
            <a:round/>
            <a:headEnd/>
            <a:tailEnd/>
          </a:ln>
          <a:effectLst/>
        </p:spPr>
        <p:txBody>
          <a:bodyPr anchor="ctr"/>
          <a:lstStyle/>
          <a:p>
            <a:endParaRPr lang="en-US"/>
          </a:p>
        </p:txBody>
      </p:sp>
      <p:sp>
        <p:nvSpPr>
          <p:cNvPr id="1386564" name="Line 68"/>
          <p:cNvSpPr>
            <a:spLocks noChangeShapeType="1"/>
          </p:cNvSpPr>
          <p:nvPr/>
        </p:nvSpPr>
        <p:spPr bwMode="auto">
          <a:xfrm flipH="1">
            <a:off x="3005138" y="4021138"/>
            <a:ext cx="1219200" cy="1292225"/>
          </a:xfrm>
          <a:prstGeom prst="line">
            <a:avLst/>
          </a:prstGeom>
          <a:noFill/>
          <a:ln w="38100">
            <a:solidFill>
              <a:schemeClr val="tx1"/>
            </a:solidFill>
            <a:round/>
            <a:headEnd/>
            <a:tailEnd/>
          </a:ln>
          <a:effectLst/>
        </p:spPr>
        <p:txBody>
          <a:bodyPr anchor="ctr"/>
          <a:lstStyle/>
          <a:p>
            <a:endParaRPr lang="en-US"/>
          </a:p>
        </p:txBody>
      </p:sp>
      <p:sp>
        <p:nvSpPr>
          <p:cNvPr id="1386565" name="Line 69"/>
          <p:cNvSpPr>
            <a:spLocks noChangeShapeType="1"/>
          </p:cNvSpPr>
          <p:nvPr/>
        </p:nvSpPr>
        <p:spPr bwMode="auto">
          <a:xfrm flipV="1">
            <a:off x="3033713" y="4557713"/>
            <a:ext cx="1625600" cy="769937"/>
          </a:xfrm>
          <a:prstGeom prst="line">
            <a:avLst/>
          </a:prstGeom>
          <a:noFill/>
          <a:ln w="38100">
            <a:solidFill>
              <a:schemeClr val="tx1"/>
            </a:solidFill>
            <a:round/>
            <a:headEnd/>
            <a:tailEnd/>
          </a:ln>
          <a:effectLst/>
        </p:spPr>
        <p:txBody>
          <a:bodyPr anchor="ctr"/>
          <a:lstStyle/>
          <a:p>
            <a:endParaRPr lang="en-US"/>
          </a:p>
        </p:txBody>
      </p:sp>
      <p:sp>
        <p:nvSpPr>
          <p:cNvPr id="1386566" name="Line 70"/>
          <p:cNvSpPr>
            <a:spLocks noChangeShapeType="1"/>
          </p:cNvSpPr>
          <p:nvPr/>
        </p:nvSpPr>
        <p:spPr bwMode="auto">
          <a:xfrm>
            <a:off x="4687888" y="4572000"/>
            <a:ext cx="1670050" cy="696913"/>
          </a:xfrm>
          <a:prstGeom prst="line">
            <a:avLst/>
          </a:prstGeom>
          <a:noFill/>
          <a:ln w="38100">
            <a:solidFill>
              <a:schemeClr val="tx1"/>
            </a:solidFill>
            <a:round/>
            <a:headEnd/>
            <a:tailEnd/>
          </a:ln>
          <a:effectLst/>
        </p:spPr>
        <p:txBody>
          <a:bodyPr anchor="ctr"/>
          <a:lstStyle/>
          <a:p>
            <a:endParaRPr lang="en-US"/>
          </a:p>
        </p:txBody>
      </p:sp>
      <p:sp>
        <p:nvSpPr>
          <p:cNvPr id="1386567" name="Line 71"/>
          <p:cNvSpPr>
            <a:spLocks noChangeShapeType="1"/>
          </p:cNvSpPr>
          <p:nvPr/>
        </p:nvSpPr>
        <p:spPr bwMode="auto">
          <a:xfrm>
            <a:off x="5122863" y="4006850"/>
            <a:ext cx="1263650" cy="1320800"/>
          </a:xfrm>
          <a:prstGeom prst="line">
            <a:avLst/>
          </a:prstGeom>
          <a:noFill/>
          <a:ln w="38100">
            <a:solidFill>
              <a:schemeClr val="tx1"/>
            </a:solidFill>
            <a:round/>
            <a:headEnd/>
            <a:tailEnd/>
          </a:ln>
          <a:effectLst/>
        </p:spPr>
        <p:txBody>
          <a:bodyPr anchor="ctr"/>
          <a:lstStyle/>
          <a:p>
            <a:endParaRPr lang="en-US"/>
          </a:p>
        </p:txBody>
      </p:sp>
      <p:sp>
        <p:nvSpPr>
          <p:cNvPr id="1386568" name="Line 72"/>
          <p:cNvSpPr>
            <a:spLocks noChangeShapeType="1"/>
          </p:cNvSpPr>
          <p:nvPr/>
        </p:nvSpPr>
        <p:spPr bwMode="auto">
          <a:xfrm>
            <a:off x="4673600" y="2336800"/>
            <a:ext cx="434975" cy="1698625"/>
          </a:xfrm>
          <a:prstGeom prst="line">
            <a:avLst/>
          </a:prstGeom>
          <a:noFill/>
          <a:ln w="38100">
            <a:solidFill>
              <a:schemeClr val="tx1"/>
            </a:solidFill>
            <a:round/>
            <a:headEnd/>
            <a:tailEnd/>
          </a:ln>
          <a:effectLst/>
        </p:spPr>
        <p:txBody>
          <a:bodyPr anchor="ctr"/>
          <a:lstStyle/>
          <a:p>
            <a:endParaRPr lang="en-US"/>
          </a:p>
        </p:txBody>
      </p:sp>
      <p:sp>
        <p:nvSpPr>
          <p:cNvPr id="1386569" name="Line 73"/>
          <p:cNvSpPr>
            <a:spLocks noChangeShapeType="1"/>
          </p:cNvSpPr>
          <p:nvPr/>
        </p:nvSpPr>
        <p:spPr bwMode="auto">
          <a:xfrm flipH="1">
            <a:off x="4252913" y="4525963"/>
            <a:ext cx="420687" cy="754062"/>
          </a:xfrm>
          <a:prstGeom prst="line">
            <a:avLst/>
          </a:prstGeom>
          <a:noFill/>
          <a:ln w="38100">
            <a:solidFill>
              <a:schemeClr val="tx1"/>
            </a:solidFill>
            <a:round/>
            <a:headEnd/>
            <a:tailEnd/>
          </a:ln>
          <a:effectLst/>
        </p:spPr>
        <p:txBody>
          <a:bodyPr anchor="ctr"/>
          <a:lstStyle/>
          <a:p>
            <a:endParaRPr lang="en-US"/>
          </a:p>
        </p:txBody>
      </p:sp>
      <p:sp>
        <p:nvSpPr>
          <p:cNvPr id="1386570" name="Line 74"/>
          <p:cNvSpPr>
            <a:spLocks noChangeShapeType="1"/>
          </p:cNvSpPr>
          <p:nvPr/>
        </p:nvSpPr>
        <p:spPr bwMode="auto">
          <a:xfrm>
            <a:off x="4681538" y="4524375"/>
            <a:ext cx="420687" cy="754063"/>
          </a:xfrm>
          <a:prstGeom prst="line">
            <a:avLst/>
          </a:prstGeom>
          <a:noFill/>
          <a:ln w="38100">
            <a:solidFill>
              <a:schemeClr val="tx1"/>
            </a:solidFill>
            <a:round/>
            <a:headEnd/>
            <a:tailEnd/>
          </a:ln>
          <a:effectLst/>
        </p:spPr>
        <p:txBody>
          <a:bodyPr anchor="ctr"/>
          <a:lstStyle/>
          <a:p>
            <a:endParaRPr lang="en-US"/>
          </a:p>
        </p:txBody>
      </p:sp>
      <p:sp>
        <p:nvSpPr>
          <p:cNvPr id="1386571" name="Line 75"/>
          <p:cNvSpPr>
            <a:spLocks noChangeShapeType="1"/>
          </p:cNvSpPr>
          <p:nvPr/>
        </p:nvSpPr>
        <p:spPr bwMode="auto">
          <a:xfrm>
            <a:off x="5080000" y="3976688"/>
            <a:ext cx="623888" cy="131762"/>
          </a:xfrm>
          <a:prstGeom prst="line">
            <a:avLst/>
          </a:prstGeom>
          <a:noFill/>
          <a:ln w="38100">
            <a:solidFill>
              <a:schemeClr val="tx1"/>
            </a:solidFill>
            <a:round/>
            <a:headEnd/>
            <a:tailEnd/>
          </a:ln>
          <a:effectLst/>
        </p:spPr>
        <p:txBody>
          <a:bodyPr anchor="ctr"/>
          <a:lstStyle/>
          <a:p>
            <a:endParaRPr lang="en-US"/>
          </a:p>
        </p:txBody>
      </p:sp>
      <p:sp>
        <p:nvSpPr>
          <p:cNvPr id="1386572" name="Line 76"/>
          <p:cNvSpPr>
            <a:spLocks noChangeShapeType="1"/>
          </p:cNvSpPr>
          <p:nvPr/>
        </p:nvSpPr>
        <p:spPr bwMode="auto">
          <a:xfrm flipH="1">
            <a:off x="3649663" y="3998913"/>
            <a:ext cx="623887" cy="131762"/>
          </a:xfrm>
          <a:prstGeom prst="line">
            <a:avLst/>
          </a:prstGeom>
          <a:noFill/>
          <a:ln w="38100">
            <a:solidFill>
              <a:schemeClr val="tx1"/>
            </a:solidFill>
            <a:round/>
            <a:headEnd/>
            <a:tailEnd/>
          </a:ln>
          <a:effectLst/>
        </p:spPr>
        <p:txBody>
          <a:bodyPr anchor="ctr"/>
          <a:lstStyle/>
          <a:p>
            <a:endParaRPr lang="en-US"/>
          </a:p>
        </p:txBody>
      </p:sp>
      <p:sp>
        <p:nvSpPr>
          <p:cNvPr id="1386573" name="Line 77"/>
          <p:cNvSpPr>
            <a:spLocks noChangeShapeType="1"/>
          </p:cNvSpPr>
          <p:nvPr/>
        </p:nvSpPr>
        <p:spPr bwMode="auto">
          <a:xfrm flipV="1">
            <a:off x="5124450" y="3397250"/>
            <a:ext cx="131763" cy="565150"/>
          </a:xfrm>
          <a:prstGeom prst="line">
            <a:avLst/>
          </a:prstGeom>
          <a:noFill/>
          <a:ln w="38100">
            <a:solidFill>
              <a:schemeClr val="tx1"/>
            </a:solidFill>
            <a:round/>
            <a:headEnd/>
            <a:tailEnd/>
          </a:ln>
          <a:effectLst/>
        </p:spPr>
        <p:txBody>
          <a:bodyPr anchor="ctr"/>
          <a:lstStyle/>
          <a:p>
            <a:endParaRPr lang="en-US"/>
          </a:p>
        </p:txBody>
      </p:sp>
      <p:sp>
        <p:nvSpPr>
          <p:cNvPr id="1386574" name="Line 78"/>
          <p:cNvSpPr>
            <a:spLocks noChangeShapeType="1"/>
          </p:cNvSpPr>
          <p:nvPr/>
        </p:nvSpPr>
        <p:spPr bwMode="auto">
          <a:xfrm flipH="1" flipV="1">
            <a:off x="4100513" y="3417888"/>
            <a:ext cx="131762" cy="565150"/>
          </a:xfrm>
          <a:prstGeom prst="line">
            <a:avLst/>
          </a:prstGeom>
          <a:noFill/>
          <a:ln w="38100">
            <a:solidFill>
              <a:schemeClr val="tx1"/>
            </a:solidFill>
            <a:round/>
            <a:headEnd/>
            <a:tailEnd/>
          </a:ln>
          <a:effectLst/>
        </p:spPr>
        <p:txBody>
          <a:bodyPr anchor="ctr"/>
          <a:lstStyle/>
          <a:p>
            <a:endParaRPr lang="en-US"/>
          </a:p>
        </p:txBody>
      </p:sp>
      <p:grpSp>
        <p:nvGrpSpPr>
          <p:cNvPr id="2" name="Group 79"/>
          <p:cNvGrpSpPr>
            <a:grpSpLocks/>
          </p:cNvGrpSpPr>
          <p:nvPr/>
        </p:nvGrpSpPr>
        <p:grpSpPr bwMode="auto">
          <a:xfrm>
            <a:off x="6153150" y="5145088"/>
            <a:ext cx="290513" cy="249237"/>
            <a:chOff x="2919" y="2456"/>
            <a:chExt cx="183" cy="157"/>
          </a:xfrm>
        </p:grpSpPr>
        <p:sp>
          <p:nvSpPr>
            <p:cNvPr id="1386576" name="Oval 80"/>
            <p:cNvSpPr>
              <a:spLocks noChangeArrowheads="1"/>
            </p:cNvSpPr>
            <p:nvPr/>
          </p:nvSpPr>
          <p:spPr bwMode="auto">
            <a:xfrm>
              <a:off x="2919" y="2456"/>
              <a:ext cx="183" cy="157"/>
            </a:xfrm>
            <a:prstGeom prst="ellipse">
              <a:avLst/>
            </a:prstGeom>
            <a:solidFill>
              <a:schemeClr val="bg1"/>
            </a:solidFill>
            <a:ln w="38100">
              <a:solidFill>
                <a:schemeClr val="tx1"/>
              </a:solidFill>
              <a:round/>
              <a:headEnd/>
              <a:tailEnd/>
            </a:ln>
            <a:effectLst/>
          </p:spPr>
          <p:txBody>
            <a:bodyPr wrap="none" anchor="ctr"/>
            <a:lstStyle/>
            <a:p>
              <a:endParaRPr lang="en-GB">
                <a:solidFill>
                  <a:srgbClr val="0000FF"/>
                </a:solidFill>
              </a:endParaRPr>
            </a:p>
          </p:txBody>
        </p:sp>
        <p:sp>
          <p:nvSpPr>
            <p:cNvPr id="1386577" name="Oval 81"/>
            <p:cNvSpPr>
              <a:spLocks noChangeArrowheads="1"/>
            </p:cNvSpPr>
            <p:nvPr/>
          </p:nvSpPr>
          <p:spPr bwMode="auto">
            <a:xfrm>
              <a:off x="3041" y="2494"/>
              <a:ext cx="27" cy="54"/>
            </a:xfrm>
            <a:prstGeom prst="ellipse">
              <a:avLst/>
            </a:prstGeom>
            <a:solidFill>
              <a:schemeClr val="bg1"/>
            </a:solidFill>
            <a:ln w="3175">
              <a:solidFill>
                <a:schemeClr val="tx1"/>
              </a:solidFill>
              <a:round/>
              <a:headEnd/>
              <a:tailEnd/>
            </a:ln>
            <a:effectLst/>
          </p:spPr>
          <p:txBody>
            <a:bodyPr wrap="none" anchor="ctr"/>
            <a:lstStyle/>
            <a:p>
              <a:endParaRPr lang="en-US"/>
            </a:p>
          </p:txBody>
        </p:sp>
      </p:grpSp>
      <p:grpSp>
        <p:nvGrpSpPr>
          <p:cNvPr id="3" name="Group 82"/>
          <p:cNvGrpSpPr>
            <a:grpSpLocks/>
          </p:cNvGrpSpPr>
          <p:nvPr/>
        </p:nvGrpSpPr>
        <p:grpSpPr bwMode="auto">
          <a:xfrm>
            <a:off x="4046538" y="5145088"/>
            <a:ext cx="290512" cy="249237"/>
            <a:chOff x="2919" y="2456"/>
            <a:chExt cx="183" cy="157"/>
          </a:xfrm>
        </p:grpSpPr>
        <p:sp>
          <p:nvSpPr>
            <p:cNvPr id="1386579" name="Oval 83"/>
            <p:cNvSpPr>
              <a:spLocks noChangeArrowheads="1"/>
            </p:cNvSpPr>
            <p:nvPr/>
          </p:nvSpPr>
          <p:spPr bwMode="auto">
            <a:xfrm>
              <a:off x="2919" y="2456"/>
              <a:ext cx="183" cy="157"/>
            </a:xfrm>
            <a:prstGeom prst="ellipse">
              <a:avLst/>
            </a:prstGeom>
            <a:solidFill>
              <a:schemeClr val="tx1"/>
            </a:solidFill>
            <a:ln w="38100">
              <a:solidFill>
                <a:schemeClr val="tx1"/>
              </a:solidFill>
              <a:round/>
              <a:headEnd/>
              <a:tailEnd/>
            </a:ln>
            <a:effectLst/>
          </p:spPr>
          <p:txBody>
            <a:bodyPr wrap="none" anchor="ctr"/>
            <a:lstStyle/>
            <a:p>
              <a:endParaRPr lang="en-GB">
                <a:solidFill>
                  <a:srgbClr val="0000FF"/>
                </a:solidFill>
              </a:endParaRPr>
            </a:p>
          </p:txBody>
        </p:sp>
        <p:sp>
          <p:nvSpPr>
            <p:cNvPr id="1386580" name="Oval 84"/>
            <p:cNvSpPr>
              <a:spLocks noChangeArrowheads="1"/>
            </p:cNvSpPr>
            <p:nvPr/>
          </p:nvSpPr>
          <p:spPr bwMode="auto">
            <a:xfrm>
              <a:off x="3041" y="2494"/>
              <a:ext cx="27" cy="54"/>
            </a:xfrm>
            <a:prstGeom prst="ellipse">
              <a:avLst/>
            </a:prstGeom>
            <a:solidFill>
              <a:schemeClr val="tx1"/>
            </a:solidFill>
            <a:ln w="3175">
              <a:solidFill>
                <a:schemeClr val="tx1"/>
              </a:solidFill>
              <a:round/>
              <a:headEnd/>
              <a:tailEnd/>
            </a:ln>
            <a:effectLst/>
          </p:spPr>
          <p:txBody>
            <a:bodyPr wrap="none" anchor="ctr"/>
            <a:lstStyle/>
            <a:p>
              <a:endParaRPr lang="en-US"/>
            </a:p>
          </p:txBody>
        </p:sp>
      </p:grpSp>
      <p:grpSp>
        <p:nvGrpSpPr>
          <p:cNvPr id="4" name="Group 85"/>
          <p:cNvGrpSpPr>
            <a:grpSpLocks/>
          </p:cNvGrpSpPr>
          <p:nvPr/>
        </p:nvGrpSpPr>
        <p:grpSpPr bwMode="auto">
          <a:xfrm>
            <a:off x="4924425" y="5145088"/>
            <a:ext cx="290513" cy="249237"/>
            <a:chOff x="2919" y="2456"/>
            <a:chExt cx="183" cy="157"/>
          </a:xfrm>
        </p:grpSpPr>
        <p:sp>
          <p:nvSpPr>
            <p:cNvPr id="1386582" name="Oval 86"/>
            <p:cNvSpPr>
              <a:spLocks noChangeArrowheads="1"/>
            </p:cNvSpPr>
            <p:nvPr/>
          </p:nvSpPr>
          <p:spPr bwMode="auto">
            <a:xfrm>
              <a:off x="2919" y="2456"/>
              <a:ext cx="183" cy="157"/>
            </a:xfrm>
            <a:prstGeom prst="ellipse">
              <a:avLst/>
            </a:prstGeom>
            <a:solidFill>
              <a:schemeClr val="tx1"/>
            </a:solidFill>
            <a:ln w="38100">
              <a:solidFill>
                <a:schemeClr val="tx1"/>
              </a:solidFill>
              <a:round/>
              <a:headEnd/>
              <a:tailEnd/>
            </a:ln>
            <a:effectLst/>
          </p:spPr>
          <p:txBody>
            <a:bodyPr wrap="none" anchor="ctr"/>
            <a:lstStyle/>
            <a:p>
              <a:endParaRPr lang="en-GB">
                <a:solidFill>
                  <a:srgbClr val="0000FF"/>
                </a:solidFill>
              </a:endParaRPr>
            </a:p>
          </p:txBody>
        </p:sp>
        <p:sp>
          <p:nvSpPr>
            <p:cNvPr id="1386583" name="Oval 87"/>
            <p:cNvSpPr>
              <a:spLocks noChangeArrowheads="1"/>
            </p:cNvSpPr>
            <p:nvPr/>
          </p:nvSpPr>
          <p:spPr bwMode="auto">
            <a:xfrm>
              <a:off x="3041" y="2494"/>
              <a:ext cx="27" cy="54"/>
            </a:xfrm>
            <a:prstGeom prst="ellipse">
              <a:avLst/>
            </a:prstGeom>
            <a:solidFill>
              <a:schemeClr val="tx1"/>
            </a:solidFill>
            <a:ln w="3175">
              <a:solidFill>
                <a:schemeClr val="tx1"/>
              </a:solidFill>
              <a:round/>
              <a:headEnd/>
              <a:tailEnd/>
            </a:ln>
            <a:effectLst/>
          </p:spPr>
          <p:txBody>
            <a:bodyPr wrap="none" anchor="ctr"/>
            <a:lstStyle/>
            <a:p>
              <a:endParaRPr lang="en-US"/>
            </a:p>
          </p:txBody>
        </p:sp>
      </p:grpSp>
      <p:grpSp>
        <p:nvGrpSpPr>
          <p:cNvPr id="5" name="Group 88"/>
          <p:cNvGrpSpPr>
            <a:grpSpLocks/>
          </p:cNvGrpSpPr>
          <p:nvPr/>
        </p:nvGrpSpPr>
        <p:grpSpPr bwMode="auto">
          <a:xfrm>
            <a:off x="2898775" y="5145088"/>
            <a:ext cx="290513" cy="249237"/>
            <a:chOff x="2919" y="2456"/>
            <a:chExt cx="183" cy="157"/>
          </a:xfrm>
        </p:grpSpPr>
        <p:sp>
          <p:nvSpPr>
            <p:cNvPr id="1386585" name="Oval 89"/>
            <p:cNvSpPr>
              <a:spLocks noChangeArrowheads="1"/>
            </p:cNvSpPr>
            <p:nvPr/>
          </p:nvSpPr>
          <p:spPr bwMode="auto">
            <a:xfrm>
              <a:off x="2919" y="2456"/>
              <a:ext cx="183" cy="157"/>
            </a:xfrm>
            <a:prstGeom prst="ellipse">
              <a:avLst/>
            </a:prstGeom>
            <a:solidFill>
              <a:schemeClr val="bg1"/>
            </a:solidFill>
            <a:ln w="38100">
              <a:solidFill>
                <a:schemeClr val="tx1"/>
              </a:solidFill>
              <a:round/>
              <a:headEnd/>
              <a:tailEnd/>
            </a:ln>
            <a:effectLst/>
          </p:spPr>
          <p:txBody>
            <a:bodyPr wrap="none" anchor="ctr"/>
            <a:lstStyle/>
            <a:p>
              <a:endParaRPr lang="en-GB">
                <a:solidFill>
                  <a:srgbClr val="0000FF"/>
                </a:solidFill>
              </a:endParaRPr>
            </a:p>
          </p:txBody>
        </p:sp>
        <p:sp>
          <p:nvSpPr>
            <p:cNvPr id="1386586" name="Oval 90"/>
            <p:cNvSpPr>
              <a:spLocks noChangeArrowheads="1"/>
            </p:cNvSpPr>
            <p:nvPr/>
          </p:nvSpPr>
          <p:spPr bwMode="auto">
            <a:xfrm>
              <a:off x="3041" y="2494"/>
              <a:ext cx="27" cy="54"/>
            </a:xfrm>
            <a:prstGeom prst="ellipse">
              <a:avLst/>
            </a:prstGeom>
            <a:solidFill>
              <a:schemeClr val="bg1"/>
            </a:solidFill>
            <a:ln w="3175">
              <a:solidFill>
                <a:schemeClr val="tx1"/>
              </a:solidFill>
              <a:round/>
              <a:headEnd/>
              <a:tailEnd/>
            </a:ln>
            <a:effectLst/>
          </p:spPr>
          <p:txBody>
            <a:bodyPr wrap="none" anchor="ctr"/>
            <a:lstStyle/>
            <a:p>
              <a:endParaRPr lang="en-US"/>
            </a:p>
          </p:txBody>
        </p:sp>
      </p:grpSp>
      <p:grpSp>
        <p:nvGrpSpPr>
          <p:cNvPr id="6" name="Group 91"/>
          <p:cNvGrpSpPr>
            <a:grpSpLocks/>
          </p:cNvGrpSpPr>
          <p:nvPr/>
        </p:nvGrpSpPr>
        <p:grpSpPr bwMode="auto">
          <a:xfrm>
            <a:off x="4953000" y="3868738"/>
            <a:ext cx="290513" cy="249237"/>
            <a:chOff x="2919" y="2456"/>
            <a:chExt cx="183" cy="157"/>
          </a:xfrm>
        </p:grpSpPr>
        <p:sp>
          <p:nvSpPr>
            <p:cNvPr id="1386588" name="Oval 92"/>
            <p:cNvSpPr>
              <a:spLocks noChangeArrowheads="1"/>
            </p:cNvSpPr>
            <p:nvPr/>
          </p:nvSpPr>
          <p:spPr bwMode="auto">
            <a:xfrm>
              <a:off x="2919" y="2456"/>
              <a:ext cx="183" cy="157"/>
            </a:xfrm>
            <a:prstGeom prst="ellipse">
              <a:avLst/>
            </a:prstGeom>
            <a:solidFill>
              <a:schemeClr val="tx1"/>
            </a:solidFill>
            <a:ln w="38100">
              <a:solidFill>
                <a:schemeClr val="tx1"/>
              </a:solidFill>
              <a:round/>
              <a:headEnd/>
              <a:tailEnd/>
            </a:ln>
            <a:effectLst/>
          </p:spPr>
          <p:txBody>
            <a:bodyPr wrap="none" anchor="ctr"/>
            <a:lstStyle/>
            <a:p>
              <a:endParaRPr lang="en-GB">
                <a:solidFill>
                  <a:srgbClr val="0000FF"/>
                </a:solidFill>
              </a:endParaRPr>
            </a:p>
          </p:txBody>
        </p:sp>
        <p:sp>
          <p:nvSpPr>
            <p:cNvPr id="1386589" name="Oval 93"/>
            <p:cNvSpPr>
              <a:spLocks noChangeArrowheads="1"/>
            </p:cNvSpPr>
            <p:nvPr/>
          </p:nvSpPr>
          <p:spPr bwMode="auto">
            <a:xfrm>
              <a:off x="3041" y="2494"/>
              <a:ext cx="27" cy="54"/>
            </a:xfrm>
            <a:prstGeom prst="ellipse">
              <a:avLst/>
            </a:prstGeom>
            <a:solidFill>
              <a:schemeClr val="tx1"/>
            </a:solidFill>
            <a:ln w="3175">
              <a:solidFill>
                <a:schemeClr val="tx1"/>
              </a:solidFill>
              <a:round/>
              <a:headEnd/>
              <a:tailEnd/>
            </a:ln>
            <a:effectLst/>
          </p:spPr>
          <p:txBody>
            <a:bodyPr wrap="none" anchor="ctr"/>
            <a:lstStyle/>
            <a:p>
              <a:endParaRPr lang="en-US"/>
            </a:p>
          </p:txBody>
        </p:sp>
      </p:grpSp>
      <p:grpSp>
        <p:nvGrpSpPr>
          <p:cNvPr id="7" name="Group 94"/>
          <p:cNvGrpSpPr>
            <a:grpSpLocks/>
          </p:cNvGrpSpPr>
          <p:nvPr/>
        </p:nvGrpSpPr>
        <p:grpSpPr bwMode="auto">
          <a:xfrm>
            <a:off x="3914775" y="3271838"/>
            <a:ext cx="290513" cy="249237"/>
            <a:chOff x="2919" y="2456"/>
            <a:chExt cx="183" cy="157"/>
          </a:xfrm>
        </p:grpSpPr>
        <p:sp>
          <p:nvSpPr>
            <p:cNvPr id="1386591" name="Oval 95"/>
            <p:cNvSpPr>
              <a:spLocks noChangeArrowheads="1"/>
            </p:cNvSpPr>
            <p:nvPr/>
          </p:nvSpPr>
          <p:spPr bwMode="auto">
            <a:xfrm>
              <a:off x="2919" y="2456"/>
              <a:ext cx="183" cy="157"/>
            </a:xfrm>
            <a:prstGeom prst="ellipse">
              <a:avLst/>
            </a:prstGeom>
            <a:solidFill>
              <a:schemeClr val="bg1"/>
            </a:solidFill>
            <a:ln w="38100">
              <a:solidFill>
                <a:schemeClr val="tx1"/>
              </a:solidFill>
              <a:round/>
              <a:headEnd/>
              <a:tailEnd/>
            </a:ln>
            <a:effectLst/>
          </p:spPr>
          <p:txBody>
            <a:bodyPr wrap="none" anchor="ctr"/>
            <a:lstStyle/>
            <a:p>
              <a:endParaRPr lang="en-GB">
                <a:solidFill>
                  <a:srgbClr val="0000FF"/>
                </a:solidFill>
              </a:endParaRPr>
            </a:p>
          </p:txBody>
        </p:sp>
        <p:sp>
          <p:nvSpPr>
            <p:cNvPr id="1386592" name="Oval 96"/>
            <p:cNvSpPr>
              <a:spLocks noChangeArrowheads="1"/>
            </p:cNvSpPr>
            <p:nvPr/>
          </p:nvSpPr>
          <p:spPr bwMode="auto">
            <a:xfrm>
              <a:off x="3041" y="2494"/>
              <a:ext cx="27" cy="54"/>
            </a:xfrm>
            <a:prstGeom prst="ellipse">
              <a:avLst/>
            </a:prstGeom>
            <a:solidFill>
              <a:schemeClr val="bg1"/>
            </a:solidFill>
            <a:ln w="3175">
              <a:solidFill>
                <a:schemeClr val="tx1"/>
              </a:solidFill>
              <a:round/>
              <a:headEnd/>
              <a:tailEnd/>
            </a:ln>
            <a:effectLst/>
          </p:spPr>
          <p:txBody>
            <a:bodyPr wrap="none" anchor="ctr"/>
            <a:lstStyle/>
            <a:p>
              <a:endParaRPr lang="en-US"/>
            </a:p>
          </p:txBody>
        </p:sp>
      </p:grpSp>
      <p:grpSp>
        <p:nvGrpSpPr>
          <p:cNvPr id="8" name="Group 97"/>
          <p:cNvGrpSpPr>
            <a:grpSpLocks/>
          </p:cNvGrpSpPr>
          <p:nvPr/>
        </p:nvGrpSpPr>
        <p:grpSpPr bwMode="auto">
          <a:xfrm>
            <a:off x="4086225" y="3867150"/>
            <a:ext cx="290513" cy="249238"/>
            <a:chOff x="2919" y="2456"/>
            <a:chExt cx="183" cy="157"/>
          </a:xfrm>
        </p:grpSpPr>
        <p:sp>
          <p:nvSpPr>
            <p:cNvPr id="1386594" name="Oval 98"/>
            <p:cNvSpPr>
              <a:spLocks noChangeArrowheads="1"/>
            </p:cNvSpPr>
            <p:nvPr/>
          </p:nvSpPr>
          <p:spPr bwMode="auto">
            <a:xfrm>
              <a:off x="2919" y="2456"/>
              <a:ext cx="183" cy="157"/>
            </a:xfrm>
            <a:prstGeom prst="ellipse">
              <a:avLst/>
            </a:prstGeom>
            <a:solidFill>
              <a:schemeClr val="tx1"/>
            </a:solidFill>
            <a:ln w="38100">
              <a:solidFill>
                <a:schemeClr val="tx1"/>
              </a:solidFill>
              <a:round/>
              <a:headEnd/>
              <a:tailEnd/>
            </a:ln>
            <a:effectLst/>
          </p:spPr>
          <p:txBody>
            <a:bodyPr wrap="none" anchor="ctr"/>
            <a:lstStyle/>
            <a:p>
              <a:endParaRPr lang="en-GB">
                <a:solidFill>
                  <a:srgbClr val="0000FF"/>
                </a:solidFill>
              </a:endParaRPr>
            </a:p>
          </p:txBody>
        </p:sp>
        <p:sp>
          <p:nvSpPr>
            <p:cNvPr id="1386595" name="Oval 99"/>
            <p:cNvSpPr>
              <a:spLocks noChangeArrowheads="1"/>
            </p:cNvSpPr>
            <p:nvPr/>
          </p:nvSpPr>
          <p:spPr bwMode="auto">
            <a:xfrm>
              <a:off x="3041" y="2494"/>
              <a:ext cx="27" cy="54"/>
            </a:xfrm>
            <a:prstGeom prst="ellipse">
              <a:avLst/>
            </a:prstGeom>
            <a:solidFill>
              <a:schemeClr val="tx1"/>
            </a:solidFill>
            <a:ln w="3175">
              <a:solidFill>
                <a:schemeClr val="tx1"/>
              </a:solidFill>
              <a:round/>
              <a:headEnd/>
              <a:tailEnd/>
            </a:ln>
            <a:effectLst/>
          </p:spPr>
          <p:txBody>
            <a:bodyPr wrap="none" anchor="ctr"/>
            <a:lstStyle/>
            <a:p>
              <a:endParaRPr lang="en-US"/>
            </a:p>
          </p:txBody>
        </p:sp>
      </p:grpSp>
      <p:grpSp>
        <p:nvGrpSpPr>
          <p:cNvPr id="9" name="Group 100"/>
          <p:cNvGrpSpPr>
            <a:grpSpLocks/>
          </p:cNvGrpSpPr>
          <p:nvPr/>
        </p:nvGrpSpPr>
        <p:grpSpPr bwMode="auto">
          <a:xfrm>
            <a:off x="5124450" y="3273425"/>
            <a:ext cx="290513" cy="249238"/>
            <a:chOff x="2919" y="2456"/>
            <a:chExt cx="183" cy="157"/>
          </a:xfrm>
        </p:grpSpPr>
        <p:sp>
          <p:nvSpPr>
            <p:cNvPr id="1386597" name="Oval 101"/>
            <p:cNvSpPr>
              <a:spLocks noChangeArrowheads="1"/>
            </p:cNvSpPr>
            <p:nvPr/>
          </p:nvSpPr>
          <p:spPr bwMode="auto">
            <a:xfrm>
              <a:off x="2919" y="2456"/>
              <a:ext cx="183" cy="157"/>
            </a:xfrm>
            <a:prstGeom prst="ellipse">
              <a:avLst/>
            </a:prstGeom>
            <a:solidFill>
              <a:schemeClr val="bg1"/>
            </a:solidFill>
            <a:ln w="38100">
              <a:solidFill>
                <a:schemeClr val="tx1"/>
              </a:solidFill>
              <a:round/>
              <a:headEnd/>
              <a:tailEnd/>
            </a:ln>
            <a:effectLst/>
          </p:spPr>
          <p:txBody>
            <a:bodyPr wrap="none" anchor="ctr"/>
            <a:lstStyle/>
            <a:p>
              <a:endParaRPr lang="en-GB">
                <a:solidFill>
                  <a:srgbClr val="0000FF"/>
                </a:solidFill>
              </a:endParaRPr>
            </a:p>
          </p:txBody>
        </p:sp>
        <p:sp>
          <p:nvSpPr>
            <p:cNvPr id="1386598" name="Oval 102"/>
            <p:cNvSpPr>
              <a:spLocks noChangeArrowheads="1"/>
            </p:cNvSpPr>
            <p:nvPr/>
          </p:nvSpPr>
          <p:spPr bwMode="auto">
            <a:xfrm>
              <a:off x="3041" y="2494"/>
              <a:ext cx="27" cy="54"/>
            </a:xfrm>
            <a:prstGeom prst="ellipse">
              <a:avLst/>
            </a:prstGeom>
            <a:solidFill>
              <a:schemeClr val="bg1"/>
            </a:solidFill>
            <a:ln w="3175">
              <a:solidFill>
                <a:schemeClr val="tx1"/>
              </a:solidFill>
              <a:round/>
              <a:headEnd/>
              <a:tailEnd/>
            </a:ln>
            <a:effectLst/>
          </p:spPr>
          <p:txBody>
            <a:bodyPr wrap="none" anchor="ctr"/>
            <a:lstStyle/>
            <a:p>
              <a:endParaRPr lang="en-US"/>
            </a:p>
          </p:txBody>
        </p:sp>
      </p:grpSp>
      <p:grpSp>
        <p:nvGrpSpPr>
          <p:cNvPr id="10" name="Group 103"/>
          <p:cNvGrpSpPr>
            <a:grpSpLocks/>
          </p:cNvGrpSpPr>
          <p:nvPr/>
        </p:nvGrpSpPr>
        <p:grpSpPr bwMode="auto">
          <a:xfrm>
            <a:off x="4554538" y="4429125"/>
            <a:ext cx="290512" cy="249238"/>
            <a:chOff x="2919" y="2456"/>
            <a:chExt cx="183" cy="157"/>
          </a:xfrm>
        </p:grpSpPr>
        <p:sp>
          <p:nvSpPr>
            <p:cNvPr id="1386600" name="Oval 104"/>
            <p:cNvSpPr>
              <a:spLocks noChangeArrowheads="1"/>
            </p:cNvSpPr>
            <p:nvPr/>
          </p:nvSpPr>
          <p:spPr bwMode="auto">
            <a:xfrm>
              <a:off x="2919" y="2456"/>
              <a:ext cx="183" cy="157"/>
            </a:xfrm>
            <a:prstGeom prst="ellipse">
              <a:avLst/>
            </a:prstGeom>
            <a:solidFill>
              <a:schemeClr val="bg1"/>
            </a:solidFill>
            <a:ln w="38100">
              <a:solidFill>
                <a:schemeClr val="tx1"/>
              </a:solidFill>
              <a:round/>
              <a:headEnd/>
              <a:tailEnd/>
            </a:ln>
            <a:effectLst/>
          </p:spPr>
          <p:txBody>
            <a:bodyPr wrap="none" anchor="ctr"/>
            <a:lstStyle/>
            <a:p>
              <a:endParaRPr lang="en-GB">
                <a:solidFill>
                  <a:srgbClr val="0000FF"/>
                </a:solidFill>
              </a:endParaRPr>
            </a:p>
          </p:txBody>
        </p:sp>
        <p:sp>
          <p:nvSpPr>
            <p:cNvPr id="1386601" name="Oval 105"/>
            <p:cNvSpPr>
              <a:spLocks noChangeArrowheads="1"/>
            </p:cNvSpPr>
            <p:nvPr/>
          </p:nvSpPr>
          <p:spPr bwMode="auto">
            <a:xfrm>
              <a:off x="3041" y="2494"/>
              <a:ext cx="27" cy="54"/>
            </a:xfrm>
            <a:prstGeom prst="ellipse">
              <a:avLst/>
            </a:prstGeom>
            <a:solidFill>
              <a:schemeClr val="bg1"/>
            </a:solidFill>
            <a:ln w="3175">
              <a:solidFill>
                <a:schemeClr val="tx1"/>
              </a:solidFill>
              <a:round/>
              <a:headEnd/>
              <a:tailEnd/>
            </a:ln>
            <a:effectLst/>
          </p:spPr>
          <p:txBody>
            <a:bodyPr wrap="none" anchor="ctr"/>
            <a:lstStyle/>
            <a:p>
              <a:endParaRPr lang="en-US"/>
            </a:p>
          </p:txBody>
        </p:sp>
      </p:grpSp>
      <p:grpSp>
        <p:nvGrpSpPr>
          <p:cNvPr id="11" name="Group 106"/>
          <p:cNvGrpSpPr>
            <a:grpSpLocks/>
          </p:cNvGrpSpPr>
          <p:nvPr/>
        </p:nvGrpSpPr>
        <p:grpSpPr bwMode="auto">
          <a:xfrm>
            <a:off x="5519738" y="3968750"/>
            <a:ext cx="290512" cy="249238"/>
            <a:chOff x="2919" y="2456"/>
            <a:chExt cx="183" cy="157"/>
          </a:xfrm>
        </p:grpSpPr>
        <p:sp>
          <p:nvSpPr>
            <p:cNvPr id="1386603" name="Oval 107"/>
            <p:cNvSpPr>
              <a:spLocks noChangeArrowheads="1"/>
            </p:cNvSpPr>
            <p:nvPr/>
          </p:nvSpPr>
          <p:spPr bwMode="auto">
            <a:xfrm>
              <a:off x="2919" y="2456"/>
              <a:ext cx="183" cy="157"/>
            </a:xfrm>
            <a:prstGeom prst="ellipse">
              <a:avLst/>
            </a:prstGeom>
            <a:solidFill>
              <a:schemeClr val="bg1"/>
            </a:solidFill>
            <a:ln w="38100">
              <a:solidFill>
                <a:schemeClr val="tx1"/>
              </a:solidFill>
              <a:round/>
              <a:headEnd/>
              <a:tailEnd/>
            </a:ln>
            <a:effectLst/>
          </p:spPr>
          <p:txBody>
            <a:bodyPr wrap="none" anchor="ctr"/>
            <a:lstStyle/>
            <a:p>
              <a:endParaRPr lang="en-GB">
                <a:solidFill>
                  <a:srgbClr val="0000FF"/>
                </a:solidFill>
              </a:endParaRPr>
            </a:p>
          </p:txBody>
        </p:sp>
        <p:sp>
          <p:nvSpPr>
            <p:cNvPr id="1386604" name="Oval 108"/>
            <p:cNvSpPr>
              <a:spLocks noChangeArrowheads="1"/>
            </p:cNvSpPr>
            <p:nvPr/>
          </p:nvSpPr>
          <p:spPr bwMode="auto">
            <a:xfrm>
              <a:off x="3041" y="2494"/>
              <a:ext cx="27" cy="54"/>
            </a:xfrm>
            <a:prstGeom prst="ellipse">
              <a:avLst/>
            </a:prstGeom>
            <a:solidFill>
              <a:schemeClr val="bg1"/>
            </a:solidFill>
            <a:ln w="3175">
              <a:solidFill>
                <a:schemeClr val="tx1"/>
              </a:solidFill>
              <a:round/>
              <a:headEnd/>
              <a:tailEnd/>
            </a:ln>
            <a:effectLst/>
          </p:spPr>
          <p:txBody>
            <a:bodyPr wrap="none" anchor="ctr"/>
            <a:lstStyle/>
            <a:p>
              <a:endParaRPr lang="en-US"/>
            </a:p>
          </p:txBody>
        </p:sp>
      </p:grpSp>
      <p:grpSp>
        <p:nvGrpSpPr>
          <p:cNvPr id="12" name="Group 109"/>
          <p:cNvGrpSpPr>
            <a:grpSpLocks/>
          </p:cNvGrpSpPr>
          <p:nvPr/>
        </p:nvGrpSpPr>
        <p:grpSpPr bwMode="auto">
          <a:xfrm>
            <a:off x="3568700" y="3968750"/>
            <a:ext cx="290513" cy="249238"/>
            <a:chOff x="2919" y="2456"/>
            <a:chExt cx="183" cy="157"/>
          </a:xfrm>
        </p:grpSpPr>
        <p:sp>
          <p:nvSpPr>
            <p:cNvPr id="1386606" name="Oval 110"/>
            <p:cNvSpPr>
              <a:spLocks noChangeArrowheads="1"/>
            </p:cNvSpPr>
            <p:nvPr/>
          </p:nvSpPr>
          <p:spPr bwMode="auto">
            <a:xfrm>
              <a:off x="2919" y="2456"/>
              <a:ext cx="183" cy="157"/>
            </a:xfrm>
            <a:prstGeom prst="ellipse">
              <a:avLst/>
            </a:prstGeom>
            <a:solidFill>
              <a:schemeClr val="bg1"/>
            </a:solidFill>
            <a:ln w="38100">
              <a:solidFill>
                <a:schemeClr val="tx1"/>
              </a:solidFill>
              <a:round/>
              <a:headEnd/>
              <a:tailEnd/>
            </a:ln>
            <a:effectLst/>
          </p:spPr>
          <p:txBody>
            <a:bodyPr wrap="none" anchor="ctr"/>
            <a:lstStyle/>
            <a:p>
              <a:endParaRPr lang="en-GB">
                <a:solidFill>
                  <a:srgbClr val="0000FF"/>
                </a:solidFill>
              </a:endParaRPr>
            </a:p>
          </p:txBody>
        </p:sp>
        <p:sp>
          <p:nvSpPr>
            <p:cNvPr id="1386607" name="Oval 111"/>
            <p:cNvSpPr>
              <a:spLocks noChangeArrowheads="1"/>
            </p:cNvSpPr>
            <p:nvPr/>
          </p:nvSpPr>
          <p:spPr bwMode="auto">
            <a:xfrm>
              <a:off x="3041" y="2494"/>
              <a:ext cx="27" cy="54"/>
            </a:xfrm>
            <a:prstGeom prst="ellipse">
              <a:avLst/>
            </a:prstGeom>
            <a:solidFill>
              <a:schemeClr val="bg1"/>
            </a:solidFill>
            <a:ln w="3175">
              <a:solidFill>
                <a:schemeClr val="tx1"/>
              </a:solidFill>
              <a:round/>
              <a:headEnd/>
              <a:tailEnd/>
            </a:ln>
            <a:effectLst/>
          </p:spPr>
          <p:txBody>
            <a:bodyPr wrap="none" anchor="ctr"/>
            <a:lstStyle/>
            <a:p>
              <a:endParaRPr lang="en-US"/>
            </a:p>
          </p:txBody>
        </p:sp>
      </p:grpSp>
      <p:grpSp>
        <p:nvGrpSpPr>
          <p:cNvPr id="13" name="Group 112"/>
          <p:cNvGrpSpPr>
            <a:grpSpLocks/>
          </p:cNvGrpSpPr>
          <p:nvPr/>
        </p:nvGrpSpPr>
        <p:grpSpPr bwMode="auto">
          <a:xfrm>
            <a:off x="4562475" y="2260600"/>
            <a:ext cx="290513" cy="249238"/>
            <a:chOff x="2919" y="2456"/>
            <a:chExt cx="183" cy="157"/>
          </a:xfrm>
        </p:grpSpPr>
        <p:sp>
          <p:nvSpPr>
            <p:cNvPr id="1386609" name="Oval 113"/>
            <p:cNvSpPr>
              <a:spLocks noChangeArrowheads="1"/>
            </p:cNvSpPr>
            <p:nvPr/>
          </p:nvSpPr>
          <p:spPr bwMode="auto">
            <a:xfrm>
              <a:off x="2919" y="2456"/>
              <a:ext cx="183" cy="157"/>
            </a:xfrm>
            <a:prstGeom prst="ellipse">
              <a:avLst/>
            </a:prstGeom>
            <a:solidFill>
              <a:schemeClr val="bg1"/>
            </a:solidFill>
            <a:ln w="38100">
              <a:solidFill>
                <a:schemeClr val="tx1"/>
              </a:solidFill>
              <a:round/>
              <a:headEnd/>
              <a:tailEnd/>
            </a:ln>
            <a:effectLst/>
          </p:spPr>
          <p:txBody>
            <a:bodyPr wrap="none" anchor="ctr"/>
            <a:lstStyle/>
            <a:p>
              <a:endParaRPr lang="en-GB">
                <a:solidFill>
                  <a:srgbClr val="0000FF"/>
                </a:solidFill>
              </a:endParaRPr>
            </a:p>
          </p:txBody>
        </p:sp>
        <p:sp>
          <p:nvSpPr>
            <p:cNvPr id="1386610" name="Oval 114"/>
            <p:cNvSpPr>
              <a:spLocks noChangeArrowheads="1"/>
            </p:cNvSpPr>
            <p:nvPr/>
          </p:nvSpPr>
          <p:spPr bwMode="auto">
            <a:xfrm>
              <a:off x="3041" y="2494"/>
              <a:ext cx="27" cy="54"/>
            </a:xfrm>
            <a:prstGeom prst="ellipse">
              <a:avLst/>
            </a:prstGeom>
            <a:solidFill>
              <a:schemeClr val="bg1"/>
            </a:solidFill>
            <a:ln w="3175">
              <a:solidFill>
                <a:schemeClr val="tx1"/>
              </a:solidFill>
              <a:round/>
              <a:headEnd/>
              <a:tailEnd/>
            </a:ln>
            <a:effectLst/>
          </p:spPr>
          <p:txBody>
            <a:bodyPr wrap="none" anchor="ctr"/>
            <a:lstStyle/>
            <a:p>
              <a:endParaRPr lang="en-US"/>
            </a:p>
          </p:txBody>
        </p:sp>
      </p:grpSp>
      <p:sp>
        <p:nvSpPr>
          <p:cNvPr id="1386611" name="AutoShape 115"/>
          <p:cNvSpPr>
            <a:spLocks noChangeArrowheads="1"/>
          </p:cNvSpPr>
          <p:nvPr/>
        </p:nvSpPr>
        <p:spPr bwMode="auto">
          <a:xfrm>
            <a:off x="2982913" y="5407025"/>
            <a:ext cx="3482975" cy="436563"/>
          </a:xfrm>
          <a:prstGeom prst="leftRightArrow">
            <a:avLst>
              <a:gd name="adj1" fmla="val 50000"/>
              <a:gd name="adj2" fmla="val 159563"/>
            </a:avLst>
          </a:prstGeom>
          <a:solidFill>
            <a:srgbClr val="0066FF"/>
          </a:solidFill>
          <a:ln w="38100" algn="ctr">
            <a:solidFill>
              <a:schemeClr val="tx1"/>
            </a:solidFill>
            <a:miter lim="800000"/>
            <a:headEnd/>
            <a:tailEnd/>
          </a:ln>
          <a:effectLst/>
        </p:spPr>
        <p:txBody>
          <a:bodyPr wrap="none" anchor="ctr"/>
          <a:lstStyle/>
          <a:p>
            <a:endParaRPr lang="en-US"/>
          </a:p>
        </p:txBody>
      </p:sp>
      <p:sp>
        <p:nvSpPr>
          <p:cNvPr id="1386612" name="AutoShape 116"/>
          <p:cNvSpPr>
            <a:spLocks noChangeArrowheads="1"/>
          </p:cNvSpPr>
          <p:nvPr/>
        </p:nvSpPr>
        <p:spPr bwMode="auto">
          <a:xfrm>
            <a:off x="1350963" y="1727200"/>
            <a:ext cx="3482975" cy="436563"/>
          </a:xfrm>
          <a:prstGeom prst="leftRightArrow">
            <a:avLst>
              <a:gd name="adj1" fmla="val 50000"/>
              <a:gd name="adj2" fmla="val 159563"/>
            </a:avLst>
          </a:prstGeom>
          <a:solidFill>
            <a:srgbClr val="0066FF"/>
          </a:solidFill>
          <a:ln w="38100" algn="ctr">
            <a:solidFill>
              <a:schemeClr val="tx1"/>
            </a:solidFill>
            <a:miter lim="800000"/>
            <a:headEnd/>
            <a:tailEnd/>
          </a:ln>
          <a:effectLst/>
        </p:spPr>
        <p:txBody>
          <a:bodyPr wrap="none" anchor="ctr"/>
          <a:lstStyle/>
          <a:p>
            <a:endParaRPr lang="en-US"/>
          </a:p>
        </p:txBody>
      </p:sp>
      <p:sp>
        <p:nvSpPr>
          <p:cNvPr id="1386613" name="AutoShape 117"/>
          <p:cNvSpPr>
            <a:spLocks noChangeArrowheads="1"/>
          </p:cNvSpPr>
          <p:nvPr/>
        </p:nvSpPr>
        <p:spPr bwMode="auto">
          <a:xfrm>
            <a:off x="4725988" y="1719263"/>
            <a:ext cx="3482975" cy="436562"/>
          </a:xfrm>
          <a:prstGeom prst="leftRightArrow">
            <a:avLst>
              <a:gd name="adj1" fmla="val 50000"/>
              <a:gd name="adj2" fmla="val 159564"/>
            </a:avLst>
          </a:prstGeom>
          <a:solidFill>
            <a:srgbClr val="0066FF"/>
          </a:solidFill>
          <a:ln w="38100" algn="ctr">
            <a:solidFill>
              <a:schemeClr val="tx1"/>
            </a:solidFill>
            <a:miter lim="800000"/>
            <a:headEnd/>
            <a:tailEnd/>
          </a:ln>
          <a:effectLst/>
        </p:spPr>
        <p:txBody>
          <a:bodyPr wrap="none" anchor="ctr"/>
          <a:lstStyle/>
          <a:p>
            <a:endParaRPr lang="en-US"/>
          </a:p>
        </p:txBody>
      </p:sp>
      <p:sp>
        <p:nvSpPr>
          <p:cNvPr id="1386614" name="Oval 118"/>
          <p:cNvSpPr>
            <a:spLocks noChangeArrowheads="1"/>
          </p:cNvSpPr>
          <p:nvPr/>
        </p:nvSpPr>
        <p:spPr bwMode="auto">
          <a:xfrm flipH="1" flipV="1">
            <a:off x="5011738" y="3957638"/>
            <a:ext cx="42862" cy="85725"/>
          </a:xfrm>
          <a:prstGeom prst="ellipse">
            <a:avLst/>
          </a:prstGeom>
          <a:solidFill>
            <a:schemeClr val="bg1"/>
          </a:solidFill>
          <a:ln w="3175">
            <a:solidFill>
              <a:schemeClr val="tx1"/>
            </a:solidFill>
            <a:round/>
            <a:headEnd/>
            <a:tailEnd/>
          </a:ln>
          <a:effectLst/>
        </p:spPr>
        <p:txBody>
          <a:bodyPr wrap="none" anchor="ctr"/>
          <a:lstStyle/>
          <a:p>
            <a:endParaRPr lang="en-US"/>
          </a:p>
        </p:txBody>
      </p:sp>
      <p:sp>
        <p:nvSpPr>
          <p:cNvPr id="1386615" name="Oval 119"/>
          <p:cNvSpPr>
            <a:spLocks noChangeArrowheads="1"/>
          </p:cNvSpPr>
          <p:nvPr/>
        </p:nvSpPr>
        <p:spPr bwMode="auto">
          <a:xfrm flipH="1" flipV="1">
            <a:off x="4135438" y="3935413"/>
            <a:ext cx="42862" cy="85725"/>
          </a:xfrm>
          <a:prstGeom prst="ellipse">
            <a:avLst/>
          </a:prstGeom>
          <a:solidFill>
            <a:schemeClr val="bg1"/>
          </a:solidFill>
          <a:ln w="3175">
            <a:solidFill>
              <a:schemeClr val="tx1"/>
            </a:solidFill>
            <a:round/>
            <a:headEnd/>
            <a:tailEnd/>
          </a:ln>
          <a:effectLst/>
        </p:spPr>
        <p:txBody>
          <a:bodyPr wrap="none" anchor="ctr"/>
          <a:lstStyle/>
          <a:p>
            <a:endParaRPr lang="en-US"/>
          </a:p>
        </p:txBody>
      </p:sp>
      <p:sp>
        <p:nvSpPr>
          <p:cNvPr id="1386616" name="Oval 120"/>
          <p:cNvSpPr>
            <a:spLocks noChangeArrowheads="1"/>
          </p:cNvSpPr>
          <p:nvPr/>
        </p:nvSpPr>
        <p:spPr bwMode="auto">
          <a:xfrm flipH="1" flipV="1">
            <a:off x="4102100" y="5262563"/>
            <a:ext cx="42863" cy="85725"/>
          </a:xfrm>
          <a:prstGeom prst="ellipse">
            <a:avLst/>
          </a:prstGeom>
          <a:solidFill>
            <a:schemeClr val="bg1"/>
          </a:solidFill>
          <a:ln w="3175">
            <a:solidFill>
              <a:schemeClr val="tx1"/>
            </a:solidFill>
            <a:round/>
            <a:headEnd/>
            <a:tailEnd/>
          </a:ln>
          <a:effectLst/>
        </p:spPr>
        <p:txBody>
          <a:bodyPr wrap="none" anchor="ctr"/>
          <a:lstStyle/>
          <a:p>
            <a:endParaRPr lang="en-US"/>
          </a:p>
        </p:txBody>
      </p:sp>
      <p:sp>
        <p:nvSpPr>
          <p:cNvPr id="1386617" name="Oval 121"/>
          <p:cNvSpPr>
            <a:spLocks noChangeArrowheads="1"/>
          </p:cNvSpPr>
          <p:nvPr/>
        </p:nvSpPr>
        <p:spPr bwMode="auto">
          <a:xfrm flipH="1" flipV="1">
            <a:off x="4979988" y="5226050"/>
            <a:ext cx="42862" cy="85725"/>
          </a:xfrm>
          <a:prstGeom prst="ellipse">
            <a:avLst/>
          </a:prstGeom>
          <a:solidFill>
            <a:schemeClr val="bg1"/>
          </a:solidFill>
          <a:ln w="3175">
            <a:solidFill>
              <a:schemeClr val="tx1"/>
            </a:solidFill>
            <a:round/>
            <a:headEnd/>
            <a:tailEnd/>
          </a:ln>
          <a:effectLst/>
        </p:spPr>
        <p:txBody>
          <a:bodyPr wrap="none" anchor="ctr"/>
          <a:lstStyle/>
          <a:p>
            <a:endParaRPr lang="en-US"/>
          </a:p>
        </p:txBody>
      </p:sp>
      <p:sp>
        <p:nvSpPr>
          <p:cNvPr id="1386618" name="Text Box 122"/>
          <p:cNvSpPr txBox="1">
            <a:spLocks noChangeArrowheads="1"/>
          </p:cNvSpPr>
          <p:nvPr/>
        </p:nvSpPr>
        <p:spPr bwMode="auto">
          <a:xfrm>
            <a:off x="2200275" y="1958822"/>
            <a:ext cx="4743450" cy="1077218"/>
          </a:xfrm>
          <a:prstGeom prst="rect">
            <a:avLst/>
          </a:prstGeom>
          <a:solidFill>
            <a:schemeClr val="bg1">
              <a:alpha val="89999"/>
            </a:schemeClr>
          </a:solidFill>
          <a:ln w="38100" algn="ctr">
            <a:solidFill>
              <a:srgbClr val="FF0000"/>
            </a:solidFill>
            <a:miter lim="800000"/>
            <a:headEnd/>
            <a:tailEnd/>
          </a:ln>
          <a:effectLst>
            <a:outerShdw blurRad="50800" dist="38100" dir="2700000" algn="tl" rotWithShape="0">
              <a:prstClr val="black">
                <a:alpha val="40000"/>
              </a:prstClr>
            </a:outerShdw>
          </a:effectLst>
        </p:spPr>
        <p:txBody>
          <a:bodyPr>
            <a:spAutoFit/>
          </a:bodyPr>
          <a:lstStyle/>
          <a:p>
            <a:r>
              <a:rPr lang="en-US" sz="3200" dirty="0">
                <a:latin typeface="Arial" pitchFamily="34" charset="0"/>
                <a:cs typeface="Arial" pitchFamily="34" charset="0"/>
              </a:rPr>
              <a:t>Every </a:t>
            </a:r>
            <a:r>
              <a:rPr lang="en-US" sz="3200" i="1" dirty="0">
                <a:solidFill>
                  <a:schemeClr val="tx1"/>
                </a:solidFill>
                <a:latin typeface="Arial" pitchFamily="34" charset="0"/>
                <a:cs typeface="Arial" pitchFamily="34" charset="0"/>
              </a:rPr>
              <a:t>n</a:t>
            </a:r>
            <a:r>
              <a:rPr lang="en-US" sz="3200" dirty="0">
                <a:latin typeface="Arial" pitchFamily="34" charset="0"/>
                <a:cs typeface="Arial" pitchFamily="34" charset="0"/>
              </a:rPr>
              <a:t>-simplex has both black &amp; white </a:t>
            </a:r>
            <a:r>
              <a:rPr lang="en-US" sz="3200" dirty="0" smtClean="0">
                <a:latin typeface="Arial" pitchFamily="34" charset="0"/>
                <a:cs typeface="Arial" pitchFamily="34" charset="0"/>
              </a:rPr>
              <a:t>colors.</a:t>
            </a:r>
            <a:endParaRPr lang="en-US" sz="3200" dirty="0">
              <a:latin typeface="Arial" pitchFamily="34" charset="0"/>
              <a:cs typeface="Arial" pitchFamily="34" charset="0"/>
            </a:endParaRPr>
          </a:p>
        </p:txBody>
      </p:sp>
      <p:sp>
        <p:nvSpPr>
          <p:cNvPr id="126" name="Text Box 122"/>
          <p:cNvSpPr txBox="1">
            <a:spLocks noChangeArrowheads="1"/>
          </p:cNvSpPr>
          <p:nvPr/>
        </p:nvSpPr>
        <p:spPr bwMode="auto">
          <a:xfrm>
            <a:off x="2715086" y="3630305"/>
            <a:ext cx="3713828" cy="1077218"/>
          </a:xfrm>
          <a:prstGeom prst="rect">
            <a:avLst/>
          </a:prstGeom>
          <a:solidFill>
            <a:schemeClr val="bg1">
              <a:alpha val="89999"/>
            </a:schemeClr>
          </a:solidFill>
          <a:ln w="38100" algn="ctr">
            <a:solidFill>
              <a:srgbClr val="FF0000"/>
            </a:solidFill>
            <a:miter lim="800000"/>
            <a:headEnd/>
            <a:tailEnd/>
          </a:ln>
          <a:effectLst>
            <a:outerShdw blurRad="50800" dist="38100" dir="2700000" algn="tl" rotWithShape="0">
              <a:prstClr val="black">
                <a:alpha val="40000"/>
              </a:prstClr>
            </a:outerShdw>
          </a:effectLst>
        </p:spPr>
        <p:txBody>
          <a:bodyPr wrap="square">
            <a:spAutoFit/>
          </a:bodyPr>
          <a:lstStyle/>
          <a:p>
            <a:r>
              <a:rPr lang="en-US" sz="3200" dirty="0" smtClean="0">
                <a:latin typeface="Arial" pitchFamily="34" charset="0"/>
                <a:cs typeface="Arial" pitchFamily="34" charset="0"/>
              </a:rPr>
              <a:t>Boundary coloring is symmetric!</a:t>
            </a:r>
            <a:endParaRPr lang="en-US" sz="3200" dirty="0">
              <a:latin typeface="Arial" pitchFamily="34" charset="0"/>
              <a:cs typeface="Arial" pitchFamily="34" charset="0"/>
            </a:endParaRPr>
          </a:p>
        </p:txBody>
      </p:sp>
    </p:spTree>
    <p:extLst>
      <p:ext uri="{BB962C8B-B14F-4D97-AF65-F5344CB8AC3E}">
        <p14:creationId xmlns:p14="http://schemas.microsoft.com/office/powerpoint/2010/main" val="3126851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86618"/>
                                        </p:tgtEl>
                                        <p:attrNameLst>
                                          <p:attrName>style.visibility</p:attrName>
                                        </p:attrNameLst>
                                      </p:cBhvr>
                                      <p:to>
                                        <p:strVal val="visible"/>
                                      </p:to>
                                    </p:set>
                                    <p:animEffect transition="in" filter="blinds(horizontal)">
                                      <p:cBhvr>
                                        <p:cTn id="7" dur="500"/>
                                        <p:tgtEl>
                                          <p:spTgt spid="138661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26"/>
                                        </p:tgtEl>
                                        <p:attrNameLst>
                                          <p:attrName>style.visibility</p:attrName>
                                        </p:attrNameLst>
                                      </p:cBhvr>
                                      <p:to>
                                        <p:strVal val="visible"/>
                                      </p:to>
                                    </p:set>
                                    <p:animEffect transition="in" filter="blinds(horizontal)">
                                      <p:cBhvr>
                                        <p:cTn id="12" dur="500"/>
                                        <p:tgtEl>
                                          <p:spTgt spid="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6618" grpId="0" animBg="1"/>
      <p:bldP spid="126" grpId="0" animBg="1"/>
    </p:bld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Higher Dimension</a:t>
            </a:r>
            <a:endParaRPr lang="en-US" dirty="0"/>
          </a:p>
        </p:txBody>
      </p:sp>
      <p:sp>
        <p:nvSpPr>
          <p:cNvPr id="4" name="Slide Number Placeholder 3"/>
          <p:cNvSpPr>
            <a:spLocks noGrp="1"/>
          </p:cNvSpPr>
          <p:nvPr>
            <p:ph type="sldNum" sz="quarter" idx="11"/>
          </p:nvPr>
        </p:nvSpPr>
        <p:spPr/>
        <p:txBody>
          <a:bodyPr/>
          <a:lstStyle/>
          <a:p>
            <a:fld id="{DDA13F16-CD78-4520-9B53-E3A23A002AF0}" type="slidenum">
              <a:rPr lang="en-US" smtClean="0"/>
              <a:pPr/>
              <a:t>203</a:t>
            </a:fld>
            <a:endParaRPr lang="en-US"/>
          </a:p>
        </p:txBody>
      </p:sp>
      <p:sp>
        <p:nvSpPr>
          <p:cNvPr id="7" name="Footer Placeholder 13"/>
          <p:cNvSpPr txBox="1">
            <a:spLocks/>
          </p:cNvSpPr>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ctr" rtl="0" eaLnBrk="0" fontAlgn="base" hangingPunct="0">
              <a:spcBef>
                <a:spcPct val="0"/>
              </a:spcBef>
              <a:spcAft>
                <a:spcPct val="0"/>
              </a:spcAft>
              <a:defRPr sz="1400" kern="1200">
                <a:solidFill>
                  <a:schemeClr val="tx1"/>
                </a:solidFill>
                <a:latin typeface="Arial" pitchFamily="34" charset="0"/>
                <a:ea typeface="+mn-ea"/>
                <a:cs typeface="Arial" pitchFamily="34" charset="0"/>
              </a:defRPr>
            </a:lvl1pPr>
            <a:lvl2pPr marL="457200" algn="ctr" rtl="0" eaLnBrk="0" fontAlgn="base" hangingPunct="0">
              <a:spcBef>
                <a:spcPct val="0"/>
              </a:spcBef>
              <a:spcAft>
                <a:spcPct val="0"/>
              </a:spcAft>
              <a:defRPr sz="4400" kern="1200">
                <a:solidFill>
                  <a:srgbClr val="0000FF"/>
                </a:solidFill>
                <a:latin typeface="Comic Sans MS" pitchFamily="66" charset="0"/>
                <a:ea typeface="+mn-ea"/>
                <a:cs typeface="+mn-cs"/>
              </a:defRPr>
            </a:lvl2pPr>
            <a:lvl3pPr marL="914400" algn="ctr" rtl="0" eaLnBrk="0" fontAlgn="base" hangingPunct="0">
              <a:spcBef>
                <a:spcPct val="0"/>
              </a:spcBef>
              <a:spcAft>
                <a:spcPct val="0"/>
              </a:spcAft>
              <a:defRPr sz="4400" kern="1200">
                <a:solidFill>
                  <a:srgbClr val="0000FF"/>
                </a:solidFill>
                <a:latin typeface="Comic Sans MS" pitchFamily="66" charset="0"/>
                <a:ea typeface="+mn-ea"/>
                <a:cs typeface="+mn-cs"/>
              </a:defRPr>
            </a:lvl3pPr>
            <a:lvl4pPr marL="1371600" algn="ctr" rtl="0" eaLnBrk="0" fontAlgn="base" hangingPunct="0">
              <a:spcBef>
                <a:spcPct val="0"/>
              </a:spcBef>
              <a:spcAft>
                <a:spcPct val="0"/>
              </a:spcAft>
              <a:defRPr sz="4400" kern="1200">
                <a:solidFill>
                  <a:srgbClr val="0000FF"/>
                </a:solidFill>
                <a:latin typeface="Comic Sans MS" pitchFamily="66" charset="0"/>
                <a:ea typeface="+mn-ea"/>
                <a:cs typeface="+mn-cs"/>
              </a:defRPr>
            </a:lvl4pPr>
            <a:lvl5pPr marL="1828800" algn="ctr" rtl="0" eaLnBrk="0" fontAlgn="base" hangingPunct="0">
              <a:spcBef>
                <a:spcPct val="0"/>
              </a:spcBef>
              <a:spcAft>
                <a:spcPct val="0"/>
              </a:spcAft>
              <a:defRPr sz="4400" kern="1200">
                <a:solidFill>
                  <a:srgbClr val="0000FF"/>
                </a:solidFill>
                <a:latin typeface="Comic Sans MS" pitchFamily="66" charset="0"/>
                <a:ea typeface="+mn-ea"/>
                <a:cs typeface="+mn-cs"/>
              </a:defRPr>
            </a:lvl5pPr>
            <a:lvl6pPr marL="2286000" algn="l" defTabSz="914400" rtl="0" eaLnBrk="1" latinLnBrk="0" hangingPunct="1">
              <a:defRPr sz="4400" kern="1200">
                <a:solidFill>
                  <a:srgbClr val="0000FF"/>
                </a:solidFill>
                <a:latin typeface="Comic Sans MS" pitchFamily="66" charset="0"/>
                <a:ea typeface="+mn-ea"/>
                <a:cs typeface="+mn-cs"/>
              </a:defRPr>
            </a:lvl6pPr>
            <a:lvl7pPr marL="2743200" algn="l" defTabSz="914400" rtl="0" eaLnBrk="1" latinLnBrk="0" hangingPunct="1">
              <a:defRPr sz="4400" kern="1200">
                <a:solidFill>
                  <a:srgbClr val="0000FF"/>
                </a:solidFill>
                <a:latin typeface="Comic Sans MS" pitchFamily="66" charset="0"/>
                <a:ea typeface="+mn-ea"/>
                <a:cs typeface="+mn-cs"/>
              </a:defRPr>
            </a:lvl7pPr>
            <a:lvl8pPr marL="3200400" algn="l" defTabSz="914400" rtl="0" eaLnBrk="1" latinLnBrk="0" hangingPunct="1">
              <a:defRPr sz="4400" kern="1200">
                <a:solidFill>
                  <a:srgbClr val="0000FF"/>
                </a:solidFill>
                <a:latin typeface="Comic Sans MS" pitchFamily="66" charset="0"/>
                <a:ea typeface="+mn-ea"/>
                <a:cs typeface="+mn-cs"/>
              </a:defRPr>
            </a:lvl8pPr>
            <a:lvl9pPr marL="3657600" algn="l" defTabSz="914400" rtl="0" eaLnBrk="1" latinLnBrk="0" hangingPunct="1">
              <a:defRPr sz="4400" kern="1200">
                <a:solidFill>
                  <a:srgbClr val="0000FF"/>
                </a:solidFill>
                <a:latin typeface="Comic Sans MS" pitchFamily="66" charset="0"/>
                <a:ea typeface="+mn-ea"/>
                <a:cs typeface="+mn-cs"/>
              </a:defRPr>
            </a:lvl9pPr>
          </a:lstStyle>
          <a:p>
            <a:r>
              <a:rPr lang="en-US" smtClean="0"/>
              <a:t>Distributed Computing Through Combinatorial Topology</a:t>
            </a:r>
            <a:endParaRPr lang="en-US" dirty="0"/>
          </a:p>
        </p:txBody>
      </p:sp>
      <p:sp>
        <p:nvSpPr>
          <p:cNvPr id="8" name="Text Box 122"/>
          <p:cNvSpPr txBox="1">
            <a:spLocks noChangeArrowheads="1"/>
          </p:cNvSpPr>
          <p:nvPr/>
        </p:nvSpPr>
        <p:spPr bwMode="auto">
          <a:xfrm>
            <a:off x="1222969" y="1879993"/>
            <a:ext cx="4245323" cy="1569660"/>
          </a:xfrm>
          <a:prstGeom prst="rect">
            <a:avLst/>
          </a:prstGeom>
          <a:solidFill>
            <a:schemeClr val="bg1">
              <a:alpha val="89999"/>
            </a:schemeClr>
          </a:solidFill>
          <a:ln w="38100" algn="ctr">
            <a:solidFill>
              <a:srgbClr val="FF0000"/>
            </a:solidFill>
            <a:miter lim="800000"/>
            <a:headEnd/>
            <a:tailEnd/>
          </a:ln>
          <a:effectLst>
            <a:outerShdw blurRad="50800" dist="38100" dir="2700000" algn="tl" rotWithShape="0">
              <a:prstClr val="black">
                <a:alpha val="40000"/>
              </a:prstClr>
            </a:outerShdw>
          </a:effectLst>
        </p:spPr>
        <p:txBody>
          <a:bodyPr wrap="square">
            <a:spAutoFit/>
          </a:bodyPr>
          <a:lstStyle/>
          <a:p>
            <a:r>
              <a:rPr lang="en-US" sz="3200" dirty="0" smtClean="0">
                <a:latin typeface="Arial" pitchFamily="34" charset="0"/>
                <a:cs typeface="Arial" pitchFamily="34" charset="0"/>
              </a:rPr>
              <a:t>Moebius task generalizes </a:t>
            </a:r>
            <a:r>
              <a:rPr lang="en-US" sz="3200" dirty="0" smtClean="0">
                <a:latin typeface="Arial" pitchFamily="34" charset="0"/>
                <a:cs typeface="Arial" pitchFamily="34" charset="0"/>
              </a:rPr>
              <a:t>to even dimensions </a:t>
            </a:r>
            <a:r>
              <a:rPr lang="en-US" sz="3200" dirty="0" smtClean="0">
                <a:latin typeface="Arial" pitchFamily="34" charset="0"/>
                <a:cs typeface="Arial" pitchFamily="34" charset="0"/>
              </a:rPr>
              <a:t>…</a:t>
            </a:r>
            <a:endParaRPr lang="en-US" sz="3200" i="1" dirty="0">
              <a:solidFill>
                <a:schemeClr val="tx1"/>
              </a:solidFill>
              <a:latin typeface="Arial" pitchFamily="34" charset="0"/>
              <a:cs typeface="Arial" pitchFamily="34" charset="0"/>
            </a:endParaRPr>
          </a:p>
        </p:txBody>
      </p:sp>
      <p:sp>
        <p:nvSpPr>
          <p:cNvPr id="6" name="Text Box 122"/>
          <p:cNvSpPr txBox="1">
            <a:spLocks noChangeArrowheads="1"/>
          </p:cNvSpPr>
          <p:nvPr/>
        </p:nvSpPr>
        <p:spPr bwMode="auto">
          <a:xfrm>
            <a:off x="4495800" y="3287426"/>
            <a:ext cx="3631949" cy="1077218"/>
          </a:xfrm>
          <a:prstGeom prst="rect">
            <a:avLst/>
          </a:prstGeom>
          <a:solidFill>
            <a:schemeClr val="bg1">
              <a:alpha val="89999"/>
            </a:schemeClr>
          </a:solidFill>
          <a:ln w="38100" algn="ctr">
            <a:solidFill>
              <a:srgbClr val="FF0000"/>
            </a:solidFill>
            <a:miter lim="800000"/>
            <a:headEnd/>
            <a:tailEnd/>
          </a:ln>
          <a:effectLst>
            <a:outerShdw blurRad="50800" dist="38100" dir="2700000" algn="tl" rotWithShape="0">
              <a:prstClr val="black">
                <a:alpha val="40000"/>
              </a:prstClr>
            </a:outerShdw>
          </a:effectLst>
        </p:spPr>
        <p:txBody>
          <a:bodyPr wrap="square">
            <a:spAutoFit/>
          </a:bodyPr>
          <a:lstStyle/>
          <a:p>
            <a:r>
              <a:rPr lang="en-US" sz="3200" dirty="0" smtClean="0">
                <a:latin typeface="Arial" pitchFamily="34" charset="0"/>
                <a:cs typeface="Arial" pitchFamily="34" charset="0"/>
              </a:rPr>
              <a:t>Odd dimensions? Unknown.</a:t>
            </a:r>
            <a:endParaRPr lang="en-US" sz="3200" i="1"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2189670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8546" name="Rectangle 2"/>
          <p:cNvSpPr>
            <a:spLocks noGrp="1" noChangeArrowheads="1"/>
          </p:cNvSpPr>
          <p:nvPr>
            <p:ph type="title"/>
          </p:nvPr>
        </p:nvSpPr>
        <p:spPr/>
        <p:txBody>
          <a:bodyPr/>
          <a:lstStyle/>
          <a:p>
            <a:r>
              <a:rPr lang="en-US"/>
              <a:t>Progress</a:t>
            </a:r>
          </a:p>
        </p:txBody>
      </p:sp>
      <p:sp>
        <p:nvSpPr>
          <p:cNvPr id="11" name="Slide Number Placeholder 4"/>
          <p:cNvSpPr>
            <a:spLocks noGrp="1"/>
          </p:cNvSpPr>
          <p:nvPr>
            <p:ph type="sldNum" sz="quarter" idx="11"/>
          </p:nvPr>
        </p:nvSpPr>
        <p:spPr/>
        <p:txBody>
          <a:bodyPr/>
          <a:lstStyle/>
          <a:p>
            <a:fld id="{72166144-0346-46A9-A889-4344253362DC}" type="slidenum">
              <a:rPr lang="en-US"/>
              <a:pPr/>
              <a:t>204</a:t>
            </a:fld>
            <a:endParaRPr lang="en-US"/>
          </a:p>
        </p:txBody>
      </p:sp>
      <p:sp>
        <p:nvSpPr>
          <p:cNvPr id="2" name="Footer Placeholder 1"/>
          <p:cNvSpPr>
            <a:spLocks noGrp="1"/>
          </p:cNvSpPr>
          <p:nvPr>
            <p:ph type="ftr" sz="quarter" idx="4294967295"/>
          </p:nvPr>
        </p:nvSpPr>
        <p:spPr>
          <a:xfrm>
            <a:off x="3124200" y="6248400"/>
            <a:ext cx="2895600" cy="457200"/>
          </a:xfrm>
        </p:spPr>
        <p:txBody>
          <a:bodyPr/>
          <a:lstStyle/>
          <a:p>
            <a:r>
              <a:rPr lang="en-US" dirty="0" smtClean="0"/>
              <a:t>Distributed Computing Through Combinatorial Topology</a:t>
            </a:r>
            <a:endParaRPr lang="en-US" dirty="0"/>
          </a:p>
        </p:txBody>
      </p:sp>
      <p:sp>
        <p:nvSpPr>
          <p:cNvPr id="1388547" name="Rectangle 3"/>
          <p:cNvSpPr>
            <a:spLocks noChangeArrowheads="1"/>
          </p:cNvSpPr>
          <p:nvPr/>
        </p:nvSpPr>
        <p:spPr bwMode="auto">
          <a:xfrm>
            <a:off x="1584325" y="2582863"/>
            <a:ext cx="5321300" cy="439737"/>
          </a:xfrm>
          <a:prstGeom prst="rect">
            <a:avLst/>
          </a:prstGeom>
          <a:solidFill>
            <a:schemeClr val="bg1"/>
          </a:solidFill>
          <a:ln w="38100">
            <a:solidFill>
              <a:srgbClr val="FF3300"/>
            </a:solidFill>
            <a:miter lim="800000"/>
            <a:headEnd/>
            <a:tailEnd/>
          </a:ln>
          <a:effectLst/>
        </p:spPr>
        <p:txBody>
          <a:bodyPr wrap="none" anchor="ctr"/>
          <a:lstStyle/>
          <a:p>
            <a:r>
              <a:rPr lang="en-US" sz="2400" dirty="0" smtClean="0">
                <a:solidFill>
                  <a:srgbClr val="FF3300"/>
                </a:solidFill>
                <a:latin typeface="Arial" pitchFamily="34" charset="0"/>
                <a:cs typeface="Arial" pitchFamily="34" charset="0"/>
              </a:rPr>
              <a:t>Weak Symmetry-Breaking</a:t>
            </a:r>
            <a:endParaRPr lang="en-US" sz="2400" dirty="0">
              <a:solidFill>
                <a:srgbClr val="FF3300"/>
              </a:solidFill>
              <a:latin typeface="Arial" pitchFamily="34" charset="0"/>
              <a:cs typeface="Arial" pitchFamily="34" charset="0"/>
            </a:endParaRPr>
          </a:p>
        </p:txBody>
      </p:sp>
      <p:sp>
        <p:nvSpPr>
          <p:cNvPr id="1388548" name="Rectangle 4"/>
          <p:cNvSpPr>
            <a:spLocks noChangeArrowheads="1"/>
          </p:cNvSpPr>
          <p:nvPr/>
        </p:nvSpPr>
        <p:spPr bwMode="auto">
          <a:xfrm>
            <a:off x="1590675" y="3213100"/>
            <a:ext cx="5276850" cy="439738"/>
          </a:xfrm>
          <a:prstGeom prst="rect">
            <a:avLst/>
          </a:prstGeom>
          <a:solidFill>
            <a:schemeClr val="bg1"/>
          </a:solidFill>
          <a:ln w="38100">
            <a:solidFill>
              <a:srgbClr val="FF3300"/>
            </a:solidFill>
            <a:miter lim="800000"/>
            <a:headEnd/>
            <a:tailEnd/>
          </a:ln>
          <a:effectLst/>
        </p:spPr>
        <p:txBody>
          <a:bodyPr wrap="none" anchor="ctr"/>
          <a:lstStyle/>
          <a:p>
            <a:r>
              <a:rPr lang="en-US" sz="2400">
                <a:solidFill>
                  <a:srgbClr val="FF3300"/>
                </a:solidFill>
                <a:latin typeface="Arial" pitchFamily="34" charset="0"/>
                <a:cs typeface="Arial" pitchFamily="34" charset="0"/>
              </a:rPr>
              <a:t>Moebius Task</a:t>
            </a:r>
          </a:p>
        </p:txBody>
      </p:sp>
      <p:sp>
        <p:nvSpPr>
          <p:cNvPr id="1388549" name="AutoShape 5"/>
          <p:cNvSpPr>
            <a:spLocks noChangeArrowheads="1"/>
          </p:cNvSpPr>
          <p:nvPr/>
        </p:nvSpPr>
        <p:spPr bwMode="auto">
          <a:xfrm>
            <a:off x="1000125" y="3327400"/>
            <a:ext cx="479425" cy="900113"/>
          </a:xfrm>
          <a:prstGeom prst="curvedRightArrow">
            <a:avLst>
              <a:gd name="adj1" fmla="val 37550"/>
              <a:gd name="adj2" fmla="val 75099"/>
              <a:gd name="adj3" fmla="val 33333"/>
            </a:avLst>
          </a:prstGeom>
          <a:solidFill>
            <a:srgbClr val="FF7C80"/>
          </a:solidFill>
          <a:ln w="38100">
            <a:solidFill>
              <a:schemeClr val="tx1"/>
            </a:solidFill>
            <a:miter lim="800000"/>
            <a:headEnd/>
            <a:tailEnd/>
          </a:ln>
          <a:effectLst/>
        </p:spPr>
        <p:txBody>
          <a:bodyPr wrap="none" anchor="ctr"/>
          <a:lstStyle/>
          <a:p>
            <a:endParaRPr lang="en-US">
              <a:latin typeface="Arial" pitchFamily="34" charset="0"/>
              <a:cs typeface="Arial" pitchFamily="34" charset="0"/>
            </a:endParaRPr>
          </a:p>
        </p:txBody>
      </p:sp>
      <p:sp>
        <p:nvSpPr>
          <p:cNvPr id="1388550" name="Text Box 6"/>
          <p:cNvSpPr txBox="1">
            <a:spLocks noChangeArrowheads="1"/>
          </p:cNvSpPr>
          <p:nvPr/>
        </p:nvSpPr>
        <p:spPr bwMode="auto">
          <a:xfrm>
            <a:off x="192524" y="3413125"/>
            <a:ext cx="697628" cy="646331"/>
          </a:xfrm>
          <a:prstGeom prst="rect">
            <a:avLst/>
          </a:prstGeom>
          <a:noFill/>
          <a:ln w="38100" algn="ctr">
            <a:noFill/>
            <a:miter lim="800000"/>
            <a:headEnd/>
            <a:tailEnd/>
          </a:ln>
          <a:effectLst/>
        </p:spPr>
        <p:txBody>
          <a:bodyPr wrap="none">
            <a:spAutoFit/>
          </a:bodyPr>
          <a:lstStyle/>
          <a:p>
            <a:r>
              <a:rPr lang="en-US" sz="3600">
                <a:solidFill>
                  <a:srgbClr val="FF7C80"/>
                </a:solidFill>
                <a:latin typeface="Arial" pitchFamily="34" charset="0"/>
                <a:cs typeface="Arial" pitchFamily="34" charset="0"/>
              </a:rPr>
              <a:t>no</a:t>
            </a:r>
          </a:p>
        </p:txBody>
      </p:sp>
      <p:sp>
        <p:nvSpPr>
          <p:cNvPr id="1388551" name="AutoShape 7"/>
          <p:cNvSpPr>
            <a:spLocks noChangeArrowheads="1"/>
          </p:cNvSpPr>
          <p:nvPr/>
        </p:nvSpPr>
        <p:spPr bwMode="auto">
          <a:xfrm flipH="1" flipV="1">
            <a:off x="7161213" y="2660650"/>
            <a:ext cx="479425" cy="900113"/>
          </a:xfrm>
          <a:prstGeom prst="curvedRightArrow">
            <a:avLst>
              <a:gd name="adj1" fmla="val 37550"/>
              <a:gd name="adj2" fmla="val 75099"/>
              <a:gd name="adj3" fmla="val 33333"/>
            </a:avLst>
          </a:prstGeom>
          <a:solidFill>
            <a:schemeClr val="accent1"/>
          </a:solidFill>
          <a:ln w="38100">
            <a:solidFill>
              <a:schemeClr val="tx1"/>
            </a:solidFill>
            <a:miter lim="800000"/>
            <a:headEnd/>
            <a:tailEnd/>
          </a:ln>
          <a:effectLst/>
        </p:spPr>
        <p:txBody>
          <a:bodyPr wrap="none" anchor="ctr"/>
          <a:lstStyle/>
          <a:p>
            <a:endParaRPr lang="en-US">
              <a:latin typeface="Arial" pitchFamily="34" charset="0"/>
              <a:cs typeface="Arial" pitchFamily="34" charset="0"/>
            </a:endParaRPr>
          </a:p>
        </p:txBody>
      </p:sp>
      <p:sp>
        <p:nvSpPr>
          <p:cNvPr id="1388552" name="Text Box 8"/>
          <p:cNvSpPr txBox="1">
            <a:spLocks noChangeArrowheads="1"/>
          </p:cNvSpPr>
          <p:nvPr/>
        </p:nvSpPr>
        <p:spPr bwMode="auto">
          <a:xfrm>
            <a:off x="7866063" y="2789238"/>
            <a:ext cx="895350" cy="641350"/>
          </a:xfrm>
          <a:prstGeom prst="rect">
            <a:avLst/>
          </a:prstGeom>
          <a:noFill/>
          <a:ln w="38100" algn="ctr">
            <a:noFill/>
            <a:miter lim="800000"/>
            <a:headEnd/>
            <a:tailEnd/>
          </a:ln>
          <a:effectLst/>
        </p:spPr>
        <p:txBody>
          <a:bodyPr wrap="none">
            <a:spAutoFit/>
          </a:bodyPr>
          <a:lstStyle/>
          <a:p>
            <a:r>
              <a:rPr lang="en-US" sz="3600">
                <a:solidFill>
                  <a:schemeClr val="accent1"/>
                </a:solidFill>
                <a:latin typeface="Arial" pitchFamily="34" charset="0"/>
                <a:cs typeface="Arial" pitchFamily="34" charset="0"/>
              </a:rPr>
              <a:t>yes</a:t>
            </a:r>
          </a:p>
        </p:txBody>
      </p:sp>
      <p:sp>
        <p:nvSpPr>
          <p:cNvPr id="1388553" name="Rectangle 9"/>
          <p:cNvSpPr>
            <a:spLocks noChangeArrowheads="1"/>
          </p:cNvSpPr>
          <p:nvPr/>
        </p:nvSpPr>
        <p:spPr bwMode="auto">
          <a:xfrm>
            <a:off x="1584325" y="3887788"/>
            <a:ext cx="5276850" cy="439737"/>
          </a:xfrm>
          <a:prstGeom prst="rect">
            <a:avLst/>
          </a:prstGeom>
          <a:solidFill>
            <a:schemeClr val="bg1"/>
          </a:solidFill>
          <a:ln w="38100">
            <a:solidFill>
              <a:srgbClr val="FF3300"/>
            </a:solidFill>
            <a:miter lim="800000"/>
            <a:headEnd/>
            <a:tailEnd/>
          </a:ln>
          <a:effectLst/>
        </p:spPr>
        <p:txBody>
          <a:bodyPr wrap="none" anchor="ctr"/>
          <a:lstStyle/>
          <a:p>
            <a:r>
              <a:rPr lang="en-US" sz="2400">
                <a:solidFill>
                  <a:srgbClr val="FF3300"/>
                </a:solidFill>
                <a:latin typeface="Arial" pitchFamily="34" charset="0"/>
                <a:cs typeface="Arial" pitchFamily="34" charset="0"/>
              </a:rPr>
              <a:t>Set Agreement</a:t>
            </a:r>
          </a:p>
        </p:txBody>
      </p:sp>
    </p:spTree>
    <p:extLst>
      <p:ext uri="{BB962C8B-B14F-4D97-AF65-F5344CB8AC3E}">
        <p14:creationId xmlns:p14="http://schemas.microsoft.com/office/powerpoint/2010/main" val="26023665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0594" name="Rectangle 2"/>
          <p:cNvSpPr>
            <a:spLocks noGrp="1" noChangeArrowheads="1"/>
          </p:cNvSpPr>
          <p:nvPr>
            <p:ph type="title"/>
          </p:nvPr>
        </p:nvSpPr>
        <p:spPr/>
        <p:txBody>
          <a:bodyPr/>
          <a:lstStyle/>
          <a:p>
            <a:r>
              <a:rPr lang="en-US"/>
              <a:t>Next Step</a:t>
            </a:r>
          </a:p>
        </p:txBody>
      </p:sp>
      <p:sp>
        <p:nvSpPr>
          <p:cNvPr id="11" name="Slide Number Placeholder 4"/>
          <p:cNvSpPr>
            <a:spLocks noGrp="1"/>
          </p:cNvSpPr>
          <p:nvPr>
            <p:ph type="sldNum" sz="quarter" idx="11"/>
          </p:nvPr>
        </p:nvSpPr>
        <p:spPr/>
        <p:txBody>
          <a:bodyPr/>
          <a:lstStyle/>
          <a:p>
            <a:fld id="{10AFAD37-92EE-48BF-BC2D-635EB163F0C9}" type="slidenum">
              <a:rPr lang="en-US"/>
              <a:pPr/>
              <a:t>205</a:t>
            </a:fld>
            <a:endParaRPr lang="en-US"/>
          </a:p>
        </p:txBody>
      </p:sp>
      <p:sp>
        <p:nvSpPr>
          <p:cNvPr id="2" name="Footer Placeholder 1"/>
          <p:cNvSpPr>
            <a:spLocks noGrp="1"/>
          </p:cNvSpPr>
          <p:nvPr>
            <p:ph type="ftr" sz="quarter" idx="4294967295"/>
          </p:nvPr>
        </p:nvSpPr>
        <p:spPr>
          <a:xfrm>
            <a:off x="3124200" y="6248400"/>
            <a:ext cx="2895600" cy="457200"/>
          </a:xfrm>
        </p:spPr>
        <p:txBody>
          <a:bodyPr/>
          <a:lstStyle/>
          <a:p>
            <a:r>
              <a:rPr lang="en-US" dirty="0" smtClean="0"/>
              <a:t>Distributed Computing Through Combinatorial Topology</a:t>
            </a:r>
            <a:endParaRPr lang="en-US" dirty="0"/>
          </a:p>
        </p:txBody>
      </p:sp>
      <p:sp>
        <p:nvSpPr>
          <p:cNvPr id="1390595" name="Rectangle 3"/>
          <p:cNvSpPr>
            <a:spLocks noChangeArrowheads="1"/>
          </p:cNvSpPr>
          <p:nvPr/>
        </p:nvSpPr>
        <p:spPr bwMode="auto">
          <a:xfrm>
            <a:off x="1584325" y="2582863"/>
            <a:ext cx="5321300" cy="439737"/>
          </a:xfrm>
          <a:prstGeom prst="rect">
            <a:avLst/>
          </a:prstGeom>
          <a:solidFill>
            <a:schemeClr val="bg1"/>
          </a:solidFill>
          <a:ln w="38100">
            <a:solidFill>
              <a:srgbClr val="FF3300"/>
            </a:solidFill>
            <a:miter lim="800000"/>
            <a:headEnd/>
            <a:tailEnd/>
          </a:ln>
          <a:effectLst/>
        </p:spPr>
        <p:txBody>
          <a:bodyPr wrap="none" anchor="ctr"/>
          <a:lstStyle/>
          <a:p>
            <a:r>
              <a:rPr lang="en-US" sz="2400" dirty="0" smtClean="0">
                <a:solidFill>
                  <a:srgbClr val="FF3300"/>
                </a:solidFill>
                <a:latin typeface="Arial" pitchFamily="34" charset="0"/>
                <a:cs typeface="Arial" pitchFamily="34" charset="0"/>
              </a:rPr>
              <a:t>Weak Symmetry-Breaking</a:t>
            </a:r>
          </a:p>
        </p:txBody>
      </p:sp>
      <p:sp>
        <p:nvSpPr>
          <p:cNvPr id="1390596" name="Rectangle 4"/>
          <p:cNvSpPr>
            <a:spLocks noChangeArrowheads="1"/>
          </p:cNvSpPr>
          <p:nvPr/>
        </p:nvSpPr>
        <p:spPr bwMode="auto">
          <a:xfrm>
            <a:off x="1590675" y="3213100"/>
            <a:ext cx="5276850" cy="439738"/>
          </a:xfrm>
          <a:prstGeom prst="rect">
            <a:avLst/>
          </a:prstGeom>
          <a:solidFill>
            <a:schemeClr val="bg1"/>
          </a:solidFill>
          <a:ln w="38100">
            <a:solidFill>
              <a:schemeClr val="folHlink"/>
            </a:solidFill>
            <a:miter lim="800000"/>
            <a:headEnd/>
            <a:tailEnd/>
          </a:ln>
          <a:effectLst/>
        </p:spPr>
        <p:txBody>
          <a:bodyPr wrap="none" anchor="ctr"/>
          <a:lstStyle/>
          <a:p>
            <a:r>
              <a:rPr lang="en-US" sz="2400">
                <a:solidFill>
                  <a:schemeClr val="folHlink"/>
                </a:solidFill>
                <a:latin typeface="Arial" pitchFamily="34" charset="0"/>
                <a:cs typeface="Arial" pitchFamily="34" charset="0"/>
              </a:rPr>
              <a:t>Moebius Task</a:t>
            </a:r>
          </a:p>
        </p:txBody>
      </p:sp>
      <p:sp>
        <p:nvSpPr>
          <p:cNvPr id="1390597" name="AutoShape 5"/>
          <p:cNvSpPr>
            <a:spLocks noChangeArrowheads="1"/>
          </p:cNvSpPr>
          <p:nvPr/>
        </p:nvSpPr>
        <p:spPr bwMode="auto">
          <a:xfrm>
            <a:off x="1000125" y="3327400"/>
            <a:ext cx="479425" cy="900113"/>
          </a:xfrm>
          <a:prstGeom prst="curvedRightArrow">
            <a:avLst>
              <a:gd name="adj1" fmla="val 37550"/>
              <a:gd name="adj2" fmla="val 75099"/>
              <a:gd name="adj3" fmla="val 33333"/>
            </a:avLst>
          </a:prstGeom>
          <a:solidFill>
            <a:schemeClr val="folHlink"/>
          </a:solidFill>
          <a:ln w="38100">
            <a:solidFill>
              <a:schemeClr val="tx1"/>
            </a:solidFill>
            <a:miter lim="800000"/>
            <a:headEnd/>
            <a:tailEnd/>
          </a:ln>
          <a:effectLst/>
        </p:spPr>
        <p:txBody>
          <a:bodyPr wrap="none" anchor="ctr"/>
          <a:lstStyle/>
          <a:p>
            <a:endParaRPr lang="en-US">
              <a:latin typeface="Arial" pitchFamily="34" charset="0"/>
              <a:cs typeface="Arial" pitchFamily="34" charset="0"/>
            </a:endParaRPr>
          </a:p>
        </p:txBody>
      </p:sp>
      <p:sp>
        <p:nvSpPr>
          <p:cNvPr id="1390598" name="Text Box 6"/>
          <p:cNvSpPr txBox="1">
            <a:spLocks noChangeArrowheads="1"/>
          </p:cNvSpPr>
          <p:nvPr/>
        </p:nvSpPr>
        <p:spPr bwMode="auto">
          <a:xfrm>
            <a:off x="192524" y="3413125"/>
            <a:ext cx="697628" cy="646331"/>
          </a:xfrm>
          <a:prstGeom prst="rect">
            <a:avLst/>
          </a:prstGeom>
          <a:noFill/>
          <a:ln w="38100" algn="ctr">
            <a:noFill/>
            <a:miter lim="800000"/>
            <a:headEnd/>
            <a:tailEnd/>
          </a:ln>
          <a:effectLst/>
        </p:spPr>
        <p:txBody>
          <a:bodyPr wrap="none">
            <a:spAutoFit/>
          </a:bodyPr>
          <a:lstStyle/>
          <a:p>
            <a:r>
              <a:rPr lang="en-US" sz="3600">
                <a:solidFill>
                  <a:schemeClr val="folHlink"/>
                </a:solidFill>
                <a:latin typeface="Arial" pitchFamily="34" charset="0"/>
                <a:cs typeface="Arial" pitchFamily="34" charset="0"/>
              </a:rPr>
              <a:t>no</a:t>
            </a:r>
          </a:p>
        </p:txBody>
      </p:sp>
      <p:sp>
        <p:nvSpPr>
          <p:cNvPr id="1390599" name="AutoShape 7"/>
          <p:cNvSpPr>
            <a:spLocks noChangeArrowheads="1"/>
          </p:cNvSpPr>
          <p:nvPr/>
        </p:nvSpPr>
        <p:spPr bwMode="auto">
          <a:xfrm flipH="1" flipV="1">
            <a:off x="7161213" y="2660650"/>
            <a:ext cx="479425" cy="1466850"/>
          </a:xfrm>
          <a:prstGeom prst="curvedRightArrow">
            <a:avLst>
              <a:gd name="adj1" fmla="val 61192"/>
              <a:gd name="adj2" fmla="val 122384"/>
              <a:gd name="adj3" fmla="val 33333"/>
            </a:avLst>
          </a:prstGeom>
          <a:solidFill>
            <a:schemeClr val="accent1"/>
          </a:solidFill>
          <a:ln w="38100">
            <a:solidFill>
              <a:schemeClr val="tx1"/>
            </a:solidFill>
            <a:miter lim="800000"/>
            <a:headEnd/>
            <a:tailEnd/>
          </a:ln>
          <a:effectLst/>
        </p:spPr>
        <p:txBody>
          <a:bodyPr wrap="none" anchor="ctr"/>
          <a:lstStyle/>
          <a:p>
            <a:endParaRPr lang="en-US">
              <a:latin typeface="Arial" pitchFamily="34" charset="0"/>
              <a:cs typeface="Arial" pitchFamily="34" charset="0"/>
            </a:endParaRPr>
          </a:p>
        </p:txBody>
      </p:sp>
      <p:sp>
        <p:nvSpPr>
          <p:cNvPr id="1390600" name="Text Box 8"/>
          <p:cNvSpPr txBox="1">
            <a:spLocks noChangeArrowheads="1"/>
          </p:cNvSpPr>
          <p:nvPr/>
        </p:nvSpPr>
        <p:spPr bwMode="auto">
          <a:xfrm>
            <a:off x="7866063" y="2789238"/>
            <a:ext cx="895350" cy="641350"/>
          </a:xfrm>
          <a:prstGeom prst="rect">
            <a:avLst/>
          </a:prstGeom>
          <a:noFill/>
          <a:ln w="38100" algn="ctr">
            <a:noFill/>
            <a:miter lim="800000"/>
            <a:headEnd/>
            <a:tailEnd/>
          </a:ln>
          <a:effectLst/>
        </p:spPr>
        <p:txBody>
          <a:bodyPr wrap="none">
            <a:spAutoFit/>
          </a:bodyPr>
          <a:lstStyle/>
          <a:p>
            <a:r>
              <a:rPr lang="en-US" sz="3600">
                <a:solidFill>
                  <a:schemeClr val="accent1"/>
                </a:solidFill>
                <a:latin typeface="Arial" pitchFamily="34" charset="0"/>
                <a:cs typeface="Arial" pitchFamily="34" charset="0"/>
              </a:rPr>
              <a:t>yes</a:t>
            </a:r>
          </a:p>
        </p:txBody>
      </p:sp>
      <p:sp>
        <p:nvSpPr>
          <p:cNvPr id="1390601" name="Rectangle 9"/>
          <p:cNvSpPr>
            <a:spLocks noChangeArrowheads="1"/>
          </p:cNvSpPr>
          <p:nvPr/>
        </p:nvSpPr>
        <p:spPr bwMode="auto">
          <a:xfrm>
            <a:off x="1584325" y="3887788"/>
            <a:ext cx="5276850" cy="439737"/>
          </a:xfrm>
          <a:prstGeom prst="rect">
            <a:avLst/>
          </a:prstGeom>
          <a:solidFill>
            <a:schemeClr val="bg1"/>
          </a:solidFill>
          <a:ln w="38100">
            <a:solidFill>
              <a:srgbClr val="FF3300"/>
            </a:solidFill>
            <a:miter lim="800000"/>
            <a:headEnd/>
            <a:tailEnd/>
          </a:ln>
          <a:effectLst/>
        </p:spPr>
        <p:txBody>
          <a:bodyPr wrap="none" anchor="ctr"/>
          <a:lstStyle/>
          <a:p>
            <a:r>
              <a:rPr lang="en-US" sz="2400" dirty="0" smtClean="0">
                <a:solidFill>
                  <a:srgbClr val="FF3300"/>
                </a:solidFill>
                <a:latin typeface="Arial" pitchFamily="34" charset="0"/>
                <a:cs typeface="Arial" pitchFamily="34" charset="0"/>
              </a:rPr>
              <a:t>Anonymous Set </a:t>
            </a:r>
            <a:r>
              <a:rPr lang="en-US" sz="2400" dirty="0">
                <a:solidFill>
                  <a:srgbClr val="FF3300"/>
                </a:solidFill>
                <a:latin typeface="Arial" pitchFamily="34" charset="0"/>
                <a:cs typeface="Arial" pitchFamily="34" charset="0"/>
              </a:rPr>
              <a:t>Agreement</a:t>
            </a:r>
          </a:p>
        </p:txBody>
      </p:sp>
    </p:spTree>
    <p:extLst>
      <p:ext uri="{BB962C8B-B14F-4D97-AF65-F5344CB8AC3E}">
        <p14:creationId xmlns:p14="http://schemas.microsoft.com/office/powerpoint/2010/main" val="21273258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Lemma</a:t>
            </a:r>
            <a:endParaRPr lang="en-US" dirty="0"/>
          </a:p>
        </p:txBody>
      </p:sp>
      <p:sp>
        <p:nvSpPr>
          <p:cNvPr id="3" name="Slide Number Placeholder 2"/>
          <p:cNvSpPr>
            <a:spLocks noGrp="1"/>
          </p:cNvSpPr>
          <p:nvPr>
            <p:ph type="sldNum" sz="quarter" idx="11"/>
          </p:nvPr>
        </p:nvSpPr>
        <p:spPr/>
        <p:txBody>
          <a:bodyPr/>
          <a:lstStyle/>
          <a:p>
            <a:fld id="{DDA13F16-CD78-4520-9B53-E3A23A002AF0}" type="slidenum">
              <a:rPr lang="en-US" smtClean="0">
                <a:solidFill>
                  <a:srgbClr val="000000"/>
                </a:solidFill>
              </a:rPr>
              <a:pPr/>
              <a:t>206</a:t>
            </a:fld>
            <a:endParaRPr lang="en-US">
              <a:solidFill>
                <a:srgbClr val="000000"/>
              </a:solidFill>
            </a:endParaRPr>
          </a:p>
        </p:txBody>
      </p:sp>
      <p:sp>
        <p:nvSpPr>
          <p:cNvPr id="4" name="Text Box 48"/>
          <p:cNvSpPr txBox="1">
            <a:spLocks noChangeArrowheads="1"/>
          </p:cNvSpPr>
          <p:nvPr/>
        </p:nvSpPr>
        <p:spPr bwMode="auto">
          <a:xfrm>
            <a:off x="956423" y="2234532"/>
            <a:ext cx="6769520" cy="1077218"/>
          </a:xfrm>
          <a:prstGeom prst="rect">
            <a:avLst/>
          </a:prstGeom>
          <a:solidFill>
            <a:schemeClr val="bg1">
              <a:alpha val="80000"/>
            </a:schemeClr>
          </a:solidFill>
          <a:ln w="38100" algn="ctr">
            <a:solidFill>
              <a:srgbClr val="FF0000"/>
            </a:solidFill>
            <a:miter lim="800000"/>
            <a:headEnd/>
            <a:tailEnd/>
          </a:ln>
          <a:effectLst>
            <a:outerShdw blurRad="50800" dist="38100" dir="2700000" algn="tl" rotWithShape="0">
              <a:prstClr val="black">
                <a:alpha val="40000"/>
              </a:prstClr>
            </a:outerShdw>
          </a:effectLst>
        </p:spPr>
        <p:txBody>
          <a:bodyPr wrap="square">
            <a:spAutoFit/>
          </a:bodyPr>
          <a:lstStyle/>
          <a:p>
            <a:r>
              <a:rPr lang="en-US" sz="3200" dirty="0" smtClean="0">
                <a:latin typeface="Arial" pitchFamily="34" charset="0"/>
                <a:cs typeface="Arial" pitchFamily="34" charset="0"/>
              </a:rPr>
              <a:t>Any set agreement protocol can be made anonymous</a:t>
            </a:r>
            <a:endParaRPr lang="en-US" sz="3200" dirty="0">
              <a:latin typeface="Arial" pitchFamily="34" charset="0"/>
              <a:cs typeface="Arial" pitchFamily="34" charset="0"/>
            </a:endParaRPr>
          </a:p>
        </p:txBody>
      </p:sp>
      <p:sp>
        <p:nvSpPr>
          <p:cNvPr id="5" name="Text Box 48"/>
          <p:cNvSpPr txBox="1">
            <a:spLocks noChangeArrowheads="1"/>
          </p:cNvSpPr>
          <p:nvPr/>
        </p:nvSpPr>
        <p:spPr bwMode="auto">
          <a:xfrm>
            <a:off x="956423" y="3838542"/>
            <a:ext cx="6769520" cy="1569660"/>
          </a:xfrm>
          <a:prstGeom prst="rect">
            <a:avLst/>
          </a:prstGeom>
          <a:solidFill>
            <a:schemeClr val="bg1">
              <a:alpha val="80000"/>
            </a:schemeClr>
          </a:solidFill>
          <a:ln w="38100" algn="ctr">
            <a:solidFill>
              <a:schemeClr val="accent6"/>
            </a:solidFill>
            <a:miter lim="800000"/>
            <a:headEnd/>
            <a:tailEnd/>
          </a:ln>
          <a:effectLst>
            <a:outerShdw blurRad="50800" dist="38100" dir="2700000" algn="tl" rotWithShape="0">
              <a:prstClr val="black">
                <a:alpha val="40000"/>
              </a:prstClr>
            </a:outerShdw>
          </a:effectLst>
        </p:spPr>
        <p:txBody>
          <a:bodyPr wrap="square">
            <a:spAutoFit/>
          </a:bodyPr>
          <a:lstStyle/>
          <a:p>
            <a:r>
              <a:rPr lang="en-US" sz="3200" dirty="0" smtClean="0">
                <a:latin typeface="Arial" pitchFamily="34" charset="0"/>
                <a:cs typeface="Arial" pitchFamily="34" charset="0"/>
              </a:rPr>
              <a:t>Have processes choose new names using only order and equality </a:t>
            </a:r>
            <a:r>
              <a:rPr lang="en-US" sz="3200" dirty="0" err="1" smtClean="0">
                <a:latin typeface="Arial" pitchFamily="34" charset="0"/>
                <a:cs typeface="Arial" pitchFamily="34" charset="0"/>
              </a:rPr>
              <a:t>comparsions</a:t>
            </a:r>
            <a:r>
              <a:rPr lang="en-US" sz="3200" dirty="0" smtClean="0">
                <a:latin typeface="Arial" pitchFamily="34" charset="0"/>
                <a:cs typeface="Arial" pitchFamily="34" charset="0"/>
              </a:rPr>
              <a:t> on old names …</a:t>
            </a:r>
            <a:endParaRPr lang="en-US" sz="3200" dirty="0">
              <a:latin typeface="Arial" pitchFamily="34" charset="0"/>
              <a:cs typeface="Arial" pitchFamily="34" charset="0"/>
            </a:endParaRPr>
          </a:p>
        </p:txBody>
      </p:sp>
    </p:spTree>
    <p:extLst>
      <p:ext uri="{BB962C8B-B14F-4D97-AF65-F5344CB8AC3E}">
        <p14:creationId xmlns:p14="http://schemas.microsoft.com/office/powerpoint/2010/main" val="831907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Slide Number Placeholder 4"/>
          <p:cNvSpPr>
            <a:spLocks noGrp="1"/>
          </p:cNvSpPr>
          <p:nvPr>
            <p:ph type="sldNum" sz="quarter" idx="12"/>
          </p:nvPr>
        </p:nvSpPr>
        <p:spPr/>
        <p:txBody>
          <a:bodyPr/>
          <a:lstStyle/>
          <a:p>
            <a:fld id="{A3B15B42-88C9-48F8-B0FE-621F678C2B51}" type="slidenum">
              <a:rPr lang="en-US"/>
              <a:pPr/>
              <a:t>207</a:t>
            </a:fld>
            <a:endParaRPr lang="en-US" dirty="0"/>
          </a:p>
        </p:txBody>
      </p:sp>
      <p:sp>
        <p:nvSpPr>
          <p:cNvPr id="1143818" name="Line 10"/>
          <p:cNvSpPr>
            <a:spLocks noChangeShapeType="1"/>
          </p:cNvSpPr>
          <p:nvPr/>
        </p:nvSpPr>
        <p:spPr bwMode="auto">
          <a:xfrm>
            <a:off x="2298220" y="584258"/>
            <a:ext cx="0" cy="450850"/>
          </a:xfrm>
          <a:prstGeom prst="line">
            <a:avLst/>
          </a:prstGeom>
          <a:noFill/>
          <a:ln w="76200">
            <a:solidFill>
              <a:schemeClr val="tx1"/>
            </a:solidFill>
            <a:round/>
            <a:headEnd/>
            <a:tailEnd type="triangle" w="med" len="med"/>
          </a:ln>
          <a:effectLst/>
        </p:spPr>
        <p:txBody>
          <a:bodyPr anchor="ctr"/>
          <a:lstStyle/>
          <a:p>
            <a:endParaRPr lang="en-US"/>
          </a:p>
        </p:txBody>
      </p:sp>
      <p:sp>
        <p:nvSpPr>
          <p:cNvPr id="1143826" name="AutoShape 18"/>
          <p:cNvSpPr>
            <a:spLocks noChangeArrowheads="1"/>
          </p:cNvSpPr>
          <p:nvPr/>
        </p:nvSpPr>
        <p:spPr bwMode="auto">
          <a:xfrm>
            <a:off x="4857583" y="5089826"/>
            <a:ext cx="1561646" cy="523220"/>
          </a:xfrm>
          <a:prstGeom prst="flowChartProcess">
            <a:avLst/>
          </a:prstGeom>
          <a:solidFill>
            <a:srgbClr val="FF0000"/>
          </a:solidFill>
          <a:ln w="38100" algn="ctr">
            <a:solidFill>
              <a:schemeClr val="tx1"/>
            </a:solidFill>
            <a:miter lim="800000"/>
            <a:headEnd/>
            <a:tailEnd/>
          </a:ln>
          <a:effectLst>
            <a:outerShdw blurRad="50800" dist="38100" dir="2700000" algn="tl" rotWithShape="0">
              <a:prstClr val="black">
                <a:alpha val="40000"/>
              </a:prstClr>
            </a:outerShdw>
          </a:effectLst>
        </p:spPr>
        <p:txBody>
          <a:bodyPr wrap="none" anchor="ctr">
            <a:spAutoFit/>
          </a:bodyPr>
          <a:lstStyle/>
          <a:p>
            <a:r>
              <a:rPr lang="en-US" sz="2800" b="1" dirty="0" smtClean="0">
                <a:latin typeface="Arial" pitchFamily="34" charset="0"/>
                <a:cs typeface="Arial" pitchFamily="34" charset="0"/>
              </a:rPr>
              <a:t>Group 1</a:t>
            </a:r>
            <a:endParaRPr lang="en-US" sz="2800" b="1" dirty="0">
              <a:latin typeface="Arial" pitchFamily="34" charset="0"/>
              <a:cs typeface="Arial" pitchFamily="34" charset="0"/>
            </a:endParaRPr>
          </a:p>
        </p:txBody>
      </p:sp>
      <p:sp>
        <p:nvSpPr>
          <p:cNvPr id="1143832" name="AutoShape 24"/>
          <p:cNvSpPr>
            <a:spLocks noChangeArrowheads="1"/>
          </p:cNvSpPr>
          <p:nvPr/>
        </p:nvSpPr>
        <p:spPr bwMode="auto">
          <a:xfrm>
            <a:off x="348903" y="1082155"/>
            <a:ext cx="4075611" cy="1384995"/>
          </a:xfrm>
          <a:prstGeom prst="flowChartProcess">
            <a:avLst/>
          </a:prstGeom>
          <a:solidFill>
            <a:schemeClr val="accent5">
              <a:lumMod val="60000"/>
              <a:lumOff val="40000"/>
            </a:schemeClr>
          </a:solidFill>
          <a:ln w="38100" algn="ctr">
            <a:solidFill>
              <a:schemeClr val="tx1"/>
            </a:solidFill>
            <a:miter lim="800000"/>
            <a:headEnd/>
            <a:tailEnd/>
          </a:ln>
          <a:effectLst>
            <a:outerShdw blurRad="50800" dist="38100" dir="2700000" algn="tl" rotWithShape="0">
              <a:prstClr val="black">
                <a:alpha val="40000"/>
              </a:prstClr>
            </a:outerShdw>
          </a:effectLst>
        </p:spPr>
        <p:txBody>
          <a:bodyPr wrap="square" anchor="ctr">
            <a:spAutoFit/>
          </a:bodyPr>
          <a:lstStyle/>
          <a:p>
            <a:r>
              <a:rPr lang="en-US" sz="2800" dirty="0" smtClean="0">
                <a:latin typeface="Arial" pitchFamily="34" charset="0"/>
                <a:cs typeface="Arial" pitchFamily="34" charset="0"/>
              </a:rPr>
              <a:t>Choose name with anonymous</a:t>
            </a:r>
          </a:p>
          <a:p>
            <a:r>
              <a:rPr lang="en-US" sz="2800" i="1" dirty="0" smtClean="0">
                <a:solidFill>
                  <a:schemeClr val="tx1"/>
                </a:solidFill>
                <a:latin typeface="Arial" pitchFamily="34" charset="0"/>
                <a:cs typeface="Arial" pitchFamily="34" charset="0"/>
              </a:rPr>
              <a:t>n</a:t>
            </a:r>
            <a:r>
              <a:rPr lang="en-US" sz="2800" dirty="0" smtClean="0">
                <a:latin typeface="Arial" pitchFamily="34" charset="0"/>
                <a:cs typeface="Arial" pitchFamily="34" charset="0"/>
              </a:rPr>
              <a:t>-Set agreement</a:t>
            </a:r>
            <a:endParaRPr lang="en-US" sz="2800" dirty="0">
              <a:latin typeface="Arial" pitchFamily="34" charset="0"/>
              <a:cs typeface="Arial" pitchFamily="34" charset="0"/>
            </a:endParaRPr>
          </a:p>
        </p:txBody>
      </p:sp>
      <p:sp>
        <p:nvSpPr>
          <p:cNvPr id="1143833" name="AutoShape 25"/>
          <p:cNvSpPr>
            <a:spLocks noChangeArrowheads="1"/>
          </p:cNvSpPr>
          <p:nvPr/>
        </p:nvSpPr>
        <p:spPr bwMode="auto">
          <a:xfrm>
            <a:off x="4197190" y="3145884"/>
            <a:ext cx="2882432" cy="1650742"/>
          </a:xfrm>
          <a:prstGeom prst="flowChartDecision">
            <a:avLst/>
          </a:prstGeom>
          <a:solidFill>
            <a:schemeClr val="accent5">
              <a:lumMod val="60000"/>
              <a:lumOff val="40000"/>
            </a:schemeClr>
          </a:solidFill>
          <a:ln w="38100" algn="ctr">
            <a:solidFill>
              <a:schemeClr val="tx1"/>
            </a:solidFill>
            <a:miter lim="800000"/>
            <a:headEnd/>
            <a:tailEnd/>
          </a:ln>
          <a:effectLst>
            <a:outerShdw blurRad="50800" dist="38100" dir="2700000" algn="tl" rotWithShape="0">
              <a:prstClr val="black">
                <a:alpha val="40000"/>
              </a:prstClr>
            </a:outerShdw>
          </a:effectLst>
        </p:spPr>
        <p:txBody>
          <a:bodyPr wrap="none" anchor="ctr">
            <a:spAutoFit/>
          </a:bodyPr>
          <a:lstStyle/>
          <a:p>
            <a:r>
              <a:rPr lang="en-US" sz="2400" dirty="0" smtClean="0">
                <a:latin typeface="Arial" pitchFamily="34" charset="0"/>
                <a:cs typeface="Arial" pitchFamily="34" charset="0"/>
              </a:rPr>
              <a:t>My name</a:t>
            </a:r>
          </a:p>
          <a:p>
            <a:r>
              <a:rPr lang="en-US" sz="2400" dirty="0" smtClean="0">
                <a:latin typeface="Arial" pitchFamily="34" charset="0"/>
                <a:cs typeface="Arial" pitchFamily="34" charset="0"/>
              </a:rPr>
              <a:t>written?</a:t>
            </a:r>
            <a:endParaRPr lang="en-US" sz="2400" dirty="0">
              <a:latin typeface="Arial" pitchFamily="34" charset="0"/>
              <a:cs typeface="Arial" pitchFamily="34" charset="0"/>
            </a:endParaRPr>
          </a:p>
        </p:txBody>
      </p:sp>
      <p:sp>
        <p:nvSpPr>
          <p:cNvPr id="1143835" name="AutoShape 27"/>
          <p:cNvSpPr>
            <a:spLocks noChangeArrowheads="1"/>
          </p:cNvSpPr>
          <p:nvPr/>
        </p:nvSpPr>
        <p:spPr bwMode="auto">
          <a:xfrm>
            <a:off x="7316638" y="3722191"/>
            <a:ext cx="1561646" cy="523220"/>
          </a:xfrm>
          <a:prstGeom prst="flowChartProcess">
            <a:avLst/>
          </a:prstGeom>
          <a:solidFill>
            <a:schemeClr val="tx1"/>
          </a:solidFill>
          <a:ln w="38100" algn="ctr">
            <a:solidFill>
              <a:schemeClr val="tx1"/>
            </a:solidFill>
            <a:miter lim="800000"/>
            <a:headEnd/>
            <a:tailEnd/>
          </a:ln>
          <a:effectLst>
            <a:outerShdw blurRad="50800" dist="38100" dir="2700000" algn="tl" rotWithShape="0">
              <a:prstClr val="black">
                <a:alpha val="40000"/>
              </a:prstClr>
            </a:outerShdw>
          </a:effectLst>
        </p:spPr>
        <p:txBody>
          <a:bodyPr wrap="none" anchor="ctr">
            <a:spAutoFit/>
          </a:bodyPr>
          <a:lstStyle/>
          <a:p>
            <a:r>
              <a:rPr lang="en-US" sz="2800" b="1" dirty="0" smtClean="0">
                <a:solidFill>
                  <a:schemeClr val="bg1"/>
                </a:solidFill>
                <a:latin typeface="Arial" pitchFamily="34" charset="0"/>
                <a:cs typeface="Arial" pitchFamily="34" charset="0"/>
              </a:rPr>
              <a:t>Group 0</a:t>
            </a:r>
            <a:endParaRPr lang="en-US" sz="2800" b="1" dirty="0">
              <a:solidFill>
                <a:schemeClr val="bg1"/>
              </a:solidFill>
              <a:latin typeface="Arial" pitchFamily="34" charset="0"/>
              <a:cs typeface="Arial" pitchFamily="34" charset="0"/>
            </a:endParaRPr>
          </a:p>
        </p:txBody>
      </p:sp>
      <p:sp>
        <p:nvSpPr>
          <p:cNvPr id="1143841" name="Text Box 33"/>
          <p:cNvSpPr txBox="1">
            <a:spLocks noChangeArrowheads="1"/>
          </p:cNvSpPr>
          <p:nvPr/>
        </p:nvSpPr>
        <p:spPr bwMode="auto">
          <a:xfrm>
            <a:off x="5817640" y="4572270"/>
            <a:ext cx="585418" cy="523220"/>
          </a:xfrm>
          <a:prstGeom prst="rect">
            <a:avLst/>
          </a:prstGeom>
          <a:noFill/>
          <a:ln w="38100" algn="ctr">
            <a:noFill/>
            <a:miter lim="800000"/>
            <a:headEnd/>
            <a:tailEnd/>
          </a:ln>
          <a:effectLst/>
        </p:spPr>
        <p:txBody>
          <a:bodyPr wrap="none">
            <a:spAutoFit/>
          </a:bodyPr>
          <a:lstStyle/>
          <a:p>
            <a:r>
              <a:rPr lang="en-US" sz="2800" dirty="0" smtClean="0">
                <a:latin typeface="Arial" pitchFamily="34" charset="0"/>
                <a:cs typeface="Arial" pitchFamily="34" charset="0"/>
              </a:rPr>
              <a:t>no</a:t>
            </a:r>
            <a:endParaRPr lang="en-US" sz="2800" dirty="0">
              <a:latin typeface="Arial" pitchFamily="34" charset="0"/>
              <a:cs typeface="Arial" pitchFamily="34" charset="0"/>
            </a:endParaRPr>
          </a:p>
        </p:txBody>
      </p:sp>
      <p:sp>
        <p:nvSpPr>
          <p:cNvPr id="34" name="TextBox 33"/>
          <p:cNvSpPr txBox="1"/>
          <p:nvPr/>
        </p:nvSpPr>
        <p:spPr>
          <a:xfrm>
            <a:off x="2528934" y="486697"/>
            <a:ext cx="1173718" cy="523220"/>
          </a:xfrm>
          <a:prstGeom prst="rect">
            <a:avLst/>
          </a:prstGeom>
          <a:noFill/>
        </p:spPr>
        <p:txBody>
          <a:bodyPr wrap="none" rtlCol="0">
            <a:spAutoFit/>
          </a:bodyPr>
          <a:lstStyle/>
          <a:p>
            <a:r>
              <a:rPr lang="en-US" sz="2800" dirty="0" smtClean="0">
                <a:solidFill>
                  <a:schemeClr val="tx1"/>
                </a:solidFill>
                <a:latin typeface="cmsy10"/>
                <a:cs typeface="Arial" pitchFamily="34" charset="0"/>
              </a:rPr>
              <a:t>·</a:t>
            </a:r>
            <a:r>
              <a:rPr lang="en-US" sz="2800" dirty="0" smtClean="0">
                <a:solidFill>
                  <a:schemeClr val="tx1"/>
                </a:solidFill>
                <a:latin typeface="Arial" pitchFamily="34" charset="0"/>
                <a:cs typeface="Arial" pitchFamily="34" charset="0"/>
              </a:rPr>
              <a:t> </a:t>
            </a:r>
            <a:r>
              <a:rPr lang="en-US" sz="2800" i="1" dirty="0" smtClean="0">
                <a:solidFill>
                  <a:schemeClr val="tx1"/>
                </a:solidFill>
                <a:latin typeface="Arial" pitchFamily="34" charset="0"/>
                <a:cs typeface="Arial" pitchFamily="34" charset="0"/>
              </a:rPr>
              <a:t>n+</a:t>
            </a:r>
            <a:r>
              <a:rPr lang="en-US" sz="2800" dirty="0" smtClean="0">
                <a:solidFill>
                  <a:schemeClr val="tx1"/>
                </a:solidFill>
                <a:latin typeface="Arial" pitchFamily="34" charset="0"/>
                <a:cs typeface="Arial" pitchFamily="34" charset="0"/>
              </a:rPr>
              <a:t>1</a:t>
            </a:r>
          </a:p>
        </p:txBody>
      </p:sp>
      <p:sp>
        <p:nvSpPr>
          <p:cNvPr id="17" name="AutoShape 24"/>
          <p:cNvSpPr>
            <a:spLocks noChangeArrowheads="1"/>
          </p:cNvSpPr>
          <p:nvPr/>
        </p:nvSpPr>
        <p:spPr bwMode="auto">
          <a:xfrm>
            <a:off x="4629989" y="1513042"/>
            <a:ext cx="2016834" cy="523220"/>
          </a:xfrm>
          <a:prstGeom prst="flowChartProcess">
            <a:avLst/>
          </a:prstGeom>
          <a:solidFill>
            <a:schemeClr val="accent5">
              <a:lumMod val="60000"/>
              <a:lumOff val="40000"/>
            </a:schemeClr>
          </a:solidFill>
          <a:ln w="38100" algn="ctr">
            <a:solidFill>
              <a:schemeClr val="tx1"/>
            </a:solidFill>
            <a:miter lim="800000"/>
            <a:headEnd/>
            <a:tailEnd/>
          </a:ln>
          <a:effectLst>
            <a:outerShdw blurRad="50800" dist="38100" dir="2700000" algn="tl" rotWithShape="0">
              <a:prstClr val="black">
                <a:alpha val="40000"/>
              </a:prstClr>
            </a:outerShdw>
          </a:effectLst>
        </p:spPr>
        <p:txBody>
          <a:bodyPr wrap="none" anchor="ctr">
            <a:spAutoFit/>
          </a:bodyPr>
          <a:lstStyle/>
          <a:p>
            <a:r>
              <a:rPr lang="en-US" sz="2800" dirty="0" smtClean="0">
                <a:latin typeface="Arial" pitchFamily="34" charset="0"/>
                <a:cs typeface="Arial" pitchFamily="34" charset="0"/>
              </a:rPr>
              <a:t>Write name</a:t>
            </a:r>
            <a:endParaRPr lang="en-US" sz="2800" dirty="0">
              <a:latin typeface="Arial" pitchFamily="34" charset="0"/>
              <a:cs typeface="Arial" pitchFamily="34" charset="0"/>
            </a:endParaRPr>
          </a:p>
        </p:txBody>
      </p:sp>
      <p:sp>
        <p:nvSpPr>
          <p:cNvPr id="21" name="AutoShape 24"/>
          <p:cNvSpPr>
            <a:spLocks noChangeArrowheads="1"/>
          </p:cNvSpPr>
          <p:nvPr/>
        </p:nvSpPr>
        <p:spPr bwMode="auto">
          <a:xfrm>
            <a:off x="4525762" y="2329463"/>
            <a:ext cx="2225289" cy="523220"/>
          </a:xfrm>
          <a:prstGeom prst="flowChartProcess">
            <a:avLst/>
          </a:prstGeom>
          <a:solidFill>
            <a:schemeClr val="accent5">
              <a:lumMod val="60000"/>
              <a:lumOff val="40000"/>
            </a:schemeClr>
          </a:solidFill>
          <a:ln w="38100" algn="ctr">
            <a:solidFill>
              <a:schemeClr val="tx1"/>
            </a:solidFill>
            <a:miter lim="800000"/>
            <a:headEnd/>
            <a:tailEnd/>
          </a:ln>
          <a:effectLst>
            <a:outerShdw blurRad="50800" dist="38100" dir="2700000" algn="tl" rotWithShape="0">
              <a:prstClr val="black">
                <a:alpha val="40000"/>
              </a:prstClr>
            </a:outerShdw>
          </a:effectLst>
        </p:spPr>
        <p:txBody>
          <a:bodyPr wrap="none" anchor="ctr">
            <a:spAutoFit/>
          </a:bodyPr>
          <a:lstStyle/>
          <a:p>
            <a:r>
              <a:rPr lang="en-US" sz="2800" dirty="0" smtClean="0">
                <a:latin typeface="Arial" pitchFamily="34" charset="0"/>
                <a:cs typeface="Arial" pitchFamily="34" charset="0"/>
              </a:rPr>
              <a:t>Read names</a:t>
            </a:r>
            <a:endParaRPr lang="en-US" sz="2800" dirty="0">
              <a:latin typeface="Arial" pitchFamily="34" charset="0"/>
              <a:cs typeface="Arial" pitchFamily="34" charset="0"/>
            </a:endParaRPr>
          </a:p>
        </p:txBody>
      </p:sp>
      <p:cxnSp>
        <p:nvCxnSpPr>
          <p:cNvPr id="29" name="Straight Arrow Connector 28"/>
          <p:cNvCxnSpPr>
            <a:stCxn id="1143832" idx="3"/>
            <a:endCxn id="17" idx="1"/>
          </p:cNvCxnSpPr>
          <p:nvPr/>
        </p:nvCxnSpPr>
        <p:spPr bwMode="auto">
          <a:xfrm flipV="1">
            <a:off x="4424514" y="1774652"/>
            <a:ext cx="205475" cy="1"/>
          </a:xfrm>
          <a:prstGeom prst="straightConnector1">
            <a:avLst/>
          </a:prstGeom>
          <a:noFill/>
          <a:ln w="76200" cap="flat" cmpd="sng" algn="ctr">
            <a:solidFill>
              <a:schemeClr val="tx1"/>
            </a:solidFill>
            <a:prstDash val="solid"/>
            <a:round/>
            <a:headEnd type="none" w="med" len="med"/>
            <a:tailEnd type="triangle" w="med" len="med"/>
          </a:ln>
          <a:effectLst/>
        </p:spPr>
      </p:cxnSp>
      <p:cxnSp>
        <p:nvCxnSpPr>
          <p:cNvPr id="35" name="Straight Arrow Connector 34"/>
          <p:cNvCxnSpPr>
            <a:stCxn id="17" idx="2"/>
            <a:endCxn id="21" idx="0"/>
          </p:cNvCxnSpPr>
          <p:nvPr/>
        </p:nvCxnSpPr>
        <p:spPr bwMode="auto">
          <a:xfrm>
            <a:off x="5638406" y="2036262"/>
            <a:ext cx="1" cy="293201"/>
          </a:xfrm>
          <a:prstGeom prst="straightConnector1">
            <a:avLst/>
          </a:prstGeom>
          <a:noFill/>
          <a:ln w="76200" cap="flat" cmpd="sng" algn="ctr">
            <a:solidFill>
              <a:schemeClr val="tx1"/>
            </a:solidFill>
            <a:prstDash val="solid"/>
            <a:round/>
            <a:headEnd type="none" w="med" len="med"/>
            <a:tailEnd type="triangle" w="med" len="med"/>
          </a:ln>
          <a:effectLst/>
        </p:spPr>
      </p:cxnSp>
      <p:cxnSp>
        <p:nvCxnSpPr>
          <p:cNvPr id="37" name="Straight Arrow Connector 36"/>
          <p:cNvCxnSpPr>
            <a:stCxn id="21" idx="2"/>
            <a:endCxn id="1143833" idx="0"/>
          </p:cNvCxnSpPr>
          <p:nvPr/>
        </p:nvCxnSpPr>
        <p:spPr bwMode="auto">
          <a:xfrm flipH="1">
            <a:off x="5638406" y="2852683"/>
            <a:ext cx="1" cy="293201"/>
          </a:xfrm>
          <a:prstGeom prst="straightConnector1">
            <a:avLst/>
          </a:prstGeom>
          <a:noFill/>
          <a:ln w="76200" cap="flat" cmpd="sng" algn="ctr">
            <a:solidFill>
              <a:schemeClr val="tx1"/>
            </a:solidFill>
            <a:prstDash val="solid"/>
            <a:round/>
            <a:headEnd type="none" w="med" len="med"/>
            <a:tailEnd type="triangle" w="med" len="med"/>
          </a:ln>
          <a:effectLst/>
        </p:spPr>
      </p:cxnSp>
      <p:cxnSp>
        <p:nvCxnSpPr>
          <p:cNvPr id="40" name="Straight Arrow Connector 39"/>
          <p:cNvCxnSpPr>
            <a:stCxn id="1143833" idx="2"/>
          </p:cNvCxnSpPr>
          <p:nvPr/>
        </p:nvCxnSpPr>
        <p:spPr bwMode="auto">
          <a:xfrm>
            <a:off x="5638406" y="4796626"/>
            <a:ext cx="10227" cy="409556"/>
          </a:xfrm>
          <a:prstGeom prst="straightConnector1">
            <a:avLst/>
          </a:prstGeom>
          <a:noFill/>
          <a:ln w="76200" cap="flat" cmpd="sng" algn="ctr">
            <a:solidFill>
              <a:schemeClr val="tx1"/>
            </a:solidFill>
            <a:prstDash val="solid"/>
            <a:round/>
            <a:headEnd type="none" w="med" len="med"/>
            <a:tailEnd type="triangle" w="med" len="med"/>
          </a:ln>
          <a:effectLst/>
        </p:spPr>
      </p:cxnSp>
      <p:cxnSp>
        <p:nvCxnSpPr>
          <p:cNvPr id="43" name="Straight Arrow Connector 42"/>
          <p:cNvCxnSpPr>
            <a:stCxn id="1143833" idx="3"/>
            <a:endCxn id="1143835" idx="1"/>
          </p:cNvCxnSpPr>
          <p:nvPr/>
        </p:nvCxnSpPr>
        <p:spPr bwMode="auto">
          <a:xfrm>
            <a:off x="7079622" y="3971255"/>
            <a:ext cx="237016" cy="12546"/>
          </a:xfrm>
          <a:prstGeom prst="straightConnector1">
            <a:avLst/>
          </a:prstGeom>
          <a:noFill/>
          <a:ln w="76200" cap="flat" cmpd="sng" algn="ctr">
            <a:solidFill>
              <a:schemeClr val="tx1"/>
            </a:solidFill>
            <a:prstDash val="solid"/>
            <a:round/>
            <a:headEnd type="none" w="med" len="med"/>
            <a:tailEnd type="triangle" w="med" len="med"/>
          </a:ln>
          <a:effectLst/>
        </p:spPr>
      </p:cxnSp>
      <p:sp>
        <p:nvSpPr>
          <p:cNvPr id="46" name="Text Box 33"/>
          <p:cNvSpPr txBox="1">
            <a:spLocks noChangeArrowheads="1"/>
          </p:cNvSpPr>
          <p:nvPr/>
        </p:nvSpPr>
        <p:spPr bwMode="auto">
          <a:xfrm>
            <a:off x="6657609" y="3249832"/>
            <a:ext cx="744114" cy="523220"/>
          </a:xfrm>
          <a:prstGeom prst="rect">
            <a:avLst/>
          </a:prstGeom>
          <a:noFill/>
          <a:ln w="38100" algn="ctr">
            <a:noFill/>
            <a:miter lim="800000"/>
            <a:headEnd/>
            <a:tailEnd/>
          </a:ln>
          <a:effectLst/>
        </p:spPr>
        <p:txBody>
          <a:bodyPr wrap="none">
            <a:spAutoFit/>
          </a:bodyPr>
          <a:lstStyle/>
          <a:p>
            <a:r>
              <a:rPr lang="en-US" sz="2800" dirty="0">
                <a:latin typeface="Arial" pitchFamily="34" charset="0"/>
                <a:cs typeface="Arial" pitchFamily="34" charset="0"/>
              </a:rPr>
              <a:t>yes</a:t>
            </a:r>
          </a:p>
        </p:txBody>
      </p:sp>
      <p:sp>
        <p:nvSpPr>
          <p:cNvPr id="49" name="Text Box 122"/>
          <p:cNvSpPr txBox="1">
            <a:spLocks noChangeArrowheads="1"/>
          </p:cNvSpPr>
          <p:nvPr/>
        </p:nvSpPr>
        <p:spPr bwMode="auto">
          <a:xfrm>
            <a:off x="5207564" y="193930"/>
            <a:ext cx="3713828" cy="1077218"/>
          </a:xfrm>
          <a:prstGeom prst="rect">
            <a:avLst/>
          </a:prstGeom>
          <a:solidFill>
            <a:schemeClr val="bg1">
              <a:alpha val="89999"/>
            </a:schemeClr>
          </a:solidFill>
          <a:ln w="38100" algn="ctr">
            <a:solidFill>
              <a:srgbClr val="0070C0"/>
            </a:solidFill>
            <a:miter lim="800000"/>
            <a:headEnd/>
            <a:tailEnd/>
          </a:ln>
          <a:effectLst>
            <a:outerShdw blurRad="50800" dist="38100" dir="2700000" algn="tl" rotWithShape="0">
              <a:prstClr val="black">
                <a:alpha val="40000"/>
              </a:prstClr>
            </a:outerShdw>
          </a:effectLst>
        </p:spPr>
        <p:txBody>
          <a:bodyPr wrap="square">
            <a:spAutoFit/>
          </a:bodyPr>
          <a:lstStyle/>
          <a:p>
            <a:r>
              <a:rPr lang="en-US" sz="3200" dirty="0" smtClean="0">
                <a:solidFill>
                  <a:schemeClr val="tx1"/>
                </a:solidFill>
                <a:latin typeface="Arial" pitchFamily="34" charset="0"/>
                <a:cs typeface="Arial" pitchFamily="34" charset="0"/>
              </a:rPr>
              <a:t>Set Agreement </a:t>
            </a:r>
            <a:r>
              <a:rPr lang="en-US" sz="3200" dirty="0" smtClean="0">
                <a:solidFill>
                  <a:schemeClr val="tx1"/>
                </a:solidFill>
                <a:sym typeface="Symbol" pitchFamily="18" charset="2"/>
              </a:rPr>
              <a:t></a:t>
            </a:r>
            <a:r>
              <a:rPr lang="en-US" sz="3200" dirty="0" smtClean="0">
                <a:solidFill>
                  <a:schemeClr val="tx1"/>
                </a:solidFill>
              </a:rPr>
              <a:t> </a:t>
            </a:r>
            <a:r>
              <a:rPr lang="en-US" sz="3200" dirty="0" smtClean="0">
                <a:solidFill>
                  <a:schemeClr val="tx1"/>
                </a:solidFill>
                <a:latin typeface="Arial" pitchFamily="34" charset="0"/>
                <a:cs typeface="Arial" pitchFamily="34" charset="0"/>
              </a:rPr>
              <a:t>WSB</a:t>
            </a:r>
            <a:endParaRPr lang="en-US" sz="3200" dirty="0">
              <a:solidFill>
                <a:schemeClr val="tx1"/>
              </a:solidFill>
              <a:latin typeface="Arial" pitchFamily="34" charset="0"/>
              <a:cs typeface="Arial" pitchFamily="34" charset="0"/>
            </a:endParaRPr>
          </a:p>
        </p:txBody>
      </p:sp>
      <p:sp>
        <p:nvSpPr>
          <p:cNvPr id="2" name="Footer Placeholder 1"/>
          <p:cNvSpPr>
            <a:spLocks noGrp="1"/>
          </p:cNvSpPr>
          <p:nvPr>
            <p:ph type="ftr" sz="quarter" idx="11"/>
          </p:nvPr>
        </p:nvSpPr>
        <p:spPr/>
        <p:txBody>
          <a:bodyPr/>
          <a:lstStyle/>
          <a:p>
            <a:r>
              <a:rPr lang="en-US" smtClean="0"/>
              <a:t>Distributed Computing Through Combinatorial Topology</a:t>
            </a:r>
            <a:endParaRPr lang="en-US"/>
          </a:p>
        </p:txBody>
      </p:sp>
    </p:spTree>
    <p:extLst>
      <p:ext uri="{BB962C8B-B14F-4D97-AF65-F5344CB8AC3E}">
        <p14:creationId xmlns:p14="http://schemas.microsoft.com/office/powerpoint/2010/main" val="1635345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43832"/>
                                        </p:tgtEl>
                                        <p:attrNameLst>
                                          <p:attrName>style.visibility</p:attrName>
                                        </p:attrNameLst>
                                      </p:cBhvr>
                                      <p:to>
                                        <p:strVal val="visible"/>
                                      </p:to>
                                    </p:set>
                                    <p:animEffect transition="in" filter="blinds(horizontal)">
                                      <p:cBhvr>
                                        <p:cTn id="7" dur="500"/>
                                        <p:tgtEl>
                                          <p:spTgt spid="114383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blinds(horizontal)">
                                      <p:cBhvr>
                                        <p:cTn id="12" dur="500"/>
                                        <p:tgtEl>
                                          <p:spTgt spid="29"/>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blinds(horizontal)">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blinds(horizontal)">
                                      <p:cBhvr>
                                        <p:cTn id="20" dur="500"/>
                                        <p:tgtEl>
                                          <p:spTgt spid="35"/>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blinds(horizontal)">
                                      <p:cBhvr>
                                        <p:cTn id="23" dur="500"/>
                                        <p:tgtEl>
                                          <p:spTgt spid="21"/>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blinds(horizontal)">
                                      <p:cBhvr>
                                        <p:cTn id="28" dur="500"/>
                                        <p:tgtEl>
                                          <p:spTgt spid="37"/>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1143833"/>
                                        </p:tgtEl>
                                        <p:attrNameLst>
                                          <p:attrName>style.visibility</p:attrName>
                                        </p:attrNameLst>
                                      </p:cBhvr>
                                      <p:to>
                                        <p:strVal val="visible"/>
                                      </p:to>
                                    </p:set>
                                    <p:animEffect transition="in" filter="blinds(horizontal)">
                                      <p:cBhvr>
                                        <p:cTn id="31" dur="500"/>
                                        <p:tgtEl>
                                          <p:spTgt spid="1143833"/>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blinds(horizontal)">
                                      <p:cBhvr>
                                        <p:cTn id="36" dur="500"/>
                                        <p:tgtEl>
                                          <p:spTgt spid="46"/>
                                        </p:tgtEl>
                                      </p:cBhvr>
                                    </p:animEffect>
                                  </p:childTnLst>
                                </p:cTn>
                              </p:par>
                              <p:par>
                                <p:cTn id="37" presetID="3" presetClass="entr" presetSubtype="10" fill="hold"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blinds(horizontal)">
                                      <p:cBhvr>
                                        <p:cTn id="39" dur="500"/>
                                        <p:tgtEl>
                                          <p:spTgt spid="43"/>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1143835"/>
                                        </p:tgtEl>
                                        <p:attrNameLst>
                                          <p:attrName>style.visibility</p:attrName>
                                        </p:attrNameLst>
                                      </p:cBhvr>
                                      <p:to>
                                        <p:strVal val="visible"/>
                                      </p:to>
                                    </p:set>
                                    <p:animEffect transition="in" filter="blinds(horizontal)">
                                      <p:cBhvr>
                                        <p:cTn id="42" dur="500"/>
                                        <p:tgtEl>
                                          <p:spTgt spid="1143835"/>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40"/>
                                        </p:tgtEl>
                                        <p:attrNameLst>
                                          <p:attrName>style.visibility</p:attrName>
                                        </p:attrNameLst>
                                      </p:cBhvr>
                                      <p:to>
                                        <p:strVal val="visible"/>
                                      </p:to>
                                    </p:set>
                                    <p:animEffect transition="in" filter="blinds(horizontal)">
                                      <p:cBhvr>
                                        <p:cTn id="47" dur="500"/>
                                        <p:tgtEl>
                                          <p:spTgt spid="40"/>
                                        </p:tgtEl>
                                      </p:cBhvr>
                                    </p:animEffect>
                                  </p:childTnLst>
                                </p:cTn>
                              </p:par>
                              <p:par>
                                <p:cTn id="48" presetID="3" presetClass="entr" presetSubtype="10" fill="hold" grpId="0" nodeType="withEffect">
                                  <p:stCondLst>
                                    <p:cond delay="0"/>
                                  </p:stCondLst>
                                  <p:childTnLst>
                                    <p:set>
                                      <p:cBhvr>
                                        <p:cTn id="49" dur="1" fill="hold">
                                          <p:stCondLst>
                                            <p:cond delay="0"/>
                                          </p:stCondLst>
                                        </p:cTn>
                                        <p:tgtEl>
                                          <p:spTgt spid="1143841"/>
                                        </p:tgtEl>
                                        <p:attrNameLst>
                                          <p:attrName>style.visibility</p:attrName>
                                        </p:attrNameLst>
                                      </p:cBhvr>
                                      <p:to>
                                        <p:strVal val="visible"/>
                                      </p:to>
                                    </p:set>
                                    <p:animEffect transition="in" filter="blinds(horizontal)">
                                      <p:cBhvr>
                                        <p:cTn id="50" dur="500"/>
                                        <p:tgtEl>
                                          <p:spTgt spid="1143841"/>
                                        </p:tgtEl>
                                      </p:cBhvr>
                                    </p:animEffect>
                                  </p:childTnLst>
                                </p:cTn>
                              </p:par>
                              <p:par>
                                <p:cTn id="51" presetID="3" presetClass="entr" presetSubtype="10" fill="hold" grpId="0" nodeType="withEffect">
                                  <p:stCondLst>
                                    <p:cond delay="0"/>
                                  </p:stCondLst>
                                  <p:childTnLst>
                                    <p:set>
                                      <p:cBhvr>
                                        <p:cTn id="52" dur="1" fill="hold">
                                          <p:stCondLst>
                                            <p:cond delay="0"/>
                                          </p:stCondLst>
                                        </p:cTn>
                                        <p:tgtEl>
                                          <p:spTgt spid="1143826"/>
                                        </p:tgtEl>
                                        <p:attrNameLst>
                                          <p:attrName>style.visibility</p:attrName>
                                        </p:attrNameLst>
                                      </p:cBhvr>
                                      <p:to>
                                        <p:strVal val="visible"/>
                                      </p:to>
                                    </p:set>
                                    <p:animEffect transition="in" filter="blinds(horizontal)">
                                      <p:cBhvr>
                                        <p:cTn id="53" dur="500"/>
                                        <p:tgtEl>
                                          <p:spTgt spid="11438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3826" grpId="0" animBg="1"/>
      <p:bldP spid="1143832" grpId="0" animBg="1"/>
      <p:bldP spid="1143833" grpId="0" animBg="1"/>
      <p:bldP spid="1143835" grpId="0" animBg="1"/>
      <p:bldP spid="1143841" grpId="0"/>
      <p:bldP spid="17" grpId="0" animBg="1"/>
      <p:bldP spid="21" grpId="0" animBg="1"/>
      <p:bldP spid="46" grpId="0"/>
    </p:bld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3832" name="AutoShape 24"/>
          <p:cNvSpPr>
            <a:spLocks noChangeArrowheads="1"/>
          </p:cNvSpPr>
          <p:nvPr/>
        </p:nvSpPr>
        <p:spPr bwMode="auto">
          <a:xfrm>
            <a:off x="348903" y="1082155"/>
            <a:ext cx="4075611" cy="1384995"/>
          </a:xfrm>
          <a:prstGeom prst="flowChartProcess">
            <a:avLst/>
          </a:prstGeom>
          <a:solidFill>
            <a:schemeClr val="bg1">
              <a:lumMod val="65000"/>
            </a:schemeClr>
          </a:solidFill>
          <a:ln w="38100" algn="ctr">
            <a:solidFill>
              <a:schemeClr val="tx1"/>
            </a:solidFill>
            <a:miter lim="800000"/>
            <a:headEnd/>
            <a:tailEnd/>
          </a:ln>
          <a:effectLst>
            <a:outerShdw blurRad="50800" dist="38100" dir="2700000" algn="tl" rotWithShape="0">
              <a:prstClr val="black">
                <a:alpha val="40000"/>
              </a:prstClr>
            </a:outerShdw>
          </a:effectLst>
        </p:spPr>
        <p:txBody>
          <a:bodyPr wrap="square" anchor="ctr">
            <a:spAutoFit/>
          </a:bodyPr>
          <a:lstStyle/>
          <a:p>
            <a:r>
              <a:rPr lang="en-US" sz="2800" dirty="0" smtClean="0">
                <a:solidFill>
                  <a:schemeClr val="bg1"/>
                </a:solidFill>
                <a:latin typeface="Arial" pitchFamily="34" charset="0"/>
                <a:cs typeface="Arial" pitchFamily="34" charset="0"/>
              </a:rPr>
              <a:t>Choose name with anonymous</a:t>
            </a:r>
          </a:p>
          <a:p>
            <a:r>
              <a:rPr lang="en-US" sz="2800" i="1" dirty="0" smtClean="0">
                <a:solidFill>
                  <a:schemeClr val="bg1"/>
                </a:solidFill>
                <a:latin typeface="Arial" pitchFamily="34" charset="0"/>
                <a:cs typeface="Arial" pitchFamily="34" charset="0"/>
              </a:rPr>
              <a:t>n</a:t>
            </a:r>
            <a:r>
              <a:rPr lang="en-US" sz="2800" dirty="0" smtClean="0">
                <a:solidFill>
                  <a:schemeClr val="bg1"/>
                </a:solidFill>
                <a:latin typeface="Arial" pitchFamily="34" charset="0"/>
                <a:cs typeface="Arial" pitchFamily="34" charset="0"/>
              </a:rPr>
              <a:t>-Set agreement</a:t>
            </a:r>
            <a:endParaRPr lang="en-US" sz="2800" dirty="0">
              <a:solidFill>
                <a:schemeClr val="bg1"/>
              </a:solidFill>
              <a:latin typeface="Arial" pitchFamily="34" charset="0"/>
              <a:cs typeface="Arial" pitchFamily="34" charset="0"/>
            </a:endParaRPr>
          </a:p>
        </p:txBody>
      </p:sp>
      <p:sp>
        <p:nvSpPr>
          <p:cNvPr id="24" name="Text Box 48"/>
          <p:cNvSpPr txBox="1">
            <a:spLocks noChangeArrowheads="1"/>
          </p:cNvSpPr>
          <p:nvPr/>
        </p:nvSpPr>
        <p:spPr bwMode="auto">
          <a:xfrm>
            <a:off x="255937" y="2428260"/>
            <a:ext cx="1164101" cy="584775"/>
          </a:xfrm>
          <a:prstGeom prst="rect">
            <a:avLst/>
          </a:prstGeom>
          <a:solidFill>
            <a:schemeClr val="bg1">
              <a:alpha val="80000"/>
            </a:schemeClr>
          </a:solidFill>
          <a:ln w="38100" algn="ctr">
            <a:solidFill>
              <a:srgbClr val="0070C0"/>
            </a:solidFill>
            <a:miter lim="800000"/>
            <a:headEnd/>
            <a:tailEnd/>
          </a:ln>
          <a:effectLst>
            <a:outerShdw blurRad="50800" dist="38100" dir="2700000" algn="tl" rotWithShape="0">
              <a:prstClr val="black">
                <a:alpha val="40000"/>
              </a:prstClr>
            </a:outerShdw>
          </a:effectLst>
        </p:spPr>
        <p:txBody>
          <a:bodyPr wrap="none">
            <a:spAutoFit/>
          </a:bodyPr>
          <a:lstStyle/>
          <a:p>
            <a:r>
              <a:rPr lang="en-US" sz="3200" dirty="0" smtClean="0">
                <a:latin typeface="Arial" pitchFamily="34" charset="0"/>
                <a:cs typeface="Arial" pitchFamily="34" charset="0"/>
              </a:rPr>
              <a:t>Proof</a:t>
            </a:r>
            <a:endParaRPr lang="en-US" sz="3200" dirty="0">
              <a:latin typeface="Arial" pitchFamily="34" charset="0"/>
              <a:cs typeface="Arial" pitchFamily="34" charset="0"/>
            </a:endParaRPr>
          </a:p>
        </p:txBody>
      </p:sp>
      <p:sp>
        <p:nvSpPr>
          <p:cNvPr id="31" name="Slide Number Placeholder 4"/>
          <p:cNvSpPr>
            <a:spLocks noGrp="1"/>
          </p:cNvSpPr>
          <p:nvPr>
            <p:ph type="sldNum" sz="quarter" idx="12"/>
          </p:nvPr>
        </p:nvSpPr>
        <p:spPr/>
        <p:txBody>
          <a:bodyPr/>
          <a:lstStyle/>
          <a:p>
            <a:fld id="{A3B15B42-88C9-48F8-B0FE-621F678C2B51}" type="slidenum">
              <a:rPr lang="en-US"/>
              <a:pPr/>
              <a:t>208</a:t>
            </a:fld>
            <a:endParaRPr lang="en-US" dirty="0"/>
          </a:p>
        </p:txBody>
      </p:sp>
      <p:sp>
        <p:nvSpPr>
          <p:cNvPr id="1143818" name="Line 10"/>
          <p:cNvSpPr>
            <a:spLocks noChangeShapeType="1"/>
          </p:cNvSpPr>
          <p:nvPr/>
        </p:nvSpPr>
        <p:spPr bwMode="auto">
          <a:xfrm>
            <a:off x="2298220" y="584258"/>
            <a:ext cx="0" cy="450850"/>
          </a:xfrm>
          <a:prstGeom prst="line">
            <a:avLst/>
          </a:prstGeom>
          <a:noFill/>
          <a:ln w="76200">
            <a:solidFill>
              <a:schemeClr val="tx1"/>
            </a:solidFill>
            <a:round/>
            <a:headEnd/>
            <a:tailEnd type="triangle" w="med" len="med"/>
          </a:ln>
          <a:effectLst/>
        </p:spPr>
        <p:txBody>
          <a:bodyPr anchor="ctr"/>
          <a:lstStyle/>
          <a:p>
            <a:endParaRPr lang="en-US"/>
          </a:p>
        </p:txBody>
      </p:sp>
      <p:sp>
        <p:nvSpPr>
          <p:cNvPr id="1143826" name="AutoShape 18"/>
          <p:cNvSpPr>
            <a:spLocks noChangeArrowheads="1"/>
          </p:cNvSpPr>
          <p:nvPr/>
        </p:nvSpPr>
        <p:spPr bwMode="auto">
          <a:xfrm>
            <a:off x="4857583" y="5089826"/>
            <a:ext cx="1561646" cy="523220"/>
          </a:xfrm>
          <a:prstGeom prst="flowChartProcess">
            <a:avLst/>
          </a:prstGeom>
          <a:solidFill>
            <a:schemeClr val="bg1">
              <a:lumMod val="65000"/>
            </a:schemeClr>
          </a:solidFill>
          <a:ln w="38100" algn="ctr">
            <a:solidFill>
              <a:schemeClr val="tx1"/>
            </a:solidFill>
            <a:miter lim="800000"/>
            <a:headEnd/>
            <a:tailEnd/>
          </a:ln>
          <a:effectLst>
            <a:outerShdw blurRad="50800" dist="38100" dir="2700000" algn="tl" rotWithShape="0">
              <a:prstClr val="black">
                <a:alpha val="40000"/>
              </a:prstClr>
            </a:outerShdw>
          </a:effectLst>
        </p:spPr>
        <p:txBody>
          <a:bodyPr wrap="none" anchor="ctr">
            <a:spAutoFit/>
          </a:bodyPr>
          <a:lstStyle/>
          <a:p>
            <a:r>
              <a:rPr lang="en-US" sz="2800" b="1" dirty="0" smtClean="0">
                <a:solidFill>
                  <a:schemeClr val="bg1"/>
                </a:solidFill>
                <a:latin typeface="Arial" pitchFamily="34" charset="0"/>
                <a:cs typeface="Arial" pitchFamily="34" charset="0"/>
              </a:rPr>
              <a:t>Group</a:t>
            </a:r>
            <a:r>
              <a:rPr lang="en-US" sz="2800" b="1" dirty="0" smtClean="0">
                <a:latin typeface="Arial" pitchFamily="34" charset="0"/>
                <a:cs typeface="Arial" pitchFamily="34" charset="0"/>
              </a:rPr>
              <a:t> </a:t>
            </a:r>
            <a:r>
              <a:rPr lang="en-US" sz="2800" b="1" dirty="0" smtClean="0">
                <a:solidFill>
                  <a:schemeClr val="bg1"/>
                </a:solidFill>
                <a:latin typeface="Arial" pitchFamily="34" charset="0"/>
                <a:cs typeface="Arial" pitchFamily="34" charset="0"/>
              </a:rPr>
              <a:t>1</a:t>
            </a:r>
            <a:endParaRPr lang="en-US" sz="2800" b="1" dirty="0">
              <a:solidFill>
                <a:schemeClr val="bg1"/>
              </a:solidFill>
              <a:latin typeface="Arial" pitchFamily="34" charset="0"/>
              <a:cs typeface="Arial" pitchFamily="34" charset="0"/>
            </a:endParaRPr>
          </a:p>
        </p:txBody>
      </p:sp>
      <p:sp>
        <p:nvSpPr>
          <p:cNvPr id="1143833" name="AutoShape 25"/>
          <p:cNvSpPr>
            <a:spLocks noChangeArrowheads="1"/>
          </p:cNvSpPr>
          <p:nvPr/>
        </p:nvSpPr>
        <p:spPr bwMode="auto">
          <a:xfrm>
            <a:off x="4197190" y="3145884"/>
            <a:ext cx="2882432" cy="1650742"/>
          </a:xfrm>
          <a:prstGeom prst="flowChartDecision">
            <a:avLst/>
          </a:prstGeom>
          <a:solidFill>
            <a:schemeClr val="bg1">
              <a:lumMod val="65000"/>
            </a:schemeClr>
          </a:solidFill>
          <a:ln w="38100" algn="ctr">
            <a:solidFill>
              <a:schemeClr val="tx1"/>
            </a:solidFill>
            <a:miter lim="800000"/>
            <a:headEnd/>
            <a:tailEnd/>
          </a:ln>
          <a:effectLst>
            <a:outerShdw blurRad="50800" dist="38100" dir="2700000" algn="tl" rotWithShape="0">
              <a:prstClr val="black">
                <a:alpha val="40000"/>
              </a:prstClr>
            </a:outerShdw>
          </a:effectLst>
        </p:spPr>
        <p:txBody>
          <a:bodyPr wrap="none" anchor="ctr">
            <a:spAutoFit/>
          </a:bodyPr>
          <a:lstStyle/>
          <a:p>
            <a:r>
              <a:rPr lang="en-US" sz="2400" dirty="0" smtClean="0">
                <a:solidFill>
                  <a:schemeClr val="bg1"/>
                </a:solidFill>
                <a:latin typeface="Arial" pitchFamily="34" charset="0"/>
                <a:cs typeface="Arial" pitchFamily="34" charset="0"/>
              </a:rPr>
              <a:t>My name</a:t>
            </a:r>
          </a:p>
          <a:p>
            <a:r>
              <a:rPr lang="en-US" sz="2400" dirty="0" smtClean="0">
                <a:solidFill>
                  <a:schemeClr val="bg1"/>
                </a:solidFill>
                <a:latin typeface="Arial" pitchFamily="34" charset="0"/>
                <a:cs typeface="Arial" pitchFamily="34" charset="0"/>
              </a:rPr>
              <a:t>written?</a:t>
            </a:r>
            <a:endParaRPr lang="en-US" sz="2400" dirty="0">
              <a:solidFill>
                <a:schemeClr val="bg1"/>
              </a:solidFill>
              <a:latin typeface="Arial" pitchFamily="34" charset="0"/>
              <a:cs typeface="Arial" pitchFamily="34" charset="0"/>
            </a:endParaRPr>
          </a:p>
        </p:txBody>
      </p:sp>
      <p:sp>
        <p:nvSpPr>
          <p:cNvPr id="1143835" name="AutoShape 27"/>
          <p:cNvSpPr>
            <a:spLocks noChangeArrowheads="1"/>
          </p:cNvSpPr>
          <p:nvPr/>
        </p:nvSpPr>
        <p:spPr bwMode="auto">
          <a:xfrm>
            <a:off x="7316638" y="3722191"/>
            <a:ext cx="1561646" cy="523220"/>
          </a:xfrm>
          <a:prstGeom prst="flowChartProcess">
            <a:avLst/>
          </a:prstGeom>
          <a:solidFill>
            <a:schemeClr val="bg1">
              <a:lumMod val="65000"/>
            </a:schemeClr>
          </a:solidFill>
          <a:ln w="38100" algn="ctr">
            <a:solidFill>
              <a:schemeClr val="tx1"/>
            </a:solidFill>
            <a:miter lim="800000"/>
            <a:headEnd/>
            <a:tailEnd/>
          </a:ln>
          <a:effectLst>
            <a:outerShdw blurRad="50800" dist="38100" dir="2700000" algn="tl" rotWithShape="0">
              <a:prstClr val="black">
                <a:alpha val="40000"/>
              </a:prstClr>
            </a:outerShdw>
          </a:effectLst>
        </p:spPr>
        <p:txBody>
          <a:bodyPr wrap="none" anchor="ctr">
            <a:spAutoFit/>
          </a:bodyPr>
          <a:lstStyle/>
          <a:p>
            <a:r>
              <a:rPr lang="en-US" sz="2800" b="1" dirty="0" smtClean="0">
                <a:solidFill>
                  <a:schemeClr val="bg1"/>
                </a:solidFill>
                <a:latin typeface="Arial" pitchFamily="34" charset="0"/>
                <a:cs typeface="Arial" pitchFamily="34" charset="0"/>
              </a:rPr>
              <a:t>Group 0</a:t>
            </a:r>
            <a:endParaRPr lang="en-US" sz="2800" b="1" dirty="0">
              <a:solidFill>
                <a:schemeClr val="bg1"/>
              </a:solidFill>
              <a:latin typeface="Arial" pitchFamily="34" charset="0"/>
              <a:cs typeface="Arial" pitchFamily="34" charset="0"/>
            </a:endParaRPr>
          </a:p>
        </p:txBody>
      </p:sp>
      <p:sp>
        <p:nvSpPr>
          <p:cNvPr id="1143841" name="Text Box 33"/>
          <p:cNvSpPr txBox="1">
            <a:spLocks noChangeArrowheads="1"/>
          </p:cNvSpPr>
          <p:nvPr/>
        </p:nvSpPr>
        <p:spPr bwMode="auto">
          <a:xfrm>
            <a:off x="5817640" y="4572270"/>
            <a:ext cx="585418" cy="523220"/>
          </a:xfrm>
          <a:prstGeom prst="rect">
            <a:avLst/>
          </a:prstGeom>
          <a:noFill/>
          <a:ln w="38100" algn="ctr">
            <a:noFill/>
            <a:miter lim="800000"/>
            <a:headEnd/>
            <a:tailEnd/>
          </a:ln>
          <a:effectLst/>
        </p:spPr>
        <p:txBody>
          <a:bodyPr wrap="none">
            <a:spAutoFit/>
          </a:bodyPr>
          <a:lstStyle/>
          <a:p>
            <a:r>
              <a:rPr lang="en-US" sz="2800" dirty="0" smtClean="0">
                <a:solidFill>
                  <a:schemeClr val="tx1"/>
                </a:solidFill>
                <a:latin typeface="Arial" pitchFamily="34" charset="0"/>
                <a:cs typeface="Arial" pitchFamily="34" charset="0"/>
              </a:rPr>
              <a:t>no</a:t>
            </a:r>
            <a:endParaRPr lang="en-US" sz="2800" dirty="0">
              <a:solidFill>
                <a:schemeClr val="tx1"/>
              </a:solidFill>
              <a:latin typeface="Arial" pitchFamily="34" charset="0"/>
              <a:cs typeface="Arial" pitchFamily="34" charset="0"/>
            </a:endParaRPr>
          </a:p>
        </p:txBody>
      </p:sp>
      <p:sp>
        <p:nvSpPr>
          <p:cNvPr id="34" name="TextBox 33"/>
          <p:cNvSpPr txBox="1"/>
          <p:nvPr/>
        </p:nvSpPr>
        <p:spPr>
          <a:xfrm>
            <a:off x="2528934" y="486697"/>
            <a:ext cx="1173718" cy="523220"/>
          </a:xfrm>
          <a:prstGeom prst="rect">
            <a:avLst/>
          </a:prstGeom>
          <a:noFill/>
        </p:spPr>
        <p:txBody>
          <a:bodyPr wrap="none" rtlCol="0">
            <a:spAutoFit/>
          </a:bodyPr>
          <a:lstStyle/>
          <a:p>
            <a:r>
              <a:rPr lang="en-US" sz="2800" dirty="0" smtClean="0">
                <a:solidFill>
                  <a:schemeClr val="tx1"/>
                </a:solidFill>
                <a:latin typeface="cmsy10"/>
                <a:cs typeface="Arial" pitchFamily="34" charset="0"/>
              </a:rPr>
              <a:t>·</a:t>
            </a:r>
            <a:r>
              <a:rPr lang="en-US" sz="2800" dirty="0" smtClean="0">
                <a:solidFill>
                  <a:schemeClr val="tx1"/>
                </a:solidFill>
                <a:latin typeface="Arial" pitchFamily="34" charset="0"/>
                <a:cs typeface="Arial" pitchFamily="34" charset="0"/>
              </a:rPr>
              <a:t> </a:t>
            </a:r>
            <a:r>
              <a:rPr lang="en-US" sz="2800" i="1" dirty="0" smtClean="0">
                <a:solidFill>
                  <a:schemeClr val="tx1"/>
                </a:solidFill>
                <a:latin typeface="Arial" pitchFamily="34" charset="0"/>
                <a:cs typeface="Arial" pitchFamily="34" charset="0"/>
              </a:rPr>
              <a:t>n+1</a:t>
            </a:r>
            <a:endParaRPr lang="en-US" sz="2800" dirty="0" smtClean="0">
              <a:solidFill>
                <a:schemeClr val="tx1"/>
              </a:solidFill>
              <a:latin typeface="Arial" pitchFamily="34" charset="0"/>
              <a:cs typeface="Arial" pitchFamily="34" charset="0"/>
            </a:endParaRPr>
          </a:p>
        </p:txBody>
      </p:sp>
      <p:sp>
        <p:nvSpPr>
          <p:cNvPr id="17" name="AutoShape 24"/>
          <p:cNvSpPr>
            <a:spLocks noChangeArrowheads="1"/>
          </p:cNvSpPr>
          <p:nvPr/>
        </p:nvSpPr>
        <p:spPr bwMode="auto">
          <a:xfrm>
            <a:off x="4629989" y="1513042"/>
            <a:ext cx="2016834" cy="523220"/>
          </a:xfrm>
          <a:prstGeom prst="flowChartProcess">
            <a:avLst/>
          </a:prstGeom>
          <a:solidFill>
            <a:schemeClr val="bg1">
              <a:lumMod val="65000"/>
            </a:schemeClr>
          </a:solidFill>
          <a:ln w="38100" algn="ctr">
            <a:solidFill>
              <a:schemeClr val="tx1"/>
            </a:solidFill>
            <a:miter lim="800000"/>
            <a:headEnd/>
            <a:tailEnd/>
          </a:ln>
          <a:effectLst>
            <a:outerShdw blurRad="50800" dist="38100" dir="2700000" algn="tl" rotWithShape="0">
              <a:prstClr val="black">
                <a:alpha val="40000"/>
              </a:prstClr>
            </a:outerShdw>
          </a:effectLst>
        </p:spPr>
        <p:txBody>
          <a:bodyPr wrap="none" anchor="ctr">
            <a:spAutoFit/>
          </a:bodyPr>
          <a:lstStyle/>
          <a:p>
            <a:r>
              <a:rPr lang="en-US" sz="2800" dirty="0" smtClean="0">
                <a:solidFill>
                  <a:schemeClr val="bg1"/>
                </a:solidFill>
                <a:latin typeface="Arial" pitchFamily="34" charset="0"/>
                <a:cs typeface="Arial" pitchFamily="34" charset="0"/>
              </a:rPr>
              <a:t>Write name</a:t>
            </a:r>
            <a:endParaRPr lang="en-US" sz="2800" dirty="0">
              <a:solidFill>
                <a:schemeClr val="bg1"/>
              </a:solidFill>
              <a:latin typeface="Arial" pitchFamily="34" charset="0"/>
              <a:cs typeface="Arial" pitchFamily="34" charset="0"/>
            </a:endParaRPr>
          </a:p>
        </p:txBody>
      </p:sp>
      <p:sp>
        <p:nvSpPr>
          <p:cNvPr id="21" name="AutoShape 24"/>
          <p:cNvSpPr>
            <a:spLocks noChangeArrowheads="1"/>
          </p:cNvSpPr>
          <p:nvPr/>
        </p:nvSpPr>
        <p:spPr bwMode="auto">
          <a:xfrm>
            <a:off x="4525762" y="2329463"/>
            <a:ext cx="2225289" cy="523220"/>
          </a:xfrm>
          <a:prstGeom prst="flowChartProcess">
            <a:avLst/>
          </a:prstGeom>
          <a:solidFill>
            <a:schemeClr val="bg1">
              <a:lumMod val="65000"/>
            </a:schemeClr>
          </a:solidFill>
          <a:ln w="38100" algn="ctr">
            <a:solidFill>
              <a:schemeClr val="tx1"/>
            </a:solidFill>
            <a:miter lim="800000"/>
            <a:headEnd/>
            <a:tailEnd/>
          </a:ln>
          <a:effectLst>
            <a:outerShdw blurRad="50800" dist="38100" dir="2700000" algn="tl" rotWithShape="0">
              <a:prstClr val="black">
                <a:alpha val="40000"/>
              </a:prstClr>
            </a:outerShdw>
          </a:effectLst>
        </p:spPr>
        <p:txBody>
          <a:bodyPr wrap="none" anchor="ctr">
            <a:spAutoFit/>
          </a:bodyPr>
          <a:lstStyle/>
          <a:p>
            <a:r>
              <a:rPr lang="en-US" sz="2800" dirty="0" smtClean="0">
                <a:solidFill>
                  <a:schemeClr val="bg1"/>
                </a:solidFill>
                <a:latin typeface="Arial" pitchFamily="34" charset="0"/>
                <a:cs typeface="Arial" pitchFamily="34" charset="0"/>
              </a:rPr>
              <a:t>Read names</a:t>
            </a:r>
            <a:endParaRPr lang="en-US" sz="2800" dirty="0">
              <a:solidFill>
                <a:schemeClr val="bg1"/>
              </a:solidFill>
              <a:latin typeface="Arial" pitchFamily="34" charset="0"/>
              <a:cs typeface="Arial" pitchFamily="34" charset="0"/>
            </a:endParaRPr>
          </a:p>
        </p:txBody>
      </p:sp>
      <p:cxnSp>
        <p:nvCxnSpPr>
          <p:cNvPr id="29" name="Straight Arrow Connector 28"/>
          <p:cNvCxnSpPr>
            <a:stCxn id="1143832" idx="3"/>
            <a:endCxn id="17" idx="1"/>
          </p:cNvCxnSpPr>
          <p:nvPr/>
        </p:nvCxnSpPr>
        <p:spPr bwMode="auto">
          <a:xfrm flipV="1">
            <a:off x="4424514" y="1774652"/>
            <a:ext cx="205475" cy="1"/>
          </a:xfrm>
          <a:prstGeom prst="straightConnector1">
            <a:avLst/>
          </a:prstGeom>
          <a:noFill/>
          <a:ln w="76200" cap="flat" cmpd="sng" algn="ctr">
            <a:solidFill>
              <a:schemeClr val="tx1"/>
            </a:solidFill>
            <a:prstDash val="solid"/>
            <a:round/>
            <a:headEnd type="none" w="med" len="med"/>
            <a:tailEnd type="triangle" w="med" len="med"/>
          </a:ln>
          <a:effectLst/>
        </p:spPr>
      </p:cxnSp>
      <p:cxnSp>
        <p:nvCxnSpPr>
          <p:cNvPr id="35" name="Straight Arrow Connector 34"/>
          <p:cNvCxnSpPr>
            <a:stCxn id="17" idx="2"/>
            <a:endCxn id="21" idx="0"/>
          </p:cNvCxnSpPr>
          <p:nvPr/>
        </p:nvCxnSpPr>
        <p:spPr bwMode="auto">
          <a:xfrm>
            <a:off x="5638406" y="2036262"/>
            <a:ext cx="1" cy="293201"/>
          </a:xfrm>
          <a:prstGeom prst="straightConnector1">
            <a:avLst/>
          </a:prstGeom>
          <a:noFill/>
          <a:ln w="76200" cap="flat" cmpd="sng" algn="ctr">
            <a:solidFill>
              <a:schemeClr val="tx1"/>
            </a:solidFill>
            <a:prstDash val="solid"/>
            <a:round/>
            <a:headEnd type="none" w="med" len="med"/>
            <a:tailEnd type="triangle" w="med" len="med"/>
          </a:ln>
          <a:effectLst/>
        </p:spPr>
      </p:cxnSp>
      <p:cxnSp>
        <p:nvCxnSpPr>
          <p:cNvPr id="37" name="Straight Arrow Connector 36"/>
          <p:cNvCxnSpPr>
            <a:stCxn id="21" idx="2"/>
            <a:endCxn id="1143833" idx="0"/>
          </p:cNvCxnSpPr>
          <p:nvPr/>
        </p:nvCxnSpPr>
        <p:spPr bwMode="auto">
          <a:xfrm flipH="1">
            <a:off x="5638406" y="2852683"/>
            <a:ext cx="1" cy="293201"/>
          </a:xfrm>
          <a:prstGeom prst="straightConnector1">
            <a:avLst/>
          </a:prstGeom>
          <a:noFill/>
          <a:ln w="76200" cap="flat" cmpd="sng" algn="ctr">
            <a:solidFill>
              <a:schemeClr val="tx1"/>
            </a:solidFill>
            <a:prstDash val="solid"/>
            <a:round/>
            <a:headEnd type="none" w="med" len="med"/>
            <a:tailEnd type="triangle" w="med" len="med"/>
          </a:ln>
          <a:effectLst/>
        </p:spPr>
      </p:cxnSp>
      <p:cxnSp>
        <p:nvCxnSpPr>
          <p:cNvPr id="40" name="Straight Arrow Connector 39"/>
          <p:cNvCxnSpPr>
            <a:stCxn id="1143833" idx="2"/>
          </p:cNvCxnSpPr>
          <p:nvPr/>
        </p:nvCxnSpPr>
        <p:spPr bwMode="auto">
          <a:xfrm>
            <a:off x="5638406" y="4796626"/>
            <a:ext cx="10227" cy="409556"/>
          </a:xfrm>
          <a:prstGeom prst="straightConnector1">
            <a:avLst/>
          </a:prstGeom>
          <a:noFill/>
          <a:ln w="76200" cap="flat" cmpd="sng" algn="ctr">
            <a:solidFill>
              <a:schemeClr val="tx1"/>
            </a:solidFill>
            <a:prstDash val="solid"/>
            <a:round/>
            <a:headEnd type="none" w="med" len="med"/>
            <a:tailEnd type="triangle" w="med" len="med"/>
          </a:ln>
          <a:effectLst/>
        </p:spPr>
      </p:cxnSp>
      <p:cxnSp>
        <p:nvCxnSpPr>
          <p:cNvPr id="43" name="Straight Arrow Connector 42"/>
          <p:cNvCxnSpPr>
            <a:stCxn id="1143833" idx="3"/>
            <a:endCxn id="1143835" idx="1"/>
          </p:cNvCxnSpPr>
          <p:nvPr/>
        </p:nvCxnSpPr>
        <p:spPr bwMode="auto">
          <a:xfrm>
            <a:off x="7079622" y="3971255"/>
            <a:ext cx="237016" cy="12546"/>
          </a:xfrm>
          <a:prstGeom prst="straightConnector1">
            <a:avLst/>
          </a:prstGeom>
          <a:noFill/>
          <a:ln w="76200" cap="flat" cmpd="sng" algn="ctr">
            <a:solidFill>
              <a:schemeClr val="tx1"/>
            </a:solidFill>
            <a:prstDash val="solid"/>
            <a:round/>
            <a:headEnd type="none" w="med" len="med"/>
            <a:tailEnd type="triangle" w="med" len="med"/>
          </a:ln>
          <a:effectLst/>
        </p:spPr>
      </p:cxnSp>
      <p:sp>
        <p:nvSpPr>
          <p:cNvPr id="46" name="Text Box 33"/>
          <p:cNvSpPr txBox="1">
            <a:spLocks noChangeArrowheads="1"/>
          </p:cNvSpPr>
          <p:nvPr/>
        </p:nvSpPr>
        <p:spPr bwMode="auto">
          <a:xfrm>
            <a:off x="6657609" y="3249832"/>
            <a:ext cx="744114" cy="523220"/>
          </a:xfrm>
          <a:prstGeom prst="rect">
            <a:avLst/>
          </a:prstGeom>
          <a:noFill/>
          <a:ln w="38100" algn="ctr">
            <a:noFill/>
            <a:miter lim="800000"/>
            <a:headEnd/>
            <a:tailEnd/>
          </a:ln>
          <a:effectLst/>
        </p:spPr>
        <p:txBody>
          <a:bodyPr wrap="none">
            <a:spAutoFit/>
          </a:bodyPr>
          <a:lstStyle/>
          <a:p>
            <a:r>
              <a:rPr lang="en-US" sz="2800" dirty="0">
                <a:solidFill>
                  <a:schemeClr val="tx1"/>
                </a:solidFill>
                <a:latin typeface="Arial" pitchFamily="34" charset="0"/>
                <a:cs typeface="Arial" pitchFamily="34" charset="0"/>
              </a:rPr>
              <a:t>yes</a:t>
            </a:r>
          </a:p>
        </p:txBody>
      </p:sp>
      <p:sp>
        <p:nvSpPr>
          <p:cNvPr id="49" name="Text Box 122"/>
          <p:cNvSpPr txBox="1">
            <a:spLocks noChangeArrowheads="1"/>
          </p:cNvSpPr>
          <p:nvPr/>
        </p:nvSpPr>
        <p:spPr bwMode="auto">
          <a:xfrm>
            <a:off x="5207564" y="193930"/>
            <a:ext cx="3713828" cy="1077218"/>
          </a:xfrm>
          <a:prstGeom prst="rect">
            <a:avLst/>
          </a:prstGeom>
          <a:solidFill>
            <a:schemeClr val="bg1">
              <a:alpha val="89999"/>
            </a:schemeClr>
          </a:solidFill>
          <a:ln w="38100" algn="ctr">
            <a:solidFill>
              <a:srgbClr val="0070C0"/>
            </a:solidFill>
            <a:miter lim="800000"/>
            <a:headEnd/>
            <a:tailEnd/>
          </a:ln>
          <a:effectLst>
            <a:outerShdw blurRad="50800" dist="38100" dir="2700000" algn="tl" rotWithShape="0">
              <a:prstClr val="black">
                <a:alpha val="40000"/>
              </a:prstClr>
            </a:outerShdw>
          </a:effectLst>
        </p:spPr>
        <p:txBody>
          <a:bodyPr wrap="square">
            <a:spAutoFit/>
          </a:bodyPr>
          <a:lstStyle/>
          <a:p>
            <a:r>
              <a:rPr lang="en-US" sz="3200" dirty="0" smtClean="0">
                <a:solidFill>
                  <a:schemeClr val="tx1"/>
                </a:solidFill>
                <a:latin typeface="Arial" pitchFamily="34" charset="0"/>
                <a:cs typeface="Arial" pitchFamily="34" charset="0"/>
              </a:rPr>
              <a:t>Set Agreement </a:t>
            </a:r>
            <a:r>
              <a:rPr lang="en-US" sz="3200" dirty="0" smtClean="0">
                <a:solidFill>
                  <a:schemeClr val="tx1"/>
                </a:solidFill>
                <a:sym typeface="Symbol" pitchFamily="18" charset="2"/>
              </a:rPr>
              <a:t></a:t>
            </a:r>
            <a:r>
              <a:rPr lang="en-US" sz="3200" dirty="0" smtClean="0">
                <a:solidFill>
                  <a:schemeClr val="tx1"/>
                </a:solidFill>
              </a:rPr>
              <a:t> </a:t>
            </a:r>
            <a:r>
              <a:rPr lang="en-US" sz="3200" dirty="0" smtClean="0">
                <a:solidFill>
                  <a:schemeClr val="tx1"/>
                </a:solidFill>
                <a:latin typeface="Arial" pitchFamily="34" charset="0"/>
                <a:cs typeface="Arial" pitchFamily="34" charset="0"/>
              </a:rPr>
              <a:t>WSB</a:t>
            </a:r>
            <a:endParaRPr lang="en-US" sz="3200" dirty="0">
              <a:solidFill>
                <a:schemeClr val="tx1"/>
              </a:solidFill>
              <a:latin typeface="Arial" pitchFamily="34" charset="0"/>
              <a:cs typeface="Arial" pitchFamily="34" charset="0"/>
            </a:endParaRPr>
          </a:p>
        </p:txBody>
      </p:sp>
      <p:sp>
        <p:nvSpPr>
          <p:cNvPr id="20" name="Text Box 48"/>
          <p:cNvSpPr txBox="1">
            <a:spLocks noChangeArrowheads="1"/>
          </p:cNvSpPr>
          <p:nvPr/>
        </p:nvSpPr>
        <p:spPr bwMode="auto">
          <a:xfrm>
            <a:off x="451160" y="2939538"/>
            <a:ext cx="4273927" cy="584775"/>
          </a:xfrm>
          <a:prstGeom prst="rect">
            <a:avLst/>
          </a:prstGeom>
          <a:solidFill>
            <a:schemeClr val="bg1">
              <a:alpha val="80000"/>
            </a:schemeClr>
          </a:solidFill>
          <a:ln w="38100" algn="ctr">
            <a:solidFill>
              <a:srgbClr val="FF0000"/>
            </a:solidFill>
            <a:miter lim="800000"/>
            <a:headEnd/>
            <a:tailEnd/>
          </a:ln>
          <a:effectLst>
            <a:outerShdw blurRad="50800" dist="38100" dir="2700000" algn="tl" rotWithShape="0">
              <a:prstClr val="black">
                <a:alpha val="40000"/>
              </a:prstClr>
            </a:outerShdw>
          </a:effectLst>
        </p:spPr>
        <p:txBody>
          <a:bodyPr wrap="none">
            <a:spAutoFit/>
          </a:bodyPr>
          <a:lstStyle/>
          <a:p>
            <a:r>
              <a:rPr lang="en-US" sz="3200" dirty="0" smtClean="0">
                <a:latin typeface="Arial" pitchFamily="34" charset="0"/>
                <a:cs typeface="Arial" pitchFamily="34" charset="0"/>
              </a:rPr>
              <a:t>If all </a:t>
            </a:r>
            <a:r>
              <a:rPr lang="en-US" sz="3200" i="1" dirty="0" smtClean="0">
                <a:solidFill>
                  <a:schemeClr val="tx1"/>
                </a:solidFill>
                <a:latin typeface="Arial" pitchFamily="34" charset="0"/>
                <a:cs typeface="Arial" pitchFamily="34" charset="0"/>
              </a:rPr>
              <a:t>n+</a:t>
            </a:r>
            <a:r>
              <a:rPr lang="en-US" sz="3200" dirty="0" smtClean="0">
                <a:solidFill>
                  <a:schemeClr val="tx1"/>
                </a:solidFill>
                <a:latin typeface="Arial" pitchFamily="34" charset="0"/>
                <a:cs typeface="Arial" pitchFamily="34" charset="0"/>
              </a:rPr>
              <a:t>1</a:t>
            </a:r>
            <a:r>
              <a:rPr lang="en-US" sz="3200" dirty="0" smtClean="0">
                <a:latin typeface="Arial" pitchFamily="34" charset="0"/>
                <a:cs typeface="Arial" pitchFamily="34" charset="0"/>
              </a:rPr>
              <a:t> participate …</a:t>
            </a:r>
            <a:endParaRPr lang="en-US" sz="3200" dirty="0">
              <a:latin typeface="Arial" pitchFamily="34" charset="0"/>
              <a:cs typeface="Arial" pitchFamily="34" charset="0"/>
            </a:endParaRPr>
          </a:p>
        </p:txBody>
      </p:sp>
      <p:sp>
        <p:nvSpPr>
          <p:cNvPr id="22" name="Text Box 48"/>
          <p:cNvSpPr txBox="1">
            <a:spLocks noChangeArrowheads="1"/>
          </p:cNvSpPr>
          <p:nvPr/>
        </p:nvSpPr>
        <p:spPr bwMode="auto">
          <a:xfrm>
            <a:off x="1276248" y="3460654"/>
            <a:ext cx="3531717" cy="1077218"/>
          </a:xfrm>
          <a:prstGeom prst="rect">
            <a:avLst/>
          </a:prstGeom>
          <a:solidFill>
            <a:schemeClr val="bg1">
              <a:alpha val="80000"/>
            </a:schemeClr>
          </a:solidFill>
          <a:ln w="38100" algn="ctr">
            <a:solidFill>
              <a:srgbClr val="FF0000"/>
            </a:solidFill>
            <a:miter lim="800000"/>
            <a:headEnd/>
            <a:tailEnd/>
          </a:ln>
          <a:effectLst>
            <a:outerShdw blurRad="50800" dist="38100" dir="2700000" algn="tl" rotWithShape="0">
              <a:prstClr val="black">
                <a:alpha val="40000"/>
              </a:prstClr>
            </a:outerShdw>
          </a:effectLst>
        </p:spPr>
        <p:txBody>
          <a:bodyPr wrap="square">
            <a:spAutoFit/>
          </a:bodyPr>
          <a:lstStyle/>
          <a:p>
            <a:r>
              <a:rPr lang="en-US" sz="3200" dirty="0" smtClean="0">
                <a:latin typeface="Arial" pitchFamily="34" charset="0"/>
                <a:cs typeface="Arial" pitchFamily="34" charset="0"/>
              </a:rPr>
              <a:t>First name written joins Group </a:t>
            </a:r>
            <a:r>
              <a:rPr lang="en-US" sz="3200" dirty="0" smtClean="0">
                <a:solidFill>
                  <a:schemeClr val="tx1"/>
                </a:solidFill>
                <a:latin typeface="Arial" pitchFamily="34" charset="0"/>
                <a:cs typeface="Arial" pitchFamily="34" charset="0"/>
              </a:rPr>
              <a:t>0</a:t>
            </a:r>
            <a:endParaRPr lang="en-US" sz="3200" dirty="0">
              <a:solidFill>
                <a:schemeClr val="tx1"/>
              </a:solidFill>
              <a:latin typeface="Arial" pitchFamily="34" charset="0"/>
              <a:cs typeface="Arial" pitchFamily="34" charset="0"/>
            </a:endParaRPr>
          </a:p>
        </p:txBody>
      </p:sp>
      <p:sp>
        <p:nvSpPr>
          <p:cNvPr id="23" name="Text Box 48"/>
          <p:cNvSpPr txBox="1">
            <a:spLocks noChangeArrowheads="1"/>
          </p:cNvSpPr>
          <p:nvPr/>
        </p:nvSpPr>
        <p:spPr bwMode="auto">
          <a:xfrm>
            <a:off x="528997" y="4468461"/>
            <a:ext cx="3984002" cy="1569660"/>
          </a:xfrm>
          <a:prstGeom prst="rect">
            <a:avLst/>
          </a:prstGeom>
          <a:solidFill>
            <a:schemeClr val="bg1">
              <a:alpha val="80000"/>
            </a:schemeClr>
          </a:solidFill>
          <a:ln w="38100" algn="ctr">
            <a:solidFill>
              <a:srgbClr val="FF0000"/>
            </a:solidFill>
            <a:miter lim="800000"/>
            <a:headEnd/>
            <a:tailEnd/>
          </a:ln>
          <a:effectLst>
            <a:outerShdw blurRad="50800" dist="38100" dir="2700000" algn="tl" rotWithShape="0">
              <a:prstClr val="black">
                <a:alpha val="40000"/>
              </a:prstClr>
            </a:outerShdw>
          </a:effectLst>
        </p:spPr>
        <p:txBody>
          <a:bodyPr wrap="square">
            <a:spAutoFit/>
          </a:bodyPr>
          <a:lstStyle/>
          <a:p>
            <a:r>
              <a:rPr lang="en-US" sz="3200" dirty="0" smtClean="0">
                <a:latin typeface="Arial" pitchFamily="34" charset="0"/>
                <a:cs typeface="Arial" pitchFamily="34" charset="0"/>
              </a:rPr>
              <a:t>Some name not chosen, it joins Group </a:t>
            </a:r>
            <a:r>
              <a:rPr lang="en-US" sz="3200" dirty="0" smtClean="0">
                <a:solidFill>
                  <a:schemeClr val="tx1"/>
                </a:solidFill>
                <a:latin typeface="Arial" pitchFamily="34" charset="0"/>
                <a:cs typeface="Arial" pitchFamily="34" charset="0"/>
              </a:rPr>
              <a:t>1</a:t>
            </a:r>
            <a:endParaRPr lang="en-US" sz="3200" dirty="0">
              <a:solidFill>
                <a:schemeClr val="tx1"/>
              </a:solidFill>
              <a:latin typeface="Arial" pitchFamily="34" charset="0"/>
              <a:cs typeface="Arial" pitchFamily="34" charset="0"/>
            </a:endParaRPr>
          </a:p>
        </p:txBody>
      </p:sp>
      <p:sp>
        <p:nvSpPr>
          <p:cNvPr id="2" name="Footer Placeholder 1"/>
          <p:cNvSpPr>
            <a:spLocks noGrp="1"/>
          </p:cNvSpPr>
          <p:nvPr>
            <p:ph type="ftr" sz="quarter" idx="11"/>
          </p:nvPr>
        </p:nvSpPr>
        <p:spPr/>
        <p:txBody>
          <a:bodyPr/>
          <a:lstStyle/>
          <a:p>
            <a:r>
              <a:rPr lang="en-US" smtClean="0"/>
              <a:t>Distributed Computing Through Combinatorial Topology</a:t>
            </a:r>
            <a:endParaRPr lang="en-US"/>
          </a:p>
        </p:txBody>
      </p:sp>
    </p:spTree>
    <p:extLst>
      <p:ext uri="{BB962C8B-B14F-4D97-AF65-F5344CB8AC3E}">
        <p14:creationId xmlns:p14="http://schemas.microsoft.com/office/powerpoint/2010/main" val="1858659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linds(horizontal)">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linds(horizontal)">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linds(horizontal)">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blinds(horizontal)">
                                      <p:cBhvr>
                                        <p:cTn id="2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0" grpId="0" animBg="1"/>
      <p:bldP spid="22" grpId="0" animBg="1"/>
      <p:bldP spid="23" grpId="0" animBg="1"/>
    </p:bld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3832" name="AutoShape 24"/>
          <p:cNvSpPr>
            <a:spLocks noChangeArrowheads="1"/>
          </p:cNvSpPr>
          <p:nvPr/>
        </p:nvSpPr>
        <p:spPr bwMode="auto">
          <a:xfrm>
            <a:off x="348903" y="1082155"/>
            <a:ext cx="4075611" cy="1384995"/>
          </a:xfrm>
          <a:prstGeom prst="flowChartProcess">
            <a:avLst/>
          </a:prstGeom>
          <a:solidFill>
            <a:schemeClr val="bg1">
              <a:lumMod val="65000"/>
            </a:schemeClr>
          </a:solidFill>
          <a:ln w="38100" algn="ctr">
            <a:solidFill>
              <a:schemeClr val="tx1"/>
            </a:solidFill>
            <a:miter lim="800000"/>
            <a:headEnd/>
            <a:tailEnd/>
          </a:ln>
          <a:effectLst>
            <a:outerShdw blurRad="50800" dist="38100" dir="2700000" algn="tl" rotWithShape="0">
              <a:prstClr val="black">
                <a:alpha val="40000"/>
              </a:prstClr>
            </a:outerShdw>
          </a:effectLst>
        </p:spPr>
        <p:txBody>
          <a:bodyPr wrap="square" anchor="ctr">
            <a:spAutoFit/>
          </a:bodyPr>
          <a:lstStyle/>
          <a:p>
            <a:r>
              <a:rPr lang="en-US" sz="2800" dirty="0" smtClean="0">
                <a:solidFill>
                  <a:schemeClr val="bg1"/>
                </a:solidFill>
                <a:latin typeface="Arial" pitchFamily="34" charset="0"/>
                <a:cs typeface="Arial" pitchFamily="34" charset="0"/>
              </a:rPr>
              <a:t>Choose name with anonymous</a:t>
            </a:r>
          </a:p>
          <a:p>
            <a:r>
              <a:rPr lang="en-US" sz="2800" i="1" dirty="0" smtClean="0">
                <a:solidFill>
                  <a:schemeClr val="bg1"/>
                </a:solidFill>
                <a:latin typeface="Arial" pitchFamily="34" charset="0"/>
                <a:cs typeface="Arial" pitchFamily="34" charset="0"/>
              </a:rPr>
              <a:t>n</a:t>
            </a:r>
            <a:r>
              <a:rPr lang="en-US" sz="2800" dirty="0" smtClean="0">
                <a:solidFill>
                  <a:schemeClr val="bg1"/>
                </a:solidFill>
                <a:latin typeface="Arial" pitchFamily="34" charset="0"/>
                <a:cs typeface="Arial" pitchFamily="34" charset="0"/>
              </a:rPr>
              <a:t>-Set agreement</a:t>
            </a:r>
            <a:endParaRPr lang="en-US" sz="2800" dirty="0">
              <a:solidFill>
                <a:schemeClr val="bg1"/>
              </a:solidFill>
              <a:latin typeface="Arial" pitchFamily="34" charset="0"/>
              <a:cs typeface="Arial" pitchFamily="34" charset="0"/>
            </a:endParaRPr>
          </a:p>
        </p:txBody>
      </p:sp>
      <p:sp>
        <p:nvSpPr>
          <p:cNvPr id="24" name="Text Box 48"/>
          <p:cNvSpPr txBox="1">
            <a:spLocks noChangeArrowheads="1"/>
          </p:cNvSpPr>
          <p:nvPr/>
        </p:nvSpPr>
        <p:spPr bwMode="auto">
          <a:xfrm>
            <a:off x="255937" y="2428260"/>
            <a:ext cx="1164101" cy="584775"/>
          </a:xfrm>
          <a:prstGeom prst="rect">
            <a:avLst/>
          </a:prstGeom>
          <a:solidFill>
            <a:schemeClr val="bg1">
              <a:alpha val="80000"/>
            </a:schemeClr>
          </a:solidFill>
          <a:ln w="38100" algn="ctr">
            <a:solidFill>
              <a:srgbClr val="0070C0"/>
            </a:solidFill>
            <a:miter lim="800000"/>
            <a:headEnd/>
            <a:tailEnd/>
          </a:ln>
          <a:effectLst>
            <a:outerShdw blurRad="50800" dist="38100" dir="2700000" algn="tl" rotWithShape="0">
              <a:prstClr val="black">
                <a:alpha val="40000"/>
              </a:prstClr>
            </a:outerShdw>
          </a:effectLst>
        </p:spPr>
        <p:txBody>
          <a:bodyPr wrap="none">
            <a:spAutoFit/>
          </a:bodyPr>
          <a:lstStyle/>
          <a:p>
            <a:r>
              <a:rPr lang="en-US" sz="3200" dirty="0" smtClean="0">
                <a:latin typeface="Arial" pitchFamily="34" charset="0"/>
                <a:cs typeface="Arial" pitchFamily="34" charset="0"/>
              </a:rPr>
              <a:t>Proof</a:t>
            </a:r>
            <a:endParaRPr lang="en-US" sz="3200" dirty="0">
              <a:latin typeface="Arial" pitchFamily="34" charset="0"/>
              <a:cs typeface="Arial" pitchFamily="34" charset="0"/>
            </a:endParaRPr>
          </a:p>
        </p:txBody>
      </p:sp>
      <p:sp>
        <p:nvSpPr>
          <p:cNvPr id="31" name="Slide Number Placeholder 4"/>
          <p:cNvSpPr>
            <a:spLocks noGrp="1"/>
          </p:cNvSpPr>
          <p:nvPr>
            <p:ph type="sldNum" sz="quarter" idx="12"/>
          </p:nvPr>
        </p:nvSpPr>
        <p:spPr/>
        <p:txBody>
          <a:bodyPr/>
          <a:lstStyle/>
          <a:p>
            <a:fld id="{A3B15B42-88C9-48F8-B0FE-621F678C2B51}" type="slidenum">
              <a:rPr lang="en-US"/>
              <a:pPr/>
              <a:t>209</a:t>
            </a:fld>
            <a:endParaRPr lang="en-US" dirty="0"/>
          </a:p>
        </p:txBody>
      </p:sp>
      <p:sp>
        <p:nvSpPr>
          <p:cNvPr id="1143818" name="Line 10"/>
          <p:cNvSpPr>
            <a:spLocks noChangeShapeType="1"/>
          </p:cNvSpPr>
          <p:nvPr/>
        </p:nvSpPr>
        <p:spPr bwMode="auto">
          <a:xfrm>
            <a:off x="2298220" y="584258"/>
            <a:ext cx="0" cy="450850"/>
          </a:xfrm>
          <a:prstGeom prst="line">
            <a:avLst/>
          </a:prstGeom>
          <a:noFill/>
          <a:ln w="76200">
            <a:solidFill>
              <a:schemeClr val="tx1"/>
            </a:solidFill>
            <a:round/>
            <a:headEnd/>
            <a:tailEnd type="triangle" w="med" len="med"/>
          </a:ln>
          <a:effectLst/>
        </p:spPr>
        <p:txBody>
          <a:bodyPr anchor="ctr"/>
          <a:lstStyle/>
          <a:p>
            <a:endParaRPr lang="en-US"/>
          </a:p>
        </p:txBody>
      </p:sp>
      <p:sp>
        <p:nvSpPr>
          <p:cNvPr id="1143826" name="AutoShape 18"/>
          <p:cNvSpPr>
            <a:spLocks noChangeArrowheads="1"/>
          </p:cNvSpPr>
          <p:nvPr/>
        </p:nvSpPr>
        <p:spPr bwMode="auto">
          <a:xfrm>
            <a:off x="4857583" y="5089826"/>
            <a:ext cx="1561646" cy="523220"/>
          </a:xfrm>
          <a:prstGeom prst="flowChartProcess">
            <a:avLst/>
          </a:prstGeom>
          <a:solidFill>
            <a:schemeClr val="bg1">
              <a:lumMod val="65000"/>
            </a:schemeClr>
          </a:solidFill>
          <a:ln w="38100" algn="ctr">
            <a:solidFill>
              <a:schemeClr val="tx1"/>
            </a:solidFill>
            <a:miter lim="800000"/>
            <a:headEnd/>
            <a:tailEnd/>
          </a:ln>
          <a:effectLst>
            <a:outerShdw blurRad="50800" dist="38100" dir="2700000" algn="tl" rotWithShape="0">
              <a:prstClr val="black">
                <a:alpha val="40000"/>
              </a:prstClr>
            </a:outerShdw>
          </a:effectLst>
        </p:spPr>
        <p:txBody>
          <a:bodyPr wrap="none" anchor="ctr">
            <a:spAutoFit/>
          </a:bodyPr>
          <a:lstStyle/>
          <a:p>
            <a:r>
              <a:rPr lang="en-US" sz="2800" b="1" dirty="0" smtClean="0">
                <a:solidFill>
                  <a:schemeClr val="bg1"/>
                </a:solidFill>
                <a:latin typeface="Arial" pitchFamily="34" charset="0"/>
                <a:cs typeface="Arial" pitchFamily="34" charset="0"/>
              </a:rPr>
              <a:t>Group</a:t>
            </a:r>
            <a:r>
              <a:rPr lang="en-US" sz="2800" b="1" dirty="0" smtClean="0">
                <a:latin typeface="Arial" pitchFamily="34" charset="0"/>
                <a:cs typeface="Arial" pitchFamily="34" charset="0"/>
              </a:rPr>
              <a:t> </a:t>
            </a:r>
            <a:r>
              <a:rPr lang="en-US" sz="2800" b="1" dirty="0" smtClean="0">
                <a:solidFill>
                  <a:schemeClr val="bg1"/>
                </a:solidFill>
                <a:latin typeface="Arial" pitchFamily="34" charset="0"/>
                <a:cs typeface="Arial" pitchFamily="34" charset="0"/>
              </a:rPr>
              <a:t>1</a:t>
            </a:r>
            <a:endParaRPr lang="en-US" sz="2800" b="1" dirty="0">
              <a:solidFill>
                <a:schemeClr val="bg1"/>
              </a:solidFill>
              <a:latin typeface="Arial" pitchFamily="34" charset="0"/>
              <a:cs typeface="Arial" pitchFamily="34" charset="0"/>
            </a:endParaRPr>
          </a:p>
        </p:txBody>
      </p:sp>
      <p:sp>
        <p:nvSpPr>
          <p:cNvPr id="1143833" name="AutoShape 25"/>
          <p:cNvSpPr>
            <a:spLocks noChangeArrowheads="1"/>
          </p:cNvSpPr>
          <p:nvPr/>
        </p:nvSpPr>
        <p:spPr bwMode="auto">
          <a:xfrm>
            <a:off x="4197190" y="3145884"/>
            <a:ext cx="2882432" cy="1650742"/>
          </a:xfrm>
          <a:prstGeom prst="flowChartDecision">
            <a:avLst/>
          </a:prstGeom>
          <a:solidFill>
            <a:schemeClr val="bg1">
              <a:lumMod val="65000"/>
            </a:schemeClr>
          </a:solidFill>
          <a:ln w="38100" algn="ctr">
            <a:solidFill>
              <a:schemeClr val="tx1"/>
            </a:solidFill>
            <a:miter lim="800000"/>
            <a:headEnd/>
            <a:tailEnd/>
          </a:ln>
          <a:effectLst>
            <a:outerShdw blurRad="50800" dist="38100" dir="2700000" algn="tl" rotWithShape="0">
              <a:prstClr val="black">
                <a:alpha val="40000"/>
              </a:prstClr>
            </a:outerShdw>
          </a:effectLst>
        </p:spPr>
        <p:txBody>
          <a:bodyPr wrap="none" anchor="ctr">
            <a:spAutoFit/>
          </a:bodyPr>
          <a:lstStyle/>
          <a:p>
            <a:r>
              <a:rPr lang="en-US" sz="2400" dirty="0" smtClean="0">
                <a:solidFill>
                  <a:schemeClr val="bg1"/>
                </a:solidFill>
                <a:latin typeface="Arial" pitchFamily="34" charset="0"/>
                <a:cs typeface="Arial" pitchFamily="34" charset="0"/>
              </a:rPr>
              <a:t>My name</a:t>
            </a:r>
          </a:p>
          <a:p>
            <a:r>
              <a:rPr lang="en-US" sz="2400" dirty="0" smtClean="0">
                <a:solidFill>
                  <a:schemeClr val="bg1"/>
                </a:solidFill>
                <a:latin typeface="Arial" pitchFamily="34" charset="0"/>
                <a:cs typeface="Arial" pitchFamily="34" charset="0"/>
              </a:rPr>
              <a:t>written?</a:t>
            </a:r>
            <a:endParaRPr lang="en-US" sz="2400" dirty="0">
              <a:solidFill>
                <a:schemeClr val="bg1"/>
              </a:solidFill>
              <a:latin typeface="Arial" pitchFamily="34" charset="0"/>
              <a:cs typeface="Arial" pitchFamily="34" charset="0"/>
            </a:endParaRPr>
          </a:p>
        </p:txBody>
      </p:sp>
      <p:sp>
        <p:nvSpPr>
          <p:cNvPr id="1143835" name="AutoShape 27"/>
          <p:cNvSpPr>
            <a:spLocks noChangeArrowheads="1"/>
          </p:cNvSpPr>
          <p:nvPr/>
        </p:nvSpPr>
        <p:spPr bwMode="auto">
          <a:xfrm>
            <a:off x="7316638" y="3722191"/>
            <a:ext cx="1561646" cy="523220"/>
          </a:xfrm>
          <a:prstGeom prst="flowChartProcess">
            <a:avLst/>
          </a:prstGeom>
          <a:solidFill>
            <a:schemeClr val="bg1">
              <a:lumMod val="65000"/>
            </a:schemeClr>
          </a:solidFill>
          <a:ln w="38100" algn="ctr">
            <a:solidFill>
              <a:schemeClr val="tx1"/>
            </a:solidFill>
            <a:miter lim="800000"/>
            <a:headEnd/>
            <a:tailEnd/>
          </a:ln>
          <a:effectLst>
            <a:outerShdw blurRad="50800" dist="38100" dir="2700000" algn="tl" rotWithShape="0">
              <a:prstClr val="black">
                <a:alpha val="40000"/>
              </a:prstClr>
            </a:outerShdw>
          </a:effectLst>
        </p:spPr>
        <p:txBody>
          <a:bodyPr wrap="none" anchor="ctr">
            <a:spAutoFit/>
          </a:bodyPr>
          <a:lstStyle/>
          <a:p>
            <a:r>
              <a:rPr lang="en-US" sz="2800" b="1" dirty="0" smtClean="0">
                <a:solidFill>
                  <a:schemeClr val="bg1"/>
                </a:solidFill>
                <a:latin typeface="Arial" pitchFamily="34" charset="0"/>
                <a:cs typeface="Arial" pitchFamily="34" charset="0"/>
              </a:rPr>
              <a:t>Group 0</a:t>
            </a:r>
            <a:endParaRPr lang="en-US" sz="2800" b="1" dirty="0">
              <a:solidFill>
                <a:schemeClr val="bg1"/>
              </a:solidFill>
              <a:latin typeface="Arial" pitchFamily="34" charset="0"/>
              <a:cs typeface="Arial" pitchFamily="34" charset="0"/>
            </a:endParaRPr>
          </a:p>
        </p:txBody>
      </p:sp>
      <p:sp>
        <p:nvSpPr>
          <p:cNvPr id="1143841" name="Text Box 33"/>
          <p:cNvSpPr txBox="1">
            <a:spLocks noChangeArrowheads="1"/>
          </p:cNvSpPr>
          <p:nvPr/>
        </p:nvSpPr>
        <p:spPr bwMode="auto">
          <a:xfrm>
            <a:off x="5817640" y="4572270"/>
            <a:ext cx="585418" cy="523220"/>
          </a:xfrm>
          <a:prstGeom prst="rect">
            <a:avLst/>
          </a:prstGeom>
          <a:noFill/>
          <a:ln w="38100" algn="ctr">
            <a:noFill/>
            <a:miter lim="800000"/>
            <a:headEnd/>
            <a:tailEnd/>
          </a:ln>
          <a:effectLst/>
        </p:spPr>
        <p:txBody>
          <a:bodyPr wrap="none">
            <a:spAutoFit/>
          </a:bodyPr>
          <a:lstStyle/>
          <a:p>
            <a:r>
              <a:rPr lang="en-US" sz="2800" dirty="0" smtClean="0">
                <a:solidFill>
                  <a:schemeClr val="tx1"/>
                </a:solidFill>
                <a:latin typeface="Arial" pitchFamily="34" charset="0"/>
                <a:cs typeface="Arial" pitchFamily="34" charset="0"/>
              </a:rPr>
              <a:t>no</a:t>
            </a:r>
            <a:endParaRPr lang="en-US" sz="2800" dirty="0">
              <a:solidFill>
                <a:schemeClr val="tx1"/>
              </a:solidFill>
              <a:latin typeface="Arial" pitchFamily="34" charset="0"/>
              <a:cs typeface="Arial" pitchFamily="34" charset="0"/>
            </a:endParaRPr>
          </a:p>
        </p:txBody>
      </p:sp>
      <p:sp>
        <p:nvSpPr>
          <p:cNvPr id="34" name="TextBox 33"/>
          <p:cNvSpPr txBox="1"/>
          <p:nvPr/>
        </p:nvSpPr>
        <p:spPr>
          <a:xfrm>
            <a:off x="2528934" y="486697"/>
            <a:ext cx="1173718" cy="523220"/>
          </a:xfrm>
          <a:prstGeom prst="rect">
            <a:avLst/>
          </a:prstGeom>
          <a:noFill/>
        </p:spPr>
        <p:txBody>
          <a:bodyPr wrap="none" rtlCol="0">
            <a:spAutoFit/>
          </a:bodyPr>
          <a:lstStyle/>
          <a:p>
            <a:r>
              <a:rPr lang="en-US" sz="2800" dirty="0" smtClean="0">
                <a:solidFill>
                  <a:schemeClr val="tx1"/>
                </a:solidFill>
                <a:latin typeface="cmsy10"/>
                <a:cs typeface="Arial" pitchFamily="34" charset="0"/>
              </a:rPr>
              <a:t>·</a:t>
            </a:r>
            <a:r>
              <a:rPr lang="en-US" sz="2800" dirty="0" smtClean="0">
                <a:solidFill>
                  <a:schemeClr val="tx1"/>
                </a:solidFill>
                <a:latin typeface="Arial" pitchFamily="34" charset="0"/>
                <a:cs typeface="Arial" pitchFamily="34" charset="0"/>
              </a:rPr>
              <a:t> </a:t>
            </a:r>
            <a:r>
              <a:rPr lang="en-US" sz="2800" i="1" dirty="0" smtClean="0">
                <a:solidFill>
                  <a:schemeClr val="tx1"/>
                </a:solidFill>
                <a:latin typeface="Arial" pitchFamily="34" charset="0"/>
                <a:cs typeface="Arial" pitchFamily="34" charset="0"/>
              </a:rPr>
              <a:t>n+1</a:t>
            </a:r>
            <a:endParaRPr lang="en-US" sz="2800" dirty="0" smtClean="0">
              <a:solidFill>
                <a:schemeClr val="tx1"/>
              </a:solidFill>
              <a:latin typeface="Arial" pitchFamily="34" charset="0"/>
              <a:cs typeface="Arial" pitchFamily="34" charset="0"/>
            </a:endParaRPr>
          </a:p>
        </p:txBody>
      </p:sp>
      <p:sp>
        <p:nvSpPr>
          <p:cNvPr id="17" name="AutoShape 24"/>
          <p:cNvSpPr>
            <a:spLocks noChangeArrowheads="1"/>
          </p:cNvSpPr>
          <p:nvPr/>
        </p:nvSpPr>
        <p:spPr bwMode="auto">
          <a:xfrm>
            <a:off x="4629989" y="1513042"/>
            <a:ext cx="2016834" cy="523220"/>
          </a:xfrm>
          <a:prstGeom prst="flowChartProcess">
            <a:avLst/>
          </a:prstGeom>
          <a:solidFill>
            <a:schemeClr val="bg1">
              <a:lumMod val="65000"/>
            </a:schemeClr>
          </a:solidFill>
          <a:ln w="38100" algn="ctr">
            <a:solidFill>
              <a:schemeClr val="tx1"/>
            </a:solidFill>
            <a:miter lim="800000"/>
            <a:headEnd/>
            <a:tailEnd/>
          </a:ln>
          <a:effectLst>
            <a:outerShdw blurRad="50800" dist="38100" dir="2700000" algn="tl" rotWithShape="0">
              <a:prstClr val="black">
                <a:alpha val="40000"/>
              </a:prstClr>
            </a:outerShdw>
          </a:effectLst>
        </p:spPr>
        <p:txBody>
          <a:bodyPr wrap="none" anchor="ctr">
            <a:spAutoFit/>
          </a:bodyPr>
          <a:lstStyle/>
          <a:p>
            <a:r>
              <a:rPr lang="en-US" sz="2800" dirty="0" smtClean="0">
                <a:solidFill>
                  <a:schemeClr val="bg1"/>
                </a:solidFill>
                <a:latin typeface="Arial" pitchFamily="34" charset="0"/>
                <a:cs typeface="Arial" pitchFamily="34" charset="0"/>
              </a:rPr>
              <a:t>Write name</a:t>
            </a:r>
            <a:endParaRPr lang="en-US" sz="2800" dirty="0">
              <a:solidFill>
                <a:schemeClr val="bg1"/>
              </a:solidFill>
              <a:latin typeface="Arial" pitchFamily="34" charset="0"/>
              <a:cs typeface="Arial" pitchFamily="34" charset="0"/>
            </a:endParaRPr>
          </a:p>
        </p:txBody>
      </p:sp>
      <p:sp>
        <p:nvSpPr>
          <p:cNvPr id="21" name="AutoShape 24"/>
          <p:cNvSpPr>
            <a:spLocks noChangeArrowheads="1"/>
          </p:cNvSpPr>
          <p:nvPr/>
        </p:nvSpPr>
        <p:spPr bwMode="auto">
          <a:xfrm>
            <a:off x="4525762" y="2329463"/>
            <a:ext cx="2225289" cy="523220"/>
          </a:xfrm>
          <a:prstGeom prst="flowChartProcess">
            <a:avLst/>
          </a:prstGeom>
          <a:solidFill>
            <a:schemeClr val="bg1">
              <a:lumMod val="65000"/>
            </a:schemeClr>
          </a:solidFill>
          <a:ln w="38100" algn="ctr">
            <a:solidFill>
              <a:schemeClr val="tx1"/>
            </a:solidFill>
            <a:miter lim="800000"/>
            <a:headEnd/>
            <a:tailEnd/>
          </a:ln>
          <a:effectLst>
            <a:outerShdw blurRad="50800" dist="38100" dir="2700000" algn="tl" rotWithShape="0">
              <a:prstClr val="black">
                <a:alpha val="40000"/>
              </a:prstClr>
            </a:outerShdw>
          </a:effectLst>
        </p:spPr>
        <p:txBody>
          <a:bodyPr wrap="none" anchor="ctr">
            <a:spAutoFit/>
          </a:bodyPr>
          <a:lstStyle/>
          <a:p>
            <a:r>
              <a:rPr lang="en-US" sz="2800" dirty="0" smtClean="0">
                <a:solidFill>
                  <a:schemeClr val="bg1"/>
                </a:solidFill>
                <a:latin typeface="Arial" pitchFamily="34" charset="0"/>
                <a:cs typeface="Arial" pitchFamily="34" charset="0"/>
              </a:rPr>
              <a:t>Read names</a:t>
            </a:r>
            <a:endParaRPr lang="en-US" sz="2800" dirty="0">
              <a:solidFill>
                <a:schemeClr val="bg1"/>
              </a:solidFill>
              <a:latin typeface="Arial" pitchFamily="34" charset="0"/>
              <a:cs typeface="Arial" pitchFamily="34" charset="0"/>
            </a:endParaRPr>
          </a:p>
        </p:txBody>
      </p:sp>
      <p:cxnSp>
        <p:nvCxnSpPr>
          <p:cNvPr id="29" name="Straight Arrow Connector 28"/>
          <p:cNvCxnSpPr>
            <a:stCxn id="1143832" idx="3"/>
            <a:endCxn id="17" idx="1"/>
          </p:cNvCxnSpPr>
          <p:nvPr/>
        </p:nvCxnSpPr>
        <p:spPr bwMode="auto">
          <a:xfrm flipV="1">
            <a:off x="4424514" y="1774652"/>
            <a:ext cx="205475" cy="1"/>
          </a:xfrm>
          <a:prstGeom prst="straightConnector1">
            <a:avLst/>
          </a:prstGeom>
          <a:noFill/>
          <a:ln w="76200" cap="flat" cmpd="sng" algn="ctr">
            <a:solidFill>
              <a:schemeClr val="tx1"/>
            </a:solidFill>
            <a:prstDash val="solid"/>
            <a:round/>
            <a:headEnd type="none" w="med" len="med"/>
            <a:tailEnd type="triangle" w="med" len="med"/>
          </a:ln>
          <a:effectLst/>
        </p:spPr>
      </p:cxnSp>
      <p:cxnSp>
        <p:nvCxnSpPr>
          <p:cNvPr id="35" name="Straight Arrow Connector 34"/>
          <p:cNvCxnSpPr>
            <a:stCxn id="17" idx="2"/>
            <a:endCxn id="21" idx="0"/>
          </p:cNvCxnSpPr>
          <p:nvPr/>
        </p:nvCxnSpPr>
        <p:spPr bwMode="auto">
          <a:xfrm>
            <a:off x="5638406" y="2036262"/>
            <a:ext cx="1" cy="293201"/>
          </a:xfrm>
          <a:prstGeom prst="straightConnector1">
            <a:avLst/>
          </a:prstGeom>
          <a:noFill/>
          <a:ln w="76200" cap="flat" cmpd="sng" algn="ctr">
            <a:solidFill>
              <a:schemeClr val="tx1"/>
            </a:solidFill>
            <a:prstDash val="solid"/>
            <a:round/>
            <a:headEnd type="none" w="med" len="med"/>
            <a:tailEnd type="triangle" w="med" len="med"/>
          </a:ln>
          <a:effectLst/>
        </p:spPr>
      </p:cxnSp>
      <p:cxnSp>
        <p:nvCxnSpPr>
          <p:cNvPr id="37" name="Straight Arrow Connector 36"/>
          <p:cNvCxnSpPr>
            <a:stCxn id="21" idx="2"/>
            <a:endCxn id="1143833" idx="0"/>
          </p:cNvCxnSpPr>
          <p:nvPr/>
        </p:nvCxnSpPr>
        <p:spPr bwMode="auto">
          <a:xfrm flipH="1">
            <a:off x="5638406" y="2852683"/>
            <a:ext cx="1" cy="293201"/>
          </a:xfrm>
          <a:prstGeom prst="straightConnector1">
            <a:avLst/>
          </a:prstGeom>
          <a:noFill/>
          <a:ln w="76200" cap="flat" cmpd="sng" algn="ctr">
            <a:solidFill>
              <a:schemeClr val="tx1"/>
            </a:solidFill>
            <a:prstDash val="solid"/>
            <a:round/>
            <a:headEnd type="none" w="med" len="med"/>
            <a:tailEnd type="triangle" w="med" len="med"/>
          </a:ln>
          <a:effectLst/>
        </p:spPr>
      </p:cxnSp>
      <p:cxnSp>
        <p:nvCxnSpPr>
          <p:cNvPr id="40" name="Straight Arrow Connector 39"/>
          <p:cNvCxnSpPr>
            <a:stCxn id="1143833" idx="2"/>
          </p:cNvCxnSpPr>
          <p:nvPr/>
        </p:nvCxnSpPr>
        <p:spPr bwMode="auto">
          <a:xfrm>
            <a:off x="5638406" y="4796626"/>
            <a:ext cx="10227" cy="409556"/>
          </a:xfrm>
          <a:prstGeom prst="straightConnector1">
            <a:avLst/>
          </a:prstGeom>
          <a:noFill/>
          <a:ln w="76200" cap="flat" cmpd="sng" algn="ctr">
            <a:solidFill>
              <a:schemeClr val="tx1"/>
            </a:solidFill>
            <a:prstDash val="solid"/>
            <a:round/>
            <a:headEnd type="none" w="med" len="med"/>
            <a:tailEnd type="triangle" w="med" len="med"/>
          </a:ln>
          <a:effectLst/>
        </p:spPr>
      </p:cxnSp>
      <p:cxnSp>
        <p:nvCxnSpPr>
          <p:cNvPr id="43" name="Straight Arrow Connector 42"/>
          <p:cNvCxnSpPr>
            <a:stCxn id="1143833" idx="3"/>
            <a:endCxn id="1143835" idx="1"/>
          </p:cNvCxnSpPr>
          <p:nvPr/>
        </p:nvCxnSpPr>
        <p:spPr bwMode="auto">
          <a:xfrm>
            <a:off x="7079622" y="3971255"/>
            <a:ext cx="237016" cy="12546"/>
          </a:xfrm>
          <a:prstGeom prst="straightConnector1">
            <a:avLst/>
          </a:prstGeom>
          <a:noFill/>
          <a:ln w="76200" cap="flat" cmpd="sng" algn="ctr">
            <a:solidFill>
              <a:schemeClr val="tx1"/>
            </a:solidFill>
            <a:prstDash val="solid"/>
            <a:round/>
            <a:headEnd type="none" w="med" len="med"/>
            <a:tailEnd type="triangle" w="med" len="med"/>
          </a:ln>
          <a:effectLst/>
        </p:spPr>
      </p:cxnSp>
      <p:sp>
        <p:nvSpPr>
          <p:cNvPr id="46" name="Text Box 33"/>
          <p:cNvSpPr txBox="1">
            <a:spLocks noChangeArrowheads="1"/>
          </p:cNvSpPr>
          <p:nvPr/>
        </p:nvSpPr>
        <p:spPr bwMode="auto">
          <a:xfrm>
            <a:off x="6657609" y="3249832"/>
            <a:ext cx="744114" cy="523220"/>
          </a:xfrm>
          <a:prstGeom prst="rect">
            <a:avLst/>
          </a:prstGeom>
          <a:noFill/>
          <a:ln w="38100" algn="ctr">
            <a:noFill/>
            <a:miter lim="800000"/>
            <a:headEnd/>
            <a:tailEnd/>
          </a:ln>
          <a:effectLst/>
        </p:spPr>
        <p:txBody>
          <a:bodyPr wrap="none">
            <a:spAutoFit/>
          </a:bodyPr>
          <a:lstStyle/>
          <a:p>
            <a:r>
              <a:rPr lang="en-US" sz="2800" dirty="0">
                <a:solidFill>
                  <a:schemeClr val="tx1"/>
                </a:solidFill>
                <a:latin typeface="Arial" pitchFamily="34" charset="0"/>
                <a:cs typeface="Arial" pitchFamily="34" charset="0"/>
              </a:rPr>
              <a:t>yes</a:t>
            </a:r>
          </a:p>
        </p:txBody>
      </p:sp>
      <p:sp>
        <p:nvSpPr>
          <p:cNvPr id="49" name="Text Box 122"/>
          <p:cNvSpPr txBox="1">
            <a:spLocks noChangeArrowheads="1"/>
          </p:cNvSpPr>
          <p:nvPr/>
        </p:nvSpPr>
        <p:spPr bwMode="auto">
          <a:xfrm>
            <a:off x="5207564" y="193930"/>
            <a:ext cx="3713828" cy="1077218"/>
          </a:xfrm>
          <a:prstGeom prst="rect">
            <a:avLst/>
          </a:prstGeom>
          <a:solidFill>
            <a:schemeClr val="bg1">
              <a:alpha val="89999"/>
            </a:schemeClr>
          </a:solidFill>
          <a:ln w="38100" algn="ctr">
            <a:solidFill>
              <a:srgbClr val="0070C0"/>
            </a:solidFill>
            <a:miter lim="800000"/>
            <a:headEnd/>
            <a:tailEnd/>
          </a:ln>
          <a:effectLst>
            <a:outerShdw blurRad="50800" dist="38100" dir="2700000" algn="tl" rotWithShape="0">
              <a:prstClr val="black">
                <a:alpha val="40000"/>
              </a:prstClr>
            </a:outerShdw>
          </a:effectLst>
        </p:spPr>
        <p:txBody>
          <a:bodyPr wrap="square">
            <a:spAutoFit/>
          </a:bodyPr>
          <a:lstStyle/>
          <a:p>
            <a:r>
              <a:rPr lang="en-US" sz="3200" dirty="0" smtClean="0">
                <a:solidFill>
                  <a:schemeClr val="tx1"/>
                </a:solidFill>
                <a:latin typeface="Arial" pitchFamily="34" charset="0"/>
                <a:cs typeface="Arial" pitchFamily="34" charset="0"/>
              </a:rPr>
              <a:t>Set Agreement </a:t>
            </a:r>
            <a:r>
              <a:rPr lang="en-US" sz="3200" dirty="0" smtClean="0">
                <a:solidFill>
                  <a:schemeClr val="tx1"/>
                </a:solidFill>
                <a:sym typeface="Symbol" pitchFamily="18" charset="2"/>
              </a:rPr>
              <a:t></a:t>
            </a:r>
            <a:r>
              <a:rPr lang="en-US" sz="3200" dirty="0" smtClean="0">
                <a:solidFill>
                  <a:schemeClr val="tx1"/>
                </a:solidFill>
              </a:rPr>
              <a:t> </a:t>
            </a:r>
            <a:r>
              <a:rPr lang="en-US" sz="3200" dirty="0" smtClean="0">
                <a:solidFill>
                  <a:schemeClr val="tx1"/>
                </a:solidFill>
                <a:latin typeface="Arial" pitchFamily="34" charset="0"/>
                <a:cs typeface="Arial" pitchFamily="34" charset="0"/>
              </a:rPr>
              <a:t>WSB</a:t>
            </a:r>
            <a:endParaRPr lang="en-US" sz="3200" dirty="0">
              <a:solidFill>
                <a:schemeClr val="tx1"/>
              </a:solidFill>
              <a:latin typeface="Arial" pitchFamily="34" charset="0"/>
              <a:cs typeface="Arial" pitchFamily="34" charset="0"/>
            </a:endParaRPr>
          </a:p>
        </p:txBody>
      </p:sp>
      <p:sp>
        <p:nvSpPr>
          <p:cNvPr id="26" name="Text Box 48"/>
          <p:cNvSpPr txBox="1">
            <a:spLocks noChangeArrowheads="1"/>
          </p:cNvSpPr>
          <p:nvPr/>
        </p:nvSpPr>
        <p:spPr bwMode="auto">
          <a:xfrm>
            <a:off x="339204" y="3013280"/>
            <a:ext cx="4854214" cy="584775"/>
          </a:xfrm>
          <a:prstGeom prst="rect">
            <a:avLst/>
          </a:prstGeom>
          <a:solidFill>
            <a:schemeClr val="bg1">
              <a:alpha val="80000"/>
            </a:schemeClr>
          </a:solidFill>
          <a:ln w="38100" algn="ctr">
            <a:solidFill>
              <a:srgbClr val="FF0000"/>
            </a:solidFill>
            <a:miter lim="800000"/>
            <a:headEnd/>
            <a:tailEnd/>
          </a:ln>
          <a:effectLst>
            <a:outerShdw blurRad="50800" dist="38100" dir="2700000" algn="tl" rotWithShape="0">
              <a:prstClr val="black">
                <a:alpha val="40000"/>
              </a:prstClr>
            </a:outerShdw>
          </a:effectLst>
        </p:spPr>
        <p:txBody>
          <a:bodyPr wrap="none">
            <a:spAutoFit/>
          </a:bodyPr>
          <a:lstStyle/>
          <a:p>
            <a:r>
              <a:rPr lang="en-US" sz="3200" dirty="0" smtClean="0">
                <a:latin typeface="Arial" pitchFamily="34" charset="0"/>
                <a:cs typeface="Arial" pitchFamily="34" charset="0"/>
              </a:rPr>
              <a:t>Protocol is </a:t>
            </a:r>
            <a:r>
              <a:rPr lang="en-US" sz="3200" dirty="0" smtClean="0">
                <a:solidFill>
                  <a:schemeClr val="tx1"/>
                </a:solidFill>
                <a:latin typeface="Arial" pitchFamily="34" charset="0"/>
                <a:cs typeface="Arial" pitchFamily="34" charset="0"/>
              </a:rPr>
              <a:t>anonymous</a:t>
            </a:r>
            <a:r>
              <a:rPr lang="en-US" sz="3200" dirty="0" smtClean="0">
                <a:latin typeface="Arial" pitchFamily="34" charset="0"/>
                <a:cs typeface="Arial" pitchFamily="34" charset="0"/>
              </a:rPr>
              <a:t> …</a:t>
            </a:r>
            <a:endParaRPr lang="en-US" sz="3200" dirty="0">
              <a:latin typeface="Arial" pitchFamily="34" charset="0"/>
              <a:cs typeface="Arial" pitchFamily="34" charset="0"/>
            </a:endParaRPr>
          </a:p>
        </p:txBody>
      </p:sp>
      <p:sp>
        <p:nvSpPr>
          <p:cNvPr id="27" name="Text Box 48"/>
          <p:cNvSpPr txBox="1">
            <a:spLocks noChangeArrowheads="1"/>
          </p:cNvSpPr>
          <p:nvPr/>
        </p:nvSpPr>
        <p:spPr bwMode="auto">
          <a:xfrm>
            <a:off x="737419" y="3534396"/>
            <a:ext cx="5781368" cy="1077218"/>
          </a:xfrm>
          <a:prstGeom prst="rect">
            <a:avLst/>
          </a:prstGeom>
          <a:solidFill>
            <a:schemeClr val="bg1">
              <a:alpha val="80000"/>
            </a:schemeClr>
          </a:solidFill>
          <a:ln w="38100" algn="ctr">
            <a:solidFill>
              <a:srgbClr val="FF0000"/>
            </a:solidFill>
            <a:miter lim="800000"/>
            <a:headEnd/>
            <a:tailEnd/>
          </a:ln>
          <a:effectLst>
            <a:outerShdw blurRad="50800" dist="38100" dir="2700000" algn="tl" rotWithShape="0">
              <a:prstClr val="black">
                <a:alpha val="40000"/>
              </a:prstClr>
            </a:outerShdw>
          </a:effectLst>
        </p:spPr>
        <p:txBody>
          <a:bodyPr wrap="square">
            <a:spAutoFit/>
          </a:bodyPr>
          <a:lstStyle/>
          <a:p>
            <a:r>
              <a:rPr lang="en-US" sz="3200" dirty="0" smtClean="0">
                <a:latin typeface="Arial" pitchFamily="34" charset="0"/>
                <a:cs typeface="Arial" pitchFamily="34" charset="0"/>
              </a:rPr>
              <a:t>Because we use </a:t>
            </a:r>
            <a:r>
              <a:rPr lang="en-US" sz="3200" dirty="0" smtClean="0">
                <a:solidFill>
                  <a:schemeClr val="tx1"/>
                </a:solidFill>
                <a:latin typeface="Arial" pitchFamily="34" charset="0"/>
                <a:cs typeface="Arial" pitchFamily="34" charset="0"/>
              </a:rPr>
              <a:t>anonymous</a:t>
            </a:r>
            <a:r>
              <a:rPr lang="en-US" sz="3200" dirty="0" smtClean="0">
                <a:latin typeface="Arial" pitchFamily="34" charset="0"/>
                <a:cs typeface="Arial" pitchFamily="34" charset="0"/>
              </a:rPr>
              <a:t> set agreement “black box”</a:t>
            </a:r>
            <a:endParaRPr lang="en-US" sz="3200" dirty="0">
              <a:latin typeface="Arial" pitchFamily="34" charset="0"/>
              <a:cs typeface="Arial" pitchFamily="34" charset="0"/>
            </a:endParaRPr>
          </a:p>
        </p:txBody>
      </p:sp>
      <p:sp>
        <p:nvSpPr>
          <p:cNvPr id="2" name="Footer Placeholder 1"/>
          <p:cNvSpPr>
            <a:spLocks noGrp="1"/>
          </p:cNvSpPr>
          <p:nvPr>
            <p:ph type="ftr" sz="quarter" idx="11"/>
          </p:nvPr>
        </p:nvSpPr>
        <p:spPr/>
        <p:txBody>
          <a:bodyPr/>
          <a:lstStyle/>
          <a:p>
            <a:r>
              <a:rPr lang="en-US" dirty="0" smtClean="0"/>
              <a:t>Distributed Computing Through Combinatorial Topology</a:t>
            </a:r>
            <a:endParaRPr lang="en-US" dirty="0"/>
          </a:p>
        </p:txBody>
      </p:sp>
    </p:spTree>
    <p:extLst>
      <p:ext uri="{BB962C8B-B14F-4D97-AF65-F5344CB8AC3E}">
        <p14:creationId xmlns:p14="http://schemas.microsoft.com/office/powerpoint/2010/main" val="1224873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linds(horizontal)">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blinds(horizontal)">
                                      <p:cBhvr>
                                        <p:cTn id="1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Rectangle 68"/>
          <p:cNvSpPr/>
          <p:nvPr/>
        </p:nvSpPr>
        <p:spPr bwMode="auto">
          <a:xfrm>
            <a:off x="8539089" y="2851445"/>
            <a:ext cx="393896" cy="509493"/>
          </a:xfrm>
          <a:prstGeom prst="rect">
            <a:avLst/>
          </a:prstGeom>
          <a:solidFill>
            <a:schemeClr val="bg1">
              <a:lumMod val="95000"/>
            </a:schemeClr>
          </a:solidFill>
          <a:ln w="38100" cap="flat" cmpd="sng" algn="ctr">
            <a:solidFill>
              <a:schemeClr val="bg1">
                <a:lumMod val="50000"/>
              </a:schemeClr>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600" b="0" i="0" u="none" strike="noStrike" cap="none" normalizeH="0" baseline="0" dirty="0" smtClean="0">
              <a:ln>
                <a:noFill/>
              </a:ln>
              <a:solidFill>
                <a:srgbClr val="0000FF"/>
              </a:solidFill>
              <a:effectLst/>
              <a:latin typeface="Arial" pitchFamily="34" charset="0"/>
              <a:cs typeface="Arial" pitchFamily="34" charset="0"/>
            </a:endParaRPr>
          </a:p>
        </p:txBody>
      </p:sp>
      <p:sp>
        <p:nvSpPr>
          <p:cNvPr id="6" name="Title 5"/>
          <p:cNvSpPr>
            <a:spLocks noGrp="1"/>
          </p:cNvSpPr>
          <p:nvPr>
            <p:ph type="title"/>
          </p:nvPr>
        </p:nvSpPr>
        <p:spPr/>
        <p:txBody>
          <a:bodyPr/>
          <a:lstStyle/>
          <a:p>
            <a:r>
              <a:rPr lang="en-US" dirty="0" smtClean="0"/>
              <a:t>Combinatorial Explanation</a:t>
            </a:r>
            <a:endParaRPr lang="en-US" dirty="0"/>
          </a:p>
        </p:txBody>
      </p:sp>
      <p:sp>
        <p:nvSpPr>
          <p:cNvPr id="3" name="Slide Number Placeholder 2"/>
          <p:cNvSpPr>
            <a:spLocks noGrp="1"/>
          </p:cNvSpPr>
          <p:nvPr>
            <p:ph type="sldNum" sz="quarter" idx="11"/>
          </p:nvPr>
        </p:nvSpPr>
        <p:spPr/>
        <p:txBody>
          <a:bodyPr/>
          <a:lstStyle/>
          <a:p>
            <a:fld id="{0278A794-4692-4779-9EBA-A0B3349CB0A1}" type="slidenum">
              <a:rPr lang="en-US" smtClean="0"/>
              <a:pPr/>
              <a:t>21</a:t>
            </a:fld>
            <a:endParaRPr lang="en-US"/>
          </a:p>
        </p:txBody>
      </p:sp>
      <p:sp>
        <p:nvSpPr>
          <p:cNvPr id="2" name="Footer Placeholder 1"/>
          <p:cNvSpPr>
            <a:spLocks noGrp="1"/>
          </p:cNvSpPr>
          <p:nvPr>
            <p:ph type="ftr" sz="quarter" idx="4294967295"/>
          </p:nvPr>
        </p:nvSpPr>
        <p:spPr>
          <a:xfrm>
            <a:off x="3124200" y="6248400"/>
            <a:ext cx="2895600" cy="457200"/>
          </a:xfrm>
        </p:spPr>
        <p:txBody>
          <a:bodyPr/>
          <a:lstStyle/>
          <a:p>
            <a:r>
              <a:rPr lang="en-US" dirty="0" smtClean="0"/>
              <a:t>Distributed Computing though Combinatorial Topology</a:t>
            </a:r>
            <a:endParaRPr lang="en-US" dirty="0"/>
          </a:p>
        </p:txBody>
      </p:sp>
      <p:sp>
        <p:nvSpPr>
          <p:cNvPr id="65" name="Rounded Rectangle 64"/>
          <p:cNvSpPr/>
          <p:nvPr/>
        </p:nvSpPr>
        <p:spPr bwMode="auto">
          <a:xfrm>
            <a:off x="6348099" y="1991100"/>
            <a:ext cx="1449057" cy="715089"/>
          </a:xfrm>
          <a:prstGeom prst="roundRect">
            <a:avLst/>
          </a:prstGeom>
          <a:solidFill>
            <a:schemeClr val="tx1"/>
          </a:solidFill>
          <a:ln w="38100" cap="flat" cmpd="sng" algn="ctr">
            <a:solidFill>
              <a:srgbClr val="0000FF"/>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600" b="0" i="0" u="none" strike="noStrike" cap="none" normalizeH="0" baseline="0" dirty="0" smtClean="0">
                <a:ln>
                  <a:noFill/>
                </a:ln>
                <a:solidFill>
                  <a:srgbClr val="FF0000"/>
                </a:solidFill>
                <a:effectLst/>
                <a:latin typeface="Arial" pitchFamily="34" charset="0"/>
                <a:cs typeface="Arial" pitchFamily="34" charset="0"/>
              </a:rPr>
              <a:t>12:00</a:t>
            </a:r>
          </a:p>
        </p:txBody>
      </p:sp>
      <p:sp>
        <p:nvSpPr>
          <p:cNvPr id="67" name="Freeform 66"/>
          <p:cNvSpPr/>
          <p:nvPr/>
        </p:nvSpPr>
        <p:spPr bwMode="auto">
          <a:xfrm>
            <a:off x="7568418" y="2743200"/>
            <a:ext cx="1069145" cy="416377"/>
          </a:xfrm>
          <a:custGeom>
            <a:avLst/>
            <a:gdLst>
              <a:gd name="connsiteX0" fmla="*/ 0 w 1069145"/>
              <a:gd name="connsiteY0" fmla="*/ 0 h 416377"/>
              <a:gd name="connsiteX1" fmla="*/ 534573 w 1069145"/>
              <a:gd name="connsiteY1" fmla="*/ 379828 h 416377"/>
              <a:gd name="connsiteX2" fmla="*/ 1069145 w 1069145"/>
              <a:gd name="connsiteY2" fmla="*/ 379828 h 416377"/>
            </a:gdLst>
            <a:ahLst/>
            <a:cxnLst>
              <a:cxn ang="0">
                <a:pos x="connsiteX0" y="connsiteY0"/>
              </a:cxn>
              <a:cxn ang="0">
                <a:pos x="connsiteX1" y="connsiteY1"/>
              </a:cxn>
              <a:cxn ang="0">
                <a:pos x="connsiteX2" y="connsiteY2"/>
              </a:cxn>
            </a:cxnLst>
            <a:rect l="l" t="t" r="r" b="b"/>
            <a:pathLst>
              <a:path w="1069145" h="416377">
                <a:moveTo>
                  <a:pt x="0" y="0"/>
                </a:moveTo>
                <a:cubicBezTo>
                  <a:pt x="178191" y="158261"/>
                  <a:pt x="356382" y="316523"/>
                  <a:pt x="534573" y="379828"/>
                </a:cubicBezTo>
                <a:cubicBezTo>
                  <a:pt x="712764" y="443133"/>
                  <a:pt x="890954" y="411480"/>
                  <a:pt x="1069145" y="379828"/>
                </a:cubicBezTo>
              </a:path>
            </a:pathLst>
          </a:custGeom>
          <a:noFill/>
          <a:ln w="38100" cap="flat" cmpd="sng" algn="ctr">
            <a:solidFill>
              <a:schemeClr val="bg1">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dirty="0" smtClean="0">
              <a:ln>
                <a:noFill/>
              </a:ln>
              <a:solidFill>
                <a:srgbClr val="0000FF"/>
              </a:solidFill>
              <a:effectLst/>
              <a:latin typeface="Arial" pitchFamily="34" charset="0"/>
            </a:endParaRPr>
          </a:p>
        </p:txBody>
      </p:sp>
      <p:sp>
        <p:nvSpPr>
          <p:cNvPr id="68" name="Chord 67"/>
          <p:cNvSpPr/>
          <p:nvPr/>
        </p:nvSpPr>
        <p:spPr bwMode="auto">
          <a:xfrm>
            <a:off x="8637563" y="2987543"/>
            <a:ext cx="175846" cy="175846"/>
          </a:xfrm>
          <a:prstGeom prst="chord">
            <a:avLst/>
          </a:prstGeom>
          <a:solidFill>
            <a:schemeClr val="bg1">
              <a:lumMod val="95000"/>
            </a:schemeClr>
          </a:solidFill>
          <a:ln w="38100" cap="flat" cmpd="sng" algn="ctr">
            <a:solidFill>
              <a:schemeClr val="bg1">
                <a:lumMod val="50000"/>
              </a:schemeClr>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600" b="0" i="0" u="none" strike="noStrike" cap="none" normalizeH="0" baseline="0" dirty="0" smtClean="0">
              <a:ln>
                <a:noFill/>
              </a:ln>
              <a:solidFill>
                <a:srgbClr val="0000FF"/>
              </a:solidFill>
              <a:effectLst/>
              <a:latin typeface="Arial" pitchFamily="34" charset="0"/>
              <a:cs typeface="Arial" pitchFamily="34" charset="0"/>
            </a:endParaRPr>
          </a:p>
        </p:txBody>
      </p:sp>
      <p:sp>
        <p:nvSpPr>
          <p:cNvPr id="147" name="TextBox 146"/>
          <p:cNvSpPr txBox="1"/>
          <p:nvPr/>
        </p:nvSpPr>
        <p:spPr>
          <a:xfrm>
            <a:off x="1218670" y="1768478"/>
            <a:ext cx="1116396" cy="707886"/>
          </a:xfrm>
          <a:prstGeom prst="rect">
            <a:avLst/>
          </a:prstGeom>
          <a:solidFill>
            <a:schemeClr val="bg1"/>
          </a:solidFill>
          <a:ln w="38100">
            <a:solidFill>
              <a:srgbClr val="FF0000"/>
            </a:solidFill>
          </a:ln>
          <a:effectLst>
            <a:outerShdw blurRad="50800" dist="38100" dir="2700000" algn="tl" rotWithShape="0">
              <a:prstClr val="black">
                <a:alpha val="40000"/>
              </a:prstClr>
            </a:outerShdw>
          </a:effectLst>
        </p:spPr>
        <p:txBody>
          <a:bodyPr wrap="none" rtlCol="0">
            <a:spAutoFit/>
          </a:bodyPr>
          <a:lstStyle/>
          <a:p>
            <a:r>
              <a:rPr lang="en-US" sz="4000" dirty="0" smtClean="0">
                <a:solidFill>
                  <a:schemeClr val="tx1"/>
                </a:solidFill>
                <a:latin typeface="cmsy10"/>
                <a:cs typeface="Arial" pitchFamily="34" charset="0"/>
              </a:rPr>
              <a:t>?</a:t>
            </a:r>
            <a:r>
              <a:rPr lang="en-US" sz="4000" dirty="0" smtClean="0">
                <a:solidFill>
                  <a:schemeClr val="tx1"/>
                </a:solidFill>
                <a:latin typeface="Arial" pitchFamily="34" charset="0"/>
                <a:cs typeface="Arial" pitchFamily="34" charset="0"/>
              </a:rPr>
              <a:t>11</a:t>
            </a:r>
            <a:endParaRPr lang="en-US" sz="4000" dirty="0" smtClean="0">
              <a:solidFill>
                <a:schemeClr val="tx1"/>
              </a:solidFill>
              <a:latin typeface="cmsy10"/>
              <a:cs typeface="Arial" pitchFamily="34" charset="0"/>
            </a:endParaRPr>
          </a:p>
        </p:txBody>
      </p:sp>
      <p:sp>
        <p:nvSpPr>
          <p:cNvPr id="148" name="TextBox 147"/>
          <p:cNvSpPr txBox="1"/>
          <p:nvPr/>
        </p:nvSpPr>
        <p:spPr>
          <a:xfrm>
            <a:off x="4600890" y="966838"/>
            <a:ext cx="1188230" cy="707886"/>
          </a:xfrm>
          <a:prstGeom prst="rect">
            <a:avLst/>
          </a:prstGeom>
          <a:solidFill>
            <a:schemeClr val="bg1"/>
          </a:solidFill>
          <a:ln w="38100">
            <a:solidFill>
              <a:srgbClr val="FF0000"/>
            </a:solidFill>
          </a:ln>
          <a:effectLst>
            <a:outerShdw blurRad="50800" dist="38100" dir="2700000" algn="tl" rotWithShape="0">
              <a:prstClr val="black">
                <a:alpha val="40000"/>
              </a:prstClr>
            </a:outerShdw>
          </a:effectLst>
        </p:spPr>
        <p:txBody>
          <a:bodyPr wrap="square" rtlCol="0">
            <a:spAutoFit/>
          </a:bodyPr>
          <a:lstStyle/>
          <a:p>
            <a:r>
              <a:rPr lang="en-US" sz="4000" dirty="0" smtClean="0">
                <a:solidFill>
                  <a:schemeClr val="tx1"/>
                </a:solidFill>
                <a:latin typeface="Arial" pitchFamily="34" charset="0"/>
                <a:cs typeface="Arial" pitchFamily="34" charset="0"/>
              </a:rPr>
              <a:t>01</a:t>
            </a:r>
            <a:r>
              <a:rPr lang="en-US" sz="4000" dirty="0" smtClean="0">
                <a:solidFill>
                  <a:schemeClr val="tx1"/>
                </a:solidFill>
                <a:latin typeface="cmsy10"/>
                <a:cs typeface="Arial" pitchFamily="34" charset="0"/>
              </a:rPr>
              <a:t>?</a:t>
            </a:r>
          </a:p>
        </p:txBody>
      </p:sp>
      <p:sp>
        <p:nvSpPr>
          <p:cNvPr id="149" name="TextBox 148"/>
          <p:cNvSpPr txBox="1"/>
          <p:nvPr/>
        </p:nvSpPr>
        <p:spPr>
          <a:xfrm>
            <a:off x="4986647" y="4591953"/>
            <a:ext cx="1154483" cy="707886"/>
          </a:xfrm>
          <a:prstGeom prst="rect">
            <a:avLst/>
          </a:prstGeom>
          <a:solidFill>
            <a:schemeClr val="bg1"/>
          </a:solidFill>
          <a:ln w="38100">
            <a:solidFill>
              <a:srgbClr val="FF0000"/>
            </a:solidFill>
          </a:ln>
          <a:effectLst>
            <a:outerShdw blurRad="50800" dist="38100" dir="2700000" algn="tl" rotWithShape="0">
              <a:prstClr val="black">
                <a:alpha val="40000"/>
              </a:prstClr>
            </a:outerShdw>
          </a:effectLst>
        </p:spPr>
        <p:txBody>
          <a:bodyPr wrap="none" rtlCol="0">
            <a:spAutoFit/>
          </a:bodyPr>
          <a:lstStyle/>
          <a:p>
            <a:r>
              <a:rPr lang="en-US" sz="4000" dirty="0" smtClean="0">
                <a:solidFill>
                  <a:schemeClr val="tx1"/>
                </a:solidFill>
                <a:latin typeface="Arial" pitchFamily="34" charset="0"/>
                <a:cs typeface="Arial" pitchFamily="34" charset="0"/>
              </a:rPr>
              <a:t>0</a:t>
            </a:r>
            <a:r>
              <a:rPr lang="en-US" sz="4000" dirty="0" smtClean="0">
                <a:solidFill>
                  <a:schemeClr val="tx1"/>
                </a:solidFill>
                <a:latin typeface="cmsy10"/>
                <a:cs typeface="Arial" pitchFamily="34" charset="0"/>
              </a:rPr>
              <a:t>?</a:t>
            </a:r>
            <a:r>
              <a:rPr lang="en-US" sz="4000" dirty="0" smtClean="0">
                <a:solidFill>
                  <a:schemeClr val="tx1"/>
                </a:solidFill>
                <a:latin typeface="Arial" pitchFamily="34" charset="0"/>
                <a:cs typeface="Arial" pitchFamily="34" charset="0"/>
              </a:rPr>
              <a:t>1</a:t>
            </a:r>
            <a:endParaRPr lang="en-US" sz="2400" dirty="0" smtClean="0">
              <a:solidFill>
                <a:schemeClr val="tx1"/>
              </a:solidFill>
              <a:latin typeface="cmsy10"/>
              <a:cs typeface="Arial" pitchFamily="34" charset="0"/>
            </a:endParaRPr>
          </a:p>
        </p:txBody>
      </p:sp>
      <p:sp>
        <p:nvSpPr>
          <p:cNvPr id="49" name="Freeform 48"/>
          <p:cNvSpPr/>
          <p:nvPr/>
        </p:nvSpPr>
        <p:spPr bwMode="auto">
          <a:xfrm>
            <a:off x="1679171" y="1812175"/>
            <a:ext cx="3840480" cy="2743200"/>
          </a:xfrm>
          <a:custGeom>
            <a:avLst/>
            <a:gdLst>
              <a:gd name="connsiteX0" fmla="*/ 3275214 w 3840480"/>
              <a:gd name="connsiteY0" fmla="*/ 0 h 2743200"/>
              <a:gd name="connsiteX1" fmla="*/ 3840480 w 3840480"/>
              <a:gd name="connsiteY1" fmla="*/ 2743200 h 2743200"/>
              <a:gd name="connsiteX2" fmla="*/ 0 w 3840480"/>
              <a:gd name="connsiteY2" fmla="*/ 897774 h 2743200"/>
              <a:gd name="connsiteX3" fmla="*/ 3275214 w 3840480"/>
              <a:gd name="connsiteY3" fmla="*/ 0 h 2743200"/>
            </a:gdLst>
            <a:ahLst/>
            <a:cxnLst>
              <a:cxn ang="0">
                <a:pos x="connsiteX0" y="connsiteY0"/>
              </a:cxn>
              <a:cxn ang="0">
                <a:pos x="connsiteX1" y="connsiteY1"/>
              </a:cxn>
              <a:cxn ang="0">
                <a:pos x="connsiteX2" y="connsiteY2"/>
              </a:cxn>
              <a:cxn ang="0">
                <a:pos x="connsiteX3" y="connsiteY3"/>
              </a:cxn>
            </a:cxnLst>
            <a:rect l="l" t="t" r="r" b="b"/>
            <a:pathLst>
              <a:path w="3840480" h="2743200">
                <a:moveTo>
                  <a:pt x="3275214" y="0"/>
                </a:moveTo>
                <a:lnTo>
                  <a:pt x="3840480" y="2743200"/>
                </a:lnTo>
                <a:lnTo>
                  <a:pt x="0" y="897774"/>
                </a:lnTo>
                <a:lnTo>
                  <a:pt x="3275214" y="0"/>
                </a:lnTo>
                <a:close/>
              </a:path>
            </a:pathLst>
          </a:custGeom>
          <a:solidFill>
            <a:schemeClr val="bg1">
              <a:lumMod val="95000"/>
            </a:schemeClr>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600" b="0" i="0" u="none" strike="noStrike" cap="none" normalizeH="0" baseline="0" dirty="0" smtClean="0">
              <a:ln>
                <a:noFill/>
              </a:ln>
              <a:solidFill>
                <a:srgbClr val="0000FF"/>
              </a:solidFill>
              <a:effectLst/>
              <a:latin typeface="Arial" pitchFamily="34" charset="0"/>
              <a:cs typeface="Arial" pitchFamily="34" charset="0"/>
            </a:endParaRPr>
          </a:p>
        </p:txBody>
      </p:sp>
      <p:grpSp>
        <p:nvGrpSpPr>
          <p:cNvPr id="50" name="Group 1174"/>
          <p:cNvGrpSpPr>
            <a:grpSpLocks/>
          </p:cNvGrpSpPr>
          <p:nvPr/>
        </p:nvGrpSpPr>
        <p:grpSpPr bwMode="auto">
          <a:xfrm>
            <a:off x="1569362" y="2571893"/>
            <a:ext cx="307975" cy="261937"/>
            <a:chOff x="2608" y="1161"/>
            <a:chExt cx="194" cy="165"/>
          </a:xfrm>
        </p:grpSpPr>
        <p:sp>
          <p:nvSpPr>
            <p:cNvPr id="51" name="Oval 35"/>
            <p:cNvSpPr>
              <a:spLocks noChangeArrowheads="1"/>
            </p:cNvSpPr>
            <p:nvPr/>
          </p:nvSpPr>
          <p:spPr bwMode="auto">
            <a:xfrm>
              <a:off x="2608" y="1161"/>
              <a:ext cx="194" cy="165"/>
            </a:xfrm>
            <a:prstGeom prst="ellipse">
              <a:avLst/>
            </a:prstGeom>
            <a:solidFill>
              <a:srgbClr val="00FFFF"/>
            </a:solidFill>
            <a:ln w="38100">
              <a:solidFill>
                <a:schemeClr val="tx1"/>
              </a:solidFill>
              <a:round/>
              <a:headEnd/>
              <a:tailEnd/>
            </a:ln>
          </p:spPr>
          <p:txBody>
            <a:bodyPr wrap="none" anchor="ctr">
              <a:prstTxWarp prst="textNoShape">
                <a:avLst/>
              </a:prstTxWarp>
            </a:bodyPr>
            <a:lstStyle/>
            <a:p>
              <a:pPr algn="ctr" eaLnBrk="0" hangingPunct="0"/>
              <a:endParaRPr lang="en-US" dirty="0">
                <a:latin typeface="Arial" pitchFamily="34" charset="0"/>
              </a:endParaRPr>
            </a:p>
          </p:txBody>
        </p:sp>
        <p:sp>
          <p:nvSpPr>
            <p:cNvPr id="52" name="Oval 36"/>
            <p:cNvSpPr>
              <a:spLocks noChangeArrowheads="1"/>
            </p:cNvSpPr>
            <p:nvPr/>
          </p:nvSpPr>
          <p:spPr bwMode="auto">
            <a:xfrm>
              <a:off x="2738" y="1201"/>
              <a:ext cx="28" cy="57"/>
            </a:xfrm>
            <a:prstGeom prst="ellipse">
              <a:avLst/>
            </a:prstGeom>
            <a:solidFill>
              <a:schemeClr val="bg1"/>
            </a:solidFill>
            <a:ln w="3175">
              <a:solidFill>
                <a:schemeClr val="tx1"/>
              </a:solidFill>
              <a:round/>
              <a:headEnd/>
              <a:tailEnd/>
            </a:ln>
          </p:spPr>
          <p:txBody>
            <a:bodyPr wrap="none" anchor="ctr">
              <a:prstTxWarp prst="textNoShape">
                <a:avLst/>
              </a:prstTxWarp>
            </a:bodyPr>
            <a:lstStyle/>
            <a:p>
              <a:pPr algn="ctr" eaLnBrk="0" hangingPunct="0"/>
              <a:endParaRPr lang="en-US" dirty="0">
                <a:latin typeface="Arial" pitchFamily="34" charset="0"/>
              </a:endParaRPr>
            </a:p>
          </p:txBody>
        </p:sp>
      </p:grpSp>
      <p:grpSp>
        <p:nvGrpSpPr>
          <p:cNvPr id="53" name="Group 1174"/>
          <p:cNvGrpSpPr>
            <a:grpSpLocks/>
          </p:cNvGrpSpPr>
          <p:nvPr/>
        </p:nvGrpSpPr>
        <p:grpSpPr bwMode="auto">
          <a:xfrm>
            <a:off x="4768304" y="1656208"/>
            <a:ext cx="307975" cy="261937"/>
            <a:chOff x="2608" y="1161"/>
            <a:chExt cx="194" cy="165"/>
          </a:xfrm>
        </p:grpSpPr>
        <p:sp>
          <p:nvSpPr>
            <p:cNvPr id="54" name="Oval 35"/>
            <p:cNvSpPr>
              <a:spLocks noChangeArrowheads="1"/>
            </p:cNvSpPr>
            <p:nvPr/>
          </p:nvSpPr>
          <p:spPr bwMode="auto">
            <a:xfrm>
              <a:off x="2608" y="1161"/>
              <a:ext cx="194" cy="165"/>
            </a:xfrm>
            <a:prstGeom prst="ellipse">
              <a:avLst/>
            </a:prstGeom>
            <a:solidFill>
              <a:srgbClr val="FF7C80"/>
            </a:solidFill>
            <a:ln w="38100">
              <a:solidFill>
                <a:schemeClr val="tx1"/>
              </a:solidFill>
              <a:round/>
              <a:headEnd/>
              <a:tailEnd/>
            </a:ln>
          </p:spPr>
          <p:txBody>
            <a:bodyPr wrap="none" anchor="ctr">
              <a:prstTxWarp prst="textNoShape">
                <a:avLst/>
              </a:prstTxWarp>
            </a:bodyPr>
            <a:lstStyle/>
            <a:p>
              <a:pPr algn="ctr" eaLnBrk="0" hangingPunct="0"/>
              <a:endParaRPr lang="en-US" dirty="0">
                <a:latin typeface="Arial" pitchFamily="34" charset="0"/>
              </a:endParaRPr>
            </a:p>
          </p:txBody>
        </p:sp>
        <p:sp>
          <p:nvSpPr>
            <p:cNvPr id="55" name="Oval 36"/>
            <p:cNvSpPr>
              <a:spLocks noChangeArrowheads="1"/>
            </p:cNvSpPr>
            <p:nvPr/>
          </p:nvSpPr>
          <p:spPr bwMode="auto">
            <a:xfrm>
              <a:off x="2738" y="1201"/>
              <a:ext cx="28" cy="57"/>
            </a:xfrm>
            <a:prstGeom prst="ellipse">
              <a:avLst/>
            </a:prstGeom>
            <a:solidFill>
              <a:schemeClr val="bg1"/>
            </a:solidFill>
            <a:ln w="3175">
              <a:solidFill>
                <a:schemeClr val="tx1"/>
              </a:solidFill>
              <a:round/>
              <a:headEnd/>
              <a:tailEnd/>
            </a:ln>
          </p:spPr>
          <p:txBody>
            <a:bodyPr wrap="none" anchor="ctr">
              <a:prstTxWarp prst="textNoShape">
                <a:avLst/>
              </a:prstTxWarp>
            </a:bodyPr>
            <a:lstStyle/>
            <a:p>
              <a:pPr algn="ctr" eaLnBrk="0" hangingPunct="0"/>
              <a:endParaRPr lang="en-US" dirty="0">
                <a:latin typeface="Arial" pitchFamily="34" charset="0"/>
              </a:endParaRPr>
            </a:p>
          </p:txBody>
        </p:sp>
      </p:grpSp>
      <p:grpSp>
        <p:nvGrpSpPr>
          <p:cNvPr id="56" name="Group 1174"/>
          <p:cNvGrpSpPr>
            <a:grpSpLocks/>
          </p:cNvGrpSpPr>
          <p:nvPr/>
        </p:nvGrpSpPr>
        <p:grpSpPr bwMode="auto">
          <a:xfrm>
            <a:off x="5409900" y="4443019"/>
            <a:ext cx="307975" cy="261937"/>
            <a:chOff x="2608" y="1161"/>
            <a:chExt cx="194" cy="165"/>
          </a:xfrm>
        </p:grpSpPr>
        <p:sp>
          <p:nvSpPr>
            <p:cNvPr id="57" name="Oval 35"/>
            <p:cNvSpPr>
              <a:spLocks noChangeArrowheads="1"/>
            </p:cNvSpPr>
            <p:nvPr/>
          </p:nvSpPr>
          <p:spPr bwMode="auto">
            <a:xfrm>
              <a:off x="2608" y="1161"/>
              <a:ext cx="194" cy="165"/>
            </a:xfrm>
            <a:prstGeom prst="ellipse">
              <a:avLst/>
            </a:prstGeom>
            <a:solidFill>
              <a:schemeClr val="bg1"/>
            </a:solidFill>
            <a:ln w="38100">
              <a:solidFill>
                <a:schemeClr val="tx1"/>
              </a:solidFill>
              <a:round/>
              <a:headEnd/>
              <a:tailEnd/>
            </a:ln>
          </p:spPr>
          <p:txBody>
            <a:bodyPr wrap="none" anchor="ctr">
              <a:prstTxWarp prst="textNoShape">
                <a:avLst/>
              </a:prstTxWarp>
            </a:bodyPr>
            <a:lstStyle/>
            <a:p>
              <a:pPr algn="ctr" eaLnBrk="0" hangingPunct="0"/>
              <a:endParaRPr lang="en-US" dirty="0">
                <a:solidFill>
                  <a:schemeClr val="bg1"/>
                </a:solidFill>
                <a:latin typeface="Arial" pitchFamily="34" charset="0"/>
              </a:endParaRPr>
            </a:p>
          </p:txBody>
        </p:sp>
        <p:sp>
          <p:nvSpPr>
            <p:cNvPr id="58" name="Oval 36"/>
            <p:cNvSpPr>
              <a:spLocks noChangeArrowheads="1"/>
            </p:cNvSpPr>
            <p:nvPr/>
          </p:nvSpPr>
          <p:spPr bwMode="auto">
            <a:xfrm>
              <a:off x="2738" y="1201"/>
              <a:ext cx="28" cy="57"/>
            </a:xfrm>
            <a:prstGeom prst="ellipse">
              <a:avLst/>
            </a:prstGeom>
            <a:solidFill>
              <a:schemeClr val="bg1"/>
            </a:solidFill>
            <a:ln w="3175">
              <a:solidFill>
                <a:schemeClr val="tx1"/>
              </a:solidFill>
              <a:round/>
              <a:headEnd/>
              <a:tailEnd/>
            </a:ln>
          </p:spPr>
          <p:txBody>
            <a:bodyPr wrap="none" anchor="ctr">
              <a:prstTxWarp prst="textNoShape">
                <a:avLst/>
              </a:prstTxWarp>
            </a:bodyPr>
            <a:lstStyle/>
            <a:p>
              <a:pPr algn="ctr" eaLnBrk="0" hangingPunct="0"/>
              <a:endParaRPr lang="en-US" dirty="0">
                <a:latin typeface="Arial" pitchFamily="34" charset="0"/>
              </a:endParaRPr>
            </a:p>
          </p:txBody>
        </p:sp>
      </p:grpSp>
      <p:sp>
        <p:nvSpPr>
          <p:cNvPr id="59" name="TextBox 58"/>
          <p:cNvSpPr txBox="1"/>
          <p:nvPr/>
        </p:nvSpPr>
        <p:spPr>
          <a:xfrm>
            <a:off x="1031220" y="4244909"/>
            <a:ext cx="3068441" cy="523220"/>
          </a:xfrm>
          <a:prstGeom prst="rect">
            <a:avLst/>
          </a:prstGeom>
          <a:solidFill>
            <a:schemeClr val="accent5">
              <a:lumMod val="20000"/>
              <a:lumOff val="80000"/>
            </a:schemeClr>
          </a:solidFill>
          <a:ln w="38100">
            <a:solidFill>
              <a:srgbClr val="FF0000"/>
            </a:solidFill>
          </a:ln>
          <a:effectLst>
            <a:outerShdw blurRad="50800" dist="38100" dir="2700000" algn="tl" rotWithShape="0">
              <a:prstClr val="black">
                <a:alpha val="40000"/>
              </a:prstClr>
            </a:outerShdw>
          </a:effectLst>
        </p:spPr>
        <p:txBody>
          <a:bodyPr wrap="square" rtlCol="0">
            <a:spAutoFit/>
          </a:bodyPr>
          <a:lstStyle/>
          <a:p>
            <a:r>
              <a:rPr lang="en-US" sz="2800" dirty="0" smtClean="0">
                <a:latin typeface="Arial" pitchFamily="34" charset="0"/>
                <a:cs typeface="Arial" pitchFamily="34" charset="0"/>
              </a:rPr>
              <a:t>Global State</a:t>
            </a:r>
          </a:p>
        </p:txBody>
      </p:sp>
    </p:spTree>
    <p:extLst>
      <p:ext uri="{BB962C8B-B14F-4D97-AF65-F5344CB8AC3E}">
        <p14:creationId xmlns:p14="http://schemas.microsoft.com/office/powerpoint/2010/main" val="2700464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Conclusions</a:t>
            </a:r>
            <a:endParaRPr lang="en-US" dirty="0"/>
          </a:p>
        </p:txBody>
      </p:sp>
      <p:sp>
        <p:nvSpPr>
          <p:cNvPr id="3" name="Slide Number Placeholder 2"/>
          <p:cNvSpPr>
            <a:spLocks noGrp="1"/>
          </p:cNvSpPr>
          <p:nvPr>
            <p:ph type="sldNum" sz="quarter" idx="11"/>
          </p:nvPr>
        </p:nvSpPr>
        <p:spPr/>
        <p:txBody>
          <a:bodyPr/>
          <a:lstStyle/>
          <a:p>
            <a:fld id="{0278A794-4692-4779-9EBA-A0B3349CB0A1}" type="slidenum">
              <a:rPr lang="en-US" smtClean="0"/>
              <a:pPr/>
              <a:t>210</a:t>
            </a:fld>
            <a:endParaRPr lang="en-US"/>
          </a:p>
        </p:txBody>
      </p:sp>
      <p:sp>
        <p:nvSpPr>
          <p:cNvPr id="5" name="Text Box 48"/>
          <p:cNvSpPr txBox="1">
            <a:spLocks noChangeArrowheads="1"/>
          </p:cNvSpPr>
          <p:nvPr/>
        </p:nvSpPr>
        <p:spPr bwMode="auto">
          <a:xfrm>
            <a:off x="999886" y="1877654"/>
            <a:ext cx="6423553" cy="584775"/>
          </a:xfrm>
          <a:prstGeom prst="rect">
            <a:avLst/>
          </a:prstGeom>
          <a:solidFill>
            <a:schemeClr val="bg1">
              <a:alpha val="80000"/>
            </a:schemeClr>
          </a:solidFill>
          <a:ln w="38100" algn="ctr">
            <a:solidFill>
              <a:srgbClr val="FF0000"/>
            </a:solidFill>
            <a:miter lim="800000"/>
            <a:headEnd/>
            <a:tailEnd/>
          </a:ln>
          <a:effectLst>
            <a:outerShdw blurRad="50800" dist="38100" dir="2700000" algn="tl" rotWithShape="0">
              <a:prstClr val="black">
                <a:alpha val="40000"/>
              </a:prstClr>
            </a:outerShdw>
          </a:effectLst>
        </p:spPr>
        <p:txBody>
          <a:bodyPr wrap="none">
            <a:spAutoFit/>
          </a:bodyPr>
          <a:lstStyle/>
          <a:p>
            <a:r>
              <a:rPr lang="en-US" sz="3200" dirty="0" smtClean="0">
                <a:latin typeface="Arial" pitchFamily="34" charset="0"/>
                <a:cs typeface="Arial" pitchFamily="34" charset="0"/>
              </a:rPr>
              <a:t>Some tasks harder than others …</a:t>
            </a:r>
            <a:endParaRPr lang="en-US" sz="3200" dirty="0">
              <a:latin typeface="Arial" pitchFamily="34" charset="0"/>
              <a:cs typeface="Arial" pitchFamily="34" charset="0"/>
            </a:endParaRPr>
          </a:p>
        </p:txBody>
      </p:sp>
      <p:sp>
        <p:nvSpPr>
          <p:cNvPr id="6" name="Text Box 48"/>
          <p:cNvSpPr txBox="1">
            <a:spLocks noChangeArrowheads="1"/>
          </p:cNvSpPr>
          <p:nvPr/>
        </p:nvSpPr>
        <p:spPr bwMode="auto">
          <a:xfrm>
            <a:off x="1415845" y="2793958"/>
            <a:ext cx="5191432" cy="1077218"/>
          </a:xfrm>
          <a:prstGeom prst="rect">
            <a:avLst/>
          </a:prstGeom>
          <a:solidFill>
            <a:schemeClr val="bg1">
              <a:alpha val="80000"/>
            </a:schemeClr>
          </a:solidFill>
          <a:ln w="38100" algn="ctr">
            <a:solidFill>
              <a:srgbClr val="002060"/>
            </a:solidFill>
            <a:miter lim="800000"/>
            <a:headEnd/>
            <a:tailEnd/>
          </a:ln>
          <a:effectLst>
            <a:outerShdw blurRad="50800" dist="38100" dir="2700000" algn="tl" rotWithShape="0">
              <a:prstClr val="black">
                <a:alpha val="40000"/>
              </a:prstClr>
            </a:outerShdw>
          </a:effectLst>
        </p:spPr>
        <p:txBody>
          <a:bodyPr wrap="square">
            <a:spAutoFit/>
          </a:bodyPr>
          <a:lstStyle/>
          <a:p>
            <a:r>
              <a:rPr lang="en-US" sz="3200" i="1" dirty="0" smtClean="0">
                <a:solidFill>
                  <a:schemeClr val="tx1"/>
                </a:solidFill>
                <a:latin typeface="Arial" pitchFamily="34" charset="0"/>
                <a:cs typeface="Arial" pitchFamily="34" charset="0"/>
              </a:rPr>
              <a:t>n</a:t>
            </a:r>
            <a:r>
              <a:rPr lang="en-US" sz="3200" dirty="0" smtClean="0">
                <a:latin typeface="Arial" pitchFamily="34" charset="0"/>
                <a:cs typeface="Arial" pitchFamily="34" charset="0"/>
              </a:rPr>
              <a:t>-set agreement solves weak-symmetry breaking</a:t>
            </a:r>
            <a:endParaRPr lang="en-US" sz="3200" dirty="0">
              <a:latin typeface="Arial" pitchFamily="34" charset="0"/>
              <a:cs typeface="Arial" pitchFamily="34" charset="0"/>
            </a:endParaRPr>
          </a:p>
        </p:txBody>
      </p:sp>
      <p:sp>
        <p:nvSpPr>
          <p:cNvPr id="7" name="Text Box 48"/>
          <p:cNvSpPr txBox="1">
            <a:spLocks noChangeArrowheads="1"/>
          </p:cNvSpPr>
          <p:nvPr/>
        </p:nvSpPr>
        <p:spPr bwMode="auto">
          <a:xfrm>
            <a:off x="2699681" y="4202704"/>
            <a:ext cx="3464410" cy="584775"/>
          </a:xfrm>
          <a:prstGeom prst="rect">
            <a:avLst/>
          </a:prstGeom>
          <a:solidFill>
            <a:schemeClr val="bg1">
              <a:alpha val="80000"/>
            </a:schemeClr>
          </a:solidFill>
          <a:ln w="38100" algn="ctr">
            <a:solidFill>
              <a:srgbClr val="002060"/>
            </a:solidFill>
            <a:miter lim="800000"/>
            <a:headEnd/>
            <a:tailEnd/>
          </a:ln>
          <a:effectLst>
            <a:outerShdw blurRad="50800" dist="38100" dir="2700000" algn="tl" rotWithShape="0">
              <a:prstClr val="black">
                <a:alpha val="40000"/>
              </a:prstClr>
            </a:outerShdw>
          </a:effectLst>
        </p:spPr>
        <p:txBody>
          <a:bodyPr wrap="none">
            <a:spAutoFit/>
          </a:bodyPr>
          <a:lstStyle/>
          <a:p>
            <a:r>
              <a:rPr lang="en-US" sz="3200" dirty="0" smtClean="0">
                <a:latin typeface="Arial" pitchFamily="34" charset="0"/>
                <a:cs typeface="Arial" pitchFamily="34" charset="0"/>
              </a:rPr>
              <a:t>But not vice-versa</a:t>
            </a:r>
            <a:endParaRPr lang="en-US" sz="3200" dirty="0">
              <a:latin typeface="Arial" pitchFamily="34" charset="0"/>
              <a:cs typeface="Arial" pitchFamily="34" charset="0"/>
            </a:endParaRPr>
          </a:p>
        </p:txBody>
      </p:sp>
      <p:sp>
        <p:nvSpPr>
          <p:cNvPr id="9" name="Footer Placeholder 1"/>
          <p:cNvSpPr txBox="1">
            <a:spLocks/>
          </p:cNvSpPr>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tx1"/>
                </a:solidFill>
                <a:latin typeface="Arial" pitchFamily="34" charset="0"/>
                <a:ea typeface="+mn-ea"/>
                <a:cs typeface="Arial" pitchFamily="34" charset="0"/>
              </a:defRPr>
            </a:lvl1pPr>
            <a:lvl2pPr marL="457200" algn="ctr" rtl="0" eaLnBrk="0" fontAlgn="base" hangingPunct="0">
              <a:spcBef>
                <a:spcPct val="0"/>
              </a:spcBef>
              <a:spcAft>
                <a:spcPct val="0"/>
              </a:spcAft>
              <a:defRPr sz="4400" kern="1200">
                <a:solidFill>
                  <a:srgbClr val="0000FF"/>
                </a:solidFill>
                <a:latin typeface="Comic Sans MS" pitchFamily="66" charset="0"/>
                <a:ea typeface="+mn-ea"/>
                <a:cs typeface="+mn-cs"/>
              </a:defRPr>
            </a:lvl2pPr>
            <a:lvl3pPr marL="914400" algn="ctr" rtl="0" eaLnBrk="0" fontAlgn="base" hangingPunct="0">
              <a:spcBef>
                <a:spcPct val="0"/>
              </a:spcBef>
              <a:spcAft>
                <a:spcPct val="0"/>
              </a:spcAft>
              <a:defRPr sz="4400" kern="1200">
                <a:solidFill>
                  <a:srgbClr val="0000FF"/>
                </a:solidFill>
                <a:latin typeface="Comic Sans MS" pitchFamily="66" charset="0"/>
                <a:ea typeface="+mn-ea"/>
                <a:cs typeface="+mn-cs"/>
              </a:defRPr>
            </a:lvl3pPr>
            <a:lvl4pPr marL="1371600" algn="ctr" rtl="0" eaLnBrk="0" fontAlgn="base" hangingPunct="0">
              <a:spcBef>
                <a:spcPct val="0"/>
              </a:spcBef>
              <a:spcAft>
                <a:spcPct val="0"/>
              </a:spcAft>
              <a:defRPr sz="4400" kern="1200">
                <a:solidFill>
                  <a:srgbClr val="0000FF"/>
                </a:solidFill>
                <a:latin typeface="Comic Sans MS" pitchFamily="66" charset="0"/>
                <a:ea typeface="+mn-ea"/>
                <a:cs typeface="+mn-cs"/>
              </a:defRPr>
            </a:lvl4pPr>
            <a:lvl5pPr marL="1828800" algn="ctr" rtl="0" eaLnBrk="0" fontAlgn="base" hangingPunct="0">
              <a:spcBef>
                <a:spcPct val="0"/>
              </a:spcBef>
              <a:spcAft>
                <a:spcPct val="0"/>
              </a:spcAft>
              <a:defRPr sz="4400" kern="1200">
                <a:solidFill>
                  <a:srgbClr val="0000FF"/>
                </a:solidFill>
                <a:latin typeface="Comic Sans MS" pitchFamily="66" charset="0"/>
                <a:ea typeface="+mn-ea"/>
                <a:cs typeface="+mn-cs"/>
              </a:defRPr>
            </a:lvl5pPr>
            <a:lvl6pPr marL="2286000" algn="l" defTabSz="914400" rtl="0" eaLnBrk="1" latinLnBrk="0" hangingPunct="1">
              <a:defRPr sz="4400" kern="1200">
                <a:solidFill>
                  <a:srgbClr val="0000FF"/>
                </a:solidFill>
                <a:latin typeface="Comic Sans MS" pitchFamily="66" charset="0"/>
                <a:ea typeface="+mn-ea"/>
                <a:cs typeface="+mn-cs"/>
              </a:defRPr>
            </a:lvl6pPr>
            <a:lvl7pPr marL="2743200" algn="l" defTabSz="914400" rtl="0" eaLnBrk="1" latinLnBrk="0" hangingPunct="1">
              <a:defRPr sz="4400" kern="1200">
                <a:solidFill>
                  <a:srgbClr val="0000FF"/>
                </a:solidFill>
                <a:latin typeface="Comic Sans MS" pitchFamily="66" charset="0"/>
                <a:ea typeface="+mn-ea"/>
                <a:cs typeface="+mn-cs"/>
              </a:defRPr>
            </a:lvl7pPr>
            <a:lvl8pPr marL="3200400" algn="l" defTabSz="914400" rtl="0" eaLnBrk="1" latinLnBrk="0" hangingPunct="1">
              <a:defRPr sz="4400" kern="1200">
                <a:solidFill>
                  <a:srgbClr val="0000FF"/>
                </a:solidFill>
                <a:latin typeface="Comic Sans MS" pitchFamily="66" charset="0"/>
                <a:ea typeface="+mn-ea"/>
                <a:cs typeface="+mn-cs"/>
              </a:defRPr>
            </a:lvl8pPr>
            <a:lvl9pPr marL="3657600" algn="l" defTabSz="914400" rtl="0" eaLnBrk="1" latinLnBrk="0" hangingPunct="1">
              <a:defRPr sz="4400" kern="1200">
                <a:solidFill>
                  <a:srgbClr val="0000FF"/>
                </a:solidFill>
                <a:latin typeface="Comic Sans MS" pitchFamily="66" charset="0"/>
                <a:ea typeface="+mn-ea"/>
                <a:cs typeface="+mn-cs"/>
              </a:defRPr>
            </a:lvl9pPr>
          </a:lstStyle>
          <a:p>
            <a:pPr algn="ctr"/>
            <a:r>
              <a:rPr lang="en-US" smtClean="0"/>
              <a:t>Distributed Computing Through Combinatorial Topology</a:t>
            </a:r>
            <a:endParaRPr lang="en-US" dirty="0"/>
          </a:p>
        </p:txBody>
      </p:sp>
    </p:spTree>
    <p:extLst>
      <p:ext uri="{BB962C8B-B14F-4D97-AF65-F5344CB8AC3E}">
        <p14:creationId xmlns:p14="http://schemas.microsoft.com/office/powerpoint/2010/main" val="491515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Remarks</a:t>
            </a:r>
            <a:endParaRPr lang="en-US" dirty="0"/>
          </a:p>
        </p:txBody>
      </p:sp>
      <p:sp>
        <p:nvSpPr>
          <p:cNvPr id="3" name="Slide Number Placeholder 2"/>
          <p:cNvSpPr>
            <a:spLocks noGrp="1"/>
          </p:cNvSpPr>
          <p:nvPr>
            <p:ph type="sldNum" sz="quarter" idx="11"/>
          </p:nvPr>
        </p:nvSpPr>
        <p:spPr/>
        <p:txBody>
          <a:bodyPr/>
          <a:lstStyle/>
          <a:p>
            <a:fld id="{0278A794-4692-4779-9EBA-A0B3349CB0A1}" type="slidenum">
              <a:rPr lang="en-US" smtClean="0"/>
              <a:pPr/>
              <a:t>211</a:t>
            </a:fld>
            <a:endParaRPr lang="en-US"/>
          </a:p>
        </p:txBody>
      </p:sp>
      <p:sp>
        <p:nvSpPr>
          <p:cNvPr id="5" name="Text Box 48"/>
          <p:cNvSpPr txBox="1">
            <a:spLocks noChangeArrowheads="1"/>
          </p:cNvSpPr>
          <p:nvPr/>
        </p:nvSpPr>
        <p:spPr bwMode="auto">
          <a:xfrm>
            <a:off x="1321945" y="2364351"/>
            <a:ext cx="6199734" cy="1569660"/>
          </a:xfrm>
          <a:prstGeom prst="rect">
            <a:avLst/>
          </a:prstGeom>
          <a:solidFill>
            <a:schemeClr val="bg1">
              <a:alpha val="80000"/>
            </a:schemeClr>
          </a:solidFill>
          <a:ln w="38100" algn="ctr">
            <a:solidFill>
              <a:srgbClr val="FF0000"/>
            </a:solidFill>
            <a:miter lim="800000"/>
            <a:headEnd/>
            <a:tailEnd/>
          </a:ln>
          <a:effectLst>
            <a:outerShdw blurRad="50800" dist="38100" dir="2700000" algn="tl" rotWithShape="0">
              <a:prstClr val="black">
                <a:alpha val="40000"/>
              </a:prstClr>
            </a:outerShdw>
          </a:effectLst>
        </p:spPr>
        <p:txBody>
          <a:bodyPr wrap="square">
            <a:spAutoFit/>
          </a:bodyPr>
          <a:lstStyle/>
          <a:p>
            <a:r>
              <a:rPr lang="en-US" sz="3200" dirty="0" smtClean="0">
                <a:latin typeface="Arial" pitchFamily="34" charset="0"/>
                <a:cs typeface="Arial" pitchFamily="34" charset="0"/>
              </a:rPr>
              <a:t>Combinatorial and algorithmic arguments complement one another</a:t>
            </a:r>
            <a:endParaRPr lang="en-US" sz="3200" dirty="0">
              <a:latin typeface="Arial" pitchFamily="34" charset="0"/>
              <a:cs typeface="Arial" pitchFamily="34" charset="0"/>
            </a:endParaRPr>
          </a:p>
        </p:txBody>
      </p:sp>
      <p:sp>
        <p:nvSpPr>
          <p:cNvPr id="6" name="Text Box 48"/>
          <p:cNvSpPr txBox="1">
            <a:spLocks noChangeArrowheads="1"/>
          </p:cNvSpPr>
          <p:nvPr/>
        </p:nvSpPr>
        <p:spPr bwMode="auto">
          <a:xfrm>
            <a:off x="1710812" y="3873608"/>
            <a:ext cx="6666272" cy="584775"/>
          </a:xfrm>
          <a:prstGeom prst="rect">
            <a:avLst/>
          </a:prstGeom>
          <a:solidFill>
            <a:schemeClr val="bg1">
              <a:alpha val="80000"/>
            </a:schemeClr>
          </a:solidFill>
          <a:ln w="38100" algn="ctr">
            <a:solidFill>
              <a:srgbClr val="002060"/>
            </a:solidFill>
            <a:miter lim="800000"/>
            <a:headEnd/>
            <a:tailEnd/>
          </a:ln>
          <a:effectLst>
            <a:outerShdw blurRad="50800" dist="38100" dir="2700000" algn="tl" rotWithShape="0">
              <a:prstClr val="black">
                <a:alpha val="40000"/>
              </a:prstClr>
            </a:outerShdw>
          </a:effectLst>
        </p:spPr>
        <p:txBody>
          <a:bodyPr wrap="square">
            <a:spAutoFit/>
          </a:bodyPr>
          <a:lstStyle/>
          <a:p>
            <a:r>
              <a:rPr lang="en-US" sz="3200" dirty="0" smtClean="0">
                <a:solidFill>
                  <a:schemeClr val="tx1"/>
                </a:solidFill>
                <a:latin typeface="Arial" pitchFamily="34" charset="0"/>
                <a:cs typeface="Arial" pitchFamily="34" charset="0"/>
              </a:rPr>
              <a:t>Combinatorial</a:t>
            </a:r>
            <a:r>
              <a:rPr lang="en-US" sz="3200" dirty="0" smtClean="0">
                <a:latin typeface="Arial" pitchFamily="34" charset="0"/>
                <a:cs typeface="Arial" pitchFamily="34" charset="0"/>
              </a:rPr>
              <a:t>: what we can’t do</a:t>
            </a:r>
            <a:endParaRPr lang="en-US" sz="3200" dirty="0">
              <a:latin typeface="Arial" pitchFamily="34" charset="0"/>
              <a:cs typeface="Arial" pitchFamily="34" charset="0"/>
            </a:endParaRPr>
          </a:p>
        </p:txBody>
      </p:sp>
      <p:sp>
        <p:nvSpPr>
          <p:cNvPr id="7" name="Text Box 48"/>
          <p:cNvSpPr txBox="1">
            <a:spLocks noChangeArrowheads="1"/>
          </p:cNvSpPr>
          <p:nvPr/>
        </p:nvSpPr>
        <p:spPr bwMode="auto">
          <a:xfrm>
            <a:off x="1345925" y="4379686"/>
            <a:ext cx="5287025" cy="584775"/>
          </a:xfrm>
          <a:prstGeom prst="rect">
            <a:avLst/>
          </a:prstGeom>
          <a:solidFill>
            <a:schemeClr val="bg1">
              <a:alpha val="80000"/>
            </a:schemeClr>
          </a:solidFill>
          <a:ln w="38100" algn="ctr">
            <a:solidFill>
              <a:srgbClr val="002060"/>
            </a:solidFill>
            <a:miter lim="800000"/>
            <a:headEnd/>
            <a:tailEnd/>
          </a:ln>
          <a:effectLst>
            <a:outerShdw blurRad="50800" dist="38100" dir="2700000" algn="tl" rotWithShape="0">
              <a:prstClr val="black">
                <a:alpha val="40000"/>
              </a:prstClr>
            </a:outerShdw>
          </a:effectLst>
        </p:spPr>
        <p:txBody>
          <a:bodyPr wrap="none">
            <a:spAutoFit/>
          </a:bodyPr>
          <a:lstStyle/>
          <a:p>
            <a:r>
              <a:rPr lang="en-US" sz="3200" dirty="0" smtClean="0">
                <a:solidFill>
                  <a:schemeClr val="tx1"/>
                </a:solidFill>
                <a:latin typeface="Arial" pitchFamily="34" charset="0"/>
                <a:cs typeface="Arial" pitchFamily="34" charset="0"/>
              </a:rPr>
              <a:t>Algorithmic</a:t>
            </a:r>
            <a:r>
              <a:rPr lang="en-US" sz="3200" dirty="0" smtClean="0">
                <a:latin typeface="Arial" pitchFamily="34" charset="0"/>
                <a:cs typeface="Arial" pitchFamily="34" charset="0"/>
              </a:rPr>
              <a:t>: what we can do</a:t>
            </a:r>
            <a:endParaRPr lang="en-US" sz="3200" dirty="0">
              <a:latin typeface="Arial" pitchFamily="34" charset="0"/>
              <a:cs typeface="Arial" pitchFamily="34" charset="0"/>
            </a:endParaRPr>
          </a:p>
        </p:txBody>
      </p:sp>
      <p:sp>
        <p:nvSpPr>
          <p:cNvPr id="8" name="Footer Placeholder 1"/>
          <p:cNvSpPr txBox="1">
            <a:spLocks/>
          </p:cNvSpPr>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tx1"/>
                </a:solidFill>
                <a:latin typeface="Arial" pitchFamily="34" charset="0"/>
                <a:ea typeface="+mn-ea"/>
                <a:cs typeface="Arial" pitchFamily="34" charset="0"/>
              </a:defRPr>
            </a:lvl1pPr>
            <a:lvl2pPr marL="457200" algn="ctr" rtl="0" eaLnBrk="0" fontAlgn="base" hangingPunct="0">
              <a:spcBef>
                <a:spcPct val="0"/>
              </a:spcBef>
              <a:spcAft>
                <a:spcPct val="0"/>
              </a:spcAft>
              <a:defRPr sz="4400" kern="1200">
                <a:solidFill>
                  <a:srgbClr val="0000FF"/>
                </a:solidFill>
                <a:latin typeface="Comic Sans MS" pitchFamily="66" charset="0"/>
                <a:ea typeface="+mn-ea"/>
                <a:cs typeface="+mn-cs"/>
              </a:defRPr>
            </a:lvl2pPr>
            <a:lvl3pPr marL="914400" algn="ctr" rtl="0" eaLnBrk="0" fontAlgn="base" hangingPunct="0">
              <a:spcBef>
                <a:spcPct val="0"/>
              </a:spcBef>
              <a:spcAft>
                <a:spcPct val="0"/>
              </a:spcAft>
              <a:defRPr sz="4400" kern="1200">
                <a:solidFill>
                  <a:srgbClr val="0000FF"/>
                </a:solidFill>
                <a:latin typeface="Comic Sans MS" pitchFamily="66" charset="0"/>
                <a:ea typeface="+mn-ea"/>
                <a:cs typeface="+mn-cs"/>
              </a:defRPr>
            </a:lvl3pPr>
            <a:lvl4pPr marL="1371600" algn="ctr" rtl="0" eaLnBrk="0" fontAlgn="base" hangingPunct="0">
              <a:spcBef>
                <a:spcPct val="0"/>
              </a:spcBef>
              <a:spcAft>
                <a:spcPct val="0"/>
              </a:spcAft>
              <a:defRPr sz="4400" kern="1200">
                <a:solidFill>
                  <a:srgbClr val="0000FF"/>
                </a:solidFill>
                <a:latin typeface="Comic Sans MS" pitchFamily="66" charset="0"/>
                <a:ea typeface="+mn-ea"/>
                <a:cs typeface="+mn-cs"/>
              </a:defRPr>
            </a:lvl4pPr>
            <a:lvl5pPr marL="1828800" algn="ctr" rtl="0" eaLnBrk="0" fontAlgn="base" hangingPunct="0">
              <a:spcBef>
                <a:spcPct val="0"/>
              </a:spcBef>
              <a:spcAft>
                <a:spcPct val="0"/>
              </a:spcAft>
              <a:defRPr sz="4400" kern="1200">
                <a:solidFill>
                  <a:srgbClr val="0000FF"/>
                </a:solidFill>
                <a:latin typeface="Comic Sans MS" pitchFamily="66" charset="0"/>
                <a:ea typeface="+mn-ea"/>
                <a:cs typeface="+mn-cs"/>
              </a:defRPr>
            </a:lvl5pPr>
            <a:lvl6pPr marL="2286000" algn="l" defTabSz="914400" rtl="0" eaLnBrk="1" latinLnBrk="0" hangingPunct="1">
              <a:defRPr sz="4400" kern="1200">
                <a:solidFill>
                  <a:srgbClr val="0000FF"/>
                </a:solidFill>
                <a:latin typeface="Comic Sans MS" pitchFamily="66" charset="0"/>
                <a:ea typeface="+mn-ea"/>
                <a:cs typeface="+mn-cs"/>
              </a:defRPr>
            </a:lvl6pPr>
            <a:lvl7pPr marL="2743200" algn="l" defTabSz="914400" rtl="0" eaLnBrk="1" latinLnBrk="0" hangingPunct="1">
              <a:defRPr sz="4400" kern="1200">
                <a:solidFill>
                  <a:srgbClr val="0000FF"/>
                </a:solidFill>
                <a:latin typeface="Comic Sans MS" pitchFamily="66" charset="0"/>
                <a:ea typeface="+mn-ea"/>
                <a:cs typeface="+mn-cs"/>
              </a:defRPr>
            </a:lvl7pPr>
            <a:lvl8pPr marL="3200400" algn="l" defTabSz="914400" rtl="0" eaLnBrk="1" latinLnBrk="0" hangingPunct="1">
              <a:defRPr sz="4400" kern="1200">
                <a:solidFill>
                  <a:srgbClr val="0000FF"/>
                </a:solidFill>
                <a:latin typeface="Comic Sans MS" pitchFamily="66" charset="0"/>
                <a:ea typeface="+mn-ea"/>
                <a:cs typeface="+mn-cs"/>
              </a:defRPr>
            </a:lvl8pPr>
            <a:lvl9pPr marL="3657600" algn="l" defTabSz="914400" rtl="0" eaLnBrk="1" latinLnBrk="0" hangingPunct="1">
              <a:defRPr sz="4400" kern="1200">
                <a:solidFill>
                  <a:srgbClr val="0000FF"/>
                </a:solidFill>
                <a:latin typeface="Comic Sans MS" pitchFamily="66" charset="0"/>
                <a:ea typeface="+mn-ea"/>
                <a:cs typeface="+mn-cs"/>
              </a:defRPr>
            </a:lvl9pPr>
          </a:lstStyle>
          <a:p>
            <a:pPr algn="ctr"/>
            <a:r>
              <a:rPr lang="en-US" smtClean="0"/>
              <a:t>Distributed Computing Through Combinatorial Topology</a:t>
            </a:r>
            <a:endParaRPr lang="en-US" dirty="0"/>
          </a:p>
        </p:txBody>
      </p:sp>
    </p:spTree>
    <p:extLst>
      <p:ext uri="{BB962C8B-B14F-4D97-AF65-F5344CB8AC3E}">
        <p14:creationId xmlns:p14="http://schemas.microsoft.com/office/powerpoint/2010/main" val="3686491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5"/>
          <p:cNvGrpSpPr>
            <a:grpSpLocks/>
          </p:cNvGrpSpPr>
          <p:nvPr/>
        </p:nvGrpSpPr>
        <p:grpSpPr bwMode="auto">
          <a:xfrm>
            <a:off x="2235200" y="1606550"/>
            <a:ext cx="4673600" cy="3644900"/>
            <a:chOff x="7360226" y="-852055"/>
            <a:chExt cx="4672447" cy="3643747"/>
          </a:xfrm>
        </p:grpSpPr>
        <p:sp>
          <p:nvSpPr>
            <p:cNvPr id="13" name="Isosceles Triangle 12"/>
            <p:cNvSpPr/>
            <p:nvPr/>
          </p:nvSpPr>
          <p:spPr>
            <a:xfrm flipV="1">
              <a:off x="8564842" y="625440"/>
              <a:ext cx="2237823" cy="1928202"/>
            </a:xfrm>
            <a:prstGeom prst="triangle">
              <a:avLst/>
            </a:prstGeom>
            <a:solidFill>
              <a:schemeClr val="bg1">
                <a:lumMod val="85000"/>
              </a:schemeClr>
            </a:solidFill>
            <a:ln w="38100">
              <a:solidFill>
                <a:schemeClr val="tx1"/>
              </a:solidFill>
            </a:ln>
          </p:spPr>
          <p:txBody>
            <a:bodyPr anchor="ctr">
              <a:spAutoFit/>
            </a:bodyPr>
            <a:lstStyle/>
            <a:p>
              <a:pPr algn="ctr">
                <a:defRPr/>
              </a:pPr>
              <a:endParaRPr lang="en-US" sz="2800" dirty="0">
                <a:latin typeface="Arial" pitchFamily="34" charset="0"/>
                <a:cs typeface="Arial" pitchFamily="34" charset="0"/>
              </a:endParaRPr>
            </a:p>
          </p:txBody>
        </p:sp>
        <p:sp>
          <p:nvSpPr>
            <p:cNvPr id="7" name="Isosceles Triangle 6"/>
            <p:cNvSpPr/>
            <p:nvPr/>
          </p:nvSpPr>
          <p:spPr>
            <a:xfrm>
              <a:off x="8564842" y="-631462"/>
              <a:ext cx="2237823" cy="1928202"/>
            </a:xfrm>
            <a:prstGeom prst="triangle">
              <a:avLst/>
            </a:prstGeom>
            <a:solidFill>
              <a:schemeClr val="bg1">
                <a:lumMod val="95000"/>
              </a:schemeClr>
            </a:solidFill>
            <a:ln w="38100">
              <a:solidFill>
                <a:schemeClr val="tx1"/>
              </a:solidFill>
            </a:ln>
          </p:spPr>
          <p:txBody>
            <a:bodyPr anchor="ctr">
              <a:spAutoFit/>
            </a:bodyPr>
            <a:lstStyle/>
            <a:p>
              <a:pPr algn="ctr">
                <a:defRPr/>
              </a:pPr>
              <a:endParaRPr lang="en-US" sz="2800" dirty="0">
                <a:latin typeface="Arial" pitchFamily="34" charset="0"/>
                <a:cs typeface="Arial" pitchFamily="34" charset="0"/>
              </a:endParaRPr>
            </a:p>
          </p:txBody>
        </p:sp>
        <p:sp>
          <p:nvSpPr>
            <p:cNvPr id="18" name="Freeform 17"/>
            <p:cNvSpPr/>
            <p:nvPr/>
          </p:nvSpPr>
          <p:spPr>
            <a:xfrm>
              <a:off x="10828058" y="966645"/>
              <a:ext cx="1204615" cy="1818700"/>
            </a:xfrm>
            <a:custGeom>
              <a:avLst/>
              <a:gdLst>
                <a:gd name="connsiteX0" fmla="*/ 0 w 1205346"/>
                <a:gd name="connsiteY0" fmla="*/ 342900 h 1818409"/>
                <a:gd name="connsiteX1" fmla="*/ 10391 w 1205346"/>
                <a:gd name="connsiteY1" fmla="*/ 1818409 h 1818409"/>
                <a:gd name="connsiteX2" fmla="*/ 1205346 w 1205346"/>
                <a:gd name="connsiteY2" fmla="*/ 0 h 1818409"/>
                <a:gd name="connsiteX3" fmla="*/ 0 w 1205346"/>
                <a:gd name="connsiteY3" fmla="*/ 342900 h 1818409"/>
              </a:gdLst>
              <a:ahLst/>
              <a:cxnLst>
                <a:cxn ang="0">
                  <a:pos x="connsiteX0" y="connsiteY0"/>
                </a:cxn>
                <a:cxn ang="0">
                  <a:pos x="connsiteX1" y="connsiteY1"/>
                </a:cxn>
                <a:cxn ang="0">
                  <a:pos x="connsiteX2" y="connsiteY2"/>
                </a:cxn>
                <a:cxn ang="0">
                  <a:pos x="connsiteX3" y="connsiteY3"/>
                </a:cxn>
              </a:cxnLst>
              <a:rect l="l" t="t" r="r" b="b"/>
              <a:pathLst>
                <a:path w="1205346" h="1818409">
                  <a:moveTo>
                    <a:pt x="0" y="342900"/>
                  </a:moveTo>
                  <a:cubicBezTo>
                    <a:pt x="3464" y="834736"/>
                    <a:pt x="6927" y="1326573"/>
                    <a:pt x="10391" y="1818409"/>
                  </a:cubicBezTo>
                  <a:lnTo>
                    <a:pt x="1205346" y="0"/>
                  </a:lnTo>
                  <a:lnTo>
                    <a:pt x="0" y="342900"/>
                  </a:lnTo>
                  <a:close/>
                </a:path>
              </a:pathLst>
            </a:custGeom>
            <a:solidFill>
              <a:schemeClr val="bg1">
                <a:lumMod val="95000"/>
              </a:schemeClr>
            </a:solidFill>
            <a:ln w="38100">
              <a:solidFill>
                <a:schemeClr val="tx1"/>
              </a:solidFill>
            </a:ln>
          </p:spPr>
          <p:txBody>
            <a:bodyPr anchor="ctr">
              <a:spAutoFit/>
            </a:bodyPr>
            <a:lstStyle/>
            <a:p>
              <a:pPr algn="ctr">
                <a:defRPr/>
              </a:pPr>
              <a:endParaRPr lang="en-US" sz="2800" dirty="0">
                <a:latin typeface="Arial" pitchFamily="34" charset="0"/>
                <a:cs typeface="Arial" pitchFamily="34" charset="0"/>
              </a:endParaRPr>
            </a:p>
          </p:txBody>
        </p:sp>
        <p:sp>
          <p:nvSpPr>
            <p:cNvPr id="19" name="Freeform 18"/>
            <p:cNvSpPr/>
            <p:nvPr/>
          </p:nvSpPr>
          <p:spPr>
            <a:xfrm flipV="1">
              <a:off x="10813774" y="-845707"/>
              <a:ext cx="1204616" cy="1818700"/>
            </a:xfrm>
            <a:custGeom>
              <a:avLst/>
              <a:gdLst>
                <a:gd name="connsiteX0" fmla="*/ 0 w 1205346"/>
                <a:gd name="connsiteY0" fmla="*/ 342900 h 1818409"/>
                <a:gd name="connsiteX1" fmla="*/ 10391 w 1205346"/>
                <a:gd name="connsiteY1" fmla="*/ 1818409 h 1818409"/>
                <a:gd name="connsiteX2" fmla="*/ 1205346 w 1205346"/>
                <a:gd name="connsiteY2" fmla="*/ 0 h 1818409"/>
                <a:gd name="connsiteX3" fmla="*/ 0 w 1205346"/>
                <a:gd name="connsiteY3" fmla="*/ 342900 h 1818409"/>
              </a:gdLst>
              <a:ahLst/>
              <a:cxnLst>
                <a:cxn ang="0">
                  <a:pos x="connsiteX0" y="connsiteY0"/>
                </a:cxn>
                <a:cxn ang="0">
                  <a:pos x="connsiteX1" y="connsiteY1"/>
                </a:cxn>
                <a:cxn ang="0">
                  <a:pos x="connsiteX2" y="connsiteY2"/>
                </a:cxn>
                <a:cxn ang="0">
                  <a:pos x="connsiteX3" y="connsiteY3"/>
                </a:cxn>
              </a:cxnLst>
              <a:rect l="l" t="t" r="r" b="b"/>
              <a:pathLst>
                <a:path w="1205346" h="1818409">
                  <a:moveTo>
                    <a:pt x="0" y="342900"/>
                  </a:moveTo>
                  <a:cubicBezTo>
                    <a:pt x="3464" y="834736"/>
                    <a:pt x="6927" y="1326573"/>
                    <a:pt x="10391" y="1818409"/>
                  </a:cubicBezTo>
                  <a:lnTo>
                    <a:pt x="1205346" y="0"/>
                  </a:lnTo>
                  <a:lnTo>
                    <a:pt x="0" y="342900"/>
                  </a:lnTo>
                  <a:close/>
                </a:path>
              </a:pathLst>
            </a:custGeom>
            <a:solidFill>
              <a:schemeClr val="bg1">
                <a:lumMod val="85000"/>
              </a:schemeClr>
            </a:solidFill>
            <a:ln w="38100">
              <a:solidFill>
                <a:schemeClr val="tx1"/>
              </a:solidFill>
            </a:ln>
          </p:spPr>
          <p:txBody>
            <a:bodyPr anchor="ctr">
              <a:spAutoFit/>
            </a:bodyPr>
            <a:lstStyle/>
            <a:p>
              <a:pPr algn="ctr">
                <a:defRPr/>
              </a:pPr>
              <a:endParaRPr lang="en-US" sz="2800" dirty="0">
                <a:latin typeface="Arial" pitchFamily="34" charset="0"/>
                <a:cs typeface="Arial" pitchFamily="34" charset="0"/>
              </a:endParaRPr>
            </a:p>
          </p:txBody>
        </p:sp>
        <p:sp>
          <p:nvSpPr>
            <p:cNvPr id="22" name="Freeform 21"/>
            <p:cNvSpPr/>
            <p:nvPr/>
          </p:nvSpPr>
          <p:spPr>
            <a:xfrm flipH="1">
              <a:off x="7360226" y="972992"/>
              <a:ext cx="1204616" cy="1818700"/>
            </a:xfrm>
            <a:custGeom>
              <a:avLst/>
              <a:gdLst>
                <a:gd name="connsiteX0" fmla="*/ 0 w 1205346"/>
                <a:gd name="connsiteY0" fmla="*/ 342900 h 1818409"/>
                <a:gd name="connsiteX1" fmla="*/ 10391 w 1205346"/>
                <a:gd name="connsiteY1" fmla="*/ 1818409 h 1818409"/>
                <a:gd name="connsiteX2" fmla="*/ 1205346 w 1205346"/>
                <a:gd name="connsiteY2" fmla="*/ 0 h 1818409"/>
                <a:gd name="connsiteX3" fmla="*/ 0 w 1205346"/>
                <a:gd name="connsiteY3" fmla="*/ 342900 h 1818409"/>
              </a:gdLst>
              <a:ahLst/>
              <a:cxnLst>
                <a:cxn ang="0">
                  <a:pos x="connsiteX0" y="connsiteY0"/>
                </a:cxn>
                <a:cxn ang="0">
                  <a:pos x="connsiteX1" y="connsiteY1"/>
                </a:cxn>
                <a:cxn ang="0">
                  <a:pos x="connsiteX2" y="connsiteY2"/>
                </a:cxn>
                <a:cxn ang="0">
                  <a:pos x="connsiteX3" y="connsiteY3"/>
                </a:cxn>
              </a:cxnLst>
              <a:rect l="l" t="t" r="r" b="b"/>
              <a:pathLst>
                <a:path w="1205346" h="1818409">
                  <a:moveTo>
                    <a:pt x="0" y="342900"/>
                  </a:moveTo>
                  <a:cubicBezTo>
                    <a:pt x="3464" y="834736"/>
                    <a:pt x="6927" y="1326573"/>
                    <a:pt x="10391" y="1818409"/>
                  </a:cubicBezTo>
                  <a:lnTo>
                    <a:pt x="1205346" y="0"/>
                  </a:lnTo>
                  <a:lnTo>
                    <a:pt x="0" y="342900"/>
                  </a:lnTo>
                  <a:close/>
                </a:path>
              </a:pathLst>
            </a:custGeom>
            <a:solidFill>
              <a:schemeClr val="bg1">
                <a:lumMod val="95000"/>
              </a:schemeClr>
            </a:solidFill>
            <a:ln w="38100">
              <a:solidFill>
                <a:schemeClr val="tx1"/>
              </a:solidFill>
            </a:ln>
          </p:spPr>
          <p:txBody>
            <a:bodyPr anchor="ctr">
              <a:spAutoFit/>
            </a:bodyPr>
            <a:lstStyle/>
            <a:p>
              <a:pPr algn="ctr">
                <a:defRPr/>
              </a:pPr>
              <a:endParaRPr lang="en-US" sz="2800" dirty="0">
                <a:latin typeface="Arial" pitchFamily="34" charset="0"/>
                <a:cs typeface="Arial" pitchFamily="34" charset="0"/>
              </a:endParaRPr>
            </a:p>
          </p:txBody>
        </p:sp>
        <p:sp>
          <p:nvSpPr>
            <p:cNvPr id="23" name="Freeform 22"/>
            <p:cNvSpPr/>
            <p:nvPr/>
          </p:nvSpPr>
          <p:spPr>
            <a:xfrm flipH="1" flipV="1">
              <a:off x="7374510" y="-837772"/>
              <a:ext cx="1204615" cy="1818700"/>
            </a:xfrm>
            <a:custGeom>
              <a:avLst/>
              <a:gdLst>
                <a:gd name="connsiteX0" fmla="*/ 0 w 1205346"/>
                <a:gd name="connsiteY0" fmla="*/ 342900 h 1818409"/>
                <a:gd name="connsiteX1" fmla="*/ 10391 w 1205346"/>
                <a:gd name="connsiteY1" fmla="*/ 1818409 h 1818409"/>
                <a:gd name="connsiteX2" fmla="*/ 1205346 w 1205346"/>
                <a:gd name="connsiteY2" fmla="*/ 0 h 1818409"/>
                <a:gd name="connsiteX3" fmla="*/ 0 w 1205346"/>
                <a:gd name="connsiteY3" fmla="*/ 342900 h 1818409"/>
              </a:gdLst>
              <a:ahLst/>
              <a:cxnLst>
                <a:cxn ang="0">
                  <a:pos x="connsiteX0" y="connsiteY0"/>
                </a:cxn>
                <a:cxn ang="0">
                  <a:pos x="connsiteX1" y="connsiteY1"/>
                </a:cxn>
                <a:cxn ang="0">
                  <a:pos x="connsiteX2" y="connsiteY2"/>
                </a:cxn>
                <a:cxn ang="0">
                  <a:pos x="connsiteX3" y="connsiteY3"/>
                </a:cxn>
              </a:cxnLst>
              <a:rect l="l" t="t" r="r" b="b"/>
              <a:pathLst>
                <a:path w="1205346" h="1818409">
                  <a:moveTo>
                    <a:pt x="0" y="342900"/>
                  </a:moveTo>
                  <a:cubicBezTo>
                    <a:pt x="3464" y="834736"/>
                    <a:pt x="6927" y="1326573"/>
                    <a:pt x="10391" y="1818409"/>
                  </a:cubicBezTo>
                  <a:lnTo>
                    <a:pt x="1205346" y="0"/>
                  </a:lnTo>
                  <a:lnTo>
                    <a:pt x="0" y="342900"/>
                  </a:lnTo>
                  <a:close/>
                </a:path>
              </a:pathLst>
            </a:custGeom>
            <a:solidFill>
              <a:schemeClr val="bg1">
                <a:lumMod val="85000"/>
              </a:schemeClr>
            </a:solidFill>
            <a:ln w="38100">
              <a:solidFill>
                <a:schemeClr val="tx1"/>
              </a:solidFill>
            </a:ln>
          </p:spPr>
          <p:txBody>
            <a:bodyPr anchor="ctr">
              <a:spAutoFit/>
            </a:bodyPr>
            <a:lstStyle/>
            <a:p>
              <a:pPr algn="ctr">
                <a:defRPr/>
              </a:pPr>
              <a:endParaRPr lang="en-US" sz="2800" dirty="0">
                <a:latin typeface="Arial" pitchFamily="34" charset="0"/>
                <a:cs typeface="Arial" pitchFamily="34" charset="0"/>
              </a:endParaRPr>
            </a:p>
          </p:txBody>
        </p:sp>
        <p:sp>
          <p:nvSpPr>
            <p:cNvPr id="24" name="Freeform 23"/>
            <p:cNvSpPr/>
            <p:nvPr/>
          </p:nvSpPr>
          <p:spPr bwMode="auto">
            <a:xfrm>
              <a:off x="8561668" y="-852055"/>
              <a:ext cx="2287023" cy="228528"/>
            </a:xfrm>
            <a:custGeom>
              <a:avLst/>
              <a:gdLst>
                <a:gd name="connsiteX0" fmla="*/ 0 w 2286000"/>
                <a:gd name="connsiteY0" fmla="*/ 10391 h 228600"/>
                <a:gd name="connsiteX1" fmla="*/ 1122218 w 2286000"/>
                <a:gd name="connsiteY1" fmla="*/ 228600 h 228600"/>
                <a:gd name="connsiteX2" fmla="*/ 2286000 w 2286000"/>
                <a:gd name="connsiteY2" fmla="*/ 0 h 228600"/>
                <a:gd name="connsiteX3" fmla="*/ 62346 w 2286000"/>
                <a:gd name="connsiteY3" fmla="*/ 0 h 228600"/>
              </a:gdLst>
              <a:ahLst/>
              <a:cxnLst>
                <a:cxn ang="0">
                  <a:pos x="connsiteX0" y="connsiteY0"/>
                </a:cxn>
                <a:cxn ang="0">
                  <a:pos x="connsiteX1" y="connsiteY1"/>
                </a:cxn>
                <a:cxn ang="0">
                  <a:pos x="connsiteX2" y="connsiteY2"/>
                </a:cxn>
                <a:cxn ang="0">
                  <a:pos x="connsiteX3" y="connsiteY3"/>
                </a:cxn>
              </a:cxnLst>
              <a:rect l="l" t="t" r="r" b="b"/>
              <a:pathLst>
                <a:path w="2286000" h="228600">
                  <a:moveTo>
                    <a:pt x="0" y="10391"/>
                  </a:moveTo>
                  <a:lnTo>
                    <a:pt x="1122218" y="228600"/>
                  </a:lnTo>
                  <a:lnTo>
                    <a:pt x="2286000" y="0"/>
                  </a:lnTo>
                  <a:lnTo>
                    <a:pt x="62346" y="0"/>
                  </a:lnTo>
                </a:path>
              </a:pathLst>
            </a:custGeom>
            <a:solidFill>
              <a:schemeClr val="bg1">
                <a:lumMod val="95000"/>
              </a:schemeClr>
            </a:solidFill>
            <a:ln w="57150" cap="flat" cmpd="sng" algn="ctr">
              <a:solidFill>
                <a:schemeClr val="tx1"/>
              </a:solidFill>
              <a:prstDash val="solid"/>
              <a:round/>
              <a:headEnd type="none" w="med" len="med"/>
              <a:tailEnd type="none" w="med" len="med"/>
            </a:ln>
            <a:effectLst/>
          </p:spPr>
          <p:txBody>
            <a:bodyPr anchor="ctr"/>
            <a:lstStyle/>
            <a:p>
              <a:pPr algn="ctr">
                <a:defRPr/>
              </a:pPr>
              <a:endParaRPr lang="en-US" dirty="0">
                <a:latin typeface="Arial" pitchFamily="34" charset="0"/>
              </a:endParaRPr>
            </a:p>
          </p:txBody>
        </p:sp>
        <p:sp>
          <p:nvSpPr>
            <p:cNvPr id="25" name="Freeform 24"/>
            <p:cNvSpPr/>
            <p:nvPr/>
          </p:nvSpPr>
          <p:spPr bwMode="auto">
            <a:xfrm flipV="1">
              <a:off x="8579125" y="2552056"/>
              <a:ext cx="2287024" cy="228528"/>
            </a:xfrm>
            <a:custGeom>
              <a:avLst/>
              <a:gdLst>
                <a:gd name="connsiteX0" fmla="*/ 0 w 2286000"/>
                <a:gd name="connsiteY0" fmla="*/ 10391 h 228600"/>
                <a:gd name="connsiteX1" fmla="*/ 1122218 w 2286000"/>
                <a:gd name="connsiteY1" fmla="*/ 228600 h 228600"/>
                <a:gd name="connsiteX2" fmla="*/ 2286000 w 2286000"/>
                <a:gd name="connsiteY2" fmla="*/ 0 h 228600"/>
                <a:gd name="connsiteX3" fmla="*/ 62346 w 2286000"/>
                <a:gd name="connsiteY3" fmla="*/ 0 h 228600"/>
              </a:gdLst>
              <a:ahLst/>
              <a:cxnLst>
                <a:cxn ang="0">
                  <a:pos x="connsiteX0" y="connsiteY0"/>
                </a:cxn>
                <a:cxn ang="0">
                  <a:pos x="connsiteX1" y="connsiteY1"/>
                </a:cxn>
                <a:cxn ang="0">
                  <a:pos x="connsiteX2" y="connsiteY2"/>
                </a:cxn>
                <a:cxn ang="0">
                  <a:pos x="connsiteX3" y="connsiteY3"/>
                </a:cxn>
              </a:cxnLst>
              <a:rect l="l" t="t" r="r" b="b"/>
              <a:pathLst>
                <a:path w="2286000" h="228600">
                  <a:moveTo>
                    <a:pt x="0" y="10391"/>
                  </a:moveTo>
                  <a:lnTo>
                    <a:pt x="1122218" y="228600"/>
                  </a:lnTo>
                  <a:lnTo>
                    <a:pt x="2286000" y="0"/>
                  </a:lnTo>
                  <a:lnTo>
                    <a:pt x="62346" y="0"/>
                  </a:lnTo>
                </a:path>
              </a:pathLst>
            </a:custGeom>
            <a:solidFill>
              <a:schemeClr val="bg1">
                <a:lumMod val="85000"/>
              </a:schemeClr>
            </a:solidFill>
            <a:ln w="57150" cap="flat" cmpd="sng" algn="ctr">
              <a:solidFill>
                <a:schemeClr val="tx1"/>
              </a:solidFill>
              <a:prstDash val="solid"/>
              <a:round/>
              <a:headEnd type="none" w="med" len="med"/>
              <a:tailEnd type="none" w="med" len="med"/>
            </a:ln>
            <a:effectLst/>
          </p:spPr>
          <p:txBody>
            <a:bodyPr anchor="ctr"/>
            <a:lstStyle/>
            <a:p>
              <a:pPr algn="ctr">
                <a:defRPr/>
              </a:pPr>
              <a:endParaRPr lang="en-US" dirty="0">
                <a:latin typeface="Arial" pitchFamily="34" charset="0"/>
              </a:endParaRPr>
            </a:p>
          </p:txBody>
        </p:sp>
      </p:grpSp>
      <p:grpSp>
        <p:nvGrpSpPr>
          <p:cNvPr id="3" name="Group 1174"/>
          <p:cNvGrpSpPr>
            <a:grpSpLocks/>
          </p:cNvGrpSpPr>
          <p:nvPr/>
        </p:nvGrpSpPr>
        <p:grpSpPr bwMode="auto">
          <a:xfrm>
            <a:off x="4418013" y="1722438"/>
            <a:ext cx="307975" cy="261937"/>
            <a:chOff x="2608" y="1161"/>
            <a:chExt cx="194" cy="165"/>
          </a:xfrm>
          <a:solidFill>
            <a:schemeClr val="tx1"/>
          </a:solidFill>
        </p:grpSpPr>
        <p:sp>
          <p:nvSpPr>
            <p:cNvPr id="29" name="Oval 35"/>
            <p:cNvSpPr>
              <a:spLocks noChangeArrowheads="1"/>
            </p:cNvSpPr>
            <p:nvPr/>
          </p:nvSpPr>
          <p:spPr bwMode="auto">
            <a:xfrm>
              <a:off x="2608" y="1161"/>
              <a:ext cx="194" cy="165"/>
            </a:xfrm>
            <a:prstGeom prst="ellipse">
              <a:avLst/>
            </a:prstGeom>
            <a:solidFill>
              <a:schemeClr val="accent1"/>
            </a:solidFill>
            <a:ln w="38100">
              <a:solidFill>
                <a:schemeClr val="tx1"/>
              </a:solidFill>
              <a:round/>
              <a:headEnd/>
              <a:tailEnd/>
            </a:ln>
          </p:spPr>
          <p:txBody>
            <a:bodyPr wrap="none" anchor="ctr">
              <a:prstTxWarp prst="textNoShape">
                <a:avLst/>
              </a:prstTxWarp>
            </a:bodyPr>
            <a:lstStyle/>
            <a:p>
              <a:pPr algn="ctr" eaLnBrk="0" hangingPunct="0">
                <a:defRPr/>
              </a:pPr>
              <a:endParaRPr lang="en-US" dirty="0">
                <a:latin typeface="Arial" pitchFamily="34" charset="0"/>
              </a:endParaRPr>
            </a:p>
          </p:txBody>
        </p:sp>
        <p:sp>
          <p:nvSpPr>
            <p:cNvPr id="45101" name="Oval 36"/>
            <p:cNvSpPr>
              <a:spLocks noChangeArrowheads="1"/>
            </p:cNvSpPr>
            <p:nvPr/>
          </p:nvSpPr>
          <p:spPr bwMode="auto">
            <a:xfrm>
              <a:off x="2738" y="1201"/>
              <a:ext cx="28" cy="57"/>
            </a:xfrm>
            <a:prstGeom prst="ellipse">
              <a:avLst/>
            </a:prstGeom>
            <a:solidFill>
              <a:schemeClr val="bg1"/>
            </a:solidFill>
            <a:ln w="3175">
              <a:solidFill>
                <a:schemeClr val="tx1"/>
              </a:solidFill>
              <a:round/>
              <a:headEnd/>
              <a:tailEnd/>
            </a:ln>
          </p:spPr>
          <p:txBody>
            <a:bodyPr wrap="none" anchor="ctr">
              <a:prstTxWarp prst="textNoShape">
                <a:avLst/>
              </a:prstTxWarp>
            </a:bodyPr>
            <a:lstStyle/>
            <a:p>
              <a:pPr algn="ctr" eaLnBrk="0" hangingPunct="0"/>
              <a:endParaRPr lang="en-US" dirty="0">
                <a:latin typeface="Arial" pitchFamily="34" charset="0"/>
              </a:endParaRPr>
            </a:p>
          </p:txBody>
        </p:sp>
      </p:grpSp>
      <p:grpSp>
        <p:nvGrpSpPr>
          <p:cNvPr id="4" name="Group 1174"/>
          <p:cNvGrpSpPr>
            <a:grpSpLocks/>
          </p:cNvGrpSpPr>
          <p:nvPr/>
        </p:nvGrpSpPr>
        <p:grpSpPr bwMode="auto">
          <a:xfrm>
            <a:off x="5532438" y="1487488"/>
            <a:ext cx="307975" cy="261937"/>
            <a:chOff x="2608" y="1161"/>
            <a:chExt cx="194" cy="165"/>
          </a:xfrm>
          <a:solidFill>
            <a:schemeClr val="bg1"/>
          </a:solidFill>
        </p:grpSpPr>
        <p:sp>
          <p:nvSpPr>
            <p:cNvPr id="45098" name="Oval 35"/>
            <p:cNvSpPr>
              <a:spLocks noChangeArrowheads="1"/>
            </p:cNvSpPr>
            <p:nvPr/>
          </p:nvSpPr>
          <p:spPr bwMode="auto">
            <a:xfrm>
              <a:off x="2608" y="1161"/>
              <a:ext cx="194" cy="165"/>
            </a:xfrm>
            <a:prstGeom prst="ellipse">
              <a:avLst/>
            </a:prstGeom>
            <a:grpFill/>
            <a:ln w="38100">
              <a:solidFill>
                <a:schemeClr val="tx1"/>
              </a:solidFill>
              <a:round/>
              <a:headEnd/>
              <a:tailEnd/>
            </a:ln>
          </p:spPr>
          <p:txBody>
            <a:bodyPr wrap="none" anchor="ctr">
              <a:prstTxWarp prst="textNoShape">
                <a:avLst/>
              </a:prstTxWarp>
            </a:bodyPr>
            <a:lstStyle/>
            <a:p>
              <a:pPr algn="ctr" eaLnBrk="0" hangingPunct="0"/>
              <a:endParaRPr lang="en-US" dirty="0">
                <a:latin typeface="Arial" pitchFamily="34" charset="0"/>
              </a:endParaRPr>
            </a:p>
          </p:txBody>
        </p:sp>
        <p:sp>
          <p:nvSpPr>
            <p:cNvPr id="45099" name="Oval 36"/>
            <p:cNvSpPr>
              <a:spLocks noChangeArrowheads="1"/>
            </p:cNvSpPr>
            <p:nvPr/>
          </p:nvSpPr>
          <p:spPr bwMode="auto">
            <a:xfrm>
              <a:off x="2738" y="1201"/>
              <a:ext cx="28" cy="57"/>
            </a:xfrm>
            <a:prstGeom prst="ellipse">
              <a:avLst/>
            </a:prstGeom>
            <a:grpFill/>
            <a:ln w="3175">
              <a:solidFill>
                <a:schemeClr val="tx1"/>
              </a:solidFill>
              <a:round/>
              <a:headEnd/>
              <a:tailEnd/>
            </a:ln>
          </p:spPr>
          <p:txBody>
            <a:bodyPr wrap="none" anchor="ctr">
              <a:prstTxWarp prst="textNoShape">
                <a:avLst/>
              </a:prstTxWarp>
            </a:bodyPr>
            <a:lstStyle/>
            <a:p>
              <a:pPr algn="ctr" eaLnBrk="0" hangingPunct="0"/>
              <a:endParaRPr lang="en-US" dirty="0">
                <a:latin typeface="Arial" pitchFamily="34" charset="0"/>
              </a:endParaRPr>
            </a:p>
          </p:txBody>
        </p:sp>
      </p:grpSp>
      <p:grpSp>
        <p:nvGrpSpPr>
          <p:cNvPr id="5" name="Group 1174"/>
          <p:cNvGrpSpPr>
            <a:grpSpLocks/>
          </p:cNvGrpSpPr>
          <p:nvPr/>
        </p:nvGrpSpPr>
        <p:grpSpPr bwMode="auto">
          <a:xfrm>
            <a:off x="3341688" y="1487488"/>
            <a:ext cx="307975" cy="261937"/>
            <a:chOff x="2608" y="1161"/>
            <a:chExt cx="194" cy="165"/>
          </a:xfrm>
        </p:grpSpPr>
        <p:sp>
          <p:nvSpPr>
            <p:cNvPr id="35" name="Oval 35"/>
            <p:cNvSpPr>
              <a:spLocks noChangeArrowheads="1"/>
            </p:cNvSpPr>
            <p:nvPr/>
          </p:nvSpPr>
          <p:spPr bwMode="auto">
            <a:xfrm>
              <a:off x="2608" y="1161"/>
              <a:ext cx="194" cy="165"/>
            </a:xfrm>
            <a:prstGeom prst="ellipse">
              <a:avLst/>
            </a:prstGeom>
            <a:solidFill>
              <a:srgbClr val="FF7C80"/>
            </a:solidFill>
            <a:ln w="38100">
              <a:solidFill>
                <a:schemeClr val="tx1"/>
              </a:solidFill>
              <a:round/>
              <a:headEnd/>
              <a:tailEnd/>
            </a:ln>
          </p:spPr>
          <p:txBody>
            <a:bodyPr wrap="none" anchor="ctr">
              <a:prstTxWarp prst="textNoShape">
                <a:avLst/>
              </a:prstTxWarp>
            </a:bodyPr>
            <a:lstStyle/>
            <a:p>
              <a:pPr algn="ctr" eaLnBrk="0" hangingPunct="0">
                <a:defRPr/>
              </a:pPr>
              <a:endParaRPr lang="en-US" dirty="0">
                <a:latin typeface="Arial" pitchFamily="34" charset="0"/>
              </a:endParaRPr>
            </a:p>
          </p:txBody>
        </p:sp>
        <p:sp>
          <p:nvSpPr>
            <p:cNvPr id="45097" name="Oval 36"/>
            <p:cNvSpPr>
              <a:spLocks noChangeArrowheads="1"/>
            </p:cNvSpPr>
            <p:nvPr/>
          </p:nvSpPr>
          <p:spPr bwMode="auto">
            <a:xfrm>
              <a:off x="2738" y="1201"/>
              <a:ext cx="28" cy="57"/>
            </a:xfrm>
            <a:prstGeom prst="ellipse">
              <a:avLst/>
            </a:prstGeom>
            <a:solidFill>
              <a:schemeClr val="bg1"/>
            </a:solidFill>
            <a:ln w="3175">
              <a:solidFill>
                <a:schemeClr val="tx1"/>
              </a:solidFill>
              <a:round/>
              <a:headEnd/>
              <a:tailEnd/>
            </a:ln>
          </p:spPr>
          <p:txBody>
            <a:bodyPr wrap="none" anchor="ctr">
              <a:prstTxWarp prst="textNoShape">
                <a:avLst/>
              </a:prstTxWarp>
            </a:bodyPr>
            <a:lstStyle/>
            <a:p>
              <a:pPr algn="ctr" eaLnBrk="0" hangingPunct="0"/>
              <a:endParaRPr lang="en-US" dirty="0">
                <a:latin typeface="Arial" pitchFamily="34" charset="0"/>
              </a:endParaRPr>
            </a:p>
          </p:txBody>
        </p:sp>
      </p:grpSp>
      <p:grpSp>
        <p:nvGrpSpPr>
          <p:cNvPr id="6" name="Group 1174"/>
          <p:cNvGrpSpPr>
            <a:grpSpLocks/>
          </p:cNvGrpSpPr>
          <p:nvPr/>
        </p:nvGrpSpPr>
        <p:grpSpPr bwMode="auto">
          <a:xfrm>
            <a:off x="3303588" y="3640138"/>
            <a:ext cx="307975" cy="261937"/>
            <a:chOff x="2608" y="1161"/>
            <a:chExt cx="194" cy="165"/>
          </a:xfrm>
        </p:grpSpPr>
        <p:sp>
          <p:nvSpPr>
            <p:cNvPr id="38" name="Oval 35"/>
            <p:cNvSpPr>
              <a:spLocks noChangeArrowheads="1"/>
            </p:cNvSpPr>
            <p:nvPr/>
          </p:nvSpPr>
          <p:spPr bwMode="auto">
            <a:xfrm>
              <a:off x="2608" y="1161"/>
              <a:ext cx="194" cy="165"/>
            </a:xfrm>
            <a:prstGeom prst="ellipse">
              <a:avLst/>
            </a:prstGeom>
            <a:solidFill>
              <a:srgbClr val="FF7C80"/>
            </a:solidFill>
            <a:ln w="38100">
              <a:solidFill>
                <a:schemeClr val="tx1"/>
              </a:solidFill>
              <a:round/>
              <a:headEnd/>
              <a:tailEnd/>
            </a:ln>
          </p:spPr>
          <p:txBody>
            <a:bodyPr wrap="none" anchor="ctr">
              <a:prstTxWarp prst="textNoShape">
                <a:avLst/>
              </a:prstTxWarp>
            </a:bodyPr>
            <a:lstStyle/>
            <a:p>
              <a:pPr algn="ctr" eaLnBrk="0" hangingPunct="0">
                <a:defRPr/>
              </a:pPr>
              <a:endParaRPr lang="en-US" dirty="0">
                <a:latin typeface="Arial" pitchFamily="34" charset="0"/>
              </a:endParaRPr>
            </a:p>
          </p:txBody>
        </p:sp>
        <p:sp>
          <p:nvSpPr>
            <p:cNvPr id="45095" name="Oval 36"/>
            <p:cNvSpPr>
              <a:spLocks noChangeArrowheads="1"/>
            </p:cNvSpPr>
            <p:nvPr/>
          </p:nvSpPr>
          <p:spPr bwMode="auto">
            <a:xfrm>
              <a:off x="2738" y="1201"/>
              <a:ext cx="28" cy="57"/>
            </a:xfrm>
            <a:prstGeom prst="ellipse">
              <a:avLst/>
            </a:prstGeom>
            <a:solidFill>
              <a:schemeClr val="bg1"/>
            </a:solidFill>
            <a:ln w="3175">
              <a:solidFill>
                <a:schemeClr val="tx1"/>
              </a:solidFill>
              <a:round/>
              <a:headEnd/>
              <a:tailEnd/>
            </a:ln>
          </p:spPr>
          <p:txBody>
            <a:bodyPr wrap="none" anchor="ctr">
              <a:prstTxWarp prst="textNoShape">
                <a:avLst/>
              </a:prstTxWarp>
            </a:bodyPr>
            <a:lstStyle/>
            <a:p>
              <a:pPr algn="ctr" eaLnBrk="0" hangingPunct="0"/>
              <a:endParaRPr lang="en-US" dirty="0">
                <a:latin typeface="Arial" pitchFamily="34" charset="0"/>
              </a:endParaRPr>
            </a:p>
          </p:txBody>
        </p:sp>
      </p:grpSp>
      <p:grpSp>
        <p:nvGrpSpPr>
          <p:cNvPr id="8" name="Group 1174"/>
          <p:cNvGrpSpPr>
            <a:grpSpLocks/>
          </p:cNvGrpSpPr>
          <p:nvPr/>
        </p:nvGrpSpPr>
        <p:grpSpPr bwMode="auto">
          <a:xfrm>
            <a:off x="3311525" y="2978150"/>
            <a:ext cx="307975" cy="261938"/>
            <a:chOff x="2608" y="1161"/>
            <a:chExt cx="194" cy="165"/>
          </a:xfrm>
        </p:grpSpPr>
        <p:sp>
          <p:nvSpPr>
            <p:cNvPr id="41" name="Oval 35"/>
            <p:cNvSpPr>
              <a:spLocks noChangeArrowheads="1"/>
            </p:cNvSpPr>
            <p:nvPr/>
          </p:nvSpPr>
          <p:spPr bwMode="auto">
            <a:xfrm>
              <a:off x="2608" y="1161"/>
              <a:ext cx="194" cy="165"/>
            </a:xfrm>
            <a:prstGeom prst="ellipse">
              <a:avLst/>
            </a:prstGeom>
            <a:solidFill>
              <a:schemeClr val="accent3"/>
            </a:solidFill>
            <a:ln w="38100">
              <a:solidFill>
                <a:schemeClr val="tx1"/>
              </a:solidFill>
              <a:round/>
              <a:headEnd/>
              <a:tailEnd/>
            </a:ln>
          </p:spPr>
          <p:txBody>
            <a:bodyPr wrap="none" anchor="ctr">
              <a:prstTxWarp prst="textNoShape">
                <a:avLst/>
              </a:prstTxWarp>
            </a:bodyPr>
            <a:lstStyle/>
            <a:p>
              <a:pPr algn="ctr" eaLnBrk="0" hangingPunct="0">
                <a:defRPr/>
              </a:pPr>
              <a:endParaRPr lang="en-US" dirty="0">
                <a:latin typeface="Arial" pitchFamily="34" charset="0"/>
              </a:endParaRPr>
            </a:p>
          </p:txBody>
        </p:sp>
        <p:sp>
          <p:nvSpPr>
            <p:cNvPr id="45093" name="Oval 36"/>
            <p:cNvSpPr>
              <a:spLocks noChangeArrowheads="1"/>
            </p:cNvSpPr>
            <p:nvPr/>
          </p:nvSpPr>
          <p:spPr bwMode="auto">
            <a:xfrm>
              <a:off x="2738" y="1201"/>
              <a:ext cx="28" cy="57"/>
            </a:xfrm>
            <a:prstGeom prst="ellipse">
              <a:avLst/>
            </a:prstGeom>
            <a:solidFill>
              <a:schemeClr val="bg1"/>
            </a:solidFill>
            <a:ln w="3175">
              <a:solidFill>
                <a:schemeClr val="tx1"/>
              </a:solidFill>
              <a:round/>
              <a:headEnd/>
              <a:tailEnd/>
            </a:ln>
          </p:spPr>
          <p:txBody>
            <a:bodyPr wrap="none" anchor="ctr">
              <a:prstTxWarp prst="textNoShape">
                <a:avLst/>
              </a:prstTxWarp>
            </a:bodyPr>
            <a:lstStyle/>
            <a:p>
              <a:pPr algn="ctr" eaLnBrk="0" hangingPunct="0"/>
              <a:endParaRPr lang="en-US" dirty="0">
                <a:latin typeface="Arial" pitchFamily="34" charset="0"/>
              </a:endParaRPr>
            </a:p>
          </p:txBody>
        </p:sp>
      </p:grpSp>
      <p:grpSp>
        <p:nvGrpSpPr>
          <p:cNvPr id="9" name="Group 1174"/>
          <p:cNvGrpSpPr>
            <a:grpSpLocks/>
          </p:cNvGrpSpPr>
          <p:nvPr/>
        </p:nvGrpSpPr>
        <p:grpSpPr bwMode="auto">
          <a:xfrm>
            <a:off x="2078038" y="3335338"/>
            <a:ext cx="307975" cy="261937"/>
            <a:chOff x="2608" y="1161"/>
            <a:chExt cx="194" cy="165"/>
          </a:xfrm>
        </p:grpSpPr>
        <p:sp>
          <p:nvSpPr>
            <p:cNvPr id="45090" name="Oval 35"/>
            <p:cNvSpPr>
              <a:spLocks noChangeArrowheads="1"/>
            </p:cNvSpPr>
            <p:nvPr/>
          </p:nvSpPr>
          <p:spPr bwMode="auto">
            <a:xfrm>
              <a:off x="2608" y="1161"/>
              <a:ext cx="194" cy="165"/>
            </a:xfrm>
            <a:prstGeom prst="ellipse">
              <a:avLst/>
            </a:prstGeom>
            <a:solidFill>
              <a:schemeClr val="accent1"/>
            </a:solidFill>
            <a:ln w="38100">
              <a:solidFill>
                <a:schemeClr val="tx1"/>
              </a:solidFill>
              <a:round/>
              <a:headEnd/>
              <a:tailEnd/>
            </a:ln>
          </p:spPr>
          <p:txBody>
            <a:bodyPr wrap="none" anchor="ctr">
              <a:prstTxWarp prst="textNoShape">
                <a:avLst/>
              </a:prstTxWarp>
            </a:bodyPr>
            <a:lstStyle/>
            <a:p>
              <a:pPr algn="ctr" eaLnBrk="0" hangingPunct="0"/>
              <a:endParaRPr lang="en-US" dirty="0">
                <a:latin typeface="Arial" pitchFamily="34" charset="0"/>
              </a:endParaRPr>
            </a:p>
          </p:txBody>
        </p:sp>
        <p:sp>
          <p:nvSpPr>
            <p:cNvPr id="45091" name="Oval 36"/>
            <p:cNvSpPr>
              <a:spLocks noChangeArrowheads="1"/>
            </p:cNvSpPr>
            <p:nvPr/>
          </p:nvSpPr>
          <p:spPr bwMode="auto">
            <a:xfrm>
              <a:off x="2738" y="1201"/>
              <a:ext cx="28" cy="57"/>
            </a:xfrm>
            <a:prstGeom prst="ellipse">
              <a:avLst/>
            </a:prstGeom>
            <a:solidFill>
              <a:schemeClr val="bg1"/>
            </a:solidFill>
            <a:ln w="3175">
              <a:solidFill>
                <a:schemeClr val="tx1"/>
              </a:solidFill>
              <a:round/>
              <a:headEnd/>
              <a:tailEnd/>
            </a:ln>
          </p:spPr>
          <p:txBody>
            <a:bodyPr wrap="none" anchor="ctr">
              <a:prstTxWarp prst="textNoShape">
                <a:avLst/>
              </a:prstTxWarp>
            </a:bodyPr>
            <a:lstStyle/>
            <a:p>
              <a:pPr algn="ctr" eaLnBrk="0" hangingPunct="0"/>
              <a:endParaRPr lang="en-US" dirty="0">
                <a:latin typeface="Arial" pitchFamily="34" charset="0"/>
              </a:endParaRPr>
            </a:p>
          </p:txBody>
        </p:sp>
      </p:grpSp>
      <p:grpSp>
        <p:nvGrpSpPr>
          <p:cNvPr id="10" name="Group 1174"/>
          <p:cNvGrpSpPr>
            <a:grpSpLocks/>
          </p:cNvGrpSpPr>
          <p:nvPr/>
        </p:nvGrpSpPr>
        <p:grpSpPr bwMode="auto">
          <a:xfrm>
            <a:off x="5494338" y="2978150"/>
            <a:ext cx="307975" cy="261938"/>
            <a:chOff x="2608" y="1161"/>
            <a:chExt cx="194" cy="165"/>
          </a:xfrm>
        </p:grpSpPr>
        <p:sp>
          <p:nvSpPr>
            <p:cNvPr id="47" name="Oval 35"/>
            <p:cNvSpPr>
              <a:spLocks noChangeArrowheads="1"/>
            </p:cNvSpPr>
            <p:nvPr/>
          </p:nvSpPr>
          <p:spPr bwMode="auto">
            <a:xfrm>
              <a:off x="2608" y="1161"/>
              <a:ext cx="194" cy="165"/>
            </a:xfrm>
            <a:prstGeom prst="ellipse">
              <a:avLst/>
            </a:prstGeom>
            <a:solidFill>
              <a:srgbClr val="FF7C80"/>
            </a:solidFill>
            <a:ln w="38100">
              <a:solidFill>
                <a:schemeClr val="tx1"/>
              </a:solidFill>
              <a:round/>
              <a:headEnd/>
              <a:tailEnd/>
            </a:ln>
          </p:spPr>
          <p:txBody>
            <a:bodyPr wrap="none" anchor="ctr">
              <a:prstTxWarp prst="textNoShape">
                <a:avLst/>
              </a:prstTxWarp>
            </a:bodyPr>
            <a:lstStyle/>
            <a:p>
              <a:pPr algn="ctr" eaLnBrk="0" hangingPunct="0">
                <a:defRPr/>
              </a:pPr>
              <a:endParaRPr lang="en-US" dirty="0">
                <a:latin typeface="Arial" pitchFamily="34" charset="0"/>
              </a:endParaRPr>
            </a:p>
          </p:txBody>
        </p:sp>
        <p:sp>
          <p:nvSpPr>
            <p:cNvPr id="45089" name="Oval 36"/>
            <p:cNvSpPr>
              <a:spLocks noChangeArrowheads="1"/>
            </p:cNvSpPr>
            <p:nvPr/>
          </p:nvSpPr>
          <p:spPr bwMode="auto">
            <a:xfrm>
              <a:off x="2738" y="1201"/>
              <a:ext cx="28" cy="57"/>
            </a:xfrm>
            <a:prstGeom prst="ellipse">
              <a:avLst/>
            </a:prstGeom>
            <a:solidFill>
              <a:schemeClr val="bg1"/>
            </a:solidFill>
            <a:ln w="3175">
              <a:solidFill>
                <a:schemeClr val="tx1"/>
              </a:solidFill>
              <a:round/>
              <a:headEnd/>
              <a:tailEnd/>
            </a:ln>
          </p:spPr>
          <p:txBody>
            <a:bodyPr wrap="none" anchor="ctr">
              <a:prstTxWarp prst="textNoShape">
                <a:avLst/>
              </a:prstTxWarp>
            </a:bodyPr>
            <a:lstStyle/>
            <a:p>
              <a:pPr algn="ctr" eaLnBrk="0" hangingPunct="0"/>
              <a:endParaRPr lang="en-US" dirty="0">
                <a:latin typeface="Arial" pitchFamily="34" charset="0"/>
              </a:endParaRPr>
            </a:p>
          </p:txBody>
        </p:sp>
      </p:grpSp>
      <p:grpSp>
        <p:nvGrpSpPr>
          <p:cNvPr id="11" name="Group 1174"/>
          <p:cNvGrpSpPr>
            <a:grpSpLocks/>
          </p:cNvGrpSpPr>
          <p:nvPr/>
        </p:nvGrpSpPr>
        <p:grpSpPr bwMode="auto">
          <a:xfrm>
            <a:off x="6710363" y="3335338"/>
            <a:ext cx="307975" cy="261937"/>
            <a:chOff x="2608" y="1161"/>
            <a:chExt cx="194" cy="165"/>
          </a:xfrm>
          <a:solidFill>
            <a:schemeClr val="tx1"/>
          </a:solidFill>
        </p:grpSpPr>
        <p:sp>
          <p:nvSpPr>
            <p:cNvPr id="50" name="Oval 35"/>
            <p:cNvSpPr>
              <a:spLocks noChangeArrowheads="1"/>
            </p:cNvSpPr>
            <p:nvPr/>
          </p:nvSpPr>
          <p:spPr bwMode="auto">
            <a:xfrm>
              <a:off x="2608" y="1161"/>
              <a:ext cx="194" cy="165"/>
            </a:xfrm>
            <a:prstGeom prst="ellipse">
              <a:avLst/>
            </a:prstGeom>
            <a:solidFill>
              <a:schemeClr val="accent1"/>
            </a:solidFill>
            <a:ln w="38100">
              <a:solidFill>
                <a:schemeClr val="tx1"/>
              </a:solidFill>
              <a:round/>
              <a:headEnd/>
              <a:tailEnd/>
            </a:ln>
          </p:spPr>
          <p:txBody>
            <a:bodyPr wrap="none" anchor="ctr">
              <a:prstTxWarp prst="textNoShape">
                <a:avLst/>
              </a:prstTxWarp>
            </a:bodyPr>
            <a:lstStyle/>
            <a:p>
              <a:pPr algn="ctr" eaLnBrk="0" hangingPunct="0">
                <a:defRPr/>
              </a:pPr>
              <a:endParaRPr lang="en-US" dirty="0">
                <a:latin typeface="Arial" pitchFamily="34" charset="0"/>
              </a:endParaRPr>
            </a:p>
          </p:txBody>
        </p:sp>
        <p:sp>
          <p:nvSpPr>
            <p:cNvPr id="45087" name="Oval 36"/>
            <p:cNvSpPr>
              <a:spLocks noChangeArrowheads="1"/>
            </p:cNvSpPr>
            <p:nvPr/>
          </p:nvSpPr>
          <p:spPr bwMode="auto">
            <a:xfrm>
              <a:off x="2738" y="1201"/>
              <a:ext cx="28" cy="57"/>
            </a:xfrm>
            <a:prstGeom prst="ellipse">
              <a:avLst/>
            </a:prstGeom>
            <a:solidFill>
              <a:schemeClr val="bg1"/>
            </a:solidFill>
            <a:ln w="3175">
              <a:solidFill>
                <a:schemeClr val="tx1"/>
              </a:solidFill>
              <a:round/>
              <a:headEnd/>
              <a:tailEnd/>
            </a:ln>
          </p:spPr>
          <p:txBody>
            <a:bodyPr wrap="none" anchor="ctr">
              <a:prstTxWarp prst="textNoShape">
                <a:avLst/>
              </a:prstTxWarp>
            </a:bodyPr>
            <a:lstStyle/>
            <a:p>
              <a:pPr algn="ctr" eaLnBrk="0" hangingPunct="0"/>
              <a:endParaRPr lang="en-US" dirty="0">
                <a:latin typeface="Arial" pitchFamily="34" charset="0"/>
              </a:endParaRPr>
            </a:p>
          </p:txBody>
        </p:sp>
      </p:grpSp>
      <p:grpSp>
        <p:nvGrpSpPr>
          <p:cNvPr id="12" name="Group 1174"/>
          <p:cNvGrpSpPr>
            <a:grpSpLocks/>
          </p:cNvGrpSpPr>
          <p:nvPr/>
        </p:nvGrpSpPr>
        <p:grpSpPr bwMode="auto">
          <a:xfrm>
            <a:off x="5545138" y="3640138"/>
            <a:ext cx="307975" cy="261937"/>
            <a:chOff x="2608" y="1161"/>
            <a:chExt cx="194" cy="165"/>
          </a:xfrm>
          <a:solidFill>
            <a:schemeClr val="bg1"/>
          </a:solidFill>
        </p:grpSpPr>
        <p:sp>
          <p:nvSpPr>
            <p:cNvPr id="45084" name="Oval 35"/>
            <p:cNvSpPr>
              <a:spLocks noChangeArrowheads="1"/>
            </p:cNvSpPr>
            <p:nvPr/>
          </p:nvSpPr>
          <p:spPr bwMode="auto">
            <a:xfrm>
              <a:off x="2608" y="1161"/>
              <a:ext cx="194" cy="165"/>
            </a:xfrm>
            <a:prstGeom prst="ellipse">
              <a:avLst/>
            </a:prstGeom>
            <a:grpFill/>
            <a:ln w="38100">
              <a:solidFill>
                <a:schemeClr val="tx1"/>
              </a:solidFill>
              <a:round/>
              <a:headEnd/>
              <a:tailEnd/>
            </a:ln>
          </p:spPr>
          <p:txBody>
            <a:bodyPr wrap="none" anchor="ctr">
              <a:prstTxWarp prst="textNoShape">
                <a:avLst/>
              </a:prstTxWarp>
            </a:bodyPr>
            <a:lstStyle/>
            <a:p>
              <a:pPr algn="ctr" eaLnBrk="0" hangingPunct="0"/>
              <a:endParaRPr lang="en-US" dirty="0">
                <a:latin typeface="Arial" pitchFamily="34" charset="0"/>
              </a:endParaRPr>
            </a:p>
          </p:txBody>
        </p:sp>
        <p:sp>
          <p:nvSpPr>
            <p:cNvPr id="45085" name="Oval 36"/>
            <p:cNvSpPr>
              <a:spLocks noChangeArrowheads="1"/>
            </p:cNvSpPr>
            <p:nvPr/>
          </p:nvSpPr>
          <p:spPr bwMode="auto">
            <a:xfrm>
              <a:off x="2738" y="1201"/>
              <a:ext cx="28" cy="57"/>
            </a:xfrm>
            <a:prstGeom prst="ellipse">
              <a:avLst/>
            </a:prstGeom>
            <a:grpFill/>
            <a:ln w="3175">
              <a:solidFill>
                <a:schemeClr val="tx1"/>
              </a:solidFill>
              <a:round/>
              <a:headEnd/>
              <a:tailEnd/>
            </a:ln>
          </p:spPr>
          <p:txBody>
            <a:bodyPr wrap="none" anchor="ctr">
              <a:prstTxWarp prst="textNoShape">
                <a:avLst/>
              </a:prstTxWarp>
            </a:bodyPr>
            <a:lstStyle/>
            <a:p>
              <a:pPr algn="ctr" eaLnBrk="0" hangingPunct="0"/>
              <a:endParaRPr lang="en-US" dirty="0">
                <a:latin typeface="Arial" pitchFamily="34" charset="0"/>
              </a:endParaRPr>
            </a:p>
          </p:txBody>
        </p:sp>
      </p:grpSp>
      <p:grpSp>
        <p:nvGrpSpPr>
          <p:cNvPr id="14" name="Group 1174"/>
          <p:cNvGrpSpPr>
            <a:grpSpLocks/>
          </p:cNvGrpSpPr>
          <p:nvPr/>
        </p:nvGrpSpPr>
        <p:grpSpPr bwMode="auto">
          <a:xfrm>
            <a:off x="4418013" y="4857750"/>
            <a:ext cx="307975" cy="261938"/>
            <a:chOff x="2608" y="1161"/>
            <a:chExt cx="194" cy="165"/>
          </a:xfrm>
        </p:grpSpPr>
        <p:sp>
          <p:nvSpPr>
            <p:cNvPr id="45082" name="Oval 35"/>
            <p:cNvSpPr>
              <a:spLocks noChangeArrowheads="1"/>
            </p:cNvSpPr>
            <p:nvPr/>
          </p:nvSpPr>
          <p:spPr bwMode="auto">
            <a:xfrm>
              <a:off x="2608" y="1161"/>
              <a:ext cx="194" cy="165"/>
            </a:xfrm>
            <a:prstGeom prst="ellipse">
              <a:avLst/>
            </a:prstGeom>
            <a:solidFill>
              <a:schemeClr val="accent1"/>
            </a:solidFill>
            <a:ln w="38100">
              <a:solidFill>
                <a:schemeClr val="tx1"/>
              </a:solidFill>
              <a:round/>
              <a:headEnd/>
              <a:tailEnd/>
            </a:ln>
          </p:spPr>
          <p:txBody>
            <a:bodyPr wrap="none" anchor="ctr">
              <a:prstTxWarp prst="textNoShape">
                <a:avLst/>
              </a:prstTxWarp>
            </a:bodyPr>
            <a:lstStyle/>
            <a:p>
              <a:pPr algn="ctr" eaLnBrk="0" hangingPunct="0"/>
              <a:endParaRPr lang="en-US" dirty="0">
                <a:latin typeface="Arial" pitchFamily="34" charset="0"/>
              </a:endParaRPr>
            </a:p>
          </p:txBody>
        </p:sp>
        <p:sp>
          <p:nvSpPr>
            <p:cNvPr id="45083" name="Oval 36"/>
            <p:cNvSpPr>
              <a:spLocks noChangeArrowheads="1"/>
            </p:cNvSpPr>
            <p:nvPr/>
          </p:nvSpPr>
          <p:spPr bwMode="auto">
            <a:xfrm>
              <a:off x="2738" y="1201"/>
              <a:ext cx="28" cy="57"/>
            </a:xfrm>
            <a:prstGeom prst="ellipse">
              <a:avLst/>
            </a:prstGeom>
            <a:solidFill>
              <a:schemeClr val="bg1"/>
            </a:solidFill>
            <a:ln w="3175">
              <a:solidFill>
                <a:schemeClr val="tx1"/>
              </a:solidFill>
              <a:round/>
              <a:headEnd/>
              <a:tailEnd/>
            </a:ln>
          </p:spPr>
          <p:txBody>
            <a:bodyPr wrap="none" anchor="ctr">
              <a:prstTxWarp prst="textNoShape">
                <a:avLst/>
              </a:prstTxWarp>
            </a:bodyPr>
            <a:lstStyle/>
            <a:p>
              <a:pPr algn="ctr" eaLnBrk="0" hangingPunct="0"/>
              <a:endParaRPr lang="en-US" dirty="0">
                <a:latin typeface="Arial" pitchFamily="34" charset="0"/>
              </a:endParaRPr>
            </a:p>
          </p:txBody>
        </p:sp>
      </p:grpSp>
      <p:grpSp>
        <p:nvGrpSpPr>
          <p:cNvPr id="15" name="Group 1174"/>
          <p:cNvGrpSpPr>
            <a:grpSpLocks/>
          </p:cNvGrpSpPr>
          <p:nvPr/>
        </p:nvGrpSpPr>
        <p:grpSpPr bwMode="auto">
          <a:xfrm>
            <a:off x="3286125" y="5121275"/>
            <a:ext cx="307975" cy="261938"/>
            <a:chOff x="2608" y="1161"/>
            <a:chExt cx="194" cy="165"/>
          </a:xfrm>
        </p:grpSpPr>
        <p:sp>
          <p:nvSpPr>
            <p:cNvPr id="59" name="Oval 35"/>
            <p:cNvSpPr>
              <a:spLocks noChangeArrowheads="1"/>
            </p:cNvSpPr>
            <p:nvPr/>
          </p:nvSpPr>
          <p:spPr bwMode="auto">
            <a:xfrm>
              <a:off x="2608" y="1161"/>
              <a:ext cx="194" cy="165"/>
            </a:xfrm>
            <a:prstGeom prst="ellipse">
              <a:avLst/>
            </a:prstGeom>
            <a:solidFill>
              <a:schemeClr val="accent3"/>
            </a:solidFill>
            <a:ln w="38100">
              <a:solidFill>
                <a:schemeClr val="tx1"/>
              </a:solidFill>
              <a:round/>
              <a:headEnd/>
              <a:tailEnd/>
            </a:ln>
          </p:spPr>
          <p:txBody>
            <a:bodyPr wrap="none" anchor="ctr">
              <a:prstTxWarp prst="textNoShape">
                <a:avLst/>
              </a:prstTxWarp>
            </a:bodyPr>
            <a:lstStyle/>
            <a:p>
              <a:pPr algn="ctr" eaLnBrk="0" hangingPunct="0">
                <a:defRPr/>
              </a:pPr>
              <a:endParaRPr lang="en-US" dirty="0">
                <a:latin typeface="Arial" pitchFamily="34" charset="0"/>
              </a:endParaRPr>
            </a:p>
          </p:txBody>
        </p:sp>
        <p:sp>
          <p:nvSpPr>
            <p:cNvPr id="45081" name="Oval 36"/>
            <p:cNvSpPr>
              <a:spLocks noChangeArrowheads="1"/>
            </p:cNvSpPr>
            <p:nvPr/>
          </p:nvSpPr>
          <p:spPr bwMode="auto">
            <a:xfrm>
              <a:off x="2738" y="1201"/>
              <a:ext cx="28" cy="57"/>
            </a:xfrm>
            <a:prstGeom prst="ellipse">
              <a:avLst/>
            </a:prstGeom>
            <a:solidFill>
              <a:schemeClr val="bg1"/>
            </a:solidFill>
            <a:ln w="3175">
              <a:solidFill>
                <a:schemeClr val="tx1"/>
              </a:solidFill>
              <a:round/>
              <a:headEnd/>
              <a:tailEnd/>
            </a:ln>
          </p:spPr>
          <p:txBody>
            <a:bodyPr wrap="none" anchor="ctr">
              <a:prstTxWarp prst="textNoShape">
                <a:avLst/>
              </a:prstTxWarp>
            </a:bodyPr>
            <a:lstStyle/>
            <a:p>
              <a:pPr algn="ctr" eaLnBrk="0" hangingPunct="0"/>
              <a:endParaRPr lang="en-US" dirty="0">
                <a:latin typeface="Arial" pitchFamily="34" charset="0"/>
              </a:endParaRPr>
            </a:p>
          </p:txBody>
        </p:sp>
      </p:grpSp>
      <p:grpSp>
        <p:nvGrpSpPr>
          <p:cNvPr id="16" name="Group 1174"/>
          <p:cNvGrpSpPr>
            <a:grpSpLocks/>
          </p:cNvGrpSpPr>
          <p:nvPr/>
        </p:nvGrpSpPr>
        <p:grpSpPr bwMode="auto">
          <a:xfrm>
            <a:off x="5595938" y="5121275"/>
            <a:ext cx="307975" cy="261938"/>
            <a:chOff x="2608" y="1161"/>
            <a:chExt cx="194" cy="165"/>
          </a:xfrm>
        </p:grpSpPr>
        <p:sp>
          <p:nvSpPr>
            <p:cNvPr id="62" name="Oval 35"/>
            <p:cNvSpPr>
              <a:spLocks noChangeArrowheads="1"/>
            </p:cNvSpPr>
            <p:nvPr/>
          </p:nvSpPr>
          <p:spPr bwMode="auto">
            <a:xfrm>
              <a:off x="2608" y="1161"/>
              <a:ext cx="194" cy="165"/>
            </a:xfrm>
            <a:prstGeom prst="ellipse">
              <a:avLst/>
            </a:prstGeom>
            <a:solidFill>
              <a:srgbClr val="FF7C80"/>
            </a:solidFill>
            <a:ln w="38100">
              <a:solidFill>
                <a:schemeClr val="tx1"/>
              </a:solidFill>
              <a:round/>
              <a:headEnd/>
              <a:tailEnd/>
            </a:ln>
          </p:spPr>
          <p:txBody>
            <a:bodyPr wrap="none" anchor="ctr">
              <a:prstTxWarp prst="textNoShape">
                <a:avLst/>
              </a:prstTxWarp>
            </a:bodyPr>
            <a:lstStyle/>
            <a:p>
              <a:pPr algn="ctr" eaLnBrk="0" hangingPunct="0">
                <a:defRPr/>
              </a:pPr>
              <a:endParaRPr lang="en-US" dirty="0">
                <a:latin typeface="Arial" pitchFamily="34" charset="0"/>
              </a:endParaRPr>
            </a:p>
          </p:txBody>
        </p:sp>
        <p:sp>
          <p:nvSpPr>
            <p:cNvPr id="45079" name="Oval 36"/>
            <p:cNvSpPr>
              <a:spLocks noChangeArrowheads="1"/>
            </p:cNvSpPr>
            <p:nvPr/>
          </p:nvSpPr>
          <p:spPr bwMode="auto">
            <a:xfrm>
              <a:off x="2738" y="1201"/>
              <a:ext cx="28" cy="57"/>
            </a:xfrm>
            <a:prstGeom prst="ellipse">
              <a:avLst/>
            </a:prstGeom>
            <a:solidFill>
              <a:schemeClr val="bg1"/>
            </a:solidFill>
            <a:ln w="3175">
              <a:solidFill>
                <a:schemeClr val="tx1"/>
              </a:solidFill>
              <a:round/>
              <a:headEnd/>
              <a:tailEnd/>
            </a:ln>
          </p:spPr>
          <p:txBody>
            <a:bodyPr wrap="none" anchor="ctr">
              <a:prstTxWarp prst="textNoShape">
                <a:avLst/>
              </a:prstTxWarp>
            </a:bodyPr>
            <a:lstStyle/>
            <a:p>
              <a:pPr algn="ctr" eaLnBrk="0" hangingPunct="0"/>
              <a:endParaRPr lang="en-US" dirty="0">
                <a:latin typeface="Arial" pitchFamily="34" charset="0"/>
              </a:endParaRPr>
            </a:p>
          </p:txBody>
        </p:sp>
      </p:grpSp>
      <p:sp>
        <p:nvSpPr>
          <p:cNvPr id="45070" name="TextBox 63"/>
          <p:cNvSpPr txBox="1">
            <a:spLocks noChangeArrowheads="1"/>
          </p:cNvSpPr>
          <p:nvPr/>
        </p:nvSpPr>
        <p:spPr bwMode="auto">
          <a:xfrm>
            <a:off x="5088255" y="5632768"/>
            <a:ext cx="1363663" cy="523875"/>
          </a:xfrm>
          <a:prstGeom prst="rect">
            <a:avLst/>
          </a:prstGeom>
          <a:noFill/>
          <a:ln w="9525">
            <a:noFill/>
            <a:miter lim="800000"/>
            <a:headEnd/>
            <a:tailEnd/>
          </a:ln>
        </p:spPr>
        <p:txBody>
          <a:bodyPr wrap="none">
            <a:prstTxWarp prst="textNoShape">
              <a:avLst/>
            </a:prstTxWarp>
            <a:spAutoFit/>
          </a:bodyPr>
          <a:lstStyle/>
          <a:p>
            <a:r>
              <a:rPr lang="en-US" sz="2800" dirty="0">
                <a:solidFill>
                  <a:schemeClr val="tx1"/>
                </a:solidFill>
                <a:latin typeface="Arial" pitchFamily="-72" charset="0"/>
                <a:ea typeface="Arial" pitchFamily="-72" charset="0"/>
                <a:cs typeface="Arial" pitchFamily="-72" charset="0"/>
              </a:rPr>
              <a:t>all dirty</a:t>
            </a:r>
          </a:p>
        </p:txBody>
      </p:sp>
      <p:sp>
        <p:nvSpPr>
          <p:cNvPr id="65" name="Arc 64"/>
          <p:cNvSpPr/>
          <p:nvPr/>
        </p:nvSpPr>
        <p:spPr bwMode="auto">
          <a:xfrm>
            <a:off x="3667125" y="1004888"/>
            <a:ext cx="914400" cy="914400"/>
          </a:xfrm>
          <a:prstGeom prst="arc">
            <a:avLst/>
          </a:prstGeom>
          <a:noFill/>
          <a:ln w="57150" cap="flat" cmpd="sng" algn="ctr">
            <a:solidFill>
              <a:schemeClr val="tx1"/>
            </a:solidFill>
            <a:prstDash val="solid"/>
            <a:round/>
            <a:headEnd type="none" w="med" len="med"/>
            <a:tailEnd type="triangle" w="med" len="med"/>
          </a:ln>
          <a:effectLst/>
        </p:spPr>
        <p:txBody>
          <a:bodyPr anchor="ctr"/>
          <a:lstStyle/>
          <a:p>
            <a:pPr algn="ctr">
              <a:defRPr/>
            </a:pPr>
            <a:endParaRPr lang="en-US" dirty="0">
              <a:latin typeface="Arial" pitchFamily="34" charset="0"/>
            </a:endParaRPr>
          </a:p>
        </p:txBody>
      </p:sp>
      <p:sp>
        <p:nvSpPr>
          <p:cNvPr id="45072" name="TextBox 65"/>
          <p:cNvSpPr txBox="1">
            <a:spLocks noChangeArrowheads="1"/>
          </p:cNvSpPr>
          <p:nvPr/>
        </p:nvSpPr>
        <p:spPr bwMode="auto">
          <a:xfrm>
            <a:off x="2638743" y="719138"/>
            <a:ext cx="1504950" cy="522287"/>
          </a:xfrm>
          <a:prstGeom prst="rect">
            <a:avLst/>
          </a:prstGeom>
          <a:noFill/>
          <a:ln w="9525">
            <a:noFill/>
            <a:miter lim="800000"/>
            <a:headEnd/>
            <a:tailEnd/>
          </a:ln>
        </p:spPr>
        <p:txBody>
          <a:bodyPr wrap="none">
            <a:prstTxWarp prst="textNoShape">
              <a:avLst/>
            </a:prstTxWarp>
            <a:spAutoFit/>
          </a:bodyPr>
          <a:lstStyle/>
          <a:p>
            <a:r>
              <a:rPr lang="en-US" sz="2800" dirty="0">
                <a:solidFill>
                  <a:schemeClr val="tx1"/>
                </a:solidFill>
                <a:latin typeface="Arial" pitchFamily="-72" charset="0"/>
                <a:ea typeface="Arial" pitchFamily="-72" charset="0"/>
                <a:cs typeface="Arial" pitchFamily="-72" charset="0"/>
              </a:rPr>
              <a:t>all clean</a:t>
            </a:r>
          </a:p>
        </p:txBody>
      </p:sp>
      <p:sp>
        <p:nvSpPr>
          <p:cNvPr id="67" name="Arc 66"/>
          <p:cNvSpPr/>
          <p:nvPr/>
        </p:nvSpPr>
        <p:spPr bwMode="auto">
          <a:xfrm flipH="1" flipV="1">
            <a:off x="4567555" y="4999673"/>
            <a:ext cx="914400" cy="914400"/>
          </a:xfrm>
          <a:prstGeom prst="arc">
            <a:avLst/>
          </a:prstGeom>
          <a:noFill/>
          <a:ln w="57150" cap="flat" cmpd="sng" algn="ctr">
            <a:solidFill>
              <a:schemeClr val="tx1"/>
            </a:solidFill>
            <a:prstDash val="solid"/>
            <a:round/>
            <a:headEnd type="none" w="med" len="med"/>
            <a:tailEnd type="triangle" w="med" len="med"/>
          </a:ln>
          <a:effectLst/>
        </p:spPr>
        <p:txBody>
          <a:bodyPr anchor="ctr"/>
          <a:lstStyle/>
          <a:p>
            <a:pPr algn="ctr">
              <a:defRPr/>
            </a:pPr>
            <a:endParaRPr lang="en-US" dirty="0">
              <a:latin typeface="Arial" pitchFamily="34" charset="0"/>
            </a:endParaRPr>
          </a:p>
        </p:txBody>
      </p:sp>
      <p:sp>
        <p:nvSpPr>
          <p:cNvPr id="58" name="TextBox 57"/>
          <p:cNvSpPr txBox="1"/>
          <p:nvPr/>
        </p:nvSpPr>
        <p:spPr>
          <a:xfrm>
            <a:off x="3703320" y="4648200"/>
            <a:ext cx="743730" cy="461665"/>
          </a:xfrm>
          <a:prstGeom prst="rect">
            <a:avLst/>
          </a:prstGeom>
          <a:noFill/>
        </p:spPr>
        <p:txBody>
          <a:bodyPr wrap="none" rtlCol="0">
            <a:spAutoFit/>
          </a:bodyPr>
          <a:lstStyle/>
          <a:p>
            <a:r>
              <a:rPr lang="en-US" sz="2400" dirty="0" smtClean="0">
                <a:solidFill>
                  <a:schemeClr val="tx1"/>
                </a:solidFill>
                <a:latin typeface="cmsy10"/>
                <a:cs typeface="Arial" pitchFamily="34" charset="0"/>
              </a:rPr>
              <a:t>?</a:t>
            </a:r>
            <a:r>
              <a:rPr lang="en-US" sz="2400" dirty="0" smtClean="0">
                <a:solidFill>
                  <a:schemeClr val="tx1"/>
                </a:solidFill>
                <a:latin typeface="Arial" pitchFamily="34" charset="0"/>
                <a:cs typeface="Arial" pitchFamily="34" charset="0"/>
              </a:rPr>
              <a:t>11</a:t>
            </a:r>
            <a:endParaRPr lang="en-US" sz="2400" dirty="0" smtClean="0">
              <a:solidFill>
                <a:schemeClr val="tx1"/>
              </a:solidFill>
              <a:latin typeface="cmsy10"/>
              <a:cs typeface="Arial" pitchFamily="34" charset="0"/>
            </a:endParaRPr>
          </a:p>
        </p:txBody>
      </p:sp>
      <p:grpSp>
        <p:nvGrpSpPr>
          <p:cNvPr id="17" name="Group 76"/>
          <p:cNvGrpSpPr/>
          <p:nvPr/>
        </p:nvGrpSpPr>
        <p:grpSpPr>
          <a:xfrm>
            <a:off x="2418969" y="1417320"/>
            <a:ext cx="4391021" cy="4096405"/>
            <a:chOff x="2442968" y="1417320"/>
            <a:chExt cx="4391021" cy="4096405"/>
          </a:xfrm>
        </p:grpSpPr>
        <p:sp>
          <p:nvSpPr>
            <p:cNvPr id="55" name="TextBox 54"/>
            <p:cNvSpPr txBox="1"/>
            <p:nvPr/>
          </p:nvSpPr>
          <p:spPr>
            <a:xfrm>
              <a:off x="2442968" y="1417320"/>
              <a:ext cx="766557" cy="461665"/>
            </a:xfrm>
            <a:prstGeom prst="rect">
              <a:avLst/>
            </a:prstGeom>
            <a:noFill/>
          </p:spPr>
          <p:txBody>
            <a:bodyPr wrap="none" rtlCol="0">
              <a:spAutoFit/>
            </a:bodyPr>
            <a:lstStyle/>
            <a:p>
              <a:r>
                <a:rPr lang="en-US" sz="2400" dirty="0" smtClean="0">
                  <a:solidFill>
                    <a:schemeClr val="tx1"/>
                  </a:solidFill>
                  <a:latin typeface="Arial" pitchFamily="34" charset="0"/>
                  <a:cs typeface="Arial" pitchFamily="34" charset="0"/>
                </a:rPr>
                <a:t>00</a:t>
              </a:r>
              <a:r>
                <a:rPr lang="en-US" sz="2400" dirty="0" smtClean="0">
                  <a:solidFill>
                    <a:schemeClr val="tx1"/>
                  </a:solidFill>
                  <a:latin typeface="cmsy10"/>
                  <a:cs typeface="Arial" pitchFamily="34" charset="0"/>
                </a:rPr>
                <a:t>?</a:t>
              </a:r>
            </a:p>
          </p:txBody>
        </p:sp>
        <p:sp>
          <p:nvSpPr>
            <p:cNvPr id="56" name="TextBox 55"/>
            <p:cNvSpPr txBox="1"/>
            <p:nvPr/>
          </p:nvSpPr>
          <p:spPr>
            <a:xfrm>
              <a:off x="5982474" y="1417320"/>
              <a:ext cx="851515" cy="461665"/>
            </a:xfrm>
            <a:prstGeom prst="rect">
              <a:avLst/>
            </a:prstGeom>
            <a:noFill/>
          </p:spPr>
          <p:txBody>
            <a:bodyPr wrap="none" rtlCol="0">
              <a:spAutoFit/>
            </a:bodyPr>
            <a:lstStyle/>
            <a:p>
              <a:r>
                <a:rPr lang="en-US" sz="2400" dirty="0" smtClean="0">
                  <a:solidFill>
                    <a:schemeClr val="tx1"/>
                  </a:solidFill>
                  <a:latin typeface="Arial" pitchFamily="34" charset="0"/>
                  <a:cs typeface="Arial" pitchFamily="34" charset="0"/>
                </a:rPr>
                <a:t>0</a:t>
              </a:r>
              <a:r>
                <a:rPr lang="en-US" sz="2400" dirty="0" smtClean="0">
                  <a:solidFill>
                    <a:schemeClr val="tx1"/>
                  </a:solidFill>
                  <a:latin typeface="cmsy10"/>
                  <a:cs typeface="Arial" pitchFamily="34" charset="0"/>
                </a:rPr>
                <a:t>?</a:t>
              </a:r>
              <a:r>
                <a:rPr lang="en-US" sz="2400" dirty="0" smtClean="0">
                  <a:solidFill>
                    <a:schemeClr val="tx1"/>
                  </a:solidFill>
                  <a:latin typeface="Arial" pitchFamily="34" charset="0"/>
                  <a:cs typeface="Arial" pitchFamily="34" charset="0"/>
                </a:rPr>
                <a:t> 0</a:t>
              </a:r>
              <a:endParaRPr lang="en-US" sz="2400" dirty="0" smtClean="0">
                <a:solidFill>
                  <a:schemeClr val="tx1"/>
                </a:solidFill>
                <a:latin typeface="cmsy10"/>
                <a:cs typeface="Arial" pitchFamily="34" charset="0"/>
              </a:endParaRPr>
            </a:p>
          </p:txBody>
        </p:sp>
        <p:sp>
          <p:nvSpPr>
            <p:cNvPr id="60" name="TextBox 59"/>
            <p:cNvSpPr txBox="1"/>
            <p:nvPr/>
          </p:nvSpPr>
          <p:spPr>
            <a:xfrm>
              <a:off x="2442968" y="5052060"/>
              <a:ext cx="766557" cy="461665"/>
            </a:xfrm>
            <a:prstGeom prst="rect">
              <a:avLst/>
            </a:prstGeom>
            <a:noFill/>
          </p:spPr>
          <p:txBody>
            <a:bodyPr wrap="none" rtlCol="0">
              <a:spAutoFit/>
            </a:bodyPr>
            <a:lstStyle/>
            <a:p>
              <a:r>
                <a:rPr lang="en-US" sz="2400" dirty="0" smtClean="0">
                  <a:solidFill>
                    <a:schemeClr val="tx1"/>
                  </a:solidFill>
                  <a:latin typeface="Arial" pitchFamily="34" charset="0"/>
                  <a:cs typeface="Arial" pitchFamily="34" charset="0"/>
                </a:rPr>
                <a:t>1</a:t>
              </a:r>
              <a:r>
                <a:rPr lang="en-US" sz="2400" dirty="0" smtClean="0">
                  <a:solidFill>
                    <a:schemeClr val="tx1"/>
                  </a:solidFill>
                  <a:latin typeface="cmsy10"/>
                  <a:cs typeface="Arial" pitchFamily="34" charset="0"/>
                </a:rPr>
                <a:t>?</a:t>
              </a:r>
              <a:r>
                <a:rPr lang="en-US" sz="2400" dirty="0" smtClean="0">
                  <a:solidFill>
                    <a:schemeClr val="tx1"/>
                  </a:solidFill>
                  <a:latin typeface="Arial" pitchFamily="34" charset="0"/>
                  <a:cs typeface="Arial" pitchFamily="34" charset="0"/>
                </a:rPr>
                <a:t>1</a:t>
              </a:r>
              <a:endParaRPr lang="en-US" sz="2400" dirty="0" smtClean="0">
                <a:solidFill>
                  <a:schemeClr val="tx1"/>
                </a:solidFill>
                <a:latin typeface="cmsy10"/>
                <a:cs typeface="Arial" pitchFamily="34" charset="0"/>
              </a:endParaRPr>
            </a:p>
          </p:txBody>
        </p:sp>
        <p:sp>
          <p:nvSpPr>
            <p:cNvPr id="61" name="TextBox 60"/>
            <p:cNvSpPr txBox="1"/>
            <p:nvPr/>
          </p:nvSpPr>
          <p:spPr>
            <a:xfrm>
              <a:off x="5993887" y="5052060"/>
              <a:ext cx="743730" cy="461665"/>
            </a:xfrm>
            <a:prstGeom prst="rect">
              <a:avLst/>
            </a:prstGeom>
            <a:noFill/>
          </p:spPr>
          <p:txBody>
            <a:bodyPr wrap="none" rtlCol="0">
              <a:spAutoFit/>
            </a:bodyPr>
            <a:lstStyle/>
            <a:p>
              <a:r>
                <a:rPr lang="en-US" sz="2400" dirty="0" smtClean="0">
                  <a:solidFill>
                    <a:schemeClr val="tx1"/>
                  </a:solidFill>
                  <a:latin typeface="Arial" pitchFamily="34" charset="0"/>
                  <a:cs typeface="Arial" pitchFamily="34" charset="0"/>
                </a:rPr>
                <a:t>11</a:t>
              </a:r>
              <a:r>
                <a:rPr lang="en-US" sz="2400" dirty="0" smtClean="0">
                  <a:solidFill>
                    <a:schemeClr val="tx1"/>
                  </a:solidFill>
                  <a:latin typeface="cmsy10"/>
                  <a:cs typeface="Arial" pitchFamily="34" charset="0"/>
                </a:rPr>
                <a:t>?</a:t>
              </a:r>
            </a:p>
          </p:txBody>
        </p:sp>
      </p:grpSp>
      <p:sp>
        <p:nvSpPr>
          <p:cNvPr id="57" name="TextBox 56"/>
          <p:cNvSpPr txBox="1"/>
          <p:nvPr/>
        </p:nvSpPr>
        <p:spPr>
          <a:xfrm>
            <a:off x="3397792" y="2353934"/>
            <a:ext cx="766557" cy="461665"/>
          </a:xfrm>
          <a:prstGeom prst="rect">
            <a:avLst/>
          </a:prstGeom>
          <a:noFill/>
        </p:spPr>
        <p:txBody>
          <a:bodyPr wrap="none" rtlCol="0">
            <a:spAutoFit/>
          </a:bodyPr>
          <a:lstStyle/>
          <a:p>
            <a:r>
              <a:rPr lang="en-US" sz="2400" dirty="0" smtClean="0">
                <a:solidFill>
                  <a:schemeClr val="tx1"/>
                </a:solidFill>
                <a:latin typeface="Arial" pitchFamily="34" charset="0"/>
                <a:cs typeface="Arial" pitchFamily="34" charset="0"/>
              </a:rPr>
              <a:t>0</a:t>
            </a:r>
            <a:r>
              <a:rPr lang="en-US" sz="2400" dirty="0" smtClean="0">
                <a:solidFill>
                  <a:schemeClr val="tx1"/>
                </a:solidFill>
                <a:latin typeface="cmsy10"/>
                <a:cs typeface="Arial" pitchFamily="34" charset="0"/>
              </a:rPr>
              <a:t>?</a:t>
            </a:r>
            <a:r>
              <a:rPr lang="en-US" sz="2400" dirty="0" smtClean="0">
                <a:solidFill>
                  <a:schemeClr val="tx1"/>
                </a:solidFill>
                <a:latin typeface="Arial" pitchFamily="34" charset="0"/>
                <a:cs typeface="Arial" pitchFamily="34" charset="0"/>
              </a:rPr>
              <a:t>1</a:t>
            </a:r>
            <a:endParaRPr lang="en-US" sz="2400" dirty="0" smtClean="0">
              <a:solidFill>
                <a:schemeClr val="tx1"/>
              </a:solidFill>
              <a:latin typeface="cmsy10"/>
              <a:cs typeface="Arial" pitchFamily="34" charset="0"/>
            </a:endParaRPr>
          </a:p>
        </p:txBody>
      </p:sp>
      <p:sp>
        <p:nvSpPr>
          <p:cNvPr id="66" name="TextBox 65"/>
          <p:cNvSpPr txBox="1"/>
          <p:nvPr/>
        </p:nvSpPr>
        <p:spPr>
          <a:xfrm>
            <a:off x="4979652" y="2353934"/>
            <a:ext cx="766557" cy="461665"/>
          </a:xfrm>
          <a:prstGeom prst="rect">
            <a:avLst/>
          </a:prstGeom>
          <a:noFill/>
        </p:spPr>
        <p:txBody>
          <a:bodyPr wrap="none" rtlCol="0">
            <a:spAutoFit/>
          </a:bodyPr>
          <a:lstStyle/>
          <a:p>
            <a:r>
              <a:rPr lang="en-US" sz="2400" dirty="0" smtClean="0">
                <a:solidFill>
                  <a:schemeClr val="tx1"/>
                </a:solidFill>
                <a:latin typeface="Arial" pitchFamily="34" charset="0"/>
                <a:cs typeface="Arial" pitchFamily="34" charset="0"/>
              </a:rPr>
              <a:t>01</a:t>
            </a:r>
            <a:r>
              <a:rPr lang="en-US" sz="2400" dirty="0" smtClean="0">
                <a:solidFill>
                  <a:schemeClr val="tx1"/>
                </a:solidFill>
                <a:latin typeface="cmsy10"/>
                <a:cs typeface="Arial" pitchFamily="34" charset="0"/>
              </a:rPr>
              <a:t>?</a:t>
            </a:r>
          </a:p>
        </p:txBody>
      </p:sp>
      <p:sp>
        <p:nvSpPr>
          <p:cNvPr id="63" name="TextBox 62"/>
          <p:cNvSpPr txBox="1"/>
          <p:nvPr/>
        </p:nvSpPr>
        <p:spPr>
          <a:xfrm>
            <a:off x="4979652" y="4096331"/>
            <a:ext cx="851515" cy="461665"/>
          </a:xfrm>
          <a:prstGeom prst="rect">
            <a:avLst/>
          </a:prstGeom>
          <a:noFill/>
        </p:spPr>
        <p:txBody>
          <a:bodyPr wrap="none" rtlCol="0">
            <a:spAutoFit/>
          </a:bodyPr>
          <a:lstStyle/>
          <a:p>
            <a:r>
              <a:rPr lang="en-US" sz="2400" dirty="0" smtClean="0">
                <a:solidFill>
                  <a:schemeClr val="tx1"/>
                </a:solidFill>
                <a:latin typeface="Arial" pitchFamily="34" charset="0"/>
                <a:cs typeface="Arial" pitchFamily="34" charset="0"/>
              </a:rPr>
              <a:t>1</a:t>
            </a:r>
            <a:r>
              <a:rPr lang="en-US" sz="2400" dirty="0" smtClean="0">
                <a:solidFill>
                  <a:schemeClr val="tx1"/>
                </a:solidFill>
                <a:latin typeface="cmsy10"/>
                <a:cs typeface="Arial" pitchFamily="34" charset="0"/>
              </a:rPr>
              <a:t>?</a:t>
            </a:r>
            <a:r>
              <a:rPr lang="en-US" sz="2400" dirty="0" smtClean="0">
                <a:solidFill>
                  <a:schemeClr val="tx1"/>
                </a:solidFill>
                <a:latin typeface="Arial" pitchFamily="34" charset="0"/>
                <a:cs typeface="Arial" pitchFamily="34" charset="0"/>
              </a:rPr>
              <a:t> 0</a:t>
            </a:r>
            <a:endParaRPr lang="en-US" sz="2400" dirty="0" smtClean="0">
              <a:solidFill>
                <a:schemeClr val="tx1"/>
              </a:solidFill>
              <a:latin typeface="cmsy10"/>
              <a:cs typeface="Arial" pitchFamily="34" charset="0"/>
            </a:endParaRPr>
          </a:p>
        </p:txBody>
      </p:sp>
      <p:sp>
        <p:nvSpPr>
          <p:cNvPr id="68" name="TextBox 67"/>
          <p:cNvSpPr txBox="1"/>
          <p:nvPr/>
        </p:nvSpPr>
        <p:spPr>
          <a:xfrm>
            <a:off x="3397792" y="4096331"/>
            <a:ext cx="766557" cy="461665"/>
          </a:xfrm>
          <a:prstGeom prst="rect">
            <a:avLst/>
          </a:prstGeom>
          <a:noFill/>
        </p:spPr>
        <p:txBody>
          <a:bodyPr wrap="none" rtlCol="0">
            <a:spAutoFit/>
          </a:bodyPr>
          <a:lstStyle/>
          <a:p>
            <a:r>
              <a:rPr lang="en-US" sz="2400" dirty="0" smtClean="0">
                <a:solidFill>
                  <a:schemeClr val="tx1"/>
                </a:solidFill>
                <a:latin typeface="Arial" pitchFamily="34" charset="0"/>
                <a:cs typeface="Arial" pitchFamily="34" charset="0"/>
              </a:rPr>
              <a:t>10</a:t>
            </a:r>
            <a:r>
              <a:rPr lang="en-US" sz="2400" dirty="0" smtClean="0">
                <a:solidFill>
                  <a:schemeClr val="tx1"/>
                </a:solidFill>
                <a:latin typeface="cmsy10"/>
                <a:cs typeface="Arial" pitchFamily="34" charset="0"/>
              </a:rPr>
              <a:t>?</a:t>
            </a:r>
          </a:p>
        </p:txBody>
      </p:sp>
      <p:sp>
        <p:nvSpPr>
          <p:cNvPr id="70" name="TextBox 69"/>
          <p:cNvSpPr txBox="1"/>
          <p:nvPr/>
        </p:nvSpPr>
        <p:spPr>
          <a:xfrm>
            <a:off x="4765728" y="1751308"/>
            <a:ext cx="766557" cy="461665"/>
          </a:xfrm>
          <a:prstGeom prst="rect">
            <a:avLst/>
          </a:prstGeom>
          <a:noFill/>
        </p:spPr>
        <p:txBody>
          <a:bodyPr wrap="none" rtlCol="0">
            <a:spAutoFit/>
          </a:bodyPr>
          <a:lstStyle/>
          <a:p>
            <a:r>
              <a:rPr lang="en-US" sz="2400" dirty="0" smtClean="0">
                <a:solidFill>
                  <a:schemeClr val="tx1"/>
                </a:solidFill>
                <a:latin typeface="cmsy10"/>
                <a:cs typeface="Arial" pitchFamily="34" charset="0"/>
              </a:rPr>
              <a:t>?</a:t>
            </a:r>
            <a:r>
              <a:rPr lang="en-US" sz="2400" dirty="0" smtClean="0">
                <a:solidFill>
                  <a:schemeClr val="tx1"/>
                </a:solidFill>
                <a:latin typeface="Arial" pitchFamily="34" charset="0"/>
                <a:cs typeface="Arial" pitchFamily="34" charset="0"/>
              </a:rPr>
              <a:t>00</a:t>
            </a:r>
            <a:endParaRPr lang="en-US" sz="2400" dirty="0" smtClean="0">
              <a:solidFill>
                <a:schemeClr val="tx1"/>
              </a:solidFill>
              <a:latin typeface="cmsy10"/>
              <a:cs typeface="Arial" pitchFamily="34" charset="0"/>
            </a:endParaRPr>
          </a:p>
        </p:txBody>
      </p:sp>
      <p:sp>
        <p:nvSpPr>
          <p:cNvPr id="64" name="TextBox 63"/>
          <p:cNvSpPr txBox="1"/>
          <p:nvPr/>
        </p:nvSpPr>
        <p:spPr>
          <a:xfrm>
            <a:off x="1310640" y="3234690"/>
            <a:ext cx="766557" cy="461665"/>
          </a:xfrm>
          <a:prstGeom prst="rect">
            <a:avLst/>
          </a:prstGeom>
          <a:noFill/>
        </p:spPr>
        <p:txBody>
          <a:bodyPr wrap="none" rtlCol="0">
            <a:spAutoFit/>
          </a:bodyPr>
          <a:lstStyle/>
          <a:p>
            <a:r>
              <a:rPr lang="en-US" sz="2400" dirty="0" smtClean="0">
                <a:solidFill>
                  <a:schemeClr val="tx1"/>
                </a:solidFill>
                <a:latin typeface="cmsy10"/>
                <a:cs typeface="Arial" pitchFamily="34" charset="0"/>
              </a:rPr>
              <a:t>?</a:t>
            </a:r>
            <a:r>
              <a:rPr lang="en-US" sz="2400" dirty="0" smtClean="0">
                <a:solidFill>
                  <a:schemeClr val="tx1"/>
                </a:solidFill>
                <a:latin typeface="Arial" pitchFamily="34" charset="0"/>
                <a:cs typeface="Arial" pitchFamily="34" charset="0"/>
              </a:rPr>
              <a:t>01</a:t>
            </a:r>
            <a:endParaRPr lang="en-US" sz="2400" dirty="0" smtClean="0">
              <a:solidFill>
                <a:schemeClr val="tx1"/>
              </a:solidFill>
              <a:latin typeface="cmsy10"/>
              <a:cs typeface="Arial" pitchFamily="34" charset="0"/>
            </a:endParaRPr>
          </a:p>
        </p:txBody>
      </p:sp>
      <p:sp>
        <p:nvSpPr>
          <p:cNvPr id="71" name="TextBox 70"/>
          <p:cNvSpPr txBox="1"/>
          <p:nvPr/>
        </p:nvSpPr>
        <p:spPr>
          <a:xfrm>
            <a:off x="7066968" y="3234690"/>
            <a:ext cx="851515" cy="461665"/>
          </a:xfrm>
          <a:prstGeom prst="rect">
            <a:avLst/>
          </a:prstGeom>
          <a:noFill/>
        </p:spPr>
        <p:txBody>
          <a:bodyPr wrap="none" rtlCol="0">
            <a:spAutoFit/>
          </a:bodyPr>
          <a:lstStyle/>
          <a:p>
            <a:r>
              <a:rPr lang="en-US" sz="2400" dirty="0" smtClean="0">
                <a:solidFill>
                  <a:schemeClr val="tx1"/>
                </a:solidFill>
                <a:latin typeface="cmsy10"/>
                <a:cs typeface="Arial" pitchFamily="34" charset="0"/>
              </a:rPr>
              <a:t>?</a:t>
            </a:r>
            <a:r>
              <a:rPr lang="en-US" sz="2400" dirty="0" smtClean="0">
                <a:solidFill>
                  <a:schemeClr val="tx1"/>
                </a:solidFill>
                <a:latin typeface="Arial" pitchFamily="34" charset="0"/>
                <a:cs typeface="Arial" pitchFamily="34" charset="0"/>
              </a:rPr>
              <a:t>1 0</a:t>
            </a:r>
            <a:endParaRPr lang="en-US" sz="2400" dirty="0" smtClean="0">
              <a:solidFill>
                <a:schemeClr val="tx1"/>
              </a:solidFill>
              <a:latin typeface="cmsy10"/>
              <a:cs typeface="Arial" pitchFamily="34" charset="0"/>
            </a:endParaRPr>
          </a:p>
        </p:txBody>
      </p:sp>
      <p:sp>
        <p:nvSpPr>
          <p:cNvPr id="69" name="Rectangle 68"/>
          <p:cNvSpPr/>
          <p:nvPr/>
        </p:nvSpPr>
        <p:spPr bwMode="auto">
          <a:xfrm>
            <a:off x="8539089" y="1196773"/>
            <a:ext cx="393896" cy="509493"/>
          </a:xfrm>
          <a:prstGeom prst="rect">
            <a:avLst/>
          </a:prstGeom>
          <a:solidFill>
            <a:schemeClr val="bg1">
              <a:lumMod val="95000"/>
            </a:schemeClr>
          </a:solidFill>
          <a:ln w="38100" cap="flat" cmpd="sng" algn="ctr">
            <a:solidFill>
              <a:schemeClr val="bg1">
                <a:lumMod val="50000"/>
              </a:schemeClr>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600" b="0" i="0" u="none" strike="noStrike" cap="none" normalizeH="0" baseline="0" dirty="0" smtClean="0">
              <a:ln>
                <a:noFill/>
              </a:ln>
              <a:solidFill>
                <a:srgbClr val="0000FF"/>
              </a:solidFill>
              <a:effectLst/>
              <a:latin typeface="Arial" pitchFamily="34" charset="0"/>
              <a:cs typeface="Arial" pitchFamily="34" charset="0"/>
            </a:endParaRPr>
          </a:p>
        </p:txBody>
      </p:sp>
      <p:sp>
        <p:nvSpPr>
          <p:cNvPr id="72" name="Rounded Rectangle 71"/>
          <p:cNvSpPr/>
          <p:nvPr/>
        </p:nvSpPr>
        <p:spPr bwMode="auto">
          <a:xfrm>
            <a:off x="6348099" y="336428"/>
            <a:ext cx="1449057" cy="715089"/>
          </a:xfrm>
          <a:prstGeom prst="roundRect">
            <a:avLst/>
          </a:prstGeom>
          <a:solidFill>
            <a:schemeClr val="tx1"/>
          </a:solidFill>
          <a:ln w="38100" cap="flat" cmpd="sng" algn="ctr">
            <a:solidFill>
              <a:srgbClr val="0000FF"/>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600" b="0" i="0" u="none" strike="noStrike" cap="none" normalizeH="0" baseline="0" dirty="0" smtClean="0">
                <a:ln>
                  <a:noFill/>
                </a:ln>
                <a:solidFill>
                  <a:srgbClr val="FF0000"/>
                </a:solidFill>
                <a:effectLst/>
                <a:latin typeface="Arial" pitchFamily="34" charset="0"/>
                <a:cs typeface="Arial" pitchFamily="34" charset="0"/>
              </a:rPr>
              <a:t>11:59</a:t>
            </a:r>
          </a:p>
        </p:txBody>
      </p:sp>
      <p:sp>
        <p:nvSpPr>
          <p:cNvPr id="73" name="Freeform 72"/>
          <p:cNvSpPr/>
          <p:nvPr/>
        </p:nvSpPr>
        <p:spPr bwMode="auto">
          <a:xfrm>
            <a:off x="7568418" y="1088528"/>
            <a:ext cx="1069145" cy="416377"/>
          </a:xfrm>
          <a:custGeom>
            <a:avLst/>
            <a:gdLst>
              <a:gd name="connsiteX0" fmla="*/ 0 w 1069145"/>
              <a:gd name="connsiteY0" fmla="*/ 0 h 416377"/>
              <a:gd name="connsiteX1" fmla="*/ 534573 w 1069145"/>
              <a:gd name="connsiteY1" fmla="*/ 379828 h 416377"/>
              <a:gd name="connsiteX2" fmla="*/ 1069145 w 1069145"/>
              <a:gd name="connsiteY2" fmla="*/ 379828 h 416377"/>
            </a:gdLst>
            <a:ahLst/>
            <a:cxnLst>
              <a:cxn ang="0">
                <a:pos x="connsiteX0" y="connsiteY0"/>
              </a:cxn>
              <a:cxn ang="0">
                <a:pos x="connsiteX1" y="connsiteY1"/>
              </a:cxn>
              <a:cxn ang="0">
                <a:pos x="connsiteX2" y="connsiteY2"/>
              </a:cxn>
            </a:cxnLst>
            <a:rect l="l" t="t" r="r" b="b"/>
            <a:pathLst>
              <a:path w="1069145" h="416377">
                <a:moveTo>
                  <a:pt x="0" y="0"/>
                </a:moveTo>
                <a:cubicBezTo>
                  <a:pt x="178191" y="158261"/>
                  <a:pt x="356382" y="316523"/>
                  <a:pt x="534573" y="379828"/>
                </a:cubicBezTo>
                <a:cubicBezTo>
                  <a:pt x="712764" y="443133"/>
                  <a:pt x="890954" y="411480"/>
                  <a:pt x="1069145" y="379828"/>
                </a:cubicBezTo>
              </a:path>
            </a:pathLst>
          </a:custGeom>
          <a:noFill/>
          <a:ln w="38100" cap="flat" cmpd="sng" algn="ctr">
            <a:solidFill>
              <a:schemeClr val="bg1">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dirty="0" smtClean="0">
              <a:ln>
                <a:noFill/>
              </a:ln>
              <a:solidFill>
                <a:srgbClr val="0000FF"/>
              </a:solidFill>
              <a:effectLst/>
              <a:latin typeface="Arial" pitchFamily="34" charset="0"/>
            </a:endParaRPr>
          </a:p>
        </p:txBody>
      </p:sp>
      <p:sp>
        <p:nvSpPr>
          <p:cNvPr id="74" name="Chord 73"/>
          <p:cNvSpPr/>
          <p:nvPr/>
        </p:nvSpPr>
        <p:spPr bwMode="auto">
          <a:xfrm>
            <a:off x="8637563" y="1332871"/>
            <a:ext cx="175846" cy="175846"/>
          </a:xfrm>
          <a:prstGeom prst="chord">
            <a:avLst/>
          </a:prstGeom>
          <a:solidFill>
            <a:schemeClr val="bg1">
              <a:lumMod val="95000"/>
            </a:schemeClr>
          </a:solidFill>
          <a:ln w="38100" cap="flat" cmpd="sng" algn="ctr">
            <a:solidFill>
              <a:schemeClr val="bg1">
                <a:lumMod val="50000"/>
              </a:schemeClr>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600" b="0" i="0" u="none" strike="noStrike" cap="none" normalizeH="0" baseline="0" dirty="0" smtClean="0">
              <a:ln>
                <a:noFill/>
              </a:ln>
              <a:solidFill>
                <a:srgbClr val="0000FF"/>
              </a:solidFill>
              <a:effectLst/>
              <a:latin typeface="Arial" pitchFamily="34" charset="0"/>
              <a:cs typeface="Arial" pitchFamily="34" charset="0"/>
            </a:endParaRPr>
          </a:p>
        </p:txBody>
      </p:sp>
      <p:sp>
        <p:nvSpPr>
          <p:cNvPr id="75" name="Footer Placeholder 1"/>
          <p:cNvSpPr>
            <a:spLocks noGrp="1"/>
          </p:cNvSpPr>
          <p:nvPr>
            <p:ph type="ftr" sz="quarter" idx="4294967295"/>
          </p:nvPr>
        </p:nvSpPr>
        <p:spPr>
          <a:xfrm>
            <a:off x="3124200" y="6248400"/>
            <a:ext cx="2895600" cy="457200"/>
          </a:xfrm>
        </p:spPr>
        <p:txBody>
          <a:bodyPr/>
          <a:lstStyle/>
          <a:p>
            <a:r>
              <a:rPr lang="en-US" dirty="0" smtClean="0"/>
              <a:t>Distributed Computing though Combinatorial Topology</a:t>
            </a:r>
            <a:endParaRPr lang="en-US" dirty="0"/>
          </a:p>
        </p:txBody>
      </p:sp>
    </p:spTree>
    <p:extLst>
      <p:ext uri="{BB962C8B-B14F-4D97-AF65-F5344CB8AC3E}">
        <p14:creationId xmlns:p14="http://schemas.microsoft.com/office/powerpoint/2010/main" val="353907456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Isosceles Triangle 12"/>
          <p:cNvSpPr/>
          <p:nvPr/>
        </p:nvSpPr>
        <p:spPr bwMode="auto">
          <a:xfrm flipV="1">
            <a:off x="3440113" y="3084513"/>
            <a:ext cx="2238375" cy="1928812"/>
          </a:xfrm>
          <a:prstGeom prst="triangle">
            <a:avLst/>
          </a:prstGeom>
          <a:solidFill>
            <a:schemeClr val="bg1">
              <a:lumMod val="85000"/>
            </a:schemeClr>
          </a:solidFill>
          <a:ln w="38100">
            <a:solidFill>
              <a:schemeClr val="tx1"/>
            </a:solidFill>
          </a:ln>
        </p:spPr>
        <p:txBody>
          <a:bodyPr anchor="ctr">
            <a:spAutoFit/>
          </a:bodyPr>
          <a:lstStyle/>
          <a:p>
            <a:pPr algn="ctr">
              <a:defRPr/>
            </a:pPr>
            <a:endParaRPr lang="en-US" sz="2800" dirty="0">
              <a:latin typeface="Arial" pitchFamily="34" charset="0"/>
              <a:cs typeface="Arial" pitchFamily="34" charset="0"/>
            </a:endParaRPr>
          </a:p>
        </p:txBody>
      </p:sp>
      <p:sp>
        <p:nvSpPr>
          <p:cNvPr id="7" name="Isosceles Triangle 6"/>
          <p:cNvSpPr/>
          <p:nvPr/>
        </p:nvSpPr>
        <p:spPr bwMode="auto">
          <a:xfrm>
            <a:off x="3440113" y="1827213"/>
            <a:ext cx="2238375" cy="1928812"/>
          </a:xfrm>
          <a:prstGeom prst="triangle">
            <a:avLst/>
          </a:prstGeom>
          <a:solidFill>
            <a:schemeClr val="bg1">
              <a:lumMod val="95000"/>
            </a:schemeClr>
          </a:solidFill>
          <a:ln w="38100">
            <a:solidFill>
              <a:schemeClr val="tx1"/>
            </a:solidFill>
          </a:ln>
        </p:spPr>
        <p:txBody>
          <a:bodyPr anchor="ctr">
            <a:spAutoFit/>
          </a:bodyPr>
          <a:lstStyle/>
          <a:p>
            <a:pPr algn="ctr">
              <a:defRPr/>
            </a:pPr>
            <a:endParaRPr lang="en-US" sz="2800" dirty="0">
              <a:latin typeface="Arial" pitchFamily="34" charset="0"/>
              <a:cs typeface="Arial" pitchFamily="34" charset="0"/>
            </a:endParaRPr>
          </a:p>
        </p:txBody>
      </p:sp>
      <p:sp>
        <p:nvSpPr>
          <p:cNvPr id="18" name="Freeform 17"/>
          <p:cNvSpPr/>
          <p:nvPr/>
        </p:nvSpPr>
        <p:spPr bwMode="auto">
          <a:xfrm>
            <a:off x="5703888" y="3425825"/>
            <a:ext cx="1204912" cy="1819275"/>
          </a:xfrm>
          <a:custGeom>
            <a:avLst/>
            <a:gdLst>
              <a:gd name="connsiteX0" fmla="*/ 0 w 1205346"/>
              <a:gd name="connsiteY0" fmla="*/ 342900 h 1818409"/>
              <a:gd name="connsiteX1" fmla="*/ 10391 w 1205346"/>
              <a:gd name="connsiteY1" fmla="*/ 1818409 h 1818409"/>
              <a:gd name="connsiteX2" fmla="*/ 1205346 w 1205346"/>
              <a:gd name="connsiteY2" fmla="*/ 0 h 1818409"/>
              <a:gd name="connsiteX3" fmla="*/ 0 w 1205346"/>
              <a:gd name="connsiteY3" fmla="*/ 342900 h 1818409"/>
            </a:gdLst>
            <a:ahLst/>
            <a:cxnLst>
              <a:cxn ang="0">
                <a:pos x="connsiteX0" y="connsiteY0"/>
              </a:cxn>
              <a:cxn ang="0">
                <a:pos x="connsiteX1" y="connsiteY1"/>
              </a:cxn>
              <a:cxn ang="0">
                <a:pos x="connsiteX2" y="connsiteY2"/>
              </a:cxn>
              <a:cxn ang="0">
                <a:pos x="connsiteX3" y="connsiteY3"/>
              </a:cxn>
            </a:cxnLst>
            <a:rect l="l" t="t" r="r" b="b"/>
            <a:pathLst>
              <a:path w="1205346" h="1818409">
                <a:moveTo>
                  <a:pt x="0" y="342900"/>
                </a:moveTo>
                <a:cubicBezTo>
                  <a:pt x="3464" y="834736"/>
                  <a:pt x="6927" y="1326573"/>
                  <a:pt x="10391" y="1818409"/>
                </a:cubicBezTo>
                <a:lnTo>
                  <a:pt x="1205346" y="0"/>
                </a:lnTo>
                <a:lnTo>
                  <a:pt x="0" y="342900"/>
                </a:lnTo>
                <a:close/>
              </a:path>
            </a:pathLst>
          </a:custGeom>
          <a:solidFill>
            <a:schemeClr val="bg1">
              <a:lumMod val="95000"/>
            </a:schemeClr>
          </a:solidFill>
          <a:ln w="38100">
            <a:solidFill>
              <a:schemeClr val="tx1"/>
            </a:solidFill>
          </a:ln>
        </p:spPr>
        <p:txBody>
          <a:bodyPr anchor="ctr">
            <a:spAutoFit/>
          </a:bodyPr>
          <a:lstStyle/>
          <a:p>
            <a:pPr algn="ctr">
              <a:defRPr/>
            </a:pPr>
            <a:endParaRPr lang="en-US" sz="2800" dirty="0">
              <a:latin typeface="Arial" pitchFamily="34" charset="0"/>
              <a:cs typeface="Arial" pitchFamily="34" charset="0"/>
            </a:endParaRPr>
          </a:p>
        </p:txBody>
      </p:sp>
      <p:sp>
        <p:nvSpPr>
          <p:cNvPr id="19" name="Freeform 18"/>
          <p:cNvSpPr/>
          <p:nvPr/>
        </p:nvSpPr>
        <p:spPr bwMode="auto">
          <a:xfrm flipV="1">
            <a:off x="5689600" y="1612900"/>
            <a:ext cx="1204913" cy="1819275"/>
          </a:xfrm>
          <a:custGeom>
            <a:avLst/>
            <a:gdLst>
              <a:gd name="connsiteX0" fmla="*/ 0 w 1205346"/>
              <a:gd name="connsiteY0" fmla="*/ 342900 h 1818409"/>
              <a:gd name="connsiteX1" fmla="*/ 10391 w 1205346"/>
              <a:gd name="connsiteY1" fmla="*/ 1818409 h 1818409"/>
              <a:gd name="connsiteX2" fmla="*/ 1205346 w 1205346"/>
              <a:gd name="connsiteY2" fmla="*/ 0 h 1818409"/>
              <a:gd name="connsiteX3" fmla="*/ 0 w 1205346"/>
              <a:gd name="connsiteY3" fmla="*/ 342900 h 1818409"/>
            </a:gdLst>
            <a:ahLst/>
            <a:cxnLst>
              <a:cxn ang="0">
                <a:pos x="connsiteX0" y="connsiteY0"/>
              </a:cxn>
              <a:cxn ang="0">
                <a:pos x="connsiteX1" y="connsiteY1"/>
              </a:cxn>
              <a:cxn ang="0">
                <a:pos x="connsiteX2" y="connsiteY2"/>
              </a:cxn>
              <a:cxn ang="0">
                <a:pos x="connsiteX3" y="connsiteY3"/>
              </a:cxn>
            </a:cxnLst>
            <a:rect l="l" t="t" r="r" b="b"/>
            <a:pathLst>
              <a:path w="1205346" h="1818409">
                <a:moveTo>
                  <a:pt x="0" y="342900"/>
                </a:moveTo>
                <a:cubicBezTo>
                  <a:pt x="3464" y="834736"/>
                  <a:pt x="6927" y="1326573"/>
                  <a:pt x="10391" y="1818409"/>
                </a:cubicBezTo>
                <a:lnTo>
                  <a:pt x="1205346" y="0"/>
                </a:lnTo>
                <a:lnTo>
                  <a:pt x="0" y="342900"/>
                </a:lnTo>
                <a:close/>
              </a:path>
            </a:pathLst>
          </a:custGeom>
          <a:solidFill>
            <a:schemeClr val="bg1">
              <a:lumMod val="85000"/>
            </a:schemeClr>
          </a:solidFill>
          <a:ln w="38100">
            <a:solidFill>
              <a:schemeClr val="tx1"/>
            </a:solidFill>
          </a:ln>
        </p:spPr>
        <p:txBody>
          <a:bodyPr anchor="ctr">
            <a:spAutoFit/>
          </a:bodyPr>
          <a:lstStyle/>
          <a:p>
            <a:pPr algn="ctr">
              <a:defRPr/>
            </a:pPr>
            <a:endParaRPr lang="en-US" sz="2800" dirty="0">
              <a:latin typeface="Arial" pitchFamily="34" charset="0"/>
              <a:cs typeface="Arial" pitchFamily="34" charset="0"/>
            </a:endParaRPr>
          </a:p>
        </p:txBody>
      </p:sp>
      <p:sp>
        <p:nvSpPr>
          <p:cNvPr id="22" name="Freeform 21"/>
          <p:cNvSpPr/>
          <p:nvPr/>
        </p:nvSpPr>
        <p:spPr bwMode="auto">
          <a:xfrm flipH="1">
            <a:off x="2235200" y="3432175"/>
            <a:ext cx="1204913" cy="1819275"/>
          </a:xfrm>
          <a:custGeom>
            <a:avLst/>
            <a:gdLst>
              <a:gd name="connsiteX0" fmla="*/ 0 w 1205346"/>
              <a:gd name="connsiteY0" fmla="*/ 342900 h 1818409"/>
              <a:gd name="connsiteX1" fmla="*/ 10391 w 1205346"/>
              <a:gd name="connsiteY1" fmla="*/ 1818409 h 1818409"/>
              <a:gd name="connsiteX2" fmla="*/ 1205346 w 1205346"/>
              <a:gd name="connsiteY2" fmla="*/ 0 h 1818409"/>
              <a:gd name="connsiteX3" fmla="*/ 0 w 1205346"/>
              <a:gd name="connsiteY3" fmla="*/ 342900 h 1818409"/>
            </a:gdLst>
            <a:ahLst/>
            <a:cxnLst>
              <a:cxn ang="0">
                <a:pos x="connsiteX0" y="connsiteY0"/>
              </a:cxn>
              <a:cxn ang="0">
                <a:pos x="connsiteX1" y="connsiteY1"/>
              </a:cxn>
              <a:cxn ang="0">
                <a:pos x="connsiteX2" y="connsiteY2"/>
              </a:cxn>
              <a:cxn ang="0">
                <a:pos x="connsiteX3" y="connsiteY3"/>
              </a:cxn>
            </a:cxnLst>
            <a:rect l="l" t="t" r="r" b="b"/>
            <a:pathLst>
              <a:path w="1205346" h="1818409">
                <a:moveTo>
                  <a:pt x="0" y="342900"/>
                </a:moveTo>
                <a:cubicBezTo>
                  <a:pt x="3464" y="834736"/>
                  <a:pt x="6927" y="1326573"/>
                  <a:pt x="10391" y="1818409"/>
                </a:cubicBezTo>
                <a:lnTo>
                  <a:pt x="1205346" y="0"/>
                </a:lnTo>
                <a:lnTo>
                  <a:pt x="0" y="342900"/>
                </a:lnTo>
                <a:close/>
              </a:path>
            </a:pathLst>
          </a:custGeom>
          <a:solidFill>
            <a:schemeClr val="bg1">
              <a:lumMod val="95000"/>
            </a:schemeClr>
          </a:solidFill>
          <a:ln w="38100">
            <a:solidFill>
              <a:schemeClr val="tx1"/>
            </a:solidFill>
          </a:ln>
        </p:spPr>
        <p:txBody>
          <a:bodyPr anchor="ctr">
            <a:spAutoFit/>
          </a:bodyPr>
          <a:lstStyle/>
          <a:p>
            <a:pPr algn="ctr">
              <a:defRPr/>
            </a:pPr>
            <a:endParaRPr lang="en-US" sz="2800" dirty="0">
              <a:latin typeface="Arial" pitchFamily="34" charset="0"/>
              <a:cs typeface="Arial" pitchFamily="34" charset="0"/>
            </a:endParaRPr>
          </a:p>
        </p:txBody>
      </p:sp>
      <p:sp>
        <p:nvSpPr>
          <p:cNvPr id="23" name="Freeform 22"/>
          <p:cNvSpPr/>
          <p:nvPr/>
        </p:nvSpPr>
        <p:spPr bwMode="auto">
          <a:xfrm flipH="1" flipV="1">
            <a:off x="2249488" y="1620838"/>
            <a:ext cx="1204912" cy="1819275"/>
          </a:xfrm>
          <a:custGeom>
            <a:avLst/>
            <a:gdLst>
              <a:gd name="connsiteX0" fmla="*/ 0 w 1205346"/>
              <a:gd name="connsiteY0" fmla="*/ 342900 h 1818409"/>
              <a:gd name="connsiteX1" fmla="*/ 10391 w 1205346"/>
              <a:gd name="connsiteY1" fmla="*/ 1818409 h 1818409"/>
              <a:gd name="connsiteX2" fmla="*/ 1205346 w 1205346"/>
              <a:gd name="connsiteY2" fmla="*/ 0 h 1818409"/>
              <a:gd name="connsiteX3" fmla="*/ 0 w 1205346"/>
              <a:gd name="connsiteY3" fmla="*/ 342900 h 1818409"/>
            </a:gdLst>
            <a:ahLst/>
            <a:cxnLst>
              <a:cxn ang="0">
                <a:pos x="connsiteX0" y="connsiteY0"/>
              </a:cxn>
              <a:cxn ang="0">
                <a:pos x="connsiteX1" y="connsiteY1"/>
              </a:cxn>
              <a:cxn ang="0">
                <a:pos x="connsiteX2" y="connsiteY2"/>
              </a:cxn>
              <a:cxn ang="0">
                <a:pos x="connsiteX3" y="connsiteY3"/>
              </a:cxn>
            </a:cxnLst>
            <a:rect l="l" t="t" r="r" b="b"/>
            <a:pathLst>
              <a:path w="1205346" h="1818409">
                <a:moveTo>
                  <a:pt x="0" y="342900"/>
                </a:moveTo>
                <a:cubicBezTo>
                  <a:pt x="3464" y="834736"/>
                  <a:pt x="6927" y="1326573"/>
                  <a:pt x="10391" y="1818409"/>
                </a:cubicBezTo>
                <a:lnTo>
                  <a:pt x="1205346" y="0"/>
                </a:lnTo>
                <a:lnTo>
                  <a:pt x="0" y="342900"/>
                </a:lnTo>
                <a:close/>
              </a:path>
            </a:pathLst>
          </a:custGeom>
          <a:solidFill>
            <a:schemeClr val="bg1">
              <a:lumMod val="85000"/>
            </a:schemeClr>
          </a:solidFill>
          <a:ln w="38100">
            <a:solidFill>
              <a:schemeClr val="tx1"/>
            </a:solidFill>
          </a:ln>
        </p:spPr>
        <p:txBody>
          <a:bodyPr anchor="ctr">
            <a:spAutoFit/>
          </a:bodyPr>
          <a:lstStyle/>
          <a:p>
            <a:pPr algn="ctr">
              <a:defRPr/>
            </a:pPr>
            <a:endParaRPr lang="en-US" sz="2800" dirty="0">
              <a:latin typeface="Arial" pitchFamily="34" charset="0"/>
              <a:cs typeface="Arial" pitchFamily="34" charset="0"/>
            </a:endParaRPr>
          </a:p>
        </p:txBody>
      </p:sp>
      <p:sp>
        <p:nvSpPr>
          <p:cNvPr id="25" name="Freeform 24"/>
          <p:cNvSpPr/>
          <p:nvPr/>
        </p:nvSpPr>
        <p:spPr bwMode="auto">
          <a:xfrm flipV="1">
            <a:off x="3454400" y="5011738"/>
            <a:ext cx="2287588" cy="228600"/>
          </a:xfrm>
          <a:custGeom>
            <a:avLst/>
            <a:gdLst>
              <a:gd name="connsiteX0" fmla="*/ 0 w 2286000"/>
              <a:gd name="connsiteY0" fmla="*/ 10391 h 228600"/>
              <a:gd name="connsiteX1" fmla="*/ 1122218 w 2286000"/>
              <a:gd name="connsiteY1" fmla="*/ 228600 h 228600"/>
              <a:gd name="connsiteX2" fmla="*/ 2286000 w 2286000"/>
              <a:gd name="connsiteY2" fmla="*/ 0 h 228600"/>
              <a:gd name="connsiteX3" fmla="*/ 62346 w 2286000"/>
              <a:gd name="connsiteY3" fmla="*/ 0 h 228600"/>
            </a:gdLst>
            <a:ahLst/>
            <a:cxnLst>
              <a:cxn ang="0">
                <a:pos x="connsiteX0" y="connsiteY0"/>
              </a:cxn>
              <a:cxn ang="0">
                <a:pos x="connsiteX1" y="connsiteY1"/>
              </a:cxn>
              <a:cxn ang="0">
                <a:pos x="connsiteX2" y="connsiteY2"/>
              </a:cxn>
              <a:cxn ang="0">
                <a:pos x="connsiteX3" y="connsiteY3"/>
              </a:cxn>
            </a:cxnLst>
            <a:rect l="l" t="t" r="r" b="b"/>
            <a:pathLst>
              <a:path w="2286000" h="228600">
                <a:moveTo>
                  <a:pt x="0" y="10391"/>
                </a:moveTo>
                <a:lnTo>
                  <a:pt x="1122218" y="228600"/>
                </a:lnTo>
                <a:lnTo>
                  <a:pt x="2286000" y="0"/>
                </a:lnTo>
                <a:lnTo>
                  <a:pt x="62346" y="0"/>
                </a:lnTo>
              </a:path>
            </a:pathLst>
          </a:custGeom>
          <a:solidFill>
            <a:schemeClr val="bg1">
              <a:lumMod val="85000"/>
            </a:schemeClr>
          </a:solidFill>
          <a:ln w="57150" cap="flat" cmpd="sng" algn="ctr">
            <a:solidFill>
              <a:schemeClr val="tx1"/>
            </a:solidFill>
            <a:prstDash val="solid"/>
            <a:round/>
            <a:headEnd type="none" w="med" len="med"/>
            <a:tailEnd type="none" w="med" len="med"/>
          </a:ln>
          <a:effectLst/>
        </p:spPr>
        <p:txBody>
          <a:bodyPr anchor="ctr"/>
          <a:lstStyle/>
          <a:p>
            <a:pPr algn="ctr">
              <a:defRPr/>
            </a:pPr>
            <a:endParaRPr lang="en-US" dirty="0">
              <a:latin typeface="Arial" pitchFamily="34" charset="0"/>
            </a:endParaRPr>
          </a:p>
        </p:txBody>
      </p:sp>
      <p:grpSp>
        <p:nvGrpSpPr>
          <p:cNvPr id="3" name="Group 1174"/>
          <p:cNvGrpSpPr>
            <a:grpSpLocks/>
          </p:cNvGrpSpPr>
          <p:nvPr/>
        </p:nvGrpSpPr>
        <p:grpSpPr bwMode="auto">
          <a:xfrm>
            <a:off x="4418013" y="1722438"/>
            <a:ext cx="307975" cy="261937"/>
            <a:chOff x="2608" y="1161"/>
            <a:chExt cx="194" cy="165"/>
          </a:xfrm>
          <a:solidFill>
            <a:schemeClr val="tx1"/>
          </a:solidFill>
        </p:grpSpPr>
        <p:sp>
          <p:nvSpPr>
            <p:cNvPr id="29" name="Oval 35"/>
            <p:cNvSpPr>
              <a:spLocks noChangeArrowheads="1"/>
            </p:cNvSpPr>
            <p:nvPr/>
          </p:nvSpPr>
          <p:spPr bwMode="auto">
            <a:xfrm>
              <a:off x="2608" y="1161"/>
              <a:ext cx="194" cy="165"/>
            </a:xfrm>
            <a:prstGeom prst="ellipse">
              <a:avLst/>
            </a:prstGeom>
            <a:solidFill>
              <a:schemeClr val="accent1"/>
            </a:solidFill>
            <a:ln w="38100">
              <a:solidFill>
                <a:schemeClr val="tx1"/>
              </a:solidFill>
              <a:round/>
              <a:headEnd/>
              <a:tailEnd/>
            </a:ln>
          </p:spPr>
          <p:txBody>
            <a:bodyPr wrap="none" anchor="ctr">
              <a:prstTxWarp prst="textNoShape">
                <a:avLst/>
              </a:prstTxWarp>
            </a:bodyPr>
            <a:lstStyle/>
            <a:p>
              <a:pPr algn="ctr" eaLnBrk="0" hangingPunct="0">
                <a:defRPr/>
              </a:pPr>
              <a:endParaRPr lang="en-US" dirty="0">
                <a:latin typeface="Arial" pitchFamily="34" charset="0"/>
              </a:endParaRPr>
            </a:p>
          </p:txBody>
        </p:sp>
        <p:sp>
          <p:nvSpPr>
            <p:cNvPr id="45101" name="Oval 36"/>
            <p:cNvSpPr>
              <a:spLocks noChangeArrowheads="1"/>
            </p:cNvSpPr>
            <p:nvPr/>
          </p:nvSpPr>
          <p:spPr bwMode="auto">
            <a:xfrm>
              <a:off x="2738" y="1201"/>
              <a:ext cx="28" cy="57"/>
            </a:xfrm>
            <a:prstGeom prst="ellipse">
              <a:avLst/>
            </a:prstGeom>
            <a:solidFill>
              <a:schemeClr val="bg1"/>
            </a:solidFill>
            <a:ln w="3175">
              <a:solidFill>
                <a:schemeClr val="tx1"/>
              </a:solidFill>
              <a:round/>
              <a:headEnd/>
              <a:tailEnd/>
            </a:ln>
          </p:spPr>
          <p:txBody>
            <a:bodyPr wrap="none" anchor="ctr">
              <a:prstTxWarp prst="textNoShape">
                <a:avLst/>
              </a:prstTxWarp>
            </a:bodyPr>
            <a:lstStyle/>
            <a:p>
              <a:pPr algn="ctr" eaLnBrk="0" hangingPunct="0"/>
              <a:endParaRPr lang="en-US" dirty="0">
                <a:latin typeface="Arial" pitchFamily="34" charset="0"/>
              </a:endParaRPr>
            </a:p>
          </p:txBody>
        </p:sp>
      </p:grpSp>
      <p:grpSp>
        <p:nvGrpSpPr>
          <p:cNvPr id="4" name="Group 1174"/>
          <p:cNvGrpSpPr>
            <a:grpSpLocks/>
          </p:cNvGrpSpPr>
          <p:nvPr/>
        </p:nvGrpSpPr>
        <p:grpSpPr bwMode="auto">
          <a:xfrm>
            <a:off x="5532438" y="1487488"/>
            <a:ext cx="307975" cy="261937"/>
            <a:chOff x="2608" y="1161"/>
            <a:chExt cx="194" cy="165"/>
          </a:xfrm>
          <a:solidFill>
            <a:schemeClr val="bg1"/>
          </a:solidFill>
        </p:grpSpPr>
        <p:sp>
          <p:nvSpPr>
            <p:cNvPr id="45098" name="Oval 35"/>
            <p:cNvSpPr>
              <a:spLocks noChangeArrowheads="1"/>
            </p:cNvSpPr>
            <p:nvPr/>
          </p:nvSpPr>
          <p:spPr bwMode="auto">
            <a:xfrm>
              <a:off x="2608" y="1161"/>
              <a:ext cx="194" cy="165"/>
            </a:xfrm>
            <a:prstGeom prst="ellipse">
              <a:avLst/>
            </a:prstGeom>
            <a:grpFill/>
            <a:ln w="38100">
              <a:solidFill>
                <a:schemeClr val="tx1"/>
              </a:solidFill>
              <a:round/>
              <a:headEnd/>
              <a:tailEnd/>
            </a:ln>
          </p:spPr>
          <p:txBody>
            <a:bodyPr wrap="none" anchor="ctr">
              <a:prstTxWarp prst="textNoShape">
                <a:avLst/>
              </a:prstTxWarp>
            </a:bodyPr>
            <a:lstStyle/>
            <a:p>
              <a:pPr algn="ctr" eaLnBrk="0" hangingPunct="0"/>
              <a:endParaRPr lang="en-US" dirty="0">
                <a:latin typeface="Arial" pitchFamily="34" charset="0"/>
              </a:endParaRPr>
            </a:p>
          </p:txBody>
        </p:sp>
        <p:sp>
          <p:nvSpPr>
            <p:cNvPr id="45099" name="Oval 36"/>
            <p:cNvSpPr>
              <a:spLocks noChangeArrowheads="1"/>
            </p:cNvSpPr>
            <p:nvPr/>
          </p:nvSpPr>
          <p:spPr bwMode="auto">
            <a:xfrm>
              <a:off x="2738" y="1201"/>
              <a:ext cx="28" cy="57"/>
            </a:xfrm>
            <a:prstGeom prst="ellipse">
              <a:avLst/>
            </a:prstGeom>
            <a:grpFill/>
            <a:ln w="3175">
              <a:solidFill>
                <a:schemeClr val="tx1"/>
              </a:solidFill>
              <a:round/>
              <a:headEnd/>
              <a:tailEnd/>
            </a:ln>
          </p:spPr>
          <p:txBody>
            <a:bodyPr wrap="none" anchor="ctr">
              <a:prstTxWarp prst="textNoShape">
                <a:avLst/>
              </a:prstTxWarp>
            </a:bodyPr>
            <a:lstStyle/>
            <a:p>
              <a:pPr algn="ctr" eaLnBrk="0" hangingPunct="0"/>
              <a:endParaRPr lang="en-US" dirty="0">
                <a:latin typeface="Arial" pitchFamily="34" charset="0"/>
              </a:endParaRPr>
            </a:p>
          </p:txBody>
        </p:sp>
      </p:grpSp>
      <p:grpSp>
        <p:nvGrpSpPr>
          <p:cNvPr id="5" name="Group 1174"/>
          <p:cNvGrpSpPr>
            <a:grpSpLocks/>
          </p:cNvGrpSpPr>
          <p:nvPr/>
        </p:nvGrpSpPr>
        <p:grpSpPr bwMode="auto">
          <a:xfrm>
            <a:off x="3341688" y="1487488"/>
            <a:ext cx="307975" cy="261937"/>
            <a:chOff x="2608" y="1161"/>
            <a:chExt cx="194" cy="165"/>
          </a:xfrm>
        </p:grpSpPr>
        <p:sp>
          <p:nvSpPr>
            <p:cNvPr id="35" name="Oval 35"/>
            <p:cNvSpPr>
              <a:spLocks noChangeArrowheads="1"/>
            </p:cNvSpPr>
            <p:nvPr/>
          </p:nvSpPr>
          <p:spPr bwMode="auto">
            <a:xfrm>
              <a:off x="2608" y="1161"/>
              <a:ext cx="194" cy="165"/>
            </a:xfrm>
            <a:prstGeom prst="ellipse">
              <a:avLst/>
            </a:prstGeom>
            <a:solidFill>
              <a:srgbClr val="FF7C80"/>
            </a:solidFill>
            <a:ln w="38100">
              <a:solidFill>
                <a:schemeClr val="tx1"/>
              </a:solidFill>
              <a:round/>
              <a:headEnd/>
              <a:tailEnd/>
            </a:ln>
          </p:spPr>
          <p:txBody>
            <a:bodyPr wrap="none" anchor="ctr">
              <a:prstTxWarp prst="textNoShape">
                <a:avLst/>
              </a:prstTxWarp>
            </a:bodyPr>
            <a:lstStyle/>
            <a:p>
              <a:pPr algn="ctr" eaLnBrk="0" hangingPunct="0">
                <a:defRPr/>
              </a:pPr>
              <a:endParaRPr lang="en-US" dirty="0">
                <a:latin typeface="Arial" pitchFamily="34" charset="0"/>
              </a:endParaRPr>
            </a:p>
          </p:txBody>
        </p:sp>
        <p:sp>
          <p:nvSpPr>
            <p:cNvPr id="45097" name="Oval 36"/>
            <p:cNvSpPr>
              <a:spLocks noChangeArrowheads="1"/>
            </p:cNvSpPr>
            <p:nvPr/>
          </p:nvSpPr>
          <p:spPr bwMode="auto">
            <a:xfrm>
              <a:off x="2738" y="1201"/>
              <a:ext cx="28" cy="57"/>
            </a:xfrm>
            <a:prstGeom prst="ellipse">
              <a:avLst/>
            </a:prstGeom>
            <a:solidFill>
              <a:schemeClr val="bg1"/>
            </a:solidFill>
            <a:ln w="3175">
              <a:solidFill>
                <a:schemeClr val="tx1"/>
              </a:solidFill>
              <a:round/>
              <a:headEnd/>
              <a:tailEnd/>
            </a:ln>
          </p:spPr>
          <p:txBody>
            <a:bodyPr wrap="none" anchor="ctr">
              <a:prstTxWarp prst="textNoShape">
                <a:avLst/>
              </a:prstTxWarp>
            </a:bodyPr>
            <a:lstStyle/>
            <a:p>
              <a:pPr algn="ctr" eaLnBrk="0" hangingPunct="0"/>
              <a:endParaRPr lang="en-US" dirty="0">
                <a:latin typeface="Arial" pitchFamily="34" charset="0"/>
              </a:endParaRPr>
            </a:p>
          </p:txBody>
        </p:sp>
      </p:grpSp>
      <p:grpSp>
        <p:nvGrpSpPr>
          <p:cNvPr id="6" name="Group 1174"/>
          <p:cNvGrpSpPr>
            <a:grpSpLocks/>
          </p:cNvGrpSpPr>
          <p:nvPr/>
        </p:nvGrpSpPr>
        <p:grpSpPr bwMode="auto">
          <a:xfrm>
            <a:off x="3303588" y="3640138"/>
            <a:ext cx="307975" cy="261937"/>
            <a:chOff x="2608" y="1161"/>
            <a:chExt cx="194" cy="165"/>
          </a:xfrm>
        </p:grpSpPr>
        <p:sp>
          <p:nvSpPr>
            <p:cNvPr id="38" name="Oval 35"/>
            <p:cNvSpPr>
              <a:spLocks noChangeArrowheads="1"/>
            </p:cNvSpPr>
            <p:nvPr/>
          </p:nvSpPr>
          <p:spPr bwMode="auto">
            <a:xfrm>
              <a:off x="2608" y="1161"/>
              <a:ext cx="194" cy="165"/>
            </a:xfrm>
            <a:prstGeom prst="ellipse">
              <a:avLst/>
            </a:prstGeom>
            <a:solidFill>
              <a:srgbClr val="FF7C80"/>
            </a:solidFill>
            <a:ln w="38100">
              <a:solidFill>
                <a:schemeClr val="tx1"/>
              </a:solidFill>
              <a:round/>
              <a:headEnd/>
              <a:tailEnd/>
            </a:ln>
          </p:spPr>
          <p:txBody>
            <a:bodyPr wrap="none" anchor="ctr">
              <a:prstTxWarp prst="textNoShape">
                <a:avLst/>
              </a:prstTxWarp>
            </a:bodyPr>
            <a:lstStyle/>
            <a:p>
              <a:pPr algn="ctr" eaLnBrk="0" hangingPunct="0">
                <a:defRPr/>
              </a:pPr>
              <a:endParaRPr lang="en-US" dirty="0">
                <a:latin typeface="Arial" pitchFamily="34" charset="0"/>
              </a:endParaRPr>
            </a:p>
          </p:txBody>
        </p:sp>
        <p:sp>
          <p:nvSpPr>
            <p:cNvPr id="45095" name="Oval 36"/>
            <p:cNvSpPr>
              <a:spLocks noChangeArrowheads="1"/>
            </p:cNvSpPr>
            <p:nvPr/>
          </p:nvSpPr>
          <p:spPr bwMode="auto">
            <a:xfrm>
              <a:off x="2738" y="1201"/>
              <a:ext cx="28" cy="57"/>
            </a:xfrm>
            <a:prstGeom prst="ellipse">
              <a:avLst/>
            </a:prstGeom>
            <a:solidFill>
              <a:schemeClr val="bg1"/>
            </a:solidFill>
            <a:ln w="3175">
              <a:solidFill>
                <a:schemeClr val="tx1"/>
              </a:solidFill>
              <a:round/>
              <a:headEnd/>
              <a:tailEnd/>
            </a:ln>
          </p:spPr>
          <p:txBody>
            <a:bodyPr wrap="none" anchor="ctr">
              <a:prstTxWarp prst="textNoShape">
                <a:avLst/>
              </a:prstTxWarp>
            </a:bodyPr>
            <a:lstStyle/>
            <a:p>
              <a:pPr algn="ctr" eaLnBrk="0" hangingPunct="0"/>
              <a:endParaRPr lang="en-US" dirty="0">
                <a:latin typeface="Arial" pitchFamily="34" charset="0"/>
              </a:endParaRPr>
            </a:p>
          </p:txBody>
        </p:sp>
      </p:grpSp>
      <p:grpSp>
        <p:nvGrpSpPr>
          <p:cNvPr id="8" name="Group 1174"/>
          <p:cNvGrpSpPr>
            <a:grpSpLocks/>
          </p:cNvGrpSpPr>
          <p:nvPr/>
        </p:nvGrpSpPr>
        <p:grpSpPr bwMode="auto">
          <a:xfrm>
            <a:off x="3311525" y="2978150"/>
            <a:ext cx="307975" cy="261938"/>
            <a:chOff x="2608" y="1161"/>
            <a:chExt cx="194" cy="165"/>
          </a:xfrm>
        </p:grpSpPr>
        <p:sp>
          <p:nvSpPr>
            <p:cNvPr id="41" name="Oval 35"/>
            <p:cNvSpPr>
              <a:spLocks noChangeArrowheads="1"/>
            </p:cNvSpPr>
            <p:nvPr/>
          </p:nvSpPr>
          <p:spPr bwMode="auto">
            <a:xfrm>
              <a:off x="2608" y="1161"/>
              <a:ext cx="194" cy="165"/>
            </a:xfrm>
            <a:prstGeom prst="ellipse">
              <a:avLst/>
            </a:prstGeom>
            <a:solidFill>
              <a:schemeClr val="accent3"/>
            </a:solidFill>
            <a:ln w="38100">
              <a:solidFill>
                <a:schemeClr val="tx1"/>
              </a:solidFill>
              <a:round/>
              <a:headEnd/>
              <a:tailEnd/>
            </a:ln>
          </p:spPr>
          <p:txBody>
            <a:bodyPr wrap="none" anchor="ctr">
              <a:prstTxWarp prst="textNoShape">
                <a:avLst/>
              </a:prstTxWarp>
            </a:bodyPr>
            <a:lstStyle/>
            <a:p>
              <a:pPr algn="ctr" eaLnBrk="0" hangingPunct="0">
                <a:defRPr/>
              </a:pPr>
              <a:endParaRPr lang="en-US" dirty="0">
                <a:latin typeface="Arial" pitchFamily="34" charset="0"/>
              </a:endParaRPr>
            </a:p>
          </p:txBody>
        </p:sp>
        <p:sp>
          <p:nvSpPr>
            <p:cNvPr id="45093" name="Oval 36"/>
            <p:cNvSpPr>
              <a:spLocks noChangeArrowheads="1"/>
            </p:cNvSpPr>
            <p:nvPr/>
          </p:nvSpPr>
          <p:spPr bwMode="auto">
            <a:xfrm>
              <a:off x="2738" y="1201"/>
              <a:ext cx="28" cy="57"/>
            </a:xfrm>
            <a:prstGeom prst="ellipse">
              <a:avLst/>
            </a:prstGeom>
            <a:solidFill>
              <a:schemeClr val="bg1"/>
            </a:solidFill>
            <a:ln w="3175">
              <a:solidFill>
                <a:schemeClr val="tx1"/>
              </a:solidFill>
              <a:round/>
              <a:headEnd/>
              <a:tailEnd/>
            </a:ln>
          </p:spPr>
          <p:txBody>
            <a:bodyPr wrap="none" anchor="ctr">
              <a:prstTxWarp prst="textNoShape">
                <a:avLst/>
              </a:prstTxWarp>
            </a:bodyPr>
            <a:lstStyle/>
            <a:p>
              <a:pPr algn="ctr" eaLnBrk="0" hangingPunct="0"/>
              <a:endParaRPr lang="en-US" dirty="0">
                <a:latin typeface="Arial" pitchFamily="34" charset="0"/>
              </a:endParaRPr>
            </a:p>
          </p:txBody>
        </p:sp>
      </p:grpSp>
      <p:grpSp>
        <p:nvGrpSpPr>
          <p:cNvPr id="9" name="Group 1174"/>
          <p:cNvGrpSpPr>
            <a:grpSpLocks/>
          </p:cNvGrpSpPr>
          <p:nvPr/>
        </p:nvGrpSpPr>
        <p:grpSpPr bwMode="auto">
          <a:xfrm>
            <a:off x="2078038" y="3335338"/>
            <a:ext cx="307975" cy="261937"/>
            <a:chOff x="2608" y="1161"/>
            <a:chExt cx="194" cy="165"/>
          </a:xfrm>
        </p:grpSpPr>
        <p:sp>
          <p:nvSpPr>
            <p:cNvPr id="45090" name="Oval 35"/>
            <p:cNvSpPr>
              <a:spLocks noChangeArrowheads="1"/>
            </p:cNvSpPr>
            <p:nvPr/>
          </p:nvSpPr>
          <p:spPr bwMode="auto">
            <a:xfrm>
              <a:off x="2608" y="1161"/>
              <a:ext cx="194" cy="165"/>
            </a:xfrm>
            <a:prstGeom prst="ellipse">
              <a:avLst/>
            </a:prstGeom>
            <a:solidFill>
              <a:schemeClr val="accent1"/>
            </a:solidFill>
            <a:ln w="38100">
              <a:solidFill>
                <a:schemeClr val="tx1"/>
              </a:solidFill>
              <a:round/>
              <a:headEnd/>
              <a:tailEnd/>
            </a:ln>
          </p:spPr>
          <p:txBody>
            <a:bodyPr wrap="none" anchor="ctr">
              <a:prstTxWarp prst="textNoShape">
                <a:avLst/>
              </a:prstTxWarp>
            </a:bodyPr>
            <a:lstStyle/>
            <a:p>
              <a:pPr algn="ctr" eaLnBrk="0" hangingPunct="0"/>
              <a:endParaRPr lang="en-US" dirty="0">
                <a:latin typeface="Arial" pitchFamily="34" charset="0"/>
              </a:endParaRPr>
            </a:p>
          </p:txBody>
        </p:sp>
        <p:sp>
          <p:nvSpPr>
            <p:cNvPr id="45091" name="Oval 36"/>
            <p:cNvSpPr>
              <a:spLocks noChangeArrowheads="1"/>
            </p:cNvSpPr>
            <p:nvPr/>
          </p:nvSpPr>
          <p:spPr bwMode="auto">
            <a:xfrm>
              <a:off x="2738" y="1201"/>
              <a:ext cx="28" cy="57"/>
            </a:xfrm>
            <a:prstGeom prst="ellipse">
              <a:avLst/>
            </a:prstGeom>
            <a:solidFill>
              <a:schemeClr val="bg1"/>
            </a:solidFill>
            <a:ln w="3175">
              <a:solidFill>
                <a:schemeClr val="tx1"/>
              </a:solidFill>
              <a:round/>
              <a:headEnd/>
              <a:tailEnd/>
            </a:ln>
          </p:spPr>
          <p:txBody>
            <a:bodyPr wrap="none" anchor="ctr">
              <a:prstTxWarp prst="textNoShape">
                <a:avLst/>
              </a:prstTxWarp>
            </a:bodyPr>
            <a:lstStyle/>
            <a:p>
              <a:pPr algn="ctr" eaLnBrk="0" hangingPunct="0"/>
              <a:endParaRPr lang="en-US" dirty="0">
                <a:latin typeface="Arial" pitchFamily="34" charset="0"/>
              </a:endParaRPr>
            </a:p>
          </p:txBody>
        </p:sp>
      </p:grpSp>
      <p:grpSp>
        <p:nvGrpSpPr>
          <p:cNvPr id="10" name="Group 1174"/>
          <p:cNvGrpSpPr>
            <a:grpSpLocks/>
          </p:cNvGrpSpPr>
          <p:nvPr/>
        </p:nvGrpSpPr>
        <p:grpSpPr bwMode="auto">
          <a:xfrm>
            <a:off x="5494338" y="2978150"/>
            <a:ext cx="307975" cy="261938"/>
            <a:chOff x="2608" y="1161"/>
            <a:chExt cx="194" cy="165"/>
          </a:xfrm>
        </p:grpSpPr>
        <p:sp>
          <p:nvSpPr>
            <p:cNvPr id="47" name="Oval 35"/>
            <p:cNvSpPr>
              <a:spLocks noChangeArrowheads="1"/>
            </p:cNvSpPr>
            <p:nvPr/>
          </p:nvSpPr>
          <p:spPr bwMode="auto">
            <a:xfrm>
              <a:off x="2608" y="1161"/>
              <a:ext cx="194" cy="165"/>
            </a:xfrm>
            <a:prstGeom prst="ellipse">
              <a:avLst/>
            </a:prstGeom>
            <a:solidFill>
              <a:srgbClr val="FF7C80"/>
            </a:solidFill>
            <a:ln w="38100">
              <a:solidFill>
                <a:schemeClr val="tx1"/>
              </a:solidFill>
              <a:round/>
              <a:headEnd/>
              <a:tailEnd/>
            </a:ln>
          </p:spPr>
          <p:txBody>
            <a:bodyPr wrap="none" anchor="ctr">
              <a:prstTxWarp prst="textNoShape">
                <a:avLst/>
              </a:prstTxWarp>
            </a:bodyPr>
            <a:lstStyle/>
            <a:p>
              <a:pPr algn="ctr" eaLnBrk="0" hangingPunct="0">
                <a:defRPr/>
              </a:pPr>
              <a:endParaRPr lang="en-US" dirty="0">
                <a:latin typeface="Arial" pitchFamily="34" charset="0"/>
              </a:endParaRPr>
            </a:p>
          </p:txBody>
        </p:sp>
        <p:sp>
          <p:nvSpPr>
            <p:cNvPr id="45089" name="Oval 36"/>
            <p:cNvSpPr>
              <a:spLocks noChangeArrowheads="1"/>
            </p:cNvSpPr>
            <p:nvPr/>
          </p:nvSpPr>
          <p:spPr bwMode="auto">
            <a:xfrm>
              <a:off x="2738" y="1201"/>
              <a:ext cx="28" cy="57"/>
            </a:xfrm>
            <a:prstGeom prst="ellipse">
              <a:avLst/>
            </a:prstGeom>
            <a:solidFill>
              <a:schemeClr val="bg1"/>
            </a:solidFill>
            <a:ln w="3175">
              <a:solidFill>
                <a:schemeClr val="tx1"/>
              </a:solidFill>
              <a:round/>
              <a:headEnd/>
              <a:tailEnd/>
            </a:ln>
          </p:spPr>
          <p:txBody>
            <a:bodyPr wrap="none" anchor="ctr">
              <a:prstTxWarp prst="textNoShape">
                <a:avLst/>
              </a:prstTxWarp>
            </a:bodyPr>
            <a:lstStyle/>
            <a:p>
              <a:pPr algn="ctr" eaLnBrk="0" hangingPunct="0"/>
              <a:endParaRPr lang="en-US" dirty="0">
                <a:latin typeface="Arial" pitchFamily="34" charset="0"/>
              </a:endParaRPr>
            </a:p>
          </p:txBody>
        </p:sp>
      </p:grpSp>
      <p:grpSp>
        <p:nvGrpSpPr>
          <p:cNvPr id="11" name="Group 1174"/>
          <p:cNvGrpSpPr>
            <a:grpSpLocks/>
          </p:cNvGrpSpPr>
          <p:nvPr/>
        </p:nvGrpSpPr>
        <p:grpSpPr bwMode="auto">
          <a:xfrm>
            <a:off x="6710363" y="3335338"/>
            <a:ext cx="307975" cy="261937"/>
            <a:chOff x="2608" y="1161"/>
            <a:chExt cx="194" cy="165"/>
          </a:xfrm>
          <a:solidFill>
            <a:schemeClr val="tx1"/>
          </a:solidFill>
        </p:grpSpPr>
        <p:sp>
          <p:nvSpPr>
            <p:cNvPr id="50" name="Oval 35"/>
            <p:cNvSpPr>
              <a:spLocks noChangeArrowheads="1"/>
            </p:cNvSpPr>
            <p:nvPr/>
          </p:nvSpPr>
          <p:spPr bwMode="auto">
            <a:xfrm>
              <a:off x="2608" y="1161"/>
              <a:ext cx="194" cy="165"/>
            </a:xfrm>
            <a:prstGeom prst="ellipse">
              <a:avLst/>
            </a:prstGeom>
            <a:solidFill>
              <a:schemeClr val="accent1"/>
            </a:solidFill>
            <a:ln w="38100">
              <a:solidFill>
                <a:schemeClr val="tx1"/>
              </a:solidFill>
              <a:round/>
              <a:headEnd/>
              <a:tailEnd/>
            </a:ln>
          </p:spPr>
          <p:txBody>
            <a:bodyPr wrap="none" anchor="ctr">
              <a:prstTxWarp prst="textNoShape">
                <a:avLst/>
              </a:prstTxWarp>
            </a:bodyPr>
            <a:lstStyle/>
            <a:p>
              <a:pPr algn="ctr" eaLnBrk="0" hangingPunct="0">
                <a:defRPr/>
              </a:pPr>
              <a:endParaRPr lang="en-US" dirty="0">
                <a:latin typeface="Arial" pitchFamily="34" charset="0"/>
              </a:endParaRPr>
            </a:p>
          </p:txBody>
        </p:sp>
        <p:sp>
          <p:nvSpPr>
            <p:cNvPr id="45087" name="Oval 36"/>
            <p:cNvSpPr>
              <a:spLocks noChangeArrowheads="1"/>
            </p:cNvSpPr>
            <p:nvPr/>
          </p:nvSpPr>
          <p:spPr bwMode="auto">
            <a:xfrm>
              <a:off x="2738" y="1201"/>
              <a:ext cx="28" cy="57"/>
            </a:xfrm>
            <a:prstGeom prst="ellipse">
              <a:avLst/>
            </a:prstGeom>
            <a:solidFill>
              <a:schemeClr val="bg1"/>
            </a:solidFill>
            <a:ln w="3175">
              <a:solidFill>
                <a:schemeClr val="tx1"/>
              </a:solidFill>
              <a:round/>
              <a:headEnd/>
              <a:tailEnd/>
            </a:ln>
          </p:spPr>
          <p:txBody>
            <a:bodyPr wrap="none" anchor="ctr">
              <a:prstTxWarp prst="textNoShape">
                <a:avLst/>
              </a:prstTxWarp>
            </a:bodyPr>
            <a:lstStyle/>
            <a:p>
              <a:pPr algn="ctr" eaLnBrk="0" hangingPunct="0"/>
              <a:endParaRPr lang="en-US" dirty="0">
                <a:latin typeface="Arial" pitchFamily="34" charset="0"/>
              </a:endParaRPr>
            </a:p>
          </p:txBody>
        </p:sp>
      </p:grpSp>
      <p:grpSp>
        <p:nvGrpSpPr>
          <p:cNvPr id="12" name="Group 1174"/>
          <p:cNvGrpSpPr>
            <a:grpSpLocks/>
          </p:cNvGrpSpPr>
          <p:nvPr/>
        </p:nvGrpSpPr>
        <p:grpSpPr bwMode="auto">
          <a:xfrm>
            <a:off x="5545138" y="3640138"/>
            <a:ext cx="307975" cy="261937"/>
            <a:chOff x="2608" y="1161"/>
            <a:chExt cx="194" cy="165"/>
          </a:xfrm>
          <a:solidFill>
            <a:schemeClr val="bg1"/>
          </a:solidFill>
        </p:grpSpPr>
        <p:sp>
          <p:nvSpPr>
            <p:cNvPr id="45084" name="Oval 35"/>
            <p:cNvSpPr>
              <a:spLocks noChangeArrowheads="1"/>
            </p:cNvSpPr>
            <p:nvPr/>
          </p:nvSpPr>
          <p:spPr bwMode="auto">
            <a:xfrm>
              <a:off x="2608" y="1161"/>
              <a:ext cx="194" cy="165"/>
            </a:xfrm>
            <a:prstGeom prst="ellipse">
              <a:avLst/>
            </a:prstGeom>
            <a:grpFill/>
            <a:ln w="38100">
              <a:solidFill>
                <a:schemeClr val="tx1"/>
              </a:solidFill>
              <a:round/>
              <a:headEnd/>
              <a:tailEnd/>
            </a:ln>
          </p:spPr>
          <p:txBody>
            <a:bodyPr wrap="none" anchor="ctr">
              <a:prstTxWarp prst="textNoShape">
                <a:avLst/>
              </a:prstTxWarp>
            </a:bodyPr>
            <a:lstStyle/>
            <a:p>
              <a:pPr algn="ctr" eaLnBrk="0" hangingPunct="0"/>
              <a:endParaRPr lang="en-US" dirty="0">
                <a:latin typeface="Arial" pitchFamily="34" charset="0"/>
              </a:endParaRPr>
            </a:p>
          </p:txBody>
        </p:sp>
        <p:sp>
          <p:nvSpPr>
            <p:cNvPr id="45085" name="Oval 36"/>
            <p:cNvSpPr>
              <a:spLocks noChangeArrowheads="1"/>
            </p:cNvSpPr>
            <p:nvPr/>
          </p:nvSpPr>
          <p:spPr bwMode="auto">
            <a:xfrm>
              <a:off x="2738" y="1201"/>
              <a:ext cx="28" cy="57"/>
            </a:xfrm>
            <a:prstGeom prst="ellipse">
              <a:avLst/>
            </a:prstGeom>
            <a:grpFill/>
            <a:ln w="3175">
              <a:solidFill>
                <a:schemeClr val="tx1"/>
              </a:solidFill>
              <a:round/>
              <a:headEnd/>
              <a:tailEnd/>
            </a:ln>
          </p:spPr>
          <p:txBody>
            <a:bodyPr wrap="none" anchor="ctr">
              <a:prstTxWarp prst="textNoShape">
                <a:avLst/>
              </a:prstTxWarp>
            </a:bodyPr>
            <a:lstStyle/>
            <a:p>
              <a:pPr algn="ctr" eaLnBrk="0" hangingPunct="0"/>
              <a:endParaRPr lang="en-US" dirty="0">
                <a:latin typeface="Arial" pitchFamily="34" charset="0"/>
              </a:endParaRPr>
            </a:p>
          </p:txBody>
        </p:sp>
      </p:grpSp>
      <p:grpSp>
        <p:nvGrpSpPr>
          <p:cNvPr id="14" name="Group 1174"/>
          <p:cNvGrpSpPr>
            <a:grpSpLocks/>
          </p:cNvGrpSpPr>
          <p:nvPr/>
        </p:nvGrpSpPr>
        <p:grpSpPr bwMode="auto">
          <a:xfrm>
            <a:off x="4418013" y="4857750"/>
            <a:ext cx="307975" cy="261938"/>
            <a:chOff x="2608" y="1161"/>
            <a:chExt cx="194" cy="165"/>
          </a:xfrm>
        </p:grpSpPr>
        <p:sp>
          <p:nvSpPr>
            <p:cNvPr id="45082" name="Oval 35"/>
            <p:cNvSpPr>
              <a:spLocks noChangeArrowheads="1"/>
            </p:cNvSpPr>
            <p:nvPr/>
          </p:nvSpPr>
          <p:spPr bwMode="auto">
            <a:xfrm>
              <a:off x="2608" y="1161"/>
              <a:ext cx="194" cy="165"/>
            </a:xfrm>
            <a:prstGeom prst="ellipse">
              <a:avLst/>
            </a:prstGeom>
            <a:solidFill>
              <a:schemeClr val="accent1"/>
            </a:solidFill>
            <a:ln w="38100">
              <a:solidFill>
                <a:schemeClr val="tx1"/>
              </a:solidFill>
              <a:round/>
              <a:headEnd/>
              <a:tailEnd/>
            </a:ln>
          </p:spPr>
          <p:txBody>
            <a:bodyPr wrap="none" anchor="ctr">
              <a:prstTxWarp prst="textNoShape">
                <a:avLst/>
              </a:prstTxWarp>
            </a:bodyPr>
            <a:lstStyle/>
            <a:p>
              <a:pPr algn="ctr" eaLnBrk="0" hangingPunct="0"/>
              <a:endParaRPr lang="en-US" dirty="0">
                <a:latin typeface="Arial" pitchFamily="34" charset="0"/>
              </a:endParaRPr>
            </a:p>
          </p:txBody>
        </p:sp>
        <p:sp>
          <p:nvSpPr>
            <p:cNvPr id="45083" name="Oval 36"/>
            <p:cNvSpPr>
              <a:spLocks noChangeArrowheads="1"/>
            </p:cNvSpPr>
            <p:nvPr/>
          </p:nvSpPr>
          <p:spPr bwMode="auto">
            <a:xfrm>
              <a:off x="2738" y="1201"/>
              <a:ext cx="28" cy="57"/>
            </a:xfrm>
            <a:prstGeom prst="ellipse">
              <a:avLst/>
            </a:prstGeom>
            <a:solidFill>
              <a:schemeClr val="bg1"/>
            </a:solidFill>
            <a:ln w="3175">
              <a:solidFill>
                <a:schemeClr val="tx1"/>
              </a:solidFill>
              <a:round/>
              <a:headEnd/>
              <a:tailEnd/>
            </a:ln>
          </p:spPr>
          <p:txBody>
            <a:bodyPr wrap="none" anchor="ctr">
              <a:prstTxWarp prst="textNoShape">
                <a:avLst/>
              </a:prstTxWarp>
            </a:bodyPr>
            <a:lstStyle/>
            <a:p>
              <a:pPr algn="ctr" eaLnBrk="0" hangingPunct="0"/>
              <a:endParaRPr lang="en-US" dirty="0">
                <a:latin typeface="Arial" pitchFamily="34" charset="0"/>
              </a:endParaRPr>
            </a:p>
          </p:txBody>
        </p:sp>
      </p:grpSp>
      <p:grpSp>
        <p:nvGrpSpPr>
          <p:cNvPr id="15" name="Group 1174"/>
          <p:cNvGrpSpPr>
            <a:grpSpLocks/>
          </p:cNvGrpSpPr>
          <p:nvPr/>
        </p:nvGrpSpPr>
        <p:grpSpPr bwMode="auto">
          <a:xfrm>
            <a:off x="3286125" y="5121275"/>
            <a:ext cx="307975" cy="261938"/>
            <a:chOff x="2608" y="1161"/>
            <a:chExt cx="194" cy="165"/>
          </a:xfrm>
        </p:grpSpPr>
        <p:sp>
          <p:nvSpPr>
            <p:cNvPr id="59" name="Oval 35"/>
            <p:cNvSpPr>
              <a:spLocks noChangeArrowheads="1"/>
            </p:cNvSpPr>
            <p:nvPr/>
          </p:nvSpPr>
          <p:spPr bwMode="auto">
            <a:xfrm>
              <a:off x="2608" y="1161"/>
              <a:ext cx="194" cy="165"/>
            </a:xfrm>
            <a:prstGeom prst="ellipse">
              <a:avLst/>
            </a:prstGeom>
            <a:solidFill>
              <a:schemeClr val="accent3"/>
            </a:solidFill>
            <a:ln w="38100">
              <a:solidFill>
                <a:schemeClr val="tx1"/>
              </a:solidFill>
              <a:round/>
              <a:headEnd/>
              <a:tailEnd/>
            </a:ln>
          </p:spPr>
          <p:txBody>
            <a:bodyPr wrap="none" anchor="ctr">
              <a:prstTxWarp prst="textNoShape">
                <a:avLst/>
              </a:prstTxWarp>
            </a:bodyPr>
            <a:lstStyle/>
            <a:p>
              <a:pPr algn="ctr" eaLnBrk="0" hangingPunct="0">
                <a:defRPr/>
              </a:pPr>
              <a:endParaRPr lang="en-US" dirty="0">
                <a:latin typeface="Arial" pitchFamily="34" charset="0"/>
              </a:endParaRPr>
            </a:p>
          </p:txBody>
        </p:sp>
        <p:sp>
          <p:nvSpPr>
            <p:cNvPr id="45081" name="Oval 36"/>
            <p:cNvSpPr>
              <a:spLocks noChangeArrowheads="1"/>
            </p:cNvSpPr>
            <p:nvPr/>
          </p:nvSpPr>
          <p:spPr bwMode="auto">
            <a:xfrm>
              <a:off x="2738" y="1201"/>
              <a:ext cx="28" cy="57"/>
            </a:xfrm>
            <a:prstGeom prst="ellipse">
              <a:avLst/>
            </a:prstGeom>
            <a:solidFill>
              <a:schemeClr val="bg1"/>
            </a:solidFill>
            <a:ln w="3175">
              <a:solidFill>
                <a:schemeClr val="tx1"/>
              </a:solidFill>
              <a:round/>
              <a:headEnd/>
              <a:tailEnd/>
            </a:ln>
          </p:spPr>
          <p:txBody>
            <a:bodyPr wrap="none" anchor="ctr">
              <a:prstTxWarp prst="textNoShape">
                <a:avLst/>
              </a:prstTxWarp>
            </a:bodyPr>
            <a:lstStyle/>
            <a:p>
              <a:pPr algn="ctr" eaLnBrk="0" hangingPunct="0"/>
              <a:endParaRPr lang="en-US" dirty="0">
                <a:latin typeface="Arial" pitchFamily="34" charset="0"/>
              </a:endParaRPr>
            </a:p>
          </p:txBody>
        </p:sp>
      </p:grpSp>
      <p:grpSp>
        <p:nvGrpSpPr>
          <p:cNvPr id="16" name="Group 1174"/>
          <p:cNvGrpSpPr>
            <a:grpSpLocks/>
          </p:cNvGrpSpPr>
          <p:nvPr/>
        </p:nvGrpSpPr>
        <p:grpSpPr bwMode="auto">
          <a:xfrm>
            <a:off x="5595938" y="5121275"/>
            <a:ext cx="307975" cy="261938"/>
            <a:chOff x="2608" y="1161"/>
            <a:chExt cx="194" cy="165"/>
          </a:xfrm>
        </p:grpSpPr>
        <p:sp>
          <p:nvSpPr>
            <p:cNvPr id="62" name="Oval 35"/>
            <p:cNvSpPr>
              <a:spLocks noChangeArrowheads="1"/>
            </p:cNvSpPr>
            <p:nvPr/>
          </p:nvSpPr>
          <p:spPr bwMode="auto">
            <a:xfrm>
              <a:off x="2608" y="1161"/>
              <a:ext cx="194" cy="165"/>
            </a:xfrm>
            <a:prstGeom prst="ellipse">
              <a:avLst/>
            </a:prstGeom>
            <a:solidFill>
              <a:srgbClr val="FF7C80"/>
            </a:solidFill>
            <a:ln w="38100">
              <a:solidFill>
                <a:schemeClr val="tx1"/>
              </a:solidFill>
              <a:round/>
              <a:headEnd/>
              <a:tailEnd/>
            </a:ln>
          </p:spPr>
          <p:txBody>
            <a:bodyPr wrap="none" anchor="ctr">
              <a:prstTxWarp prst="textNoShape">
                <a:avLst/>
              </a:prstTxWarp>
            </a:bodyPr>
            <a:lstStyle/>
            <a:p>
              <a:pPr algn="ctr" eaLnBrk="0" hangingPunct="0">
                <a:defRPr/>
              </a:pPr>
              <a:endParaRPr lang="en-US" dirty="0">
                <a:latin typeface="Arial" pitchFamily="34" charset="0"/>
              </a:endParaRPr>
            </a:p>
          </p:txBody>
        </p:sp>
        <p:sp>
          <p:nvSpPr>
            <p:cNvPr id="45079" name="Oval 36"/>
            <p:cNvSpPr>
              <a:spLocks noChangeArrowheads="1"/>
            </p:cNvSpPr>
            <p:nvPr/>
          </p:nvSpPr>
          <p:spPr bwMode="auto">
            <a:xfrm>
              <a:off x="2738" y="1201"/>
              <a:ext cx="28" cy="57"/>
            </a:xfrm>
            <a:prstGeom prst="ellipse">
              <a:avLst/>
            </a:prstGeom>
            <a:solidFill>
              <a:schemeClr val="bg1"/>
            </a:solidFill>
            <a:ln w="3175">
              <a:solidFill>
                <a:schemeClr val="tx1"/>
              </a:solidFill>
              <a:round/>
              <a:headEnd/>
              <a:tailEnd/>
            </a:ln>
          </p:spPr>
          <p:txBody>
            <a:bodyPr wrap="none" anchor="ctr">
              <a:prstTxWarp prst="textNoShape">
                <a:avLst/>
              </a:prstTxWarp>
            </a:bodyPr>
            <a:lstStyle/>
            <a:p>
              <a:pPr algn="ctr" eaLnBrk="0" hangingPunct="0"/>
              <a:endParaRPr lang="en-US" dirty="0">
                <a:latin typeface="Arial" pitchFamily="34" charset="0"/>
              </a:endParaRPr>
            </a:p>
          </p:txBody>
        </p:sp>
      </p:grpSp>
      <p:sp>
        <p:nvSpPr>
          <p:cNvPr id="45070" name="TextBox 63"/>
          <p:cNvSpPr txBox="1">
            <a:spLocks noChangeArrowheads="1"/>
          </p:cNvSpPr>
          <p:nvPr/>
        </p:nvSpPr>
        <p:spPr bwMode="auto">
          <a:xfrm>
            <a:off x="5088255" y="5632768"/>
            <a:ext cx="1363663" cy="523875"/>
          </a:xfrm>
          <a:prstGeom prst="rect">
            <a:avLst/>
          </a:prstGeom>
          <a:noFill/>
          <a:ln w="9525">
            <a:noFill/>
            <a:miter lim="800000"/>
            <a:headEnd/>
            <a:tailEnd/>
          </a:ln>
        </p:spPr>
        <p:txBody>
          <a:bodyPr wrap="none">
            <a:prstTxWarp prst="textNoShape">
              <a:avLst/>
            </a:prstTxWarp>
            <a:spAutoFit/>
          </a:bodyPr>
          <a:lstStyle/>
          <a:p>
            <a:r>
              <a:rPr lang="en-US" sz="2800" dirty="0">
                <a:solidFill>
                  <a:schemeClr val="tx1"/>
                </a:solidFill>
                <a:latin typeface="Arial" pitchFamily="-72" charset="0"/>
                <a:ea typeface="Arial" pitchFamily="-72" charset="0"/>
                <a:cs typeface="Arial" pitchFamily="-72" charset="0"/>
              </a:rPr>
              <a:t>all dirty</a:t>
            </a:r>
          </a:p>
        </p:txBody>
      </p:sp>
      <p:sp>
        <p:nvSpPr>
          <p:cNvPr id="67" name="Arc 66"/>
          <p:cNvSpPr/>
          <p:nvPr/>
        </p:nvSpPr>
        <p:spPr bwMode="auto">
          <a:xfrm flipH="1" flipV="1">
            <a:off x="4567555" y="4999673"/>
            <a:ext cx="914400" cy="914400"/>
          </a:xfrm>
          <a:prstGeom prst="arc">
            <a:avLst/>
          </a:prstGeom>
          <a:noFill/>
          <a:ln w="57150" cap="flat" cmpd="sng" algn="ctr">
            <a:solidFill>
              <a:schemeClr val="tx1"/>
            </a:solidFill>
            <a:prstDash val="solid"/>
            <a:round/>
            <a:headEnd type="none" w="med" len="med"/>
            <a:tailEnd type="triangle" w="med" len="med"/>
          </a:ln>
          <a:effectLst/>
        </p:spPr>
        <p:txBody>
          <a:bodyPr anchor="ctr"/>
          <a:lstStyle/>
          <a:p>
            <a:pPr algn="ctr">
              <a:defRPr/>
            </a:pPr>
            <a:endParaRPr lang="en-US" dirty="0">
              <a:latin typeface="Arial" pitchFamily="34" charset="0"/>
            </a:endParaRPr>
          </a:p>
        </p:txBody>
      </p:sp>
      <p:sp>
        <p:nvSpPr>
          <p:cNvPr id="58" name="TextBox 57"/>
          <p:cNvSpPr txBox="1"/>
          <p:nvPr/>
        </p:nvSpPr>
        <p:spPr>
          <a:xfrm>
            <a:off x="3703320" y="4648200"/>
            <a:ext cx="743730" cy="461665"/>
          </a:xfrm>
          <a:prstGeom prst="rect">
            <a:avLst/>
          </a:prstGeom>
          <a:noFill/>
        </p:spPr>
        <p:txBody>
          <a:bodyPr wrap="none" rtlCol="0">
            <a:spAutoFit/>
          </a:bodyPr>
          <a:lstStyle/>
          <a:p>
            <a:r>
              <a:rPr lang="en-US" sz="2400" dirty="0" smtClean="0">
                <a:solidFill>
                  <a:schemeClr val="tx1"/>
                </a:solidFill>
                <a:latin typeface="cmsy10"/>
                <a:cs typeface="Arial" pitchFamily="34" charset="0"/>
              </a:rPr>
              <a:t>?</a:t>
            </a:r>
            <a:r>
              <a:rPr lang="en-US" sz="2400" dirty="0" smtClean="0">
                <a:solidFill>
                  <a:schemeClr val="tx1"/>
                </a:solidFill>
                <a:latin typeface="Arial" pitchFamily="34" charset="0"/>
                <a:cs typeface="Arial" pitchFamily="34" charset="0"/>
              </a:rPr>
              <a:t>11</a:t>
            </a:r>
            <a:endParaRPr lang="en-US" sz="2400" dirty="0" smtClean="0">
              <a:solidFill>
                <a:schemeClr val="tx1"/>
              </a:solidFill>
              <a:latin typeface="cmsy10"/>
              <a:cs typeface="Arial" pitchFamily="34" charset="0"/>
            </a:endParaRPr>
          </a:p>
        </p:txBody>
      </p:sp>
      <p:grpSp>
        <p:nvGrpSpPr>
          <p:cNvPr id="17" name="Group 76"/>
          <p:cNvGrpSpPr/>
          <p:nvPr/>
        </p:nvGrpSpPr>
        <p:grpSpPr>
          <a:xfrm>
            <a:off x="2418969" y="1417320"/>
            <a:ext cx="4391021" cy="4096405"/>
            <a:chOff x="2442968" y="1417320"/>
            <a:chExt cx="4391021" cy="4096405"/>
          </a:xfrm>
        </p:grpSpPr>
        <p:sp>
          <p:nvSpPr>
            <p:cNvPr id="55" name="TextBox 54"/>
            <p:cNvSpPr txBox="1"/>
            <p:nvPr/>
          </p:nvSpPr>
          <p:spPr>
            <a:xfrm>
              <a:off x="2442968" y="1417320"/>
              <a:ext cx="766557" cy="461665"/>
            </a:xfrm>
            <a:prstGeom prst="rect">
              <a:avLst/>
            </a:prstGeom>
            <a:noFill/>
          </p:spPr>
          <p:txBody>
            <a:bodyPr wrap="none" rtlCol="0">
              <a:spAutoFit/>
            </a:bodyPr>
            <a:lstStyle/>
            <a:p>
              <a:r>
                <a:rPr lang="en-US" sz="2400" dirty="0" smtClean="0">
                  <a:solidFill>
                    <a:schemeClr val="tx1"/>
                  </a:solidFill>
                  <a:latin typeface="Arial" pitchFamily="34" charset="0"/>
                  <a:cs typeface="Arial" pitchFamily="34" charset="0"/>
                </a:rPr>
                <a:t>00</a:t>
              </a:r>
              <a:r>
                <a:rPr lang="en-US" sz="2400" dirty="0" smtClean="0">
                  <a:solidFill>
                    <a:schemeClr val="tx1"/>
                  </a:solidFill>
                  <a:latin typeface="cmsy10"/>
                  <a:cs typeface="Arial" pitchFamily="34" charset="0"/>
                </a:rPr>
                <a:t>?</a:t>
              </a:r>
            </a:p>
          </p:txBody>
        </p:sp>
        <p:sp>
          <p:nvSpPr>
            <p:cNvPr id="56" name="TextBox 55"/>
            <p:cNvSpPr txBox="1"/>
            <p:nvPr/>
          </p:nvSpPr>
          <p:spPr>
            <a:xfrm>
              <a:off x="5982474" y="1417320"/>
              <a:ext cx="851515" cy="461665"/>
            </a:xfrm>
            <a:prstGeom prst="rect">
              <a:avLst/>
            </a:prstGeom>
            <a:noFill/>
          </p:spPr>
          <p:txBody>
            <a:bodyPr wrap="none" rtlCol="0">
              <a:spAutoFit/>
            </a:bodyPr>
            <a:lstStyle/>
            <a:p>
              <a:r>
                <a:rPr lang="en-US" sz="2400" dirty="0" smtClean="0">
                  <a:solidFill>
                    <a:schemeClr val="tx1"/>
                  </a:solidFill>
                  <a:latin typeface="Arial" pitchFamily="34" charset="0"/>
                  <a:cs typeface="Arial" pitchFamily="34" charset="0"/>
                </a:rPr>
                <a:t>0</a:t>
              </a:r>
              <a:r>
                <a:rPr lang="en-US" sz="2400" dirty="0" smtClean="0">
                  <a:solidFill>
                    <a:schemeClr val="tx1"/>
                  </a:solidFill>
                  <a:latin typeface="cmsy10"/>
                  <a:cs typeface="Arial" pitchFamily="34" charset="0"/>
                </a:rPr>
                <a:t>?</a:t>
              </a:r>
              <a:r>
                <a:rPr lang="en-US" sz="2400" dirty="0" smtClean="0">
                  <a:solidFill>
                    <a:schemeClr val="tx1"/>
                  </a:solidFill>
                  <a:latin typeface="Arial" pitchFamily="34" charset="0"/>
                  <a:cs typeface="Arial" pitchFamily="34" charset="0"/>
                </a:rPr>
                <a:t> 0</a:t>
              </a:r>
              <a:endParaRPr lang="en-US" sz="2400" dirty="0" smtClean="0">
                <a:solidFill>
                  <a:schemeClr val="tx1"/>
                </a:solidFill>
                <a:latin typeface="cmsy10"/>
                <a:cs typeface="Arial" pitchFamily="34" charset="0"/>
              </a:endParaRPr>
            </a:p>
          </p:txBody>
        </p:sp>
        <p:sp>
          <p:nvSpPr>
            <p:cNvPr id="60" name="TextBox 59"/>
            <p:cNvSpPr txBox="1"/>
            <p:nvPr/>
          </p:nvSpPr>
          <p:spPr>
            <a:xfrm>
              <a:off x="2442968" y="5052060"/>
              <a:ext cx="766557" cy="461665"/>
            </a:xfrm>
            <a:prstGeom prst="rect">
              <a:avLst/>
            </a:prstGeom>
            <a:noFill/>
          </p:spPr>
          <p:txBody>
            <a:bodyPr wrap="none" rtlCol="0">
              <a:spAutoFit/>
            </a:bodyPr>
            <a:lstStyle/>
            <a:p>
              <a:r>
                <a:rPr lang="en-US" sz="2400" dirty="0" smtClean="0">
                  <a:solidFill>
                    <a:schemeClr val="tx1"/>
                  </a:solidFill>
                  <a:latin typeface="Arial" pitchFamily="34" charset="0"/>
                  <a:cs typeface="Arial" pitchFamily="34" charset="0"/>
                </a:rPr>
                <a:t>1</a:t>
              </a:r>
              <a:r>
                <a:rPr lang="en-US" sz="2400" dirty="0" smtClean="0">
                  <a:solidFill>
                    <a:schemeClr val="tx1"/>
                  </a:solidFill>
                  <a:latin typeface="cmsy10"/>
                  <a:cs typeface="Arial" pitchFamily="34" charset="0"/>
                </a:rPr>
                <a:t>?</a:t>
              </a:r>
              <a:r>
                <a:rPr lang="en-US" sz="2400" dirty="0" smtClean="0">
                  <a:solidFill>
                    <a:schemeClr val="tx1"/>
                  </a:solidFill>
                  <a:latin typeface="Arial" pitchFamily="34" charset="0"/>
                  <a:cs typeface="Arial" pitchFamily="34" charset="0"/>
                </a:rPr>
                <a:t>1</a:t>
              </a:r>
              <a:endParaRPr lang="en-US" sz="2400" dirty="0" smtClean="0">
                <a:solidFill>
                  <a:schemeClr val="tx1"/>
                </a:solidFill>
                <a:latin typeface="cmsy10"/>
                <a:cs typeface="Arial" pitchFamily="34" charset="0"/>
              </a:endParaRPr>
            </a:p>
          </p:txBody>
        </p:sp>
        <p:sp>
          <p:nvSpPr>
            <p:cNvPr id="61" name="TextBox 60"/>
            <p:cNvSpPr txBox="1"/>
            <p:nvPr/>
          </p:nvSpPr>
          <p:spPr>
            <a:xfrm>
              <a:off x="5993887" y="5052060"/>
              <a:ext cx="743730" cy="461665"/>
            </a:xfrm>
            <a:prstGeom prst="rect">
              <a:avLst/>
            </a:prstGeom>
            <a:noFill/>
          </p:spPr>
          <p:txBody>
            <a:bodyPr wrap="none" rtlCol="0">
              <a:spAutoFit/>
            </a:bodyPr>
            <a:lstStyle/>
            <a:p>
              <a:r>
                <a:rPr lang="en-US" sz="2400" dirty="0" smtClean="0">
                  <a:solidFill>
                    <a:schemeClr val="tx1"/>
                  </a:solidFill>
                  <a:latin typeface="Arial" pitchFamily="34" charset="0"/>
                  <a:cs typeface="Arial" pitchFamily="34" charset="0"/>
                </a:rPr>
                <a:t>11</a:t>
              </a:r>
              <a:r>
                <a:rPr lang="en-US" sz="2400" dirty="0" smtClean="0">
                  <a:solidFill>
                    <a:schemeClr val="tx1"/>
                  </a:solidFill>
                  <a:latin typeface="cmsy10"/>
                  <a:cs typeface="Arial" pitchFamily="34" charset="0"/>
                </a:rPr>
                <a:t>?</a:t>
              </a:r>
            </a:p>
          </p:txBody>
        </p:sp>
      </p:grpSp>
      <p:sp>
        <p:nvSpPr>
          <p:cNvPr id="57" name="TextBox 56"/>
          <p:cNvSpPr txBox="1"/>
          <p:nvPr/>
        </p:nvSpPr>
        <p:spPr>
          <a:xfrm>
            <a:off x="3397792" y="2353934"/>
            <a:ext cx="766557" cy="461665"/>
          </a:xfrm>
          <a:prstGeom prst="rect">
            <a:avLst/>
          </a:prstGeom>
          <a:noFill/>
        </p:spPr>
        <p:txBody>
          <a:bodyPr wrap="none" rtlCol="0">
            <a:spAutoFit/>
          </a:bodyPr>
          <a:lstStyle/>
          <a:p>
            <a:r>
              <a:rPr lang="en-US" sz="2400" dirty="0" smtClean="0">
                <a:solidFill>
                  <a:schemeClr val="tx1"/>
                </a:solidFill>
                <a:latin typeface="Arial" pitchFamily="34" charset="0"/>
                <a:cs typeface="Arial" pitchFamily="34" charset="0"/>
              </a:rPr>
              <a:t>0</a:t>
            </a:r>
            <a:r>
              <a:rPr lang="en-US" sz="2400" dirty="0" smtClean="0">
                <a:solidFill>
                  <a:schemeClr val="tx1"/>
                </a:solidFill>
                <a:latin typeface="cmsy10"/>
                <a:cs typeface="Arial" pitchFamily="34" charset="0"/>
              </a:rPr>
              <a:t>?</a:t>
            </a:r>
            <a:r>
              <a:rPr lang="en-US" sz="2400" dirty="0" smtClean="0">
                <a:solidFill>
                  <a:schemeClr val="tx1"/>
                </a:solidFill>
                <a:latin typeface="Arial" pitchFamily="34" charset="0"/>
                <a:cs typeface="Arial" pitchFamily="34" charset="0"/>
              </a:rPr>
              <a:t>1</a:t>
            </a:r>
            <a:endParaRPr lang="en-US" sz="2400" dirty="0" smtClean="0">
              <a:solidFill>
                <a:schemeClr val="tx1"/>
              </a:solidFill>
              <a:latin typeface="cmsy10"/>
              <a:cs typeface="Arial" pitchFamily="34" charset="0"/>
            </a:endParaRPr>
          </a:p>
        </p:txBody>
      </p:sp>
      <p:sp>
        <p:nvSpPr>
          <p:cNvPr id="66" name="TextBox 65"/>
          <p:cNvSpPr txBox="1"/>
          <p:nvPr/>
        </p:nvSpPr>
        <p:spPr>
          <a:xfrm>
            <a:off x="4979652" y="2353934"/>
            <a:ext cx="766557" cy="461665"/>
          </a:xfrm>
          <a:prstGeom prst="rect">
            <a:avLst/>
          </a:prstGeom>
          <a:noFill/>
        </p:spPr>
        <p:txBody>
          <a:bodyPr wrap="none" rtlCol="0">
            <a:spAutoFit/>
          </a:bodyPr>
          <a:lstStyle/>
          <a:p>
            <a:r>
              <a:rPr lang="en-US" sz="2400" dirty="0" smtClean="0">
                <a:solidFill>
                  <a:schemeClr val="tx1"/>
                </a:solidFill>
                <a:latin typeface="Arial" pitchFamily="34" charset="0"/>
                <a:cs typeface="Arial" pitchFamily="34" charset="0"/>
              </a:rPr>
              <a:t>01</a:t>
            </a:r>
            <a:r>
              <a:rPr lang="en-US" sz="2400" dirty="0" smtClean="0">
                <a:solidFill>
                  <a:schemeClr val="tx1"/>
                </a:solidFill>
                <a:latin typeface="cmsy10"/>
                <a:cs typeface="Arial" pitchFamily="34" charset="0"/>
              </a:rPr>
              <a:t>?</a:t>
            </a:r>
          </a:p>
        </p:txBody>
      </p:sp>
      <p:sp>
        <p:nvSpPr>
          <p:cNvPr id="63" name="TextBox 62"/>
          <p:cNvSpPr txBox="1"/>
          <p:nvPr/>
        </p:nvSpPr>
        <p:spPr>
          <a:xfrm>
            <a:off x="4979652" y="4096331"/>
            <a:ext cx="851515" cy="461665"/>
          </a:xfrm>
          <a:prstGeom prst="rect">
            <a:avLst/>
          </a:prstGeom>
          <a:noFill/>
        </p:spPr>
        <p:txBody>
          <a:bodyPr wrap="none" rtlCol="0">
            <a:spAutoFit/>
          </a:bodyPr>
          <a:lstStyle/>
          <a:p>
            <a:r>
              <a:rPr lang="en-US" sz="2400" dirty="0" smtClean="0">
                <a:solidFill>
                  <a:schemeClr val="tx1"/>
                </a:solidFill>
                <a:latin typeface="Arial" pitchFamily="34" charset="0"/>
                <a:cs typeface="Arial" pitchFamily="34" charset="0"/>
              </a:rPr>
              <a:t>1</a:t>
            </a:r>
            <a:r>
              <a:rPr lang="en-US" sz="2400" dirty="0" smtClean="0">
                <a:solidFill>
                  <a:schemeClr val="tx1"/>
                </a:solidFill>
                <a:latin typeface="cmsy10"/>
                <a:cs typeface="Arial" pitchFamily="34" charset="0"/>
              </a:rPr>
              <a:t>?</a:t>
            </a:r>
            <a:r>
              <a:rPr lang="en-US" sz="2400" dirty="0" smtClean="0">
                <a:solidFill>
                  <a:schemeClr val="tx1"/>
                </a:solidFill>
                <a:latin typeface="Arial" pitchFamily="34" charset="0"/>
                <a:cs typeface="Arial" pitchFamily="34" charset="0"/>
              </a:rPr>
              <a:t> 0</a:t>
            </a:r>
            <a:endParaRPr lang="en-US" sz="2400" dirty="0" smtClean="0">
              <a:solidFill>
                <a:schemeClr val="tx1"/>
              </a:solidFill>
              <a:latin typeface="cmsy10"/>
              <a:cs typeface="Arial" pitchFamily="34" charset="0"/>
            </a:endParaRPr>
          </a:p>
        </p:txBody>
      </p:sp>
      <p:sp>
        <p:nvSpPr>
          <p:cNvPr id="68" name="TextBox 67"/>
          <p:cNvSpPr txBox="1"/>
          <p:nvPr/>
        </p:nvSpPr>
        <p:spPr>
          <a:xfrm>
            <a:off x="3397792" y="4096331"/>
            <a:ext cx="766557" cy="461665"/>
          </a:xfrm>
          <a:prstGeom prst="rect">
            <a:avLst/>
          </a:prstGeom>
          <a:noFill/>
        </p:spPr>
        <p:txBody>
          <a:bodyPr wrap="none" rtlCol="0">
            <a:spAutoFit/>
          </a:bodyPr>
          <a:lstStyle/>
          <a:p>
            <a:r>
              <a:rPr lang="en-US" sz="2400" dirty="0" smtClean="0">
                <a:solidFill>
                  <a:schemeClr val="tx1"/>
                </a:solidFill>
                <a:latin typeface="Arial" pitchFamily="34" charset="0"/>
                <a:cs typeface="Arial" pitchFamily="34" charset="0"/>
              </a:rPr>
              <a:t>10</a:t>
            </a:r>
            <a:r>
              <a:rPr lang="en-US" sz="2400" dirty="0" smtClean="0">
                <a:solidFill>
                  <a:schemeClr val="tx1"/>
                </a:solidFill>
                <a:latin typeface="cmsy10"/>
                <a:cs typeface="Arial" pitchFamily="34" charset="0"/>
              </a:rPr>
              <a:t>?</a:t>
            </a:r>
          </a:p>
        </p:txBody>
      </p:sp>
      <p:sp>
        <p:nvSpPr>
          <p:cNvPr id="70" name="TextBox 69"/>
          <p:cNvSpPr txBox="1"/>
          <p:nvPr/>
        </p:nvSpPr>
        <p:spPr>
          <a:xfrm>
            <a:off x="4765728" y="1751308"/>
            <a:ext cx="766557" cy="461665"/>
          </a:xfrm>
          <a:prstGeom prst="rect">
            <a:avLst/>
          </a:prstGeom>
          <a:noFill/>
        </p:spPr>
        <p:txBody>
          <a:bodyPr wrap="none" rtlCol="0">
            <a:spAutoFit/>
          </a:bodyPr>
          <a:lstStyle/>
          <a:p>
            <a:r>
              <a:rPr lang="en-US" sz="2400" dirty="0" smtClean="0">
                <a:solidFill>
                  <a:schemeClr val="tx1"/>
                </a:solidFill>
                <a:latin typeface="cmsy10"/>
                <a:cs typeface="Arial" pitchFamily="34" charset="0"/>
              </a:rPr>
              <a:t>?</a:t>
            </a:r>
            <a:r>
              <a:rPr lang="en-US" sz="2400" dirty="0" smtClean="0">
                <a:solidFill>
                  <a:schemeClr val="tx1"/>
                </a:solidFill>
                <a:latin typeface="Arial" pitchFamily="34" charset="0"/>
                <a:cs typeface="Arial" pitchFamily="34" charset="0"/>
              </a:rPr>
              <a:t>00</a:t>
            </a:r>
            <a:endParaRPr lang="en-US" sz="2400" dirty="0" smtClean="0">
              <a:solidFill>
                <a:schemeClr val="tx1"/>
              </a:solidFill>
              <a:latin typeface="cmsy10"/>
              <a:cs typeface="Arial" pitchFamily="34" charset="0"/>
            </a:endParaRPr>
          </a:p>
        </p:txBody>
      </p:sp>
      <p:sp>
        <p:nvSpPr>
          <p:cNvPr id="64" name="TextBox 63"/>
          <p:cNvSpPr txBox="1"/>
          <p:nvPr/>
        </p:nvSpPr>
        <p:spPr>
          <a:xfrm>
            <a:off x="1310640" y="3234690"/>
            <a:ext cx="766557" cy="461665"/>
          </a:xfrm>
          <a:prstGeom prst="rect">
            <a:avLst/>
          </a:prstGeom>
          <a:noFill/>
        </p:spPr>
        <p:txBody>
          <a:bodyPr wrap="none" rtlCol="0">
            <a:spAutoFit/>
          </a:bodyPr>
          <a:lstStyle/>
          <a:p>
            <a:r>
              <a:rPr lang="en-US" sz="2400" dirty="0" smtClean="0">
                <a:solidFill>
                  <a:schemeClr val="tx1"/>
                </a:solidFill>
                <a:latin typeface="cmsy10"/>
                <a:cs typeface="Arial" pitchFamily="34" charset="0"/>
              </a:rPr>
              <a:t>?</a:t>
            </a:r>
            <a:r>
              <a:rPr lang="en-US" sz="2400" dirty="0" smtClean="0">
                <a:solidFill>
                  <a:schemeClr val="tx1"/>
                </a:solidFill>
                <a:latin typeface="Arial" pitchFamily="34" charset="0"/>
                <a:cs typeface="Arial" pitchFamily="34" charset="0"/>
              </a:rPr>
              <a:t>01</a:t>
            </a:r>
            <a:endParaRPr lang="en-US" sz="2400" dirty="0" smtClean="0">
              <a:solidFill>
                <a:schemeClr val="tx1"/>
              </a:solidFill>
              <a:latin typeface="cmsy10"/>
              <a:cs typeface="Arial" pitchFamily="34" charset="0"/>
            </a:endParaRPr>
          </a:p>
        </p:txBody>
      </p:sp>
      <p:sp>
        <p:nvSpPr>
          <p:cNvPr id="71" name="TextBox 70"/>
          <p:cNvSpPr txBox="1"/>
          <p:nvPr/>
        </p:nvSpPr>
        <p:spPr>
          <a:xfrm>
            <a:off x="7066968" y="3234690"/>
            <a:ext cx="851515" cy="461665"/>
          </a:xfrm>
          <a:prstGeom prst="rect">
            <a:avLst/>
          </a:prstGeom>
          <a:noFill/>
        </p:spPr>
        <p:txBody>
          <a:bodyPr wrap="none" rtlCol="0">
            <a:spAutoFit/>
          </a:bodyPr>
          <a:lstStyle/>
          <a:p>
            <a:r>
              <a:rPr lang="en-US" sz="2400" dirty="0" smtClean="0">
                <a:solidFill>
                  <a:schemeClr val="tx1"/>
                </a:solidFill>
                <a:latin typeface="cmsy10"/>
                <a:cs typeface="Arial" pitchFamily="34" charset="0"/>
              </a:rPr>
              <a:t>?</a:t>
            </a:r>
            <a:r>
              <a:rPr lang="en-US" sz="2400" dirty="0" smtClean="0">
                <a:solidFill>
                  <a:schemeClr val="tx1"/>
                </a:solidFill>
                <a:latin typeface="Arial" pitchFamily="34" charset="0"/>
                <a:cs typeface="Arial" pitchFamily="34" charset="0"/>
              </a:rPr>
              <a:t>1 0</a:t>
            </a:r>
            <a:endParaRPr lang="en-US" sz="2400" dirty="0" smtClean="0">
              <a:solidFill>
                <a:schemeClr val="tx1"/>
              </a:solidFill>
              <a:latin typeface="cmsy10"/>
              <a:cs typeface="Arial" pitchFamily="34" charset="0"/>
            </a:endParaRPr>
          </a:p>
        </p:txBody>
      </p:sp>
      <p:sp>
        <p:nvSpPr>
          <p:cNvPr id="69" name="Rectangle 68"/>
          <p:cNvSpPr/>
          <p:nvPr/>
        </p:nvSpPr>
        <p:spPr bwMode="auto">
          <a:xfrm>
            <a:off x="8539089" y="1196773"/>
            <a:ext cx="393896" cy="509493"/>
          </a:xfrm>
          <a:prstGeom prst="rect">
            <a:avLst/>
          </a:prstGeom>
          <a:solidFill>
            <a:schemeClr val="bg1">
              <a:lumMod val="95000"/>
            </a:schemeClr>
          </a:solidFill>
          <a:ln w="38100" cap="flat" cmpd="sng" algn="ctr">
            <a:solidFill>
              <a:schemeClr val="bg1">
                <a:lumMod val="50000"/>
              </a:schemeClr>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600" b="0" i="0" u="none" strike="noStrike" cap="none" normalizeH="0" baseline="0" dirty="0" smtClean="0">
              <a:ln>
                <a:noFill/>
              </a:ln>
              <a:solidFill>
                <a:srgbClr val="0000FF"/>
              </a:solidFill>
              <a:effectLst/>
              <a:latin typeface="Arial" pitchFamily="34" charset="0"/>
              <a:cs typeface="Arial" pitchFamily="34" charset="0"/>
            </a:endParaRPr>
          </a:p>
        </p:txBody>
      </p:sp>
      <p:sp>
        <p:nvSpPr>
          <p:cNvPr id="72" name="Rounded Rectangle 71"/>
          <p:cNvSpPr/>
          <p:nvPr/>
        </p:nvSpPr>
        <p:spPr bwMode="auto">
          <a:xfrm>
            <a:off x="6348099" y="336428"/>
            <a:ext cx="1449057" cy="715089"/>
          </a:xfrm>
          <a:prstGeom prst="roundRect">
            <a:avLst/>
          </a:prstGeom>
          <a:solidFill>
            <a:schemeClr val="tx1"/>
          </a:solidFill>
          <a:ln w="38100" cap="flat" cmpd="sng" algn="ctr">
            <a:solidFill>
              <a:srgbClr val="0000FF"/>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600" b="0" i="0" u="none" strike="noStrike" cap="none" normalizeH="0" baseline="0" dirty="0" smtClean="0">
                <a:ln>
                  <a:noFill/>
                </a:ln>
                <a:solidFill>
                  <a:srgbClr val="FF0000"/>
                </a:solidFill>
                <a:effectLst/>
                <a:latin typeface="Arial" pitchFamily="34" charset="0"/>
                <a:cs typeface="Arial" pitchFamily="34" charset="0"/>
              </a:rPr>
              <a:t>12:01</a:t>
            </a:r>
          </a:p>
        </p:txBody>
      </p:sp>
      <p:sp>
        <p:nvSpPr>
          <p:cNvPr id="73" name="Freeform 72"/>
          <p:cNvSpPr/>
          <p:nvPr/>
        </p:nvSpPr>
        <p:spPr bwMode="auto">
          <a:xfrm>
            <a:off x="7568418" y="1088528"/>
            <a:ext cx="1069145" cy="416377"/>
          </a:xfrm>
          <a:custGeom>
            <a:avLst/>
            <a:gdLst>
              <a:gd name="connsiteX0" fmla="*/ 0 w 1069145"/>
              <a:gd name="connsiteY0" fmla="*/ 0 h 416377"/>
              <a:gd name="connsiteX1" fmla="*/ 534573 w 1069145"/>
              <a:gd name="connsiteY1" fmla="*/ 379828 h 416377"/>
              <a:gd name="connsiteX2" fmla="*/ 1069145 w 1069145"/>
              <a:gd name="connsiteY2" fmla="*/ 379828 h 416377"/>
            </a:gdLst>
            <a:ahLst/>
            <a:cxnLst>
              <a:cxn ang="0">
                <a:pos x="connsiteX0" y="connsiteY0"/>
              </a:cxn>
              <a:cxn ang="0">
                <a:pos x="connsiteX1" y="connsiteY1"/>
              </a:cxn>
              <a:cxn ang="0">
                <a:pos x="connsiteX2" y="connsiteY2"/>
              </a:cxn>
            </a:cxnLst>
            <a:rect l="l" t="t" r="r" b="b"/>
            <a:pathLst>
              <a:path w="1069145" h="416377">
                <a:moveTo>
                  <a:pt x="0" y="0"/>
                </a:moveTo>
                <a:cubicBezTo>
                  <a:pt x="178191" y="158261"/>
                  <a:pt x="356382" y="316523"/>
                  <a:pt x="534573" y="379828"/>
                </a:cubicBezTo>
                <a:cubicBezTo>
                  <a:pt x="712764" y="443133"/>
                  <a:pt x="890954" y="411480"/>
                  <a:pt x="1069145" y="379828"/>
                </a:cubicBezTo>
              </a:path>
            </a:pathLst>
          </a:custGeom>
          <a:noFill/>
          <a:ln w="38100" cap="flat" cmpd="sng" algn="ctr">
            <a:solidFill>
              <a:schemeClr val="bg1">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dirty="0" smtClean="0">
              <a:ln>
                <a:noFill/>
              </a:ln>
              <a:solidFill>
                <a:srgbClr val="0000FF"/>
              </a:solidFill>
              <a:effectLst/>
              <a:latin typeface="Arial" pitchFamily="34" charset="0"/>
            </a:endParaRPr>
          </a:p>
        </p:txBody>
      </p:sp>
      <p:sp>
        <p:nvSpPr>
          <p:cNvPr id="74" name="Chord 73"/>
          <p:cNvSpPr/>
          <p:nvPr/>
        </p:nvSpPr>
        <p:spPr bwMode="auto">
          <a:xfrm>
            <a:off x="8637563" y="1332871"/>
            <a:ext cx="175846" cy="175846"/>
          </a:xfrm>
          <a:prstGeom prst="chord">
            <a:avLst/>
          </a:prstGeom>
          <a:solidFill>
            <a:schemeClr val="bg1">
              <a:lumMod val="95000"/>
            </a:schemeClr>
          </a:solidFill>
          <a:ln w="38100" cap="flat" cmpd="sng" algn="ctr">
            <a:solidFill>
              <a:schemeClr val="bg1">
                <a:lumMod val="50000"/>
              </a:schemeClr>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600" b="0" i="0" u="none" strike="noStrike" cap="none" normalizeH="0" baseline="0" dirty="0" smtClean="0">
              <a:ln>
                <a:noFill/>
              </a:ln>
              <a:solidFill>
                <a:srgbClr val="0000FF"/>
              </a:solidFill>
              <a:effectLst/>
              <a:latin typeface="Arial" pitchFamily="34" charset="0"/>
              <a:cs typeface="Arial" pitchFamily="34" charset="0"/>
            </a:endParaRPr>
          </a:p>
        </p:txBody>
      </p:sp>
      <p:sp>
        <p:nvSpPr>
          <p:cNvPr id="75" name="Footer Placeholder 1"/>
          <p:cNvSpPr>
            <a:spLocks noGrp="1"/>
          </p:cNvSpPr>
          <p:nvPr>
            <p:ph type="ftr" sz="quarter" idx="4294967295"/>
          </p:nvPr>
        </p:nvSpPr>
        <p:spPr>
          <a:xfrm>
            <a:off x="3124200" y="6248400"/>
            <a:ext cx="2895600" cy="457200"/>
          </a:xfrm>
        </p:spPr>
        <p:txBody>
          <a:bodyPr/>
          <a:lstStyle/>
          <a:p>
            <a:r>
              <a:rPr lang="en-US" dirty="0" smtClean="0"/>
              <a:t>Distributed Computing though Combinatorial Topology</a:t>
            </a:r>
            <a:endParaRPr lang="en-US" dirty="0"/>
          </a:p>
        </p:txBody>
      </p:sp>
    </p:spTree>
    <p:extLst>
      <p:ext uri="{BB962C8B-B14F-4D97-AF65-F5344CB8AC3E}">
        <p14:creationId xmlns:p14="http://schemas.microsoft.com/office/powerpoint/2010/main" val="38672127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Isosceles Triangle 12"/>
          <p:cNvSpPr/>
          <p:nvPr/>
        </p:nvSpPr>
        <p:spPr bwMode="auto">
          <a:xfrm flipV="1">
            <a:off x="3440113" y="3084513"/>
            <a:ext cx="2238375" cy="1928812"/>
          </a:xfrm>
          <a:prstGeom prst="triangle">
            <a:avLst/>
          </a:prstGeom>
          <a:solidFill>
            <a:schemeClr val="bg1">
              <a:lumMod val="85000"/>
            </a:schemeClr>
          </a:solidFill>
          <a:ln w="38100">
            <a:solidFill>
              <a:schemeClr val="tx1"/>
            </a:solidFill>
          </a:ln>
        </p:spPr>
        <p:txBody>
          <a:bodyPr anchor="ctr">
            <a:spAutoFit/>
          </a:bodyPr>
          <a:lstStyle/>
          <a:p>
            <a:pPr algn="ctr">
              <a:defRPr/>
            </a:pPr>
            <a:endParaRPr lang="en-US" sz="2800" dirty="0">
              <a:latin typeface="Arial" pitchFamily="34" charset="0"/>
              <a:cs typeface="Arial" pitchFamily="34" charset="0"/>
            </a:endParaRPr>
          </a:p>
        </p:txBody>
      </p:sp>
      <p:sp>
        <p:nvSpPr>
          <p:cNvPr id="18" name="Freeform 17"/>
          <p:cNvSpPr/>
          <p:nvPr/>
        </p:nvSpPr>
        <p:spPr bwMode="auto">
          <a:xfrm>
            <a:off x="5703888" y="3425825"/>
            <a:ext cx="1204912" cy="1819275"/>
          </a:xfrm>
          <a:custGeom>
            <a:avLst/>
            <a:gdLst>
              <a:gd name="connsiteX0" fmla="*/ 0 w 1205346"/>
              <a:gd name="connsiteY0" fmla="*/ 342900 h 1818409"/>
              <a:gd name="connsiteX1" fmla="*/ 10391 w 1205346"/>
              <a:gd name="connsiteY1" fmla="*/ 1818409 h 1818409"/>
              <a:gd name="connsiteX2" fmla="*/ 1205346 w 1205346"/>
              <a:gd name="connsiteY2" fmla="*/ 0 h 1818409"/>
              <a:gd name="connsiteX3" fmla="*/ 0 w 1205346"/>
              <a:gd name="connsiteY3" fmla="*/ 342900 h 1818409"/>
            </a:gdLst>
            <a:ahLst/>
            <a:cxnLst>
              <a:cxn ang="0">
                <a:pos x="connsiteX0" y="connsiteY0"/>
              </a:cxn>
              <a:cxn ang="0">
                <a:pos x="connsiteX1" y="connsiteY1"/>
              </a:cxn>
              <a:cxn ang="0">
                <a:pos x="connsiteX2" y="connsiteY2"/>
              </a:cxn>
              <a:cxn ang="0">
                <a:pos x="connsiteX3" y="connsiteY3"/>
              </a:cxn>
            </a:cxnLst>
            <a:rect l="l" t="t" r="r" b="b"/>
            <a:pathLst>
              <a:path w="1205346" h="1818409">
                <a:moveTo>
                  <a:pt x="0" y="342900"/>
                </a:moveTo>
                <a:cubicBezTo>
                  <a:pt x="3464" y="834736"/>
                  <a:pt x="6927" y="1326573"/>
                  <a:pt x="10391" y="1818409"/>
                </a:cubicBezTo>
                <a:lnTo>
                  <a:pt x="1205346" y="0"/>
                </a:lnTo>
                <a:lnTo>
                  <a:pt x="0" y="342900"/>
                </a:lnTo>
                <a:close/>
              </a:path>
            </a:pathLst>
          </a:custGeom>
          <a:solidFill>
            <a:schemeClr val="bg1">
              <a:lumMod val="95000"/>
            </a:schemeClr>
          </a:solidFill>
          <a:ln w="38100">
            <a:solidFill>
              <a:schemeClr val="tx1"/>
            </a:solidFill>
          </a:ln>
        </p:spPr>
        <p:txBody>
          <a:bodyPr anchor="ctr">
            <a:spAutoFit/>
          </a:bodyPr>
          <a:lstStyle/>
          <a:p>
            <a:pPr algn="ctr">
              <a:defRPr/>
            </a:pPr>
            <a:endParaRPr lang="en-US" sz="2800" dirty="0">
              <a:latin typeface="Arial" pitchFamily="34" charset="0"/>
              <a:cs typeface="Arial" pitchFamily="34" charset="0"/>
            </a:endParaRPr>
          </a:p>
        </p:txBody>
      </p:sp>
      <p:sp>
        <p:nvSpPr>
          <p:cNvPr id="22" name="Freeform 21"/>
          <p:cNvSpPr/>
          <p:nvPr/>
        </p:nvSpPr>
        <p:spPr bwMode="auto">
          <a:xfrm flipH="1">
            <a:off x="2235200" y="3432175"/>
            <a:ext cx="1204913" cy="1819275"/>
          </a:xfrm>
          <a:custGeom>
            <a:avLst/>
            <a:gdLst>
              <a:gd name="connsiteX0" fmla="*/ 0 w 1205346"/>
              <a:gd name="connsiteY0" fmla="*/ 342900 h 1818409"/>
              <a:gd name="connsiteX1" fmla="*/ 10391 w 1205346"/>
              <a:gd name="connsiteY1" fmla="*/ 1818409 h 1818409"/>
              <a:gd name="connsiteX2" fmla="*/ 1205346 w 1205346"/>
              <a:gd name="connsiteY2" fmla="*/ 0 h 1818409"/>
              <a:gd name="connsiteX3" fmla="*/ 0 w 1205346"/>
              <a:gd name="connsiteY3" fmla="*/ 342900 h 1818409"/>
            </a:gdLst>
            <a:ahLst/>
            <a:cxnLst>
              <a:cxn ang="0">
                <a:pos x="connsiteX0" y="connsiteY0"/>
              </a:cxn>
              <a:cxn ang="0">
                <a:pos x="connsiteX1" y="connsiteY1"/>
              </a:cxn>
              <a:cxn ang="0">
                <a:pos x="connsiteX2" y="connsiteY2"/>
              </a:cxn>
              <a:cxn ang="0">
                <a:pos x="connsiteX3" y="connsiteY3"/>
              </a:cxn>
            </a:cxnLst>
            <a:rect l="l" t="t" r="r" b="b"/>
            <a:pathLst>
              <a:path w="1205346" h="1818409">
                <a:moveTo>
                  <a:pt x="0" y="342900"/>
                </a:moveTo>
                <a:cubicBezTo>
                  <a:pt x="3464" y="834736"/>
                  <a:pt x="6927" y="1326573"/>
                  <a:pt x="10391" y="1818409"/>
                </a:cubicBezTo>
                <a:lnTo>
                  <a:pt x="1205346" y="0"/>
                </a:lnTo>
                <a:lnTo>
                  <a:pt x="0" y="342900"/>
                </a:lnTo>
                <a:close/>
              </a:path>
            </a:pathLst>
          </a:custGeom>
          <a:solidFill>
            <a:schemeClr val="bg1">
              <a:lumMod val="95000"/>
            </a:schemeClr>
          </a:solidFill>
          <a:ln w="38100">
            <a:solidFill>
              <a:schemeClr val="tx1"/>
            </a:solidFill>
          </a:ln>
        </p:spPr>
        <p:txBody>
          <a:bodyPr anchor="ctr">
            <a:spAutoFit/>
          </a:bodyPr>
          <a:lstStyle/>
          <a:p>
            <a:pPr algn="ctr">
              <a:defRPr/>
            </a:pPr>
            <a:endParaRPr lang="en-US" sz="2800" dirty="0">
              <a:latin typeface="Arial" pitchFamily="34" charset="0"/>
              <a:cs typeface="Arial" pitchFamily="34" charset="0"/>
            </a:endParaRPr>
          </a:p>
        </p:txBody>
      </p:sp>
      <p:sp>
        <p:nvSpPr>
          <p:cNvPr id="25" name="Freeform 24"/>
          <p:cNvSpPr/>
          <p:nvPr/>
        </p:nvSpPr>
        <p:spPr bwMode="auto">
          <a:xfrm flipV="1">
            <a:off x="3454400" y="5011738"/>
            <a:ext cx="2287588" cy="228600"/>
          </a:xfrm>
          <a:custGeom>
            <a:avLst/>
            <a:gdLst>
              <a:gd name="connsiteX0" fmla="*/ 0 w 2286000"/>
              <a:gd name="connsiteY0" fmla="*/ 10391 h 228600"/>
              <a:gd name="connsiteX1" fmla="*/ 1122218 w 2286000"/>
              <a:gd name="connsiteY1" fmla="*/ 228600 h 228600"/>
              <a:gd name="connsiteX2" fmla="*/ 2286000 w 2286000"/>
              <a:gd name="connsiteY2" fmla="*/ 0 h 228600"/>
              <a:gd name="connsiteX3" fmla="*/ 62346 w 2286000"/>
              <a:gd name="connsiteY3" fmla="*/ 0 h 228600"/>
            </a:gdLst>
            <a:ahLst/>
            <a:cxnLst>
              <a:cxn ang="0">
                <a:pos x="connsiteX0" y="connsiteY0"/>
              </a:cxn>
              <a:cxn ang="0">
                <a:pos x="connsiteX1" y="connsiteY1"/>
              </a:cxn>
              <a:cxn ang="0">
                <a:pos x="connsiteX2" y="connsiteY2"/>
              </a:cxn>
              <a:cxn ang="0">
                <a:pos x="connsiteX3" y="connsiteY3"/>
              </a:cxn>
            </a:cxnLst>
            <a:rect l="l" t="t" r="r" b="b"/>
            <a:pathLst>
              <a:path w="2286000" h="228600">
                <a:moveTo>
                  <a:pt x="0" y="10391"/>
                </a:moveTo>
                <a:lnTo>
                  <a:pt x="1122218" y="228600"/>
                </a:lnTo>
                <a:lnTo>
                  <a:pt x="2286000" y="0"/>
                </a:lnTo>
                <a:lnTo>
                  <a:pt x="62346" y="0"/>
                </a:lnTo>
              </a:path>
            </a:pathLst>
          </a:custGeom>
          <a:solidFill>
            <a:schemeClr val="bg1">
              <a:lumMod val="85000"/>
            </a:schemeClr>
          </a:solidFill>
          <a:ln w="57150" cap="flat" cmpd="sng" algn="ctr">
            <a:solidFill>
              <a:schemeClr val="tx1"/>
            </a:solidFill>
            <a:prstDash val="solid"/>
            <a:round/>
            <a:headEnd type="none" w="med" len="med"/>
            <a:tailEnd type="none" w="med" len="med"/>
          </a:ln>
          <a:effectLst/>
        </p:spPr>
        <p:txBody>
          <a:bodyPr anchor="ctr"/>
          <a:lstStyle/>
          <a:p>
            <a:pPr algn="ctr">
              <a:defRPr/>
            </a:pPr>
            <a:endParaRPr lang="en-US" dirty="0">
              <a:latin typeface="Arial" pitchFamily="34" charset="0"/>
            </a:endParaRPr>
          </a:p>
        </p:txBody>
      </p:sp>
      <p:grpSp>
        <p:nvGrpSpPr>
          <p:cNvPr id="6" name="Group 1174"/>
          <p:cNvGrpSpPr>
            <a:grpSpLocks/>
          </p:cNvGrpSpPr>
          <p:nvPr/>
        </p:nvGrpSpPr>
        <p:grpSpPr bwMode="auto">
          <a:xfrm>
            <a:off x="3303588" y="3640138"/>
            <a:ext cx="307975" cy="261937"/>
            <a:chOff x="2608" y="1161"/>
            <a:chExt cx="194" cy="165"/>
          </a:xfrm>
        </p:grpSpPr>
        <p:sp>
          <p:nvSpPr>
            <p:cNvPr id="38" name="Oval 35"/>
            <p:cNvSpPr>
              <a:spLocks noChangeArrowheads="1"/>
            </p:cNvSpPr>
            <p:nvPr/>
          </p:nvSpPr>
          <p:spPr bwMode="auto">
            <a:xfrm>
              <a:off x="2608" y="1161"/>
              <a:ext cx="194" cy="165"/>
            </a:xfrm>
            <a:prstGeom prst="ellipse">
              <a:avLst/>
            </a:prstGeom>
            <a:solidFill>
              <a:srgbClr val="FF7C80"/>
            </a:solidFill>
            <a:ln w="38100">
              <a:solidFill>
                <a:schemeClr val="tx1"/>
              </a:solidFill>
              <a:round/>
              <a:headEnd/>
              <a:tailEnd/>
            </a:ln>
          </p:spPr>
          <p:txBody>
            <a:bodyPr wrap="none" anchor="ctr">
              <a:prstTxWarp prst="textNoShape">
                <a:avLst/>
              </a:prstTxWarp>
            </a:bodyPr>
            <a:lstStyle/>
            <a:p>
              <a:pPr algn="ctr" eaLnBrk="0" hangingPunct="0">
                <a:defRPr/>
              </a:pPr>
              <a:endParaRPr lang="en-US" dirty="0">
                <a:latin typeface="Arial" pitchFamily="34" charset="0"/>
              </a:endParaRPr>
            </a:p>
          </p:txBody>
        </p:sp>
        <p:sp>
          <p:nvSpPr>
            <p:cNvPr id="45095" name="Oval 36"/>
            <p:cNvSpPr>
              <a:spLocks noChangeArrowheads="1"/>
            </p:cNvSpPr>
            <p:nvPr/>
          </p:nvSpPr>
          <p:spPr bwMode="auto">
            <a:xfrm>
              <a:off x="2738" y="1201"/>
              <a:ext cx="28" cy="57"/>
            </a:xfrm>
            <a:prstGeom prst="ellipse">
              <a:avLst/>
            </a:prstGeom>
            <a:solidFill>
              <a:schemeClr val="bg1"/>
            </a:solidFill>
            <a:ln w="3175">
              <a:solidFill>
                <a:schemeClr val="tx1"/>
              </a:solidFill>
              <a:round/>
              <a:headEnd/>
              <a:tailEnd/>
            </a:ln>
          </p:spPr>
          <p:txBody>
            <a:bodyPr wrap="none" anchor="ctr">
              <a:prstTxWarp prst="textNoShape">
                <a:avLst/>
              </a:prstTxWarp>
            </a:bodyPr>
            <a:lstStyle/>
            <a:p>
              <a:pPr algn="ctr" eaLnBrk="0" hangingPunct="0"/>
              <a:endParaRPr lang="en-US" dirty="0">
                <a:latin typeface="Arial" pitchFamily="34" charset="0"/>
              </a:endParaRPr>
            </a:p>
          </p:txBody>
        </p:sp>
      </p:grpSp>
      <p:grpSp>
        <p:nvGrpSpPr>
          <p:cNvPr id="8" name="Group 1174"/>
          <p:cNvGrpSpPr>
            <a:grpSpLocks/>
          </p:cNvGrpSpPr>
          <p:nvPr/>
        </p:nvGrpSpPr>
        <p:grpSpPr bwMode="auto">
          <a:xfrm>
            <a:off x="3311525" y="2978150"/>
            <a:ext cx="307975" cy="261938"/>
            <a:chOff x="2608" y="1161"/>
            <a:chExt cx="194" cy="165"/>
          </a:xfrm>
        </p:grpSpPr>
        <p:sp>
          <p:nvSpPr>
            <p:cNvPr id="41" name="Oval 35"/>
            <p:cNvSpPr>
              <a:spLocks noChangeArrowheads="1"/>
            </p:cNvSpPr>
            <p:nvPr/>
          </p:nvSpPr>
          <p:spPr bwMode="auto">
            <a:xfrm>
              <a:off x="2608" y="1161"/>
              <a:ext cx="194" cy="165"/>
            </a:xfrm>
            <a:prstGeom prst="ellipse">
              <a:avLst/>
            </a:prstGeom>
            <a:solidFill>
              <a:schemeClr val="accent3"/>
            </a:solidFill>
            <a:ln w="38100">
              <a:solidFill>
                <a:schemeClr val="tx1"/>
              </a:solidFill>
              <a:round/>
              <a:headEnd/>
              <a:tailEnd/>
            </a:ln>
          </p:spPr>
          <p:txBody>
            <a:bodyPr wrap="none" anchor="ctr">
              <a:prstTxWarp prst="textNoShape">
                <a:avLst/>
              </a:prstTxWarp>
            </a:bodyPr>
            <a:lstStyle/>
            <a:p>
              <a:pPr algn="ctr" eaLnBrk="0" hangingPunct="0">
                <a:defRPr/>
              </a:pPr>
              <a:endParaRPr lang="en-US" dirty="0">
                <a:latin typeface="Arial" pitchFamily="34" charset="0"/>
              </a:endParaRPr>
            </a:p>
          </p:txBody>
        </p:sp>
        <p:sp>
          <p:nvSpPr>
            <p:cNvPr id="45093" name="Oval 36"/>
            <p:cNvSpPr>
              <a:spLocks noChangeArrowheads="1"/>
            </p:cNvSpPr>
            <p:nvPr/>
          </p:nvSpPr>
          <p:spPr bwMode="auto">
            <a:xfrm>
              <a:off x="2738" y="1201"/>
              <a:ext cx="28" cy="57"/>
            </a:xfrm>
            <a:prstGeom prst="ellipse">
              <a:avLst/>
            </a:prstGeom>
            <a:solidFill>
              <a:schemeClr val="bg1"/>
            </a:solidFill>
            <a:ln w="3175">
              <a:solidFill>
                <a:schemeClr val="tx1"/>
              </a:solidFill>
              <a:round/>
              <a:headEnd/>
              <a:tailEnd/>
            </a:ln>
          </p:spPr>
          <p:txBody>
            <a:bodyPr wrap="none" anchor="ctr">
              <a:prstTxWarp prst="textNoShape">
                <a:avLst/>
              </a:prstTxWarp>
            </a:bodyPr>
            <a:lstStyle/>
            <a:p>
              <a:pPr algn="ctr" eaLnBrk="0" hangingPunct="0"/>
              <a:endParaRPr lang="en-US" dirty="0">
                <a:latin typeface="Arial" pitchFamily="34" charset="0"/>
              </a:endParaRPr>
            </a:p>
          </p:txBody>
        </p:sp>
      </p:grpSp>
      <p:grpSp>
        <p:nvGrpSpPr>
          <p:cNvPr id="9" name="Group 1174"/>
          <p:cNvGrpSpPr>
            <a:grpSpLocks/>
          </p:cNvGrpSpPr>
          <p:nvPr/>
        </p:nvGrpSpPr>
        <p:grpSpPr bwMode="auto">
          <a:xfrm>
            <a:off x="2078038" y="3335338"/>
            <a:ext cx="307975" cy="261937"/>
            <a:chOff x="2608" y="1161"/>
            <a:chExt cx="194" cy="165"/>
          </a:xfrm>
        </p:grpSpPr>
        <p:sp>
          <p:nvSpPr>
            <p:cNvPr id="45090" name="Oval 35"/>
            <p:cNvSpPr>
              <a:spLocks noChangeArrowheads="1"/>
            </p:cNvSpPr>
            <p:nvPr/>
          </p:nvSpPr>
          <p:spPr bwMode="auto">
            <a:xfrm>
              <a:off x="2608" y="1161"/>
              <a:ext cx="194" cy="165"/>
            </a:xfrm>
            <a:prstGeom prst="ellipse">
              <a:avLst/>
            </a:prstGeom>
            <a:solidFill>
              <a:schemeClr val="accent1"/>
            </a:solidFill>
            <a:ln w="38100">
              <a:solidFill>
                <a:schemeClr val="tx1"/>
              </a:solidFill>
              <a:round/>
              <a:headEnd/>
              <a:tailEnd/>
            </a:ln>
          </p:spPr>
          <p:txBody>
            <a:bodyPr wrap="none" anchor="ctr">
              <a:prstTxWarp prst="textNoShape">
                <a:avLst/>
              </a:prstTxWarp>
            </a:bodyPr>
            <a:lstStyle/>
            <a:p>
              <a:pPr algn="ctr" eaLnBrk="0" hangingPunct="0"/>
              <a:endParaRPr lang="en-US" dirty="0">
                <a:latin typeface="Arial" pitchFamily="34" charset="0"/>
              </a:endParaRPr>
            </a:p>
          </p:txBody>
        </p:sp>
        <p:sp>
          <p:nvSpPr>
            <p:cNvPr id="45091" name="Oval 36"/>
            <p:cNvSpPr>
              <a:spLocks noChangeArrowheads="1"/>
            </p:cNvSpPr>
            <p:nvPr/>
          </p:nvSpPr>
          <p:spPr bwMode="auto">
            <a:xfrm>
              <a:off x="2738" y="1201"/>
              <a:ext cx="28" cy="57"/>
            </a:xfrm>
            <a:prstGeom prst="ellipse">
              <a:avLst/>
            </a:prstGeom>
            <a:solidFill>
              <a:schemeClr val="bg1"/>
            </a:solidFill>
            <a:ln w="3175">
              <a:solidFill>
                <a:schemeClr val="tx1"/>
              </a:solidFill>
              <a:round/>
              <a:headEnd/>
              <a:tailEnd/>
            </a:ln>
          </p:spPr>
          <p:txBody>
            <a:bodyPr wrap="none" anchor="ctr">
              <a:prstTxWarp prst="textNoShape">
                <a:avLst/>
              </a:prstTxWarp>
            </a:bodyPr>
            <a:lstStyle/>
            <a:p>
              <a:pPr algn="ctr" eaLnBrk="0" hangingPunct="0"/>
              <a:endParaRPr lang="en-US" dirty="0">
                <a:latin typeface="Arial" pitchFamily="34" charset="0"/>
              </a:endParaRPr>
            </a:p>
          </p:txBody>
        </p:sp>
      </p:grpSp>
      <p:grpSp>
        <p:nvGrpSpPr>
          <p:cNvPr id="10" name="Group 1174"/>
          <p:cNvGrpSpPr>
            <a:grpSpLocks/>
          </p:cNvGrpSpPr>
          <p:nvPr/>
        </p:nvGrpSpPr>
        <p:grpSpPr bwMode="auto">
          <a:xfrm>
            <a:off x="5494338" y="2978150"/>
            <a:ext cx="307975" cy="261938"/>
            <a:chOff x="2608" y="1161"/>
            <a:chExt cx="194" cy="165"/>
          </a:xfrm>
        </p:grpSpPr>
        <p:sp>
          <p:nvSpPr>
            <p:cNvPr id="47" name="Oval 35"/>
            <p:cNvSpPr>
              <a:spLocks noChangeArrowheads="1"/>
            </p:cNvSpPr>
            <p:nvPr/>
          </p:nvSpPr>
          <p:spPr bwMode="auto">
            <a:xfrm>
              <a:off x="2608" y="1161"/>
              <a:ext cx="194" cy="165"/>
            </a:xfrm>
            <a:prstGeom prst="ellipse">
              <a:avLst/>
            </a:prstGeom>
            <a:solidFill>
              <a:srgbClr val="FF7C80"/>
            </a:solidFill>
            <a:ln w="38100">
              <a:solidFill>
                <a:schemeClr val="tx1"/>
              </a:solidFill>
              <a:round/>
              <a:headEnd/>
              <a:tailEnd/>
            </a:ln>
          </p:spPr>
          <p:txBody>
            <a:bodyPr wrap="none" anchor="ctr">
              <a:prstTxWarp prst="textNoShape">
                <a:avLst/>
              </a:prstTxWarp>
            </a:bodyPr>
            <a:lstStyle/>
            <a:p>
              <a:pPr algn="ctr" eaLnBrk="0" hangingPunct="0">
                <a:defRPr/>
              </a:pPr>
              <a:endParaRPr lang="en-US" dirty="0">
                <a:latin typeface="Arial" pitchFamily="34" charset="0"/>
              </a:endParaRPr>
            </a:p>
          </p:txBody>
        </p:sp>
        <p:sp>
          <p:nvSpPr>
            <p:cNvPr id="45089" name="Oval 36"/>
            <p:cNvSpPr>
              <a:spLocks noChangeArrowheads="1"/>
            </p:cNvSpPr>
            <p:nvPr/>
          </p:nvSpPr>
          <p:spPr bwMode="auto">
            <a:xfrm>
              <a:off x="2738" y="1201"/>
              <a:ext cx="28" cy="57"/>
            </a:xfrm>
            <a:prstGeom prst="ellipse">
              <a:avLst/>
            </a:prstGeom>
            <a:solidFill>
              <a:schemeClr val="bg1"/>
            </a:solidFill>
            <a:ln w="3175">
              <a:solidFill>
                <a:schemeClr val="tx1"/>
              </a:solidFill>
              <a:round/>
              <a:headEnd/>
              <a:tailEnd/>
            </a:ln>
          </p:spPr>
          <p:txBody>
            <a:bodyPr wrap="none" anchor="ctr">
              <a:prstTxWarp prst="textNoShape">
                <a:avLst/>
              </a:prstTxWarp>
            </a:bodyPr>
            <a:lstStyle/>
            <a:p>
              <a:pPr algn="ctr" eaLnBrk="0" hangingPunct="0"/>
              <a:endParaRPr lang="en-US" dirty="0">
                <a:latin typeface="Arial" pitchFamily="34" charset="0"/>
              </a:endParaRPr>
            </a:p>
          </p:txBody>
        </p:sp>
      </p:grpSp>
      <p:grpSp>
        <p:nvGrpSpPr>
          <p:cNvPr id="11" name="Group 1174"/>
          <p:cNvGrpSpPr>
            <a:grpSpLocks/>
          </p:cNvGrpSpPr>
          <p:nvPr/>
        </p:nvGrpSpPr>
        <p:grpSpPr bwMode="auto">
          <a:xfrm>
            <a:off x="6710363" y="3335338"/>
            <a:ext cx="307975" cy="261937"/>
            <a:chOff x="2608" y="1161"/>
            <a:chExt cx="194" cy="165"/>
          </a:xfrm>
          <a:solidFill>
            <a:schemeClr val="tx1"/>
          </a:solidFill>
        </p:grpSpPr>
        <p:sp>
          <p:nvSpPr>
            <p:cNvPr id="50" name="Oval 35"/>
            <p:cNvSpPr>
              <a:spLocks noChangeArrowheads="1"/>
            </p:cNvSpPr>
            <p:nvPr/>
          </p:nvSpPr>
          <p:spPr bwMode="auto">
            <a:xfrm>
              <a:off x="2608" y="1161"/>
              <a:ext cx="194" cy="165"/>
            </a:xfrm>
            <a:prstGeom prst="ellipse">
              <a:avLst/>
            </a:prstGeom>
            <a:solidFill>
              <a:schemeClr val="accent1"/>
            </a:solidFill>
            <a:ln w="38100">
              <a:solidFill>
                <a:schemeClr val="tx1"/>
              </a:solidFill>
              <a:round/>
              <a:headEnd/>
              <a:tailEnd/>
            </a:ln>
          </p:spPr>
          <p:txBody>
            <a:bodyPr wrap="none" anchor="ctr">
              <a:prstTxWarp prst="textNoShape">
                <a:avLst/>
              </a:prstTxWarp>
            </a:bodyPr>
            <a:lstStyle/>
            <a:p>
              <a:pPr algn="ctr" eaLnBrk="0" hangingPunct="0">
                <a:defRPr/>
              </a:pPr>
              <a:endParaRPr lang="en-US" dirty="0">
                <a:latin typeface="Arial" pitchFamily="34" charset="0"/>
              </a:endParaRPr>
            </a:p>
          </p:txBody>
        </p:sp>
        <p:sp>
          <p:nvSpPr>
            <p:cNvPr id="45087" name="Oval 36"/>
            <p:cNvSpPr>
              <a:spLocks noChangeArrowheads="1"/>
            </p:cNvSpPr>
            <p:nvPr/>
          </p:nvSpPr>
          <p:spPr bwMode="auto">
            <a:xfrm>
              <a:off x="2738" y="1201"/>
              <a:ext cx="28" cy="57"/>
            </a:xfrm>
            <a:prstGeom prst="ellipse">
              <a:avLst/>
            </a:prstGeom>
            <a:solidFill>
              <a:schemeClr val="bg1"/>
            </a:solidFill>
            <a:ln w="3175">
              <a:solidFill>
                <a:schemeClr val="tx1"/>
              </a:solidFill>
              <a:round/>
              <a:headEnd/>
              <a:tailEnd/>
            </a:ln>
          </p:spPr>
          <p:txBody>
            <a:bodyPr wrap="none" anchor="ctr">
              <a:prstTxWarp prst="textNoShape">
                <a:avLst/>
              </a:prstTxWarp>
            </a:bodyPr>
            <a:lstStyle/>
            <a:p>
              <a:pPr algn="ctr" eaLnBrk="0" hangingPunct="0"/>
              <a:endParaRPr lang="en-US" dirty="0">
                <a:latin typeface="Arial" pitchFamily="34" charset="0"/>
              </a:endParaRPr>
            </a:p>
          </p:txBody>
        </p:sp>
      </p:grpSp>
      <p:grpSp>
        <p:nvGrpSpPr>
          <p:cNvPr id="12" name="Group 1174"/>
          <p:cNvGrpSpPr>
            <a:grpSpLocks/>
          </p:cNvGrpSpPr>
          <p:nvPr/>
        </p:nvGrpSpPr>
        <p:grpSpPr bwMode="auto">
          <a:xfrm>
            <a:off x="5545138" y="3640138"/>
            <a:ext cx="307975" cy="261937"/>
            <a:chOff x="2608" y="1161"/>
            <a:chExt cx="194" cy="165"/>
          </a:xfrm>
          <a:solidFill>
            <a:schemeClr val="bg1"/>
          </a:solidFill>
        </p:grpSpPr>
        <p:sp>
          <p:nvSpPr>
            <p:cNvPr id="45084" name="Oval 35"/>
            <p:cNvSpPr>
              <a:spLocks noChangeArrowheads="1"/>
            </p:cNvSpPr>
            <p:nvPr/>
          </p:nvSpPr>
          <p:spPr bwMode="auto">
            <a:xfrm>
              <a:off x="2608" y="1161"/>
              <a:ext cx="194" cy="165"/>
            </a:xfrm>
            <a:prstGeom prst="ellipse">
              <a:avLst/>
            </a:prstGeom>
            <a:grpFill/>
            <a:ln w="38100">
              <a:solidFill>
                <a:schemeClr val="tx1"/>
              </a:solidFill>
              <a:round/>
              <a:headEnd/>
              <a:tailEnd/>
            </a:ln>
          </p:spPr>
          <p:txBody>
            <a:bodyPr wrap="none" anchor="ctr">
              <a:prstTxWarp prst="textNoShape">
                <a:avLst/>
              </a:prstTxWarp>
            </a:bodyPr>
            <a:lstStyle/>
            <a:p>
              <a:pPr algn="ctr" eaLnBrk="0" hangingPunct="0"/>
              <a:endParaRPr lang="en-US" dirty="0">
                <a:latin typeface="Arial" pitchFamily="34" charset="0"/>
              </a:endParaRPr>
            </a:p>
          </p:txBody>
        </p:sp>
        <p:sp>
          <p:nvSpPr>
            <p:cNvPr id="45085" name="Oval 36"/>
            <p:cNvSpPr>
              <a:spLocks noChangeArrowheads="1"/>
            </p:cNvSpPr>
            <p:nvPr/>
          </p:nvSpPr>
          <p:spPr bwMode="auto">
            <a:xfrm>
              <a:off x="2738" y="1201"/>
              <a:ext cx="28" cy="57"/>
            </a:xfrm>
            <a:prstGeom prst="ellipse">
              <a:avLst/>
            </a:prstGeom>
            <a:grpFill/>
            <a:ln w="3175">
              <a:solidFill>
                <a:schemeClr val="tx1"/>
              </a:solidFill>
              <a:round/>
              <a:headEnd/>
              <a:tailEnd/>
            </a:ln>
          </p:spPr>
          <p:txBody>
            <a:bodyPr wrap="none" anchor="ctr">
              <a:prstTxWarp prst="textNoShape">
                <a:avLst/>
              </a:prstTxWarp>
            </a:bodyPr>
            <a:lstStyle/>
            <a:p>
              <a:pPr algn="ctr" eaLnBrk="0" hangingPunct="0"/>
              <a:endParaRPr lang="en-US" dirty="0">
                <a:latin typeface="Arial" pitchFamily="34" charset="0"/>
              </a:endParaRPr>
            </a:p>
          </p:txBody>
        </p:sp>
      </p:grpSp>
      <p:grpSp>
        <p:nvGrpSpPr>
          <p:cNvPr id="14" name="Group 1174"/>
          <p:cNvGrpSpPr>
            <a:grpSpLocks/>
          </p:cNvGrpSpPr>
          <p:nvPr/>
        </p:nvGrpSpPr>
        <p:grpSpPr bwMode="auto">
          <a:xfrm>
            <a:off x="4418013" y="4857750"/>
            <a:ext cx="307975" cy="261938"/>
            <a:chOff x="2608" y="1161"/>
            <a:chExt cx="194" cy="165"/>
          </a:xfrm>
        </p:grpSpPr>
        <p:sp>
          <p:nvSpPr>
            <p:cNvPr id="45082" name="Oval 35"/>
            <p:cNvSpPr>
              <a:spLocks noChangeArrowheads="1"/>
            </p:cNvSpPr>
            <p:nvPr/>
          </p:nvSpPr>
          <p:spPr bwMode="auto">
            <a:xfrm>
              <a:off x="2608" y="1161"/>
              <a:ext cx="194" cy="165"/>
            </a:xfrm>
            <a:prstGeom prst="ellipse">
              <a:avLst/>
            </a:prstGeom>
            <a:solidFill>
              <a:schemeClr val="accent1"/>
            </a:solidFill>
            <a:ln w="38100">
              <a:solidFill>
                <a:schemeClr val="tx1"/>
              </a:solidFill>
              <a:round/>
              <a:headEnd/>
              <a:tailEnd/>
            </a:ln>
          </p:spPr>
          <p:txBody>
            <a:bodyPr wrap="none" anchor="ctr">
              <a:prstTxWarp prst="textNoShape">
                <a:avLst/>
              </a:prstTxWarp>
            </a:bodyPr>
            <a:lstStyle/>
            <a:p>
              <a:pPr algn="ctr" eaLnBrk="0" hangingPunct="0"/>
              <a:endParaRPr lang="en-US" dirty="0">
                <a:latin typeface="Arial" pitchFamily="34" charset="0"/>
              </a:endParaRPr>
            </a:p>
          </p:txBody>
        </p:sp>
        <p:sp>
          <p:nvSpPr>
            <p:cNvPr id="45083" name="Oval 36"/>
            <p:cNvSpPr>
              <a:spLocks noChangeArrowheads="1"/>
            </p:cNvSpPr>
            <p:nvPr/>
          </p:nvSpPr>
          <p:spPr bwMode="auto">
            <a:xfrm>
              <a:off x="2738" y="1201"/>
              <a:ext cx="28" cy="57"/>
            </a:xfrm>
            <a:prstGeom prst="ellipse">
              <a:avLst/>
            </a:prstGeom>
            <a:solidFill>
              <a:schemeClr val="bg1"/>
            </a:solidFill>
            <a:ln w="3175">
              <a:solidFill>
                <a:schemeClr val="tx1"/>
              </a:solidFill>
              <a:round/>
              <a:headEnd/>
              <a:tailEnd/>
            </a:ln>
          </p:spPr>
          <p:txBody>
            <a:bodyPr wrap="none" anchor="ctr">
              <a:prstTxWarp prst="textNoShape">
                <a:avLst/>
              </a:prstTxWarp>
            </a:bodyPr>
            <a:lstStyle/>
            <a:p>
              <a:pPr algn="ctr" eaLnBrk="0" hangingPunct="0"/>
              <a:endParaRPr lang="en-US" dirty="0">
                <a:latin typeface="Arial" pitchFamily="34" charset="0"/>
              </a:endParaRPr>
            </a:p>
          </p:txBody>
        </p:sp>
      </p:grpSp>
      <p:grpSp>
        <p:nvGrpSpPr>
          <p:cNvPr id="15" name="Group 1174"/>
          <p:cNvGrpSpPr>
            <a:grpSpLocks/>
          </p:cNvGrpSpPr>
          <p:nvPr/>
        </p:nvGrpSpPr>
        <p:grpSpPr bwMode="auto">
          <a:xfrm>
            <a:off x="3286125" y="5121275"/>
            <a:ext cx="307975" cy="261938"/>
            <a:chOff x="2608" y="1161"/>
            <a:chExt cx="194" cy="165"/>
          </a:xfrm>
        </p:grpSpPr>
        <p:sp>
          <p:nvSpPr>
            <p:cNvPr id="59" name="Oval 35"/>
            <p:cNvSpPr>
              <a:spLocks noChangeArrowheads="1"/>
            </p:cNvSpPr>
            <p:nvPr/>
          </p:nvSpPr>
          <p:spPr bwMode="auto">
            <a:xfrm>
              <a:off x="2608" y="1161"/>
              <a:ext cx="194" cy="165"/>
            </a:xfrm>
            <a:prstGeom prst="ellipse">
              <a:avLst/>
            </a:prstGeom>
            <a:solidFill>
              <a:schemeClr val="accent3"/>
            </a:solidFill>
            <a:ln w="38100">
              <a:solidFill>
                <a:schemeClr val="tx1"/>
              </a:solidFill>
              <a:round/>
              <a:headEnd/>
              <a:tailEnd/>
            </a:ln>
          </p:spPr>
          <p:txBody>
            <a:bodyPr wrap="none" anchor="ctr">
              <a:prstTxWarp prst="textNoShape">
                <a:avLst/>
              </a:prstTxWarp>
            </a:bodyPr>
            <a:lstStyle/>
            <a:p>
              <a:pPr algn="ctr" eaLnBrk="0" hangingPunct="0">
                <a:defRPr/>
              </a:pPr>
              <a:endParaRPr lang="en-US" dirty="0">
                <a:latin typeface="Arial" pitchFamily="34" charset="0"/>
              </a:endParaRPr>
            </a:p>
          </p:txBody>
        </p:sp>
        <p:sp>
          <p:nvSpPr>
            <p:cNvPr id="45081" name="Oval 36"/>
            <p:cNvSpPr>
              <a:spLocks noChangeArrowheads="1"/>
            </p:cNvSpPr>
            <p:nvPr/>
          </p:nvSpPr>
          <p:spPr bwMode="auto">
            <a:xfrm>
              <a:off x="2738" y="1201"/>
              <a:ext cx="28" cy="57"/>
            </a:xfrm>
            <a:prstGeom prst="ellipse">
              <a:avLst/>
            </a:prstGeom>
            <a:solidFill>
              <a:schemeClr val="bg1"/>
            </a:solidFill>
            <a:ln w="3175">
              <a:solidFill>
                <a:schemeClr val="tx1"/>
              </a:solidFill>
              <a:round/>
              <a:headEnd/>
              <a:tailEnd/>
            </a:ln>
          </p:spPr>
          <p:txBody>
            <a:bodyPr wrap="none" anchor="ctr">
              <a:prstTxWarp prst="textNoShape">
                <a:avLst/>
              </a:prstTxWarp>
            </a:bodyPr>
            <a:lstStyle/>
            <a:p>
              <a:pPr algn="ctr" eaLnBrk="0" hangingPunct="0"/>
              <a:endParaRPr lang="en-US" dirty="0">
                <a:latin typeface="Arial" pitchFamily="34" charset="0"/>
              </a:endParaRPr>
            </a:p>
          </p:txBody>
        </p:sp>
      </p:grpSp>
      <p:grpSp>
        <p:nvGrpSpPr>
          <p:cNvPr id="16" name="Group 1174"/>
          <p:cNvGrpSpPr>
            <a:grpSpLocks/>
          </p:cNvGrpSpPr>
          <p:nvPr/>
        </p:nvGrpSpPr>
        <p:grpSpPr bwMode="auto">
          <a:xfrm>
            <a:off x="5595938" y="5121275"/>
            <a:ext cx="307975" cy="261938"/>
            <a:chOff x="2608" y="1161"/>
            <a:chExt cx="194" cy="165"/>
          </a:xfrm>
        </p:grpSpPr>
        <p:sp>
          <p:nvSpPr>
            <p:cNvPr id="62" name="Oval 35"/>
            <p:cNvSpPr>
              <a:spLocks noChangeArrowheads="1"/>
            </p:cNvSpPr>
            <p:nvPr/>
          </p:nvSpPr>
          <p:spPr bwMode="auto">
            <a:xfrm>
              <a:off x="2608" y="1161"/>
              <a:ext cx="194" cy="165"/>
            </a:xfrm>
            <a:prstGeom prst="ellipse">
              <a:avLst/>
            </a:prstGeom>
            <a:solidFill>
              <a:srgbClr val="FF7C80"/>
            </a:solidFill>
            <a:ln w="38100">
              <a:solidFill>
                <a:schemeClr val="tx1"/>
              </a:solidFill>
              <a:round/>
              <a:headEnd/>
              <a:tailEnd/>
            </a:ln>
          </p:spPr>
          <p:txBody>
            <a:bodyPr wrap="none" anchor="ctr">
              <a:prstTxWarp prst="textNoShape">
                <a:avLst/>
              </a:prstTxWarp>
            </a:bodyPr>
            <a:lstStyle/>
            <a:p>
              <a:pPr algn="ctr" eaLnBrk="0" hangingPunct="0">
                <a:defRPr/>
              </a:pPr>
              <a:endParaRPr lang="en-US" dirty="0">
                <a:latin typeface="Arial" pitchFamily="34" charset="0"/>
              </a:endParaRPr>
            </a:p>
          </p:txBody>
        </p:sp>
        <p:sp>
          <p:nvSpPr>
            <p:cNvPr id="45079" name="Oval 36"/>
            <p:cNvSpPr>
              <a:spLocks noChangeArrowheads="1"/>
            </p:cNvSpPr>
            <p:nvPr/>
          </p:nvSpPr>
          <p:spPr bwMode="auto">
            <a:xfrm>
              <a:off x="2738" y="1201"/>
              <a:ext cx="28" cy="57"/>
            </a:xfrm>
            <a:prstGeom prst="ellipse">
              <a:avLst/>
            </a:prstGeom>
            <a:solidFill>
              <a:schemeClr val="bg1"/>
            </a:solidFill>
            <a:ln w="3175">
              <a:solidFill>
                <a:schemeClr val="tx1"/>
              </a:solidFill>
              <a:round/>
              <a:headEnd/>
              <a:tailEnd/>
            </a:ln>
          </p:spPr>
          <p:txBody>
            <a:bodyPr wrap="none" anchor="ctr">
              <a:prstTxWarp prst="textNoShape">
                <a:avLst/>
              </a:prstTxWarp>
            </a:bodyPr>
            <a:lstStyle/>
            <a:p>
              <a:pPr algn="ctr" eaLnBrk="0" hangingPunct="0"/>
              <a:endParaRPr lang="en-US" dirty="0">
                <a:latin typeface="Arial" pitchFamily="34" charset="0"/>
              </a:endParaRPr>
            </a:p>
          </p:txBody>
        </p:sp>
      </p:grpSp>
      <p:sp>
        <p:nvSpPr>
          <p:cNvPr id="45070" name="TextBox 63"/>
          <p:cNvSpPr txBox="1">
            <a:spLocks noChangeArrowheads="1"/>
          </p:cNvSpPr>
          <p:nvPr/>
        </p:nvSpPr>
        <p:spPr bwMode="auto">
          <a:xfrm>
            <a:off x="5088255" y="5632768"/>
            <a:ext cx="1363663" cy="523875"/>
          </a:xfrm>
          <a:prstGeom prst="rect">
            <a:avLst/>
          </a:prstGeom>
          <a:noFill/>
          <a:ln w="9525">
            <a:noFill/>
            <a:miter lim="800000"/>
            <a:headEnd/>
            <a:tailEnd/>
          </a:ln>
        </p:spPr>
        <p:txBody>
          <a:bodyPr wrap="none">
            <a:prstTxWarp prst="textNoShape">
              <a:avLst/>
            </a:prstTxWarp>
            <a:spAutoFit/>
          </a:bodyPr>
          <a:lstStyle/>
          <a:p>
            <a:r>
              <a:rPr lang="en-US" sz="2800" dirty="0">
                <a:solidFill>
                  <a:schemeClr val="tx1"/>
                </a:solidFill>
                <a:latin typeface="Arial" pitchFamily="-72" charset="0"/>
                <a:ea typeface="Arial" pitchFamily="-72" charset="0"/>
                <a:cs typeface="Arial" pitchFamily="-72" charset="0"/>
              </a:rPr>
              <a:t>all dirty</a:t>
            </a:r>
          </a:p>
        </p:txBody>
      </p:sp>
      <p:sp>
        <p:nvSpPr>
          <p:cNvPr id="67" name="Arc 66"/>
          <p:cNvSpPr/>
          <p:nvPr/>
        </p:nvSpPr>
        <p:spPr bwMode="auto">
          <a:xfrm flipH="1" flipV="1">
            <a:off x="4567555" y="4999673"/>
            <a:ext cx="914400" cy="914400"/>
          </a:xfrm>
          <a:prstGeom prst="arc">
            <a:avLst/>
          </a:prstGeom>
          <a:noFill/>
          <a:ln w="57150" cap="flat" cmpd="sng" algn="ctr">
            <a:solidFill>
              <a:schemeClr val="tx1"/>
            </a:solidFill>
            <a:prstDash val="solid"/>
            <a:round/>
            <a:headEnd type="none" w="med" len="med"/>
            <a:tailEnd type="triangle" w="med" len="med"/>
          </a:ln>
          <a:effectLst/>
        </p:spPr>
        <p:txBody>
          <a:bodyPr anchor="ctr"/>
          <a:lstStyle/>
          <a:p>
            <a:pPr algn="ctr">
              <a:defRPr/>
            </a:pPr>
            <a:endParaRPr lang="en-US" dirty="0">
              <a:latin typeface="Arial" pitchFamily="34" charset="0"/>
            </a:endParaRPr>
          </a:p>
        </p:txBody>
      </p:sp>
      <p:sp>
        <p:nvSpPr>
          <p:cNvPr id="58" name="TextBox 57"/>
          <p:cNvSpPr txBox="1"/>
          <p:nvPr/>
        </p:nvSpPr>
        <p:spPr>
          <a:xfrm>
            <a:off x="3703320" y="4648200"/>
            <a:ext cx="743730" cy="461665"/>
          </a:xfrm>
          <a:prstGeom prst="rect">
            <a:avLst/>
          </a:prstGeom>
          <a:noFill/>
        </p:spPr>
        <p:txBody>
          <a:bodyPr wrap="none" rtlCol="0">
            <a:spAutoFit/>
          </a:bodyPr>
          <a:lstStyle/>
          <a:p>
            <a:r>
              <a:rPr lang="en-US" sz="2400" dirty="0" smtClean="0">
                <a:solidFill>
                  <a:schemeClr val="tx1"/>
                </a:solidFill>
                <a:latin typeface="cmsy10"/>
                <a:cs typeface="Arial" pitchFamily="34" charset="0"/>
              </a:rPr>
              <a:t>?</a:t>
            </a:r>
            <a:r>
              <a:rPr lang="en-US" sz="2400" dirty="0" smtClean="0">
                <a:solidFill>
                  <a:schemeClr val="tx1"/>
                </a:solidFill>
                <a:latin typeface="Arial" pitchFamily="34" charset="0"/>
                <a:cs typeface="Arial" pitchFamily="34" charset="0"/>
              </a:rPr>
              <a:t>11</a:t>
            </a:r>
            <a:endParaRPr lang="en-US" sz="2400" dirty="0" smtClean="0">
              <a:solidFill>
                <a:schemeClr val="tx1"/>
              </a:solidFill>
              <a:latin typeface="cmsy10"/>
              <a:cs typeface="Arial" pitchFamily="34" charset="0"/>
            </a:endParaRPr>
          </a:p>
        </p:txBody>
      </p:sp>
      <p:sp>
        <p:nvSpPr>
          <p:cNvPr id="60" name="TextBox 59"/>
          <p:cNvSpPr txBox="1"/>
          <p:nvPr/>
        </p:nvSpPr>
        <p:spPr>
          <a:xfrm>
            <a:off x="2418969" y="5052060"/>
            <a:ext cx="766557" cy="461665"/>
          </a:xfrm>
          <a:prstGeom prst="rect">
            <a:avLst/>
          </a:prstGeom>
          <a:noFill/>
        </p:spPr>
        <p:txBody>
          <a:bodyPr wrap="none" rtlCol="0">
            <a:spAutoFit/>
          </a:bodyPr>
          <a:lstStyle/>
          <a:p>
            <a:r>
              <a:rPr lang="en-US" sz="2400" dirty="0" smtClean="0">
                <a:solidFill>
                  <a:schemeClr val="tx1"/>
                </a:solidFill>
                <a:latin typeface="Arial" pitchFamily="34" charset="0"/>
                <a:cs typeface="Arial" pitchFamily="34" charset="0"/>
              </a:rPr>
              <a:t>1</a:t>
            </a:r>
            <a:r>
              <a:rPr lang="en-US" sz="2400" dirty="0" smtClean="0">
                <a:solidFill>
                  <a:schemeClr val="tx1"/>
                </a:solidFill>
                <a:latin typeface="cmsy10"/>
                <a:cs typeface="Arial" pitchFamily="34" charset="0"/>
              </a:rPr>
              <a:t>?</a:t>
            </a:r>
            <a:r>
              <a:rPr lang="en-US" sz="2400" dirty="0" smtClean="0">
                <a:solidFill>
                  <a:schemeClr val="tx1"/>
                </a:solidFill>
                <a:latin typeface="Arial" pitchFamily="34" charset="0"/>
                <a:cs typeface="Arial" pitchFamily="34" charset="0"/>
              </a:rPr>
              <a:t>1</a:t>
            </a:r>
            <a:endParaRPr lang="en-US" sz="2400" dirty="0" smtClean="0">
              <a:solidFill>
                <a:schemeClr val="tx1"/>
              </a:solidFill>
              <a:latin typeface="cmsy10"/>
              <a:cs typeface="Arial" pitchFamily="34" charset="0"/>
            </a:endParaRPr>
          </a:p>
        </p:txBody>
      </p:sp>
      <p:sp>
        <p:nvSpPr>
          <p:cNvPr id="61" name="TextBox 60"/>
          <p:cNvSpPr txBox="1"/>
          <p:nvPr/>
        </p:nvSpPr>
        <p:spPr>
          <a:xfrm>
            <a:off x="5969888" y="5052060"/>
            <a:ext cx="743730" cy="461665"/>
          </a:xfrm>
          <a:prstGeom prst="rect">
            <a:avLst/>
          </a:prstGeom>
          <a:noFill/>
        </p:spPr>
        <p:txBody>
          <a:bodyPr wrap="none" rtlCol="0">
            <a:spAutoFit/>
          </a:bodyPr>
          <a:lstStyle/>
          <a:p>
            <a:r>
              <a:rPr lang="en-US" sz="2400" dirty="0" smtClean="0">
                <a:solidFill>
                  <a:schemeClr val="tx1"/>
                </a:solidFill>
                <a:latin typeface="Arial" pitchFamily="34" charset="0"/>
                <a:cs typeface="Arial" pitchFamily="34" charset="0"/>
              </a:rPr>
              <a:t>11</a:t>
            </a:r>
            <a:r>
              <a:rPr lang="en-US" sz="2400" dirty="0" smtClean="0">
                <a:solidFill>
                  <a:schemeClr val="tx1"/>
                </a:solidFill>
                <a:latin typeface="cmsy10"/>
                <a:cs typeface="Arial" pitchFamily="34" charset="0"/>
              </a:rPr>
              <a:t>?</a:t>
            </a:r>
          </a:p>
        </p:txBody>
      </p:sp>
      <p:sp>
        <p:nvSpPr>
          <p:cNvPr id="57" name="TextBox 56"/>
          <p:cNvSpPr txBox="1"/>
          <p:nvPr/>
        </p:nvSpPr>
        <p:spPr>
          <a:xfrm>
            <a:off x="3397792" y="2353934"/>
            <a:ext cx="766557" cy="461665"/>
          </a:xfrm>
          <a:prstGeom prst="rect">
            <a:avLst/>
          </a:prstGeom>
          <a:noFill/>
        </p:spPr>
        <p:txBody>
          <a:bodyPr wrap="none" rtlCol="0">
            <a:spAutoFit/>
          </a:bodyPr>
          <a:lstStyle/>
          <a:p>
            <a:r>
              <a:rPr lang="en-US" sz="2400" dirty="0" smtClean="0">
                <a:solidFill>
                  <a:schemeClr val="tx1"/>
                </a:solidFill>
                <a:latin typeface="Arial" pitchFamily="34" charset="0"/>
                <a:cs typeface="Arial" pitchFamily="34" charset="0"/>
              </a:rPr>
              <a:t>0</a:t>
            </a:r>
            <a:r>
              <a:rPr lang="en-US" sz="2400" dirty="0" smtClean="0">
                <a:solidFill>
                  <a:schemeClr val="tx1"/>
                </a:solidFill>
                <a:latin typeface="cmsy10"/>
                <a:cs typeface="Arial" pitchFamily="34" charset="0"/>
              </a:rPr>
              <a:t>?</a:t>
            </a:r>
            <a:r>
              <a:rPr lang="en-US" sz="2400" dirty="0" smtClean="0">
                <a:solidFill>
                  <a:schemeClr val="tx1"/>
                </a:solidFill>
                <a:latin typeface="Arial" pitchFamily="34" charset="0"/>
                <a:cs typeface="Arial" pitchFamily="34" charset="0"/>
              </a:rPr>
              <a:t>1</a:t>
            </a:r>
            <a:endParaRPr lang="en-US" sz="2400" dirty="0" smtClean="0">
              <a:solidFill>
                <a:schemeClr val="tx1"/>
              </a:solidFill>
              <a:latin typeface="cmsy10"/>
              <a:cs typeface="Arial" pitchFamily="34" charset="0"/>
            </a:endParaRPr>
          </a:p>
        </p:txBody>
      </p:sp>
      <p:sp>
        <p:nvSpPr>
          <p:cNvPr id="66" name="TextBox 65"/>
          <p:cNvSpPr txBox="1"/>
          <p:nvPr/>
        </p:nvSpPr>
        <p:spPr>
          <a:xfrm>
            <a:off x="4979652" y="2353934"/>
            <a:ext cx="766557" cy="461665"/>
          </a:xfrm>
          <a:prstGeom prst="rect">
            <a:avLst/>
          </a:prstGeom>
          <a:noFill/>
        </p:spPr>
        <p:txBody>
          <a:bodyPr wrap="none" rtlCol="0">
            <a:spAutoFit/>
          </a:bodyPr>
          <a:lstStyle/>
          <a:p>
            <a:r>
              <a:rPr lang="en-US" sz="2400" dirty="0" smtClean="0">
                <a:solidFill>
                  <a:schemeClr val="tx1"/>
                </a:solidFill>
                <a:latin typeface="Arial" pitchFamily="34" charset="0"/>
                <a:cs typeface="Arial" pitchFamily="34" charset="0"/>
              </a:rPr>
              <a:t>01</a:t>
            </a:r>
            <a:r>
              <a:rPr lang="en-US" sz="2400" dirty="0" smtClean="0">
                <a:solidFill>
                  <a:schemeClr val="tx1"/>
                </a:solidFill>
                <a:latin typeface="cmsy10"/>
                <a:cs typeface="Arial" pitchFamily="34" charset="0"/>
              </a:rPr>
              <a:t>?</a:t>
            </a:r>
          </a:p>
        </p:txBody>
      </p:sp>
      <p:sp>
        <p:nvSpPr>
          <p:cNvPr id="63" name="TextBox 62"/>
          <p:cNvSpPr txBox="1"/>
          <p:nvPr/>
        </p:nvSpPr>
        <p:spPr>
          <a:xfrm>
            <a:off x="4979652" y="4096331"/>
            <a:ext cx="851515" cy="461665"/>
          </a:xfrm>
          <a:prstGeom prst="rect">
            <a:avLst/>
          </a:prstGeom>
          <a:noFill/>
        </p:spPr>
        <p:txBody>
          <a:bodyPr wrap="none" rtlCol="0">
            <a:spAutoFit/>
          </a:bodyPr>
          <a:lstStyle/>
          <a:p>
            <a:r>
              <a:rPr lang="en-US" sz="2400" dirty="0" smtClean="0">
                <a:solidFill>
                  <a:schemeClr val="tx1"/>
                </a:solidFill>
                <a:latin typeface="Arial" pitchFamily="34" charset="0"/>
                <a:cs typeface="Arial" pitchFamily="34" charset="0"/>
              </a:rPr>
              <a:t>1</a:t>
            </a:r>
            <a:r>
              <a:rPr lang="en-US" sz="2400" dirty="0" smtClean="0">
                <a:solidFill>
                  <a:schemeClr val="tx1"/>
                </a:solidFill>
                <a:latin typeface="cmsy10"/>
                <a:cs typeface="Arial" pitchFamily="34" charset="0"/>
              </a:rPr>
              <a:t>?</a:t>
            </a:r>
            <a:r>
              <a:rPr lang="en-US" sz="2400" dirty="0" smtClean="0">
                <a:solidFill>
                  <a:schemeClr val="tx1"/>
                </a:solidFill>
                <a:latin typeface="Arial" pitchFamily="34" charset="0"/>
                <a:cs typeface="Arial" pitchFamily="34" charset="0"/>
              </a:rPr>
              <a:t> 0</a:t>
            </a:r>
            <a:endParaRPr lang="en-US" sz="2400" dirty="0" smtClean="0">
              <a:solidFill>
                <a:schemeClr val="tx1"/>
              </a:solidFill>
              <a:latin typeface="cmsy10"/>
              <a:cs typeface="Arial" pitchFamily="34" charset="0"/>
            </a:endParaRPr>
          </a:p>
        </p:txBody>
      </p:sp>
      <p:sp>
        <p:nvSpPr>
          <p:cNvPr id="68" name="TextBox 67"/>
          <p:cNvSpPr txBox="1"/>
          <p:nvPr/>
        </p:nvSpPr>
        <p:spPr>
          <a:xfrm>
            <a:off x="3397792" y="4096331"/>
            <a:ext cx="766557" cy="461665"/>
          </a:xfrm>
          <a:prstGeom prst="rect">
            <a:avLst/>
          </a:prstGeom>
          <a:noFill/>
        </p:spPr>
        <p:txBody>
          <a:bodyPr wrap="none" rtlCol="0">
            <a:spAutoFit/>
          </a:bodyPr>
          <a:lstStyle/>
          <a:p>
            <a:r>
              <a:rPr lang="en-US" sz="2400" dirty="0" smtClean="0">
                <a:solidFill>
                  <a:schemeClr val="tx1"/>
                </a:solidFill>
                <a:latin typeface="Arial" pitchFamily="34" charset="0"/>
                <a:cs typeface="Arial" pitchFamily="34" charset="0"/>
              </a:rPr>
              <a:t>10</a:t>
            </a:r>
            <a:r>
              <a:rPr lang="en-US" sz="2400" dirty="0" smtClean="0">
                <a:solidFill>
                  <a:schemeClr val="tx1"/>
                </a:solidFill>
                <a:latin typeface="cmsy10"/>
                <a:cs typeface="Arial" pitchFamily="34" charset="0"/>
              </a:rPr>
              <a:t>?</a:t>
            </a:r>
          </a:p>
        </p:txBody>
      </p:sp>
      <p:sp>
        <p:nvSpPr>
          <p:cNvPr id="64" name="TextBox 63"/>
          <p:cNvSpPr txBox="1"/>
          <p:nvPr/>
        </p:nvSpPr>
        <p:spPr>
          <a:xfrm>
            <a:off x="1310640" y="3234690"/>
            <a:ext cx="766557" cy="461665"/>
          </a:xfrm>
          <a:prstGeom prst="rect">
            <a:avLst/>
          </a:prstGeom>
          <a:noFill/>
        </p:spPr>
        <p:txBody>
          <a:bodyPr wrap="none" rtlCol="0">
            <a:spAutoFit/>
          </a:bodyPr>
          <a:lstStyle/>
          <a:p>
            <a:r>
              <a:rPr lang="en-US" sz="2400" dirty="0" smtClean="0">
                <a:solidFill>
                  <a:schemeClr val="tx1"/>
                </a:solidFill>
                <a:latin typeface="cmsy10"/>
                <a:cs typeface="Arial" pitchFamily="34" charset="0"/>
              </a:rPr>
              <a:t>?</a:t>
            </a:r>
            <a:r>
              <a:rPr lang="en-US" sz="2400" dirty="0" smtClean="0">
                <a:solidFill>
                  <a:schemeClr val="tx1"/>
                </a:solidFill>
                <a:latin typeface="Arial" pitchFamily="34" charset="0"/>
                <a:cs typeface="Arial" pitchFamily="34" charset="0"/>
              </a:rPr>
              <a:t>01</a:t>
            </a:r>
            <a:endParaRPr lang="en-US" sz="2400" dirty="0" smtClean="0">
              <a:solidFill>
                <a:schemeClr val="tx1"/>
              </a:solidFill>
              <a:latin typeface="cmsy10"/>
              <a:cs typeface="Arial" pitchFamily="34" charset="0"/>
            </a:endParaRPr>
          </a:p>
        </p:txBody>
      </p:sp>
      <p:sp>
        <p:nvSpPr>
          <p:cNvPr id="71" name="TextBox 70"/>
          <p:cNvSpPr txBox="1"/>
          <p:nvPr/>
        </p:nvSpPr>
        <p:spPr>
          <a:xfrm>
            <a:off x="7066968" y="3234690"/>
            <a:ext cx="851515" cy="461665"/>
          </a:xfrm>
          <a:prstGeom prst="rect">
            <a:avLst/>
          </a:prstGeom>
          <a:noFill/>
        </p:spPr>
        <p:txBody>
          <a:bodyPr wrap="none" rtlCol="0">
            <a:spAutoFit/>
          </a:bodyPr>
          <a:lstStyle/>
          <a:p>
            <a:r>
              <a:rPr lang="en-US" sz="2400" dirty="0" smtClean="0">
                <a:solidFill>
                  <a:schemeClr val="tx1"/>
                </a:solidFill>
                <a:latin typeface="cmsy10"/>
                <a:cs typeface="Arial" pitchFamily="34" charset="0"/>
              </a:rPr>
              <a:t>?</a:t>
            </a:r>
            <a:r>
              <a:rPr lang="en-US" sz="2400" dirty="0" smtClean="0">
                <a:solidFill>
                  <a:schemeClr val="tx1"/>
                </a:solidFill>
                <a:latin typeface="Arial" pitchFamily="34" charset="0"/>
                <a:cs typeface="Arial" pitchFamily="34" charset="0"/>
              </a:rPr>
              <a:t>1 0</a:t>
            </a:r>
            <a:endParaRPr lang="en-US" sz="2400" dirty="0" smtClean="0">
              <a:solidFill>
                <a:schemeClr val="tx1"/>
              </a:solidFill>
              <a:latin typeface="cmsy10"/>
              <a:cs typeface="Arial" pitchFamily="34" charset="0"/>
            </a:endParaRPr>
          </a:p>
        </p:txBody>
      </p:sp>
      <p:sp>
        <p:nvSpPr>
          <p:cNvPr id="69" name="Rectangle 68"/>
          <p:cNvSpPr/>
          <p:nvPr/>
        </p:nvSpPr>
        <p:spPr bwMode="auto">
          <a:xfrm>
            <a:off x="8539089" y="1196773"/>
            <a:ext cx="393896" cy="509493"/>
          </a:xfrm>
          <a:prstGeom prst="rect">
            <a:avLst/>
          </a:prstGeom>
          <a:solidFill>
            <a:schemeClr val="bg1">
              <a:lumMod val="95000"/>
            </a:schemeClr>
          </a:solidFill>
          <a:ln w="38100" cap="flat" cmpd="sng" algn="ctr">
            <a:solidFill>
              <a:schemeClr val="bg1">
                <a:lumMod val="50000"/>
              </a:schemeClr>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600" b="0" i="0" u="none" strike="noStrike" cap="none" normalizeH="0" baseline="0" dirty="0" smtClean="0">
              <a:ln>
                <a:noFill/>
              </a:ln>
              <a:solidFill>
                <a:srgbClr val="0000FF"/>
              </a:solidFill>
              <a:effectLst/>
              <a:latin typeface="Arial" pitchFamily="34" charset="0"/>
              <a:cs typeface="Arial" pitchFamily="34" charset="0"/>
            </a:endParaRPr>
          </a:p>
        </p:txBody>
      </p:sp>
      <p:sp>
        <p:nvSpPr>
          <p:cNvPr id="72" name="Rounded Rectangle 71"/>
          <p:cNvSpPr/>
          <p:nvPr/>
        </p:nvSpPr>
        <p:spPr bwMode="auto">
          <a:xfrm>
            <a:off x="6348099" y="336428"/>
            <a:ext cx="1449057" cy="715089"/>
          </a:xfrm>
          <a:prstGeom prst="roundRect">
            <a:avLst/>
          </a:prstGeom>
          <a:solidFill>
            <a:schemeClr val="tx1"/>
          </a:solidFill>
          <a:ln w="38100" cap="flat" cmpd="sng" algn="ctr">
            <a:solidFill>
              <a:srgbClr val="0000FF"/>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600" b="0" i="0" u="none" strike="noStrike" cap="none" normalizeH="0" baseline="0" dirty="0" smtClean="0">
                <a:ln>
                  <a:noFill/>
                </a:ln>
                <a:solidFill>
                  <a:srgbClr val="FF0000"/>
                </a:solidFill>
                <a:effectLst/>
                <a:latin typeface="Arial" pitchFamily="34" charset="0"/>
                <a:cs typeface="Arial" pitchFamily="34" charset="0"/>
              </a:rPr>
              <a:t>1:01</a:t>
            </a:r>
          </a:p>
        </p:txBody>
      </p:sp>
      <p:sp>
        <p:nvSpPr>
          <p:cNvPr id="73" name="Freeform 72"/>
          <p:cNvSpPr/>
          <p:nvPr/>
        </p:nvSpPr>
        <p:spPr bwMode="auto">
          <a:xfrm>
            <a:off x="7568418" y="1088528"/>
            <a:ext cx="1069145" cy="416377"/>
          </a:xfrm>
          <a:custGeom>
            <a:avLst/>
            <a:gdLst>
              <a:gd name="connsiteX0" fmla="*/ 0 w 1069145"/>
              <a:gd name="connsiteY0" fmla="*/ 0 h 416377"/>
              <a:gd name="connsiteX1" fmla="*/ 534573 w 1069145"/>
              <a:gd name="connsiteY1" fmla="*/ 379828 h 416377"/>
              <a:gd name="connsiteX2" fmla="*/ 1069145 w 1069145"/>
              <a:gd name="connsiteY2" fmla="*/ 379828 h 416377"/>
            </a:gdLst>
            <a:ahLst/>
            <a:cxnLst>
              <a:cxn ang="0">
                <a:pos x="connsiteX0" y="connsiteY0"/>
              </a:cxn>
              <a:cxn ang="0">
                <a:pos x="connsiteX1" y="connsiteY1"/>
              </a:cxn>
              <a:cxn ang="0">
                <a:pos x="connsiteX2" y="connsiteY2"/>
              </a:cxn>
            </a:cxnLst>
            <a:rect l="l" t="t" r="r" b="b"/>
            <a:pathLst>
              <a:path w="1069145" h="416377">
                <a:moveTo>
                  <a:pt x="0" y="0"/>
                </a:moveTo>
                <a:cubicBezTo>
                  <a:pt x="178191" y="158261"/>
                  <a:pt x="356382" y="316523"/>
                  <a:pt x="534573" y="379828"/>
                </a:cubicBezTo>
                <a:cubicBezTo>
                  <a:pt x="712764" y="443133"/>
                  <a:pt x="890954" y="411480"/>
                  <a:pt x="1069145" y="379828"/>
                </a:cubicBezTo>
              </a:path>
            </a:pathLst>
          </a:custGeom>
          <a:noFill/>
          <a:ln w="38100" cap="flat" cmpd="sng" algn="ctr">
            <a:solidFill>
              <a:schemeClr val="bg1">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dirty="0" smtClean="0">
              <a:ln>
                <a:noFill/>
              </a:ln>
              <a:solidFill>
                <a:srgbClr val="0000FF"/>
              </a:solidFill>
              <a:effectLst/>
              <a:latin typeface="Arial" pitchFamily="34" charset="0"/>
            </a:endParaRPr>
          </a:p>
        </p:txBody>
      </p:sp>
      <p:sp>
        <p:nvSpPr>
          <p:cNvPr id="74" name="Chord 73"/>
          <p:cNvSpPr/>
          <p:nvPr/>
        </p:nvSpPr>
        <p:spPr bwMode="auto">
          <a:xfrm>
            <a:off x="8637563" y="1332871"/>
            <a:ext cx="175846" cy="175846"/>
          </a:xfrm>
          <a:prstGeom prst="chord">
            <a:avLst/>
          </a:prstGeom>
          <a:solidFill>
            <a:schemeClr val="bg1">
              <a:lumMod val="95000"/>
            </a:schemeClr>
          </a:solidFill>
          <a:ln w="38100" cap="flat" cmpd="sng" algn="ctr">
            <a:solidFill>
              <a:schemeClr val="bg1">
                <a:lumMod val="50000"/>
              </a:schemeClr>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600" b="0" i="0" u="none" strike="noStrike" cap="none" normalizeH="0" baseline="0" dirty="0" smtClean="0">
              <a:ln>
                <a:noFill/>
              </a:ln>
              <a:solidFill>
                <a:srgbClr val="0000FF"/>
              </a:solidFill>
              <a:effectLst/>
              <a:latin typeface="Arial" pitchFamily="34" charset="0"/>
              <a:cs typeface="Arial" pitchFamily="34" charset="0"/>
            </a:endParaRPr>
          </a:p>
        </p:txBody>
      </p:sp>
      <p:sp>
        <p:nvSpPr>
          <p:cNvPr id="75" name="Footer Placeholder 1"/>
          <p:cNvSpPr>
            <a:spLocks noGrp="1"/>
          </p:cNvSpPr>
          <p:nvPr>
            <p:ph type="ftr" sz="quarter" idx="4294967295"/>
          </p:nvPr>
        </p:nvSpPr>
        <p:spPr>
          <a:xfrm>
            <a:off x="3124200" y="6248400"/>
            <a:ext cx="2895600" cy="457200"/>
          </a:xfrm>
        </p:spPr>
        <p:txBody>
          <a:bodyPr/>
          <a:lstStyle/>
          <a:p>
            <a:r>
              <a:rPr lang="en-US" dirty="0" smtClean="0"/>
              <a:t>Distributed Computing though Combinatorial Topology</a:t>
            </a:r>
            <a:endParaRPr lang="en-US" dirty="0"/>
          </a:p>
        </p:txBody>
      </p:sp>
    </p:spTree>
    <p:extLst>
      <p:ext uri="{BB962C8B-B14F-4D97-AF65-F5344CB8AC3E}">
        <p14:creationId xmlns:p14="http://schemas.microsoft.com/office/powerpoint/2010/main" val="69220251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Freeform 24"/>
          <p:cNvSpPr/>
          <p:nvPr/>
        </p:nvSpPr>
        <p:spPr bwMode="auto">
          <a:xfrm flipV="1">
            <a:off x="3454400" y="5011738"/>
            <a:ext cx="2287588" cy="228600"/>
          </a:xfrm>
          <a:custGeom>
            <a:avLst/>
            <a:gdLst>
              <a:gd name="connsiteX0" fmla="*/ 0 w 2286000"/>
              <a:gd name="connsiteY0" fmla="*/ 10391 h 228600"/>
              <a:gd name="connsiteX1" fmla="*/ 1122218 w 2286000"/>
              <a:gd name="connsiteY1" fmla="*/ 228600 h 228600"/>
              <a:gd name="connsiteX2" fmla="*/ 2286000 w 2286000"/>
              <a:gd name="connsiteY2" fmla="*/ 0 h 228600"/>
              <a:gd name="connsiteX3" fmla="*/ 62346 w 2286000"/>
              <a:gd name="connsiteY3" fmla="*/ 0 h 228600"/>
            </a:gdLst>
            <a:ahLst/>
            <a:cxnLst>
              <a:cxn ang="0">
                <a:pos x="connsiteX0" y="connsiteY0"/>
              </a:cxn>
              <a:cxn ang="0">
                <a:pos x="connsiteX1" y="connsiteY1"/>
              </a:cxn>
              <a:cxn ang="0">
                <a:pos x="connsiteX2" y="connsiteY2"/>
              </a:cxn>
              <a:cxn ang="0">
                <a:pos x="connsiteX3" y="connsiteY3"/>
              </a:cxn>
            </a:cxnLst>
            <a:rect l="l" t="t" r="r" b="b"/>
            <a:pathLst>
              <a:path w="2286000" h="228600">
                <a:moveTo>
                  <a:pt x="0" y="10391"/>
                </a:moveTo>
                <a:lnTo>
                  <a:pt x="1122218" y="228600"/>
                </a:lnTo>
                <a:lnTo>
                  <a:pt x="2286000" y="0"/>
                </a:lnTo>
                <a:lnTo>
                  <a:pt x="62346" y="0"/>
                </a:lnTo>
              </a:path>
            </a:pathLst>
          </a:custGeom>
          <a:solidFill>
            <a:schemeClr val="bg1">
              <a:lumMod val="85000"/>
            </a:schemeClr>
          </a:solidFill>
          <a:ln w="57150" cap="flat" cmpd="sng" algn="ctr">
            <a:solidFill>
              <a:schemeClr val="tx1"/>
            </a:solidFill>
            <a:prstDash val="solid"/>
            <a:round/>
            <a:headEnd type="none" w="med" len="med"/>
            <a:tailEnd type="none" w="med" len="med"/>
          </a:ln>
          <a:effectLst/>
        </p:spPr>
        <p:txBody>
          <a:bodyPr anchor="ctr"/>
          <a:lstStyle/>
          <a:p>
            <a:pPr algn="ctr">
              <a:defRPr/>
            </a:pPr>
            <a:endParaRPr lang="en-US" dirty="0">
              <a:latin typeface="Arial" pitchFamily="34" charset="0"/>
            </a:endParaRPr>
          </a:p>
        </p:txBody>
      </p:sp>
      <p:grpSp>
        <p:nvGrpSpPr>
          <p:cNvPr id="14" name="Group 1174"/>
          <p:cNvGrpSpPr>
            <a:grpSpLocks/>
          </p:cNvGrpSpPr>
          <p:nvPr/>
        </p:nvGrpSpPr>
        <p:grpSpPr bwMode="auto">
          <a:xfrm>
            <a:off x="4418013" y="4857750"/>
            <a:ext cx="307975" cy="261938"/>
            <a:chOff x="2608" y="1161"/>
            <a:chExt cx="194" cy="165"/>
          </a:xfrm>
        </p:grpSpPr>
        <p:sp>
          <p:nvSpPr>
            <p:cNvPr id="45082" name="Oval 35"/>
            <p:cNvSpPr>
              <a:spLocks noChangeArrowheads="1"/>
            </p:cNvSpPr>
            <p:nvPr/>
          </p:nvSpPr>
          <p:spPr bwMode="auto">
            <a:xfrm>
              <a:off x="2608" y="1161"/>
              <a:ext cx="194" cy="165"/>
            </a:xfrm>
            <a:prstGeom prst="ellipse">
              <a:avLst/>
            </a:prstGeom>
            <a:solidFill>
              <a:schemeClr val="accent1"/>
            </a:solidFill>
            <a:ln w="38100">
              <a:solidFill>
                <a:schemeClr val="tx1"/>
              </a:solidFill>
              <a:round/>
              <a:headEnd/>
              <a:tailEnd/>
            </a:ln>
          </p:spPr>
          <p:txBody>
            <a:bodyPr wrap="none" anchor="ctr">
              <a:prstTxWarp prst="textNoShape">
                <a:avLst/>
              </a:prstTxWarp>
            </a:bodyPr>
            <a:lstStyle/>
            <a:p>
              <a:pPr algn="ctr" eaLnBrk="0" hangingPunct="0"/>
              <a:endParaRPr lang="en-US" dirty="0">
                <a:latin typeface="Arial" pitchFamily="34" charset="0"/>
              </a:endParaRPr>
            </a:p>
          </p:txBody>
        </p:sp>
        <p:sp>
          <p:nvSpPr>
            <p:cNvPr id="45083" name="Oval 36"/>
            <p:cNvSpPr>
              <a:spLocks noChangeArrowheads="1"/>
            </p:cNvSpPr>
            <p:nvPr/>
          </p:nvSpPr>
          <p:spPr bwMode="auto">
            <a:xfrm>
              <a:off x="2738" y="1201"/>
              <a:ext cx="28" cy="57"/>
            </a:xfrm>
            <a:prstGeom prst="ellipse">
              <a:avLst/>
            </a:prstGeom>
            <a:solidFill>
              <a:schemeClr val="bg1"/>
            </a:solidFill>
            <a:ln w="3175">
              <a:solidFill>
                <a:schemeClr val="tx1"/>
              </a:solidFill>
              <a:round/>
              <a:headEnd/>
              <a:tailEnd/>
            </a:ln>
          </p:spPr>
          <p:txBody>
            <a:bodyPr wrap="none" anchor="ctr">
              <a:prstTxWarp prst="textNoShape">
                <a:avLst/>
              </a:prstTxWarp>
            </a:bodyPr>
            <a:lstStyle/>
            <a:p>
              <a:pPr algn="ctr" eaLnBrk="0" hangingPunct="0"/>
              <a:endParaRPr lang="en-US" dirty="0">
                <a:latin typeface="Arial" pitchFamily="34" charset="0"/>
              </a:endParaRPr>
            </a:p>
          </p:txBody>
        </p:sp>
      </p:grpSp>
      <p:grpSp>
        <p:nvGrpSpPr>
          <p:cNvPr id="15" name="Group 1174"/>
          <p:cNvGrpSpPr>
            <a:grpSpLocks/>
          </p:cNvGrpSpPr>
          <p:nvPr/>
        </p:nvGrpSpPr>
        <p:grpSpPr bwMode="auto">
          <a:xfrm>
            <a:off x="3286125" y="5121275"/>
            <a:ext cx="307975" cy="261938"/>
            <a:chOff x="2608" y="1161"/>
            <a:chExt cx="194" cy="165"/>
          </a:xfrm>
        </p:grpSpPr>
        <p:sp>
          <p:nvSpPr>
            <p:cNvPr id="59" name="Oval 35"/>
            <p:cNvSpPr>
              <a:spLocks noChangeArrowheads="1"/>
            </p:cNvSpPr>
            <p:nvPr/>
          </p:nvSpPr>
          <p:spPr bwMode="auto">
            <a:xfrm>
              <a:off x="2608" y="1161"/>
              <a:ext cx="194" cy="165"/>
            </a:xfrm>
            <a:prstGeom prst="ellipse">
              <a:avLst/>
            </a:prstGeom>
            <a:solidFill>
              <a:schemeClr val="accent3"/>
            </a:solidFill>
            <a:ln w="38100">
              <a:solidFill>
                <a:schemeClr val="tx1"/>
              </a:solidFill>
              <a:round/>
              <a:headEnd/>
              <a:tailEnd/>
            </a:ln>
          </p:spPr>
          <p:txBody>
            <a:bodyPr wrap="none" anchor="ctr">
              <a:prstTxWarp prst="textNoShape">
                <a:avLst/>
              </a:prstTxWarp>
            </a:bodyPr>
            <a:lstStyle/>
            <a:p>
              <a:pPr algn="ctr" eaLnBrk="0" hangingPunct="0">
                <a:defRPr/>
              </a:pPr>
              <a:endParaRPr lang="en-US" dirty="0">
                <a:latin typeface="Arial" pitchFamily="34" charset="0"/>
              </a:endParaRPr>
            </a:p>
          </p:txBody>
        </p:sp>
        <p:sp>
          <p:nvSpPr>
            <p:cNvPr id="45081" name="Oval 36"/>
            <p:cNvSpPr>
              <a:spLocks noChangeArrowheads="1"/>
            </p:cNvSpPr>
            <p:nvPr/>
          </p:nvSpPr>
          <p:spPr bwMode="auto">
            <a:xfrm>
              <a:off x="2738" y="1201"/>
              <a:ext cx="28" cy="57"/>
            </a:xfrm>
            <a:prstGeom prst="ellipse">
              <a:avLst/>
            </a:prstGeom>
            <a:solidFill>
              <a:schemeClr val="bg1"/>
            </a:solidFill>
            <a:ln w="3175">
              <a:solidFill>
                <a:schemeClr val="tx1"/>
              </a:solidFill>
              <a:round/>
              <a:headEnd/>
              <a:tailEnd/>
            </a:ln>
          </p:spPr>
          <p:txBody>
            <a:bodyPr wrap="none" anchor="ctr">
              <a:prstTxWarp prst="textNoShape">
                <a:avLst/>
              </a:prstTxWarp>
            </a:bodyPr>
            <a:lstStyle/>
            <a:p>
              <a:pPr algn="ctr" eaLnBrk="0" hangingPunct="0"/>
              <a:endParaRPr lang="en-US" dirty="0">
                <a:latin typeface="Arial" pitchFamily="34" charset="0"/>
              </a:endParaRPr>
            </a:p>
          </p:txBody>
        </p:sp>
      </p:grpSp>
      <p:grpSp>
        <p:nvGrpSpPr>
          <p:cNvPr id="16" name="Group 1174"/>
          <p:cNvGrpSpPr>
            <a:grpSpLocks/>
          </p:cNvGrpSpPr>
          <p:nvPr/>
        </p:nvGrpSpPr>
        <p:grpSpPr bwMode="auto">
          <a:xfrm>
            <a:off x="5595938" y="5121275"/>
            <a:ext cx="307975" cy="261938"/>
            <a:chOff x="2608" y="1161"/>
            <a:chExt cx="194" cy="165"/>
          </a:xfrm>
        </p:grpSpPr>
        <p:sp>
          <p:nvSpPr>
            <p:cNvPr id="62" name="Oval 35"/>
            <p:cNvSpPr>
              <a:spLocks noChangeArrowheads="1"/>
            </p:cNvSpPr>
            <p:nvPr/>
          </p:nvSpPr>
          <p:spPr bwMode="auto">
            <a:xfrm>
              <a:off x="2608" y="1161"/>
              <a:ext cx="194" cy="165"/>
            </a:xfrm>
            <a:prstGeom prst="ellipse">
              <a:avLst/>
            </a:prstGeom>
            <a:solidFill>
              <a:srgbClr val="FF7C80"/>
            </a:solidFill>
            <a:ln w="38100">
              <a:solidFill>
                <a:schemeClr val="tx1"/>
              </a:solidFill>
              <a:round/>
              <a:headEnd/>
              <a:tailEnd/>
            </a:ln>
          </p:spPr>
          <p:txBody>
            <a:bodyPr wrap="none" anchor="ctr">
              <a:prstTxWarp prst="textNoShape">
                <a:avLst/>
              </a:prstTxWarp>
            </a:bodyPr>
            <a:lstStyle/>
            <a:p>
              <a:pPr algn="ctr" eaLnBrk="0" hangingPunct="0">
                <a:defRPr/>
              </a:pPr>
              <a:endParaRPr lang="en-US" dirty="0">
                <a:latin typeface="Arial" pitchFamily="34" charset="0"/>
              </a:endParaRPr>
            </a:p>
          </p:txBody>
        </p:sp>
        <p:sp>
          <p:nvSpPr>
            <p:cNvPr id="45079" name="Oval 36"/>
            <p:cNvSpPr>
              <a:spLocks noChangeArrowheads="1"/>
            </p:cNvSpPr>
            <p:nvPr/>
          </p:nvSpPr>
          <p:spPr bwMode="auto">
            <a:xfrm>
              <a:off x="2738" y="1201"/>
              <a:ext cx="28" cy="57"/>
            </a:xfrm>
            <a:prstGeom prst="ellipse">
              <a:avLst/>
            </a:prstGeom>
            <a:solidFill>
              <a:schemeClr val="bg1"/>
            </a:solidFill>
            <a:ln w="3175">
              <a:solidFill>
                <a:schemeClr val="tx1"/>
              </a:solidFill>
              <a:round/>
              <a:headEnd/>
              <a:tailEnd/>
            </a:ln>
          </p:spPr>
          <p:txBody>
            <a:bodyPr wrap="none" anchor="ctr">
              <a:prstTxWarp prst="textNoShape">
                <a:avLst/>
              </a:prstTxWarp>
            </a:bodyPr>
            <a:lstStyle/>
            <a:p>
              <a:pPr algn="ctr" eaLnBrk="0" hangingPunct="0"/>
              <a:endParaRPr lang="en-US" dirty="0">
                <a:latin typeface="Arial" pitchFamily="34" charset="0"/>
              </a:endParaRPr>
            </a:p>
          </p:txBody>
        </p:sp>
      </p:grpSp>
      <p:sp>
        <p:nvSpPr>
          <p:cNvPr id="45070" name="TextBox 63"/>
          <p:cNvSpPr txBox="1">
            <a:spLocks noChangeArrowheads="1"/>
          </p:cNvSpPr>
          <p:nvPr/>
        </p:nvSpPr>
        <p:spPr bwMode="auto">
          <a:xfrm>
            <a:off x="5088255" y="5632768"/>
            <a:ext cx="1363663" cy="523875"/>
          </a:xfrm>
          <a:prstGeom prst="rect">
            <a:avLst/>
          </a:prstGeom>
          <a:noFill/>
          <a:ln w="9525">
            <a:noFill/>
            <a:miter lim="800000"/>
            <a:headEnd/>
            <a:tailEnd/>
          </a:ln>
        </p:spPr>
        <p:txBody>
          <a:bodyPr wrap="none">
            <a:prstTxWarp prst="textNoShape">
              <a:avLst/>
            </a:prstTxWarp>
            <a:spAutoFit/>
          </a:bodyPr>
          <a:lstStyle/>
          <a:p>
            <a:r>
              <a:rPr lang="en-US" sz="2800" dirty="0">
                <a:solidFill>
                  <a:schemeClr val="tx1"/>
                </a:solidFill>
                <a:latin typeface="Arial" pitchFamily="-72" charset="0"/>
                <a:ea typeface="Arial" pitchFamily="-72" charset="0"/>
                <a:cs typeface="Arial" pitchFamily="-72" charset="0"/>
              </a:rPr>
              <a:t>all dirty</a:t>
            </a:r>
          </a:p>
        </p:txBody>
      </p:sp>
      <p:sp>
        <p:nvSpPr>
          <p:cNvPr id="67" name="Arc 66"/>
          <p:cNvSpPr/>
          <p:nvPr/>
        </p:nvSpPr>
        <p:spPr bwMode="auto">
          <a:xfrm flipH="1" flipV="1">
            <a:off x="4567555" y="4999673"/>
            <a:ext cx="914400" cy="914400"/>
          </a:xfrm>
          <a:prstGeom prst="arc">
            <a:avLst/>
          </a:prstGeom>
          <a:noFill/>
          <a:ln w="57150" cap="flat" cmpd="sng" algn="ctr">
            <a:solidFill>
              <a:schemeClr val="tx1"/>
            </a:solidFill>
            <a:prstDash val="solid"/>
            <a:round/>
            <a:headEnd type="none" w="med" len="med"/>
            <a:tailEnd type="triangle" w="med" len="med"/>
          </a:ln>
          <a:effectLst/>
        </p:spPr>
        <p:txBody>
          <a:bodyPr anchor="ctr"/>
          <a:lstStyle/>
          <a:p>
            <a:pPr algn="ctr">
              <a:defRPr/>
            </a:pPr>
            <a:endParaRPr lang="en-US" dirty="0">
              <a:latin typeface="Arial" pitchFamily="34" charset="0"/>
            </a:endParaRPr>
          </a:p>
        </p:txBody>
      </p:sp>
      <p:sp>
        <p:nvSpPr>
          <p:cNvPr id="58" name="TextBox 57"/>
          <p:cNvSpPr txBox="1"/>
          <p:nvPr/>
        </p:nvSpPr>
        <p:spPr>
          <a:xfrm>
            <a:off x="3703320" y="4648200"/>
            <a:ext cx="743730" cy="461665"/>
          </a:xfrm>
          <a:prstGeom prst="rect">
            <a:avLst/>
          </a:prstGeom>
          <a:noFill/>
        </p:spPr>
        <p:txBody>
          <a:bodyPr wrap="none" rtlCol="0">
            <a:spAutoFit/>
          </a:bodyPr>
          <a:lstStyle/>
          <a:p>
            <a:r>
              <a:rPr lang="en-US" sz="2400" dirty="0" smtClean="0">
                <a:solidFill>
                  <a:schemeClr val="tx1"/>
                </a:solidFill>
                <a:latin typeface="cmsy10"/>
                <a:cs typeface="Arial" pitchFamily="34" charset="0"/>
              </a:rPr>
              <a:t>?</a:t>
            </a:r>
            <a:r>
              <a:rPr lang="en-US" sz="2400" dirty="0" smtClean="0">
                <a:solidFill>
                  <a:schemeClr val="tx1"/>
                </a:solidFill>
                <a:latin typeface="Arial" pitchFamily="34" charset="0"/>
                <a:cs typeface="Arial" pitchFamily="34" charset="0"/>
              </a:rPr>
              <a:t>11</a:t>
            </a:r>
            <a:endParaRPr lang="en-US" sz="2400" dirty="0" smtClean="0">
              <a:solidFill>
                <a:schemeClr val="tx1"/>
              </a:solidFill>
              <a:latin typeface="cmsy10"/>
              <a:cs typeface="Arial" pitchFamily="34" charset="0"/>
            </a:endParaRPr>
          </a:p>
        </p:txBody>
      </p:sp>
      <p:sp>
        <p:nvSpPr>
          <p:cNvPr id="60" name="TextBox 59"/>
          <p:cNvSpPr txBox="1"/>
          <p:nvPr/>
        </p:nvSpPr>
        <p:spPr>
          <a:xfrm>
            <a:off x="2418969" y="5052060"/>
            <a:ext cx="766557" cy="461665"/>
          </a:xfrm>
          <a:prstGeom prst="rect">
            <a:avLst/>
          </a:prstGeom>
          <a:noFill/>
        </p:spPr>
        <p:txBody>
          <a:bodyPr wrap="none" rtlCol="0">
            <a:spAutoFit/>
          </a:bodyPr>
          <a:lstStyle/>
          <a:p>
            <a:r>
              <a:rPr lang="en-US" sz="2400" dirty="0" smtClean="0">
                <a:solidFill>
                  <a:schemeClr val="tx1"/>
                </a:solidFill>
                <a:latin typeface="Arial" pitchFamily="34" charset="0"/>
                <a:cs typeface="Arial" pitchFamily="34" charset="0"/>
              </a:rPr>
              <a:t>1</a:t>
            </a:r>
            <a:r>
              <a:rPr lang="en-US" sz="2400" dirty="0" smtClean="0">
                <a:solidFill>
                  <a:schemeClr val="tx1"/>
                </a:solidFill>
                <a:latin typeface="cmsy10"/>
                <a:cs typeface="Arial" pitchFamily="34" charset="0"/>
              </a:rPr>
              <a:t>?</a:t>
            </a:r>
            <a:r>
              <a:rPr lang="en-US" sz="2400" dirty="0" smtClean="0">
                <a:solidFill>
                  <a:schemeClr val="tx1"/>
                </a:solidFill>
                <a:latin typeface="Arial" pitchFamily="34" charset="0"/>
                <a:cs typeface="Arial" pitchFamily="34" charset="0"/>
              </a:rPr>
              <a:t>1</a:t>
            </a:r>
            <a:endParaRPr lang="en-US" sz="2400" dirty="0" smtClean="0">
              <a:solidFill>
                <a:schemeClr val="tx1"/>
              </a:solidFill>
              <a:latin typeface="cmsy10"/>
              <a:cs typeface="Arial" pitchFamily="34" charset="0"/>
            </a:endParaRPr>
          </a:p>
        </p:txBody>
      </p:sp>
      <p:sp>
        <p:nvSpPr>
          <p:cNvPr id="61" name="TextBox 60"/>
          <p:cNvSpPr txBox="1"/>
          <p:nvPr/>
        </p:nvSpPr>
        <p:spPr>
          <a:xfrm>
            <a:off x="5969888" y="5052060"/>
            <a:ext cx="743730" cy="461665"/>
          </a:xfrm>
          <a:prstGeom prst="rect">
            <a:avLst/>
          </a:prstGeom>
          <a:noFill/>
        </p:spPr>
        <p:txBody>
          <a:bodyPr wrap="none" rtlCol="0">
            <a:spAutoFit/>
          </a:bodyPr>
          <a:lstStyle/>
          <a:p>
            <a:r>
              <a:rPr lang="en-US" sz="2400" dirty="0" smtClean="0">
                <a:solidFill>
                  <a:schemeClr val="tx1"/>
                </a:solidFill>
                <a:latin typeface="Arial" pitchFamily="34" charset="0"/>
                <a:cs typeface="Arial" pitchFamily="34" charset="0"/>
              </a:rPr>
              <a:t>11</a:t>
            </a:r>
            <a:r>
              <a:rPr lang="en-US" sz="2400" dirty="0" smtClean="0">
                <a:solidFill>
                  <a:schemeClr val="tx1"/>
                </a:solidFill>
                <a:latin typeface="cmsy10"/>
                <a:cs typeface="Arial" pitchFamily="34" charset="0"/>
              </a:rPr>
              <a:t>?</a:t>
            </a:r>
          </a:p>
        </p:txBody>
      </p:sp>
      <p:sp>
        <p:nvSpPr>
          <p:cNvPr id="69" name="Rectangle 68"/>
          <p:cNvSpPr/>
          <p:nvPr/>
        </p:nvSpPr>
        <p:spPr bwMode="auto">
          <a:xfrm>
            <a:off x="8539089" y="1196773"/>
            <a:ext cx="393896" cy="509493"/>
          </a:xfrm>
          <a:prstGeom prst="rect">
            <a:avLst/>
          </a:prstGeom>
          <a:solidFill>
            <a:schemeClr val="bg1">
              <a:lumMod val="95000"/>
            </a:schemeClr>
          </a:solidFill>
          <a:ln w="38100" cap="flat" cmpd="sng" algn="ctr">
            <a:solidFill>
              <a:schemeClr val="bg1">
                <a:lumMod val="50000"/>
              </a:schemeClr>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600" b="0" i="0" u="none" strike="noStrike" cap="none" normalizeH="0" baseline="0" dirty="0" smtClean="0">
              <a:ln>
                <a:noFill/>
              </a:ln>
              <a:solidFill>
                <a:srgbClr val="0000FF"/>
              </a:solidFill>
              <a:effectLst/>
              <a:latin typeface="Arial" pitchFamily="34" charset="0"/>
              <a:cs typeface="Arial" pitchFamily="34" charset="0"/>
            </a:endParaRPr>
          </a:p>
        </p:txBody>
      </p:sp>
      <p:sp>
        <p:nvSpPr>
          <p:cNvPr id="72" name="Rounded Rectangle 71"/>
          <p:cNvSpPr/>
          <p:nvPr/>
        </p:nvSpPr>
        <p:spPr bwMode="auto">
          <a:xfrm>
            <a:off x="6348099" y="336428"/>
            <a:ext cx="1449057" cy="715089"/>
          </a:xfrm>
          <a:prstGeom prst="roundRect">
            <a:avLst/>
          </a:prstGeom>
          <a:solidFill>
            <a:schemeClr val="tx1"/>
          </a:solidFill>
          <a:ln w="38100" cap="flat" cmpd="sng" algn="ctr">
            <a:solidFill>
              <a:srgbClr val="0000FF"/>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600" b="0" i="0" u="none" strike="noStrike" cap="none" normalizeH="0" baseline="0" dirty="0" smtClean="0">
                <a:ln>
                  <a:noFill/>
                </a:ln>
                <a:solidFill>
                  <a:srgbClr val="FF0000"/>
                </a:solidFill>
                <a:effectLst/>
                <a:latin typeface="Arial" pitchFamily="34" charset="0"/>
                <a:cs typeface="Arial" pitchFamily="34" charset="0"/>
              </a:rPr>
              <a:t>2:01</a:t>
            </a:r>
          </a:p>
        </p:txBody>
      </p:sp>
      <p:sp>
        <p:nvSpPr>
          <p:cNvPr id="73" name="Freeform 72"/>
          <p:cNvSpPr/>
          <p:nvPr/>
        </p:nvSpPr>
        <p:spPr bwMode="auto">
          <a:xfrm>
            <a:off x="7568418" y="1088528"/>
            <a:ext cx="1069145" cy="416377"/>
          </a:xfrm>
          <a:custGeom>
            <a:avLst/>
            <a:gdLst>
              <a:gd name="connsiteX0" fmla="*/ 0 w 1069145"/>
              <a:gd name="connsiteY0" fmla="*/ 0 h 416377"/>
              <a:gd name="connsiteX1" fmla="*/ 534573 w 1069145"/>
              <a:gd name="connsiteY1" fmla="*/ 379828 h 416377"/>
              <a:gd name="connsiteX2" fmla="*/ 1069145 w 1069145"/>
              <a:gd name="connsiteY2" fmla="*/ 379828 h 416377"/>
            </a:gdLst>
            <a:ahLst/>
            <a:cxnLst>
              <a:cxn ang="0">
                <a:pos x="connsiteX0" y="connsiteY0"/>
              </a:cxn>
              <a:cxn ang="0">
                <a:pos x="connsiteX1" y="connsiteY1"/>
              </a:cxn>
              <a:cxn ang="0">
                <a:pos x="connsiteX2" y="connsiteY2"/>
              </a:cxn>
            </a:cxnLst>
            <a:rect l="l" t="t" r="r" b="b"/>
            <a:pathLst>
              <a:path w="1069145" h="416377">
                <a:moveTo>
                  <a:pt x="0" y="0"/>
                </a:moveTo>
                <a:cubicBezTo>
                  <a:pt x="178191" y="158261"/>
                  <a:pt x="356382" y="316523"/>
                  <a:pt x="534573" y="379828"/>
                </a:cubicBezTo>
                <a:cubicBezTo>
                  <a:pt x="712764" y="443133"/>
                  <a:pt x="890954" y="411480"/>
                  <a:pt x="1069145" y="379828"/>
                </a:cubicBezTo>
              </a:path>
            </a:pathLst>
          </a:custGeom>
          <a:noFill/>
          <a:ln w="38100" cap="flat" cmpd="sng" algn="ctr">
            <a:solidFill>
              <a:schemeClr val="bg1">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dirty="0" smtClean="0">
              <a:ln>
                <a:noFill/>
              </a:ln>
              <a:solidFill>
                <a:srgbClr val="0000FF"/>
              </a:solidFill>
              <a:effectLst/>
              <a:latin typeface="Arial" pitchFamily="34" charset="0"/>
            </a:endParaRPr>
          </a:p>
        </p:txBody>
      </p:sp>
      <p:sp>
        <p:nvSpPr>
          <p:cNvPr id="74" name="Chord 73"/>
          <p:cNvSpPr/>
          <p:nvPr/>
        </p:nvSpPr>
        <p:spPr bwMode="auto">
          <a:xfrm>
            <a:off x="8637563" y="1332871"/>
            <a:ext cx="175846" cy="175846"/>
          </a:xfrm>
          <a:prstGeom prst="chord">
            <a:avLst/>
          </a:prstGeom>
          <a:solidFill>
            <a:schemeClr val="bg1">
              <a:lumMod val="95000"/>
            </a:schemeClr>
          </a:solidFill>
          <a:ln w="38100" cap="flat" cmpd="sng" algn="ctr">
            <a:solidFill>
              <a:schemeClr val="bg1">
                <a:lumMod val="50000"/>
              </a:schemeClr>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600" b="0" i="0" u="none" strike="noStrike" cap="none" normalizeH="0" baseline="0" dirty="0" smtClean="0">
              <a:ln>
                <a:noFill/>
              </a:ln>
              <a:solidFill>
                <a:srgbClr val="0000FF"/>
              </a:solidFill>
              <a:effectLst/>
              <a:latin typeface="Arial" pitchFamily="34" charset="0"/>
              <a:cs typeface="Arial" pitchFamily="34" charset="0"/>
            </a:endParaRPr>
          </a:p>
        </p:txBody>
      </p:sp>
      <p:sp>
        <p:nvSpPr>
          <p:cNvPr id="75" name="Footer Placeholder 1"/>
          <p:cNvSpPr>
            <a:spLocks noGrp="1"/>
          </p:cNvSpPr>
          <p:nvPr>
            <p:ph type="ftr" sz="quarter" idx="4294967295"/>
          </p:nvPr>
        </p:nvSpPr>
        <p:spPr>
          <a:xfrm>
            <a:off x="3124200" y="6248400"/>
            <a:ext cx="2895600" cy="457200"/>
          </a:xfrm>
        </p:spPr>
        <p:txBody>
          <a:bodyPr/>
          <a:lstStyle/>
          <a:p>
            <a:r>
              <a:rPr lang="en-US" dirty="0" smtClean="0"/>
              <a:t>Distributed Computing though Combinatorial Topology</a:t>
            </a:r>
            <a:endParaRPr lang="en-US" dirty="0"/>
          </a:p>
        </p:txBody>
      </p:sp>
    </p:spTree>
    <p:extLst>
      <p:ext uri="{BB962C8B-B14F-4D97-AF65-F5344CB8AC3E}">
        <p14:creationId xmlns:p14="http://schemas.microsoft.com/office/powerpoint/2010/main" val="404962262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Operational Reasoning</a:t>
            </a:r>
            <a:endParaRPr lang="en-US" dirty="0"/>
          </a:p>
        </p:txBody>
      </p:sp>
      <p:sp>
        <p:nvSpPr>
          <p:cNvPr id="4" name="Slide Number Placeholder 3"/>
          <p:cNvSpPr>
            <a:spLocks noGrp="1"/>
          </p:cNvSpPr>
          <p:nvPr>
            <p:ph type="sldNum" sz="quarter" idx="11"/>
          </p:nvPr>
        </p:nvSpPr>
        <p:spPr/>
        <p:txBody>
          <a:bodyPr/>
          <a:lstStyle/>
          <a:p>
            <a:fld id="{DDA13F16-CD78-4520-9B53-E3A23A002AF0}" type="slidenum">
              <a:rPr lang="en-US" smtClean="0"/>
              <a:pPr/>
              <a:t>26</a:t>
            </a:fld>
            <a:endParaRPr lang="en-US"/>
          </a:p>
        </p:txBody>
      </p:sp>
      <p:pic>
        <p:nvPicPr>
          <p:cNvPr id="5" name="Picture 4"/>
          <p:cNvPicPr>
            <a:picLocks noChangeAspect="1" noChangeArrowheads="1"/>
          </p:cNvPicPr>
          <p:nvPr/>
        </p:nvPicPr>
        <p:blipFill>
          <a:blip r:embed="rId3" cstate="print"/>
          <a:srcRect/>
          <a:stretch>
            <a:fillRect/>
          </a:stretch>
        </p:blipFill>
        <p:spPr bwMode="auto">
          <a:xfrm>
            <a:off x="2315990" y="2513909"/>
            <a:ext cx="4673600" cy="2379663"/>
          </a:xfrm>
          <a:prstGeom prst="rect">
            <a:avLst/>
          </a:prstGeom>
          <a:noFill/>
          <a:ln w="38100" algn="ctr">
            <a:noFill/>
            <a:miter lim="800000"/>
            <a:headEnd/>
            <a:tailEnd/>
          </a:ln>
          <a:effectLst/>
        </p:spPr>
      </p:pic>
      <p:sp>
        <p:nvSpPr>
          <p:cNvPr id="6" name="Footer Placeholder 2"/>
          <p:cNvSpPr txBox="1">
            <a:spLocks/>
          </p:cNvSpPr>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tx1"/>
                </a:solidFill>
                <a:latin typeface="Arial" pitchFamily="34" charset="0"/>
                <a:ea typeface="+mn-ea"/>
                <a:cs typeface="Arial" pitchFamily="34" charset="0"/>
              </a:defRPr>
            </a:lvl1pPr>
            <a:lvl2pPr marL="457200" algn="ctr" rtl="0" eaLnBrk="0" fontAlgn="base" hangingPunct="0">
              <a:spcBef>
                <a:spcPct val="0"/>
              </a:spcBef>
              <a:spcAft>
                <a:spcPct val="0"/>
              </a:spcAft>
              <a:defRPr sz="4400" kern="1200">
                <a:solidFill>
                  <a:srgbClr val="0000FF"/>
                </a:solidFill>
                <a:latin typeface="Comic Sans MS" pitchFamily="66" charset="0"/>
                <a:ea typeface="+mn-ea"/>
                <a:cs typeface="+mn-cs"/>
              </a:defRPr>
            </a:lvl2pPr>
            <a:lvl3pPr marL="914400" algn="ctr" rtl="0" eaLnBrk="0" fontAlgn="base" hangingPunct="0">
              <a:spcBef>
                <a:spcPct val="0"/>
              </a:spcBef>
              <a:spcAft>
                <a:spcPct val="0"/>
              </a:spcAft>
              <a:defRPr sz="4400" kern="1200">
                <a:solidFill>
                  <a:srgbClr val="0000FF"/>
                </a:solidFill>
                <a:latin typeface="Comic Sans MS" pitchFamily="66" charset="0"/>
                <a:ea typeface="+mn-ea"/>
                <a:cs typeface="+mn-cs"/>
              </a:defRPr>
            </a:lvl3pPr>
            <a:lvl4pPr marL="1371600" algn="ctr" rtl="0" eaLnBrk="0" fontAlgn="base" hangingPunct="0">
              <a:spcBef>
                <a:spcPct val="0"/>
              </a:spcBef>
              <a:spcAft>
                <a:spcPct val="0"/>
              </a:spcAft>
              <a:defRPr sz="4400" kern="1200">
                <a:solidFill>
                  <a:srgbClr val="0000FF"/>
                </a:solidFill>
                <a:latin typeface="Comic Sans MS" pitchFamily="66" charset="0"/>
                <a:ea typeface="+mn-ea"/>
                <a:cs typeface="+mn-cs"/>
              </a:defRPr>
            </a:lvl4pPr>
            <a:lvl5pPr marL="1828800" algn="ctr" rtl="0" eaLnBrk="0" fontAlgn="base" hangingPunct="0">
              <a:spcBef>
                <a:spcPct val="0"/>
              </a:spcBef>
              <a:spcAft>
                <a:spcPct val="0"/>
              </a:spcAft>
              <a:defRPr sz="4400" kern="1200">
                <a:solidFill>
                  <a:srgbClr val="0000FF"/>
                </a:solidFill>
                <a:latin typeface="Comic Sans MS" pitchFamily="66" charset="0"/>
                <a:ea typeface="+mn-ea"/>
                <a:cs typeface="+mn-cs"/>
              </a:defRPr>
            </a:lvl5pPr>
            <a:lvl6pPr marL="2286000" algn="l" defTabSz="914400" rtl="0" eaLnBrk="1" latinLnBrk="0" hangingPunct="1">
              <a:defRPr sz="4400" kern="1200">
                <a:solidFill>
                  <a:srgbClr val="0000FF"/>
                </a:solidFill>
                <a:latin typeface="Comic Sans MS" pitchFamily="66" charset="0"/>
                <a:ea typeface="+mn-ea"/>
                <a:cs typeface="+mn-cs"/>
              </a:defRPr>
            </a:lvl6pPr>
            <a:lvl7pPr marL="2743200" algn="l" defTabSz="914400" rtl="0" eaLnBrk="1" latinLnBrk="0" hangingPunct="1">
              <a:defRPr sz="4400" kern="1200">
                <a:solidFill>
                  <a:srgbClr val="0000FF"/>
                </a:solidFill>
                <a:latin typeface="Comic Sans MS" pitchFamily="66" charset="0"/>
                <a:ea typeface="+mn-ea"/>
                <a:cs typeface="+mn-cs"/>
              </a:defRPr>
            </a:lvl7pPr>
            <a:lvl8pPr marL="3200400" algn="l" defTabSz="914400" rtl="0" eaLnBrk="1" latinLnBrk="0" hangingPunct="1">
              <a:defRPr sz="4400" kern="1200">
                <a:solidFill>
                  <a:srgbClr val="0000FF"/>
                </a:solidFill>
                <a:latin typeface="Comic Sans MS" pitchFamily="66" charset="0"/>
                <a:ea typeface="+mn-ea"/>
                <a:cs typeface="+mn-cs"/>
              </a:defRPr>
            </a:lvl8pPr>
            <a:lvl9pPr marL="3657600" algn="l" defTabSz="914400" rtl="0" eaLnBrk="1" latinLnBrk="0" hangingPunct="1">
              <a:defRPr sz="4400" kern="1200">
                <a:solidFill>
                  <a:srgbClr val="0000FF"/>
                </a:solidFill>
                <a:latin typeface="Comic Sans MS" pitchFamily="66" charset="0"/>
                <a:ea typeface="+mn-ea"/>
                <a:cs typeface="+mn-cs"/>
              </a:defRPr>
            </a:lvl9pPr>
          </a:lstStyle>
          <a:p>
            <a:r>
              <a:rPr lang="en-US" smtClean="0"/>
              <a:t>Distributed Computing though Combinatorial Topology</a:t>
            </a:r>
            <a:endParaRPr lang="en-US" dirty="0"/>
          </a:p>
        </p:txBody>
      </p:sp>
      <p:sp>
        <p:nvSpPr>
          <p:cNvPr id="3" name="TextBox 2"/>
          <p:cNvSpPr txBox="1"/>
          <p:nvPr/>
        </p:nvSpPr>
        <p:spPr>
          <a:xfrm>
            <a:off x="3048826" y="4893572"/>
            <a:ext cx="3207929" cy="215444"/>
          </a:xfrm>
          <a:prstGeom prst="rect">
            <a:avLst/>
          </a:prstGeom>
          <a:noFill/>
        </p:spPr>
        <p:txBody>
          <a:bodyPr wrap="none" rtlCol="0">
            <a:spAutoFit/>
          </a:bodyPr>
          <a:lstStyle/>
          <a:p>
            <a:r>
              <a:rPr lang="en-US" sz="800" dirty="0">
                <a:solidFill>
                  <a:schemeClr val="tx1"/>
                </a:solidFill>
                <a:latin typeface="Arial" pitchFamily="34" charset="0"/>
                <a:cs typeface="Arial" pitchFamily="34" charset="0"/>
              </a:rPr>
              <a:t>http://commons.wikimedia.org/wiki/File:Professor_Lucifer_Butts.gif</a:t>
            </a:r>
            <a:endParaRPr lang="en-US" sz="800" dirty="0" smtClean="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123953604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Combinatorial Reasoning</a:t>
            </a:r>
            <a:endParaRPr lang="en-US" dirty="0"/>
          </a:p>
        </p:txBody>
      </p:sp>
      <p:sp>
        <p:nvSpPr>
          <p:cNvPr id="4" name="Slide Number Placeholder 3"/>
          <p:cNvSpPr>
            <a:spLocks noGrp="1"/>
          </p:cNvSpPr>
          <p:nvPr>
            <p:ph type="sldNum" sz="quarter" idx="11"/>
          </p:nvPr>
        </p:nvSpPr>
        <p:spPr/>
        <p:txBody>
          <a:bodyPr/>
          <a:lstStyle/>
          <a:p>
            <a:fld id="{DDA13F16-CD78-4520-9B53-E3A23A002AF0}" type="slidenum">
              <a:rPr lang="en-US" smtClean="0"/>
              <a:pPr/>
              <a:t>27</a:t>
            </a:fld>
            <a:endParaRPr lang="en-US"/>
          </a:p>
        </p:txBody>
      </p:sp>
      <p:grpSp>
        <p:nvGrpSpPr>
          <p:cNvPr id="8" name="Group 7"/>
          <p:cNvGrpSpPr/>
          <p:nvPr/>
        </p:nvGrpSpPr>
        <p:grpSpPr>
          <a:xfrm>
            <a:off x="2790102" y="1816193"/>
            <a:ext cx="3563797" cy="4565527"/>
            <a:chOff x="2790102" y="1816193"/>
            <a:chExt cx="3563797" cy="4565527"/>
          </a:xfrm>
        </p:grpSpPr>
        <p:pic>
          <p:nvPicPr>
            <p:cNvPr id="210946" name="Picture 2" descr="C:\Users\mph\Documents\talks\itcs2010\god.png"/>
            <p:cNvPicPr>
              <a:picLocks noChangeAspect="1" noChangeArrowheads="1"/>
            </p:cNvPicPr>
            <p:nvPr/>
          </p:nvPicPr>
          <p:blipFill>
            <a:blip r:embed="rId3" cstate="print"/>
            <a:srcRect/>
            <a:stretch>
              <a:fillRect/>
            </a:stretch>
          </p:blipFill>
          <p:spPr bwMode="auto">
            <a:xfrm>
              <a:off x="2965837" y="1816193"/>
              <a:ext cx="3212327" cy="4565527"/>
            </a:xfrm>
            <a:prstGeom prst="rect">
              <a:avLst/>
            </a:prstGeom>
            <a:noFill/>
          </p:spPr>
        </p:pic>
        <p:sp>
          <p:nvSpPr>
            <p:cNvPr id="3" name="TextBox 2"/>
            <p:cNvSpPr txBox="1"/>
            <p:nvPr/>
          </p:nvSpPr>
          <p:spPr>
            <a:xfrm>
              <a:off x="2790102" y="6147252"/>
              <a:ext cx="3563797" cy="230832"/>
            </a:xfrm>
            <a:prstGeom prst="rect">
              <a:avLst/>
            </a:prstGeom>
            <a:noFill/>
          </p:spPr>
          <p:txBody>
            <a:bodyPr wrap="none" rtlCol="0">
              <a:spAutoFit/>
            </a:bodyPr>
            <a:lstStyle/>
            <a:p>
              <a:r>
                <a:rPr lang="en-US" sz="900" dirty="0">
                  <a:solidFill>
                    <a:schemeClr val="bg1"/>
                  </a:solidFill>
                  <a:latin typeface="Arial" pitchFamily="34" charset="0"/>
                  <a:cs typeface="Arial" pitchFamily="34" charset="0"/>
                </a:rPr>
                <a:t>http://commons.wikimedia.org/wiki/File:Blake_ancient_of_days.jpg</a:t>
              </a:r>
              <a:endParaRPr lang="en-US" sz="900" dirty="0" smtClean="0">
                <a:solidFill>
                  <a:schemeClr val="bg1"/>
                </a:solidFill>
                <a:latin typeface="Arial" pitchFamily="34" charset="0"/>
                <a:cs typeface="Arial" pitchFamily="34" charset="0"/>
              </a:endParaRPr>
            </a:p>
          </p:txBody>
        </p:sp>
      </p:grpSp>
    </p:spTree>
    <p:extLst>
      <p:ext uri="{BB962C8B-B14F-4D97-AF65-F5344CB8AC3E}">
        <p14:creationId xmlns:p14="http://schemas.microsoft.com/office/powerpoint/2010/main" val="14809927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2790102" y="1816193"/>
            <a:ext cx="3563797" cy="4565527"/>
            <a:chOff x="2790102" y="1816193"/>
            <a:chExt cx="3563797" cy="4565527"/>
          </a:xfrm>
        </p:grpSpPr>
        <p:pic>
          <p:nvPicPr>
            <p:cNvPr id="9" name="Picture 2" descr="C:\Users\mph\Documents\talks\itcs2010\god.png"/>
            <p:cNvPicPr>
              <a:picLocks noChangeAspect="1" noChangeArrowheads="1"/>
            </p:cNvPicPr>
            <p:nvPr/>
          </p:nvPicPr>
          <p:blipFill>
            <a:blip r:embed="rId3" cstate="print"/>
            <a:srcRect/>
            <a:stretch>
              <a:fillRect/>
            </a:stretch>
          </p:blipFill>
          <p:spPr bwMode="auto">
            <a:xfrm>
              <a:off x="2965837" y="1816193"/>
              <a:ext cx="3212327" cy="4565527"/>
            </a:xfrm>
            <a:prstGeom prst="rect">
              <a:avLst/>
            </a:prstGeom>
            <a:noFill/>
          </p:spPr>
        </p:pic>
        <p:sp>
          <p:nvSpPr>
            <p:cNvPr id="10" name="TextBox 9"/>
            <p:cNvSpPr txBox="1"/>
            <p:nvPr/>
          </p:nvSpPr>
          <p:spPr>
            <a:xfrm>
              <a:off x="2790102" y="6147252"/>
              <a:ext cx="3563797" cy="230832"/>
            </a:xfrm>
            <a:prstGeom prst="rect">
              <a:avLst/>
            </a:prstGeom>
            <a:noFill/>
          </p:spPr>
          <p:txBody>
            <a:bodyPr wrap="none" rtlCol="0">
              <a:spAutoFit/>
            </a:bodyPr>
            <a:lstStyle/>
            <a:p>
              <a:r>
                <a:rPr lang="en-US" sz="900" dirty="0">
                  <a:solidFill>
                    <a:schemeClr val="bg1"/>
                  </a:solidFill>
                  <a:latin typeface="Arial" pitchFamily="34" charset="0"/>
                  <a:cs typeface="Arial" pitchFamily="34" charset="0"/>
                </a:rPr>
                <a:t>http://commons.wikimedia.org/wiki/File:Blake_ancient_of_days.jpg</a:t>
              </a:r>
              <a:endParaRPr lang="en-US" sz="900" dirty="0" smtClean="0">
                <a:solidFill>
                  <a:schemeClr val="bg1"/>
                </a:solidFill>
                <a:latin typeface="Arial" pitchFamily="34" charset="0"/>
                <a:cs typeface="Arial" pitchFamily="34" charset="0"/>
              </a:endParaRPr>
            </a:p>
          </p:txBody>
        </p:sp>
      </p:grpSp>
      <p:sp>
        <p:nvSpPr>
          <p:cNvPr id="2" name="Title 1"/>
          <p:cNvSpPr>
            <a:spLocks noGrp="1"/>
          </p:cNvSpPr>
          <p:nvPr>
            <p:ph type="title"/>
          </p:nvPr>
        </p:nvSpPr>
        <p:spPr/>
        <p:txBody>
          <a:bodyPr/>
          <a:lstStyle/>
          <a:p>
            <a:r>
              <a:rPr lang="en-US" dirty="0" smtClean="0"/>
              <a:t>Combinatorial Reasoning</a:t>
            </a:r>
            <a:endParaRPr lang="en-US" dirty="0"/>
          </a:p>
        </p:txBody>
      </p:sp>
      <p:sp>
        <p:nvSpPr>
          <p:cNvPr id="4" name="Slide Number Placeholder 3"/>
          <p:cNvSpPr>
            <a:spLocks noGrp="1"/>
          </p:cNvSpPr>
          <p:nvPr>
            <p:ph type="sldNum" sz="quarter" idx="11"/>
          </p:nvPr>
        </p:nvSpPr>
        <p:spPr/>
        <p:txBody>
          <a:bodyPr/>
          <a:lstStyle/>
          <a:p>
            <a:fld id="{DDA13F16-CD78-4520-9B53-E3A23A002AF0}" type="slidenum">
              <a:rPr lang="en-US" smtClean="0"/>
              <a:pPr/>
              <a:t>28</a:t>
            </a:fld>
            <a:endParaRPr lang="en-US"/>
          </a:p>
        </p:txBody>
      </p:sp>
      <p:sp>
        <p:nvSpPr>
          <p:cNvPr id="6" name="Text Box 122"/>
          <p:cNvSpPr txBox="1">
            <a:spLocks noChangeArrowheads="1"/>
          </p:cNvSpPr>
          <p:nvPr/>
        </p:nvSpPr>
        <p:spPr bwMode="auto">
          <a:xfrm>
            <a:off x="761778" y="2185715"/>
            <a:ext cx="5428089" cy="523220"/>
          </a:xfrm>
          <a:prstGeom prst="rect">
            <a:avLst/>
          </a:prstGeom>
          <a:solidFill>
            <a:schemeClr val="bg1">
              <a:alpha val="89999"/>
            </a:schemeClr>
          </a:solidFill>
          <a:ln w="38100" algn="ctr">
            <a:solidFill>
              <a:srgbClr val="FF0000"/>
            </a:solidFill>
            <a:miter lim="800000"/>
            <a:headEnd/>
            <a:tailEnd/>
          </a:ln>
          <a:effectLst>
            <a:outerShdw blurRad="50800" dist="38100" dir="2700000" algn="tl" rotWithShape="0">
              <a:prstClr val="black">
                <a:alpha val="40000"/>
              </a:prstClr>
            </a:outerShdw>
          </a:effectLst>
        </p:spPr>
        <p:txBody>
          <a:bodyPr wrap="none">
            <a:spAutoFit/>
          </a:bodyPr>
          <a:lstStyle/>
          <a:p>
            <a:r>
              <a:rPr lang="en-US" sz="2800" dirty="0" smtClean="0">
                <a:latin typeface="Arial" pitchFamily="34" charset="0"/>
                <a:cs typeface="Arial" pitchFamily="34" charset="0"/>
              </a:rPr>
              <a:t>Model-independent properties …</a:t>
            </a:r>
            <a:endParaRPr lang="en-US" sz="2800" dirty="0" smtClean="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362688622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2790102" y="1816193"/>
            <a:ext cx="3563797" cy="4565527"/>
            <a:chOff x="2790102" y="1816193"/>
            <a:chExt cx="3563797" cy="4565527"/>
          </a:xfrm>
        </p:grpSpPr>
        <p:pic>
          <p:nvPicPr>
            <p:cNvPr id="9" name="Picture 2" descr="C:\Users\mph\Documents\talks\itcs2010\god.png"/>
            <p:cNvPicPr>
              <a:picLocks noChangeAspect="1" noChangeArrowheads="1"/>
            </p:cNvPicPr>
            <p:nvPr/>
          </p:nvPicPr>
          <p:blipFill>
            <a:blip r:embed="rId3" cstate="print"/>
            <a:srcRect/>
            <a:stretch>
              <a:fillRect/>
            </a:stretch>
          </p:blipFill>
          <p:spPr bwMode="auto">
            <a:xfrm>
              <a:off x="2965837" y="1816193"/>
              <a:ext cx="3212327" cy="4565527"/>
            </a:xfrm>
            <a:prstGeom prst="rect">
              <a:avLst/>
            </a:prstGeom>
            <a:noFill/>
          </p:spPr>
        </p:pic>
        <p:sp>
          <p:nvSpPr>
            <p:cNvPr id="10" name="TextBox 9"/>
            <p:cNvSpPr txBox="1"/>
            <p:nvPr/>
          </p:nvSpPr>
          <p:spPr>
            <a:xfrm>
              <a:off x="2790102" y="6147252"/>
              <a:ext cx="3563797" cy="230832"/>
            </a:xfrm>
            <a:prstGeom prst="rect">
              <a:avLst/>
            </a:prstGeom>
            <a:noFill/>
          </p:spPr>
          <p:txBody>
            <a:bodyPr wrap="none" rtlCol="0">
              <a:spAutoFit/>
            </a:bodyPr>
            <a:lstStyle/>
            <a:p>
              <a:r>
                <a:rPr lang="en-US" sz="900" dirty="0">
                  <a:solidFill>
                    <a:schemeClr val="bg1"/>
                  </a:solidFill>
                  <a:latin typeface="Arial" pitchFamily="34" charset="0"/>
                  <a:cs typeface="Arial" pitchFamily="34" charset="0"/>
                </a:rPr>
                <a:t>http://commons.wikimedia.org/wiki/File:Blake_ancient_of_days.jpg</a:t>
              </a:r>
              <a:endParaRPr lang="en-US" sz="900" dirty="0" smtClean="0">
                <a:solidFill>
                  <a:schemeClr val="bg1"/>
                </a:solidFill>
                <a:latin typeface="Arial" pitchFamily="34" charset="0"/>
                <a:cs typeface="Arial" pitchFamily="34" charset="0"/>
              </a:endParaRPr>
            </a:p>
          </p:txBody>
        </p:sp>
      </p:grpSp>
      <p:sp>
        <p:nvSpPr>
          <p:cNvPr id="2" name="Title 1"/>
          <p:cNvSpPr>
            <a:spLocks noGrp="1"/>
          </p:cNvSpPr>
          <p:nvPr>
            <p:ph type="title"/>
          </p:nvPr>
        </p:nvSpPr>
        <p:spPr/>
        <p:txBody>
          <a:bodyPr/>
          <a:lstStyle/>
          <a:p>
            <a:r>
              <a:rPr lang="en-US" dirty="0" smtClean="0"/>
              <a:t>Combinatorial Reasoning</a:t>
            </a:r>
            <a:endParaRPr lang="en-US" dirty="0"/>
          </a:p>
        </p:txBody>
      </p:sp>
      <p:sp>
        <p:nvSpPr>
          <p:cNvPr id="4" name="Slide Number Placeholder 3"/>
          <p:cNvSpPr>
            <a:spLocks noGrp="1"/>
          </p:cNvSpPr>
          <p:nvPr>
            <p:ph type="sldNum" sz="quarter" idx="11"/>
          </p:nvPr>
        </p:nvSpPr>
        <p:spPr/>
        <p:txBody>
          <a:bodyPr/>
          <a:lstStyle/>
          <a:p>
            <a:fld id="{DDA13F16-CD78-4520-9B53-E3A23A002AF0}" type="slidenum">
              <a:rPr lang="en-US" smtClean="0"/>
              <a:pPr/>
              <a:t>29</a:t>
            </a:fld>
            <a:endParaRPr lang="en-US"/>
          </a:p>
        </p:txBody>
      </p:sp>
      <p:sp>
        <p:nvSpPr>
          <p:cNvPr id="6" name="Text Box 122"/>
          <p:cNvSpPr txBox="1">
            <a:spLocks noChangeArrowheads="1"/>
          </p:cNvSpPr>
          <p:nvPr/>
        </p:nvSpPr>
        <p:spPr bwMode="auto">
          <a:xfrm>
            <a:off x="761778" y="2185715"/>
            <a:ext cx="5428089" cy="523220"/>
          </a:xfrm>
          <a:prstGeom prst="rect">
            <a:avLst/>
          </a:prstGeom>
          <a:solidFill>
            <a:schemeClr val="bg1">
              <a:alpha val="89999"/>
            </a:schemeClr>
          </a:solidFill>
          <a:ln w="38100" algn="ctr">
            <a:solidFill>
              <a:srgbClr val="FF0000"/>
            </a:solidFill>
            <a:miter lim="800000"/>
            <a:headEnd/>
            <a:tailEnd/>
          </a:ln>
          <a:effectLst>
            <a:outerShdw blurRad="50800" dist="38100" dir="2700000" algn="tl" rotWithShape="0">
              <a:prstClr val="black">
                <a:alpha val="40000"/>
              </a:prstClr>
            </a:outerShdw>
          </a:effectLst>
        </p:spPr>
        <p:txBody>
          <a:bodyPr wrap="none">
            <a:spAutoFit/>
          </a:bodyPr>
          <a:lstStyle/>
          <a:p>
            <a:r>
              <a:rPr lang="en-US" sz="2800" dirty="0" smtClean="0">
                <a:latin typeface="Arial" pitchFamily="34" charset="0"/>
                <a:cs typeface="Arial" pitchFamily="34" charset="0"/>
              </a:rPr>
              <a:t>Model-independent properties …</a:t>
            </a:r>
            <a:endParaRPr lang="en-US" sz="2800" dirty="0" smtClean="0">
              <a:solidFill>
                <a:schemeClr val="tx1"/>
              </a:solidFill>
              <a:latin typeface="Arial" pitchFamily="34" charset="0"/>
              <a:cs typeface="Arial" pitchFamily="34" charset="0"/>
            </a:endParaRPr>
          </a:p>
        </p:txBody>
      </p:sp>
      <p:sp>
        <p:nvSpPr>
          <p:cNvPr id="7" name="Text Box 122"/>
          <p:cNvSpPr txBox="1">
            <a:spLocks noChangeArrowheads="1"/>
          </p:cNvSpPr>
          <p:nvPr/>
        </p:nvSpPr>
        <p:spPr bwMode="auto">
          <a:xfrm>
            <a:off x="1632605" y="5063208"/>
            <a:ext cx="6707285" cy="523220"/>
          </a:xfrm>
          <a:prstGeom prst="rect">
            <a:avLst/>
          </a:prstGeom>
          <a:solidFill>
            <a:schemeClr val="bg1">
              <a:alpha val="89999"/>
            </a:schemeClr>
          </a:solidFill>
          <a:ln w="38100" algn="ctr">
            <a:solidFill>
              <a:srgbClr val="FF0000"/>
            </a:solidFill>
            <a:miter lim="800000"/>
            <a:headEnd/>
            <a:tailEnd/>
          </a:ln>
          <a:effectLst>
            <a:outerShdw blurRad="50800" dist="38100" dir="2700000" algn="tl" rotWithShape="0">
              <a:prstClr val="black">
                <a:alpha val="40000"/>
              </a:prstClr>
            </a:outerShdw>
          </a:effectLst>
        </p:spPr>
        <p:txBody>
          <a:bodyPr wrap="none">
            <a:spAutoFit/>
          </a:bodyPr>
          <a:lstStyle/>
          <a:p>
            <a:r>
              <a:rPr lang="en-US" sz="2800" dirty="0" smtClean="0">
                <a:latin typeface="Arial" pitchFamily="34" charset="0"/>
                <a:cs typeface="Arial" pitchFamily="34" charset="0"/>
              </a:rPr>
              <a:t>… restricted model-dependent reasoning</a:t>
            </a:r>
            <a:endParaRPr lang="en-US" sz="2800" dirty="0" smtClean="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25033293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50" name="Rectangle 4"/>
          <p:cNvSpPr>
            <a:spLocks noGrp="1" noChangeArrowheads="1"/>
          </p:cNvSpPr>
          <p:nvPr>
            <p:ph type="title"/>
          </p:nvPr>
        </p:nvSpPr>
        <p:spPr/>
        <p:txBody>
          <a:bodyPr/>
          <a:lstStyle/>
          <a:p>
            <a:r>
              <a:rPr lang="en-US" dirty="0" smtClean="0"/>
              <a:t>Today</a:t>
            </a:r>
          </a:p>
        </p:txBody>
      </p:sp>
      <p:sp>
        <p:nvSpPr>
          <p:cNvPr id="31748" name="AutoShape 2"/>
          <p:cNvSpPr>
            <a:spLocks noChangeArrowheads="1"/>
          </p:cNvSpPr>
          <p:nvPr/>
        </p:nvSpPr>
        <p:spPr bwMode="auto">
          <a:xfrm>
            <a:off x="3490913" y="1890713"/>
            <a:ext cx="4724400" cy="2886075"/>
          </a:xfrm>
          <a:custGeom>
            <a:avLst/>
            <a:gdLst>
              <a:gd name="T0" fmla="*/ 516665665 w 21600"/>
              <a:gd name="T1" fmla="*/ 0 h 21600"/>
              <a:gd name="T2" fmla="*/ 151315970 w 21600"/>
              <a:gd name="T3" fmla="*/ 56468592 h 21600"/>
              <a:gd name="T4" fmla="*/ 0 w 21600"/>
              <a:gd name="T5" fmla="*/ 192810918 h 21600"/>
              <a:gd name="T6" fmla="*/ 151315970 w 21600"/>
              <a:gd name="T7" fmla="*/ 329153127 h 21600"/>
              <a:gd name="T8" fmla="*/ 516665665 w 21600"/>
              <a:gd name="T9" fmla="*/ 385621569 h 21600"/>
              <a:gd name="T10" fmla="*/ 882015196 w 21600"/>
              <a:gd name="T11" fmla="*/ 329153127 h 21600"/>
              <a:gd name="T12" fmla="*/ 1033331330 w 21600"/>
              <a:gd name="T13" fmla="*/ 192810918 h 21600"/>
              <a:gd name="T14" fmla="*/ 882015196 w 21600"/>
              <a:gd name="T15" fmla="*/ 56468592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806" y="10800"/>
                </a:moveTo>
                <a:cubicBezTo>
                  <a:pt x="1806" y="15767"/>
                  <a:pt x="5833" y="19794"/>
                  <a:pt x="10800" y="19794"/>
                </a:cubicBezTo>
                <a:cubicBezTo>
                  <a:pt x="15767" y="19794"/>
                  <a:pt x="19794" y="15767"/>
                  <a:pt x="19794" y="10800"/>
                </a:cubicBezTo>
                <a:cubicBezTo>
                  <a:pt x="19794" y="5833"/>
                  <a:pt x="15767" y="1806"/>
                  <a:pt x="10800" y="1806"/>
                </a:cubicBezTo>
                <a:cubicBezTo>
                  <a:pt x="5833" y="1806"/>
                  <a:pt x="1806" y="5833"/>
                  <a:pt x="1806" y="10800"/>
                </a:cubicBezTo>
                <a:close/>
              </a:path>
            </a:pathLst>
          </a:custGeom>
          <a:solidFill>
            <a:schemeClr val="accent1">
              <a:alpha val="23921"/>
            </a:schemeClr>
          </a:solidFill>
          <a:ln w="9525">
            <a:noFill/>
            <a:round/>
            <a:headEnd/>
            <a:tailEnd/>
          </a:ln>
        </p:spPr>
        <p:txBody>
          <a:bodyPr wrap="none" anchor="ctr"/>
          <a:lstStyle/>
          <a:p>
            <a:endParaRPr lang="en-US"/>
          </a:p>
        </p:txBody>
      </p:sp>
      <p:sp>
        <p:nvSpPr>
          <p:cNvPr id="31749" name="AutoShape 3"/>
          <p:cNvSpPr>
            <a:spLocks noChangeArrowheads="1"/>
          </p:cNvSpPr>
          <p:nvPr/>
        </p:nvSpPr>
        <p:spPr bwMode="auto">
          <a:xfrm>
            <a:off x="2209800" y="3810000"/>
            <a:ext cx="4724400" cy="2886075"/>
          </a:xfrm>
          <a:custGeom>
            <a:avLst/>
            <a:gdLst>
              <a:gd name="T0" fmla="*/ 516665665 w 21600"/>
              <a:gd name="T1" fmla="*/ 0 h 21600"/>
              <a:gd name="T2" fmla="*/ 151315970 w 21600"/>
              <a:gd name="T3" fmla="*/ 56468592 h 21600"/>
              <a:gd name="T4" fmla="*/ 0 w 21600"/>
              <a:gd name="T5" fmla="*/ 192810918 h 21600"/>
              <a:gd name="T6" fmla="*/ 151315970 w 21600"/>
              <a:gd name="T7" fmla="*/ 329153127 h 21600"/>
              <a:gd name="T8" fmla="*/ 516665665 w 21600"/>
              <a:gd name="T9" fmla="*/ 385621569 h 21600"/>
              <a:gd name="T10" fmla="*/ 882015196 w 21600"/>
              <a:gd name="T11" fmla="*/ 329153127 h 21600"/>
              <a:gd name="T12" fmla="*/ 1033331330 w 21600"/>
              <a:gd name="T13" fmla="*/ 192810918 h 21600"/>
              <a:gd name="T14" fmla="*/ 882015196 w 21600"/>
              <a:gd name="T15" fmla="*/ 56468592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806" y="10800"/>
                </a:moveTo>
                <a:cubicBezTo>
                  <a:pt x="1806" y="15767"/>
                  <a:pt x="5833" y="19794"/>
                  <a:pt x="10800" y="19794"/>
                </a:cubicBezTo>
                <a:cubicBezTo>
                  <a:pt x="15767" y="19794"/>
                  <a:pt x="19794" y="15767"/>
                  <a:pt x="19794" y="10800"/>
                </a:cubicBezTo>
                <a:cubicBezTo>
                  <a:pt x="19794" y="5833"/>
                  <a:pt x="15767" y="1806"/>
                  <a:pt x="10800" y="1806"/>
                </a:cubicBezTo>
                <a:cubicBezTo>
                  <a:pt x="5833" y="1806"/>
                  <a:pt x="1806" y="5833"/>
                  <a:pt x="1806" y="10800"/>
                </a:cubicBezTo>
                <a:close/>
              </a:path>
            </a:pathLst>
          </a:custGeom>
          <a:solidFill>
            <a:schemeClr val="accent2">
              <a:alpha val="23921"/>
            </a:schemeClr>
          </a:solidFill>
          <a:ln w="9525">
            <a:noFill/>
            <a:round/>
            <a:headEnd/>
            <a:tailEnd/>
          </a:ln>
        </p:spPr>
        <p:txBody>
          <a:bodyPr wrap="none" anchor="ctr"/>
          <a:lstStyle/>
          <a:p>
            <a:endParaRPr lang="en-US"/>
          </a:p>
        </p:txBody>
      </p:sp>
      <p:sp>
        <p:nvSpPr>
          <p:cNvPr id="31751" name="AutoShape 38"/>
          <p:cNvSpPr>
            <a:spLocks noChangeArrowheads="1"/>
          </p:cNvSpPr>
          <p:nvPr/>
        </p:nvSpPr>
        <p:spPr bwMode="auto">
          <a:xfrm>
            <a:off x="566738" y="1797050"/>
            <a:ext cx="4724400" cy="2886075"/>
          </a:xfrm>
          <a:custGeom>
            <a:avLst/>
            <a:gdLst>
              <a:gd name="T0" fmla="*/ 516665665 w 21600"/>
              <a:gd name="T1" fmla="*/ 0 h 21600"/>
              <a:gd name="T2" fmla="*/ 151315970 w 21600"/>
              <a:gd name="T3" fmla="*/ 56468592 h 21600"/>
              <a:gd name="T4" fmla="*/ 0 w 21600"/>
              <a:gd name="T5" fmla="*/ 192810918 h 21600"/>
              <a:gd name="T6" fmla="*/ 151315970 w 21600"/>
              <a:gd name="T7" fmla="*/ 329153127 h 21600"/>
              <a:gd name="T8" fmla="*/ 516665665 w 21600"/>
              <a:gd name="T9" fmla="*/ 385621569 h 21600"/>
              <a:gd name="T10" fmla="*/ 882015196 w 21600"/>
              <a:gd name="T11" fmla="*/ 329153127 h 21600"/>
              <a:gd name="T12" fmla="*/ 1033331330 w 21600"/>
              <a:gd name="T13" fmla="*/ 192810918 h 21600"/>
              <a:gd name="T14" fmla="*/ 882015196 w 21600"/>
              <a:gd name="T15" fmla="*/ 56468592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806" y="10800"/>
                </a:moveTo>
                <a:cubicBezTo>
                  <a:pt x="1806" y="15767"/>
                  <a:pt x="5833" y="19794"/>
                  <a:pt x="10800" y="19794"/>
                </a:cubicBezTo>
                <a:cubicBezTo>
                  <a:pt x="15767" y="19794"/>
                  <a:pt x="19794" y="15767"/>
                  <a:pt x="19794" y="10800"/>
                </a:cubicBezTo>
                <a:cubicBezTo>
                  <a:pt x="19794" y="5833"/>
                  <a:pt x="15767" y="1806"/>
                  <a:pt x="10800" y="1806"/>
                </a:cubicBezTo>
                <a:cubicBezTo>
                  <a:pt x="5833" y="1806"/>
                  <a:pt x="1806" y="5833"/>
                  <a:pt x="1806" y="10800"/>
                </a:cubicBezTo>
                <a:close/>
              </a:path>
            </a:pathLst>
          </a:custGeom>
          <a:solidFill>
            <a:srgbClr val="FF7C80">
              <a:alpha val="23921"/>
            </a:srgbClr>
          </a:solidFill>
          <a:ln w="9525">
            <a:noFill/>
            <a:round/>
            <a:headEnd/>
            <a:tailEnd/>
          </a:ln>
        </p:spPr>
        <p:txBody>
          <a:bodyPr wrap="none" anchor="ctr"/>
          <a:lstStyle/>
          <a:p>
            <a:endParaRPr lang="en-US"/>
          </a:p>
        </p:txBody>
      </p:sp>
      <p:grpSp>
        <p:nvGrpSpPr>
          <p:cNvPr id="2" name="Group 39"/>
          <p:cNvGrpSpPr>
            <a:grpSpLocks/>
          </p:cNvGrpSpPr>
          <p:nvPr/>
        </p:nvGrpSpPr>
        <p:grpSpPr bwMode="auto">
          <a:xfrm>
            <a:off x="3998913" y="4551363"/>
            <a:ext cx="1146175" cy="1000125"/>
            <a:chOff x="1043" y="2546"/>
            <a:chExt cx="869" cy="740"/>
          </a:xfrm>
        </p:grpSpPr>
        <p:sp>
          <p:nvSpPr>
            <p:cNvPr id="31776" name="Freeform 40"/>
            <p:cNvSpPr>
              <a:spLocks/>
            </p:cNvSpPr>
            <p:nvPr/>
          </p:nvSpPr>
          <p:spPr bwMode="auto">
            <a:xfrm>
              <a:off x="1769" y="3004"/>
              <a:ext cx="143" cy="278"/>
            </a:xfrm>
            <a:custGeom>
              <a:avLst/>
              <a:gdLst>
                <a:gd name="T0" fmla="*/ 0 w 143"/>
                <a:gd name="T1" fmla="*/ 0 h 278"/>
                <a:gd name="T2" fmla="*/ 143 w 143"/>
                <a:gd name="T3" fmla="*/ 42 h 278"/>
                <a:gd name="T4" fmla="*/ 143 w 143"/>
                <a:gd name="T5" fmla="*/ 242 h 278"/>
                <a:gd name="T6" fmla="*/ 100 w 143"/>
                <a:gd name="T7" fmla="*/ 278 h 278"/>
                <a:gd name="T8" fmla="*/ 93 w 143"/>
                <a:gd name="T9" fmla="*/ 100 h 278"/>
                <a:gd name="T10" fmla="*/ 7 w 143"/>
                <a:gd name="T11" fmla="*/ 5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a:p>
          </p:txBody>
        </p:sp>
        <p:sp>
          <p:nvSpPr>
            <p:cNvPr id="31777" name="Freeform 41"/>
            <p:cNvSpPr>
              <a:spLocks/>
            </p:cNvSpPr>
            <p:nvPr/>
          </p:nvSpPr>
          <p:spPr bwMode="auto">
            <a:xfrm>
              <a:off x="1737" y="2814"/>
              <a:ext cx="86" cy="221"/>
            </a:xfrm>
            <a:custGeom>
              <a:avLst/>
              <a:gdLst>
                <a:gd name="T0" fmla="*/ 0 w 143"/>
                <a:gd name="T1" fmla="*/ 0 h 278"/>
                <a:gd name="T2" fmla="*/ 86 w 143"/>
                <a:gd name="T3" fmla="*/ 33 h 278"/>
                <a:gd name="T4" fmla="*/ 86 w 143"/>
                <a:gd name="T5" fmla="*/ 192 h 278"/>
                <a:gd name="T6" fmla="*/ 60 w 143"/>
                <a:gd name="T7" fmla="*/ 221 h 278"/>
                <a:gd name="T8" fmla="*/ 56 w 143"/>
                <a:gd name="T9" fmla="*/ 79 h 278"/>
                <a:gd name="T10" fmla="*/ 4 w 143"/>
                <a:gd name="T11" fmla="*/ 4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a:p>
          </p:txBody>
        </p:sp>
        <p:sp>
          <p:nvSpPr>
            <p:cNvPr id="31778" name="Freeform 42"/>
            <p:cNvSpPr>
              <a:spLocks/>
            </p:cNvSpPr>
            <p:nvPr/>
          </p:nvSpPr>
          <p:spPr bwMode="auto">
            <a:xfrm flipH="1">
              <a:off x="1043" y="3008"/>
              <a:ext cx="143" cy="278"/>
            </a:xfrm>
            <a:custGeom>
              <a:avLst/>
              <a:gdLst>
                <a:gd name="T0" fmla="*/ 0 w 143"/>
                <a:gd name="T1" fmla="*/ 0 h 278"/>
                <a:gd name="T2" fmla="*/ 143 w 143"/>
                <a:gd name="T3" fmla="*/ 42 h 278"/>
                <a:gd name="T4" fmla="*/ 143 w 143"/>
                <a:gd name="T5" fmla="*/ 242 h 278"/>
                <a:gd name="T6" fmla="*/ 100 w 143"/>
                <a:gd name="T7" fmla="*/ 278 h 278"/>
                <a:gd name="T8" fmla="*/ 93 w 143"/>
                <a:gd name="T9" fmla="*/ 100 h 278"/>
                <a:gd name="T10" fmla="*/ 7 w 143"/>
                <a:gd name="T11" fmla="*/ 5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a:p>
          </p:txBody>
        </p:sp>
        <p:sp>
          <p:nvSpPr>
            <p:cNvPr id="31779" name="Freeform 43"/>
            <p:cNvSpPr>
              <a:spLocks/>
            </p:cNvSpPr>
            <p:nvPr/>
          </p:nvSpPr>
          <p:spPr bwMode="auto">
            <a:xfrm flipH="1">
              <a:off x="1133" y="2833"/>
              <a:ext cx="86" cy="221"/>
            </a:xfrm>
            <a:custGeom>
              <a:avLst/>
              <a:gdLst>
                <a:gd name="T0" fmla="*/ 0 w 143"/>
                <a:gd name="T1" fmla="*/ 0 h 278"/>
                <a:gd name="T2" fmla="*/ 86 w 143"/>
                <a:gd name="T3" fmla="*/ 33 h 278"/>
                <a:gd name="T4" fmla="*/ 86 w 143"/>
                <a:gd name="T5" fmla="*/ 192 h 278"/>
                <a:gd name="T6" fmla="*/ 60 w 143"/>
                <a:gd name="T7" fmla="*/ 221 h 278"/>
                <a:gd name="T8" fmla="*/ 56 w 143"/>
                <a:gd name="T9" fmla="*/ 79 h 278"/>
                <a:gd name="T10" fmla="*/ 4 w 143"/>
                <a:gd name="T11" fmla="*/ 4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a:p>
          </p:txBody>
        </p:sp>
        <p:sp>
          <p:nvSpPr>
            <p:cNvPr id="31780" name="AutoShape 44"/>
            <p:cNvSpPr>
              <a:spLocks noChangeArrowheads="1"/>
            </p:cNvSpPr>
            <p:nvPr/>
          </p:nvSpPr>
          <p:spPr bwMode="auto">
            <a:xfrm flipV="1">
              <a:off x="1163" y="2546"/>
              <a:ext cx="657" cy="557"/>
            </a:xfrm>
            <a:custGeom>
              <a:avLst/>
              <a:gdLst>
                <a:gd name="T0" fmla="*/ 17 w 21600"/>
                <a:gd name="T1" fmla="*/ 7 h 21600"/>
                <a:gd name="T2" fmla="*/ 10 w 21600"/>
                <a:gd name="T3" fmla="*/ 14 h 21600"/>
                <a:gd name="T4" fmla="*/ 2 w 21600"/>
                <a:gd name="T5" fmla="*/ 7 h 21600"/>
                <a:gd name="T6" fmla="*/ 10 w 21600"/>
                <a:gd name="T7" fmla="*/ 0 h 21600"/>
                <a:gd name="T8" fmla="*/ 0 60000 65536"/>
                <a:gd name="T9" fmla="*/ 0 60000 65536"/>
                <a:gd name="T10" fmla="*/ 0 60000 65536"/>
                <a:gd name="T11" fmla="*/ 0 60000 65536"/>
                <a:gd name="T12" fmla="*/ 4504 w 21600"/>
                <a:gd name="T13" fmla="*/ 4498 h 21600"/>
                <a:gd name="T14" fmla="*/ 17096 w 21600"/>
                <a:gd name="T15" fmla="*/ 17102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9966FF"/>
            </a:solidFill>
            <a:ln w="38100">
              <a:solidFill>
                <a:schemeClr val="tx1"/>
              </a:solidFill>
              <a:miter lim="800000"/>
              <a:headEnd/>
              <a:tailEnd/>
            </a:ln>
          </p:spPr>
          <p:txBody>
            <a:bodyPr rot="10800000" wrap="none" anchor="ctr"/>
            <a:lstStyle/>
            <a:p>
              <a:endParaRPr lang="en-US"/>
            </a:p>
          </p:txBody>
        </p:sp>
        <p:sp>
          <p:nvSpPr>
            <p:cNvPr id="31781" name="Rectangle 45"/>
            <p:cNvSpPr>
              <a:spLocks noChangeArrowheads="1"/>
            </p:cNvSpPr>
            <p:nvPr/>
          </p:nvSpPr>
          <p:spPr bwMode="auto">
            <a:xfrm>
              <a:off x="1163" y="3110"/>
              <a:ext cx="657" cy="157"/>
            </a:xfrm>
            <a:prstGeom prst="rect">
              <a:avLst/>
            </a:prstGeom>
            <a:solidFill>
              <a:srgbClr val="9966FF"/>
            </a:solidFill>
            <a:ln w="38100">
              <a:solidFill>
                <a:schemeClr val="tx1"/>
              </a:solidFill>
              <a:miter lim="800000"/>
              <a:headEnd/>
              <a:tailEnd/>
            </a:ln>
          </p:spPr>
          <p:txBody>
            <a:bodyPr wrap="none" anchor="ctr"/>
            <a:lstStyle/>
            <a:p>
              <a:endParaRPr lang="en-US"/>
            </a:p>
          </p:txBody>
        </p:sp>
        <p:sp>
          <p:nvSpPr>
            <p:cNvPr id="31782" name="Freeform 46"/>
            <p:cNvSpPr>
              <a:spLocks/>
            </p:cNvSpPr>
            <p:nvPr/>
          </p:nvSpPr>
          <p:spPr bwMode="auto">
            <a:xfrm>
              <a:off x="1694" y="2640"/>
              <a:ext cx="86" cy="221"/>
            </a:xfrm>
            <a:custGeom>
              <a:avLst/>
              <a:gdLst>
                <a:gd name="T0" fmla="*/ 0 w 143"/>
                <a:gd name="T1" fmla="*/ 0 h 278"/>
                <a:gd name="T2" fmla="*/ 86 w 143"/>
                <a:gd name="T3" fmla="*/ 33 h 278"/>
                <a:gd name="T4" fmla="*/ 86 w 143"/>
                <a:gd name="T5" fmla="*/ 192 h 278"/>
                <a:gd name="T6" fmla="*/ 60 w 143"/>
                <a:gd name="T7" fmla="*/ 221 h 278"/>
                <a:gd name="T8" fmla="*/ 56 w 143"/>
                <a:gd name="T9" fmla="*/ 79 h 278"/>
                <a:gd name="T10" fmla="*/ 4 w 143"/>
                <a:gd name="T11" fmla="*/ 4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a:p>
          </p:txBody>
        </p:sp>
        <p:sp>
          <p:nvSpPr>
            <p:cNvPr id="31783" name="Freeform 47"/>
            <p:cNvSpPr>
              <a:spLocks/>
            </p:cNvSpPr>
            <p:nvPr/>
          </p:nvSpPr>
          <p:spPr bwMode="auto">
            <a:xfrm flipH="1">
              <a:off x="1186" y="2640"/>
              <a:ext cx="86" cy="221"/>
            </a:xfrm>
            <a:custGeom>
              <a:avLst/>
              <a:gdLst>
                <a:gd name="T0" fmla="*/ 0 w 143"/>
                <a:gd name="T1" fmla="*/ 0 h 278"/>
                <a:gd name="T2" fmla="*/ 86 w 143"/>
                <a:gd name="T3" fmla="*/ 33 h 278"/>
                <a:gd name="T4" fmla="*/ 86 w 143"/>
                <a:gd name="T5" fmla="*/ 192 h 278"/>
                <a:gd name="T6" fmla="*/ 60 w 143"/>
                <a:gd name="T7" fmla="*/ 221 h 278"/>
                <a:gd name="T8" fmla="*/ 56 w 143"/>
                <a:gd name="T9" fmla="*/ 79 h 278"/>
                <a:gd name="T10" fmla="*/ 4 w 143"/>
                <a:gd name="T11" fmla="*/ 40 h 278"/>
                <a:gd name="T12" fmla="*/ 0 w 143"/>
                <a:gd name="T13" fmla="*/ 0 h 278"/>
                <a:gd name="T14" fmla="*/ 0 60000 65536"/>
                <a:gd name="T15" fmla="*/ 0 60000 65536"/>
                <a:gd name="T16" fmla="*/ 0 60000 65536"/>
                <a:gd name="T17" fmla="*/ 0 60000 65536"/>
                <a:gd name="T18" fmla="*/ 0 60000 65536"/>
                <a:gd name="T19" fmla="*/ 0 60000 65536"/>
                <a:gd name="T20" fmla="*/ 0 60000 65536"/>
                <a:gd name="T21" fmla="*/ 0 w 143"/>
                <a:gd name="T22" fmla="*/ 0 h 278"/>
                <a:gd name="T23" fmla="*/ 143 w 143"/>
                <a:gd name="T24" fmla="*/ 278 h 2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3" h="278">
                  <a:moveTo>
                    <a:pt x="0" y="0"/>
                  </a:moveTo>
                  <a:lnTo>
                    <a:pt x="143" y="42"/>
                  </a:lnTo>
                  <a:lnTo>
                    <a:pt x="143" y="242"/>
                  </a:lnTo>
                  <a:lnTo>
                    <a:pt x="100" y="278"/>
                  </a:lnTo>
                  <a:lnTo>
                    <a:pt x="93" y="100"/>
                  </a:lnTo>
                  <a:lnTo>
                    <a:pt x="7" y="50"/>
                  </a:lnTo>
                  <a:lnTo>
                    <a:pt x="0" y="0"/>
                  </a:lnTo>
                  <a:close/>
                </a:path>
              </a:pathLst>
            </a:custGeom>
            <a:solidFill>
              <a:schemeClr val="tx2"/>
            </a:solidFill>
            <a:ln w="9525">
              <a:solidFill>
                <a:schemeClr val="tx1"/>
              </a:solidFill>
              <a:round/>
              <a:headEnd/>
              <a:tailEnd/>
            </a:ln>
          </p:spPr>
          <p:txBody>
            <a:bodyPr wrap="none" anchor="ctr"/>
            <a:lstStyle/>
            <a:p>
              <a:endParaRPr lang="en-US"/>
            </a:p>
          </p:txBody>
        </p:sp>
      </p:grpSp>
      <p:sp>
        <p:nvSpPr>
          <p:cNvPr id="31753" name="AutoShape 48"/>
          <p:cNvSpPr>
            <a:spLocks noChangeArrowheads="1"/>
          </p:cNvSpPr>
          <p:nvPr/>
        </p:nvSpPr>
        <p:spPr bwMode="auto">
          <a:xfrm>
            <a:off x="409575" y="1479550"/>
            <a:ext cx="1981200" cy="1066800"/>
          </a:xfrm>
          <a:prstGeom prst="cloudCallout">
            <a:avLst>
              <a:gd name="adj1" fmla="val 19713"/>
              <a:gd name="adj2" fmla="val 82440"/>
            </a:avLst>
          </a:prstGeom>
          <a:solidFill>
            <a:schemeClr val="bg1">
              <a:alpha val="70195"/>
            </a:schemeClr>
          </a:solidFill>
          <a:ln w="38100">
            <a:solidFill>
              <a:srgbClr val="FF0000"/>
            </a:solidFill>
            <a:round/>
            <a:headEnd/>
            <a:tailEnd/>
          </a:ln>
        </p:spPr>
        <p:txBody>
          <a:bodyPr anchor="ctr"/>
          <a:lstStyle/>
          <a:p>
            <a:r>
              <a:rPr lang="en-US" sz="4400" b="1" dirty="0" smtClean="0">
                <a:solidFill>
                  <a:srgbClr val="FF0000"/>
                </a:solidFill>
                <a:latin typeface="Arial" pitchFamily="34" charset="0"/>
                <a:cs typeface="Arial" pitchFamily="34" charset="0"/>
              </a:rPr>
              <a:t>?</a:t>
            </a:r>
            <a:endParaRPr lang="en-US" sz="4400" b="1" dirty="0">
              <a:solidFill>
                <a:srgbClr val="FF0000"/>
              </a:solidFill>
              <a:latin typeface="Arial" pitchFamily="34" charset="0"/>
              <a:cs typeface="Arial" pitchFamily="34" charset="0"/>
            </a:endParaRPr>
          </a:p>
        </p:txBody>
      </p:sp>
      <p:sp>
        <p:nvSpPr>
          <p:cNvPr id="31754" name="AutoShape 49"/>
          <p:cNvSpPr>
            <a:spLocks noChangeArrowheads="1"/>
          </p:cNvSpPr>
          <p:nvPr/>
        </p:nvSpPr>
        <p:spPr bwMode="auto">
          <a:xfrm>
            <a:off x="6591300" y="1389063"/>
            <a:ext cx="1981200" cy="1066800"/>
          </a:xfrm>
          <a:prstGeom prst="cloudCallout">
            <a:avLst>
              <a:gd name="adj1" fmla="val -35977"/>
              <a:gd name="adj2" fmla="val 93306"/>
            </a:avLst>
          </a:prstGeom>
          <a:solidFill>
            <a:schemeClr val="bg1">
              <a:alpha val="70195"/>
            </a:schemeClr>
          </a:solidFill>
          <a:ln w="38100">
            <a:solidFill>
              <a:srgbClr val="00FF99"/>
            </a:solidFill>
            <a:round/>
            <a:headEnd/>
            <a:tailEnd/>
          </a:ln>
        </p:spPr>
        <p:txBody>
          <a:bodyPr anchor="ctr"/>
          <a:lstStyle/>
          <a:p>
            <a:r>
              <a:rPr lang="en-US" sz="4400" b="1" dirty="0" smtClean="0">
                <a:solidFill>
                  <a:srgbClr val="33CC33"/>
                </a:solidFill>
                <a:latin typeface="Arial" pitchFamily="34" charset="0"/>
                <a:cs typeface="Arial" pitchFamily="34" charset="0"/>
              </a:rPr>
              <a:t>?</a:t>
            </a:r>
            <a:endParaRPr lang="en-US" sz="4400" b="1" dirty="0">
              <a:solidFill>
                <a:srgbClr val="33CC33"/>
              </a:solidFill>
              <a:latin typeface="Arial" pitchFamily="34" charset="0"/>
              <a:cs typeface="Arial" pitchFamily="34" charset="0"/>
            </a:endParaRPr>
          </a:p>
        </p:txBody>
      </p:sp>
      <p:grpSp>
        <p:nvGrpSpPr>
          <p:cNvPr id="3" name="Group 50"/>
          <p:cNvGrpSpPr>
            <a:grpSpLocks/>
          </p:cNvGrpSpPr>
          <p:nvPr/>
        </p:nvGrpSpPr>
        <p:grpSpPr bwMode="auto">
          <a:xfrm>
            <a:off x="1879600" y="2784475"/>
            <a:ext cx="1447800" cy="1295400"/>
            <a:chOff x="3168" y="1824"/>
            <a:chExt cx="912" cy="816"/>
          </a:xfrm>
        </p:grpSpPr>
        <p:sp>
          <p:nvSpPr>
            <p:cNvPr id="31767" name="Freeform 51"/>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31768" name="Freeform 52"/>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31769" name="Freeform 53"/>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31770" name="Freeform 54"/>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tx1"/>
              </a:solidFill>
              <a:round/>
              <a:headEnd/>
              <a:tailEnd/>
            </a:ln>
          </p:spPr>
          <p:txBody>
            <a:bodyPr wrap="none" anchor="ctr"/>
            <a:lstStyle/>
            <a:p>
              <a:endParaRPr lang="en-US"/>
            </a:p>
          </p:txBody>
        </p:sp>
        <p:sp>
          <p:nvSpPr>
            <p:cNvPr id="31771" name="Freeform 55"/>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tx1"/>
              </a:solidFill>
              <a:round/>
              <a:headEnd/>
              <a:tailEnd/>
            </a:ln>
          </p:spPr>
          <p:txBody>
            <a:bodyPr wrap="none" anchor="ctr"/>
            <a:lstStyle/>
            <a:p>
              <a:endParaRPr lang="en-US"/>
            </a:p>
          </p:txBody>
        </p:sp>
        <p:sp>
          <p:nvSpPr>
            <p:cNvPr id="31772" name="Freeform 56"/>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tx1"/>
              </a:solidFill>
              <a:round/>
              <a:headEnd/>
              <a:tailEnd/>
            </a:ln>
          </p:spPr>
          <p:txBody>
            <a:bodyPr wrap="none" anchor="ctr"/>
            <a:lstStyle/>
            <a:p>
              <a:endParaRPr lang="en-US"/>
            </a:p>
          </p:txBody>
        </p:sp>
        <p:sp>
          <p:nvSpPr>
            <p:cNvPr id="31773" name="Freeform 57"/>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sp>
          <p:nvSpPr>
            <p:cNvPr id="31774" name="Freeform 58"/>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sp>
          <p:nvSpPr>
            <p:cNvPr id="31775" name="Freeform 59"/>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grpSp>
      <p:grpSp>
        <p:nvGrpSpPr>
          <p:cNvPr id="4" name="Group 60"/>
          <p:cNvGrpSpPr>
            <a:grpSpLocks/>
          </p:cNvGrpSpPr>
          <p:nvPr/>
        </p:nvGrpSpPr>
        <p:grpSpPr bwMode="auto">
          <a:xfrm flipH="1">
            <a:off x="5165725" y="2786063"/>
            <a:ext cx="1447800" cy="1295400"/>
            <a:chOff x="3168" y="1824"/>
            <a:chExt cx="912" cy="816"/>
          </a:xfrm>
        </p:grpSpPr>
        <p:sp>
          <p:nvSpPr>
            <p:cNvPr id="31758" name="Freeform 61"/>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31759" name="Freeform 62"/>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31760" name="Freeform 63"/>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a:p>
          </p:txBody>
        </p:sp>
        <p:sp>
          <p:nvSpPr>
            <p:cNvPr id="31761" name="Freeform 64"/>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accent1"/>
            </a:solidFill>
            <a:ln w="38100">
              <a:solidFill>
                <a:schemeClr val="tx1"/>
              </a:solidFill>
              <a:round/>
              <a:headEnd/>
              <a:tailEnd/>
            </a:ln>
          </p:spPr>
          <p:txBody>
            <a:bodyPr wrap="none" anchor="ctr"/>
            <a:lstStyle/>
            <a:p>
              <a:endParaRPr lang="en-US"/>
            </a:p>
          </p:txBody>
        </p:sp>
        <p:sp>
          <p:nvSpPr>
            <p:cNvPr id="31762" name="Freeform 65"/>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accent1"/>
            </a:solidFill>
            <a:ln w="38100">
              <a:solidFill>
                <a:schemeClr val="tx1"/>
              </a:solidFill>
              <a:round/>
              <a:headEnd/>
              <a:tailEnd/>
            </a:ln>
          </p:spPr>
          <p:txBody>
            <a:bodyPr wrap="none" anchor="ctr"/>
            <a:lstStyle/>
            <a:p>
              <a:endParaRPr lang="en-US"/>
            </a:p>
          </p:txBody>
        </p:sp>
        <p:sp>
          <p:nvSpPr>
            <p:cNvPr id="31763" name="Freeform 66"/>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accent1"/>
            </a:solidFill>
            <a:ln w="38100">
              <a:solidFill>
                <a:schemeClr val="tx1"/>
              </a:solidFill>
              <a:round/>
              <a:headEnd/>
              <a:tailEnd/>
            </a:ln>
          </p:spPr>
          <p:txBody>
            <a:bodyPr wrap="none" anchor="ctr"/>
            <a:lstStyle/>
            <a:p>
              <a:endParaRPr lang="en-US"/>
            </a:p>
          </p:txBody>
        </p:sp>
        <p:sp>
          <p:nvSpPr>
            <p:cNvPr id="31764" name="Freeform 67"/>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sp>
          <p:nvSpPr>
            <p:cNvPr id="31765" name="Freeform 68"/>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sp>
          <p:nvSpPr>
            <p:cNvPr id="31766" name="Freeform 69"/>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a:p>
          </p:txBody>
        </p:sp>
      </p:grpSp>
      <p:sp>
        <p:nvSpPr>
          <p:cNvPr id="31757" name="AutoShape 70"/>
          <p:cNvSpPr>
            <a:spLocks noChangeArrowheads="1"/>
          </p:cNvSpPr>
          <p:nvPr/>
        </p:nvSpPr>
        <p:spPr bwMode="auto">
          <a:xfrm>
            <a:off x="5881688" y="4092575"/>
            <a:ext cx="1981200" cy="1066800"/>
          </a:xfrm>
          <a:prstGeom prst="cloudCallout">
            <a:avLst>
              <a:gd name="adj1" fmla="val -73079"/>
              <a:gd name="adj2" fmla="val 43454"/>
            </a:avLst>
          </a:prstGeom>
          <a:solidFill>
            <a:schemeClr val="bg1"/>
          </a:solidFill>
          <a:ln w="38100">
            <a:solidFill>
              <a:srgbClr val="9966FF"/>
            </a:solidFill>
            <a:round/>
            <a:headEnd/>
            <a:tailEnd/>
          </a:ln>
        </p:spPr>
        <p:txBody>
          <a:bodyPr anchor="ctr"/>
          <a:lstStyle/>
          <a:p>
            <a:r>
              <a:rPr lang="en-US" sz="4400" b="1" dirty="0" smtClean="0">
                <a:solidFill>
                  <a:srgbClr val="9966FF"/>
                </a:solidFill>
                <a:latin typeface="Arial" pitchFamily="34" charset="0"/>
                <a:cs typeface="Arial" pitchFamily="34" charset="0"/>
              </a:rPr>
              <a:t>?</a:t>
            </a:r>
            <a:endParaRPr lang="en-US" sz="4400" b="1" dirty="0">
              <a:solidFill>
                <a:srgbClr val="9966FF"/>
              </a:solidFill>
              <a:latin typeface="Arial" pitchFamily="34" charset="0"/>
              <a:cs typeface="Arial" pitchFamily="34" charset="0"/>
            </a:endParaRPr>
          </a:p>
        </p:txBody>
      </p:sp>
      <p:sp>
        <p:nvSpPr>
          <p:cNvPr id="40" name="Slide Number Placeholder 4"/>
          <p:cNvSpPr txBox="1">
            <a:spLocks/>
          </p:cNvSpPr>
          <p:nvPr/>
        </p:nvSpPr>
        <p:spPr bwMode="auto">
          <a:xfrm>
            <a:off x="6705600" y="64008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64844EFD-EF4E-41CC-9CE0-1AB8DA1413EE}" type="slidenum">
              <a:rPr kumimoji="0" lang="en-US" sz="1400" b="0" i="0" u="none" strike="noStrike" kern="1200" cap="none" spc="0" normalizeH="0" baseline="0" noProof="0" smtClean="0">
                <a:ln>
                  <a:noFill/>
                </a:ln>
                <a:solidFill>
                  <a:schemeClr val="tx1"/>
                </a:solidFill>
                <a:effectLst/>
                <a:uLnTx/>
                <a:uFillTx/>
                <a:latin typeface="Arial" pitchFamily="34" charset="0"/>
                <a:ea typeface="+mn-ea"/>
                <a:cs typeface="Arial" pitchFamily="34" charset="0"/>
              </a:rPr>
              <a:pPr marL="0" marR="0" lvl="0" indent="0" algn="ctr" defTabSz="914400" rtl="0" eaLnBrk="0" fontAlgn="base" latinLnBrk="0" hangingPunct="0">
                <a:lnSpc>
                  <a:spcPct val="100000"/>
                </a:lnSpc>
                <a:spcBef>
                  <a:spcPct val="0"/>
                </a:spcBef>
                <a:spcAft>
                  <a:spcPct val="0"/>
                </a:spcAft>
                <a:buClrTx/>
                <a:buSzTx/>
                <a:buFontTx/>
                <a:buNone/>
                <a:tabLst/>
                <a:defRPr/>
              </a:pPr>
              <a:t>3</a:t>
            </a:fld>
            <a:endParaRPr kumimoji="0" lang="en-US" sz="14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41" name="Text Box 122"/>
          <p:cNvSpPr txBox="1">
            <a:spLocks noChangeArrowheads="1"/>
          </p:cNvSpPr>
          <p:nvPr/>
        </p:nvSpPr>
        <p:spPr bwMode="auto">
          <a:xfrm>
            <a:off x="3602502" y="5399696"/>
            <a:ext cx="5088825" cy="954107"/>
          </a:xfrm>
          <a:prstGeom prst="rect">
            <a:avLst/>
          </a:prstGeom>
          <a:solidFill>
            <a:schemeClr val="bg1">
              <a:alpha val="89999"/>
            </a:schemeClr>
          </a:solidFill>
          <a:ln w="38100" algn="ctr">
            <a:solidFill>
              <a:srgbClr val="FF0000"/>
            </a:solidFill>
            <a:miter lim="800000"/>
            <a:headEnd/>
            <a:tailEnd/>
          </a:ln>
          <a:effectLst>
            <a:outerShdw blurRad="50800" dist="38100" dir="2700000" algn="tl" rotWithShape="0">
              <a:prstClr val="black">
                <a:alpha val="40000"/>
              </a:prstClr>
            </a:outerShdw>
          </a:effectLst>
        </p:spPr>
        <p:txBody>
          <a:bodyPr wrap="square">
            <a:spAutoFit/>
          </a:bodyPr>
          <a:lstStyle/>
          <a:p>
            <a:r>
              <a:rPr lang="en-US" sz="2800" dirty="0" smtClean="0">
                <a:latin typeface="Arial" pitchFamily="34" charset="0"/>
                <a:cs typeface="Arial" pitchFamily="34" charset="0"/>
              </a:rPr>
              <a:t>Computing is co-ordination and communication </a:t>
            </a:r>
            <a:endParaRPr lang="en-US" sz="2800" dirty="0" smtClean="0">
              <a:solidFill>
                <a:schemeClr val="tx1"/>
              </a:solidFill>
              <a:latin typeface="Arial" pitchFamily="34" charset="0"/>
              <a:cs typeface="Arial" pitchFamily="34" charset="0"/>
            </a:endParaRPr>
          </a:p>
        </p:txBody>
      </p:sp>
      <p:sp>
        <p:nvSpPr>
          <p:cNvPr id="42" name="Footer Placeholder 2"/>
          <p:cNvSpPr>
            <a:spLocks noGrp="1"/>
          </p:cNvSpPr>
          <p:nvPr>
            <p:ph type="ftr" sz="quarter" idx="11"/>
          </p:nvPr>
        </p:nvSpPr>
        <p:spPr>
          <a:xfrm>
            <a:off x="3124200" y="6248400"/>
            <a:ext cx="2895600" cy="457200"/>
          </a:xfrm>
        </p:spPr>
        <p:txBody>
          <a:bodyPr/>
          <a:lstStyle/>
          <a:p>
            <a:r>
              <a:rPr lang="en-US" dirty="0" smtClean="0"/>
              <a:t>Distributed Computing though Combinatorial Topology</a:t>
            </a:r>
            <a:endParaRPr lang="en-US" dirty="0"/>
          </a:p>
        </p:txBody>
      </p:sp>
    </p:spTree>
    <p:extLst>
      <p:ext uri="{BB962C8B-B14F-4D97-AF65-F5344CB8AC3E}">
        <p14:creationId xmlns:p14="http://schemas.microsoft.com/office/powerpoint/2010/main" val="421725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linds(horizontal)">
                                      <p:cBhvr>
                                        <p:cTn id="7"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Road Map</a:t>
            </a:r>
            <a:endParaRPr lang="en-US" dirty="0"/>
          </a:p>
        </p:txBody>
      </p:sp>
      <p:sp>
        <p:nvSpPr>
          <p:cNvPr id="6" name="Text Box 122"/>
          <p:cNvSpPr txBox="1">
            <a:spLocks noChangeArrowheads="1"/>
          </p:cNvSpPr>
          <p:nvPr/>
        </p:nvSpPr>
        <p:spPr bwMode="auto">
          <a:xfrm>
            <a:off x="904422" y="1686764"/>
            <a:ext cx="3603872" cy="523220"/>
          </a:xfrm>
          <a:prstGeom prst="rect">
            <a:avLst/>
          </a:prstGeom>
          <a:solidFill>
            <a:schemeClr val="bg1">
              <a:alpha val="89999"/>
            </a:schemeClr>
          </a:solidFill>
          <a:ln w="38100" algn="ctr">
            <a:solidFill>
              <a:srgbClr val="FF0000"/>
            </a:solidFill>
            <a:miter lim="800000"/>
            <a:headEnd/>
            <a:tailEnd/>
          </a:ln>
          <a:effectLst>
            <a:outerShdw blurRad="50800" dist="38100" dir="2700000" algn="tl" rotWithShape="0">
              <a:prstClr val="black">
                <a:alpha val="40000"/>
              </a:prstClr>
            </a:outerShdw>
          </a:effectLst>
        </p:spPr>
        <p:txBody>
          <a:bodyPr wrap="none">
            <a:spAutoFit/>
          </a:bodyPr>
          <a:lstStyle/>
          <a:p>
            <a:pPr algn="l"/>
            <a:r>
              <a:rPr lang="en-US" sz="2800" dirty="0" smtClean="0">
                <a:latin typeface="Arial" pitchFamily="34" charset="0"/>
                <a:cs typeface="Arial" pitchFamily="34" charset="0"/>
              </a:rPr>
              <a:t>Simplicial Complexes</a:t>
            </a:r>
          </a:p>
        </p:txBody>
      </p:sp>
      <p:sp>
        <p:nvSpPr>
          <p:cNvPr id="12" name="Text Box 122"/>
          <p:cNvSpPr txBox="1">
            <a:spLocks noChangeArrowheads="1"/>
          </p:cNvSpPr>
          <p:nvPr/>
        </p:nvSpPr>
        <p:spPr bwMode="auto">
          <a:xfrm>
            <a:off x="904422" y="2484218"/>
            <a:ext cx="3943708" cy="523220"/>
          </a:xfrm>
          <a:prstGeom prst="rect">
            <a:avLst/>
          </a:prstGeom>
          <a:solidFill>
            <a:schemeClr val="bg1">
              <a:alpha val="89999"/>
            </a:schemeClr>
          </a:solidFill>
          <a:ln w="38100" algn="ctr">
            <a:solidFill>
              <a:srgbClr val="FF0000"/>
            </a:solidFill>
            <a:miter lim="800000"/>
            <a:headEnd/>
            <a:tailEnd/>
          </a:ln>
          <a:effectLst>
            <a:outerShdw blurRad="50800" dist="38100" dir="2700000" algn="tl" rotWithShape="0">
              <a:prstClr val="black">
                <a:alpha val="40000"/>
              </a:prstClr>
            </a:outerShdw>
          </a:effectLst>
        </p:spPr>
        <p:txBody>
          <a:bodyPr wrap="none">
            <a:spAutoFit/>
          </a:bodyPr>
          <a:lstStyle/>
          <a:p>
            <a:pPr algn="l"/>
            <a:r>
              <a:rPr lang="en-US" sz="2800" dirty="0" smtClean="0">
                <a:latin typeface="Arial" pitchFamily="34" charset="0"/>
                <a:cs typeface="Arial" pitchFamily="34" charset="0"/>
              </a:rPr>
              <a:t>Standard Constructions</a:t>
            </a:r>
          </a:p>
        </p:txBody>
      </p:sp>
      <p:sp>
        <p:nvSpPr>
          <p:cNvPr id="13" name="Text Box 122"/>
          <p:cNvSpPr txBox="1">
            <a:spLocks noChangeArrowheads="1"/>
          </p:cNvSpPr>
          <p:nvPr/>
        </p:nvSpPr>
        <p:spPr bwMode="auto">
          <a:xfrm>
            <a:off x="904422" y="3281672"/>
            <a:ext cx="2265364" cy="523220"/>
          </a:xfrm>
          <a:prstGeom prst="rect">
            <a:avLst/>
          </a:prstGeom>
          <a:solidFill>
            <a:schemeClr val="bg1">
              <a:alpha val="89999"/>
            </a:schemeClr>
          </a:solidFill>
          <a:ln w="38100" algn="ctr">
            <a:solidFill>
              <a:srgbClr val="FF0000"/>
            </a:solidFill>
            <a:miter lim="800000"/>
            <a:headEnd/>
            <a:tailEnd/>
          </a:ln>
          <a:effectLst>
            <a:outerShdw blurRad="50800" dist="38100" dir="2700000" algn="tl" rotWithShape="0">
              <a:prstClr val="black">
                <a:alpha val="40000"/>
              </a:prstClr>
            </a:outerShdw>
          </a:effectLst>
        </p:spPr>
        <p:txBody>
          <a:bodyPr wrap="none">
            <a:spAutoFit/>
          </a:bodyPr>
          <a:lstStyle/>
          <a:p>
            <a:pPr algn="l"/>
            <a:r>
              <a:rPr lang="en-US" sz="2800" dirty="0" smtClean="0">
                <a:latin typeface="Arial" pitchFamily="34" charset="0"/>
                <a:cs typeface="Arial" pitchFamily="34" charset="0"/>
              </a:rPr>
              <a:t>Carrier Maps</a:t>
            </a:r>
          </a:p>
        </p:txBody>
      </p:sp>
      <p:sp>
        <p:nvSpPr>
          <p:cNvPr id="14" name="Text Box 122"/>
          <p:cNvSpPr txBox="1">
            <a:spLocks noChangeArrowheads="1"/>
          </p:cNvSpPr>
          <p:nvPr/>
        </p:nvSpPr>
        <p:spPr bwMode="auto">
          <a:xfrm>
            <a:off x="904422" y="4079126"/>
            <a:ext cx="2143536" cy="523220"/>
          </a:xfrm>
          <a:prstGeom prst="rect">
            <a:avLst/>
          </a:prstGeom>
          <a:solidFill>
            <a:schemeClr val="bg1">
              <a:alpha val="89999"/>
            </a:schemeClr>
          </a:solidFill>
          <a:ln w="38100" algn="ctr">
            <a:solidFill>
              <a:srgbClr val="FF0000"/>
            </a:solidFill>
            <a:miter lim="800000"/>
            <a:headEnd/>
            <a:tailEnd/>
          </a:ln>
          <a:effectLst>
            <a:outerShdw blurRad="50800" dist="38100" dir="2700000" algn="tl" rotWithShape="0">
              <a:prstClr val="black">
                <a:alpha val="40000"/>
              </a:prstClr>
            </a:outerShdw>
          </a:effectLst>
        </p:spPr>
        <p:txBody>
          <a:bodyPr wrap="none">
            <a:spAutoFit/>
          </a:bodyPr>
          <a:lstStyle/>
          <a:p>
            <a:pPr algn="l"/>
            <a:r>
              <a:rPr lang="en-US" sz="2800" dirty="0" smtClean="0">
                <a:latin typeface="Arial" pitchFamily="34" charset="0"/>
                <a:cs typeface="Arial" pitchFamily="34" charset="0"/>
              </a:rPr>
              <a:t>Connectivity</a:t>
            </a:r>
          </a:p>
        </p:txBody>
      </p:sp>
      <p:sp>
        <p:nvSpPr>
          <p:cNvPr id="15" name="Text Box 122"/>
          <p:cNvSpPr txBox="1">
            <a:spLocks noChangeArrowheads="1"/>
          </p:cNvSpPr>
          <p:nvPr/>
        </p:nvSpPr>
        <p:spPr bwMode="auto">
          <a:xfrm>
            <a:off x="904422" y="4876580"/>
            <a:ext cx="2204450" cy="523220"/>
          </a:xfrm>
          <a:prstGeom prst="rect">
            <a:avLst/>
          </a:prstGeom>
          <a:solidFill>
            <a:schemeClr val="bg1">
              <a:alpha val="89999"/>
            </a:schemeClr>
          </a:solidFill>
          <a:ln w="38100" algn="ctr">
            <a:solidFill>
              <a:srgbClr val="FF0000"/>
            </a:solidFill>
            <a:miter lim="800000"/>
            <a:headEnd/>
            <a:tailEnd/>
          </a:ln>
          <a:effectLst>
            <a:outerShdw blurRad="50800" dist="38100" dir="2700000" algn="tl" rotWithShape="0">
              <a:prstClr val="black">
                <a:alpha val="40000"/>
              </a:prstClr>
            </a:outerShdw>
          </a:effectLst>
        </p:spPr>
        <p:txBody>
          <a:bodyPr wrap="none">
            <a:spAutoFit/>
          </a:bodyPr>
          <a:lstStyle/>
          <a:p>
            <a:pPr algn="l"/>
            <a:r>
              <a:rPr lang="en-US" sz="2800" dirty="0" smtClean="0">
                <a:latin typeface="Arial" pitchFamily="34" charset="0"/>
                <a:cs typeface="Arial" pitchFamily="34" charset="0"/>
              </a:rPr>
              <a:t>Subdivisions</a:t>
            </a:r>
          </a:p>
        </p:txBody>
      </p:sp>
      <p:sp>
        <p:nvSpPr>
          <p:cNvPr id="16" name="Footer Placeholder 15"/>
          <p:cNvSpPr>
            <a:spLocks noGrp="1"/>
          </p:cNvSpPr>
          <p:nvPr>
            <p:ph type="ftr" sz="quarter" idx="4294967295"/>
          </p:nvPr>
        </p:nvSpPr>
        <p:spPr>
          <a:xfrm>
            <a:off x="3124200" y="6248400"/>
            <a:ext cx="2895600" cy="457200"/>
          </a:xfrm>
          <a:prstGeom prst="rect">
            <a:avLst/>
          </a:prstGeom>
        </p:spPr>
        <p:txBody>
          <a:bodyPr/>
          <a:lstStyle/>
          <a:p>
            <a:pPr algn="ctr">
              <a:defRPr/>
            </a:pPr>
            <a:r>
              <a:rPr lang="en-US" sz="1400" smtClean="0">
                <a:solidFill>
                  <a:schemeClr val="tx1"/>
                </a:solidFill>
                <a:latin typeface="Arial" panose="020B0604020202020204" pitchFamily="34" charset="0"/>
              </a:rPr>
              <a:t>Distributed Computing through Combinatorial Topology</a:t>
            </a:r>
            <a:endParaRPr lang="en-US" sz="1400" dirty="0">
              <a:solidFill>
                <a:schemeClr val="tx1"/>
              </a:solidFill>
              <a:latin typeface="Arial" panose="020B0604020202020204" pitchFamily="34" charset="0"/>
            </a:endParaRPr>
          </a:p>
        </p:txBody>
      </p:sp>
      <p:sp>
        <p:nvSpPr>
          <p:cNvPr id="9" name="Text Box 122"/>
          <p:cNvSpPr txBox="1">
            <a:spLocks noChangeArrowheads="1"/>
          </p:cNvSpPr>
          <p:nvPr/>
        </p:nvSpPr>
        <p:spPr bwMode="auto">
          <a:xfrm>
            <a:off x="904422" y="5674032"/>
            <a:ext cx="6522363" cy="523220"/>
          </a:xfrm>
          <a:prstGeom prst="rect">
            <a:avLst/>
          </a:prstGeom>
          <a:solidFill>
            <a:schemeClr val="bg1">
              <a:alpha val="89999"/>
            </a:schemeClr>
          </a:solidFill>
          <a:ln w="38100" algn="ctr">
            <a:solidFill>
              <a:srgbClr val="FF0000"/>
            </a:solidFill>
            <a:miter lim="800000"/>
            <a:headEnd/>
            <a:tailEnd/>
          </a:ln>
          <a:effectLst>
            <a:outerShdw blurRad="50800" dist="38100" dir="2700000" algn="tl" rotWithShape="0">
              <a:prstClr val="black">
                <a:alpha val="40000"/>
              </a:prstClr>
            </a:outerShdw>
          </a:effectLst>
        </p:spPr>
        <p:txBody>
          <a:bodyPr wrap="none">
            <a:spAutoFit/>
          </a:bodyPr>
          <a:lstStyle/>
          <a:p>
            <a:pPr algn="l"/>
            <a:r>
              <a:rPr lang="en-US" sz="2800" dirty="0" smtClean="0">
                <a:latin typeface="Arial" pitchFamily="34" charset="0"/>
                <a:cs typeface="Arial" pitchFamily="34" charset="0"/>
              </a:rPr>
              <a:t>Simplicial &amp; Continuous Approximations</a:t>
            </a:r>
          </a:p>
        </p:txBody>
      </p:sp>
      <p:sp>
        <p:nvSpPr>
          <p:cNvPr id="4" name="Slide Number Placeholder 3"/>
          <p:cNvSpPr>
            <a:spLocks noGrp="1"/>
          </p:cNvSpPr>
          <p:nvPr>
            <p:ph type="sldNum" sz="quarter" idx="12"/>
          </p:nvPr>
        </p:nvSpPr>
        <p:spPr/>
        <p:txBody>
          <a:bodyPr/>
          <a:lstStyle/>
          <a:p>
            <a:fld id="{E43608CE-920D-4F6F-98C9-0491388AB413}" type="slidenum">
              <a:rPr lang="en-US" smtClean="0"/>
              <a:pPr/>
              <a:t>30</a:t>
            </a:fld>
            <a:endParaRPr lang="en-US"/>
          </a:p>
        </p:txBody>
      </p:sp>
    </p:spTree>
    <p:extLst>
      <p:ext uri="{BB962C8B-B14F-4D97-AF65-F5344CB8AC3E}">
        <p14:creationId xmlns:p14="http://schemas.microsoft.com/office/powerpoint/2010/main" val="214006721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Road Map</a:t>
            </a:r>
            <a:endParaRPr lang="en-US" dirty="0"/>
          </a:p>
        </p:txBody>
      </p:sp>
      <p:sp>
        <p:nvSpPr>
          <p:cNvPr id="6" name="Text Box 122"/>
          <p:cNvSpPr txBox="1">
            <a:spLocks noChangeArrowheads="1"/>
          </p:cNvSpPr>
          <p:nvPr/>
        </p:nvSpPr>
        <p:spPr bwMode="auto">
          <a:xfrm>
            <a:off x="904422" y="1686764"/>
            <a:ext cx="3603872" cy="523220"/>
          </a:xfrm>
          <a:prstGeom prst="rect">
            <a:avLst/>
          </a:prstGeom>
          <a:solidFill>
            <a:schemeClr val="bg1">
              <a:alpha val="89999"/>
            </a:schemeClr>
          </a:solidFill>
          <a:ln w="38100" algn="ctr">
            <a:solidFill>
              <a:srgbClr val="FF0000"/>
            </a:solidFill>
            <a:miter lim="800000"/>
            <a:headEnd/>
            <a:tailEnd/>
          </a:ln>
          <a:effectLst>
            <a:outerShdw blurRad="50800" dist="38100" dir="2700000" algn="tl" rotWithShape="0">
              <a:prstClr val="black">
                <a:alpha val="40000"/>
              </a:prstClr>
            </a:outerShdw>
          </a:effectLst>
        </p:spPr>
        <p:txBody>
          <a:bodyPr wrap="none">
            <a:spAutoFit/>
          </a:bodyPr>
          <a:lstStyle/>
          <a:p>
            <a:pPr algn="l"/>
            <a:r>
              <a:rPr lang="en-US" sz="2800" dirty="0" smtClean="0">
                <a:latin typeface="Arial" pitchFamily="34" charset="0"/>
                <a:cs typeface="Arial" pitchFamily="34" charset="0"/>
              </a:rPr>
              <a:t>Simplicial Complexes</a:t>
            </a:r>
          </a:p>
        </p:txBody>
      </p:sp>
      <p:sp>
        <p:nvSpPr>
          <p:cNvPr id="12" name="Text Box 122"/>
          <p:cNvSpPr txBox="1">
            <a:spLocks noChangeArrowheads="1"/>
          </p:cNvSpPr>
          <p:nvPr/>
        </p:nvSpPr>
        <p:spPr bwMode="auto">
          <a:xfrm>
            <a:off x="904422" y="2484218"/>
            <a:ext cx="3943708" cy="523220"/>
          </a:xfrm>
          <a:prstGeom prst="rect">
            <a:avLst/>
          </a:prstGeom>
          <a:solidFill>
            <a:schemeClr val="bg1">
              <a:alpha val="89999"/>
            </a:schemeClr>
          </a:solidFill>
          <a:ln w="38100" algn="ctr">
            <a:solidFill>
              <a:schemeClr val="bg1">
                <a:lumMod val="75000"/>
              </a:schemeClr>
            </a:solidFill>
            <a:miter lim="800000"/>
            <a:headEnd/>
            <a:tailEnd/>
          </a:ln>
          <a:effectLst>
            <a:outerShdw blurRad="50800" dist="38100" dir="2700000" algn="tl" rotWithShape="0">
              <a:prstClr val="black">
                <a:alpha val="40000"/>
              </a:prstClr>
            </a:outerShdw>
          </a:effectLst>
        </p:spPr>
        <p:txBody>
          <a:bodyPr wrap="none">
            <a:spAutoFit/>
          </a:bodyPr>
          <a:lstStyle/>
          <a:p>
            <a:pPr algn="l"/>
            <a:r>
              <a:rPr lang="en-US" sz="2800" dirty="0" smtClean="0">
                <a:solidFill>
                  <a:schemeClr val="bg1">
                    <a:lumMod val="75000"/>
                  </a:schemeClr>
                </a:solidFill>
                <a:latin typeface="Arial" pitchFamily="34" charset="0"/>
                <a:cs typeface="Arial" pitchFamily="34" charset="0"/>
              </a:rPr>
              <a:t>Standard Constructions</a:t>
            </a:r>
          </a:p>
        </p:txBody>
      </p:sp>
      <p:sp>
        <p:nvSpPr>
          <p:cNvPr id="13" name="Text Box 122"/>
          <p:cNvSpPr txBox="1">
            <a:spLocks noChangeArrowheads="1"/>
          </p:cNvSpPr>
          <p:nvPr/>
        </p:nvSpPr>
        <p:spPr bwMode="auto">
          <a:xfrm>
            <a:off x="904422" y="3281672"/>
            <a:ext cx="2265364" cy="523220"/>
          </a:xfrm>
          <a:prstGeom prst="rect">
            <a:avLst/>
          </a:prstGeom>
          <a:solidFill>
            <a:schemeClr val="bg1">
              <a:alpha val="89999"/>
            </a:schemeClr>
          </a:solidFill>
          <a:ln w="38100" algn="ctr">
            <a:solidFill>
              <a:schemeClr val="bg1">
                <a:lumMod val="75000"/>
              </a:schemeClr>
            </a:solidFill>
            <a:miter lim="800000"/>
            <a:headEnd/>
            <a:tailEnd/>
          </a:ln>
          <a:effectLst>
            <a:outerShdw blurRad="50800" dist="38100" dir="2700000" algn="tl" rotWithShape="0">
              <a:prstClr val="black">
                <a:alpha val="40000"/>
              </a:prstClr>
            </a:outerShdw>
          </a:effectLst>
        </p:spPr>
        <p:txBody>
          <a:bodyPr wrap="none">
            <a:spAutoFit/>
          </a:bodyPr>
          <a:lstStyle/>
          <a:p>
            <a:pPr algn="l"/>
            <a:r>
              <a:rPr lang="en-US" sz="2800" dirty="0" smtClean="0">
                <a:solidFill>
                  <a:schemeClr val="bg1">
                    <a:lumMod val="75000"/>
                  </a:schemeClr>
                </a:solidFill>
                <a:latin typeface="Arial" pitchFamily="34" charset="0"/>
                <a:cs typeface="Arial" pitchFamily="34" charset="0"/>
              </a:rPr>
              <a:t>Carrier Maps</a:t>
            </a:r>
          </a:p>
        </p:txBody>
      </p:sp>
      <p:sp>
        <p:nvSpPr>
          <p:cNvPr id="14" name="Text Box 122"/>
          <p:cNvSpPr txBox="1">
            <a:spLocks noChangeArrowheads="1"/>
          </p:cNvSpPr>
          <p:nvPr/>
        </p:nvSpPr>
        <p:spPr bwMode="auto">
          <a:xfrm>
            <a:off x="904422" y="4079126"/>
            <a:ext cx="2143536" cy="523220"/>
          </a:xfrm>
          <a:prstGeom prst="rect">
            <a:avLst/>
          </a:prstGeom>
          <a:solidFill>
            <a:schemeClr val="bg1">
              <a:alpha val="89999"/>
            </a:schemeClr>
          </a:solidFill>
          <a:ln w="38100" algn="ctr">
            <a:solidFill>
              <a:schemeClr val="bg1">
                <a:lumMod val="75000"/>
              </a:schemeClr>
            </a:solidFill>
            <a:miter lim="800000"/>
            <a:headEnd/>
            <a:tailEnd/>
          </a:ln>
          <a:effectLst>
            <a:outerShdw blurRad="50800" dist="38100" dir="2700000" algn="tl" rotWithShape="0">
              <a:prstClr val="black">
                <a:alpha val="40000"/>
              </a:prstClr>
            </a:outerShdw>
          </a:effectLst>
        </p:spPr>
        <p:txBody>
          <a:bodyPr wrap="none">
            <a:spAutoFit/>
          </a:bodyPr>
          <a:lstStyle/>
          <a:p>
            <a:pPr algn="l"/>
            <a:r>
              <a:rPr lang="en-US" sz="2800" dirty="0" smtClean="0">
                <a:solidFill>
                  <a:schemeClr val="bg1">
                    <a:lumMod val="75000"/>
                  </a:schemeClr>
                </a:solidFill>
                <a:latin typeface="Arial" pitchFamily="34" charset="0"/>
                <a:cs typeface="Arial" pitchFamily="34" charset="0"/>
              </a:rPr>
              <a:t>Connectivity</a:t>
            </a:r>
          </a:p>
        </p:txBody>
      </p:sp>
      <p:sp>
        <p:nvSpPr>
          <p:cNvPr id="15" name="Text Box 122"/>
          <p:cNvSpPr txBox="1">
            <a:spLocks noChangeArrowheads="1"/>
          </p:cNvSpPr>
          <p:nvPr/>
        </p:nvSpPr>
        <p:spPr bwMode="auto">
          <a:xfrm>
            <a:off x="904422" y="4876580"/>
            <a:ext cx="2204450" cy="523220"/>
          </a:xfrm>
          <a:prstGeom prst="rect">
            <a:avLst/>
          </a:prstGeom>
          <a:solidFill>
            <a:schemeClr val="bg1">
              <a:alpha val="89999"/>
            </a:schemeClr>
          </a:solidFill>
          <a:ln w="38100" algn="ctr">
            <a:solidFill>
              <a:schemeClr val="bg1">
                <a:lumMod val="75000"/>
              </a:schemeClr>
            </a:solidFill>
            <a:miter lim="800000"/>
            <a:headEnd/>
            <a:tailEnd/>
          </a:ln>
          <a:effectLst>
            <a:outerShdw blurRad="50800" dist="38100" dir="2700000" algn="tl" rotWithShape="0">
              <a:prstClr val="black">
                <a:alpha val="40000"/>
              </a:prstClr>
            </a:outerShdw>
          </a:effectLst>
        </p:spPr>
        <p:txBody>
          <a:bodyPr wrap="none">
            <a:spAutoFit/>
          </a:bodyPr>
          <a:lstStyle/>
          <a:p>
            <a:pPr algn="l"/>
            <a:r>
              <a:rPr lang="en-US" sz="2800" dirty="0" smtClean="0">
                <a:solidFill>
                  <a:schemeClr val="bg1">
                    <a:lumMod val="75000"/>
                  </a:schemeClr>
                </a:solidFill>
                <a:latin typeface="Arial" pitchFamily="34" charset="0"/>
                <a:cs typeface="Arial" pitchFamily="34" charset="0"/>
              </a:rPr>
              <a:t>Subdivisions</a:t>
            </a:r>
          </a:p>
        </p:txBody>
      </p:sp>
      <p:sp>
        <p:nvSpPr>
          <p:cNvPr id="16" name="Footer Placeholder 15"/>
          <p:cNvSpPr>
            <a:spLocks noGrp="1"/>
          </p:cNvSpPr>
          <p:nvPr>
            <p:ph type="ftr" sz="quarter" idx="4294967295"/>
          </p:nvPr>
        </p:nvSpPr>
        <p:spPr>
          <a:xfrm>
            <a:off x="3124200" y="6248400"/>
            <a:ext cx="2895600" cy="457200"/>
          </a:xfrm>
          <a:prstGeom prst="rect">
            <a:avLst/>
          </a:prstGeom>
        </p:spPr>
        <p:txBody>
          <a:bodyPr/>
          <a:lstStyle/>
          <a:p>
            <a:pPr algn="ctr">
              <a:defRPr/>
            </a:pPr>
            <a:r>
              <a:rPr lang="en-US" sz="1400" smtClean="0">
                <a:solidFill>
                  <a:schemeClr val="tx1"/>
                </a:solidFill>
                <a:latin typeface="Arial" panose="020B0604020202020204" pitchFamily="34" charset="0"/>
              </a:rPr>
              <a:t>Distributed Computing through Combinatorial Topology</a:t>
            </a:r>
            <a:endParaRPr lang="en-US" sz="1400" dirty="0">
              <a:solidFill>
                <a:schemeClr val="tx1"/>
              </a:solidFill>
              <a:latin typeface="Arial" panose="020B0604020202020204" pitchFamily="34" charset="0"/>
            </a:endParaRPr>
          </a:p>
        </p:txBody>
      </p:sp>
      <p:sp>
        <p:nvSpPr>
          <p:cNvPr id="9" name="Text Box 122"/>
          <p:cNvSpPr txBox="1">
            <a:spLocks noChangeArrowheads="1"/>
          </p:cNvSpPr>
          <p:nvPr/>
        </p:nvSpPr>
        <p:spPr bwMode="auto">
          <a:xfrm>
            <a:off x="904422" y="5674032"/>
            <a:ext cx="6522363" cy="523220"/>
          </a:xfrm>
          <a:prstGeom prst="rect">
            <a:avLst/>
          </a:prstGeom>
          <a:solidFill>
            <a:schemeClr val="bg1">
              <a:alpha val="89999"/>
            </a:schemeClr>
          </a:solidFill>
          <a:ln w="38100" algn="ctr">
            <a:solidFill>
              <a:schemeClr val="bg1">
                <a:lumMod val="75000"/>
              </a:schemeClr>
            </a:solidFill>
            <a:miter lim="800000"/>
            <a:headEnd/>
            <a:tailEnd/>
          </a:ln>
          <a:effectLst>
            <a:outerShdw blurRad="50800" dist="38100" dir="2700000" algn="tl" rotWithShape="0">
              <a:prstClr val="black">
                <a:alpha val="40000"/>
              </a:prstClr>
            </a:outerShdw>
          </a:effectLst>
        </p:spPr>
        <p:txBody>
          <a:bodyPr wrap="none">
            <a:spAutoFit/>
          </a:bodyPr>
          <a:lstStyle/>
          <a:p>
            <a:pPr algn="l"/>
            <a:r>
              <a:rPr lang="en-US" sz="2800" dirty="0" smtClean="0">
                <a:solidFill>
                  <a:schemeClr val="bg1">
                    <a:lumMod val="75000"/>
                  </a:schemeClr>
                </a:solidFill>
                <a:latin typeface="Arial" pitchFamily="34" charset="0"/>
                <a:cs typeface="Arial" pitchFamily="34" charset="0"/>
              </a:rPr>
              <a:t>Simplicial &amp; Continuous Approximations</a:t>
            </a:r>
          </a:p>
        </p:txBody>
      </p:sp>
      <p:sp>
        <p:nvSpPr>
          <p:cNvPr id="4" name="Slide Number Placeholder 3"/>
          <p:cNvSpPr>
            <a:spLocks noGrp="1"/>
          </p:cNvSpPr>
          <p:nvPr>
            <p:ph type="sldNum" sz="quarter" idx="12"/>
          </p:nvPr>
        </p:nvSpPr>
        <p:spPr/>
        <p:txBody>
          <a:bodyPr/>
          <a:lstStyle/>
          <a:p>
            <a:fld id="{E43608CE-920D-4F6F-98C9-0491388AB413}" type="slidenum">
              <a:rPr lang="en-US" smtClean="0"/>
              <a:pPr/>
              <a:t>31</a:t>
            </a:fld>
            <a:endParaRPr lang="en-US"/>
          </a:p>
        </p:txBody>
      </p:sp>
    </p:spTree>
    <p:extLst>
      <p:ext uri="{BB962C8B-B14F-4D97-AF65-F5344CB8AC3E}">
        <p14:creationId xmlns:p14="http://schemas.microsoft.com/office/powerpoint/2010/main" val="200045870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4"/>
          <p:cNvSpPr>
            <a:spLocks noGrp="1"/>
          </p:cNvSpPr>
          <p:nvPr>
            <p:ph type="sldNum" sz="quarter" idx="12"/>
          </p:nvPr>
        </p:nvSpPr>
        <p:spPr/>
        <p:txBody>
          <a:bodyPr/>
          <a:lstStyle/>
          <a:p>
            <a:fld id="{D4769219-80BF-4BB2-9905-4D0B9CFEBE79}" type="slidenum">
              <a:rPr lang="en-US"/>
              <a:pPr/>
              <a:t>32</a:t>
            </a:fld>
            <a:endParaRPr lang="en-US" dirty="0"/>
          </a:p>
        </p:txBody>
      </p:sp>
      <p:sp>
        <p:nvSpPr>
          <p:cNvPr id="16386" name="Rectangle 2"/>
          <p:cNvSpPr>
            <a:spLocks noGrp="1" noChangeArrowheads="1"/>
          </p:cNvSpPr>
          <p:nvPr>
            <p:ph type="title"/>
          </p:nvPr>
        </p:nvSpPr>
        <p:spPr/>
        <p:txBody>
          <a:bodyPr/>
          <a:lstStyle/>
          <a:p>
            <a:r>
              <a:rPr lang="en-US" dirty="0"/>
              <a:t>A Vertex</a:t>
            </a:r>
          </a:p>
        </p:txBody>
      </p:sp>
      <p:sp>
        <p:nvSpPr>
          <p:cNvPr id="16387" name="Line 3"/>
          <p:cNvSpPr>
            <a:spLocks noChangeShapeType="1"/>
          </p:cNvSpPr>
          <p:nvPr/>
        </p:nvSpPr>
        <p:spPr bwMode="auto">
          <a:xfrm flipV="1">
            <a:off x="1804611" y="2222564"/>
            <a:ext cx="0" cy="3478213"/>
          </a:xfrm>
          <a:prstGeom prst="line">
            <a:avLst/>
          </a:prstGeom>
          <a:noFill/>
          <a:ln w="38100">
            <a:solidFill>
              <a:schemeClr val="tx1"/>
            </a:solidFill>
            <a:round/>
            <a:headEnd/>
            <a:tailEnd type="triangle" w="med" len="med"/>
          </a:ln>
          <a:effectLst/>
        </p:spPr>
        <p:txBody>
          <a:bodyPr wrap="none" anchor="ctr"/>
          <a:lstStyle/>
          <a:p>
            <a:endParaRPr lang="en-US" dirty="0"/>
          </a:p>
        </p:txBody>
      </p:sp>
      <p:sp>
        <p:nvSpPr>
          <p:cNvPr id="16388" name="Freeform 4"/>
          <p:cNvSpPr>
            <a:spLocks/>
          </p:cNvSpPr>
          <p:nvPr/>
        </p:nvSpPr>
        <p:spPr bwMode="auto">
          <a:xfrm>
            <a:off x="1814136" y="5691252"/>
            <a:ext cx="4311650" cy="20637"/>
          </a:xfrm>
          <a:custGeom>
            <a:avLst/>
            <a:gdLst/>
            <a:ahLst/>
            <a:cxnLst>
              <a:cxn ang="0">
                <a:pos x="0" y="6"/>
              </a:cxn>
              <a:cxn ang="0">
                <a:pos x="2716" y="0"/>
              </a:cxn>
              <a:cxn ang="0">
                <a:pos x="2703" y="13"/>
              </a:cxn>
            </a:cxnLst>
            <a:rect l="0" t="0" r="r" b="b"/>
            <a:pathLst>
              <a:path w="2716" h="13">
                <a:moveTo>
                  <a:pt x="0" y="6"/>
                </a:moveTo>
                <a:lnTo>
                  <a:pt x="2716" y="0"/>
                </a:lnTo>
                <a:lnTo>
                  <a:pt x="2703" y="13"/>
                </a:lnTo>
              </a:path>
            </a:pathLst>
          </a:custGeom>
          <a:noFill/>
          <a:ln w="38100" cmpd="sng">
            <a:solidFill>
              <a:schemeClr val="tx1"/>
            </a:solidFill>
            <a:round/>
            <a:headEnd type="none" w="med" len="med"/>
            <a:tailEnd type="triangle" w="med" len="med"/>
          </a:ln>
          <a:effectLst/>
        </p:spPr>
        <p:txBody>
          <a:bodyPr wrap="none" anchor="ctr"/>
          <a:lstStyle/>
          <a:p>
            <a:endParaRPr lang="en-US" dirty="0"/>
          </a:p>
        </p:txBody>
      </p:sp>
      <p:sp>
        <p:nvSpPr>
          <p:cNvPr id="16389" name="Line 5"/>
          <p:cNvSpPr>
            <a:spLocks noChangeShapeType="1"/>
          </p:cNvSpPr>
          <p:nvPr/>
        </p:nvSpPr>
        <p:spPr bwMode="auto">
          <a:xfrm flipV="1">
            <a:off x="1823661" y="4167252"/>
            <a:ext cx="3349625" cy="1533525"/>
          </a:xfrm>
          <a:prstGeom prst="line">
            <a:avLst/>
          </a:prstGeom>
          <a:noFill/>
          <a:ln w="38100">
            <a:solidFill>
              <a:schemeClr val="tx1"/>
            </a:solidFill>
            <a:round/>
            <a:headEnd/>
            <a:tailEnd type="triangle" w="med" len="med"/>
          </a:ln>
          <a:effectLst/>
        </p:spPr>
        <p:txBody>
          <a:bodyPr wrap="none" anchor="ctr"/>
          <a:lstStyle/>
          <a:p>
            <a:endParaRPr lang="en-US" dirty="0"/>
          </a:p>
        </p:txBody>
      </p:sp>
      <p:sp>
        <p:nvSpPr>
          <p:cNvPr id="16392" name="Oval 8"/>
          <p:cNvSpPr>
            <a:spLocks noChangeArrowheads="1"/>
          </p:cNvSpPr>
          <p:nvPr/>
        </p:nvSpPr>
        <p:spPr bwMode="auto">
          <a:xfrm>
            <a:off x="2704723" y="4175189"/>
            <a:ext cx="685800" cy="609600"/>
          </a:xfrm>
          <a:prstGeom prst="ellipse">
            <a:avLst/>
          </a:prstGeom>
          <a:solidFill>
            <a:srgbClr val="0000FF"/>
          </a:solidFill>
          <a:ln w="38100">
            <a:solidFill>
              <a:schemeClr val="tx1"/>
            </a:solidFill>
            <a:round/>
            <a:headEnd/>
            <a:tailEnd/>
          </a:ln>
          <a:effectLst/>
        </p:spPr>
        <p:txBody>
          <a:bodyPr wrap="none" anchor="ctr"/>
          <a:lstStyle/>
          <a:p>
            <a:endParaRPr lang="en-US" dirty="0"/>
          </a:p>
        </p:txBody>
      </p:sp>
      <p:sp>
        <p:nvSpPr>
          <p:cNvPr id="16393" name="Oval 9"/>
          <p:cNvSpPr>
            <a:spLocks noChangeArrowheads="1"/>
          </p:cNvSpPr>
          <p:nvPr/>
        </p:nvSpPr>
        <p:spPr bwMode="auto">
          <a:xfrm>
            <a:off x="3163511" y="4321239"/>
            <a:ext cx="98425" cy="212725"/>
          </a:xfrm>
          <a:prstGeom prst="ellipse">
            <a:avLst/>
          </a:prstGeom>
          <a:solidFill>
            <a:schemeClr val="hlink"/>
          </a:solidFill>
          <a:ln w="3175">
            <a:solidFill>
              <a:schemeClr val="tx1"/>
            </a:solidFill>
            <a:round/>
            <a:headEnd/>
            <a:tailEnd/>
          </a:ln>
          <a:effectLst/>
        </p:spPr>
        <p:txBody>
          <a:bodyPr wrap="none" anchor="ctr"/>
          <a:lstStyle/>
          <a:p>
            <a:endParaRPr lang="en-US" dirty="0"/>
          </a:p>
        </p:txBody>
      </p:sp>
      <p:sp>
        <p:nvSpPr>
          <p:cNvPr id="2" name="Footer Placeholder 1"/>
          <p:cNvSpPr>
            <a:spLocks noGrp="1"/>
          </p:cNvSpPr>
          <p:nvPr>
            <p:ph type="ftr" sz="quarter" idx="11"/>
          </p:nvPr>
        </p:nvSpPr>
        <p:spPr/>
        <p:txBody>
          <a:bodyPr/>
          <a:lstStyle/>
          <a:p>
            <a:r>
              <a:rPr lang="en-US" smtClean="0"/>
              <a:t>Distributed Computing through Combinatorial Topology</a:t>
            </a:r>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4"/>
          <p:cNvSpPr>
            <a:spLocks noGrp="1"/>
          </p:cNvSpPr>
          <p:nvPr>
            <p:ph type="sldNum" sz="quarter" idx="12"/>
          </p:nvPr>
        </p:nvSpPr>
        <p:spPr/>
        <p:txBody>
          <a:bodyPr/>
          <a:lstStyle/>
          <a:p>
            <a:fld id="{D4769219-80BF-4BB2-9905-4D0B9CFEBE79}" type="slidenum">
              <a:rPr lang="en-US"/>
              <a:pPr/>
              <a:t>33</a:t>
            </a:fld>
            <a:endParaRPr lang="en-US" dirty="0"/>
          </a:p>
        </p:txBody>
      </p:sp>
      <p:sp>
        <p:nvSpPr>
          <p:cNvPr id="16386" name="Rectangle 2"/>
          <p:cNvSpPr>
            <a:spLocks noGrp="1" noChangeArrowheads="1"/>
          </p:cNvSpPr>
          <p:nvPr>
            <p:ph type="title"/>
          </p:nvPr>
        </p:nvSpPr>
        <p:spPr/>
        <p:txBody>
          <a:bodyPr/>
          <a:lstStyle/>
          <a:p>
            <a:r>
              <a:rPr lang="en-US" dirty="0"/>
              <a:t>A Vertex</a:t>
            </a:r>
          </a:p>
        </p:txBody>
      </p:sp>
      <p:sp>
        <p:nvSpPr>
          <p:cNvPr id="16387" name="Line 3"/>
          <p:cNvSpPr>
            <a:spLocks noChangeShapeType="1"/>
          </p:cNvSpPr>
          <p:nvPr/>
        </p:nvSpPr>
        <p:spPr bwMode="auto">
          <a:xfrm flipV="1">
            <a:off x="1804611" y="2222564"/>
            <a:ext cx="0" cy="3478213"/>
          </a:xfrm>
          <a:prstGeom prst="line">
            <a:avLst/>
          </a:prstGeom>
          <a:noFill/>
          <a:ln w="38100">
            <a:solidFill>
              <a:schemeClr val="tx1"/>
            </a:solidFill>
            <a:round/>
            <a:headEnd/>
            <a:tailEnd type="triangle" w="med" len="med"/>
          </a:ln>
          <a:effectLst/>
        </p:spPr>
        <p:txBody>
          <a:bodyPr wrap="none" anchor="ctr"/>
          <a:lstStyle/>
          <a:p>
            <a:endParaRPr lang="en-US" dirty="0"/>
          </a:p>
        </p:txBody>
      </p:sp>
      <p:sp>
        <p:nvSpPr>
          <p:cNvPr id="16388" name="Freeform 4"/>
          <p:cNvSpPr>
            <a:spLocks/>
          </p:cNvSpPr>
          <p:nvPr/>
        </p:nvSpPr>
        <p:spPr bwMode="auto">
          <a:xfrm>
            <a:off x="1814136" y="5691252"/>
            <a:ext cx="4311650" cy="20637"/>
          </a:xfrm>
          <a:custGeom>
            <a:avLst/>
            <a:gdLst/>
            <a:ahLst/>
            <a:cxnLst>
              <a:cxn ang="0">
                <a:pos x="0" y="6"/>
              </a:cxn>
              <a:cxn ang="0">
                <a:pos x="2716" y="0"/>
              </a:cxn>
              <a:cxn ang="0">
                <a:pos x="2703" y="13"/>
              </a:cxn>
            </a:cxnLst>
            <a:rect l="0" t="0" r="r" b="b"/>
            <a:pathLst>
              <a:path w="2716" h="13">
                <a:moveTo>
                  <a:pt x="0" y="6"/>
                </a:moveTo>
                <a:lnTo>
                  <a:pt x="2716" y="0"/>
                </a:lnTo>
                <a:lnTo>
                  <a:pt x="2703" y="13"/>
                </a:lnTo>
              </a:path>
            </a:pathLst>
          </a:custGeom>
          <a:noFill/>
          <a:ln w="38100" cmpd="sng">
            <a:solidFill>
              <a:schemeClr val="tx1"/>
            </a:solidFill>
            <a:round/>
            <a:headEnd type="none" w="med" len="med"/>
            <a:tailEnd type="triangle" w="med" len="med"/>
          </a:ln>
          <a:effectLst/>
        </p:spPr>
        <p:txBody>
          <a:bodyPr wrap="none" anchor="ctr"/>
          <a:lstStyle/>
          <a:p>
            <a:endParaRPr lang="en-US" dirty="0"/>
          </a:p>
        </p:txBody>
      </p:sp>
      <p:sp>
        <p:nvSpPr>
          <p:cNvPr id="16389" name="Line 5"/>
          <p:cNvSpPr>
            <a:spLocks noChangeShapeType="1"/>
          </p:cNvSpPr>
          <p:nvPr/>
        </p:nvSpPr>
        <p:spPr bwMode="auto">
          <a:xfrm flipV="1">
            <a:off x="1823661" y="4167252"/>
            <a:ext cx="3349625" cy="1533525"/>
          </a:xfrm>
          <a:prstGeom prst="line">
            <a:avLst/>
          </a:prstGeom>
          <a:noFill/>
          <a:ln w="38100">
            <a:solidFill>
              <a:schemeClr val="tx1"/>
            </a:solidFill>
            <a:round/>
            <a:headEnd/>
            <a:tailEnd type="triangle" w="med" len="med"/>
          </a:ln>
          <a:effectLst/>
        </p:spPr>
        <p:txBody>
          <a:bodyPr wrap="none" anchor="ctr"/>
          <a:lstStyle/>
          <a:p>
            <a:endParaRPr lang="en-US" dirty="0"/>
          </a:p>
        </p:txBody>
      </p:sp>
      <p:sp>
        <p:nvSpPr>
          <p:cNvPr id="16392" name="Oval 8"/>
          <p:cNvSpPr>
            <a:spLocks noChangeArrowheads="1"/>
          </p:cNvSpPr>
          <p:nvPr/>
        </p:nvSpPr>
        <p:spPr bwMode="auto">
          <a:xfrm>
            <a:off x="2704723" y="4175189"/>
            <a:ext cx="685800" cy="609600"/>
          </a:xfrm>
          <a:prstGeom prst="ellipse">
            <a:avLst/>
          </a:prstGeom>
          <a:solidFill>
            <a:srgbClr val="0000FF"/>
          </a:solidFill>
          <a:ln w="38100">
            <a:solidFill>
              <a:schemeClr val="tx1"/>
            </a:solidFill>
            <a:round/>
            <a:headEnd/>
            <a:tailEnd/>
          </a:ln>
          <a:effectLst/>
        </p:spPr>
        <p:txBody>
          <a:bodyPr wrap="none" anchor="ctr"/>
          <a:lstStyle/>
          <a:p>
            <a:endParaRPr lang="en-US" dirty="0"/>
          </a:p>
        </p:txBody>
      </p:sp>
      <p:sp>
        <p:nvSpPr>
          <p:cNvPr id="16393" name="Oval 9"/>
          <p:cNvSpPr>
            <a:spLocks noChangeArrowheads="1"/>
          </p:cNvSpPr>
          <p:nvPr/>
        </p:nvSpPr>
        <p:spPr bwMode="auto">
          <a:xfrm>
            <a:off x="3163511" y="4321239"/>
            <a:ext cx="98425" cy="212725"/>
          </a:xfrm>
          <a:prstGeom prst="ellipse">
            <a:avLst/>
          </a:prstGeom>
          <a:solidFill>
            <a:schemeClr val="hlink"/>
          </a:solidFill>
          <a:ln w="3175">
            <a:solidFill>
              <a:schemeClr val="tx1"/>
            </a:solidFill>
            <a:round/>
            <a:headEnd/>
            <a:tailEnd/>
          </a:ln>
          <a:effectLst/>
        </p:spPr>
        <p:txBody>
          <a:bodyPr wrap="none" anchor="ctr"/>
          <a:lstStyle/>
          <a:p>
            <a:endParaRPr lang="en-US" dirty="0"/>
          </a:p>
        </p:txBody>
      </p:sp>
      <p:sp>
        <p:nvSpPr>
          <p:cNvPr id="11" name="Text Box 122"/>
          <p:cNvSpPr txBox="1">
            <a:spLocks noChangeArrowheads="1"/>
          </p:cNvSpPr>
          <p:nvPr/>
        </p:nvSpPr>
        <p:spPr bwMode="auto">
          <a:xfrm>
            <a:off x="787876" y="1581982"/>
            <a:ext cx="5875476" cy="523220"/>
          </a:xfrm>
          <a:prstGeom prst="rect">
            <a:avLst/>
          </a:prstGeom>
          <a:solidFill>
            <a:schemeClr val="bg1">
              <a:alpha val="89999"/>
            </a:schemeClr>
          </a:solidFill>
          <a:ln w="38100" algn="ctr">
            <a:solidFill>
              <a:srgbClr val="FF0000"/>
            </a:solidFill>
            <a:miter lim="800000"/>
            <a:headEnd/>
            <a:tailEnd/>
          </a:ln>
          <a:effectLst>
            <a:outerShdw blurRad="50800" dist="38100" dir="2700000" algn="tl" rotWithShape="0">
              <a:prstClr val="black">
                <a:alpha val="40000"/>
              </a:prstClr>
            </a:outerShdw>
          </a:effectLst>
        </p:spPr>
        <p:txBody>
          <a:bodyPr wrap="square">
            <a:spAutoFit/>
          </a:bodyPr>
          <a:lstStyle/>
          <a:p>
            <a:r>
              <a:rPr lang="en-US" sz="2800" dirty="0" smtClean="0">
                <a:solidFill>
                  <a:schemeClr val="tx1"/>
                </a:solidFill>
                <a:latin typeface="Arial" pitchFamily="34" charset="0"/>
                <a:cs typeface="Arial" pitchFamily="34" charset="0"/>
              </a:rPr>
              <a:t>Combinatorial</a:t>
            </a:r>
            <a:r>
              <a:rPr lang="en-US" sz="2800" dirty="0" smtClean="0">
                <a:latin typeface="Arial" pitchFamily="34" charset="0"/>
                <a:cs typeface="Arial" pitchFamily="34" charset="0"/>
              </a:rPr>
              <a:t>: an element of a set.</a:t>
            </a:r>
            <a:endParaRPr lang="en-US" sz="2800" dirty="0" smtClean="0">
              <a:solidFill>
                <a:schemeClr val="tx1"/>
              </a:solidFill>
              <a:latin typeface="Arial" pitchFamily="34" charset="0"/>
              <a:cs typeface="Arial" pitchFamily="34" charset="0"/>
            </a:endParaRPr>
          </a:p>
        </p:txBody>
      </p:sp>
      <p:sp>
        <p:nvSpPr>
          <p:cNvPr id="2" name="Footer Placeholder 1"/>
          <p:cNvSpPr>
            <a:spLocks noGrp="1"/>
          </p:cNvSpPr>
          <p:nvPr>
            <p:ph type="ftr" sz="quarter" idx="11"/>
          </p:nvPr>
        </p:nvSpPr>
        <p:spPr/>
        <p:txBody>
          <a:bodyPr/>
          <a:lstStyle/>
          <a:p>
            <a:r>
              <a:rPr lang="en-US" smtClean="0"/>
              <a:t>Distributed Computing through Combinatorial Topology</a:t>
            </a:r>
            <a:endParaRPr lang="en-US"/>
          </a:p>
        </p:txBody>
      </p:sp>
    </p:spTree>
    <p:extLst>
      <p:ext uri="{BB962C8B-B14F-4D97-AF65-F5344CB8AC3E}">
        <p14:creationId xmlns:p14="http://schemas.microsoft.com/office/powerpoint/2010/main" val="314397073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4"/>
          <p:cNvSpPr>
            <a:spLocks noGrp="1"/>
          </p:cNvSpPr>
          <p:nvPr>
            <p:ph type="sldNum" sz="quarter" idx="12"/>
          </p:nvPr>
        </p:nvSpPr>
        <p:spPr/>
        <p:txBody>
          <a:bodyPr/>
          <a:lstStyle/>
          <a:p>
            <a:fld id="{D4769219-80BF-4BB2-9905-4D0B9CFEBE79}" type="slidenum">
              <a:rPr lang="en-US"/>
              <a:pPr/>
              <a:t>34</a:t>
            </a:fld>
            <a:endParaRPr lang="en-US" dirty="0"/>
          </a:p>
        </p:txBody>
      </p:sp>
      <p:sp>
        <p:nvSpPr>
          <p:cNvPr id="16386" name="Rectangle 2"/>
          <p:cNvSpPr>
            <a:spLocks noGrp="1" noChangeArrowheads="1"/>
          </p:cNvSpPr>
          <p:nvPr>
            <p:ph type="title"/>
          </p:nvPr>
        </p:nvSpPr>
        <p:spPr/>
        <p:txBody>
          <a:bodyPr/>
          <a:lstStyle/>
          <a:p>
            <a:r>
              <a:rPr lang="en-US" dirty="0"/>
              <a:t>A Vertex</a:t>
            </a:r>
          </a:p>
        </p:txBody>
      </p:sp>
      <p:sp>
        <p:nvSpPr>
          <p:cNvPr id="16387" name="Line 3"/>
          <p:cNvSpPr>
            <a:spLocks noChangeShapeType="1"/>
          </p:cNvSpPr>
          <p:nvPr/>
        </p:nvSpPr>
        <p:spPr bwMode="auto">
          <a:xfrm flipV="1">
            <a:off x="1804611" y="2222564"/>
            <a:ext cx="0" cy="3478213"/>
          </a:xfrm>
          <a:prstGeom prst="line">
            <a:avLst/>
          </a:prstGeom>
          <a:noFill/>
          <a:ln w="38100">
            <a:solidFill>
              <a:schemeClr val="tx1"/>
            </a:solidFill>
            <a:round/>
            <a:headEnd/>
            <a:tailEnd type="triangle" w="med" len="med"/>
          </a:ln>
          <a:effectLst/>
        </p:spPr>
        <p:txBody>
          <a:bodyPr wrap="none" anchor="ctr"/>
          <a:lstStyle/>
          <a:p>
            <a:endParaRPr lang="en-US" dirty="0"/>
          </a:p>
        </p:txBody>
      </p:sp>
      <p:sp>
        <p:nvSpPr>
          <p:cNvPr id="16388" name="Freeform 4"/>
          <p:cNvSpPr>
            <a:spLocks/>
          </p:cNvSpPr>
          <p:nvPr/>
        </p:nvSpPr>
        <p:spPr bwMode="auto">
          <a:xfrm>
            <a:off x="1814136" y="5691252"/>
            <a:ext cx="4311650" cy="20637"/>
          </a:xfrm>
          <a:custGeom>
            <a:avLst/>
            <a:gdLst/>
            <a:ahLst/>
            <a:cxnLst>
              <a:cxn ang="0">
                <a:pos x="0" y="6"/>
              </a:cxn>
              <a:cxn ang="0">
                <a:pos x="2716" y="0"/>
              </a:cxn>
              <a:cxn ang="0">
                <a:pos x="2703" y="13"/>
              </a:cxn>
            </a:cxnLst>
            <a:rect l="0" t="0" r="r" b="b"/>
            <a:pathLst>
              <a:path w="2716" h="13">
                <a:moveTo>
                  <a:pt x="0" y="6"/>
                </a:moveTo>
                <a:lnTo>
                  <a:pt x="2716" y="0"/>
                </a:lnTo>
                <a:lnTo>
                  <a:pt x="2703" y="13"/>
                </a:lnTo>
              </a:path>
            </a:pathLst>
          </a:custGeom>
          <a:noFill/>
          <a:ln w="38100" cmpd="sng">
            <a:solidFill>
              <a:schemeClr val="tx1"/>
            </a:solidFill>
            <a:round/>
            <a:headEnd type="none" w="med" len="med"/>
            <a:tailEnd type="triangle" w="med" len="med"/>
          </a:ln>
          <a:effectLst/>
        </p:spPr>
        <p:txBody>
          <a:bodyPr wrap="none" anchor="ctr"/>
          <a:lstStyle/>
          <a:p>
            <a:endParaRPr lang="en-US" dirty="0"/>
          </a:p>
        </p:txBody>
      </p:sp>
      <p:sp>
        <p:nvSpPr>
          <p:cNvPr id="16389" name="Line 5"/>
          <p:cNvSpPr>
            <a:spLocks noChangeShapeType="1"/>
          </p:cNvSpPr>
          <p:nvPr/>
        </p:nvSpPr>
        <p:spPr bwMode="auto">
          <a:xfrm flipV="1">
            <a:off x="1823661" y="4167252"/>
            <a:ext cx="3349625" cy="1533525"/>
          </a:xfrm>
          <a:prstGeom prst="line">
            <a:avLst/>
          </a:prstGeom>
          <a:noFill/>
          <a:ln w="38100">
            <a:solidFill>
              <a:schemeClr val="tx1"/>
            </a:solidFill>
            <a:round/>
            <a:headEnd/>
            <a:tailEnd type="triangle" w="med" len="med"/>
          </a:ln>
          <a:effectLst/>
        </p:spPr>
        <p:txBody>
          <a:bodyPr wrap="none" anchor="ctr"/>
          <a:lstStyle/>
          <a:p>
            <a:endParaRPr lang="en-US" dirty="0"/>
          </a:p>
        </p:txBody>
      </p:sp>
      <p:sp>
        <p:nvSpPr>
          <p:cNvPr id="16392" name="Oval 8"/>
          <p:cNvSpPr>
            <a:spLocks noChangeArrowheads="1"/>
          </p:cNvSpPr>
          <p:nvPr/>
        </p:nvSpPr>
        <p:spPr bwMode="auto">
          <a:xfrm>
            <a:off x="2704723" y="4175189"/>
            <a:ext cx="685800" cy="609600"/>
          </a:xfrm>
          <a:prstGeom prst="ellipse">
            <a:avLst/>
          </a:prstGeom>
          <a:solidFill>
            <a:srgbClr val="0000FF"/>
          </a:solidFill>
          <a:ln w="38100">
            <a:solidFill>
              <a:schemeClr val="tx1"/>
            </a:solidFill>
            <a:round/>
            <a:headEnd/>
            <a:tailEnd/>
          </a:ln>
          <a:effectLst/>
        </p:spPr>
        <p:txBody>
          <a:bodyPr wrap="none" anchor="ctr"/>
          <a:lstStyle/>
          <a:p>
            <a:endParaRPr lang="en-US" dirty="0"/>
          </a:p>
        </p:txBody>
      </p:sp>
      <p:sp>
        <p:nvSpPr>
          <p:cNvPr id="16393" name="Oval 9"/>
          <p:cNvSpPr>
            <a:spLocks noChangeArrowheads="1"/>
          </p:cNvSpPr>
          <p:nvPr/>
        </p:nvSpPr>
        <p:spPr bwMode="auto">
          <a:xfrm>
            <a:off x="3163511" y="4321239"/>
            <a:ext cx="98425" cy="212725"/>
          </a:xfrm>
          <a:prstGeom prst="ellipse">
            <a:avLst/>
          </a:prstGeom>
          <a:solidFill>
            <a:schemeClr val="hlink"/>
          </a:solidFill>
          <a:ln w="3175">
            <a:solidFill>
              <a:schemeClr val="tx1"/>
            </a:solidFill>
            <a:round/>
            <a:headEnd/>
            <a:tailEnd/>
          </a:ln>
          <a:effectLst/>
        </p:spPr>
        <p:txBody>
          <a:bodyPr wrap="none" anchor="ctr"/>
          <a:lstStyle/>
          <a:p>
            <a:endParaRPr lang="en-US" dirty="0"/>
          </a:p>
        </p:txBody>
      </p:sp>
      <p:sp>
        <p:nvSpPr>
          <p:cNvPr id="11" name="Text Box 122"/>
          <p:cNvSpPr txBox="1">
            <a:spLocks noChangeArrowheads="1"/>
          </p:cNvSpPr>
          <p:nvPr/>
        </p:nvSpPr>
        <p:spPr bwMode="auto">
          <a:xfrm>
            <a:off x="787876" y="1581982"/>
            <a:ext cx="5875476" cy="523220"/>
          </a:xfrm>
          <a:prstGeom prst="rect">
            <a:avLst/>
          </a:prstGeom>
          <a:solidFill>
            <a:schemeClr val="bg1">
              <a:alpha val="89999"/>
            </a:schemeClr>
          </a:solidFill>
          <a:ln w="38100" algn="ctr">
            <a:solidFill>
              <a:srgbClr val="FF0000"/>
            </a:solidFill>
            <a:miter lim="800000"/>
            <a:headEnd/>
            <a:tailEnd/>
          </a:ln>
          <a:effectLst>
            <a:outerShdw blurRad="50800" dist="38100" dir="2700000" algn="tl" rotWithShape="0">
              <a:prstClr val="black">
                <a:alpha val="40000"/>
              </a:prstClr>
            </a:outerShdw>
          </a:effectLst>
        </p:spPr>
        <p:txBody>
          <a:bodyPr wrap="square">
            <a:spAutoFit/>
          </a:bodyPr>
          <a:lstStyle/>
          <a:p>
            <a:r>
              <a:rPr lang="en-US" sz="2800" dirty="0" smtClean="0">
                <a:solidFill>
                  <a:schemeClr val="tx1"/>
                </a:solidFill>
                <a:latin typeface="Arial" pitchFamily="34" charset="0"/>
                <a:cs typeface="Arial" pitchFamily="34" charset="0"/>
              </a:rPr>
              <a:t>Combinatorial</a:t>
            </a:r>
            <a:r>
              <a:rPr lang="en-US" sz="2800" dirty="0" smtClean="0">
                <a:latin typeface="Arial" pitchFamily="34" charset="0"/>
                <a:cs typeface="Arial" pitchFamily="34" charset="0"/>
              </a:rPr>
              <a:t>: an element of a set.</a:t>
            </a:r>
            <a:endParaRPr lang="en-US" sz="2800" dirty="0" smtClean="0">
              <a:solidFill>
                <a:schemeClr val="tx1"/>
              </a:solidFill>
              <a:latin typeface="Arial" pitchFamily="34" charset="0"/>
              <a:cs typeface="Arial" pitchFamily="34" charset="0"/>
            </a:endParaRPr>
          </a:p>
        </p:txBody>
      </p:sp>
      <p:sp>
        <p:nvSpPr>
          <p:cNvPr id="12" name="Text Box 122"/>
          <p:cNvSpPr txBox="1">
            <a:spLocks noChangeArrowheads="1"/>
          </p:cNvSpPr>
          <p:nvPr/>
        </p:nvSpPr>
        <p:spPr bwMode="auto">
          <a:xfrm>
            <a:off x="2064412" y="1942612"/>
            <a:ext cx="5875476" cy="954107"/>
          </a:xfrm>
          <a:prstGeom prst="rect">
            <a:avLst/>
          </a:prstGeom>
          <a:solidFill>
            <a:schemeClr val="bg1">
              <a:alpha val="89999"/>
            </a:schemeClr>
          </a:solidFill>
          <a:ln w="38100" algn="ctr">
            <a:solidFill>
              <a:srgbClr val="FF0000"/>
            </a:solidFill>
            <a:miter lim="800000"/>
            <a:headEnd/>
            <a:tailEnd/>
          </a:ln>
          <a:effectLst>
            <a:outerShdw blurRad="50800" dist="38100" dir="2700000" algn="tl" rotWithShape="0">
              <a:prstClr val="black">
                <a:alpha val="40000"/>
              </a:prstClr>
            </a:outerShdw>
          </a:effectLst>
        </p:spPr>
        <p:txBody>
          <a:bodyPr wrap="square">
            <a:spAutoFit/>
          </a:bodyPr>
          <a:lstStyle/>
          <a:p>
            <a:r>
              <a:rPr lang="en-US" sz="2800" dirty="0" smtClean="0">
                <a:solidFill>
                  <a:schemeClr val="tx1"/>
                </a:solidFill>
                <a:latin typeface="Arial" pitchFamily="34" charset="0"/>
                <a:cs typeface="Arial" pitchFamily="34" charset="0"/>
              </a:rPr>
              <a:t>Geometric</a:t>
            </a:r>
            <a:r>
              <a:rPr lang="en-US" sz="2800" dirty="0" smtClean="0">
                <a:latin typeface="Arial" pitchFamily="34" charset="0"/>
                <a:cs typeface="Arial" pitchFamily="34" charset="0"/>
              </a:rPr>
              <a:t>: a point in high-dimensional Euclidean Space</a:t>
            </a:r>
            <a:endParaRPr lang="en-US" sz="2800" dirty="0" smtClean="0">
              <a:solidFill>
                <a:schemeClr val="tx1"/>
              </a:solidFill>
              <a:latin typeface="Arial" pitchFamily="34" charset="0"/>
              <a:cs typeface="Arial" pitchFamily="34" charset="0"/>
            </a:endParaRPr>
          </a:p>
        </p:txBody>
      </p:sp>
      <p:sp>
        <p:nvSpPr>
          <p:cNvPr id="2" name="Footer Placeholder 1"/>
          <p:cNvSpPr>
            <a:spLocks noGrp="1"/>
          </p:cNvSpPr>
          <p:nvPr>
            <p:ph type="ftr" sz="quarter" idx="11"/>
          </p:nvPr>
        </p:nvSpPr>
        <p:spPr/>
        <p:txBody>
          <a:bodyPr/>
          <a:lstStyle/>
          <a:p>
            <a:r>
              <a:rPr lang="en-US" smtClean="0"/>
              <a:t>Distributed Computing through Combinatorial Topology</a:t>
            </a:r>
            <a:endParaRPr lang="en-US"/>
          </a:p>
        </p:txBody>
      </p:sp>
    </p:spTree>
    <p:extLst>
      <p:ext uri="{BB962C8B-B14F-4D97-AF65-F5344CB8AC3E}">
        <p14:creationId xmlns:p14="http://schemas.microsoft.com/office/powerpoint/2010/main" val="209086968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87" name="Text Box 51"/>
          <p:cNvSpPr txBox="1">
            <a:spLocks noChangeArrowheads="1"/>
          </p:cNvSpPr>
          <p:nvPr/>
        </p:nvSpPr>
        <p:spPr bwMode="auto">
          <a:xfrm>
            <a:off x="637524" y="5634401"/>
            <a:ext cx="2257425" cy="461665"/>
          </a:xfrm>
          <a:prstGeom prst="rect">
            <a:avLst/>
          </a:prstGeom>
          <a:solidFill>
            <a:schemeClr val="bg1"/>
          </a:solidFill>
          <a:ln w="9525">
            <a:noFill/>
            <a:miter lim="800000"/>
            <a:headEnd/>
            <a:tailEnd/>
          </a:ln>
          <a:effectLst/>
        </p:spPr>
        <p:txBody>
          <a:bodyPr anchor="ctr">
            <a:spAutoFit/>
          </a:bodyPr>
          <a:lstStyle/>
          <a:p>
            <a:r>
              <a:rPr lang="en-US" sz="2400" dirty="0" smtClean="0">
                <a:latin typeface="Arial" pitchFamily="34" charset="0"/>
                <a:cs typeface="Arial" pitchFamily="34" charset="0"/>
              </a:rPr>
              <a:t>2-simplex</a:t>
            </a:r>
            <a:endParaRPr lang="en-US" sz="2400" dirty="0">
              <a:latin typeface="Arial" pitchFamily="34" charset="0"/>
              <a:cs typeface="Arial" pitchFamily="34" charset="0"/>
            </a:endParaRPr>
          </a:p>
        </p:txBody>
      </p:sp>
      <p:sp>
        <p:nvSpPr>
          <p:cNvPr id="44" name="Slide Number Placeholder 4"/>
          <p:cNvSpPr>
            <a:spLocks noGrp="1"/>
          </p:cNvSpPr>
          <p:nvPr>
            <p:ph type="sldNum" sz="quarter" idx="12"/>
          </p:nvPr>
        </p:nvSpPr>
        <p:spPr/>
        <p:txBody>
          <a:bodyPr/>
          <a:lstStyle/>
          <a:p>
            <a:fld id="{DC3CBE1D-7D2C-4BCB-884C-3D97C0BED67D}" type="slidenum">
              <a:rPr lang="en-US"/>
              <a:pPr/>
              <a:t>35</a:t>
            </a:fld>
            <a:endParaRPr lang="en-US" dirty="0"/>
          </a:p>
        </p:txBody>
      </p:sp>
      <p:sp>
        <p:nvSpPr>
          <p:cNvPr id="14338" name="Rectangle 2"/>
          <p:cNvSpPr>
            <a:spLocks noGrp="1" noChangeArrowheads="1"/>
          </p:cNvSpPr>
          <p:nvPr>
            <p:ph type="title"/>
          </p:nvPr>
        </p:nvSpPr>
        <p:spPr/>
        <p:txBody>
          <a:bodyPr/>
          <a:lstStyle/>
          <a:p>
            <a:r>
              <a:rPr lang="en-US" dirty="0"/>
              <a:t>Simplexes</a:t>
            </a:r>
          </a:p>
        </p:txBody>
      </p:sp>
      <p:grpSp>
        <p:nvGrpSpPr>
          <p:cNvPr id="62" name="Group 61"/>
          <p:cNvGrpSpPr/>
          <p:nvPr/>
        </p:nvGrpSpPr>
        <p:grpSpPr>
          <a:xfrm>
            <a:off x="591541" y="3091590"/>
            <a:ext cx="2601912" cy="813233"/>
            <a:chOff x="591541" y="3091590"/>
            <a:chExt cx="2601912" cy="813233"/>
          </a:xfrm>
        </p:grpSpPr>
        <p:grpSp>
          <p:nvGrpSpPr>
            <p:cNvPr id="48" name="Group 47"/>
            <p:cNvGrpSpPr/>
            <p:nvPr/>
          </p:nvGrpSpPr>
          <p:grpSpPr>
            <a:xfrm>
              <a:off x="591541" y="3091590"/>
              <a:ext cx="2601912" cy="813233"/>
              <a:chOff x="450049" y="3041398"/>
              <a:chExt cx="2601912" cy="813233"/>
            </a:xfrm>
          </p:grpSpPr>
          <p:sp>
            <p:nvSpPr>
              <p:cNvPr id="14342" name="Oval 6"/>
              <p:cNvSpPr>
                <a:spLocks noChangeArrowheads="1"/>
              </p:cNvSpPr>
              <p:nvPr/>
            </p:nvSpPr>
            <p:spPr bwMode="auto">
              <a:xfrm>
                <a:off x="1515214" y="3041398"/>
                <a:ext cx="290512" cy="249238"/>
              </a:xfrm>
              <a:prstGeom prst="ellipse">
                <a:avLst/>
              </a:prstGeom>
              <a:solidFill>
                <a:srgbClr val="0000FF"/>
              </a:solidFill>
              <a:ln w="38100">
                <a:solidFill>
                  <a:schemeClr val="tx1"/>
                </a:solidFill>
                <a:round/>
                <a:headEnd/>
                <a:tailEnd/>
              </a:ln>
              <a:effectLst/>
            </p:spPr>
            <p:txBody>
              <a:bodyPr wrap="none" anchor="ctr"/>
              <a:lstStyle/>
              <a:p>
                <a:endParaRPr lang="en-US" dirty="0">
                  <a:latin typeface="Arial" pitchFamily="34" charset="0"/>
                  <a:cs typeface="Arial" pitchFamily="34" charset="0"/>
                </a:endParaRPr>
              </a:p>
            </p:txBody>
          </p:sp>
          <p:sp>
            <p:nvSpPr>
              <p:cNvPr id="14344" name="Text Box 8"/>
              <p:cNvSpPr txBox="1">
                <a:spLocks noChangeArrowheads="1"/>
              </p:cNvSpPr>
              <p:nvPr/>
            </p:nvSpPr>
            <p:spPr bwMode="auto">
              <a:xfrm>
                <a:off x="450049" y="3392966"/>
                <a:ext cx="2601912" cy="461665"/>
              </a:xfrm>
              <a:prstGeom prst="rect">
                <a:avLst/>
              </a:prstGeom>
              <a:noFill/>
              <a:ln w="9525">
                <a:noFill/>
                <a:miter lim="800000"/>
                <a:headEnd/>
                <a:tailEnd/>
              </a:ln>
              <a:effectLst/>
            </p:spPr>
            <p:txBody>
              <a:bodyPr anchor="ctr">
                <a:spAutoFit/>
              </a:bodyPr>
              <a:lstStyle/>
              <a:p>
                <a:r>
                  <a:rPr lang="en-US" sz="2400" dirty="0" smtClean="0">
                    <a:latin typeface="Arial" pitchFamily="34" charset="0"/>
                    <a:cs typeface="Arial" pitchFamily="34" charset="0"/>
                  </a:rPr>
                  <a:t>0-simplex</a:t>
                </a:r>
                <a:endParaRPr lang="en-US" sz="2400" dirty="0">
                  <a:latin typeface="Arial" pitchFamily="34" charset="0"/>
                  <a:cs typeface="Arial" pitchFamily="34" charset="0"/>
                </a:endParaRPr>
              </a:p>
            </p:txBody>
          </p:sp>
        </p:grpSp>
        <p:sp>
          <p:nvSpPr>
            <p:cNvPr id="14343" name="Oval 7"/>
            <p:cNvSpPr>
              <a:spLocks noChangeArrowheads="1"/>
            </p:cNvSpPr>
            <p:nvPr/>
          </p:nvSpPr>
          <p:spPr bwMode="auto">
            <a:xfrm>
              <a:off x="1835631" y="3146988"/>
              <a:ext cx="42862" cy="85725"/>
            </a:xfrm>
            <a:prstGeom prst="ellipse">
              <a:avLst/>
            </a:prstGeom>
            <a:solidFill>
              <a:schemeClr val="hlink"/>
            </a:solidFill>
            <a:ln w="3175">
              <a:solidFill>
                <a:schemeClr val="tx1"/>
              </a:solidFill>
              <a:round/>
              <a:headEnd/>
              <a:tailEnd/>
            </a:ln>
            <a:effectLst/>
          </p:spPr>
          <p:txBody>
            <a:bodyPr wrap="none" anchor="ctr"/>
            <a:lstStyle/>
            <a:p>
              <a:endParaRPr lang="en-US" dirty="0">
                <a:latin typeface="Arial" pitchFamily="34" charset="0"/>
                <a:cs typeface="Arial" pitchFamily="34" charset="0"/>
              </a:endParaRPr>
            </a:p>
          </p:txBody>
        </p:sp>
      </p:grpSp>
      <p:grpSp>
        <p:nvGrpSpPr>
          <p:cNvPr id="49" name="Group 48"/>
          <p:cNvGrpSpPr/>
          <p:nvPr/>
        </p:nvGrpSpPr>
        <p:grpSpPr>
          <a:xfrm>
            <a:off x="5643903" y="3110093"/>
            <a:ext cx="2108200" cy="776226"/>
            <a:chOff x="6467066" y="3178788"/>
            <a:chExt cx="2108200" cy="776226"/>
          </a:xfrm>
        </p:grpSpPr>
        <p:sp>
          <p:nvSpPr>
            <p:cNvPr id="14365" name="Text Box 29"/>
            <p:cNvSpPr txBox="1">
              <a:spLocks noChangeArrowheads="1"/>
            </p:cNvSpPr>
            <p:nvPr/>
          </p:nvSpPr>
          <p:spPr bwMode="auto">
            <a:xfrm>
              <a:off x="6467066" y="3493349"/>
              <a:ext cx="2108200" cy="461665"/>
            </a:xfrm>
            <a:prstGeom prst="rect">
              <a:avLst/>
            </a:prstGeom>
            <a:noFill/>
            <a:ln w="9525">
              <a:noFill/>
              <a:miter lim="800000"/>
              <a:headEnd/>
              <a:tailEnd/>
            </a:ln>
            <a:effectLst/>
          </p:spPr>
          <p:txBody>
            <a:bodyPr anchor="ctr">
              <a:spAutoFit/>
            </a:bodyPr>
            <a:lstStyle/>
            <a:p>
              <a:r>
                <a:rPr lang="en-US" sz="2400" dirty="0" smtClean="0">
                  <a:latin typeface="Arial" pitchFamily="34" charset="0"/>
                  <a:cs typeface="Arial" pitchFamily="34" charset="0"/>
                </a:rPr>
                <a:t>1-simplex</a:t>
              </a:r>
              <a:endParaRPr lang="en-US" sz="2400" dirty="0">
                <a:latin typeface="Arial" pitchFamily="34" charset="0"/>
                <a:cs typeface="Arial" pitchFamily="34" charset="0"/>
              </a:endParaRPr>
            </a:p>
          </p:txBody>
        </p:sp>
        <p:grpSp>
          <p:nvGrpSpPr>
            <p:cNvPr id="3" name="Group 36"/>
            <p:cNvGrpSpPr>
              <a:grpSpLocks/>
            </p:cNvGrpSpPr>
            <p:nvPr/>
          </p:nvGrpSpPr>
          <p:grpSpPr bwMode="auto">
            <a:xfrm>
              <a:off x="6602004" y="3178788"/>
              <a:ext cx="1838325" cy="249237"/>
              <a:chOff x="3401" y="1327"/>
              <a:chExt cx="1158" cy="157"/>
            </a:xfrm>
          </p:grpSpPr>
          <p:sp>
            <p:nvSpPr>
              <p:cNvPr id="14357" name="Line 21"/>
              <p:cNvSpPr>
                <a:spLocks noChangeShapeType="1"/>
              </p:cNvSpPr>
              <p:nvPr/>
            </p:nvSpPr>
            <p:spPr bwMode="auto">
              <a:xfrm>
                <a:off x="3517" y="1405"/>
                <a:ext cx="921" cy="0"/>
              </a:xfrm>
              <a:prstGeom prst="line">
                <a:avLst/>
              </a:prstGeom>
              <a:noFill/>
              <a:ln w="38100">
                <a:solidFill>
                  <a:schemeClr val="tx1"/>
                </a:solidFill>
                <a:round/>
                <a:headEnd/>
                <a:tailEnd/>
              </a:ln>
              <a:effectLst/>
            </p:spPr>
            <p:txBody>
              <a:bodyPr wrap="none" anchor="ctr"/>
              <a:lstStyle/>
              <a:p>
                <a:endParaRPr lang="en-US" dirty="0">
                  <a:latin typeface="Arial" pitchFamily="34" charset="0"/>
                  <a:cs typeface="Arial" pitchFamily="34" charset="0"/>
                </a:endParaRPr>
              </a:p>
            </p:txBody>
          </p:sp>
          <p:grpSp>
            <p:nvGrpSpPr>
              <p:cNvPr id="4" name="Group 30"/>
              <p:cNvGrpSpPr>
                <a:grpSpLocks/>
              </p:cNvGrpSpPr>
              <p:nvPr/>
            </p:nvGrpSpPr>
            <p:grpSpPr bwMode="auto">
              <a:xfrm>
                <a:off x="3401" y="1327"/>
                <a:ext cx="183" cy="157"/>
                <a:chOff x="2625" y="3482"/>
                <a:chExt cx="183" cy="157"/>
              </a:xfrm>
            </p:grpSpPr>
            <p:sp>
              <p:nvSpPr>
                <p:cNvPr id="14367" name="Oval 31"/>
                <p:cNvSpPr>
                  <a:spLocks noChangeArrowheads="1"/>
                </p:cNvSpPr>
                <p:nvPr/>
              </p:nvSpPr>
              <p:spPr bwMode="auto">
                <a:xfrm>
                  <a:off x="2625" y="3482"/>
                  <a:ext cx="183" cy="157"/>
                </a:xfrm>
                <a:prstGeom prst="ellipse">
                  <a:avLst/>
                </a:prstGeom>
                <a:solidFill>
                  <a:schemeClr val="accent1"/>
                </a:solidFill>
                <a:ln w="38100">
                  <a:solidFill>
                    <a:schemeClr val="tx1"/>
                  </a:solidFill>
                  <a:round/>
                  <a:headEnd/>
                  <a:tailEnd/>
                </a:ln>
                <a:effectLst/>
              </p:spPr>
              <p:txBody>
                <a:bodyPr wrap="none" anchor="ctr"/>
                <a:lstStyle/>
                <a:p>
                  <a:endParaRPr lang="en-US" dirty="0">
                    <a:latin typeface="Arial" pitchFamily="34" charset="0"/>
                    <a:cs typeface="Arial" pitchFamily="34" charset="0"/>
                  </a:endParaRPr>
                </a:p>
              </p:txBody>
            </p:sp>
            <p:sp>
              <p:nvSpPr>
                <p:cNvPr id="14368" name="Oval 32"/>
                <p:cNvSpPr>
                  <a:spLocks noChangeArrowheads="1"/>
                </p:cNvSpPr>
                <p:nvPr/>
              </p:nvSpPr>
              <p:spPr bwMode="auto">
                <a:xfrm>
                  <a:off x="2747" y="3520"/>
                  <a:ext cx="27" cy="54"/>
                </a:xfrm>
                <a:prstGeom prst="ellipse">
                  <a:avLst/>
                </a:prstGeom>
                <a:solidFill>
                  <a:schemeClr val="bg1"/>
                </a:solidFill>
                <a:ln w="3175">
                  <a:solidFill>
                    <a:schemeClr val="tx1"/>
                  </a:solidFill>
                  <a:round/>
                  <a:headEnd/>
                  <a:tailEnd/>
                </a:ln>
                <a:effectLst/>
              </p:spPr>
              <p:txBody>
                <a:bodyPr wrap="none" anchor="ctr"/>
                <a:lstStyle/>
                <a:p>
                  <a:endParaRPr lang="en-US" dirty="0">
                    <a:latin typeface="Arial" pitchFamily="34" charset="0"/>
                    <a:cs typeface="Arial" pitchFamily="34" charset="0"/>
                  </a:endParaRPr>
                </a:p>
              </p:txBody>
            </p:sp>
          </p:grpSp>
          <p:grpSp>
            <p:nvGrpSpPr>
              <p:cNvPr id="5" name="Group 33"/>
              <p:cNvGrpSpPr>
                <a:grpSpLocks/>
              </p:cNvGrpSpPr>
              <p:nvPr/>
            </p:nvGrpSpPr>
            <p:grpSpPr bwMode="auto">
              <a:xfrm>
                <a:off x="4376" y="1327"/>
                <a:ext cx="183" cy="157"/>
                <a:chOff x="2625" y="3482"/>
                <a:chExt cx="183" cy="157"/>
              </a:xfrm>
            </p:grpSpPr>
            <p:sp>
              <p:nvSpPr>
                <p:cNvPr id="14370" name="Oval 34"/>
                <p:cNvSpPr>
                  <a:spLocks noChangeArrowheads="1"/>
                </p:cNvSpPr>
                <p:nvPr/>
              </p:nvSpPr>
              <p:spPr bwMode="auto">
                <a:xfrm>
                  <a:off x="2625" y="3482"/>
                  <a:ext cx="183" cy="157"/>
                </a:xfrm>
                <a:prstGeom prst="ellipse">
                  <a:avLst/>
                </a:prstGeom>
                <a:solidFill>
                  <a:schemeClr val="accent1"/>
                </a:solidFill>
                <a:ln w="38100">
                  <a:solidFill>
                    <a:schemeClr val="tx1"/>
                  </a:solidFill>
                  <a:round/>
                  <a:headEnd/>
                  <a:tailEnd/>
                </a:ln>
                <a:effectLst/>
              </p:spPr>
              <p:txBody>
                <a:bodyPr wrap="none" anchor="ctr"/>
                <a:lstStyle/>
                <a:p>
                  <a:endParaRPr lang="en-US" dirty="0">
                    <a:latin typeface="Arial" pitchFamily="34" charset="0"/>
                    <a:cs typeface="Arial" pitchFamily="34" charset="0"/>
                  </a:endParaRPr>
                </a:p>
              </p:txBody>
            </p:sp>
            <p:sp>
              <p:nvSpPr>
                <p:cNvPr id="14371" name="Oval 35"/>
                <p:cNvSpPr>
                  <a:spLocks noChangeArrowheads="1"/>
                </p:cNvSpPr>
                <p:nvPr/>
              </p:nvSpPr>
              <p:spPr bwMode="auto">
                <a:xfrm>
                  <a:off x="2747" y="3520"/>
                  <a:ext cx="27" cy="54"/>
                </a:xfrm>
                <a:prstGeom prst="ellipse">
                  <a:avLst/>
                </a:prstGeom>
                <a:solidFill>
                  <a:schemeClr val="bg1"/>
                </a:solidFill>
                <a:ln w="3175">
                  <a:solidFill>
                    <a:schemeClr val="tx1"/>
                  </a:solidFill>
                  <a:round/>
                  <a:headEnd/>
                  <a:tailEnd/>
                </a:ln>
                <a:effectLst/>
              </p:spPr>
              <p:txBody>
                <a:bodyPr wrap="none" anchor="ctr"/>
                <a:lstStyle/>
                <a:p>
                  <a:endParaRPr lang="en-US" dirty="0">
                    <a:latin typeface="Arial" pitchFamily="34" charset="0"/>
                    <a:cs typeface="Arial" pitchFamily="34" charset="0"/>
                  </a:endParaRPr>
                </a:p>
              </p:txBody>
            </p:sp>
          </p:grpSp>
        </p:grpSp>
      </p:grpSp>
      <p:grpSp>
        <p:nvGrpSpPr>
          <p:cNvPr id="6" name="Group 78"/>
          <p:cNvGrpSpPr>
            <a:grpSpLocks/>
          </p:cNvGrpSpPr>
          <p:nvPr/>
        </p:nvGrpSpPr>
        <p:grpSpPr bwMode="auto">
          <a:xfrm>
            <a:off x="1417096" y="4512636"/>
            <a:ext cx="1730375" cy="1482725"/>
            <a:chOff x="1102" y="2389"/>
            <a:chExt cx="1090" cy="934"/>
          </a:xfrm>
        </p:grpSpPr>
        <p:sp>
          <p:nvSpPr>
            <p:cNvPr id="14375" name="Oval 39"/>
            <p:cNvSpPr>
              <a:spLocks noChangeArrowheads="1"/>
            </p:cNvSpPr>
            <p:nvPr/>
          </p:nvSpPr>
          <p:spPr bwMode="auto">
            <a:xfrm>
              <a:off x="1232" y="2798"/>
              <a:ext cx="28" cy="57"/>
            </a:xfrm>
            <a:prstGeom prst="ellipse">
              <a:avLst/>
            </a:prstGeom>
            <a:solidFill>
              <a:schemeClr val="bg1"/>
            </a:solidFill>
            <a:ln w="3175">
              <a:solidFill>
                <a:schemeClr val="tx1"/>
              </a:solidFill>
              <a:round/>
              <a:headEnd/>
              <a:tailEnd/>
            </a:ln>
            <a:effectLst/>
          </p:spPr>
          <p:txBody>
            <a:bodyPr wrap="none" anchor="ctr"/>
            <a:lstStyle/>
            <a:p>
              <a:endParaRPr lang="en-US" dirty="0">
                <a:latin typeface="Arial" pitchFamily="34" charset="0"/>
                <a:cs typeface="Arial" pitchFamily="34" charset="0"/>
              </a:endParaRPr>
            </a:p>
          </p:txBody>
        </p:sp>
        <p:sp>
          <p:nvSpPr>
            <p:cNvPr id="14382" name="Oval 46"/>
            <p:cNvSpPr>
              <a:spLocks noChangeArrowheads="1"/>
            </p:cNvSpPr>
            <p:nvPr/>
          </p:nvSpPr>
          <p:spPr bwMode="auto">
            <a:xfrm>
              <a:off x="1980" y="2429"/>
              <a:ext cx="28" cy="57"/>
            </a:xfrm>
            <a:prstGeom prst="ellipse">
              <a:avLst/>
            </a:prstGeom>
            <a:solidFill>
              <a:schemeClr val="bg1"/>
            </a:solidFill>
            <a:ln w="3175">
              <a:solidFill>
                <a:schemeClr val="tx1"/>
              </a:solidFill>
              <a:round/>
              <a:headEnd/>
              <a:tailEnd/>
            </a:ln>
            <a:effectLst/>
          </p:spPr>
          <p:txBody>
            <a:bodyPr wrap="none" anchor="ctr"/>
            <a:lstStyle/>
            <a:p>
              <a:endParaRPr lang="en-US" dirty="0">
                <a:latin typeface="Arial" pitchFamily="34" charset="0"/>
                <a:cs typeface="Arial" pitchFamily="34" charset="0"/>
              </a:endParaRPr>
            </a:p>
          </p:txBody>
        </p:sp>
        <p:sp>
          <p:nvSpPr>
            <p:cNvPr id="14385" name="Oval 49"/>
            <p:cNvSpPr>
              <a:spLocks noChangeArrowheads="1"/>
            </p:cNvSpPr>
            <p:nvPr/>
          </p:nvSpPr>
          <p:spPr bwMode="auto">
            <a:xfrm>
              <a:off x="2128" y="3198"/>
              <a:ext cx="28" cy="57"/>
            </a:xfrm>
            <a:prstGeom prst="ellipse">
              <a:avLst/>
            </a:prstGeom>
            <a:solidFill>
              <a:schemeClr val="bg1"/>
            </a:solidFill>
            <a:ln w="3175">
              <a:solidFill>
                <a:schemeClr val="tx1"/>
              </a:solidFill>
              <a:round/>
              <a:headEnd/>
              <a:tailEnd/>
            </a:ln>
            <a:effectLst/>
          </p:spPr>
          <p:txBody>
            <a:bodyPr wrap="none" anchor="ctr"/>
            <a:lstStyle/>
            <a:p>
              <a:endParaRPr lang="en-US" dirty="0">
                <a:latin typeface="Arial" pitchFamily="34" charset="0"/>
                <a:cs typeface="Arial" pitchFamily="34" charset="0"/>
              </a:endParaRPr>
            </a:p>
          </p:txBody>
        </p:sp>
        <p:sp>
          <p:nvSpPr>
            <p:cNvPr id="14386" name="Freeform 50"/>
            <p:cNvSpPr>
              <a:spLocks/>
            </p:cNvSpPr>
            <p:nvPr/>
          </p:nvSpPr>
          <p:spPr bwMode="auto">
            <a:xfrm>
              <a:off x="1229" y="2488"/>
              <a:ext cx="879" cy="755"/>
            </a:xfrm>
            <a:custGeom>
              <a:avLst/>
              <a:gdLst/>
              <a:ahLst/>
              <a:cxnLst>
                <a:cxn ang="0">
                  <a:pos x="0" y="362"/>
                </a:cxn>
                <a:cxn ang="0">
                  <a:pos x="734" y="0"/>
                </a:cxn>
                <a:cxn ang="0">
                  <a:pos x="879" y="755"/>
                </a:cxn>
                <a:cxn ang="0">
                  <a:pos x="0" y="362"/>
                </a:cxn>
              </a:cxnLst>
              <a:rect l="0" t="0" r="r" b="b"/>
              <a:pathLst>
                <a:path w="879" h="755">
                  <a:moveTo>
                    <a:pt x="0" y="362"/>
                  </a:moveTo>
                  <a:lnTo>
                    <a:pt x="734" y="0"/>
                  </a:lnTo>
                  <a:lnTo>
                    <a:pt x="879" y="755"/>
                  </a:lnTo>
                  <a:lnTo>
                    <a:pt x="0" y="362"/>
                  </a:lnTo>
                  <a:close/>
                </a:path>
              </a:pathLst>
            </a:custGeom>
            <a:gradFill rotWithShape="0">
              <a:gsLst>
                <a:gs pos="0">
                  <a:srgbClr val="00FFFF"/>
                </a:gs>
                <a:gs pos="50000">
                  <a:srgbClr val="00FFFF">
                    <a:gamma/>
                    <a:shade val="46275"/>
                    <a:invGamma/>
                  </a:srgbClr>
                </a:gs>
                <a:gs pos="100000">
                  <a:srgbClr val="00FFFF"/>
                </a:gs>
              </a:gsLst>
              <a:lin ang="5400000" scaled="1"/>
            </a:gradFill>
            <a:ln w="38100" cap="flat" cmpd="sng">
              <a:solidFill>
                <a:schemeClr val="tx1"/>
              </a:solidFill>
              <a:prstDash val="solid"/>
              <a:round/>
              <a:headEnd type="none" w="med" len="med"/>
              <a:tailEnd type="none" w="med" len="med"/>
            </a:ln>
            <a:effectLst/>
          </p:spPr>
          <p:txBody>
            <a:bodyPr wrap="none" anchor="ctr"/>
            <a:lstStyle/>
            <a:p>
              <a:endParaRPr lang="en-US" dirty="0">
                <a:latin typeface="Arial" pitchFamily="34" charset="0"/>
                <a:cs typeface="Arial" pitchFamily="34" charset="0"/>
              </a:endParaRPr>
            </a:p>
          </p:txBody>
        </p:sp>
        <p:sp>
          <p:nvSpPr>
            <p:cNvPr id="14374" name="Oval 38"/>
            <p:cNvSpPr>
              <a:spLocks noChangeArrowheads="1"/>
            </p:cNvSpPr>
            <p:nvPr/>
          </p:nvSpPr>
          <p:spPr bwMode="auto">
            <a:xfrm>
              <a:off x="1102" y="2758"/>
              <a:ext cx="194" cy="165"/>
            </a:xfrm>
            <a:prstGeom prst="ellipse">
              <a:avLst/>
            </a:prstGeom>
            <a:solidFill>
              <a:srgbClr val="00FFFF"/>
            </a:solidFill>
            <a:ln w="38100">
              <a:solidFill>
                <a:schemeClr val="tx1"/>
              </a:solidFill>
              <a:round/>
              <a:headEnd/>
              <a:tailEnd/>
            </a:ln>
            <a:effectLst/>
          </p:spPr>
          <p:txBody>
            <a:bodyPr wrap="none" anchor="ctr"/>
            <a:lstStyle/>
            <a:p>
              <a:endParaRPr lang="en-US" dirty="0">
                <a:latin typeface="Arial" pitchFamily="34" charset="0"/>
                <a:cs typeface="Arial" pitchFamily="34" charset="0"/>
              </a:endParaRPr>
            </a:p>
          </p:txBody>
        </p:sp>
        <p:sp>
          <p:nvSpPr>
            <p:cNvPr id="14381" name="Oval 45"/>
            <p:cNvSpPr>
              <a:spLocks noChangeArrowheads="1"/>
            </p:cNvSpPr>
            <p:nvPr/>
          </p:nvSpPr>
          <p:spPr bwMode="auto">
            <a:xfrm>
              <a:off x="1850" y="2389"/>
              <a:ext cx="194" cy="165"/>
            </a:xfrm>
            <a:prstGeom prst="ellipse">
              <a:avLst/>
            </a:prstGeom>
            <a:solidFill>
              <a:srgbClr val="00FFFF"/>
            </a:solidFill>
            <a:ln w="38100">
              <a:solidFill>
                <a:schemeClr val="tx1"/>
              </a:solidFill>
              <a:round/>
              <a:headEnd/>
              <a:tailEnd/>
            </a:ln>
            <a:effectLst/>
          </p:spPr>
          <p:txBody>
            <a:bodyPr wrap="none" anchor="ctr"/>
            <a:lstStyle/>
            <a:p>
              <a:endParaRPr lang="en-US" dirty="0">
                <a:latin typeface="Arial" pitchFamily="34" charset="0"/>
                <a:cs typeface="Arial" pitchFamily="34" charset="0"/>
              </a:endParaRPr>
            </a:p>
          </p:txBody>
        </p:sp>
        <p:sp>
          <p:nvSpPr>
            <p:cNvPr id="14384" name="Oval 48"/>
            <p:cNvSpPr>
              <a:spLocks noChangeArrowheads="1"/>
            </p:cNvSpPr>
            <p:nvPr/>
          </p:nvSpPr>
          <p:spPr bwMode="auto">
            <a:xfrm>
              <a:off x="1998" y="3158"/>
              <a:ext cx="194" cy="165"/>
            </a:xfrm>
            <a:prstGeom prst="ellipse">
              <a:avLst/>
            </a:prstGeom>
            <a:solidFill>
              <a:srgbClr val="00FFFF"/>
            </a:solidFill>
            <a:ln w="38100">
              <a:solidFill>
                <a:schemeClr val="tx1"/>
              </a:solidFill>
              <a:round/>
              <a:headEnd/>
              <a:tailEnd/>
            </a:ln>
            <a:effectLst/>
          </p:spPr>
          <p:txBody>
            <a:bodyPr wrap="none" anchor="ctr"/>
            <a:lstStyle/>
            <a:p>
              <a:endParaRPr lang="en-US" dirty="0">
                <a:latin typeface="Arial" pitchFamily="34" charset="0"/>
                <a:cs typeface="Arial" pitchFamily="34" charset="0"/>
              </a:endParaRPr>
            </a:p>
          </p:txBody>
        </p:sp>
      </p:grpSp>
      <p:grpSp>
        <p:nvGrpSpPr>
          <p:cNvPr id="50" name="Group 49"/>
          <p:cNvGrpSpPr/>
          <p:nvPr/>
        </p:nvGrpSpPr>
        <p:grpSpPr>
          <a:xfrm>
            <a:off x="5101772" y="4319124"/>
            <a:ext cx="3192462" cy="1970455"/>
            <a:chOff x="4820740" y="4319124"/>
            <a:chExt cx="3192462" cy="1970455"/>
          </a:xfrm>
        </p:grpSpPr>
        <p:sp>
          <p:nvSpPr>
            <p:cNvPr id="14404" name="Text Box 68"/>
            <p:cNvSpPr txBox="1">
              <a:spLocks noChangeArrowheads="1"/>
            </p:cNvSpPr>
            <p:nvPr/>
          </p:nvSpPr>
          <p:spPr bwMode="auto">
            <a:xfrm>
              <a:off x="4820740" y="5827914"/>
              <a:ext cx="3192462" cy="461665"/>
            </a:xfrm>
            <a:prstGeom prst="rect">
              <a:avLst/>
            </a:prstGeom>
            <a:noFill/>
            <a:ln w="9525">
              <a:noFill/>
              <a:miter lim="800000"/>
              <a:headEnd/>
              <a:tailEnd/>
            </a:ln>
            <a:effectLst/>
          </p:spPr>
          <p:txBody>
            <a:bodyPr anchor="ctr">
              <a:spAutoFit/>
            </a:bodyPr>
            <a:lstStyle/>
            <a:p>
              <a:r>
                <a:rPr lang="en-US" sz="2400" dirty="0" smtClean="0">
                  <a:latin typeface="Arial" pitchFamily="34" charset="0"/>
                  <a:cs typeface="Arial" pitchFamily="34" charset="0"/>
                </a:rPr>
                <a:t>3-simplex</a:t>
              </a:r>
              <a:endParaRPr lang="en-US" sz="2400" dirty="0">
                <a:latin typeface="Arial" pitchFamily="34" charset="0"/>
                <a:cs typeface="Arial" pitchFamily="34" charset="0"/>
              </a:endParaRPr>
            </a:p>
          </p:txBody>
        </p:sp>
        <p:grpSp>
          <p:nvGrpSpPr>
            <p:cNvPr id="8" name="Group 70"/>
            <p:cNvGrpSpPr>
              <a:grpSpLocks/>
            </p:cNvGrpSpPr>
            <p:nvPr/>
          </p:nvGrpSpPr>
          <p:grpSpPr bwMode="auto">
            <a:xfrm>
              <a:off x="5562317" y="4319124"/>
              <a:ext cx="1946275" cy="1620838"/>
              <a:chOff x="3729" y="2639"/>
              <a:chExt cx="1226" cy="1021"/>
            </a:xfrm>
          </p:grpSpPr>
          <p:sp>
            <p:nvSpPr>
              <p:cNvPr id="14402" name="Freeform 66"/>
              <p:cNvSpPr>
                <a:spLocks/>
              </p:cNvSpPr>
              <p:nvPr/>
            </p:nvSpPr>
            <p:spPr bwMode="auto">
              <a:xfrm>
                <a:off x="4096" y="2731"/>
                <a:ext cx="755" cy="848"/>
              </a:xfrm>
              <a:custGeom>
                <a:avLst/>
                <a:gdLst/>
                <a:ahLst/>
                <a:cxnLst>
                  <a:cxn ang="0">
                    <a:pos x="0" y="0"/>
                  </a:cxn>
                  <a:cxn ang="0">
                    <a:pos x="652" y="848"/>
                  </a:cxn>
                  <a:cxn ang="0">
                    <a:pos x="755" y="320"/>
                  </a:cxn>
                  <a:cxn ang="0">
                    <a:pos x="0" y="0"/>
                  </a:cxn>
                </a:cxnLst>
                <a:rect l="0" t="0" r="r" b="b"/>
                <a:pathLst>
                  <a:path w="755" h="848">
                    <a:moveTo>
                      <a:pt x="0" y="0"/>
                    </a:moveTo>
                    <a:lnTo>
                      <a:pt x="652" y="848"/>
                    </a:lnTo>
                    <a:lnTo>
                      <a:pt x="755" y="320"/>
                    </a:lnTo>
                    <a:lnTo>
                      <a:pt x="0" y="0"/>
                    </a:lnTo>
                    <a:close/>
                  </a:path>
                </a:pathLst>
              </a:custGeom>
              <a:solidFill>
                <a:srgbClr val="FF7C80"/>
              </a:solidFill>
              <a:ln w="38100" cap="flat" cmpd="sng">
                <a:solidFill>
                  <a:schemeClr val="tx1"/>
                </a:solidFill>
                <a:prstDash val="solid"/>
                <a:round/>
                <a:headEnd type="none" w="med" len="med"/>
                <a:tailEnd type="none" w="med" len="med"/>
              </a:ln>
              <a:effectLst/>
            </p:spPr>
            <p:txBody>
              <a:bodyPr wrap="none" anchor="ctr"/>
              <a:lstStyle/>
              <a:p>
                <a:endParaRPr lang="en-US" dirty="0">
                  <a:latin typeface="Arial" pitchFamily="34" charset="0"/>
                  <a:cs typeface="Arial" pitchFamily="34" charset="0"/>
                </a:endParaRPr>
              </a:p>
            </p:txBody>
          </p:sp>
          <p:sp>
            <p:nvSpPr>
              <p:cNvPr id="14401" name="Freeform 65"/>
              <p:cNvSpPr>
                <a:spLocks/>
              </p:cNvSpPr>
              <p:nvPr/>
            </p:nvSpPr>
            <p:spPr bwMode="auto">
              <a:xfrm>
                <a:off x="3827" y="2720"/>
                <a:ext cx="931" cy="890"/>
              </a:xfrm>
              <a:custGeom>
                <a:avLst/>
                <a:gdLst/>
                <a:ahLst/>
                <a:cxnLst>
                  <a:cxn ang="0">
                    <a:pos x="269" y="0"/>
                  </a:cxn>
                  <a:cxn ang="0">
                    <a:pos x="931" y="890"/>
                  </a:cxn>
                  <a:cxn ang="0">
                    <a:pos x="0" y="817"/>
                  </a:cxn>
                  <a:cxn ang="0">
                    <a:pos x="269" y="0"/>
                  </a:cxn>
                </a:cxnLst>
                <a:rect l="0" t="0" r="r" b="b"/>
                <a:pathLst>
                  <a:path w="931" h="890">
                    <a:moveTo>
                      <a:pt x="269" y="0"/>
                    </a:moveTo>
                    <a:lnTo>
                      <a:pt x="931" y="890"/>
                    </a:lnTo>
                    <a:lnTo>
                      <a:pt x="0" y="817"/>
                    </a:lnTo>
                    <a:lnTo>
                      <a:pt x="269" y="0"/>
                    </a:lnTo>
                    <a:close/>
                  </a:path>
                </a:pathLst>
              </a:custGeom>
              <a:gradFill rotWithShape="0">
                <a:gsLst>
                  <a:gs pos="0">
                    <a:srgbClr val="FF0000">
                      <a:gamma/>
                      <a:shade val="46275"/>
                      <a:invGamma/>
                    </a:srgbClr>
                  </a:gs>
                  <a:gs pos="50000">
                    <a:srgbClr val="FF0000"/>
                  </a:gs>
                  <a:gs pos="100000">
                    <a:srgbClr val="FF0000">
                      <a:gamma/>
                      <a:shade val="46275"/>
                      <a:invGamma/>
                    </a:srgbClr>
                  </a:gs>
                </a:gsLst>
                <a:lin ang="5400000" scaled="1"/>
              </a:gradFill>
              <a:ln w="38100" cap="flat" cmpd="sng">
                <a:solidFill>
                  <a:schemeClr val="tx1"/>
                </a:solidFill>
                <a:prstDash val="solid"/>
                <a:round/>
                <a:headEnd type="none" w="med" len="med"/>
                <a:tailEnd type="none" w="med" len="med"/>
              </a:ln>
              <a:effectLst/>
            </p:spPr>
            <p:txBody>
              <a:bodyPr wrap="none" anchor="ctr"/>
              <a:lstStyle/>
              <a:p>
                <a:endParaRPr lang="en-US" dirty="0">
                  <a:latin typeface="Arial" pitchFamily="34" charset="0"/>
                  <a:cs typeface="Arial" pitchFamily="34" charset="0"/>
                </a:endParaRPr>
              </a:p>
            </p:txBody>
          </p:sp>
          <p:grpSp>
            <p:nvGrpSpPr>
              <p:cNvPr id="9" name="Group 52"/>
              <p:cNvGrpSpPr>
                <a:grpSpLocks/>
              </p:cNvGrpSpPr>
              <p:nvPr/>
            </p:nvGrpSpPr>
            <p:grpSpPr bwMode="auto">
              <a:xfrm>
                <a:off x="4003" y="2639"/>
                <a:ext cx="194" cy="165"/>
                <a:chOff x="3366" y="2963"/>
                <a:chExt cx="432" cy="384"/>
              </a:xfrm>
            </p:grpSpPr>
            <p:sp>
              <p:nvSpPr>
                <p:cNvPr id="14389" name="Oval 53"/>
                <p:cNvSpPr>
                  <a:spLocks noChangeArrowheads="1"/>
                </p:cNvSpPr>
                <p:nvPr/>
              </p:nvSpPr>
              <p:spPr bwMode="auto">
                <a:xfrm>
                  <a:off x="3366" y="2963"/>
                  <a:ext cx="432" cy="384"/>
                </a:xfrm>
                <a:prstGeom prst="ellipse">
                  <a:avLst/>
                </a:prstGeom>
                <a:solidFill>
                  <a:srgbClr val="FF0000"/>
                </a:solidFill>
                <a:ln w="38100">
                  <a:solidFill>
                    <a:schemeClr val="tx1"/>
                  </a:solidFill>
                  <a:round/>
                  <a:headEnd/>
                  <a:tailEnd/>
                </a:ln>
                <a:effectLst/>
              </p:spPr>
              <p:txBody>
                <a:bodyPr wrap="none" anchor="ctr"/>
                <a:lstStyle/>
                <a:p>
                  <a:endParaRPr lang="en-US" dirty="0">
                    <a:latin typeface="Arial" pitchFamily="34" charset="0"/>
                    <a:cs typeface="Arial" pitchFamily="34" charset="0"/>
                  </a:endParaRPr>
                </a:p>
              </p:txBody>
            </p:sp>
            <p:sp>
              <p:nvSpPr>
                <p:cNvPr id="14390" name="Oval 54"/>
                <p:cNvSpPr>
                  <a:spLocks noChangeArrowheads="1"/>
                </p:cNvSpPr>
                <p:nvPr/>
              </p:nvSpPr>
              <p:spPr bwMode="auto">
                <a:xfrm>
                  <a:off x="3655" y="3055"/>
                  <a:ext cx="62" cy="134"/>
                </a:xfrm>
                <a:prstGeom prst="ellipse">
                  <a:avLst/>
                </a:prstGeom>
                <a:solidFill>
                  <a:srgbClr val="FF7C80"/>
                </a:solidFill>
                <a:ln w="3175">
                  <a:solidFill>
                    <a:schemeClr val="tx1"/>
                  </a:solidFill>
                  <a:round/>
                  <a:headEnd/>
                  <a:tailEnd/>
                </a:ln>
                <a:effectLst/>
              </p:spPr>
              <p:txBody>
                <a:bodyPr wrap="none" anchor="ctr"/>
                <a:lstStyle/>
                <a:p>
                  <a:endParaRPr lang="en-US" dirty="0">
                    <a:latin typeface="Arial" pitchFamily="34" charset="0"/>
                    <a:cs typeface="Arial" pitchFamily="34" charset="0"/>
                  </a:endParaRPr>
                </a:p>
              </p:txBody>
            </p:sp>
          </p:grpSp>
          <p:grpSp>
            <p:nvGrpSpPr>
              <p:cNvPr id="10" name="Group 61"/>
              <p:cNvGrpSpPr>
                <a:grpSpLocks/>
              </p:cNvGrpSpPr>
              <p:nvPr/>
            </p:nvGrpSpPr>
            <p:grpSpPr bwMode="auto">
              <a:xfrm>
                <a:off x="4653" y="3495"/>
                <a:ext cx="194" cy="165"/>
                <a:chOff x="3366" y="2963"/>
                <a:chExt cx="432" cy="384"/>
              </a:xfrm>
            </p:grpSpPr>
            <p:sp>
              <p:nvSpPr>
                <p:cNvPr id="14398" name="Oval 62"/>
                <p:cNvSpPr>
                  <a:spLocks noChangeArrowheads="1"/>
                </p:cNvSpPr>
                <p:nvPr/>
              </p:nvSpPr>
              <p:spPr bwMode="auto">
                <a:xfrm>
                  <a:off x="3366" y="2963"/>
                  <a:ext cx="432" cy="384"/>
                </a:xfrm>
                <a:prstGeom prst="ellipse">
                  <a:avLst/>
                </a:prstGeom>
                <a:solidFill>
                  <a:srgbClr val="FF0000"/>
                </a:solidFill>
                <a:ln w="38100">
                  <a:solidFill>
                    <a:schemeClr val="tx1"/>
                  </a:solidFill>
                  <a:round/>
                  <a:headEnd/>
                  <a:tailEnd/>
                </a:ln>
                <a:effectLst/>
              </p:spPr>
              <p:txBody>
                <a:bodyPr wrap="none" anchor="ctr"/>
                <a:lstStyle/>
                <a:p>
                  <a:endParaRPr lang="en-US" dirty="0">
                    <a:latin typeface="Arial" pitchFamily="34" charset="0"/>
                    <a:cs typeface="Arial" pitchFamily="34" charset="0"/>
                  </a:endParaRPr>
                </a:p>
              </p:txBody>
            </p:sp>
            <p:sp>
              <p:nvSpPr>
                <p:cNvPr id="14399" name="Oval 63"/>
                <p:cNvSpPr>
                  <a:spLocks noChangeArrowheads="1"/>
                </p:cNvSpPr>
                <p:nvPr/>
              </p:nvSpPr>
              <p:spPr bwMode="auto">
                <a:xfrm>
                  <a:off x="3655" y="3055"/>
                  <a:ext cx="62" cy="134"/>
                </a:xfrm>
                <a:prstGeom prst="ellipse">
                  <a:avLst/>
                </a:prstGeom>
                <a:solidFill>
                  <a:srgbClr val="FF7C80"/>
                </a:solidFill>
                <a:ln w="3175">
                  <a:solidFill>
                    <a:schemeClr val="tx1"/>
                  </a:solidFill>
                  <a:round/>
                  <a:headEnd/>
                  <a:tailEnd/>
                </a:ln>
                <a:effectLst/>
              </p:spPr>
              <p:txBody>
                <a:bodyPr wrap="none" anchor="ctr"/>
                <a:lstStyle/>
                <a:p>
                  <a:endParaRPr lang="en-US" dirty="0">
                    <a:latin typeface="Arial" pitchFamily="34" charset="0"/>
                    <a:cs typeface="Arial" pitchFamily="34" charset="0"/>
                  </a:endParaRPr>
                </a:p>
              </p:txBody>
            </p:sp>
          </p:grpSp>
          <p:sp>
            <p:nvSpPr>
              <p:cNvPr id="14403" name="Line 67"/>
              <p:cNvSpPr>
                <a:spLocks noChangeShapeType="1"/>
              </p:cNvSpPr>
              <p:nvPr/>
            </p:nvSpPr>
            <p:spPr bwMode="auto">
              <a:xfrm flipV="1">
                <a:off x="3817" y="3051"/>
                <a:ext cx="1055" cy="486"/>
              </a:xfrm>
              <a:prstGeom prst="line">
                <a:avLst/>
              </a:prstGeom>
              <a:noFill/>
              <a:ln w="9525">
                <a:solidFill>
                  <a:schemeClr val="tx1"/>
                </a:solidFill>
                <a:round/>
                <a:headEnd/>
                <a:tailEnd/>
              </a:ln>
              <a:effectLst/>
            </p:spPr>
            <p:txBody>
              <a:bodyPr wrap="none" anchor="ctr"/>
              <a:lstStyle/>
              <a:p>
                <a:endParaRPr lang="en-US" dirty="0">
                  <a:latin typeface="Arial" pitchFamily="34" charset="0"/>
                  <a:cs typeface="Arial" pitchFamily="34" charset="0"/>
                </a:endParaRPr>
              </a:p>
            </p:txBody>
          </p:sp>
          <p:grpSp>
            <p:nvGrpSpPr>
              <p:cNvPr id="11" name="Group 58"/>
              <p:cNvGrpSpPr>
                <a:grpSpLocks/>
              </p:cNvGrpSpPr>
              <p:nvPr/>
            </p:nvGrpSpPr>
            <p:grpSpPr bwMode="auto">
              <a:xfrm>
                <a:off x="3729" y="3452"/>
                <a:ext cx="194" cy="165"/>
                <a:chOff x="3366" y="2963"/>
                <a:chExt cx="432" cy="384"/>
              </a:xfrm>
            </p:grpSpPr>
            <p:sp>
              <p:nvSpPr>
                <p:cNvPr id="14395" name="Oval 59"/>
                <p:cNvSpPr>
                  <a:spLocks noChangeArrowheads="1"/>
                </p:cNvSpPr>
                <p:nvPr/>
              </p:nvSpPr>
              <p:spPr bwMode="auto">
                <a:xfrm>
                  <a:off x="3366" y="2963"/>
                  <a:ext cx="432" cy="384"/>
                </a:xfrm>
                <a:prstGeom prst="ellipse">
                  <a:avLst/>
                </a:prstGeom>
                <a:solidFill>
                  <a:srgbClr val="FF0000"/>
                </a:solidFill>
                <a:ln w="38100">
                  <a:solidFill>
                    <a:schemeClr val="tx1"/>
                  </a:solidFill>
                  <a:round/>
                  <a:headEnd/>
                  <a:tailEnd/>
                </a:ln>
                <a:effectLst/>
              </p:spPr>
              <p:txBody>
                <a:bodyPr wrap="none" anchor="ctr"/>
                <a:lstStyle/>
                <a:p>
                  <a:endParaRPr lang="en-US" dirty="0">
                    <a:latin typeface="Arial" pitchFamily="34" charset="0"/>
                    <a:cs typeface="Arial" pitchFamily="34" charset="0"/>
                  </a:endParaRPr>
                </a:p>
              </p:txBody>
            </p:sp>
            <p:sp>
              <p:nvSpPr>
                <p:cNvPr id="14396" name="Oval 60"/>
                <p:cNvSpPr>
                  <a:spLocks noChangeArrowheads="1"/>
                </p:cNvSpPr>
                <p:nvPr/>
              </p:nvSpPr>
              <p:spPr bwMode="auto">
                <a:xfrm>
                  <a:off x="3655" y="3055"/>
                  <a:ext cx="62" cy="134"/>
                </a:xfrm>
                <a:prstGeom prst="ellipse">
                  <a:avLst/>
                </a:prstGeom>
                <a:solidFill>
                  <a:srgbClr val="FF7C80"/>
                </a:solidFill>
                <a:ln w="3175">
                  <a:solidFill>
                    <a:schemeClr val="tx1"/>
                  </a:solidFill>
                  <a:round/>
                  <a:headEnd/>
                  <a:tailEnd/>
                </a:ln>
                <a:effectLst/>
              </p:spPr>
              <p:txBody>
                <a:bodyPr wrap="none" anchor="ctr"/>
                <a:lstStyle/>
                <a:p>
                  <a:endParaRPr lang="en-US" dirty="0">
                    <a:latin typeface="Arial" pitchFamily="34" charset="0"/>
                    <a:cs typeface="Arial" pitchFamily="34" charset="0"/>
                  </a:endParaRPr>
                </a:p>
              </p:txBody>
            </p:sp>
          </p:grpSp>
          <p:grpSp>
            <p:nvGrpSpPr>
              <p:cNvPr id="12" name="Group 55"/>
              <p:cNvGrpSpPr>
                <a:grpSpLocks/>
              </p:cNvGrpSpPr>
              <p:nvPr/>
            </p:nvGrpSpPr>
            <p:grpSpPr bwMode="auto">
              <a:xfrm>
                <a:off x="4761" y="2952"/>
                <a:ext cx="194" cy="165"/>
                <a:chOff x="3366" y="2963"/>
                <a:chExt cx="432" cy="384"/>
              </a:xfrm>
            </p:grpSpPr>
            <p:sp>
              <p:nvSpPr>
                <p:cNvPr id="14392" name="Oval 56"/>
                <p:cNvSpPr>
                  <a:spLocks noChangeArrowheads="1"/>
                </p:cNvSpPr>
                <p:nvPr/>
              </p:nvSpPr>
              <p:spPr bwMode="auto">
                <a:xfrm>
                  <a:off x="3366" y="2963"/>
                  <a:ext cx="432" cy="384"/>
                </a:xfrm>
                <a:prstGeom prst="ellipse">
                  <a:avLst/>
                </a:prstGeom>
                <a:solidFill>
                  <a:srgbClr val="FF0000"/>
                </a:solidFill>
                <a:ln w="38100">
                  <a:solidFill>
                    <a:schemeClr val="tx1"/>
                  </a:solidFill>
                  <a:round/>
                  <a:headEnd/>
                  <a:tailEnd/>
                </a:ln>
                <a:effectLst/>
              </p:spPr>
              <p:txBody>
                <a:bodyPr wrap="none" anchor="ctr"/>
                <a:lstStyle/>
                <a:p>
                  <a:endParaRPr lang="en-US" dirty="0">
                    <a:latin typeface="Arial" pitchFamily="34" charset="0"/>
                    <a:cs typeface="Arial" pitchFamily="34" charset="0"/>
                  </a:endParaRPr>
                </a:p>
              </p:txBody>
            </p:sp>
            <p:sp>
              <p:nvSpPr>
                <p:cNvPr id="14393" name="Oval 57"/>
                <p:cNvSpPr>
                  <a:spLocks noChangeArrowheads="1"/>
                </p:cNvSpPr>
                <p:nvPr/>
              </p:nvSpPr>
              <p:spPr bwMode="auto">
                <a:xfrm>
                  <a:off x="3655" y="3055"/>
                  <a:ext cx="62" cy="134"/>
                </a:xfrm>
                <a:prstGeom prst="ellipse">
                  <a:avLst/>
                </a:prstGeom>
                <a:solidFill>
                  <a:srgbClr val="FF7C80"/>
                </a:solidFill>
                <a:ln w="3175">
                  <a:solidFill>
                    <a:schemeClr val="tx1"/>
                  </a:solidFill>
                  <a:round/>
                  <a:headEnd/>
                  <a:tailEnd/>
                </a:ln>
                <a:effectLst/>
              </p:spPr>
              <p:txBody>
                <a:bodyPr wrap="none" anchor="ctr"/>
                <a:lstStyle/>
                <a:p>
                  <a:endParaRPr lang="en-US" dirty="0">
                    <a:latin typeface="Arial" pitchFamily="34" charset="0"/>
                    <a:cs typeface="Arial" pitchFamily="34" charset="0"/>
                  </a:endParaRPr>
                </a:p>
              </p:txBody>
            </p:sp>
          </p:grpSp>
        </p:grpSp>
      </p:grpSp>
      <p:sp>
        <p:nvSpPr>
          <p:cNvPr id="2" name="Footer Placeholder 1"/>
          <p:cNvSpPr>
            <a:spLocks noGrp="1"/>
          </p:cNvSpPr>
          <p:nvPr>
            <p:ph type="ftr" sz="quarter" idx="11"/>
          </p:nvPr>
        </p:nvSpPr>
        <p:spPr/>
        <p:txBody>
          <a:bodyPr/>
          <a:lstStyle/>
          <a:p>
            <a:r>
              <a:rPr lang="en-US" smtClean="0"/>
              <a:t>Distributed Computing through Combinatorial Topology</a:t>
            </a:r>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87" name="Text Box 51"/>
          <p:cNvSpPr txBox="1">
            <a:spLocks noChangeArrowheads="1"/>
          </p:cNvSpPr>
          <p:nvPr/>
        </p:nvSpPr>
        <p:spPr bwMode="auto">
          <a:xfrm>
            <a:off x="637524" y="5634401"/>
            <a:ext cx="2257425" cy="461665"/>
          </a:xfrm>
          <a:prstGeom prst="rect">
            <a:avLst/>
          </a:prstGeom>
          <a:solidFill>
            <a:schemeClr val="bg1"/>
          </a:solidFill>
          <a:ln w="9525">
            <a:noFill/>
            <a:miter lim="800000"/>
            <a:headEnd/>
            <a:tailEnd/>
          </a:ln>
          <a:effectLst/>
        </p:spPr>
        <p:txBody>
          <a:bodyPr anchor="ctr">
            <a:spAutoFit/>
          </a:bodyPr>
          <a:lstStyle/>
          <a:p>
            <a:r>
              <a:rPr lang="en-US" sz="2400" dirty="0" smtClean="0">
                <a:latin typeface="Arial" pitchFamily="34" charset="0"/>
                <a:cs typeface="Arial" pitchFamily="34" charset="0"/>
              </a:rPr>
              <a:t>2-simplex</a:t>
            </a:r>
            <a:endParaRPr lang="en-US" sz="2400" dirty="0">
              <a:latin typeface="Arial" pitchFamily="34" charset="0"/>
              <a:cs typeface="Arial" pitchFamily="34" charset="0"/>
            </a:endParaRPr>
          </a:p>
        </p:txBody>
      </p:sp>
      <p:sp>
        <p:nvSpPr>
          <p:cNvPr id="44" name="Slide Number Placeholder 4"/>
          <p:cNvSpPr>
            <a:spLocks noGrp="1"/>
          </p:cNvSpPr>
          <p:nvPr>
            <p:ph type="sldNum" sz="quarter" idx="12"/>
          </p:nvPr>
        </p:nvSpPr>
        <p:spPr/>
        <p:txBody>
          <a:bodyPr/>
          <a:lstStyle/>
          <a:p>
            <a:fld id="{DC3CBE1D-7D2C-4BCB-884C-3D97C0BED67D}" type="slidenum">
              <a:rPr lang="en-US"/>
              <a:pPr/>
              <a:t>36</a:t>
            </a:fld>
            <a:endParaRPr lang="en-US" dirty="0"/>
          </a:p>
        </p:txBody>
      </p:sp>
      <p:sp>
        <p:nvSpPr>
          <p:cNvPr id="14338" name="Rectangle 2"/>
          <p:cNvSpPr>
            <a:spLocks noGrp="1" noChangeArrowheads="1"/>
          </p:cNvSpPr>
          <p:nvPr>
            <p:ph type="title"/>
          </p:nvPr>
        </p:nvSpPr>
        <p:spPr/>
        <p:txBody>
          <a:bodyPr/>
          <a:lstStyle/>
          <a:p>
            <a:r>
              <a:rPr lang="en-US" dirty="0"/>
              <a:t>Simplexes</a:t>
            </a:r>
          </a:p>
        </p:txBody>
      </p:sp>
      <p:grpSp>
        <p:nvGrpSpPr>
          <p:cNvPr id="62" name="Group 61"/>
          <p:cNvGrpSpPr/>
          <p:nvPr/>
        </p:nvGrpSpPr>
        <p:grpSpPr>
          <a:xfrm>
            <a:off x="591541" y="3091590"/>
            <a:ext cx="2601912" cy="813233"/>
            <a:chOff x="591541" y="3091590"/>
            <a:chExt cx="2601912" cy="813233"/>
          </a:xfrm>
        </p:grpSpPr>
        <p:grpSp>
          <p:nvGrpSpPr>
            <p:cNvPr id="48" name="Group 47"/>
            <p:cNvGrpSpPr/>
            <p:nvPr/>
          </p:nvGrpSpPr>
          <p:grpSpPr>
            <a:xfrm>
              <a:off x="591541" y="3091590"/>
              <a:ext cx="2601912" cy="813233"/>
              <a:chOff x="450049" y="3041398"/>
              <a:chExt cx="2601912" cy="813233"/>
            </a:xfrm>
          </p:grpSpPr>
          <p:sp>
            <p:nvSpPr>
              <p:cNvPr id="14342" name="Oval 6"/>
              <p:cNvSpPr>
                <a:spLocks noChangeArrowheads="1"/>
              </p:cNvSpPr>
              <p:nvPr/>
            </p:nvSpPr>
            <p:spPr bwMode="auto">
              <a:xfrm>
                <a:off x="1515214" y="3041398"/>
                <a:ext cx="290512" cy="249238"/>
              </a:xfrm>
              <a:prstGeom prst="ellipse">
                <a:avLst/>
              </a:prstGeom>
              <a:solidFill>
                <a:srgbClr val="0000FF"/>
              </a:solidFill>
              <a:ln w="38100">
                <a:solidFill>
                  <a:schemeClr val="tx1"/>
                </a:solidFill>
                <a:round/>
                <a:headEnd/>
                <a:tailEnd/>
              </a:ln>
              <a:effectLst/>
            </p:spPr>
            <p:txBody>
              <a:bodyPr wrap="none" anchor="ctr"/>
              <a:lstStyle/>
              <a:p>
                <a:endParaRPr lang="en-US" dirty="0">
                  <a:latin typeface="Arial" pitchFamily="34" charset="0"/>
                  <a:cs typeface="Arial" pitchFamily="34" charset="0"/>
                </a:endParaRPr>
              </a:p>
            </p:txBody>
          </p:sp>
          <p:sp>
            <p:nvSpPr>
              <p:cNvPr id="14344" name="Text Box 8"/>
              <p:cNvSpPr txBox="1">
                <a:spLocks noChangeArrowheads="1"/>
              </p:cNvSpPr>
              <p:nvPr/>
            </p:nvSpPr>
            <p:spPr bwMode="auto">
              <a:xfrm>
                <a:off x="450049" y="3392966"/>
                <a:ext cx="2601912" cy="461665"/>
              </a:xfrm>
              <a:prstGeom prst="rect">
                <a:avLst/>
              </a:prstGeom>
              <a:noFill/>
              <a:ln w="9525">
                <a:noFill/>
                <a:miter lim="800000"/>
                <a:headEnd/>
                <a:tailEnd/>
              </a:ln>
              <a:effectLst/>
            </p:spPr>
            <p:txBody>
              <a:bodyPr anchor="ctr">
                <a:spAutoFit/>
              </a:bodyPr>
              <a:lstStyle/>
              <a:p>
                <a:r>
                  <a:rPr lang="en-US" sz="2400" dirty="0" smtClean="0">
                    <a:latin typeface="Arial" pitchFamily="34" charset="0"/>
                    <a:cs typeface="Arial" pitchFamily="34" charset="0"/>
                  </a:rPr>
                  <a:t>0-simplex</a:t>
                </a:r>
                <a:endParaRPr lang="en-US" sz="2400" dirty="0">
                  <a:latin typeface="Arial" pitchFamily="34" charset="0"/>
                  <a:cs typeface="Arial" pitchFamily="34" charset="0"/>
                </a:endParaRPr>
              </a:p>
            </p:txBody>
          </p:sp>
        </p:grpSp>
        <p:sp>
          <p:nvSpPr>
            <p:cNvPr id="14343" name="Oval 7"/>
            <p:cNvSpPr>
              <a:spLocks noChangeArrowheads="1"/>
            </p:cNvSpPr>
            <p:nvPr/>
          </p:nvSpPr>
          <p:spPr bwMode="auto">
            <a:xfrm>
              <a:off x="1835631" y="3146988"/>
              <a:ext cx="42862" cy="85725"/>
            </a:xfrm>
            <a:prstGeom prst="ellipse">
              <a:avLst/>
            </a:prstGeom>
            <a:solidFill>
              <a:schemeClr val="hlink"/>
            </a:solidFill>
            <a:ln w="3175">
              <a:solidFill>
                <a:schemeClr val="tx1"/>
              </a:solidFill>
              <a:round/>
              <a:headEnd/>
              <a:tailEnd/>
            </a:ln>
            <a:effectLst/>
          </p:spPr>
          <p:txBody>
            <a:bodyPr wrap="none" anchor="ctr"/>
            <a:lstStyle/>
            <a:p>
              <a:endParaRPr lang="en-US" dirty="0">
                <a:latin typeface="Arial" pitchFamily="34" charset="0"/>
                <a:cs typeface="Arial" pitchFamily="34" charset="0"/>
              </a:endParaRPr>
            </a:p>
          </p:txBody>
        </p:sp>
      </p:grpSp>
      <p:grpSp>
        <p:nvGrpSpPr>
          <p:cNvPr id="49" name="Group 48"/>
          <p:cNvGrpSpPr/>
          <p:nvPr/>
        </p:nvGrpSpPr>
        <p:grpSpPr>
          <a:xfrm>
            <a:off x="5643903" y="3110093"/>
            <a:ext cx="2108200" cy="776226"/>
            <a:chOff x="6467066" y="3178788"/>
            <a:chExt cx="2108200" cy="776226"/>
          </a:xfrm>
        </p:grpSpPr>
        <p:sp>
          <p:nvSpPr>
            <p:cNvPr id="14365" name="Text Box 29"/>
            <p:cNvSpPr txBox="1">
              <a:spLocks noChangeArrowheads="1"/>
            </p:cNvSpPr>
            <p:nvPr/>
          </p:nvSpPr>
          <p:spPr bwMode="auto">
            <a:xfrm>
              <a:off x="6467066" y="3493349"/>
              <a:ext cx="2108200" cy="461665"/>
            </a:xfrm>
            <a:prstGeom prst="rect">
              <a:avLst/>
            </a:prstGeom>
            <a:noFill/>
            <a:ln w="9525">
              <a:noFill/>
              <a:miter lim="800000"/>
              <a:headEnd/>
              <a:tailEnd/>
            </a:ln>
            <a:effectLst/>
          </p:spPr>
          <p:txBody>
            <a:bodyPr anchor="ctr">
              <a:spAutoFit/>
            </a:bodyPr>
            <a:lstStyle/>
            <a:p>
              <a:r>
                <a:rPr lang="en-US" sz="2400" dirty="0" smtClean="0">
                  <a:latin typeface="Arial" pitchFamily="34" charset="0"/>
                  <a:cs typeface="Arial" pitchFamily="34" charset="0"/>
                </a:rPr>
                <a:t>1-simplex</a:t>
              </a:r>
              <a:endParaRPr lang="en-US" sz="2400" dirty="0">
                <a:latin typeface="Arial" pitchFamily="34" charset="0"/>
                <a:cs typeface="Arial" pitchFamily="34" charset="0"/>
              </a:endParaRPr>
            </a:p>
          </p:txBody>
        </p:sp>
        <p:grpSp>
          <p:nvGrpSpPr>
            <p:cNvPr id="3" name="Group 36"/>
            <p:cNvGrpSpPr>
              <a:grpSpLocks/>
            </p:cNvGrpSpPr>
            <p:nvPr/>
          </p:nvGrpSpPr>
          <p:grpSpPr bwMode="auto">
            <a:xfrm>
              <a:off x="6602004" y="3178788"/>
              <a:ext cx="1838325" cy="249237"/>
              <a:chOff x="3401" y="1327"/>
              <a:chExt cx="1158" cy="157"/>
            </a:xfrm>
          </p:grpSpPr>
          <p:sp>
            <p:nvSpPr>
              <p:cNvPr id="14357" name="Line 21"/>
              <p:cNvSpPr>
                <a:spLocks noChangeShapeType="1"/>
              </p:cNvSpPr>
              <p:nvPr/>
            </p:nvSpPr>
            <p:spPr bwMode="auto">
              <a:xfrm>
                <a:off x="3517" y="1405"/>
                <a:ext cx="921" cy="0"/>
              </a:xfrm>
              <a:prstGeom prst="line">
                <a:avLst/>
              </a:prstGeom>
              <a:noFill/>
              <a:ln w="38100">
                <a:solidFill>
                  <a:schemeClr val="tx1"/>
                </a:solidFill>
                <a:round/>
                <a:headEnd/>
                <a:tailEnd/>
              </a:ln>
              <a:effectLst/>
            </p:spPr>
            <p:txBody>
              <a:bodyPr wrap="none" anchor="ctr"/>
              <a:lstStyle/>
              <a:p>
                <a:endParaRPr lang="en-US" dirty="0">
                  <a:latin typeface="Arial" pitchFamily="34" charset="0"/>
                  <a:cs typeface="Arial" pitchFamily="34" charset="0"/>
                </a:endParaRPr>
              </a:p>
            </p:txBody>
          </p:sp>
          <p:grpSp>
            <p:nvGrpSpPr>
              <p:cNvPr id="4" name="Group 30"/>
              <p:cNvGrpSpPr>
                <a:grpSpLocks/>
              </p:cNvGrpSpPr>
              <p:nvPr/>
            </p:nvGrpSpPr>
            <p:grpSpPr bwMode="auto">
              <a:xfrm>
                <a:off x="3401" y="1327"/>
                <a:ext cx="183" cy="157"/>
                <a:chOff x="2625" y="3482"/>
                <a:chExt cx="183" cy="157"/>
              </a:xfrm>
            </p:grpSpPr>
            <p:sp>
              <p:nvSpPr>
                <p:cNvPr id="14367" name="Oval 31"/>
                <p:cNvSpPr>
                  <a:spLocks noChangeArrowheads="1"/>
                </p:cNvSpPr>
                <p:nvPr/>
              </p:nvSpPr>
              <p:spPr bwMode="auto">
                <a:xfrm>
                  <a:off x="2625" y="3482"/>
                  <a:ext cx="183" cy="157"/>
                </a:xfrm>
                <a:prstGeom prst="ellipse">
                  <a:avLst/>
                </a:prstGeom>
                <a:solidFill>
                  <a:schemeClr val="accent1"/>
                </a:solidFill>
                <a:ln w="38100">
                  <a:solidFill>
                    <a:schemeClr val="tx1"/>
                  </a:solidFill>
                  <a:round/>
                  <a:headEnd/>
                  <a:tailEnd/>
                </a:ln>
                <a:effectLst/>
              </p:spPr>
              <p:txBody>
                <a:bodyPr wrap="none" anchor="ctr"/>
                <a:lstStyle/>
                <a:p>
                  <a:endParaRPr lang="en-US" dirty="0">
                    <a:latin typeface="Arial" pitchFamily="34" charset="0"/>
                    <a:cs typeface="Arial" pitchFamily="34" charset="0"/>
                  </a:endParaRPr>
                </a:p>
              </p:txBody>
            </p:sp>
            <p:sp>
              <p:nvSpPr>
                <p:cNvPr id="14368" name="Oval 32"/>
                <p:cNvSpPr>
                  <a:spLocks noChangeArrowheads="1"/>
                </p:cNvSpPr>
                <p:nvPr/>
              </p:nvSpPr>
              <p:spPr bwMode="auto">
                <a:xfrm>
                  <a:off x="2747" y="3520"/>
                  <a:ext cx="27" cy="54"/>
                </a:xfrm>
                <a:prstGeom prst="ellipse">
                  <a:avLst/>
                </a:prstGeom>
                <a:solidFill>
                  <a:schemeClr val="bg1"/>
                </a:solidFill>
                <a:ln w="3175">
                  <a:solidFill>
                    <a:schemeClr val="tx1"/>
                  </a:solidFill>
                  <a:round/>
                  <a:headEnd/>
                  <a:tailEnd/>
                </a:ln>
                <a:effectLst/>
              </p:spPr>
              <p:txBody>
                <a:bodyPr wrap="none" anchor="ctr"/>
                <a:lstStyle/>
                <a:p>
                  <a:endParaRPr lang="en-US" dirty="0">
                    <a:latin typeface="Arial" pitchFamily="34" charset="0"/>
                    <a:cs typeface="Arial" pitchFamily="34" charset="0"/>
                  </a:endParaRPr>
                </a:p>
              </p:txBody>
            </p:sp>
          </p:grpSp>
          <p:grpSp>
            <p:nvGrpSpPr>
              <p:cNvPr id="5" name="Group 33"/>
              <p:cNvGrpSpPr>
                <a:grpSpLocks/>
              </p:cNvGrpSpPr>
              <p:nvPr/>
            </p:nvGrpSpPr>
            <p:grpSpPr bwMode="auto">
              <a:xfrm>
                <a:off x="4376" y="1327"/>
                <a:ext cx="183" cy="157"/>
                <a:chOff x="2625" y="3482"/>
                <a:chExt cx="183" cy="157"/>
              </a:xfrm>
            </p:grpSpPr>
            <p:sp>
              <p:nvSpPr>
                <p:cNvPr id="14370" name="Oval 34"/>
                <p:cNvSpPr>
                  <a:spLocks noChangeArrowheads="1"/>
                </p:cNvSpPr>
                <p:nvPr/>
              </p:nvSpPr>
              <p:spPr bwMode="auto">
                <a:xfrm>
                  <a:off x="2625" y="3482"/>
                  <a:ext cx="183" cy="157"/>
                </a:xfrm>
                <a:prstGeom prst="ellipse">
                  <a:avLst/>
                </a:prstGeom>
                <a:solidFill>
                  <a:schemeClr val="accent1"/>
                </a:solidFill>
                <a:ln w="38100">
                  <a:solidFill>
                    <a:schemeClr val="tx1"/>
                  </a:solidFill>
                  <a:round/>
                  <a:headEnd/>
                  <a:tailEnd/>
                </a:ln>
                <a:effectLst/>
              </p:spPr>
              <p:txBody>
                <a:bodyPr wrap="none" anchor="ctr"/>
                <a:lstStyle/>
                <a:p>
                  <a:endParaRPr lang="en-US" dirty="0">
                    <a:latin typeface="Arial" pitchFamily="34" charset="0"/>
                    <a:cs typeface="Arial" pitchFamily="34" charset="0"/>
                  </a:endParaRPr>
                </a:p>
              </p:txBody>
            </p:sp>
            <p:sp>
              <p:nvSpPr>
                <p:cNvPr id="14371" name="Oval 35"/>
                <p:cNvSpPr>
                  <a:spLocks noChangeArrowheads="1"/>
                </p:cNvSpPr>
                <p:nvPr/>
              </p:nvSpPr>
              <p:spPr bwMode="auto">
                <a:xfrm>
                  <a:off x="2747" y="3520"/>
                  <a:ext cx="27" cy="54"/>
                </a:xfrm>
                <a:prstGeom prst="ellipse">
                  <a:avLst/>
                </a:prstGeom>
                <a:solidFill>
                  <a:schemeClr val="bg1"/>
                </a:solidFill>
                <a:ln w="3175">
                  <a:solidFill>
                    <a:schemeClr val="tx1"/>
                  </a:solidFill>
                  <a:round/>
                  <a:headEnd/>
                  <a:tailEnd/>
                </a:ln>
                <a:effectLst/>
              </p:spPr>
              <p:txBody>
                <a:bodyPr wrap="none" anchor="ctr"/>
                <a:lstStyle/>
                <a:p>
                  <a:endParaRPr lang="en-US" dirty="0">
                    <a:latin typeface="Arial" pitchFamily="34" charset="0"/>
                    <a:cs typeface="Arial" pitchFamily="34" charset="0"/>
                  </a:endParaRPr>
                </a:p>
              </p:txBody>
            </p:sp>
          </p:grpSp>
        </p:grpSp>
      </p:grpSp>
      <p:grpSp>
        <p:nvGrpSpPr>
          <p:cNvPr id="6" name="Group 78"/>
          <p:cNvGrpSpPr>
            <a:grpSpLocks/>
          </p:cNvGrpSpPr>
          <p:nvPr/>
        </p:nvGrpSpPr>
        <p:grpSpPr bwMode="auto">
          <a:xfrm>
            <a:off x="1417096" y="4512636"/>
            <a:ext cx="1730375" cy="1482725"/>
            <a:chOff x="1102" y="2389"/>
            <a:chExt cx="1090" cy="934"/>
          </a:xfrm>
        </p:grpSpPr>
        <p:sp>
          <p:nvSpPr>
            <p:cNvPr id="14386" name="Freeform 50"/>
            <p:cNvSpPr>
              <a:spLocks/>
            </p:cNvSpPr>
            <p:nvPr/>
          </p:nvSpPr>
          <p:spPr bwMode="auto">
            <a:xfrm>
              <a:off x="1229" y="2488"/>
              <a:ext cx="879" cy="755"/>
            </a:xfrm>
            <a:custGeom>
              <a:avLst/>
              <a:gdLst/>
              <a:ahLst/>
              <a:cxnLst>
                <a:cxn ang="0">
                  <a:pos x="0" y="362"/>
                </a:cxn>
                <a:cxn ang="0">
                  <a:pos x="734" y="0"/>
                </a:cxn>
                <a:cxn ang="0">
                  <a:pos x="879" y="755"/>
                </a:cxn>
                <a:cxn ang="0">
                  <a:pos x="0" y="362"/>
                </a:cxn>
              </a:cxnLst>
              <a:rect l="0" t="0" r="r" b="b"/>
              <a:pathLst>
                <a:path w="879" h="755">
                  <a:moveTo>
                    <a:pt x="0" y="362"/>
                  </a:moveTo>
                  <a:lnTo>
                    <a:pt x="734" y="0"/>
                  </a:lnTo>
                  <a:lnTo>
                    <a:pt x="879" y="755"/>
                  </a:lnTo>
                  <a:lnTo>
                    <a:pt x="0" y="362"/>
                  </a:lnTo>
                  <a:close/>
                </a:path>
              </a:pathLst>
            </a:custGeom>
            <a:gradFill rotWithShape="0">
              <a:gsLst>
                <a:gs pos="0">
                  <a:srgbClr val="00FFFF"/>
                </a:gs>
                <a:gs pos="50000">
                  <a:srgbClr val="00FFFF">
                    <a:gamma/>
                    <a:shade val="46275"/>
                    <a:invGamma/>
                  </a:srgbClr>
                </a:gs>
                <a:gs pos="100000">
                  <a:srgbClr val="00FFFF"/>
                </a:gs>
              </a:gsLst>
              <a:lin ang="5400000" scaled="1"/>
            </a:gradFill>
            <a:ln w="38100" cap="flat" cmpd="sng">
              <a:solidFill>
                <a:schemeClr val="tx1"/>
              </a:solidFill>
              <a:prstDash val="solid"/>
              <a:round/>
              <a:headEnd type="none" w="med" len="med"/>
              <a:tailEnd type="none" w="med" len="med"/>
            </a:ln>
            <a:effectLst/>
          </p:spPr>
          <p:txBody>
            <a:bodyPr wrap="none" anchor="ctr"/>
            <a:lstStyle/>
            <a:p>
              <a:endParaRPr lang="en-US" dirty="0">
                <a:latin typeface="Arial" pitchFamily="34" charset="0"/>
                <a:cs typeface="Arial" pitchFamily="34" charset="0"/>
              </a:endParaRPr>
            </a:p>
          </p:txBody>
        </p:sp>
        <p:sp>
          <p:nvSpPr>
            <p:cNvPr id="14374" name="Oval 38"/>
            <p:cNvSpPr>
              <a:spLocks noChangeArrowheads="1"/>
            </p:cNvSpPr>
            <p:nvPr/>
          </p:nvSpPr>
          <p:spPr bwMode="auto">
            <a:xfrm>
              <a:off x="1102" y="2758"/>
              <a:ext cx="194" cy="165"/>
            </a:xfrm>
            <a:prstGeom prst="ellipse">
              <a:avLst/>
            </a:prstGeom>
            <a:solidFill>
              <a:srgbClr val="00FFFF"/>
            </a:solidFill>
            <a:ln w="38100">
              <a:solidFill>
                <a:schemeClr val="tx1"/>
              </a:solidFill>
              <a:round/>
              <a:headEnd/>
              <a:tailEnd/>
            </a:ln>
            <a:effectLst/>
          </p:spPr>
          <p:txBody>
            <a:bodyPr wrap="none" anchor="ctr"/>
            <a:lstStyle/>
            <a:p>
              <a:endParaRPr lang="en-US" dirty="0">
                <a:latin typeface="Arial" pitchFamily="34" charset="0"/>
                <a:cs typeface="Arial" pitchFamily="34" charset="0"/>
              </a:endParaRPr>
            </a:p>
          </p:txBody>
        </p:sp>
        <p:sp>
          <p:nvSpPr>
            <p:cNvPr id="14375" name="Oval 39"/>
            <p:cNvSpPr>
              <a:spLocks noChangeArrowheads="1"/>
            </p:cNvSpPr>
            <p:nvPr/>
          </p:nvSpPr>
          <p:spPr bwMode="auto">
            <a:xfrm>
              <a:off x="1232" y="2798"/>
              <a:ext cx="28" cy="57"/>
            </a:xfrm>
            <a:prstGeom prst="ellipse">
              <a:avLst/>
            </a:prstGeom>
            <a:solidFill>
              <a:schemeClr val="bg1"/>
            </a:solidFill>
            <a:ln w="3175">
              <a:solidFill>
                <a:schemeClr val="tx1"/>
              </a:solidFill>
              <a:round/>
              <a:headEnd/>
              <a:tailEnd/>
            </a:ln>
            <a:effectLst/>
          </p:spPr>
          <p:txBody>
            <a:bodyPr wrap="none" anchor="ctr"/>
            <a:lstStyle/>
            <a:p>
              <a:endParaRPr lang="en-US" dirty="0">
                <a:latin typeface="Arial" pitchFamily="34" charset="0"/>
                <a:cs typeface="Arial" pitchFamily="34" charset="0"/>
              </a:endParaRPr>
            </a:p>
          </p:txBody>
        </p:sp>
        <p:sp>
          <p:nvSpPr>
            <p:cNvPr id="14381" name="Oval 45"/>
            <p:cNvSpPr>
              <a:spLocks noChangeArrowheads="1"/>
            </p:cNvSpPr>
            <p:nvPr/>
          </p:nvSpPr>
          <p:spPr bwMode="auto">
            <a:xfrm>
              <a:off x="1850" y="2389"/>
              <a:ext cx="194" cy="165"/>
            </a:xfrm>
            <a:prstGeom prst="ellipse">
              <a:avLst/>
            </a:prstGeom>
            <a:solidFill>
              <a:srgbClr val="00FFFF"/>
            </a:solidFill>
            <a:ln w="38100">
              <a:solidFill>
                <a:schemeClr val="tx1"/>
              </a:solidFill>
              <a:round/>
              <a:headEnd/>
              <a:tailEnd/>
            </a:ln>
            <a:effectLst/>
          </p:spPr>
          <p:txBody>
            <a:bodyPr wrap="none" anchor="ctr"/>
            <a:lstStyle/>
            <a:p>
              <a:endParaRPr lang="en-US" dirty="0">
                <a:latin typeface="Arial" pitchFamily="34" charset="0"/>
                <a:cs typeface="Arial" pitchFamily="34" charset="0"/>
              </a:endParaRPr>
            </a:p>
          </p:txBody>
        </p:sp>
        <p:sp>
          <p:nvSpPr>
            <p:cNvPr id="14382" name="Oval 46"/>
            <p:cNvSpPr>
              <a:spLocks noChangeArrowheads="1"/>
            </p:cNvSpPr>
            <p:nvPr/>
          </p:nvSpPr>
          <p:spPr bwMode="auto">
            <a:xfrm>
              <a:off x="1980" y="2429"/>
              <a:ext cx="28" cy="57"/>
            </a:xfrm>
            <a:prstGeom prst="ellipse">
              <a:avLst/>
            </a:prstGeom>
            <a:solidFill>
              <a:schemeClr val="bg1"/>
            </a:solidFill>
            <a:ln w="3175">
              <a:solidFill>
                <a:schemeClr val="tx1"/>
              </a:solidFill>
              <a:round/>
              <a:headEnd/>
              <a:tailEnd/>
            </a:ln>
            <a:effectLst/>
          </p:spPr>
          <p:txBody>
            <a:bodyPr wrap="none" anchor="ctr"/>
            <a:lstStyle/>
            <a:p>
              <a:endParaRPr lang="en-US" dirty="0">
                <a:latin typeface="Arial" pitchFamily="34" charset="0"/>
                <a:cs typeface="Arial" pitchFamily="34" charset="0"/>
              </a:endParaRPr>
            </a:p>
          </p:txBody>
        </p:sp>
        <p:sp>
          <p:nvSpPr>
            <p:cNvPr id="14384" name="Oval 48"/>
            <p:cNvSpPr>
              <a:spLocks noChangeArrowheads="1"/>
            </p:cNvSpPr>
            <p:nvPr/>
          </p:nvSpPr>
          <p:spPr bwMode="auto">
            <a:xfrm>
              <a:off x="1998" y="3158"/>
              <a:ext cx="194" cy="165"/>
            </a:xfrm>
            <a:prstGeom prst="ellipse">
              <a:avLst/>
            </a:prstGeom>
            <a:solidFill>
              <a:srgbClr val="00FFFF"/>
            </a:solidFill>
            <a:ln w="38100">
              <a:solidFill>
                <a:schemeClr val="tx1"/>
              </a:solidFill>
              <a:round/>
              <a:headEnd/>
              <a:tailEnd/>
            </a:ln>
            <a:effectLst/>
          </p:spPr>
          <p:txBody>
            <a:bodyPr wrap="none" anchor="ctr"/>
            <a:lstStyle/>
            <a:p>
              <a:endParaRPr lang="en-US" dirty="0">
                <a:latin typeface="Arial" pitchFamily="34" charset="0"/>
                <a:cs typeface="Arial" pitchFamily="34" charset="0"/>
              </a:endParaRPr>
            </a:p>
          </p:txBody>
        </p:sp>
        <p:sp>
          <p:nvSpPr>
            <p:cNvPr id="14385" name="Oval 49"/>
            <p:cNvSpPr>
              <a:spLocks noChangeArrowheads="1"/>
            </p:cNvSpPr>
            <p:nvPr/>
          </p:nvSpPr>
          <p:spPr bwMode="auto">
            <a:xfrm>
              <a:off x="2128" y="3198"/>
              <a:ext cx="28" cy="57"/>
            </a:xfrm>
            <a:prstGeom prst="ellipse">
              <a:avLst/>
            </a:prstGeom>
            <a:solidFill>
              <a:schemeClr val="bg1"/>
            </a:solidFill>
            <a:ln w="3175">
              <a:solidFill>
                <a:schemeClr val="tx1"/>
              </a:solidFill>
              <a:round/>
              <a:headEnd/>
              <a:tailEnd/>
            </a:ln>
            <a:effectLst/>
          </p:spPr>
          <p:txBody>
            <a:bodyPr wrap="none" anchor="ctr"/>
            <a:lstStyle/>
            <a:p>
              <a:endParaRPr lang="en-US" dirty="0">
                <a:latin typeface="Arial" pitchFamily="34" charset="0"/>
                <a:cs typeface="Arial" pitchFamily="34" charset="0"/>
              </a:endParaRPr>
            </a:p>
          </p:txBody>
        </p:sp>
      </p:grpSp>
      <p:grpSp>
        <p:nvGrpSpPr>
          <p:cNvPr id="50" name="Group 49"/>
          <p:cNvGrpSpPr/>
          <p:nvPr/>
        </p:nvGrpSpPr>
        <p:grpSpPr>
          <a:xfrm>
            <a:off x="5101772" y="4319124"/>
            <a:ext cx="3192462" cy="1970455"/>
            <a:chOff x="4820740" y="4319124"/>
            <a:chExt cx="3192462" cy="1970455"/>
          </a:xfrm>
        </p:grpSpPr>
        <p:sp>
          <p:nvSpPr>
            <p:cNvPr id="14404" name="Text Box 68"/>
            <p:cNvSpPr txBox="1">
              <a:spLocks noChangeArrowheads="1"/>
            </p:cNvSpPr>
            <p:nvPr/>
          </p:nvSpPr>
          <p:spPr bwMode="auto">
            <a:xfrm>
              <a:off x="4820740" y="5827914"/>
              <a:ext cx="3192462" cy="461665"/>
            </a:xfrm>
            <a:prstGeom prst="rect">
              <a:avLst/>
            </a:prstGeom>
            <a:noFill/>
            <a:ln w="9525">
              <a:noFill/>
              <a:miter lim="800000"/>
              <a:headEnd/>
              <a:tailEnd/>
            </a:ln>
            <a:effectLst/>
          </p:spPr>
          <p:txBody>
            <a:bodyPr anchor="ctr">
              <a:spAutoFit/>
            </a:bodyPr>
            <a:lstStyle/>
            <a:p>
              <a:r>
                <a:rPr lang="en-US" sz="2400" dirty="0" smtClean="0">
                  <a:latin typeface="Arial" pitchFamily="34" charset="0"/>
                  <a:cs typeface="Arial" pitchFamily="34" charset="0"/>
                </a:rPr>
                <a:t>3-simplex</a:t>
              </a:r>
              <a:endParaRPr lang="en-US" sz="2400" dirty="0">
                <a:latin typeface="Arial" pitchFamily="34" charset="0"/>
                <a:cs typeface="Arial" pitchFamily="34" charset="0"/>
              </a:endParaRPr>
            </a:p>
          </p:txBody>
        </p:sp>
        <p:grpSp>
          <p:nvGrpSpPr>
            <p:cNvPr id="8" name="Group 70"/>
            <p:cNvGrpSpPr>
              <a:grpSpLocks/>
            </p:cNvGrpSpPr>
            <p:nvPr/>
          </p:nvGrpSpPr>
          <p:grpSpPr bwMode="auto">
            <a:xfrm>
              <a:off x="5562317" y="4319124"/>
              <a:ext cx="1946275" cy="1620838"/>
              <a:chOff x="3729" y="2639"/>
              <a:chExt cx="1226" cy="1021"/>
            </a:xfrm>
          </p:grpSpPr>
          <p:sp>
            <p:nvSpPr>
              <p:cNvPr id="14402" name="Freeform 66"/>
              <p:cNvSpPr>
                <a:spLocks/>
              </p:cNvSpPr>
              <p:nvPr/>
            </p:nvSpPr>
            <p:spPr bwMode="auto">
              <a:xfrm>
                <a:off x="4096" y="2731"/>
                <a:ext cx="755" cy="848"/>
              </a:xfrm>
              <a:custGeom>
                <a:avLst/>
                <a:gdLst/>
                <a:ahLst/>
                <a:cxnLst>
                  <a:cxn ang="0">
                    <a:pos x="0" y="0"/>
                  </a:cxn>
                  <a:cxn ang="0">
                    <a:pos x="652" y="848"/>
                  </a:cxn>
                  <a:cxn ang="0">
                    <a:pos x="755" y="320"/>
                  </a:cxn>
                  <a:cxn ang="0">
                    <a:pos x="0" y="0"/>
                  </a:cxn>
                </a:cxnLst>
                <a:rect l="0" t="0" r="r" b="b"/>
                <a:pathLst>
                  <a:path w="755" h="848">
                    <a:moveTo>
                      <a:pt x="0" y="0"/>
                    </a:moveTo>
                    <a:lnTo>
                      <a:pt x="652" y="848"/>
                    </a:lnTo>
                    <a:lnTo>
                      <a:pt x="755" y="320"/>
                    </a:lnTo>
                    <a:lnTo>
                      <a:pt x="0" y="0"/>
                    </a:lnTo>
                    <a:close/>
                  </a:path>
                </a:pathLst>
              </a:custGeom>
              <a:solidFill>
                <a:srgbClr val="FF7C80"/>
              </a:solidFill>
              <a:ln w="38100" cap="flat" cmpd="sng">
                <a:solidFill>
                  <a:schemeClr val="tx1"/>
                </a:solidFill>
                <a:prstDash val="solid"/>
                <a:round/>
                <a:headEnd type="none" w="med" len="med"/>
                <a:tailEnd type="none" w="med" len="med"/>
              </a:ln>
              <a:effectLst/>
            </p:spPr>
            <p:txBody>
              <a:bodyPr wrap="none" anchor="ctr"/>
              <a:lstStyle/>
              <a:p>
                <a:endParaRPr lang="en-US" dirty="0">
                  <a:latin typeface="Arial" pitchFamily="34" charset="0"/>
                  <a:cs typeface="Arial" pitchFamily="34" charset="0"/>
                </a:endParaRPr>
              </a:p>
            </p:txBody>
          </p:sp>
          <p:sp>
            <p:nvSpPr>
              <p:cNvPr id="14401" name="Freeform 65"/>
              <p:cNvSpPr>
                <a:spLocks/>
              </p:cNvSpPr>
              <p:nvPr/>
            </p:nvSpPr>
            <p:spPr bwMode="auto">
              <a:xfrm>
                <a:off x="3827" y="2720"/>
                <a:ext cx="931" cy="890"/>
              </a:xfrm>
              <a:custGeom>
                <a:avLst/>
                <a:gdLst/>
                <a:ahLst/>
                <a:cxnLst>
                  <a:cxn ang="0">
                    <a:pos x="269" y="0"/>
                  </a:cxn>
                  <a:cxn ang="0">
                    <a:pos x="931" y="890"/>
                  </a:cxn>
                  <a:cxn ang="0">
                    <a:pos x="0" y="817"/>
                  </a:cxn>
                  <a:cxn ang="0">
                    <a:pos x="269" y="0"/>
                  </a:cxn>
                </a:cxnLst>
                <a:rect l="0" t="0" r="r" b="b"/>
                <a:pathLst>
                  <a:path w="931" h="890">
                    <a:moveTo>
                      <a:pt x="269" y="0"/>
                    </a:moveTo>
                    <a:lnTo>
                      <a:pt x="931" y="890"/>
                    </a:lnTo>
                    <a:lnTo>
                      <a:pt x="0" y="817"/>
                    </a:lnTo>
                    <a:lnTo>
                      <a:pt x="269" y="0"/>
                    </a:lnTo>
                    <a:close/>
                  </a:path>
                </a:pathLst>
              </a:custGeom>
              <a:gradFill rotWithShape="0">
                <a:gsLst>
                  <a:gs pos="0">
                    <a:srgbClr val="FF0000">
                      <a:gamma/>
                      <a:shade val="46275"/>
                      <a:invGamma/>
                    </a:srgbClr>
                  </a:gs>
                  <a:gs pos="50000">
                    <a:srgbClr val="FF0000"/>
                  </a:gs>
                  <a:gs pos="100000">
                    <a:srgbClr val="FF0000">
                      <a:gamma/>
                      <a:shade val="46275"/>
                      <a:invGamma/>
                    </a:srgbClr>
                  </a:gs>
                </a:gsLst>
                <a:lin ang="5400000" scaled="1"/>
              </a:gradFill>
              <a:ln w="38100" cap="flat" cmpd="sng">
                <a:solidFill>
                  <a:schemeClr val="tx1"/>
                </a:solidFill>
                <a:prstDash val="solid"/>
                <a:round/>
                <a:headEnd type="none" w="med" len="med"/>
                <a:tailEnd type="none" w="med" len="med"/>
              </a:ln>
              <a:effectLst/>
            </p:spPr>
            <p:txBody>
              <a:bodyPr wrap="none" anchor="ctr"/>
              <a:lstStyle/>
              <a:p>
                <a:endParaRPr lang="en-US" dirty="0">
                  <a:latin typeface="Arial" pitchFamily="34" charset="0"/>
                  <a:cs typeface="Arial" pitchFamily="34" charset="0"/>
                </a:endParaRPr>
              </a:p>
            </p:txBody>
          </p:sp>
          <p:grpSp>
            <p:nvGrpSpPr>
              <p:cNvPr id="9" name="Group 52"/>
              <p:cNvGrpSpPr>
                <a:grpSpLocks/>
              </p:cNvGrpSpPr>
              <p:nvPr/>
            </p:nvGrpSpPr>
            <p:grpSpPr bwMode="auto">
              <a:xfrm>
                <a:off x="4003" y="2639"/>
                <a:ext cx="194" cy="165"/>
                <a:chOff x="3366" y="2963"/>
                <a:chExt cx="432" cy="384"/>
              </a:xfrm>
            </p:grpSpPr>
            <p:sp>
              <p:nvSpPr>
                <p:cNvPr id="14389" name="Oval 53"/>
                <p:cNvSpPr>
                  <a:spLocks noChangeArrowheads="1"/>
                </p:cNvSpPr>
                <p:nvPr/>
              </p:nvSpPr>
              <p:spPr bwMode="auto">
                <a:xfrm>
                  <a:off x="3366" y="2963"/>
                  <a:ext cx="432" cy="384"/>
                </a:xfrm>
                <a:prstGeom prst="ellipse">
                  <a:avLst/>
                </a:prstGeom>
                <a:solidFill>
                  <a:srgbClr val="FF0000"/>
                </a:solidFill>
                <a:ln w="38100">
                  <a:solidFill>
                    <a:schemeClr val="tx1"/>
                  </a:solidFill>
                  <a:round/>
                  <a:headEnd/>
                  <a:tailEnd/>
                </a:ln>
                <a:effectLst/>
              </p:spPr>
              <p:txBody>
                <a:bodyPr wrap="none" anchor="ctr"/>
                <a:lstStyle/>
                <a:p>
                  <a:endParaRPr lang="en-US" dirty="0">
                    <a:latin typeface="Arial" pitchFamily="34" charset="0"/>
                    <a:cs typeface="Arial" pitchFamily="34" charset="0"/>
                  </a:endParaRPr>
                </a:p>
              </p:txBody>
            </p:sp>
            <p:sp>
              <p:nvSpPr>
                <p:cNvPr id="14390" name="Oval 54"/>
                <p:cNvSpPr>
                  <a:spLocks noChangeArrowheads="1"/>
                </p:cNvSpPr>
                <p:nvPr/>
              </p:nvSpPr>
              <p:spPr bwMode="auto">
                <a:xfrm>
                  <a:off x="3655" y="3055"/>
                  <a:ext cx="62" cy="134"/>
                </a:xfrm>
                <a:prstGeom prst="ellipse">
                  <a:avLst/>
                </a:prstGeom>
                <a:solidFill>
                  <a:srgbClr val="FF7C80"/>
                </a:solidFill>
                <a:ln w="3175">
                  <a:solidFill>
                    <a:schemeClr val="tx1"/>
                  </a:solidFill>
                  <a:round/>
                  <a:headEnd/>
                  <a:tailEnd/>
                </a:ln>
                <a:effectLst/>
              </p:spPr>
              <p:txBody>
                <a:bodyPr wrap="none" anchor="ctr"/>
                <a:lstStyle/>
                <a:p>
                  <a:endParaRPr lang="en-US" dirty="0">
                    <a:latin typeface="Arial" pitchFamily="34" charset="0"/>
                    <a:cs typeface="Arial" pitchFamily="34" charset="0"/>
                  </a:endParaRPr>
                </a:p>
              </p:txBody>
            </p:sp>
          </p:grpSp>
          <p:grpSp>
            <p:nvGrpSpPr>
              <p:cNvPr id="10" name="Group 61"/>
              <p:cNvGrpSpPr>
                <a:grpSpLocks/>
              </p:cNvGrpSpPr>
              <p:nvPr/>
            </p:nvGrpSpPr>
            <p:grpSpPr bwMode="auto">
              <a:xfrm>
                <a:off x="4653" y="3495"/>
                <a:ext cx="194" cy="165"/>
                <a:chOff x="3366" y="2963"/>
                <a:chExt cx="432" cy="384"/>
              </a:xfrm>
            </p:grpSpPr>
            <p:sp>
              <p:nvSpPr>
                <p:cNvPr id="14398" name="Oval 62"/>
                <p:cNvSpPr>
                  <a:spLocks noChangeArrowheads="1"/>
                </p:cNvSpPr>
                <p:nvPr/>
              </p:nvSpPr>
              <p:spPr bwMode="auto">
                <a:xfrm>
                  <a:off x="3366" y="2963"/>
                  <a:ext cx="432" cy="384"/>
                </a:xfrm>
                <a:prstGeom prst="ellipse">
                  <a:avLst/>
                </a:prstGeom>
                <a:solidFill>
                  <a:srgbClr val="FF0000"/>
                </a:solidFill>
                <a:ln w="38100">
                  <a:solidFill>
                    <a:schemeClr val="tx1"/>
                  </a:solidFill>
                  <a:round/>
                  <a:headEnd/>
                  <a:tailEnd/>
                </a:ln>
                <a:effectLst/>
              </p:spPr>
              <p:txBody>
                <a:bodyPr wrap="none" anchor="ctr"/>
                <a:lstStyle/>
                <a:p>
                  <a:endParaRPr lang="en-US" dirty="0">
                    <a:latin typeface="Arial" pitchFamily="34" charset="0"/>
                    <a:cs typeface="Arial" pitchFamily="34" charset="0"/>
                  </a:endParaRPr>
                </a:p>
              </p:txBody>
            </p:sp>
            <p:sp>
              <p:nvSpPr>
                <p:cNvPr id="14399" name="Oval 63"/>
                <p:cNvSpPr>
                  <a:spLocks noChangeArrowheads="1"/>
                </p:cNvSpPr>
                <p:nvPr/>
              </p:nvSpPr>
              <p:spPr bwMode="auto">
                <a:xfrm>
                  <a:off x="3655" y="3055"/>
                  <a:ext cx="62" cy="134"/>
                </a:xfrm>
                <a:prstGeom prst="ellipse">
                  <a:avLst/>
                </a:prstGeom>
                <a:solidFill>
                  <a:srgbClr val="FF7C80"/>
                </a:solidFill>
                <a:ln w="3175">
                  <a:solidFill>
                    <a:schemeClr val="tx1"/>
                  </a:solidFill>
                  <a:round/>
                  <a:headEnd/>
                  <a:tailEnd/>
                </a:ln>
                <a:effectLst/>
              </p:spPr>
              <p:txBody>
                <a:bodyPr wrap="none" anchor="ctr"/>
                <a:lstStyle/>
                <a:p>
                  <a:endParaRPr lang="en-US" dirty="0">
                    <a:latin typeface="Arial" pitchFamily="34" charset="0"/>
                    <a:cs typeface="Arial" pitchFamily="34" charset="0"/>
                  </a:endParaRPr>
                </a:p>
              </p:txBody>
            </p:sp>
          </p:grpSp>
          <p:sp>
            <p:nvSpPr>
              <p:cNvPr id="14403" name="Line 67"/>
              <p:cNvSpPr>
                <a:spLocks noChangeShapeType="1"/>
              </p:cNvSpPr>
              <p:nvPr/>
            </p:nvSpPr>
            <p:spPr bwMode="auto">
              <a:xfrm flipV="1">
                <a:off x="3817" y="3051"/>
                <a:ext cx="1055" cy="486"/>
              </a:xfrm>
              <a:prstGeom prst="line">
                <a:avLst/>
              </a:prstGeom>
              <a:noFill/>
              <a:ln w="9525">
                <a:solidFill>
                  <a:schemeClr val="tx1"/>
                </a:solidFill>
                <a:round/>
                <a:headEnd/>
                <a:tailEnd/>
              </a:ln>
              <a:effectLst/>
            </p:spPr>
            <p:txBody>
              <a:bodyPr wrap="none" anchor="ctr"/>
              <a:lstStyle/>
              <a:p>
                <a:endParaRPr lang="en-US" dirty="0">
                  <a:latin typeface="Arial" pitchFamily="34" charset="0"/>
                  <a:cs typeface="Arial" pitchFamily="34" charset="0"/>
                </a:endParaRPr>
              </a:p>
            </p:txBody>
          </p:sp>
          <p:grpSp>
            <p:nvGrpSpPr>
              <p:cNvPr id="11" name="Group 58"/>
              <p:cNvGrpSpPr>
                <a:grpSpLocks/>
              </p:cNvGrpSpPr>
              <p:nvPr/>
            </p:nvGrpSpPr>
            <p:grpSpPr bwMode="auto">
              <a:xfrm>
                <a:off x="3729" y="3452"/>
                <a:ext cx="194" cy="165"/>
                <a:chOff x="3366" y="2963"/>
                <a:chExt cx="432" cy="384"/>
              </a:xfrm>
            </p:grpSpPr>
            <p:sp>
              <p:nvSpPr>
                <p:cNvPr id="14395" name="Oval 59"/>
                <p:cNvSpPr>
                  <a:spLocks noChangeArrowheads="1"/>
                </p:cNvSpPr>
                <p:nvPr/>
              </p:nvSpPr>
              <p:spPr bwMode="auto">
                <a:xfrm>
                  <a:off x="3366" y="2963"/>
                  <a:ext cx="432" cy="384"/>
                </a:xfrm>
                <a:prstGeom prst="ellipse">
                  <a:avLst/>
                </a:prstGeom>
                <a:solidFill>
                  <a:srgbClr val="FF0000"/>
                </a:solidFill>
                <a:ln w="38100">
                  <a:solidFill>
                    <a:schemeClr val="tx1"/>
                  </a:solidFill>
                  <a:round/>
                  <a:headEnd/>
                  <a:tailEnd/>
                </a:ln>
                <a:effectLst/>
              </p:spPr>
              <p:txBody>
                <a:bodyPr wrap="none" anchor="ctr"/>
                <a:lstStyle/>
                <a:p>
                  <a:endParaRPr lang="en-US" dirty="0">
                    <a:latin typeface="Arial" pitchFamily="34" charset="0"/>
                    <a:cs typeface="Arial" pitchFamily="34" charset="0"/>
                  </a:endParaRPr>
                </a:p>
              </p:txBody>
            </p:sp>
            <p:sp>
              <p:nvSpPr>
                <p:cNvPr id="14396" name="Oval 60"/>
                <p:cNvSpPr>
                  <a:spLocks noChangeArrowheads="1"/>
                </p:cNvSpPr>
                <p:nvPr/>
              </p:nvSpPr>
              <p:spPr bwMode="auto">
                <a:xfrm>
                  <a:off x="3655" y="3055"/>
                  <a:ext cx="62" cy="134"/>
                </a:xfrm>
                <a:prstGeom prst="ellipse">
                  <a:avLst/>
                </a:prstGeom>
                <a:solidFill>
                  <a:srgbClr val="FF7C80"/>
                </a:solidFill>
                <a:ln w="3175">
                  <a:solidFill>
                    <a:schemeClr val="tx1"/>
                  </a:solidFill>
                  <a:round/>
                  <a:headEnd/>
                  <a:tailEnd/>
                </a:ln>
                <a:effectLst/>
              </p:spPr>
              <p:txBody>
                <a:bodyPr wrap="none" anchor="ctr"/>
                <a:lstStyle/>
                <a:p>
                  <a:endParaRPr lang="en-US" dirty="0">
                    <a:latin typeface="Arial" pitchFamily="34" charset="0"/>
                    <a:cs typeface="Arial" pitchFamily="34" charset="0"/>
                  </a:endParaRPr>
                </a:p>
              </p:txBody>
            </p:sp>
          </p:grpSp>
          <p:grpSp>
            <p:nvGrpSpPr>
              <p:cNvPr id="12" name="Group 55"/>
              <p:cNvGrpSpPr>
                <a:grpSpLocks/>
              </p:cNvGrpSpPr>
              <p:nvPr/>
            </p:nvGrpSpPr>
            <p:grpSpPr bwMode="auto">
              <a:xfrm>
                <a:off x="4761" y="2952"/>
                <a:ext cx="194" cy="165"/>
                <a:chOff x="3366" y="2963"/>
                <a:chExt cx="432" cy="384"/>
              </a:xfrm>
            </p:grpSpPr>
            <p:sp>
              <p:nvSpPr>
                <p:cNvPr id="14392" name="Oval 56"/>
                <p:cNvSpPr>
                  <a:spLocks noChangeArrowheads="1"/>
                </p:cNvSpPr>
                <p:nvPr/>
              </p:nvSpPr>
              <p:spPr bwMode="auto">
                <a:xfrm>
                  <a:off x="3366" y="2963"/>
                  <a:ext cx="432" cy="384"/>
                </a:xfrm>
                <a:prstGeom prst="ellipse">
                  <a:avLst/>
                </a:prstGeom>
                <a:solidFill>
                  <a:srgbClr val="FF0000"/>
                </a:solidFill>
                <a:ln w="38100">
                  <a:solidFill>
                    <a:schemeClr val="tx1"/>
                  </a:solidFill>
                  <a:round/>
                  <a:headEnd/>
                  <a:tailEnd/>
                </a:ln>
                <a:effectLst/>
              </p:spPr>
              <p:txBody>
                <a:bodyPr wrap="none" anchor="ctr"/>
                <a:lstStyle/>
                <a:p>
                  <a:endParaRPr lang="en-US" dirty="0">
                    <a:latin typeface="Arial" pitchFamily="34" charset="0"/>
                    <a:cs typeface="Arial" pitchFamily="34" charset="0"/>
                  </a:endParaRPr>
                </a:p>
              </p:txBody>
            </p:sp>
            <p:sp>
              <p:nvSpPr>
                <p:cNvPr id="14393" name="Oval 57"/>
                <p:cNvSpPr>
                  <a:spLocks noChangeArrowheads="1"/>
                </p:cNvSpPr>
                <p:nvPr/>
              </p:nvSpPr>
              <p:spPr bwMode="auto">
                <a:xfrm>
                  <a:off x="3655" y="3055"/>
                  <a:ext cx="62" cy="134"/>
                </a:xfrm>
                <a:prstGeom prst="ellipse">
                  <a:avLst/>
                </a:prstGeom>
                <a:solidFill>
                  <a:srgbClr val="FF7C80"/>
                </a:solidFill>
                <a:ln w="3175">
                  <a:solidFill>
                    <a:schemeClr val="tx1"/>
                  </a:solidFill>
                  <a:round/>
                  <a:headEnd/>
                  <a:tailEnd/>
                </a:ln>
                <a:effectLst/>
              </p:spPr>
              <p:txBody>
                <a:bodyPr wrap="none" anchor="ctr"/>
                <a:lstStyle/>
                <a:p>
                  <a:endParaRPr lang="en-US" dirty="0">
                    <a:latin typeface="Arial" pitchFamily="34" charset="0"/>
                    <a:cs typeface="Arial" pitchFamily="34" charset="0"/>
                  </a:endParaRPr>
                </a:p>
              </p:txBody>
            </p:sp>
          </p:grpSp>
        </p:grpSp>
      </p:grpSp>
      <p:sp>
        <p:nvSpPr>
          <p:cNvPr id="45" name="Text Box 122"/>
          <p:cNvSpPr txBox="1">
            <a:spLocks noChangeArrowheads="1"/>
          </p:cNvSpPr>
          <p:nvPr/>
        </p:nvSpPr>
        <p:spPr bwMode="auto">
          <a:xfrm>
            <a:off x="787876" y="1581982"/>
            <a:ext cx="5875476" cy="523220"/>
          </a:xfrm>
          <a:prstGeom prst="rect">
            <a:avLst/>
          </a:prstGeom>
          <a:solidFill>
            <a:schemeClr val="bg1">
              <a:alpha val="89999"/>
            </a:schemeClr>
          </a:solidFill>
          <a:ln w="38100" algn="ctr">
            <a:solidFill>
              <a:srgbClr val="FF0000"/>
            </a:solidFill>
            <a:miter lim="800000"/>
            <a:headEnd/>
            <a:tailEnd/>
          </a:ln>
          <a:effectLst>
            <a:outerShdw blurRad="50800" dist="38100" dir="2700000" algn="tl" rotWithShape="0">
              <a:prstClr val="black">
                <a:alpha val="40000"/>
              </a:prstClr>
            </a:outerShdw>
          </a:effectLst>
        </p:spPr>
        <p:txBody>
          <a:bodyPr wrap="square">
            <a:spAutoFit/>
          </a:bodyPr>
          <a:lstStyle/>
          <a:p>
            <a:r>
              <a:rPr lang="en-US" sz="2800" dirty="0" smtClean="0">
                <a:solidFill>
                  <a:schemeClr val="tx1"/>
                </a:solidFill>
                <a:latin typeface="Arial" pitchFamily="34" charset="0"/>
                <a:cs typeface="Arial" pitchFamily="34" charset="0"/>
              </a:rPr>
              <a:t>Combinatorial</a:t>
            </a:r>
            <a:r>
              <a:rPr lang="en-US" sz="2800" dirty="0" smtClean="0">
                <a:latin typeface="Arial" pitchFamily="34" charset="0"/>
                <a:cs typeface="Arial" pitchFamily="34" charset="0"/>
              </a:rPr>
              <a:t>: a set of vertexes.</a:t>
            </a:r>
            <a:endParaRPr lang="en-US" sz="2800" dirty="0" smtClean="0">
              <a:solidFill>
                <a:schemeClr val="tx1"/>
              </a:solidFill>
              <a:latin typeface="Arial" pitchFamily="34" charset="0"/>
              <a:cs typeface="Arial" pitchFamily="34" charset="0"/>
            </a:endParaRPr>
          </a:p>
        </p:txBody>
      </p:sp>
      <p:sp>
        <p:nvSpPr>
          <p:cNvPr id="2" name="Footer Placeholder 1"/>
          <p:cNvSpPr>
            <a:spLocks noGrp="1"/>
          </p:cNvSpPr>
          <p:nvPr>
            <p:ph type="ftr" sz="quarter" idx="11"/>
          </p:nvPr>
        </p:nvSpPr>
        <p:spPr/>
        <p:txBody>
          <a:bodyPr/>
          <a:lstStyle/>
          <a:p>
            <a:r>
              <a:rPr lang="en-US" smtClean="0"/>
              <a:t>Distributed Computing through Combinatorial Topology</a:t>
            </a:r>
            <a:endParaRPr lang="en-US"/>
          </a:p>
        </p:txBody>
      </p:sp>
    </p:spTree>
    <p:extLst>
      <p:ext uri="{BB962C8B-B14F-4D97-AF65-F5344CB8AC3E}">
        <p14:creationId xmlns:p14="http://schemas.microsoft.com/office/powerpoint/2010/main" val="192965040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Slide Number Placeholder 4"/>
          <p:cNvSpPr>
            <a:spLocks noGrp="1"/>
          </p:cNvSpPr>
          <p:nvPr>
            <p:ph type="sldNum" sz="quarter" idx="12"/>
          </p:nvPr>
        </p:nvSpPr>
        <p:spPr/>
        <p:txBody>
          <a:bodyPr/>
          <a:lstStyle/>
          <a:p>
            <a:fld id="{DC3CBE1D-7D2C-4BCB-884C-3D97C0BED67D}" type="slidenum">
              <a:rPr lang="en-US"/>
              <a:pPr/>
              <a:t>37</a:t>
            </a:fld>
            <a:endParaRPr lang="en-US" dirty="0"/>
          </a:p>
        </p:txBody>
      </p:sp>
      <p:sp>
        <p:nvSpPr>
          <p:cNvPr id="14338" name="Rectangle 2"/>
          <p:cNvSpPr>
            <a:spLocks noGrp="1" noChangeArrowheads="1"/>
          </p:cNvSpPr>
          <p:nvPr>
            <p:ph type="title"/>
          </p:nvPr>
        </p:nvSpPr>
        <p:spPr/>
        <p:txBody>
          <a:bodyPr/>
          <a:lstStyle/>
          <a:p>
            <a:r>
              <a:rPr lang="en-US" dirty="0"/>
              <a:t>Simplexes</a:t>
            </a:r>
          </a:p>
        </p:txBody>
      </p:sp>
      <p:grpSp>
        <p:nvGrpSpPr>
          <p:cNvPr id="62" name="Group 61"/>
          <p:cNvGrpSpPr/>
          <p:nvPr/>
        </p:nvGrpSpPr>
        <p:grpSpPr>
          <a:xfrm>
            <a:off x="591541" y="3091590"/>
            <a:ext cx="2601912" cy="813233"/>
            <a:chOff x="591541" y="3091590"/>
            <a:chExt cx="2601912" cy="813233"/>
          </a:xfrm>
        </p:grpSpPr>
        <p:grpSp>
          <p:nvGrpSpPr>
            <p:cNvPr id="48" name="Group 47"/>
            <p:cNvGrpSpPr/>
            <p:nvPr/>
          </p:nvGrpSpPr>
          <p:grpSpPr>
            <a:xfrm>
              <a:off x="591541" y="3091590"/>
              <a:ext cx="2601912" cy="813233"/>
              <a:chOff x="450049" y="3041398"/>
              <a:chExt cx="2601912" cy="813233"/>
            </a:xfrm>
          </p:grpSpPr>
          <p:sp>
            <p:nvSpPr>
              <p:cNvPr id="14342" name="Oval 6"/>
              <p:cNvSpPr>
                <a:spLocks noChangeArrowheads="1"/>
              </p:cNvSpPr>
              <p:nvPr/>
            </p:nvSpPr>
            <p:spPr bwMode="auto">
              <a:xfrm>
                <a:off x="1515214" y="3041398"/>
                <a:ext cx="290512" cy="249238"/>
              </a:xfrm>
              <a:prstGeom prst="ellipse">
                <a:avLst/>
              </a:prstGeom>
              <a:solidFill>
                <a:srgbClr val="0000FF"/>
              </a:solidFill>
              <a:ln w="38100">
                <a:solidFill>
                  <a:schemeClr val="tx1"/>
                </a:solidFill>
                <a:round/>
                <a:headEnd/>
                <a:tailEnd/>
              </a:ln>
              <a:effectLst/>
            </p:spPr>
            <p:txBody>
              <a:bodyPr wrap="none" anchor="ctr"/>
              <a:lstStyle/>
              <a:p>
                <a:endParaRPr lang="en-US" dirty="0">
                  <a:latin typeface="Arial" pitchFamily="34" charset="0"/>
                  <a:cs typeface="Arial" pitchFamily="34" charset="0"/>
                </a:endParaRPr>
              </a:p>
            </p:txBody>
          </p:sp>
          <p:sp>
            <p:nvSpPr>
              <p:cNvPr id="14344" name="Text Box 8"/>
              <p:cNvSpPr txBox="1">
                <a:spLocks noChangeArrowheads="1"/>
              </p:cNvSpPr>
              <p:nvPr/>
            </p:nvSpPr>
            <p:spPr bwMode="auto">
              <a:xfrm>
                <a:off x="450049" y="3392966"/>
                <a:ext cx="2601912" cy="461665"/>
              </a:xfrm>
              <a:prstGeom prst="rect">
                <a:avLst/>
              </a:prstGeom>
              <a:noFill/>
              <a:ln w="9525">
                <a:noFill/>
                <a:miter lim="800000"/>
                <a:headEnd/>
                <a:tailEnd/>
              </a:ln>
              <a:effectLst/>
            </p:spPr>
            <p:txBody>
              <a:bodyPr anchor="ctr">
                <a:spAutoFit/>
              </a:bodyPr>
              <a:lstStyle/>
              <a:p>
                <a:r>
                  <a:rPr lang="en-US" sz="2400" dirty="0" smtClean="0">
                    <a:latin typeface="Arial" pitchFamily="34" charset="0"/>
                    <a:cs typeface="Arial" pitchFamily="34" charset="0"/>
                  </a:rPr>
                  <a:t>0-simplex</a:t>
                </a:r>
                <a:endParaRPr lang="en-US" sz="2400" dirty="0">
                  <a:latin typeface="Arial" pitchFamily="34" charset="0"/>
                  <a:cs typeface="Arial" pitchFamily="34" charset="0"/>
                </a:endParaRPr>
              </a:p>
            </p:txBody>
          </p:sp>
        </p:grpSp>
        <p:sp>
          <p:nvSpPr>
            <p:cNvPr id="14343" name="Oval 7"/>
            <p:cNvSpPr>
              <a:spLocks noChangeArrowheads="1"/>
            </p:cNvSpPr>
            <p:nvPr/>
          </p:nvSpPr>
          <p:spPr bwMode="auto">
            <a:xfrm>
              <a:off x="1835631" y="3146988"/>
              <a:ext cx="42862" cy="85725"/>
            </a:xfrm>
            <a:prstGeom prst="ellipse">
              <a:avLst/>
            </a:prstGeom>
            <a:solidFill>
              <a:schemeClr val="hlink"/>
            </a:solidFill>
            <a:ln w="3175">
              <a:solidFill>
                <a:schemeClr val="tx1"/>
              </a:solidFill>
              <a:round/>
              <a:headEnd/>
              <a:tailEnd/>
            </a:ln>
            <a:effectLst/>
          </p:spPr>
          <p:txBody>
            <a:bodyPr wrap="none" anchor="ctr"/>
            <a:lstStyle/>
            <a:p>
              <a:endParaRPr lang="en-US" dirty="0">
                <a:latin typeface="Arial" pitchFamily="34" charset="0"/>
                <a:cs typeface="Arial" pitchFamily="34" charset="0"/>
              </a:endParaRPr>
            </a:p>
          </p:txBody>
        </p:sp>
      </p:grpSp>
      <p:grpSp>
        <p:nvGrpSpPr>
          <p:cNvPr id="49" name="Group 48"/>
          <p:cNvGrpSpPr/>
          <p:nvPr/>
        </p:nvGrpSpPr>
        <p:grpSpPr>
          <a:xfrm>
            <a:off x="5643903" y="3110093"/>
            <a:ext cx="2108200" cy="776226"/>
            <a:chOff x="6467066" y="3178788"/>
            <a:chExt cx="2108200" cy="776226"/>
          </a:xfrm>
        </p:grpSpPr>
        <p:sp>
          <p:nvSpPr>
            <p:cNvPr id="14365" name="Text Box 29"/>
            <p:cNvSpPr txBox="1">
              <a:spLocks noChangeArrowheads="1"/>
            </p:cNvSpPr>
            <p:nvPr/>
          </p:nvSpPr>
          <p:spPr bwMode="auto">
            <a:xfrm>
              <a:off x="6467066" y="3493349"/>
              <a:ext cx="2108200" cy="461665"/>
            </a:xfrm>
            <a:prstGeom prst="rect">
              <a:avLst/>
            </a:prstGeom>
            <a:noFill/>
            <a:ln w="9525">
              <a:noFill/>
              <a:miter lim="800000"/>
              <a:headEnd/>
              <a:tailEnd/>
            </a:ln>
            <a:effectLst/>
          </p:spPr>
          <p:txBody>
            <a:bodyPr anchor="ctr">
              <a:spAutoFit/>
            </a:bodyPr>
            <a:lstStyle/>
            <a:p>
              <a:r>
                <a:rPr lang="en-US" sz="2400" dirty="0" smtClean="0">
                  <a:latin typeface="Arial" pitchFamily="34" charset="0"/>
                  <a:cs typeface="Arial" pitchFamily="34" charset="0"/>
                </a:rPr>
                <a:t>1-simplex</a:t>
              </a:r>
              <a:endParaRPr lang="en-US" sz="2400" dirty="0">
                <a:latin typeface="Arial" pitchFamily="34" charset="0"/>
                <a:cs typeface="Arial" pitchFamily="34" charset="0"/>
              </a:endParaRPr>
            </a:p>
          </p:txBody>
        </p:sp>
        <p:grpSp>
          <p:nvGrpSpPr>
            <p:cNvPr id="3" name="Group 36"/>
            <p:cNvGrpSpPr>
              <a:grpSpLocks/>
            </p:cNvGrpSpPr>
            <p:nvPr/>
          </p:nvGrpSpPr>
          <p:grpSpPr bwMode="auto">
            <a:xfrm>
              <a:off x="6602004" y="3178788"/>
              <a:ext cx="1838325" cy="249237"/>
              <a:chOff x="3401" y="1327"/>
              <a:chExt cx="1158" cy="157"/>
            </a:xfrm>
          </p:grpSpPr>
          <p:sp>
            <p:nvSpPr>
              <p:cNvPr id="14357" name="Line 21"/>
              <p:cNvSpPr>
                <a:spLocks noChangeShapeType="1"/>
              </p:cNvSpPr>
              <p:nvPr/>
            </p:nvSpPr>
            <p:spPr bwMode="auto">
              <a:xfrm>
                <a:off x="3517" y="1405"/>
                <a:ext cx="921" cy="0"/>
              </a:xfrm>
              <a:prstGeom prst="line">
                <a:avLst/>
              </a:prstGeom>
              <a:noFill/>
              <a:ln w="38100">
                <a:solidFill>
                  <a:schemeClr val="tx1"/>
                </a:solidFill>
                <a:round/>
                <a:headEnd/>
                <a:tailEnd/>
              </a:ln>
              <a:effectLst/>
            </p:spPr>
            <p:txBody>
              <a:bodyPr wrap="none" anchor="ctr"/>
              <a:lstStyle/>
              <a:p>
                <a:endParaRPr lang="en-US" dirty="0">
                  <a:latin typeface="Arial" pitchFamily="34" charset="0"/>
                  <a:cs typeface="Arial" pitchFamily="34" charset="0"/>
                </a:endParaRPr>
              </a:p>
            </p:txBody>
          </p:sp>
          <p:grpSp>
            <p:nvGrpSpPr>
              <p:cNvPr id="4" name="Group 30"/>
              <p:cNvGrpSpPr>
                <a:grpSpLocks/>
              </p:cNvGrpSpPr>
              <p:nvPr/>
            </p:nvGrpSpPr>
            <p:grpSpPr bwMode="auto">
              <a:xfrm>
                <a:off x="3401" y="1327"/>
                <a:ext cx="183" cy="157"/>
                <a:chOff x="2625" y="3482"/>
                <a:chExt cx="183" cy="157"/>
              </a:xfrm>
            </p:grpSpPr>
            <p:sp>
              <p:nvSpPr>
                <p:cNvPr id="14367" name="Oval 31"/>
                <p:cNvSpPr>
                  <a:spLocks noChangeArrowheads="1"/>
                </p:cNvSpPr>
                <p:nvPr/>
              </p:nvSpPr>
              <p:spPr bwMode="auto">
                <a:xfrm>
                  <a:off x="2625" y="3482"/>
                  <a:ext cx="183" cy="157"/>
                </a:xfrm>
                <a:prstGeom prst="ellipse">
                  <a:avLst/>
                </a:prstGeom>
                <a:solidFill>
                  <a:schemeClr val="accent1"/>
                </a:solidFill>
                <a:ln w="38100">
                  <a:solidFill>
                    <a:schemeClr val="tx1"/>
                  </a:solidFill>
                  <a:round/>
                  <a:headEnd/>
                  <a:tailEnd/>
                </a:ln>
                <a:effectLst/>
              </p:spPr>
              <p:txBody>
                <a:bodyPr wrap="none" anchor="ctr"/>
                <a:lstStyle/>
                <a:p>
                  <a:endParaRPr lang="en-US" dirty="0">
                    <a:latin typeface="Arial" pitchFamily="34" charset="0"/>
                    <a:cs typeface="Arial" pitchFamily="34" charset="0"/>
                  </a:endParaRPr>
                </a:p>
              </p:txBody>
            </p:sp>
            <p:sp>
              <p:nvSpPr>
                <p:cNvPr id="14368" name="Oval 32"/>
                <p:cNvSpPr>
                  <a:spLocks noChangeArrowheads="1"/>
                </p:cNvSpPr>
                <p:nvPr/>
              </p:nvSpPr>
              <p:spPr bwMode="auto">
                <a:xfrm>
                  <a:off x="2747" y="3520"/>
                  <a:ext cx="27" cy="54"/>
                </a:xfrm>
                <a:prstGeom prst="ellipse">
                  <a:avLst/>
                </a:prstGeom>
                <a:solidFill>
                  <a:schemeClr val="bg1"/>
                </a:solidFill>
                <a:ln w="3175">
                  <a:solidFill>
                    <a:schemeClr val="tx1"/>
                  </a:solidFill>
                  <a:round/>
                  <a:headEnd/>
                  <a:tailEnd/>
                </a:ln>
                <a:effectLst/>
              </p:spPr>
              <p:txBody>
                <a:bodyPr wrap="none" anchor="ctr"/>
                <a:lstStyle/>
                <a:p>
                  <a:endParaRPr lang="en-US" dirty="0">
                    <a:latin typeface="Arial" pitchFamily="34" charset="0"/>
                    <a:cs typeface="Arial" pitchFamily="34" charset="0"/>
                  </a:endParaRPr>
                </a:p>
              </p:txBody>
            </p:sp>
          </p:grpSp>
          <p:grpSp>
            <p:nvGrpSpPr>
              <p:cNvPr id="5" name="Group 33"/>
              <p:cNvGrpSpPr>
                <a:grpSpLocks/>
              </p:cNvGrpSpPr>
              <p:nvPr/>
            </p:nvGrpSpPr>
            <p:grpSpPr bwMode="auto">
              <a:xfrm>
                <a:off x="4376" y="1327"/>
                <a:ext cx="183" cy="157"/>
                <a:chOff x="2625" y="3482"/>
                <a:chExt cx="183" cy="157"/>
              </a:xfrm>
            </p:grpSpPr>
            <p:sp>
              <p:nvSpPr>
                <p:cNvPr id="14370" name="Oval 34"/>
                <p:cNvSpPr>
                  <a:spLocks noChangeArrowheads="1"/>
                </p:cNvSpPr>
                <p:nvPr/>
              </p:nvSpPr>
              <p:spPr bwMode="auto">
                <a:xfrm>
                  <a:off x="2625" y="3482"/>
                  <a:ext cx="183" cy="157"/>
                </a:xfrm>
                <a:prstGeom prst="ellipse">
                  <a:avLst/>
                </a:prstGeom>
                <a:solidFill>
                  <a:schemeClr val="accent1"/>
                </a:solidFill>
                <a:ln w="38100">
                  <a:solidFill>
                    <a:schemeClr val="tx1"/>
                  </a:solidFill>
                  <a:round/>
                  <a:headEnd/>
                  <a:tailEnd/>
                </a:ln>
                <a:effectLst/>
              </p:spPr>
              <p:txBody>
                <a:bodyPr wrap="none" anchor="ctr"/>
                <a:lstStyle/>
                <a:p>
                  <a:endParaRPr lang="en-US" dirty="0">
                    <a:latin typeface="Arial" pitchFamily="34" charset="0"/>
                    <a:cs typeface="Arial" pitchFamily="34" charset="0"/>
                  </a:endParaRPr>
                </a:p>
              </p:txBody>
            </p:sp>
            <p:sp>
              <p:nvSpPr>
                <p:cNvPr id="14371" name="Oval 35"/>
                <p:cNvSpPr>
                  <a:spLocks noChangeArrowheads="1"/>
                </p:cNvSpPr>
                <p:nvPr/>
              </p:nvSpPr>
              <p:spPr bwMode="auto">
                <a:xfrm>
                  <a:off x="2747" y="3520"/>
                  <a:ext cx="27" cy="54"/>
                </a:xfrm>
                <a:prstGeom prst="ellipse">
                  <a:avLst/>
                </a:prstGeom>
                <a:solidFill>
                  <a:schemeClr val="bg1"/>
                </a:solidFill>
                <a:ln w="3175">
                  <a:solidFill>
                    <a:schemeClr val="tx1"/>
                  </a:solidFill>
                  <a:round/>
                  <a:headEnd/>
                  <a:tailEnd/>
                </a:ln>
                <a:effectLst/>
              </p:spPr>
              <p:txBody>
                <a:bodyPr wrap="none" anchor="ctr"/>
                <a:lstStyle/>
                <a:p>
                  <a:endParaRPr lang="en-US" dirty="0">
                    <a:latin typeface="Arial" pitchFamily="34" charset="0"/>
                    <a:cs typeface="Arial" pitchFamily="34" charset="0"/>
                  </a:endParaRPr>
                </a:p>
              </p:txBody>
            </p:sp>
          </p:grpSp>
        </p:grpSp>
      </p:grpSp>
      <p:grpSp>
        <p:nvGrpSpPr>
          <p:cNvPr id="47" name="Group 46"/>
          <p:cNvGrpSpPr/>
          <p:nvPr/>
        </p:nvGrpSpPr>
        <p:grpSpPr>
          <a:xfrm>
            <a:off x="637524" y="4512636"/>
            <a:ext cx="2509947" cy="1583430"/>
            <a:chOff x="969853" y="3792538"/>
            <a:chExt cx="2509947" cy="1583430"/>
          </a:xfrm>
        </p:grpSpPr>
        <p:sp>
          <p:nvSpPr>
            <p:cNvPr id="14387" name="Text Box 51"/>
            <p:cNvSpPr txBox="1">
              <a:spLocks noChangeArrowheads="1"/>
            </p:cNvSpPr>
            <p:nvPr/>
          </p:nvSpPr>
          <p:spPr bwMode="auto">
            <a:xfrm>
              <a:off x="969853" y="4914303"/>
              <a:ext cx="2257425" cy="461665"/>
            </a:xfrm>
            <a:prstGeom prst="rect">
              <a:avLst/>
            </a:prstGeom>
            <a:solidFill>
              <a:schemeClr val="bg1"/>
            </a:solidFill>
            <a:ln w="9525">
              <a:noFill/>
              <a:miter lim="800000"/>
              <a:headEnd/>
              <a:tailEnd/>
            </a:ln>
            <a:effectLst/>
          </p:spPr>
          <p:txBody>
            <a:bodyPr anchor="ctr">
              <a:spAutoFit/>
            </a:bodyPr>
            <a:lstStyle/>
            <a:p>
              <a:r>
                <a:rPr lang="en-US" sz="2400" dirty="0" smtClean="0">
                  <a:latin typeface="Arial" pitchFamily="34" charset="0"/>
                  <a:cs typeface="Arial" pitchFamily="34" charset="0"/>
                </a:rPr>
                <a:t>2-simplex</a:t>
              </a:r>
              <a:endParaRPr lang="en-US" sz="2400" dirty="0">
                <a:latin typeface="Arial" pitchFamily="34" charset="0"/>
                <a:cs typeface="Arial" pitchFamily="34" charset="0"/>
              </a:endParaRPr>
            </a:p>
          </p:txBody>
        </p:sp>
        <p:grpSp>
          <p:nvGrpSpPr>
            <p:cNvPr id="6" name="Group 78"/>
            <p:cNvGrpSpPr>
              <a:grpSpLocks/>
            </p:cNvGrpSpPr>
            <p:nvPr/>
          </p:nvGrpSpPr>
          <p:grpSpPr bwMode="auto">
            <a:xfrm>
              <a:off x="1749425" y="3792538"/>
              <a:ext cx="1730375" cy="1482725"/>
              <a:chOff x="1102" y="2389"/>
              <a:chExt cx="1090" cy="934"/>
            </a:xfrm>
          </p:grpSpPr>
          <p:sp>
            <p:nvSpPr>
              <p:cNvPr id="14386" name="Freeform 50"/>
              <p:cNvSpPr>
                <a:spLocks/>
              </p:cNvSpPr>
              <p:nvPr/>
            </p:nvSpPr>
            <p:spPr bwMode="auto">
              <a:xfrm>
                <a:off x="1229" y="2488"/>
                <a:ext cx="879" cy="755"/>
              </a:xfrm>
              <a:custGeom>
                <a:avLst/>
                <a:gdLst/>
                <a:ahLst/>
                <a:cxnLst>
                  <a:cxn ang="0">
                    <a:pos x="0" y="362"/>
                  </a:cxn>
                  <a:cxn ang="0">
                    <a:pos x="734" y="0"/>
                  </a:cxn>
                  <a:cxn ang="0">
                    <a:pos x="879" y="755"/>
                  </a:cxn>
                  <a:cxn ang="0">
                    <a:pos x="0" y="362"/>
                  </a:cxn>
                </a:cxnLst>
                <a:rect l="0" t="0" r="r" b="b"/>
                <a:pathLst>
                  <a:path w="879" h="755">
                    <a:moveTo>
                      <a:pt x="0" y="362"/>
                    </a:moveTo>
                    <a:lnTo>
                      <a:pt x="734" y="0"/>
                    </a:lnTo>
                    <a:lnTo>
                      <a:pt x="879" y="755"/>
                    </a:lnTo>
                    <a:lnTo>
                      <a:pt x="0" y="362"/>
                    </a:lnTo>
                    <a:close/>
                  </a:path>
                </a:pathLst>
              </a:custGeom>
              <a:gradFill rotWithShape="0">
                <a:gsLst>
                  <a:gs pos="0">
                    <a:srgbClr val="00FFFF"/>
                  </a:gs>
                  <a:gs pos="50000">
                    <a:srgbClr val="00FFFF">
                      <a:gamma/>
                      <a:shade val="46275"/>
                      <a:invGamma/>
                    </a:srgbClr>
                  </a:gs>
                  <a:gs pos="100000">
                    <a:srgbClr val="00FFFF"/>
                  </a:gs>
                </a:gsLst>
                <a:lin ang="5400000" scaled="1"/>
              </a:gradFill>
              <a:ln w="38100" cap="flat" cmpd="sng">
                <a:solidFill>
                  <a:schemeClr val="tx1"/>
                </a:solidFill>
                <a:prstDash val="solid"/>
                <a:round/>
                <a:headEnd type="none" w="med" len="med"/>
                <a:tailEnd type="none" w="med" len="med"/>
              </a:ln>
              <a:effectLst/>
            </p:spPr>
            <p:txBody>
              <a:bodyPr wrap="none" anchor="ctr"/>
              <a:lstStyle/>
              <a:p>
                <a:endParaRPr lang="en-US" dirty="0">
                  <a:latin typeface="Arial" pitchFamily="34" charset="0"/>
                  <a:cs typeface="Arial" pitchFamily="34" charset="0"/>
                </a:endParaRPr>
              </a:p>
            </p:txBody>
          </p:sp>
          <p:sp>
            <p:nvSpPr>
              <p:cNvPr id="14374" name="Oval 38"/>
              <p:cNvSpPr>
                <a:spLocks noChangeArrowheads="1"/>
              </p:cNvSpPr>
              <p:nvPr/>
            </p:nvSpPr>
            <p:spPr bwMode="auto">
              <a:xfrm>
                <a:off x="1102" y="2758"/>
                <a:ext cx="194" cy="165"/>
              </a:xfrm>
              <a:prstGeom prst="ellipse">
                <a:avLst/>
              </a:prstGeom>
              <a:solidFill>
                <a:srgbClr val="00FFFF"/>
              </a:solidFill>
              <a:ln w="38100">
                <a:solidFill>
                  <a:schemeClr val="tx1"/>
                </a:solidFill>
                <a:round/>
                <a:headEnd/>
                <a:tailEnd/>
              </a:ln>
              <a:effectLst/>
            </p:spPr>
            <p:txBody>
              <a:bodyPr wrap="none" anchor="ctr"/>
              <a:lstStyle/>
              <a:p>
                <a:endParaRPr lang="en-US" dirty="0">
                  <a:latin typeface="Arial" pitchFamily="34" charset="0"/>
                  <a:cs typeface="Arial" pitchFamily="34" charset="0"/>
                </a:endParaRPr>
              </a:p>
            </p:txBody>
          </p:sp>
          <p:sp>
            <p:nvSpPr>
              <p:cNvPr id="14375" name="Oval 39"/>
              <p:cNvSpPr>
                <a:spLocks noChangeArrowheads="1"/>
              </p:cNvSpPr>
              <p:nvPr/>
            </p:nvSpPr>
            <p:spPr bwMode="auto">
              <a:xfrm>
                <a:off x="1232" y="2798"/>
                <a:ext cx="28" cy="57"/>
              </a:xfrm>
              <a:prstGeom prst="ellipse">
                <a:avLst/>
              </a:prstGeom>
              <a:solidFill>
                <a:schemeClr val="bg1"/>
              </a:solidFill>
              <a:ln w="3175">
                <a:solidFill>
                  <a:schemeClr val="tx1"/>
                </a:solidFill>
                <a:round/>
                <a:headEnd/>
                <a:tailEnd/>
              </a:ln>
              <a:effectLst/>
            </p:spPr>
            <p:txBody>
              <a:bodyPr wrap="none" anchor="ctr"/>
              <a:lstStyle/>
              <a:p>
                <a:endParaRPr lang="en-US" dirty="0">
                  <a:latin typeface="Arial" pitchFamily="34" charset="0"/>
                  <a:cs typeface="Arial" pitchFamily="34" charset="0"/>
                </a:endParaRPr>
              </a:p>
            </p:txBody>
          </p:sp>
          <p:sp>
            <p:nvSpPr>
              <p:cNvPr id="14381" name="Oval 45"/>
              <p:cNvSpPr>
                <a:spLocks noChangeArrowheads="1"/>
              </p:cNvSpPr>
              <p:nvPr/>
            </p:nvSpPr>
            <p:spPr bwMode="auto">
              <a:xfrm>
                <a:off x="1850" y="2389"/>
                <a:ext cx="194" cy="165"/>
              </a:xfrm>
              <a:prstGeom prst="ellipse">
                <a:avLst/>
              </a:prstGeom>
              <a:solidFill>
                <a:srgbClr val="00FFFF"/>
              </a:solidFill>
              <a:ln w="38100">
                <a:solidFill>
                  <a:schemeClr val="tx1"/>
                </a:solidFill>
                <a:round/>
                <a:headEnd/>
                <a:tailEnd/>
              </a:ln>
              <a:effectLst/>
            </p:spPr>
            <p:txBody>
              <a:bodyPr wrap="none" anchor="ctr"/>
              <a:lstStyle/>
              <a:p>
                <a:endParaRPr lang="en-US" dirty="0">
                  <a:latin typeface="Arial" pitchFamily="34" charset="0"/>
                  <a:cs typeface="Arial" pitchFamily="34" charset="0"/>
                </a:endParaRPr>
              </a:p>
            </p:txBody>
          </p:sp>
          <p:sp>
            <p:nvSpPr>
              <p:cNvPr id="14382" name="Oval 46"/>
              <p:cNvSpPr>
                <a:spLocks noChangeArrowheads="1"/>
              </p:cNvSpPr>
              <p:nvPr/>
            </p:nvSpPr>
            <p:spPr bwMode="auto">
              <a:xfrm>
                <a:off x="1980" y="2429"/>
                <a:ext cx="28" cy="57"/>
              </a:xfrm>
              <a:prstGeom prst="ellipse">
                <a:avLst/>
              </a:prstGeom>
              <a:solidFill>
                <a:schemeClr val="bg1"/>
              </a:solidFill>
              <a:ln w="3175">
                <a:solidFill>
                  <a:schemeClr val="tx1"/>
                </a:solidFill>
                <a:round/>
                <a:headEnd/>
                <a:tailEnd/>
              </a:ln>
              <a:effectLst/>
            </p:spPr>
            <p:txBody>
              <a:bodyPr wrap="none" anchor="ctr"/>
              <a:lstStyle/>
              <a:p>
                <a:endParaRPr lang="en-US" dirty="0">
                  <a:latin typeface="Arial" pitchFamily="34" charset="0"/>
                  <a:cs typeface="Arial" pitchFamily="34" charset="0"/>
                </a:endParaRPr>
              </a:p>
            </p:txBody>
          </p:sp>
          <p:sp>
            <p:nvSpPr>
              <p:cNvPr id="14384" name="Oval 48"/>
              <p:cNvSpPr>
                <a:spLocks noChangeArrowheads="1"/>
              </p:cNvSpPr>
              <p:nvPr/>
            </p:nvSpPr>
            <p:spPr bwMode="auto">
              <a:xfrm>
                <a:off x="1998" y="3158"/>
                <a:ext cx="194" cy="165"/>
              </a:xfrm>
              <a:prstGeom prst="ellipse">
                <a:avLst/>
              </a:prstGeom>
              <a:solidFill>
                <a:srgbClr val="00FFFF"/>
              </a:solidFill>
              <a:ln w="38100">
                <a:solidFill>
                  <a:schemeClr val="tx1"/>
                </a:solidFill>
                <a:round/>
                <a:headEnd/>
                <a:tailEnd/>
              </a:ln>
              <a:effectLst/>
            </p:spPr>
            <p:txBody>
              <a:bodyPr wrap="none" anchor="ctr"/>
              <a:lstStyle/>
              <a:p>
                <a:endParaRPr lang="en-US" dirty="0">
                  <a:latin typeface="Arial" pitchFamily="34" charset="0"/>
                  <a:cs typeface="Arial" pitchFamily="34" charset="0"/>
                </a:endParaRPr>
              </a:p>
            </p:txBody>
          </p:sp>
          <p:sp>
            <p:nvSpPr>
              <p:cNvPr id="14385" name="Oval 49"/>
              <p:cNvSpPr>
                <a:spLocks noChangeArrowheads="1"/>
              </p:cNvSpPr>
              <p:nvPr/>
            </p:nvSpPr>
            <p:spPr bwMode="auto">
              <a:xfrm>
                <a:off x="2128" y="3198"/>
                <a:ext cx="28" cy="57"/>
              </a:xfrm>
              <a:prstGeom prst="ellipse">
                <a:avLst/>
              </a:prstGeom>
              <a:solidFill>
                <a:schemeClr val="bg1"/>
              </a:solidFill>
              <a:ln w="3175">
                <a:solidFill>
                  <a:schemeClr val="tx1"/>
                </a:solidFill>
                <a:round/>
                <a:headEnd/>
                <a:tailEnd/>
              </a:ln>
              <a:effectLst/>
            </p:spPr>
            <p:txBody>
              <a:bodyPr wrap="none" anchor="ctr"/>
              <a:lstStyle/>
              <a:p>
                <a:endParaRPr lang="en-US" dirty="0">
                  <a:latin typeface="Arial" pitchFamily="34" charset="0"/>
                  <a:cs typeface="Arial" pitchFamily="34" charset="0"/>
                </a:endParaRPr>
              </a:p>
            </p:txBody>
          </p:sp>
        </p:grpSp>
      </p:grpSp>
      <p:grpSp>
        <p:nvGrpSpPr>
          <p:cNvPr id="50" name="Group 49"/>
          <p:cNvGrpSpPr/>
          <p:nvPr/>
        </p:nvGrpSpPr>
        <p:grpSpPr>
          <a:xfrm>
            <a:off x="5101772" y="4319124"/>
            <a:ext cx="3192462" cy="1970455"/>
            <a:chOff x="4820740" y="4319124"/>
            <a:chExt cx="3192462" cy="1970455"/>
          </a:xfrm>
        </p:grpSpPr>
        <p:sp>
          <p:nvSpPr>
            <p:cNvPr id="14404" name="Text Box 68"/>
            <p:cNvSpPr txBox="1">
              <a:spLocks noChangeArrowheads="1"/>
            </p:cNvSpPr>
            <p:nvPr/>
          </p:nvSpPr>
          <p:spPr bwMode="auto">
            <a:xfrm>
              <a:off x="4820740" y="5827914"/>
              <a:ext cx="3192462" cy="461665"/>
            </a:xfrm>
            <a:prstGeom prst="rect">
              <a:avLst/>
            </a:prstGeom>
            <a:noFill/>
            <a:ln w="9525">
              <a:noFill/>
              <a:miter lim="800000"/>
              <a:headEnd/>
              <a:tailEnd/>
            </a:ln>
            <a:effectLst/>
          </p:spPr>
          <p:txBody>
            <a:bodyPr anchor="ctr">
              <a:spAutoFit/>
            </a:bodyPr>
            <a:lstStyle/>
            <a:p>
              <a:r>
                <a:rPr lang="en-US" sz="2400" dirty="0" smtClean="0">
                  <a:latin typeface="Arial" pitchFamily="34" charset="0"/>
                  <a:cs typeface="Arial" pitchFamily="34" charset="0"/>
                </a:rPr>
                <a:t>3-simplex</a:t>
              </a:r>
              <a:endParaRPr lang="en-US" sz="2400" dirty="0">
                <a:latin typeface="Arial" pitchFamily="34" charset="0"/>
                <a:cs typeface="Arial" pitchFamily="34" charset="0"/>
              </a:endParaRPr>
            </a:p>
          </p:txBody>
        </p:sp>
        <p:grpSp>
          <p:nvGrpSpPr>
            <p:cNvPr id="8" name="Group 70"/>
            <p:cNvGrpSpPr>
              <a:grpSpLocks/>
            </p:cNvGrpSpPr>
            <p:nvPr/>
          </p:nvGrpSpPr>
          <p:grpSpPr bwMode="auto">
            <a:xfrm>
              <a:off x="5562317" y="4319124"/>
              <a:ext cx="1946275" cy="1620838"/>
              <a:chOff x="3729" y="2639"/>
              <a:chExt cx="1226" cy="1021"/>
            </a:xfrm>
          </p:grpSpPr>
          <p:sp>
            <p:nvSpPr>
              <p:cNvPr id="14402" name="Freeform 66"/>
              <p:cNvSpPr>
                <a:spLocks/>
              </p:cNvSpPr>
              <p:nvPr/>
            </p:nvSpPr>
            <p:spPr bwMode="auto">
              <a:xfrm>
                <a:off x="4096" y="2731"/>
                <a:ext cx="755" cy="848"/>
              </a:xfrm>
              <a:custGeom>
                <a:avLst/>
                <a:gdLst/>
                <a:ahLst/>
                <a:cxnLst>
                  <a:cxn ang="0">
                    <a:pos x="0" y="0"/>
                  </a:cxn>
                  <a:cxn ang="0">
                    <a:pos x="652" y="848"/>
                  </a:cxn>
                  <a:cxn ang="0">
                    <a:pos x="755" y="320"/>
                  </a:cxn>
                  <a:cxn ang="0">
                    <a:pos x="0" y="0"/>
                  </a:cxn>
                </a:cxnLst>
                <a:rect l="0" t="0" r="r" b="b"/>
                <a:pathLst>
                  <a:path w="755" h="848">
                    <a:moveTo>
                      <a:pt x="0" y="0"/>
                    </a:moveTo>
                    <a:lnTo>
                      <a:pt x="652" y="848"/>
                    </a:lnTo>
                    <a:lnTo>
                      <a:pt x="755" y="320"/>
                    </a:lnTo>
                    <a:lnTo>
                      <a:pt x="0" y="0"/>
                    </a:lnTo>
                    <a:close/>
                  </a:path>
                </a:pathLst>
              </a:custGeom>
              <a:solidFill>
                <a:srgbClr val="FF7C80"/>
              </a:solidFill>
              <a:ln w="38100" cap="flat" cmpd="sng">
                <a:solidFill>
                  <a:schemeClr val="tx1"/>
                </a:solidFill>
                <a:prstDash val="solid"/>
                <a:round/>
                <a:headEnd type="none" w="med" len="med"/>
                <a:tailEnd type="none" w="med" len="med"/>
              </a:ln>
              <a:effectLst/>
            </p:spPr>
            <p:txBody>
              <a:bodyPr wrap="none" anchor="ctr"/>
              <a:lstStyle/>
              <a:p>
                <a:endParaRPr lang="en-US" dirty="0">
                  <a:latin typeface="Arial" pitchFamily="34" charset="0"/>
                  <a:cs typeface="Arial" pitchFamily="34" charset="0"/>
                </a:endParaRPr>
              </a:p>
            </p:txBody>
          </p:sp>
          <p:sp>
            <p:nvSpPr>
              <p:cNvPr id="14401" name="Freeform 65"/>
              <p:cNvSpPr>
                <a:spLocks/>
              </p:cNvSpPr>
              <p:nvPr/>
            </p:nvSpPr>
            <p:spPr bwMode="auto">
              <a:xfrm>
                <a:off x="3827" y="2720"/>
                <a:ext cx="931" cy="890"/>
              </a:xfrm>
              <a:custGeom>
                <a:avLst/>
                <a:gdLst/>
                <a:ahLst/>
                <a:cxnLst>
                  <a:cxn ang="0">
                    <a:pos x="269" y="0"/>
                  </a:cxn>
                  <a:cxn ang="0">
                    <a:pos x="931" y="890"/>
                  </a:cxn>
                  <a:cxn ang="0">
                    <a:pos x="0" y="817"/>
                  </a:cxn>
                  <a:cxn ang="0">
                    <a:pos x="269" y="0"/>
                  </a:cxn>
                </a:cxnLst>
                <a:rect l="0" t="0" r="r" b="b"/>
                <a:pathLst>
                  <a:path w="931" h="890">
                    <a:moveTo>
                      <a:pt x="269" y="0"/>
                    </a:moveTo>
                    <a:lnTo>
                      <a:pt x="931" y="890"/>
                    </a:lnTo>
                    <a:lnTo>
                      <a:pt x="0" y="817"/>
                    </a:lnTo>
                    <a:lnTo>
                      <a:pt x="269" y="0"/>
                    </a:lnTo>
                    <a:close/>
                  </a:path>
                </a:pathLst>
              </a:custGeom>
              <a:gradFill rotWithShape="0">
                <a:gsLst>
                  <a:gs pos="0">
                    <a:srgbClr val="FF0000">
                      <a:gamma/>
                      <a:shade val="46275"/>
                      <a:invGamma/>
                    </a:srgbClr>
                  </a:gs>
                  <a:gs pos="50000">
                    <a:srgbClr val="FF0000"/>
                  </a:gs>
                  <a:gs pos="100000">
                    <a:srgbClr val="FF0000">
                      <a:gamma/>
                      <a:shade val="46275"/>
                      <a:invGamma/>
                    </a:srgbClr>
                  </a:gs>
                </a:gsLst>
                <a:lin ang="5400000" scaled="1"/>
              </a:gradFill>
              <a:ln w="38100" cap="flat" cmpd="sng">
                <a:solidFill>
                  <a:schemeClr val="tx1"/>
                </a:solidFill>
                <a:prstDash val="solid"/>
                <a:round/>
                <a:headEnd type="none" w="med" len="med"/>
                <a:tailEnd type="none" w="med" len="med"/>
              </a:ln>
              <a:effectLst/>
            </p:spPr>
            <p:txBody>
              <a:bodyPr wrap="none" anchor="ctr"/>
              <a:lstStyle/>
              <a:p>
                <a:endParaRPr lang="en-US" dirty="0">
                  <a:latin typeface="Arial" pitchFamily="34" charset="0"/>
                  <a:cs typeface="Arial" pitchFamily="34" charset="0"/>
                </a:endParaRPr>
              </a:p>
            </p:txBody>
          </p:sp>
          <p:grpSp>
            <p:nvGrpSpPr>
              <p:cNvPr id="9" name="Group 52"/>
              <p:cNvGrpSpPr>
                <a:grpSpLocks/>
              </p:cNvGrpSpPr>
              <p:nvPr/>
            </p:nvGrpSpPr>
            <p:grpSpPr bwMode="auto">
              <a:xfrm>
                <a:off x="4003" y="2639"/>
                <a:ext cx="194" cy="165"/>
                <a:chOff x="3366" y="2963"/>
                <a:chExt cx="432" cy="384"/>
              </a:xfrm>
            </p:grpSpPr>
            <p:sp>
              <p:nvSpPr>
                <p:cNvPr id="14389" name="Oval 53"/>
                <p:cNvSpPr>
                  <a:spLocks noChangeArrowheads="1"/>
                </p:cNvSpPr>
                <p:nvPr/>
              </p:nvSpPr>
              <p:spPr bwMode="auto">
                <a:xfrm>
                  <a:off x="3366" y="2963"/>
                  <a:ext cx="432" cy="384"/>
                </a:xfrm>
                <a:prstGeom prst="ellipse">
                  <a:avLst/>
                </a:prstGeom>
                <a:solidFill>
                  <a:srgbClr val="FF0000"/>
                </a:solidFill>
                <a:ln w="38100">
                  <a:solidFill>
                    <a:schemeClr val="tx1"/>
                  </a:solidFill>
                  <a:round/>
                  <a:headEnd/>
                  <a:tailEnd/>
                </a:ln>
                <a:effectLst/>
              </p:spPr>
              <p:txBody>
                <a:bodyPr wrap="none" anchor="ctr"/>
                <a:lstStyle/>
                <a:p>
                  <a:endParaRPr lang="en-US" dirty="0">
                    <a:latin typeface="Arial" pitchFamily="34" charset="0"/>
                    <a:cs typeface="Arial" pitchFamily="34" charset="0"/>
                  </a:endParaRPr>
                </a:p>
              </p:txBody>
            </p:sp>
            <p:sp>
              <p:nvSpPr>
                <p:cNvPr id="14390" name="Oval 54"/>
                <p:cNvSpPr>
                  <a:spLocks noChangeArrowheads="1"/>
                </p:cNvSpPr>
                <p:nvPr/>
              </p:nvSpPr>
              <p:spPr bwMode="auto">
                <a:xfrm>
                  <a:off x="3655" y="3055"/>
                  <a:ext cx="62" cy="134"/>
                </a:xfrm>
                <a:prstGeom prst="ellipse">
                  <a:avLst/>
                </a:prstGeom>
                <a:solidFill>
                  <a:srgbClr val="FF7C80"/>
                </a:solidFill>
                <a:ln w="3175">
                  <a:solidFill>
                    <a:schemeClr val="tx1"/>
                  </a:solidFill>
                  <a:round/>
                  <a:headEnd/>
                  <a:tailEnd/>
                </a:ln>
                <a:effectLst/>
              </p:spPr>
              <p:txBody>
                <a:bodyPr wrap="none" anchor="ctr"/>
                <a:lstStyle/>
                <a:p>
                  <a:endParaRPr lang="en-US" dirty="0">
                    <a:latin typeface="Arial" pitchFamily="34" charset="0"/>
                    <a:cs typeface="Arial" pitchFamily="34" charset="0"/>
                  </a:endParaRPr>
                </a:p>
              </p:txBody>
            </p:sp>
          </p:grpSp>
          <p:grpSp>
            <p:nvGrpSpPr>
              <p:cNvPr id="10" name="Group 61"/>
              <p:cNvGrpSpPr>
                <a:grpSpLocks/>
              </p:cNvGrpSpPr>
              <p:nvPr/>
            </p:nvGrpSpPr>
            <p:grpSpPr bwMode="auto">
              <a:xfrm>
                <a:off x="4653" y="3495"/>
                <a:ext cx="194" cy="165"/>
                <a:chOff x="3366" y="2963"/>
                <a:chExt cx="432" cy="384"/>
              </a:xfrm>
            </p:grpSpPr>
            <p:sp>
              <p:nvSpPr>
                <p:cNvPr id="14398" name="Oval 62"/>
                <p:cNvSpPr>
                  <a:spLocks noChangeArrowheads="1"/>
                </p:cNvSpPr>
                <p:nvPr/>
              </p:nvSpPr>
              <p:spPr bwMode="auto">
                <a:xfrm>
                  <a:off x="3366" y="2963"/>
                  <a:ext cx="432" cy="384"/>
                </a:xfrm>
                <a:prstGeom prst="ellipse">
                  <a:avLst/>
                </a:prstGeom>
                <a:solidFill>
                  <a:srgbClr val="FF0000"/>
                </a:solidFill>
                <a:ln w="38100">
                  <a:solidFill>
                    <a:schemeClr val="tx1"/>
                  </a:solidFill>
                  <a:round/>
                  <a:headEnd/>
                  <a:tailEnd/>
                </a:ln>
                <a:effectLst/>
              </p:spPr>
              <p:txBody>
                <a:bodyPr wrap="none" anchor="ctr"/>
                <a:lstStyle/>
                <a:p>
                  <a:endParaRPr lang="en-US" dirty="0">
                    <a:latin typeface="Arial" pitchFamily="34" charset="0"/>
                    <a:cs typeface="Arial" pitchFamily="34" charset="0"/>
                  </a:endParaRPr>
                </a:p>
              </p:txBody>
            </p:sp>
            <p:sp>
              <p:nvSpPr>
                <p:cNvPr id="14399" name="Oval 63"/>
                <p:cNvSpPr>
                  <a:spLocks noChangeArrowheads="1"/>
                </p:cNvSpPr>
                <p:nvPr/>
              </p:nvSpPr>
              <p:spPr bwMode="auto">
                <a:xfrm>
                  <a:off x="3655" y="3055"/>
                  <a:ext cx="62" cy="134"/>
                </a:xfrm>
                <a:prstGeom prst="ellipse">
                  <a:avLst/>
                </a:prstGeom>
                <a:solidFill>
                  <a:srgbClr val="FF7C80"/>
                </a:solidFill>
                <a:ln w="3175">
                  <a:solidFill>
                    <a:schemeClr val="tx1"/>
                  </a:solidFill>
                  <a:round/>
                  <a:headEnd/>
                  <a:tailEnd/>
                </a:ln>
                <a:effectLst/>
              </p:spPr>
              <p:txBody>
                <a:bodyPr wrap="none" anchor="ctr"/>
                <a:lstStyle/>
                <a:p>
                  <a:endParaRPr lang="en-US" dirty="0">
                    <a:latin typeface="Arial" pitchFamily="34" charset="0"/>
                    <a:cs typeface="Arial" pitchFamily="34" charset="0"/>
                  </a:endParaRPr>
                </a:p>
              </p:txBody>
            </p:sp>
          </p:grpSp>
          <p:sp>
            <p:nvSpPr>
              <p:cNvPr id="14403" name="Line 67"/>
              <p:cNvSpPr>
                <a:spLocks noChangeShapeType="1"/>
              </p:cNvSpPr>
              <p:nvPr/>
            </p:nvSpPr>
            <p:spPr bwMode="auto">
              <a:xfrm flipV="1">
                <a:off x="3817" y="3051"/>
                <a:ext cx="1055" cy="486"/>
              </a:xfrm>
              <a:prstGeom prst="line">
                <a:avLst/>
              </a:prstGeom>
              <a:noFill/>
              <a:ln w="9525">
                <a:solidFill>
                  <a:schemeClr val="tx1"/>
                </a:solidFill>
                <a:round/>
                <a:headEnd/>
                <a:tailEnd/>
              </a:ln>
              <a:effectLst/>
            </p:spPr>
            <p:txBody>
              <a:bodyPr wrap="none" anchor="ctr"/>
              <a:lstStyle/>
              <a:p>
                <a:endParaRPr lang="en-US" dirty="0">
                  <a:latin typeface="Arial" pitchFamily="34" charset="0"/>
                  <a:cs typeface="Arial" pitchFamily="34" charset="0"/>
                </a:endParaRPr>
              </a:p>
            </p:txBody>
          </p:sp>
          <p:grpSp>
            <p:nvGrpSpPr>
              <p:cNvPr id="11" name="Group 58"/>
              <p:cNvGrpSpPr>
                <a:grpSpLocks/>
              </p:cNvGrpSpPr>
              <p:nvPr/>
            </p:nvGrpSpPr>
            <p:grpSpPr bwMode="auto">
              <a:xfrm>
                <a:off x="3729" y="3452"/>
                <a:ext cx="194" cy="165"/>
                <a:chOff x="3366" y="2963"/>
                <a:chExt cx="432" cy="384"/>
              </a:xfrm>
            </p:grpSpPr>
            <p:sp>
              <p:nvSpPr>
                <p:cNvPr id="14395" name="Oval 59"/>
                <p:cNvSpPr>
                  <a:spLocks noChangeArrowheads="1"/>
                </p:cNvSpPr>
                <p:nvPr/>
              </p:nvSpPr>
              <p:spPr bwMode="auto">
                <a:xfrm>
                  <a:off x="3366" y="2963"/>
                  <a:ext cx="432" cy="384"/>
                </a:xfrm>
                <a:prstGeom prst="ellipse">
                  <a:avLst/>
                </a:prstGeom>
                <a:solidFill>
                  <a:srgbClr val="FF0000"/>
                </a:solidFill>
                <a:ln w="38100">
                  <a:solidFill>
                    <a:schemeClr val="tx1"/>
                  </a:solidFill>
                  <a:round/>
                  <a:headEnd/>
                  <a:tailEnd/>
                </a:ln>
                <a:effectLst/>
              </p:spPr>
              <p:txBody>
                <a:bodyPr wrap="none" anchor="ctr"/>
                <a:lstStyle/>
                <a:p>
                  <a:endParaRPr lang="en-US" dirty="0">
                    <a:latin typeface="Arial" pitchFamily="34" charset="0"/>
                    <a:cs typeface="Arial" pitchFamily="34" charset="0"/>
                  </a:endParaRPr>
                </a:p>
              </p:txBody>
            </p:sp>
            <p:sp>
              <p:nvSpPr>
                <p:cNvPr id="14396" name="Oval 60"/>
                <p:cNvSpPr>
                  <a:spLocks noChangeArrowheads="1"/>
                </p:cNvSpPr>
                <p:nvPr/>
              </p:nvSpPr>
              <p:spPr bwMode="auto">
                <a:xfrm>
                  <a:off x="3655" y="3055"/>
                  <a:ext cx="62" cy="134"/>
                </a:xfrm>
                <a:prstGeom prst="ellipse">
                  <a:avLst/>
                </a:prstGeom>
                <a:solidFill>
                  <a:srgbClr val="FF7C80"/>
                </a:solidFill>
                <a:ln w="3175">
                  <a:solidFill>
                    <a:schemeClr val="tx1"/>
                  </a:solidFill>
                  <a:round/>
                  <a:headEnd/>
                  <a:tailEnd/>
                </a:ln>
                <a:effectLst/>
              </p:spPr>
              <p:txBody>
                <a:bodyPr wrap="none" anchor="ctr"/>
                <a:lstStyle/>
                <a:p>
                  <a:endParaRPr lang="en-US" dirty="0">
                    <a:latin typeface="Arial" pitchFamily="34" charset="0"/>
                    <a:cs typeface="Arial" pitchFamily="34" charset="0"/>
                  </a:endParaRPr>
                </a:p>
              </p:txBody>
            </p:sp>
          </p:grpSp>
          <p:grpSp>
            <p:nvGrpSpPr>
              <p:cNvPr id="12" name="Group 55"/>
              <p:cNvGrpSpPr>
                <a:grpSpLocks/>
              </p:cNvGrpSpPr>
              <p:nvPr/>
            </p:nvGrpSpPr>
            <p:grpSpPr bwMode="auto">
              <a:xfrm>
                <a:off x="4761" y="2952"/>
                <a:ext cx="194" cy="165"/>
                <a:chOff x="3366" y="2963"/>
                <a:chExt cx="432" cy="384"/>
              </a:xfrm>
            </p:grpSpPr>
            <p:sp>
              <p:nvSpPr>
                <p:cNvPr id="14392" name="Oval 56"/>
                <p:cNvSpPr>
                  <a:spLocks noChangeArrowheads="1"/>
                </p:cNvSpPr>
                <p:nvPr/>
              </p:nvSpPr>
              <p:spPr bwMode="auto">
                <a:xfrm>
                  <a:off x="3366" y="2963"/>
                  <a:ext cx="432" cy="384"/>
                </a:xfrm>
                <a:prstGeom prst="ellipse">
                  <a:avLst/>
                </a:prstGeom>
                <a:solidFill>
                  <a:srgbClr val="FF0000"/>
                </a:solidFill>
                <a:ln w="38100">
                  <a:solidFill>
                    <a:schemeClr val="tx1"/>
                  </a:solidFill>
                  <a:round/>
                  <a:headEnd/>
                  <a:tailEnd/>
                </a:ln>
                <a:effectLst/>
              </p:spPr>
              <p:txBody>
                <a:bodyPr wrap="none" anchor="ctr"/>
                <a:lstStyle/>
                <a:p>
                  <a:endParaRPr lang="en-US" dirty="0">
                    <a:latin typeface="Arial" pitchFamily="34" charset="0"/>
                    <a:cs typeface="Arial" pitchFamily="34" charset="0"/>
                  </a:endParaRPr>
                </a:p>
              </p:txBody>
            </p:sp>
            <p:sp>
              <p:nvSpPr>
                <p:cNvPr id="14393" name="Oval 57"/>
                <p:cNvSpPr>
                  <a:spLocks noChangeArrowheads="1"/>
                </p:cNvSpPr>
                <p:nvPr/>
              </p:nvSpPr>
              <p:spPr bwMode="auto">
                <a:xfrm>
                  <a:off x="3655" y="3055"/>
                  <a:ext cx="62" cy="134"/>
                </a:xfrm>
                <a:prstGeom prst="ellipse">
                  <a:avLst/>
                </a:prstGeom>
                <a:solidFill>
                  <a:srgbClr val="FF7C80"/>
                </a:solidFill>
                <a:ln w="3175">
                  <a:solidFill>
                    <a:schemeClr val="tx1"/>
                  </a:solidFill>
                  <a:round/>
                  <a:headEnd/>
                  <a:tailEnd/>
                </a:ln>
                <a:effectLst/>
              </p:spPr>
              <p:txBody>
                <a:bodyPr wrap="none" anchor="ctr"/>
                <a:lstStyle/>
                <a:p>
                  <a:endParaRPr lang="en-US" dirty="0">
                    <a:latin typeface="Arial" pitchFamily="34" charset="0"/>
                    <a:cs typeface="Arial" pitchFamily="34" charset="0"/>
                  </a:endParaRPr>
                </a:p>
              </p:txBody>
            </p:sp>
          </p:grpSp>
        </p:grpSp>
      </p:grpSp>
      <p:sp>
        <p:nvSpPr>
          <p:cNvPr id="45" name="Text Box 122"/>
          <p:cNvSpPr txBox="1">
            <a:spLocks noChangeArrowheads="1"/>
          </p:cNvSpPr>
          <p:nvPr/>
        </p:nvSpPr>
        <p:spPr bwMode="auto">
          <a:xfrm>
            <a:off x="787876" y="1581982"/>
            <a:ext cx="5875476" cy="523220"/>
          </a:xfrm>
          <a:prstGeom prst="rect">
            <a:avLst/>
          </a:prstGeom>
          <a:solidFill>
            <a:schemeClr val="bg1">
              <a:alpha val="89999"/>
            </a:schemeClr>
          </a:solidFill>
          <a:ln w="38100" algn="ctr">
            <a:solidFill>
              <a:srgbClr val="FF0000"/>
            </a:solidFill>
            <a:miter lim="800000"/>
            <a:headEnd/>
            <a:tailEnd/>
          </a:ln>
          <a:effectLst>
            <a:outerShdw blurRad="50800" dist="38100" dir="2700000" algn="tl" rotWithShape="0">
              <a:prstClr val="black">
                <a:alpha val="40000"/>
              </a:prstClr>
            </a:outerShdw>
          </a:effectLst>
        </p:spPr>
        <p:txBody>
          <a:bodyPr wrap="square">
            <a:spAutoFit/>
          </a:bodyPr>
          <a:lstStyle/>
          <a:p>
            <a:r>
              <a:rPr lang="en-US" sz="2800" dirty="0" smtClean="0">
                <a:solidFill>
                  <a:schemeClr val="tx1"/>
                </a:solidFill>
                <a:latin typeface="Arial" pitchFamily="34" charset="0"/>
                <a:cs typeface="Arial" pitchFamily="34" charset="0"/>
              </a:rPr>
              <a:t>Combinatorial</a:t>
            </a:r>
            <a:r>
              <a:rPr lang="en-US" sz="2800" dirty="0" smtClean="0">
                <a:latin typeface="Arial" pitchFamily="34" charset="0"/>
                <a:cs typeface="Arial" pitchFamily="34" charset="0"/>
              </a:rPr>
              <a:t>: a set of vertexes.</a:t>
            </a:r>
            <a:endParaRPr lang="en-US" sz="2800" dirty="0" smtClean="0">
              <a:solidFill>
                <a:schemeClr val="tx1"/>
              </a:solidFill>
              <a:latin typeface="Arial" pitchFamily="34" charset="0"/>
              <a:cs typeface="Arial" pitchFamily="34" charset="0"/>
            </a:endParaRPr>
          </a:p>
        </p:txBody>
      </p:sp>
      <p:sp>
        <p:nvSpPr>
          <p:cNvPr id="46" name="Text Box 122"/>
          <p:cNvSpPr txBox="1">
            <a:spLocks noChangeArrowheads="1"/>
          </p:cNvSpPr>
          <p:nvPr/>
        </p:nvSpPr>
        <p:spPr bwMode="auto">
          <a:xfrm>
            <a:off x="2064412" y="1942612"/>
            <a:ext cx="5875476" cy="954107"/>
          </a:xfrm>
          <a:prstGeom prst="rect">
            <a:avLst/>
          </a:prstGeom>
          <a:solidFill>
            <a:schemeClr val="bg1">
              <a:alpha val="89999"/>
            </a:schemeClr>
          </a:solidFill>
          <a:ln w="38100" algn="ctr">
            <a:solidFill>
              <a:srgbClr val="FF0000"/>
            </a:solidFill>
            <a:miter lim="800000"/>
            <a:headEnd/>
            <a:tailEnd/>
          </a:ln>
          <a:effectLst>
            <a:outerShdw blurRad="50800" dist="38100" dir="2700000" algn="tl" rotWithShape="0">
              <a:prstClr val="black">
                <a:alpha val="40000"/>
              </a:prstClr>
            </a:outerShdw>
          </a:effectLst>
        </p:spPr>
        <p:txBody>
          <a:bodyPr wrap="square">
            <a:spAutoFit/>
          </a:bodyPr>
          <a:lstStyle/>
          <a:p>
            <a:r>
              <a:rPr lang="en-US" sz="2800" dirty="0" smtClean="0">
                <a:solidFill>
                  <a:schemeClr val="tx1"/>
                </a:solidFill>
                <a:latin typeface="Arial" pitchFamily="34" charset="0"/>
                <a:cs typeface="Arial" pitchFamily="34" charset="0"/>
              </a:rPr>
              <a:t>Geometric</a:t>
            </a:r>
            <a:r>
              <a:rPr lang="en-US" sz="2800" dirty="0" smtClean="0">
                <a:latin typeface="Arial" pitchFamily="34" charset="0"/>
                <a:cs typeface="Arial" pitchFamily="34" charset="0"/>
              </a:rPr>
              <a:t>: convex hull of points in general position</a:t>
            </a:r>
            <a:endParaRPr lang="en-US" sz="2800" dirty="0" smtClean="0">
              <a:solidFill>
                <a:schemeClr val="tx1"/>
              </a:solidFill>
              <a:latin typeface="Arial" pitchFamily="34" charset="0"/>
              <a:cs typeface="Arial" pitchFamily="34" charset="0"/>
            </a:endParaRPr>
          </a:p>
        </p:txBody>
      </p:sp>
      <p:sp>
        <p:nvSpPr>
          <p:cNvPr id="2" name="Footer Placeholder 1"/>
          <p:cNvSpPr>
            <a:spLocks noGrp="1"/>
          </p:cNvSpPr>
          <p:nvPr>
            <p:ph type="ftr" sz="quarter" idx="11"/>
          </p:nvPr>
        </p:nvSpPr>
        <p:spPr/>
        <p:txBody>
          <a:bodyPr/>
          <a:lstStyle/>
          <a:p>
            <a:r>
              <a:rPr lang="en-US" smtClean="0"/>
              <a:t>Distributed Computing through Combinatorial Topology</a:t>
            </a:r>
            <a:endParaRPr lang="en-US"/>
          </a:p>
        </p:txBody>
      </p:sp>
    </p:spTree>
    <p:extLst>
      <p:ext uri="{BB962C8B-B14F-4D97-AF65-F5344CB8AC3E}">
        <p14:creationId xmlns:p14="http://schemas.microsoft.com/office/powerpoint/2010/main" val="128658536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Slide Number Placeholder 4"/>
          <p:cNvSpPr>
            <a:spLocks noGrp="1"/>
          </p:cNvSpPr>
          <p:nvPr>
            <p:ph type="sldNum" sz="quarter" idx="12"/>
          </p:nvPr>
        </p:nvSpPr>
        <p:spPr/>
        <p:txBody>
          <a:bodyPr/>
          <a:lstStyle/>
          <a:p>
            <a:fld id="{DC3CBE1D-7D2C-4BCB-884C-3D97C0BED67D}" type="slidenum">
              <a:rPr lang="en-US"/>
              <a:pPr/>
              <a:t>38</a:t>
            </a:fld>
            <a:endParaRPr lang="en-US" dirty="0"/>
          </a:p>
        </p:txBody>
      </p:sp>
      <p:sp>
        <p:nvSpPr>
          <p:cNvPr id="14338" name="Rectangle 2"/>
          <p:cNvSpPr>
            <a:spLocks noGrp="1" noChangeArrowheads="1"/>
          </p:cNvSpPr>
          <p:nvPr>
            <p:ph type="title"/>
          </p:nvPr>
        </p:nvSpPr>
        <p:spPr/>
        <p:txBody>
          <a:bodyPr/>
          <a:lstStyle/>
          <a:p>
            <a:r>
              <a:rPr lang="en-US" dirty="0"/>
              <a:t>Simplexes</a:t>
            </a:r>
          </a:p>
        </p:txBody>
      </p:sp>
      <p:grpSp>
        <p:nvGrpSpPr>
          <p:cNvPr id="62" name="Group 61"/>
          <p:cNvGrpSpPr/>
          <p:nvPr/>
        </p:nvGrpSpPr>
        <p:grpSpPr>
          <a:xfrm>
            <a:off x="591541" y="3091590"/>
            <a:ext cx="2601912" cy="813233"/>
            <a:chOff x="591541" y="3091590"/>
            <a:chExt cx="2601912" cy="813233"/>
          </a:xfrm>
        </p:grpSpPr>
        <p:grpSp>
          <p:nvGrpSpPr>
            <p:cNvPr id="48" name="Group 47"/>
            <p:cNvGrpSpPr/>
            <p:nvPr/>
          </p:nvGrpSpPr>
          <p:grpSpPr>
            <a:xfrm>
              <a:off x="591541" y="3091590"/>
              <a:ext cx="2601912" cy="813233"/>
              <a:chOff x="450049" y="3041398"/>
              <a:chExt cx="2601912" cy="813233"/>
            </a:xfrm>
          </p:grpSpPr>
          <p:sp>
            <p:nvSpPr>
              <p:cNvPr id="14342" name="Oval 6"/>
              <p:cNvSpPr>
                <a:spLocks noChangeArrowheads="1"/>
              </p:cNvSpPr>
              <p:nvPr/>
            </p:nvSpPr>
            <p:spPr bwMode="auto">
              <a:xfrm>
                <a:off x="1515214" y="3041398"/>
                <a:ext cx="290512" cy="249238"/>
              </a:xfrm>
              <a:prstGeom prst="ellipse">
                <a:avLst/>
              </a:prstGeom>
              <a:solidFill>
                <a:srgbClr val="0000FF"/>
              </a:solidFill>
              <a:ln w="38100">
                <a:solidFill>
                  <a:schemeClr val="tx1"/>
                </a:solidFill>
                <a:round/>
                <a:headEnd/>
                <a:tailEnd/>
              </a:ln>
              <a:effectLst/>
            </p:spPr>
            <p:txBody>
              <a:bodyPr wrap="none" anchor="ctr"/>
              <a:lstStyle/>
              <a:p>
                <a:endParaRPr lang="en-US" dirty="0">
                  <a:latin typeface="Arial" pitchFamily="34" charset="0"/>
                  <a:cs typeface="Arial" pitchFamily="34" charset="0"/>
                </a:endParaRPr>
              </a:p>
            </p:txBody>
          </p:sp>
          <p:sp>
            <p:nvSpPr>
              <p:cNvPr id="14344" name="Text Box 8"/>
              <p:cNvSpPr txBox="1">
                <a:spLocks noChangeArrowheads="1"/>
              </p:cNvSpPr>
              <p:nvPr/>
            </p:nvSpPr>
            <p:spPr bwMode="auto">
              <a:xfrm>
                <a:off x="450049" y="3392966"/>
                <a:ext cx="2601912" cy="461665"/>
              </a:xfrm>
              <a:prstGeom prst="rect">
                <a:avLst/>
              </a:prstGeom>
              <a:noFill/>
              <a:ln w="9525">
                <a:noFill/>
                <a:miter lim="800000"/>
                <a:headEnd/>
                <a:tailEnd/>
              </a:ln>
              <a:effectLst/>
            </p:spPr>
            <p:txBody>
              <a:bodyPr anchor="ctr">
                <a:spAutoFit/>
              </a:bodyPr>
              <a:lstStyle/>
              <a:p>
                <a:r>
                  <a:rPr lang="en-US" sz="2400" dirty="0" smtClean="0">
                    <a:latin typeface="Arial" pitchFamily="34" charset="0"/>
                    <a:cs typeface="Arial" pitchFamily="34" charset="0"/>
                  </a:rPr>
                  <a:t>0-simplex</a:t>
                </a:r>
                <a:endParaRPr lang="en-US" sz="2400" dirty="0">
                  <a:latin typeface="Arial" pitchFamily="34" charset="0"/>
                  <a:cs typeface="Arial" pitchFamily="34" charset="0"/>
                </a:endParaRPr>
              </a:p>
            </p:txBody>
          </p:sp>
        </p:grpSp>
        <p:sp>
          <p:nvSpPr>
            <p:cNvPr id="14343" name="Oval 7"/>
            <p:cNvSpPr>
              <a:spLocks noChangeArrowheads="1"/>
            </p:cNvSpPr>
            <p:nvPr/>
          </p:nvSpPr>
          <p:spPr bwMode="auto">
            <a:xfrm>
              <a:off x="1835631" y="3146988"/>
              <a:ext cx="42862" cy="85725"/>
            </a:xfrm>
            <a:prstGeom prst="ellipse">
              <a:avLst/>
            </a:prstGeom>
            <a:solidFill>
              <a:schemeClr val="hlink"/>
            </a:solidFill>
            <a:ln w="3175">
              <a:solidFill>
                <a:schemeClr val="tx1"/>
              </a:solidFill>
              <a:round/>
              <a:headEnd/>
              <a:tailEnd/>
            </a:ln>
            <a:effectLst/>
          </p:spPr>
          <p:txBody>
            <a:bodyPr wrap="none" anchor="ctr"/>
            <a:lstStyle/>
            <a:p>
              <a:endParaRPr lang="en-US" dirty="0">
                <a:latin typeface="Arial" pitchFamily="34" charset="0"/>
                <a:cs typeface="Arial" pitchFamily="34" charset="0"/>
              </a:endParaRPr>
            </a:p>
          </p:txBody>
        </p:sp>
      </p:grpSp>
      <p:grpSp>
        <p:nvGrpSpPr>
          <p:cNvPr id="49" name="Group 48"/>
          <p:cNvGrpSpPr/>
          <p:nvPr/>
        </p:nvGrpSpPr>
        <p:grpSpPr>
          <a:xfrm>
            <a:off x="5643903" y="3110093"/>
            <a:ext cx="2108200" cy="776226"/>
            <a:chOff x="6467066" y="3178788"/>
            <a:chExt cx="2108200" cy="776226"/>
          </a:xfrm>
        </p:grpSpPr>
        <p:sp>
          <p:nvSpPr>
            <p:cNvPr id="14365" name="Text Box 29"/>
            <p:cNvSpPr txBox="1">
              <a:spLocks noChangeArrowheads="1"/>
            </p:cNvSpPr>
            <p:nvPr/>
          </p:nvSpPr>
          <p:spPr bwMode="auto">
            <a:xfrm>
              <a:off x="6467066" y="3493349"/>
              <a:ext cx="2108200" cy="461665"/>
            </a:xfrm>
            <a:prstGeom prst="rect">
              <a:avLst/>
            </a:prstGeom>
            <a:noFill/>
            <a:ln w="9525">
              <a:noFill/>
              <a:miter lim="800000"/>
              <a:headEnd/>
              <a:tailEnd/>
            </a:ln>
            <a:effectLst/>
          </p:spPr>
          <p:txBody>
            <a:bodyPr anchor="ctr">
              <a:spAutoFit/>
            </a:bodyPr>
            <a:lstStyle/>
            <a:p>
              <a:r>
                <a:rPr lang="en-US" sz="2400" dirty="0" smtClean="0">
                  <a:latin typeface="Arial" pitchFamily="34" charset="0"/>
                  <a:cs typeface="Arial" pitchFamily="34" charset="0"/>
                </a:rPr>
                <a:t>1-simplex</a:t>
              </a:r>
              <a:endParaRPr lang="en-US" sz="2400" dirty="0">
                <a:latin typeface="Arial" pitchFamily="34" charset="0"/>
                <a:cs typeface="Arial" pitchFamily="34" charset="0"/>
              </a:endParaRPr>
            </a:p>
          </p:txBody>
        </p:sp>
        <p:grpSp>
          <p:nvGrpSpPr>
            <p:cNvPr id="3" name="Group 36"/>
            <p:cNvGrpSpPr>
              <a:grpSpLocks/>
            </p:cNvGrpSpPr>
            <p:nvPr/>
          </p:nvGrpSpPr>
          <p:grpSpPr bwMode="auto">
            <a:xfrm>
              <a:off x="6602004" y="3178788"/>
              <a:ext cx="1838325" cy="249237"/>
              <a:chOff x="3401" y="1327"/>
              <a:chExt cx="1158" cy="157"/>
            </a:xfrm>
          </p:grpSpPr>
          <p:sp>
            <p:nvSpPr>
              <p:cNvPr id="14357" name="Line 21"/>
              <p:cNvSpPr>
                <a:spLocks noChangeShapeType="1"/>
              </p:cNvSpPr>
              <p:nvPr/>
            </p:nvSpPr>
            <p:spPr bwMode="auto">
              <a:xfrm>
                <a:off x="3517" y="1405"/>
                <a:ext cx="921" cy="0"/>
              </a:xfrm>
              <a:prstGeom prst="line">
                <a:avLst/>
              </a:prstGeom>
              <a:noFill/>
              <a:ln w="38100">
                <a:solidFill>
                  <a:schemeClr val="tx1"/>
                </a:solidFill>
                <a:round/>
                <a:headEnd/>
                <a:tailEnd/>
              </a:ln>
              <a:effectLst/>
            </p:spPr>
            <p:txBody>
              <a:bodyPr wrap="none" anchor="ctr"/>
              <a:lstStyle/>
              <a:p>
                <a:endParaRPr lang="en-US" dirty="0">
                  <a:latin typeface="Arial" pitchFamily="34" charset="0"/>
                  <a:cs typeface="Arial" pitchFamily="34" charset="0"/>
                </a:endParaRPr>
              </a:p>
            </p:txBody>
          </p:sp>
          <p:grpSp>
            <p:nvGrpSpPr>
              <p:cNvPr id="4" name="Group 30"/>
              <p:cNvGrpSpPr>
                <a:grpSpLocks/>
              </p:cNvGrpSpPr>
              <p:nvPr/>
            </p:nvGrpSpPr>
            <p:grpSpPr bwMode="auto">
              <a:xfrm>
                <a:off x="3401" y="1327"/>
                <a:ext cx="183" cy="157"/>
                <a:chOff x="2625" y="3482"/>
                <a:chExt cx="183" cy="157"/>
              </a:xfrm>
            </p:grpSpPr>
            <p:sp>
              <p:nvSpPr>
                <p:cNvPr id="14367" name="Oval 31"/>
                <p:cNvSpPr>
                  <a:spLocks noChangeArrowheads="1"/>
                </p:cNvSpPr>
                <p:nvPr/>
              </p:nvSpPr>
              <p:spPr bwMode="auto">
                <a:xfrm>
                  <a:off x="2625" y="3482"/>
                  <a:ext cx="183" cy="157"/>
                </a:xfrm>
                <a:prstGeom prst="ellipse">
                  <a:avLst/>
                </a:prstGeom>
                <a:solidFill>
                  <a:schemeClr val="accent1"/>
                </a:solidFill>
                <a:ln w="38100">
                  <a:solidFill>
                    <a:schemeClr val="tx1"/>
                  </a:solidFill>
                  <a:round/>
                  <a:headEnd/>
                  <a:tailEnd/>
                </a:ln>
                <a:effectLst/>
              </p:spPr>
              <p:txBody>
                <a:bodyPr wrap="none" anchor="ctr"/>
                <a:lstStyle/>
                <a:p>
                  <a:endParaRPr lang="en-US" dirty="0">
                    <a:latin typeface="Arial" pitchFamily="34" charset="0"/>
                    <a:cs typeface="Arial" pitchFamily="34" charset="0"/>
                  </a:endParaRPr>
                </a:p>
              </p:txBody>
            </p:sp>
            <p:sp>
              <p:nvSpPr>
                <p:cNvPr id="14368" name="Oval 32"/>
                <p:cNvSpPr>
                  <a:spLocks noChangeArrowheads="1"/>
                </p:cNvSpPr>
                <p:nvPr/>
              </p:nvSpPr>
              <p:spPr bwMode="auto">
                <a:xfrm>
                  <a:off x="2747" y="3520"/>
                  <a:ext cx="27" cy="54"/>
                </a:xfrm>
                <a:prstGeom prst="ellipse">
                  <a:avLst/>
                </a:prstGeom>
                <a:solidFill>
                  <a:schemeClr val="bg1"/>
                </a:solidFill>
                <a:ln w="3175">
                  <a:solidFill>
                    <a:schemeClr val="tx1"/>
                  </a:solidFill>
                  <a:round/>
                  <a:headEnd/>
                  <a:tailEnd/>
                </a:ln>
                <a:effectLst/>
              </p:spPr>
              <p:txBody>
                <a:bodyPr wrap="none" anchor="ctr"/>
                <a:lstStyle/>
                <a:p>
                  <a:endParaRPr lang="en-US" dirty="0">
                    <a:latin typeface="Arial" pitchFamily="34" charset="0"/>
                    <a:cs typeface="Arial" pitchFamily="34" charset="0"/>
                  </a:endParaRPr>
                </a:p>
              </p:txBody>
            </p:sp>
          </p:grpSp>
          <p:grpSp>
            <p:nvGrpSpPr>
              <p:cNvPr id="5" name="Group 33"/>
              <p:cNvGrpSpPr>
                <a:grpSpLocks/>
              </p:cNvGrpSpPr>
              <p:nvPr/>
            </p:nvGrpSpPr>
            <p:grpSpPr bwMode="auto">
              <a:xfrm>
                <a:off x="4376" y="1327"/>
                <a:ext cx="183" cy="157"/>
                <a:chOff x="2625" y="3482"/>
                <a:chExt cx="183" cy="157"/>
              </a:xfrm>
            </p:grpSpPr>
            <p:sp>
              <p:nvSpPr>
                <p:cNvPr id="14370" name="Oval 34"/>
                <p:cNvSpPr>
                  <a:spLocks noChangeArrowheads="1"/>
                </p:cNvSpPr>
                <p:nvPr/>
              </p:nvSpPr>
              <p:spPr bwMode="auto">
                <a:xfrm>
                  <a:off x="2625" y="3482"/>
                  <a:ext cx="183" cy="157"/>
                </a:xfrm>
                <a:prstGeom prst="ellipse">
                  <a:avLst/>
                </a:prstGeom>
                <a:solidFill>
                  <a:schemeClr val="accent1"/>
                </a:solidFill>
                <a:ln w="38100">
                  <a:solidFill>
                    <a:schemeClr val="tx1"/>
                  </a:solidFill>
                  <a:round/>
                  <a:headEnd/>
                  <a:tailEnd/>
                </a:ln>
                <a:effectLst/>
              </p:spPr>
              <p:txBody>
                <a:bodyPr wrap="none" anchor="ctr"/>
                <a:lstStyle/>
                <a:p>
                  <a:endParaRPr lang="en-US" dirty="0">
                    <a:latin typeface="Arial" pitchFamily="34" charset="0"/>
                    <a:cs typeface="Arial" pitchFamily="34" charset="0"/>
                  </a:endParaRPr>
                </a:p>
              </p:txBody>
            </p:sp>
            <p:sp>
              <p:nvSpPr>
                <p:cNvPr id="14371" name="Oval 35"/>
                <p:cNvSpPr>
                  <a:spLocks noChangeArrowheads="1"/>
                </p:cNvSpPr>
                <p:nvPr/>
              </p:nvSpPr>
              <p:spPr bwMode="auto">
                <a:xfrm>
                  <a:off x="2747" y="3520"/>
                  <a:ext cx="27" cy="54"/>
                </a:xfrm>
                <a:prstGeom prst="ellipse">
                  <a:avLst/>
                </a:prstGeom>
                <a:solidFill>
                  <a:schemeClr val="bg1"/>
                </a:solidFill>
                <a:ln w="3175">
                  <a:solidFill>
                    <a:schemeClr val="tx1"/>
                  </a:solidFill>
                  <a:round/>
                  <a:headEnd/>
                  <a:tailEnd/>
                </a:ln>
                <a:effectLst/>
              </p:spPr>
              <p:txBody>
                <a:bodyPr wrap="none" anchor="ctr"/>
                <a:lstStyle/>
                <a:p>
                  <a:endParaRPr lang="en-US" dirty="0">
                    <a:latin typeface="Arial" pitchFamily="34" charset="0"/>
                    <a:cs typeface="Arial" pitchFamily="34" charset="0"/>
                  </a:endParaRPr>
                </a:p>
              </p:txBody>
            </p:sp>
          </p:grpSp>
        </p:grpSp>
      </p:grpSp>
      <p:grpSp>
        <p:nvGrpSpPr>
          <p:cNvPr id="50" name="Group 49"/>
          <p:cNvGrpSpPr/>
          <p:nvPr/>
        </p:nvGrpSpPr>
        <p:grpSpPr>
          <a:xfrm>
            <a:off x="5101772" y="4319124"/>
            <a:ext cx="3192462" cy="1970455"/>
            <a:chOff x="4820740" y="4319124"/>
            <a:chExt cx="3192462" cy="1970455"/>
          </a:xfrm>
        </p:grpSpPr>
        <p:sp>
          <p:nvSpPr>
            <p:cNvPr id="14404" name="Text Box 68"/>
            <p:cNvSpPr txBox="1">
              <a:spLocks noChangeArrowheads="1"/>
            </p:cNvSpPr>
            <p:nvPr/>
          </p:nvSpPr>
          <p:spPr bwMode="auto">
            <a:xfrm>
              <a:off x="4820740" y="5827914"/>
              <a:ext cx="3192462" cy="461665"/>
            </a:xfrm>
            <a:prstGeom prst="rect">
              <a:avLst/>
            </a:prstGeom>
            <a:noFill/>
            <a:ln w="9525">
              <a:noFill/>
              <a:miter lim="800000"/>
              <a:headEnd/>
              <a:tailEnd/>
            </a:ln>
            <a:effectLst/>
          </p:spPr>
          <p:txBody>
            <a:bodyPr anchor="ctr">
              <a:spAutoFit/>
            </a:bodyPr>
            <a:lstStyle/>
            <a:p>
              <a:r>
                <a:rPr lang="en-US" sz="2400" dirty="0" smtClean="0">
                  <a:latin typeface="Arial" pitchFamily="34" charset="0"/>
                  <a:cs typeface="Arial" pitchFamily="34" charset="0"/>
                </a:rPr>
                <a:t>3-simplex</a:t>
              </a:r>
              <a:endParaRPr lang="en-US" sz="2400" dirty="0">
                <a:latin typeface="Arial" pitchFamily="34" charset="0"/>
                <a:cs typeface="Arial" pitchFamily="34" charset="0"/>
              </a:endParaRPr>
            </a:p>
          </p:txBody>
        </p:sp>
        <p:grpSp>
          <p:nvGrpSpPr>
            <p:cNvPr id="8" name="Group 70"/>
            <p:cNvGrpSpPr>
              <a:grpSpLocks/>
            </p:cNvGrpSpPr>
            <p:nvPr/>
          </p:nvGrpSpPr>
          <p:grpSpPr bwMode="auto">
            <a:xfrm>
              <a:off x="5562317" y="4319124"/>
              <a:ext cx="1946275" cy="1620838"/>
              <a:chOff x="3729" y="2639"/>
              <a:chExt cx="1226" cy="1021"/>
            </a:xfrm>
          </p:grpSpPr>
          <p:sp>
            <p:nvSpPr>
              <p:cNvPr id="14402" name="Freeform 66"/>
              <p:cNvSpPr>
                <a:spLocks/>
              </p:cNvSpPr>
              <p:nvPr/>
            </p:nvSpPr>
            <p:spPr bwMode="auto">
              <a:xfrm>
                <a:off x="4096" y="2731"/>
                <a:ext cx="755" cy="848"/>
              </a:xfrm>
              <a:custGeom>
                <a:avLst/>
                <a:gdLst/>
                <a:ahLst/>
                <a:cxnLst>
                  <a:cxn ang="0">
                    <a:pos x="0" y="0"/>
                  </a:cxn>
                  <a:cxn ang="0">
                    <a:pos x="652" y="848"/>
                  </a:cxn>
                  <a:cxn ang="0">
                    <a:pos x="755" y="320"/>
                  </a:cxn>
                  <a:cxn ang="0">
                    <a:pos x="0" y="0"/>
                  </a:cxn>
                </a:cxnLst>
                <a:rect l="0" t="0" r="r" b="b"/>
                <a:pathLst>
                  <a:path w="755" h="848">
                    <a:moveTo>
                      <a:pt x="0" y="0"/>
                    </a:moveTo>
                    <a:lnTo>
                      <a:pt x="652" y="848"/>
                    </a:lnTo>
                    <a:lnTo>
                      <a:pt x="755" y="320"/>
                    </a:lnTo>
                    <a:lnTo>
                      <a:pt x="0" y="0"/>
                    </a:lnTo>
                    <a:close/>
                  </a:path>
                </a:pathLst>
              </a:custGeom>
              <a:solidFill>
                <a:srgbClr val="FF7C80"/>
              </a:solidFill>
              <a:ln w="38100" cap="flat" cmpd="sng">
                <a:solidFill>
                  <a:schemeClr val="tx1"/>
                </a:solidFill>
                <a:prstDash val="solid"/>
                <a:round/>
                <a:headEnd type="none" w="med" len="med"/>
                <a:tailEnd type="none" w="med" len="med"/>
              </a:ln>
              <a:effectLst/>
            </p:spPr>
            <p:txBody>
              <a:bodyPr wrap="none" anchor="ctr"/>
              <a:lstStyle/>
              <a:p>
                <a:endParaRPr lang="en-US" dirty="0">
                  <a:latin typeface="Arial" pitchFamily="34" charset="0"/>
                  <a:cs typeface="Arial" pitchFamily="34" charset="0"/>
                </a:endParaRPr>
              </a:p>
            </p:txBody>
          </p:sp>
          <p:sp>
            <p:nvSpPr>
              <p:cNvPr id="14401" name="Freeform 65"/>
              <p:cNvSpPr>
                <a:spLocks/>
              </p:cNvSpPr>
              <p:nvPr/>
            </p:nvSpPr>
            <p:spPr bwMode="auto">
              <a:xfrm>
                <a:off x="3827" y="2720"/>
                <a:ext cx="931" cy="890"/>
              </a:xfrm>
              <a:custGeom>
                <a:avLst/>
                <a:gdLst/>
                <a:ahLst/>
                <a:cxnLst>
                  <a:cxn ang="0">
                    <a:pos x="269" y="0"/>
                  </a:cxn>
                  <a:cxn ang="0">
                    <a:pos x="931" y="890"/>
                  </a:cxn>
                  <a:cxn ang="0">
                    <a:pos x="0" y="817"/>
                  </a:cxn>
                  <a:cxn ang="0">
                    <a:pos x="269" y="0"/>
                  </a:cxn>
                </a:cxnLst>
                <a:rect l="0" t="0" r="r" b="b"/>
                <a:pathLst>
                  <a:path w="931" h="890">
                    <a:moveTo>
                      <a:pt x="269" y="0"/>
                    </a:moveTo>
                    <a:lnTo>
                      <a:pt x="931" y="890"/>
                    </a:lnTo>
                    <a:lnTo>
                      <a:pt x="0" y="817"/>
                    </a:lnTo>
                    <a:lnTo>
                      <a:pt x="269" y="0"/>
                    </a:lnTo>
                    <a:close/>
                  </a:path>
                </a:pathLst>
              </a:custGeom>
              <a:gradFill rotWithShape="0">
                <a:gsLst>
                  <a:gs pos="0">
                    <a:srgbClr val="FF0000">
                      <a:gamma/>
                      <a:shade val="46275"/>
                      <a:invGamma/>
                    </a:srgbClr>
                  </a:gs>
                  <a:gs pos="50000">
                    <a:srgbClr val="FF0000"/>
                  </a:gs>
                  <a:gs pos="100000">
                    <a:srgbClr val="FF0000">
                      <a:gamma/>
                      <a:shade val="46275"/>
                      <a:invGamma/>
                    </a:srgbClr>
                  </a:gs>
                </a:gsLst>
                <a:lin ang="5400000" scaled="1"/>
              </a:gradFill>
              <a:ln w="38100" cap="flat" cmpd="sng">
                <a:solidFill>
                  <a:schemeClr val="tx1"/>
                </a:solidFill>
                <a:prstDash val="solid"/>
                <a:round/>
                <a:headEnd type="none" w="med" len="med"/>
                <a:tailEnd type="none" w="med" len="med"/>
              </a:ln>
              <a:effectLst/>
            </p:spPr>
            <p:txBody>
              <a:bodyPr wrap="none" anchor="ctr"/>
              <a:lstStyle/>
              <a:p>
                <a:endParaRPr lang="en-US" dirty="0">
                  <a:latin typeface="Arial" pitchFamily="34" charset="0"/>
                  <a:cs typeface="Arial" pitchFamily="34" charset="0"/>
                </a:endParaRPr>
              </a:p>
            </p:txBody>
          </p:sp>
          <p:grpSp>
            <p:nvGrpSpPr>
              <p:cNvPr id="9" name="Group 52"/>
              <p:cNvGrpSpPr>
                <a:grpSpLocks/>
              </p:cNvGrpSpPr>
              <p:nvPr/>
            </p:nvGrpSpPr>
            <p:grpSpPr bwMode="auto">
              <a:xfrm>
                <a:off x="4003" y="2639"/>
                <a:ext cx="194" cy="165"/>
                <a:chOff x="3366" y="2963"/>
                <a:chExt cx="432" cy="384"/>
              </a:xfrm>
            </p:grpSpPr>
            <p:sp>
              <p:nvSpPr>
                <p:cNvPr id="14389" name="Oval 53"/>
                <p:cNvSpPr>
                  <a:spLocks noChangeArrowheads="1"/>
                </p:cNvSpPr>
                <p:nvPr/>
              </p:nvSpPr>
              <p:spPr bwMode="auto">
                <a:xfrm>
                  <a:off x="3366" y="2963"/>
                  <a:ext cx="432" cy="384"/>
                </a:xfrm>
                <a:prstGeom prst="ellipse">
                  <a:avLst/>
                </a:prstGeom>
                <a:solidFill>
                  <a:srgbClr val="FF0000"/>
                </a:solidFill>
                <a:ln w="38100">
                  <a:solidFill>
                    <a:schemeClr val="tx1"/>
                  </a:solidFill>
                  <a:round/>
                  <a:headEnd/>
                  <a:tailEnd/>
                </a:ln>
                <a:effectLst/>
              </p:spPr>
              <p:txBody>
                <a:bodyPr wrap="none" anchor="ctr"/>
                <a:lstStyle/>
                <a:p>
                  <a:endParaRPr lang="en-US" dirty="0">
                    <a:latin typeface="Arial" pitchFamily="34" charset="0"/>
                    <a:cs typeface="Arial" pitchFamily="34" charset="0"/>
                  </a:endParaRPr>
                </a:p>
              </p:txBody>
            </p:sp>
            <p:sp>
              <p:nvSpPr>
                <p:cNvPr id="14390" name="Oval 54"/>
                <p:cNvSpPr>
                  <a:spLocks noChangeArrowheads="1"/>
                </p:cNvSpPr>
                <p:nvPr/>
              </p:nvSpPr>
              <p:spPr bwMode="auto">
                <a:xfrm>
                  <a:off x="3655" y="3055"/>
                  <a:ext cx="62" cy="134"/>
                </a:xfrm>
                <a:prstGeom prst="ellipse">
                  <a:avLst/>
                </a:prstGeom>
                <a:solidFill>
                  <a:srgbClr val="FF7C80"/>
                </a:solidFill>
                <a:ln w="3175">
                  <a:solidFill>
                    <a:schemeClr val="tx1"/>
                  </a:solidFill>
                  <a:round/>
                  <a:headEnd/>
                  <a:tailEnd/>
                </a:ln>
                <a:effectLst/>
              </p:spPr>
              <p:txBody>
                <a:bodyPr wrap="none" anchor="ctr"/>
                <a:lstStyle/>
                <a:p>
                  <a:endParaRPr lang="en-US" dirty="0">
                    <a:latin typeface="Arial" pitchFamily="34" charset="0"/>
                    <a:cs typeface="Arial" pitchFamily="34" charset="0"/>
                  </a:endParaRPr>
                </a:p>
              </p:txBody>
            </p:sp>
          </p:grpSp>
          <p:grpSp>
            <p:nvGrpSpPr>
              <p:cNvPr id="10" name="Group 61"/>
              <p:cNvGrpSpPr>
                <a:grpSpLocks/>
              </p:cNvGrpSpPr>
              <p:nvPr/>
            </p:nvGrpSpPr>
            <p:grpSpPr bwMode="auto">
              <a:xfrm>
                <a:off x="4653" y="3495"/>
                <a:ext cx="194" cy="165"/>
                <a:chOff x="3366" y="2963"/>
                <a:chExt cx="432" cy="384"/>
              </a:xfrm>
            </p:grpSpPr>
            <p:sp>
              <p:nvSpPr>
                <p:cNvPr id="14398" name="Oval 62"/>
                <p:cNvSpPr>
                  <a:spLocks noChangeArrowheads="1"/>
                </p:cNvSpPr>
                <p:nvPr/>
              </p:nvSpPr>
              <p:spPr bwMode="auto">
                <a:xfrm>
                  <a:off x="3366" y="2963"/>
                  <a:ext cx="432" cy="384"/>
                </a:xfrm>
                <a:prstGeom prst="ellipse">
                  <a:avLst/>
                </a:prstGeom>
                <a:solidFill>
                  <a:srgbClr val="FF0000"/>
                </a:solidFill>
                <a:ln w="38100">
                  <a:solidFill>
                    <a:schemeClr val="tx1"/>
                  </a:solidFill>
                  <a:round/>
                  <a:headEnd/>
                  <a:tailEnd/>
                </a:ln>
                <a:effectLst/>
              </p:spPr>
              <p:txBody>
                <a:bodyPr wrap="none" anchor="ctr"/>
                <a:lstStyle/>
                <a:p>
                  <a:endParaRPr lang="en-US" dirty="0">
                    <a:latin typeface="Arial" pitchFamily="34" charset="0"/>
                    <a:cs typeface="Arial" pitchFamily="34" charset="0"/>
                  </a:endParaRPr>
                </a:p>
              </p:txBody>
            </p:sp>
            <p:sp>
              <p:nvSpPr>
                <p:cNvPr id="14399" name="Oval 63"/>
                <p:cNvSpPr>
                  <a:spLocks noChangeArrowheads="1"/>
                </p:cNvSpPr>
                <p:nvPr/>
              </p:nvSpPr>
              <p:spPr bwMode="auto">
                <a:xfrm>
                  <a:off x="3655" y="3055"/>
                  <a:ext cx="62" cy="134"/>
                </a:xfrm>
                <a:prstGeom prst="ellipse">
                  <a:avLst/>
                </a:prstGeom>
                <a:solidFill>
                  <a:srgbClr val="FF7C80"/>
                </a:solidFill>
                <a:ln w="3175">
                  <a:solidFill>
                    <a:schemeClr val="tx1"/>
                  </a:solidFill>
                  <a:round/>
                  <a:headEnd/>
                  <a:tailEnd/>
                </a:ln>
                <a:effectLst/>
              </p:spPr>
              <p:txBody>
                <a:bodyPr wrap="none" anchor="ctr"/>
                <a:lstStyle/>
                <a:p>
                  <a:endParaRPr lang="en-US" dirty="0">
                    <a:latin typeface="Arial" pitchFamily="34" charset="0"/>
                    <a:cs typeface="Arial" pitchFamily="34" charset="0"/>
                  </a:endParaRPr>
                </a:p>
              </p:txBody>
            </p:sp>
          </p:grpSp>
          <p:sp>
            <p:nvSpPr>
              <p:cNvPr id="14403" name="Line 67"/>
              <p:cNvSpPr>
                <a:spLocks noChangeShapeType="1"/>
              </p:cNvSpPr>
              <p:nvPr/>
            </p:nvSpPr>
            <p:spPr bwMode="auto">
              <a:xfrm flipV="1">
                <a:off x="3817" y="3051"/>
                <a:ext cx="1055" cy="486"/>
              </a:xfrm>
              <a:prstGeom prst="line">
                <a:avLst/>
              </a:prstGeom>
              <a:noFill/>
              <a:ln w="9525">
                <a:solidFill>
                  <a:schemeClr val="tx1"/>
                </a:solidFill>
                <a:round/>
                <a:headEnd/>
                <a:tailEnd/>
              </a:ln>
              <a:effectLst/>
            </p:spPr>
            <p:txBody>
              <a:bodyPr wrap="none" anchor="ctr"/>
              <a:lstStyle/>
              <a:p>
                <a:endParaRPr lang="en-US" dirty="0">
                  <a:latin typeface="Arial" pitchFamily="34" charset="0"/>
                  <a:cs typeface="Arial" pitchFamily="34" charset="0"/>
                </a:endParaRPr>
              </a:p>
            </p:txBody>
          </p:sp>
          <p:grpSp>
            <p:nvGrpSpPr>
              <p:cNvPr id="11" name="Group 58"/>
              <p:cNvGrpSpPr>
                <a:grpSpLocks/>
              </p:cNvGrpSpPr>
              <p:nvPr/>
            </p:nvGrpSpPr>
            <p:grpSpPr bwMode="auto">
              <a:xfrm>
                <a:off x="3729" y="3452"/>
                <a:ext cx="194" cy="165"/>
                <a:chOff x="3366" y="2963"/>
                <a:chExt cx="432" cy="384"/>
              </a:xfrm>
            </p:grpSpPr>
            <p:sp>
              <p:nvSpPr>
                <p:cNvPr id="14395" name="Oval 59"/>
                <p:cNvSpPr>
                  <a:spLocks noChangeArrowheads="1"/>
                </p:cNvSpPr>
                <p:nvPr/>
              </p:nvSpPr>
              <p:spPr bwMode="auto">
                <a:xfrm>
                  <a:off x="3366" y="2963"/>
                  <a:ext cx="432" cy="384"/>
                </a:xfrm>
                <a:prstGeom prst="ellipse">
                  <a:avLst/>
                </a:prstGeom>
                <a:solidFill>
                  <a:srgbClr val="FF0000"/>
                </a:solidFill>
                <a:ln w="38100">
                  <a:solidFill>
                    <a:schemeClr val="tx1"/>
                  </a:solidFill>
                  <a:round/>
                  <a:headEnd/>
                  <a:tailEnd/>
                </a:ln>
                <a:effectLst/>
              </p:spPr>
              <p:txBody>
                <a:bodyPr wrap="none" anchor="ctr"/>
                <a:lstStyle/>
                <a:p>
                  <a:endParaRPr lang="en-US" dirty="0">
                    <a:latin typeface="Arial" pitchFamily="34" charset="0"/>
                    <a:cs typeface="Arial" pitchFamily="34" charset="0"/>
                  </a:endParaRPr>
                </a:p>
              </p:txBody>
            </p:sp>
            <p:sp>
              <p:nvSpPr>
                <p:cNvPr id="14396" name="Oval 60"/>
                <p:cNvSpPr>
                  <a:spLocks noChangeArrowheads="1"/>
                </p:cNvSpPr>
                <p:nvPr/>
              </p:nvSpPr>
              <p:spPr bwMode="auto">
                <a:xfrm>
                  <a:off x="3655" y="3055"/>
                  <a:ext cx="62" cy="134"/>
                </a:xfrm>
                <a:prstGeom prst="ellipse">
                  <a:avLst/>
                </a:prstGeom>
                <a:solidFill>
                  <a:srgbClr val="FF7C80"/>
                </a:solidFill>
                <a:ln w="3175">
                  <a:solidFill>
                    <a:schemeClr val="tx1"/>
                  </a:solidFill>
                  <a:round/>
                  <a:headEnd/>
                  <a:tailEnd/>
                </a:ln>
                <a:effectLst/>
              </p:spPr>
              <p:txBody>
                <a:bodyPr wrap="none" anchor="ctr"/>
                <a:lstStyle/>
                <a:p>
                  <a:endParaRPr lang="en-US" dirty="0">
                    <a:latin typeface="Arial" pitchFamily="34" charset="0"/>
                    <a:cs typeface="Arial" pitchFamily="34" charset="0"/>
                  </a:endParaRPr>
                </a:p>
              </p:txBody>
            </p:sp>
          </p:grpSp>
          <p:grpSp>
            <p:nvGrpSpPr>
              <p:cNvPr id="12" name="Group 55"/>
              <p:cNvGrpSpPr>
                <a:grpSpLocks/>
              </p:cNvGrpSpPr>
              <p:nvPr/>
            </p:nvGrpSpPr>
            <p:grpSpPr bwMode="auto">
              <a:xfrm>
                <a:off x="4761" y="2952"/>
                <a:ext cx="194" cy="165"/>
                <a:chOff x="3366" y="2963"/>
                <a:chExt cx="432" cy="384"/>
              </a:xfrm>
            </p:grpSpPr>
            <p:sp>
              <p:nvSpPr>
                <p:cNvPr id="14392" name="Oval 56"/>
                <p:cNvSpPr>
                  <a:spLocks noChangeArrowheads="1"/>
                </p:cNvSpPr>
                <p:nvPr/>
              </p:nvSpPr>
              <p:spPr bwMode="auto">
                <a:xfrm>
                  <a:off x="3366" y="2963"/>
                  <a:ext cx="432" cy="384"/>
                </a:xfrm>
                <a:prstGeom prst="ellipse">
                  <a:avLst/>
                </a:prstGeom>
                <a:solidFill>
                  <a:srgbClr val="FF0000"/>
                </a:solidFill>
                <a:ln w="38100">
                  <a:solidFill>
                    <a:schemeClr val="tx1"/>
                  </a:solidFill>
                  <a:round/>
                  <a:headEnd/>
                  <a:tailEnd/>
                </a:ln>
                <a:effectLst/>
              </p:spPr>
              <p:txBody>
                <a:bodyPr wrap="none" anchor="ctr"/>
                <a:lstStyle/>
                <a:p>
                  <a:endParaRPr lang="en-US" dirty="0">
                    <a:latin typeface="Arial" pitchFamily="34" charset="0"/>
                    <a:cs typeface="Arial" pitchFamily="34" charset="0"/>
                  </a:endParaRPr>
                </a:p>
              </p:txBody>
            </p:sp>
            <p:sp>
              <p:nvSpPr>
                <p:cNvPr id="14393" name="Oval 57"/>
                <p:cNvSpPr>
                  <a:spLocks noChangeArrowheads="1"/>
                </p:cNvSpPr>
                <p:nvPr/>
              </p:nvSpPr>
              <p:spPr bwMode="auto">
                <a:xfrm>
                  <a:off x="3655" y="3055"/>
                  <a:ext cx="62" cy="134"/>
                </a:xfrm>
                <a:prstGeom prst="ellipse">
                  <a:avLst/>
                </a:prstGeom>
                <a:solidFill>
                  <a:srgbClr val="FF7C80"/>
                </a:solidFill>
                <a:ln w="3175">
                  <a:solidFill>
                    <a:schemeClr val="tx1"/>
                  </a:solidFill>
                  <a:round/>
                  <a:headEnd/>
                  <a:tailEnd/>
                </a:ln>
                <a:effectLst/>
              </p:spPr>
              <p:txBody>
                <a:bodyPr wrap="none" anchor="ctr"/>
                <a:lstStyle/>
                <a:p>
                  <a:endParaRPr lang="en-US" dirty="0">
                    <a:latin typeface="Arial" pitchFamily="34" charset="0"/>
                    <a:cs typeface="Arial" pitchFamily="34" charset="0"/>
                  </a:endParaRPr>
                </a:p>
              </p:txBody>
            </p:sp>
          </p:grpSp>
        </p:grpSp>
      </p:grpSp>
      <p:sp>
        <p:nvSpPr>
          <p:cNvPr id="45" name="Text Box 122"/>
          <p:cNvSpPr txBox="1">
            <a:spLocks noChangeArrowheads="1"/>
          </p:cNvSpPr>
          <p:nvPr/>
        </p:nvSpPr>
        <p:spPr bwMode="auto">
          <a:xfrm>
            <a:off x="787876" y="1581982"/>
            <a:ext cx="5875476" cy="523220"/>
          </a:xfrm>
          <a:prstGeom prst="rect">
            <a:avLst/>
          </a:prstGeom>
          <a:solidFill>
            <a:schemeClr val="bg1">
              <a:alpha val="89999"/>
            </a:schemeClr>
          </a:solidFill>
          <a:ln w="38100" algn="ctr">
            <a:solidFill>
              <a:srgbClr val="FF0000"/>
            </a:solidFill>
            <a:miter lim="800000"/>
            <a:headEnd/>
            <a:tailEnd/>
          </a:ln>
          <a:effectLst>
            <a:outerShdw blurRad="50800" dist="38100" dir="2700000" algn="tl" rotWithShape="0">
              <a:prstClr val="black">
                <a:alpha val="40000"/>
              </a:prstClr>
            </a:outerShdw>
          </a:effectLst>
        </p:spPr>
        <p:txBody>
          <a:bodyPr wrap="square">
            <a:spAutoFit/>
          </a:bodyPr>
          <a:lstStyle/>
          <a:p>
            <a:r>
              <a:rPr lang="en-US" sz="2800" dirty="0" smtClean="0">
                <a:solidFill>
                  <a:schemeClr val="tx1"/>
                </a:solidFill>
                <a:latin typeface="Arial" pitchFamily="34" charset="0"/>
                <a:cs typeface="Arial" pitchFamily="34" charset="0"/>
              </a:rPr>
              <a:t>Combinatorial</a:t>
            </a:r>
            <a:r>
              <a:rPr lang="en-US" sz="2800" dirty="0" smtClean="0">
                <a:latin typeface="Arial" pitchFamily="34" charset="0"/>
                <a:cs typeface="Arial" pitchFamily="34" charset="0"/>
              </a:rPr>
              <a:t>: a set of vertexes.</a:t>
            </a:r>
            <a:endParaRPr lang="en-US" sz="2800" dirty="0" smtClean="0">
              <a:solidFill>
                <a:schemeClr val="tx1"/>
              </a:solidFill>
              <a:latin typeface="Arial" pitchFamily="34" charset="0"/>
              <a:cs typeface="Arial" pitchFamily="34" charset="0"/>
            </a:endParaRPr>
          </a:p>
        </p:txBody>
      </p:sp>
      <p:sp>
        <p:nvSpPr>
          <p:cNvPr id="46" name="Text Box 122"/>
          <p:cNvSpPr txBox="1">
            <a:spLocks noChangeArrowheads="1"/>
          </p:cNvSpPr>
          <p:nvPr/>
        </p:nvSpPr>
        <p:spPr bwMode="auto">
          <a:xfrm>
            <a:off x="2064412" y="1942612"/>
            <a:ext cx="5875476" cy="954107"/>
          </a:xfrm>
          <a:prstGeom prst="rect">
            <a:avLst/>
          </a:prstGeom>
          <a:solidFill>
            <a:schemeClr val="bg1">
              <a:alpha val="89999"/>
            </a:schemeClr>
          </a:solidFill>
          <a:ln w="38100" algn="ctr">
            <a:solidFill>
              <a:srgbClr val="FF0000"/>
            </a:solidFill>
            <a:miter lim="800000"/>
            <a:headEnd/>
            <a:tailEnd/>
          </a:ln>
          <a:effectLst>
            <a:outerShdw blurRad="50800" dist="38100" dir="2700000" algn="tl" rotWithShape="0">
              <a:prstClr val="black">
                <a:alpha val="40000"/>
              </a:prstClr>
            </a:outerShdw>
          </a:effectLst>
        </p:spPr>
        <p:txBody>
          <a:bodyPr wrap="square">
            <a:spAutoFit/>
          </a:bodyPr>
          <a:lstStyle/>
          <a:p>
            <a:r>
              <a:rPr lang="en-US" sz="2800" dirty="0" smtClean="0">
                <a:solidFill>
                  <a:schemeClr val="tx1"/>
                </a:solidFill>
                <a:latin typeface="Arial" pitchFamily="34" charset="0"/>
                <a:cs typeface="Arial" pitchFamily="34" charset="0"/>
              </a:rPr>
              <a:t>Geometric</a:t>
            </a:r>
            <a:r>
              <a:rPr lang="en-US" sz="2800" dirty="0" smtClean="0">
                <a:latin typeface="Arial" pitchFamily="34" charset="0"/>
                <a:cs typeface="Arial" pitchFamily="34" charset="0"/>
              </a:rPr>
              <a:t>: convex hull of points in general position</a:t>
            </a:r>
            <a:endParaRPr lang="en-US" sz="2800" dirty="0" smtClean="0">
              <a:solidFill>
                <a:schemeClr val="tx1"/>
              </a:solidFill>
              <a:latin typeface="Arial" pitchFamily="34" charset="0"/>
              <a:cs typeface="Arial" pitchFamily="34" charset="0"/>
            </a:endParaRPr>
          </a:p>
        </p:txBody>
      </p:sp>
      <p:sp>
        <p:nvSpPr>
          <p:cNvPr id="51" name="Text Box 122"/>
          <p:cNvSpPr txBox="1">
            <a:spLocks noChangeArrowheads="1"/>
          </p:cNvSpPr>
          <p:nvPr/>
        </p:nvSpPr>
        <p:spPr bwMode="auto">
          <a:xfrm>
            <a:off x="3707324" y="4285951"/>
            <a:ext cx="1826141" cy="523220"/>
          </a:xfrm>
          <a:prstGeom prst="rect">
            <a:avLst/>
          </a:prstGeom>
          <a:solidFill>
            <a:schemeClr val="bg1">
              <a:alpha val="89999"/>
            </a:schemeClr>
          </a:solidFill>
          <a:ln w="38100" algn="ctr">
            <a:solidFill>
              <a:srgbClr val="FF0000"/>
            </a:solidFill>
            <a:miter lim="800000"/>
            <a:headEnd/>
            <a:tailEnd/>
          </a:ln>
          <a:effectLst>
            <a:outerShdw blurRad="50800" dist="38100" dir="2700000" algn="tl" rotWithShape="0">
              <a:prstClr val="black">
                <a:alpha val="40000"/>
              </a:prstClr>
            </a:outerShdw>
          </a:effectLst>
        </p:spPr>
        <p:txBody>
          <a:bodyPr wrap="none">
            <a:spAutoFit/>
          </a:bodyPr>
          <a:lstStyle/>
          <a:p>
            <a:r>
              <a:rPr lang="en-US" sz="2800" dirty="0" smtClean="0">
                <a:solidFill>
                  <a:schemeClr val="tx1"/>
                </a:solidFill>
                <a:latin typeface="Arial" pitchFamily="34" charset="0"/>
                <a:cs typeface="Arial" pitchFamily="34" charset="0"/>
              </a:rPr>
              <a:t>dimension</a:t>
            </a:r>
          </a:p>
        </p:txBody>
      </p:sp>
      <p:sp>
        <p:nvSpPr>
          <p:cNvPr id="58" name="Rounded Rectangular Callout 57"/>
          <p:cNvSpPr/>
          <p:nvPr/>
        </p:nvSpPr>
        <p:spPr bwMode="auto">
          <a:xfrm>
            <a:off x="5911910" y="3494638"/>
            <a:ext cx="416459" cy="398352"/>
          </a:xfrm>
          <a:prstGeom prst="wedgeRoundRectCallout">
            <a:avLst>
              <a:gd name="adj1" fmla="val -127355"/>
              <a:gd name="adj2" fmla="val 139773"/>
              <a:gd name="adj3" fmla="val 16667"/>
            </a:avLst>
          </a:prstGeom>
          <a:noFill/>
          <a:ln w="38100" cap="flat" cmpd="sng" algn="ctr">
            <a:solidFill>
              <a:srgbClr val="FF0000"/>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dirty="0" smtClean="0">
              <a:ln>
                <a:noFill/>
              </a:ln>
              <a:solidFill>
                <a:srgbClr val="0000FF"/>
              </a:solidFill>
              <a:effectLst/>
              <a:latin typeface="Comic Sans MS" pitchFamily="66" charset="0"/>
            </a:endParaRPr>
          </a:p>
        </p:txBody>
      </p:sp>
      <p:sp>
        <p:nvSpPr>
          <p:cNvPr id="59" name="Rounded Rectangular Callout 58"/>
          <p:cNvSpPr/>
          <p:nvPr/>
        </p:nvSpPr>
        <p:spPr bwMode="auto">
          <a:xfrm>
            <a:off x="5955668" y="5892297"/>
            <a:ext cx="416459" cy="398352"/>
          </a:xfrm>
          <a:prstGeom prst="wedgeRoundRectCallout">
            <a:avLst>
              <a:gd name="adj1" fmla="val -159964"/>
              <a:gd name="adj2" fmla="val -317046"/>
              <a:gd name="adj3" fmla="val 16667"/>
            </a:avLst>
          </a:prstGeom>
          <a:noFill/>
          <a:ln w="38100" cap="flat" cmpd="sng" algn="ctr">
            <a:solidFill>
              <a:srgbClr val="FF0000"/>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dirty="0" smtClean="0">
              <a:ln>
                <a:noFill/>
              </a:ln>
              <a:solidFill>
                <a:srgbClr val="0000FF"/>
              </a:solidFill>
              <a:effectLst/>
              <a:latin typeface="Comic Sans MS" pitchFamily="66" charset="0"/>
            </a:endParaRPr>
          </a:p>
        </p:txBody>
      </p:sp>
      <p:sp>
        <p:nvSpPr>
          <p:cNvPr id="61" name="Rounded Rectangular Callout 60"/>
          <p:cNvSpPr/>
          <p:nvPr/>
        </p:nvSpPr>
        <p:spPr bwMode="auto">
          <a:xfrm>
            <a:off x="1141618" y="3496927"/>
            <a:ext cx="416459" cy="398352"/>
          </a:xfrm>
          <a:prstGeom prst="wedgeRoundRectCallout">
            <a:avLst>
              <a:gd name="adj1" fmla="val 566124"/>
              <a:gd name="adj2" fmla="val 142046"/>
              <a:gd name="adj3" fmla="val 16667"/>
            </a:avLst>
          </a:prstGeom>
          <a:noFill/>
          <a:ln w="38100" cap="flat" cmpd="sng" algn="ctr">
            <a:solidFill>
              <a:srgbClr val="FF0000"/>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dirty="0" smtClean="0">
              <a:ln>
                <a:noFill/>
              </a:ln>
              <a:solidFill>
                <a:srgbClr val="0000FF"/>
              </a:solidFill>
              <a:effectLst/>
              <a:latin typeface="Comic Sans MS" pitchFamily="66" charset="0"/>
            </a:endParaRPr>
          </a:p>
        </p:txBody>
      </p:sp>
      <p:sp>
        <p:nvSpPr>
          <p:cNvPr id="2" name="Footer Placeholder 1"/>
          <p:cNvSpPr>
            <a:spLocks noGrp="1"/>
          </p:cNvSpPr>
          <p:nvPr>
            <p:ph type="ftr" sz="quarter" idx="11"/>
          </p:nvPr>
        </p:nvSpPr>
        <p:spPr/>
        <p:txBody>
          <a:bodyPr/>
          <a:lstStyle/>
          <a:p>
            <a:r>
              <a:rPr lang="en-US" smtClean="0"/>
              <a:t>Distributed Computing through Combinatorial Topology</a:t>
            </a:r>
            <a:endParaRPr lang="en-US"/>
          </a:p>
        </p:txBody>
      </p:sp>
      <p:sp>
        <p:nvSpPr>
          <p:cNvPr id="7" name="Rectangle 6"/>
          <p:cNvSpPr/>
          <p:nvPr/>
        </p:nvSpPr>
        <p:spPr bwMode="auto">
          <a:xfrm>
            <a:off x="457200" y="5609762"/>
            <a:ext cx="1490018" cy="1248238"/>
          </a:xfrm>
          <a:prstGeom prst="rect">
            <a:avLst/>
          </a:prstGeom>
          <a:solidFill>
            <a:schemeClr val="bg1"/>
          </a:solidFill>
          <a:ln w="38100">
            <a:solidFill>
              <a:schemeClr val="bg1"/>
            </a:solidFill>
            <a:round/>
            <a:headEnd/>
            <a:tailEnd/>
          </a:ln>
          <a:effectLst/>
        </p:spPr>
        <p:txBody>
          <a:bodyPr wrap="none" rtlCol="0" anchor="ctr"/>
          <a:lstStyle/>
          <a:p>
            <a:pPr algn="ctr"/>
            <a:endParaRPr lang="en-US" dirty="0">
              <a:latin typeface="Arial" pitchFamily="34" charset="0"/>
              <a:cs typeface="Arial" pitchFamily="34" charset="0"/>
            </a:endParaRPr>
          </a:p>
        </p:txBody>
      </p:sp>
      <p:grpSp>
        <p:nvGrpSpPr>
          <p:cNvPr id="47" name="Group 46"/>
          <p:cNvGrpSpPr/>
          <p:nvPr/>
        </p:nvGrpSpPr>
        <p:grpSpPr>
          <a:xfrm>
            <a:off x="637524" y="4512636"/>
            <a:ext cx="2509947" cy="1583430"/>
            <a:chOff x="969853" y="3792538"/>
            <a:chExt cx="2509947" cy="1583430"/>
          </a:xfrm>
        </p:grpSpPr>
        <p:grpSp>
          <p:nvGrpSpPr>
            <p:cNvPr id="6" name="Group 78"/>
            <p:cNvGrpSpPr>
              <a:grpSpLocks/>
            </p:cNvGrpSpPr>
            <p:nvPr/>
          </p:nvGrpSpPr>
          <p:grpSpPr bwMode="auto">
            <a:xfrm>
              <a:off x="1749425" y="3792538"/>
              <a:ext cx="1730375" cy="1482725"/>
              <a:chOff x="1102" y="2389"/>
              <a:chExt cx="1090" cy="934"/>
            </a:xfrm>
          </p:grpSpPr>
          <p:sp>
            <p:nvSpPr>
              <p:cNvPr id="14386" name="Freeform 50"/>
              <p:cNvSpPr>
                <a:spLocks/>
              </p:cNvSpPr>
              <p:nvPr/>
            </p:nvSpPr>
            <p:spPr bwMode="auto">
              <a:xfrm>
                <a:off x="1229" y="2488"/>
                <a:ext cx="879" cy="755"/>
              </a:xfrm>
              <a:custGeom>
                <a:avLst/>
                <a:gdLst/>
                <a:ahLst/>
                <a:cxnLst>
                  <a:cxn ang="0">
                    <a:pos x="0" y="362"/>
                  </a:cxn>
                  <a:cxn ang="0">
                    <a:pos x="734" y="0"/>
                  </a:cxn>
                  <a:cxn ang="0">
                    <a:pos x="879" y="755"/>
                  </a:cxn>
                  <a:cxn ang="0">
                    <a:pos x="0" y="362"/>
                  </a:cxn>
                </a:cxnLst>
                <a:rect l="0" t="0" r="r" b="b"/>
                <a:pathLst>
                  <a:path w="879" h="755">
                    <a:moveTo>
                      <a:pt x="0" y="362"/>
                    </a:moveTo>
                    <a:lnTo>
                      <a:pt x="734" y="0"/>
                    </a:lnTo>
                    <a:lnTo>
                      <a:pt x="879" y="755"/>
                    </a:lnTo>
                    <a:lnTo>
                      <a:pt x="0" y="362"/>
                    </a:lnTo>
                    <a:close/>
                  </a:path>
                </a:pathLst>
              </a:custGeom>
              <a:gradFill rotWithShape="0">
                <a:gsLst>
                  <a:gs pos="0">
                    <a:srgbClr val="00FFFF"/>
                  </a:gs>
                  <a:gs pos="50000">
                    <a:srgbClr val="00FFFF">
                      <a:gamma/>
                      <a:shade val="46275"/>
                      <a:invGamma/>
                    </a:srgbClr>
                  </a:gs>
                  <a:gs pos="100000">
                    <a:srgbClr val="00FFFF"/>
                  </a:gs>
                </a:gsLst>
                <a:lin ang="5400000" scaled="1"/>
              </a:gradFill>
              <a:ln w="38100" cap="flat" cmpd="sng">
                <a:solidFill>
                  <a:schemeClr val="tx1"/>
                </a:solidFill>
                <a:prstDash val="solid"/>
                <a:round/>
                <a:headEnd type="none" w="med" len="med"/>
                <a:tailEnd type="none" w="med" len="med"/>
              </a:ln>
              <a:effectLst/>
            </p:spPr>
            <p:txBody>
              <a:bodyPr wrap="none" anchor="ctr"/>
              <a:lstStyle/>
              <a:p>
                <a:endParaRPr lang="en-US" dirty="0">
                  <a:latin typeface="Arial" pitchFamily="34" charset="0"/>
                  <a:cs typeface="Arial" pitchFamily="34" charset="0"/>
                </a:endParaRPr>
              </a:p>
            </p:txBody>
          </p:sp>
          <p:sp>
            <p:nvSpPr>
              <p:cNvPr id="14374" name="Oval 38"/>
              <p:cNvSpPr>
                <a:spLocks noChangeArrowheads="1"/>
              </p:cNvSpPr>
              <p:nvPr/>
            </p:nvSpPr>
            <p:spPr bwMode="auto">
              <a:xfrm>
                <a:off x="1102" y="2758"/>
                <a:ext cx="194" cy="165"/>
              </a:xfrm>
              <a:prstGeom prst="ellipse">
                <a:avLst/>
              </a:prstGeom>
              <a:solidFill>
                <a:srgbClr val="00FFFF"/>
              </a:solidFill>
              <a:ln w="38100">
                <a:solidFill>
                  <a:schemeClr val="tx1"/>
                </a:solidFill>
                <a:round/>
                <a:headEnd/>
                <a:tailEnd/>
              </a:ln>
              <a:effectLst/>
            </p:spPr>
            <p:txBody>
              <a:bodyPr wrap="none" anchor="ctr"/>
              <a:lstStyle/>
              <a:p>
                <a:endParaRPr lang="en-US" dirty="0">
                  <a:latin typeface="Arial" pitchFamily="34" charset="0"/>
                  <a:cs typeface="Arial" pitchFamily="34" charset="0"/>
                </a:endParaRPr>
              </a:p>
            </p:txBody>
          </p:sp>
          <p:sp>
            <p:nvSpPr>
              <p:cNvPr id="14375" name="Oval 39"/>
              <p:cNvSpPr>
                <a:spLocks noChangeArrowheads="1"/>
              </p:cNvSpPr>
              <p:nvPr/>
            </p:nvSpPr>
            <p:spPr bwMode="auto">
              <a:xfrm>
                <a:off x="1232" y="2798"/>
                <a:ext cx="28" cy="57"/>
              </a:xfrm>
              <a:prstGeom prst="ellipse">
                <a:avLst/>
              </a:prstGeom>
              <a:solidFill>
                <a:schemeClr val="bg1"/>
              </a:solidFill>
              <a:ln w="3175">
                <a:solidFill>
                  <a:schemeClr val="tx1"/>
                </a:solidFill>
                <a:round/>
                <a:headEnd/>
                <a:tailEnd/>
              </a:ln>
              <a:effectLst/>
            </p:spPr>
            <p:txBody>
              <a:bodyPr wrap="none" anchor="ctr"/>
              <a:lstStyle/>
              <a:p>
                <a:endParaRPr lang="en-US" dirty="0">
                  <a:latin typeface="Arial" pitchFamily="34" charset="0"/>
                  <a:cs typeface="Arial" pitchFamily="34" charset="0"/>
                </a:endParaRPr>
              </a:p>
            </p:txBody>
          </p:sp>
          <p:sp>
            <p:nvSpPr>
              <p:cNvPr id="14381" name="Oval 45"/>
              <p:cNvSpPr>
                <a:spLocks noChangeArrowheads="1"/>
              </p:cNvSpPr>
              <p:nvPr/>
            </p:nvSpPr>
            <p:spPr bwMode="auto">
              <a:xfrm>
                <a:off x="1850" y="2389"/>
                <a:ext cx="194" cy="165"/>
              </a:xfrm>
              <a:prstGeom prst="ellipse">
                <a:avLst/>
              </a:prstGeom>
              <a:solidFill>
                <a:srgbClr val="00FFFF"/>
              </a:solidFill>
              <a:ln w="38100">
                <a:solidFill>
                  <a:schemeClr val="tx1"/>
                </a:solidFill>
                <a:round/>
                <a:headEnd/>
                <a:tailEnd/>
              </a:ln>
              <a:effectLst/>
            </p:spPr>
            <p:txBody>
              <a:bodyPr wrap="none" anchor="ctr"/>
              <a:lstStyle/>
              <a:p>
                <a:endParaRPr lang="en-US" dirty="0">
                  <a:latin typeface="Arial" pitchFamily="34" charset="0"/>
                  <a:cs typeface="Arial" pitchFamily="34" charset="0"/>
                </a:endParaRPr>
              </a:p>
            </p:txBody>
          </p:sp>
          <p:sp>
            <p:nvSpPr>
              <p:cNvPr id="14382" name="Oval 46"/>
              <p:cNvSpPr>
                <a:spLocks noChangeArrowheads="1"/>
              </p:cNvSpPr>
              <p:nvPr/>
            </p:nvSpPr>
            <p:spPr bwMode="auto">
              <a:xfrm>
                <a:off x="1980" y="2429"/>
                <a:ext cx="28" cy="57"/>
              </a:xfrm>
              <a:prstGeom prst="ellipse">
                <a:avLst/>
              </a:prstGeom>
              <a:solidFill>
                <a:schemeClr val="bg1"/>
              </a:solidFill>
              <a:ln w="3175">
                <a:solidFill>
                  <a:schemeClr val="tx1"/>
                </a:solidFill>
                <a:round/>
                <a:headEnd/>
                <a:tailEnd/>
              </a:ln>
              <a:effectLst/>
            </p:spPr>
            <p:txBody>
              <a:bodyPr wrap="none" anchor="ctr"/>
              <a:lstStyle/>
              <a:p>
                <a:endParaRPr lang="en-US" dirty="0">
                  <a:latin typeface="Arial" pitchFamily="34" charset="0"/>
                  <a:cs typeface="Arial" pitchFamily="34" charset="0"/>
                </a:endParaRPr>
              </a:p>
            </p:txBody>
          </p:sp>
          <p:sp>
            <p:nvSpPr>
              <p:cNvPr id="14384" name="Oval 48"/>
              <p:cNvSpPr>
                <a:spLocks noChangeArrowheads="1"/>
              </p:cNvSpPr>
              <p:nvPr/>
            </p:nvSpPr>
            <p:spPr bwMode="auto">
              <a:xfrm>
                <a:off x="1998" y="3158"/>
                <a:ext cx="194" cy="165"/>
              </a:xfrm>
              <a:prstGeom prst="ellipse">
                <a:avLst/>
              </a:prstGeom>
              <a:solidFill>
                <a:srgbClr val="00FFFF"/>
              </a:solidFill>
              <a:ln w="38100">
                <a:solidFill>
                  <a:schemeClr val="tx1"/>
                </a:solidFill>
                <a:round/>
                <a:headEnd/>
                <a:tailEnd/>
              </a:ln>
              <a:effectLst/>
            </p:spPr>
            <p:txBody>
              <a:bodyPr wrap="none" anchor="ctr"/>
              <a:lstStyle/>
              <a:p>
                <a:endParaRPr lang="en-US" dirty="0">
                  <a:latin typeface="Arial" pitchFamily="34" charset="0"/>
                  <a:cs typeface="Arial" pitchFamily="34" charset="0"/>
                </a:endParaRPr>
              </a:p>
            </p:txBody>
          </p:sp>
          <p:sp>
            <p:nvSpPr>
              <p:cNvPr id="14385" name="Oval 49"/>
              <p:cNvSpPr>
                <a:spLocks noChangeArrowheads="1"/>
              </p:cNvSpPr>
              <p:nvPr/>
            </p:nvSpPr>
            <p:spPr bwMode="auto">
              <a:xfrm>
                <a:off x="2128" y="3198"/>
                <a:ext cx="28" cy="57"/>
              </a:xfrm>
              <a:prstGeom prst="ellipse">
                <a:avLst/>
              </a:prstGeom>
              <a:solidFill>
                <a:schemeClr val="bg1"/>
              </a:solidFill>
              <a:ln w="3175">
                <a:solidFill>
                  <a:schemeClr val="tx1"/>
                </a:solidFill>
                <a:round/>
                <a:headEnd/>
                <a:tailEnd/>
              </a:ln>
              <a:effectLst/>
            </p:spPr>
            <p:txBody>
              <a:bodyPr wrap="none" anchor="ctr"/>
              <a:lstStyle/>
              <a:p>
                <a:endParaRPr lang="en-US" dirty="0">
                  <a:latin typeface="Arial" pitchFamily="34" charset="0"/>
                  <a:cs typeface="Arial" pitchFamily="34" charset="0"/>
                </a:endParaRPr>
              </a:p>
            </p:txBody>
          </p:sp>
        </p:grpSp>
        <p:sp>
          <p:nvSpPr>
            <p:cNvPr id="14387" name="Text Box 51"/>
            <p:cNvSpPr txBox="1">
              <a:spLocks noChangeArrowheads="1"/>
            </p:cNvSpPr>
            <p:nvPr/>
          </p:nvSpPr>
          <p:spPr bwMode="auto">
            <a:xfrm>
              <a:off x="969853" y="4914303"/>
              <a:ext cx="2257425" cy="461665"/>
            </a:xfrm>
            <a:prstGeom prst="rect">
              <a:avLst/>
            </a:prstGeom>
            <a:noFill/>
            <a:ln w="9525">
              <a:noFill/>
              <a:miter lim="800000"/>
              <a:headEnd/>
              <a:tailEnd/>
            </a:ln>
            <a:effectLst/>
          </p:spPr>
          <p:txBody>
            <a:bodyPr anchor="ctr">
              <a:spAutoFit/>
            </a:bodyPr>
            <a:lstStyle/>
            <a:p>
              <a:r>
                <a:rPr lang="en-US" sz="2400" dirty="0" smtClean="0">
                  <a:latin typeface="Arial" pitchFamily="34" charset="0"/>
                  <a:cs typeface="Arial" pitchFamily="34" charset="0"/>
                </a:rPr>
                <a:t>2-simplex</a:t>
              </a:r>
              <a:endParaRPr lang="en-US" sz="2400" dirty="0">
                <a:latin typeface="Arial" pitchFamily="34" charset="0"/>
                <a:cs typeface="Arial" pitchFamily="34" charset="0"/>
              </a:endParaRPr>
            </a:p>
          </p:txBody>
        </p:sp>
      </p:grpSp>
      <p:sp>
        <p:nvSpPr>
          <p:cNvPr id="60" name="Rounded Rectangular Callout 59"/>
          <p:cNvSpPr/>
          <p:nvPr/>
        </p:nvSpPr>
        <p:spPr bwMode="auto">
          <a:xfrm>
            <a:off x="965699" y="5664451"/>
            <a:ext cx="416459" cy="398352"/>
          </a:xfrm>
          <a:prstGeom prst="wedgeRoundRectCallout">
            <a:avLst>
              <a:gd name="adj1" fmla="val 596559"/>
              <a:gd name="adj2" fmla="val -260228"/>
              <a:gd name="adj3" fmla="val 16667"/>
            </a:avLst>
          </a:prstGeom>
          <a:noFill/>
          <a:ln w="38100" cap="flat" cmpd="sng" algn="ctr">
            <a:solidFill>
              <a:srgbClr val="FF0000"/>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dirty="0" smtClean="0">
              <a:ln>
                <a:noFill/>
              </a:ln>
              <a:solidFill>
                <a:srgbClr val="0000FF"/>
              </a:solidFill>
              <a:effectLst/>
              <a:latin typeface="Comic Sans MS" pitchFamily="66" charset="0"/>
            </a:endParaRPr>
          </a:p>
        </p:txBody>
      </p:sp>
    </p:spTree>
    <p:extLst>
      <p:ext uri="{BB962C8B-B14F-4D97-AF65-F5344CB8AC3E}">
        <p14:creationId xmlns:p14="http://schemas.microsoft.com/office/powerpoint/2010/main" val="88607381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91C494E6-3BAE-433C-83ED-C86F41E5E1EE}" type="slidenum">
              <a:rPr lang="en-US"/>
              <a:pPr/>
              <a:t>39</a:t>
            </a:fld>
            <a:endParaRPr lang="en-US" dirty="0"/>
          </a:p>
        </p:txBody>
      </p:sp>
      <p:sp>
        <p:nvSpPr>
          <p:cNvPr id="15362" name="Rectangle 2"/>
          <p:cNvSpPr>
            <a:spLocks noGrp="1" noChangeArrowheads="1"/>
          </p:cNvSpPr>
          <p:nvPr>
            <p:ph type="title"/>
          </p:nvPr>
        </p:nvSpPr>
        <p:spPr/>
        <p:txBody>
          <a:bodyPr/>
          <a:lstStyle/>
          <a:p>
            <a:r>
              <a:rPr lang="en-US" dirty="0"/>
              <a:t>Simplicial Complex</a:t>
            </a:r>
          </a:p>
        </p:txBody>
      </p:sp>
      <p:pic>
        <p:nvPicPr>
          <p:cNvPr id="15363" name="Picture 3" descr="cx"/>
          <p:cNvPicPr>
            <a:picLocks noChangeAspect="1" noChangeArrowheads="1"/>
          </p:cNvPicPr>
          <p:nvPr/>
        </p:nvPicPr>
        <p:blipFill>
          <a:blip r:embed="rId3" cstate="print"/>
          <a:srcRect/>
          <a:stretch>
            <a:fillRect/>
          </a:stretch>
        </p:blipFill>
        <p:spPr bwMode="auto">
          <a:xfrm>
            <a:off x="1981200" y="1936750"/>
            <a:ext cx="5741988" cy="4438650"/>
          </a:xfrm>
          <a:prstGeom prst="rect">
            <a:avLst/>
          </a:prstGeom>
          <a:noFill/>
        </p:spPr>
      </p:pic>
      <p:sp>
        <p:nvSpPr>
          <p:cNvPr id="2" name="Footer Placeholder 1"/>
          <p:cNvSpPr>
            <a:spLocks noGrp="1"/>
          </p:cNvSpPr>
          <p:nvPr>
            <p:ph type="ftr" sz="quarter" idx="11"/>
          </p:nvPr>
        </p:nvSpPr>
        <p:spPr/>
        <p:txBody>
          <a:bodyPr/>
          <a:lstStyle/>
          <a:p>
            <a:r>
              <a:rPr lang="en-US" smtClean="0"/>
              <a:t>Distributed Computing through Combinatorial Topology</a:t>
            </a:r>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p:cNvPicPr>
            <a:picLocks noChangeAspect="1" noChangeArrowheads="1"/>
          </p:cNvPicPr>
          <p:nvPr/>
        </p:nvPicPr>
        <p:blipFill>
          <a:blip r:embed="rId2" cstate="print"/>
          <a:srcRect/>
          <a:stretch>
            <a:fillRect/>
          </a:stretch>
        </p:blipFill>
        <p:spPr bwMode="auto">
          <a:xfrm>
            <a:off x="0" y="-272142"/>
            <a:ext cx="9145076" cy="6858000"/>
          </a:xfrm>
          <a:prstGeom prst="rect">
            <a:avLst/>
          </a:prstGeom>
          <a:noFill/>
          <a:ln w="38100" algn="ctr">
            <a:noFill/>
            <a:miter lim="800000"/>
            <a:headEnd/>
            <a:tailEnd/>
          </a:ln>
          <a:effectLst/>
        </p:spPr>
      </p:pic>
      <p:sp>
        <p:nvSpPr>
          <p:cNvPr id="6" name="Rounded Rectangular Callout 5"/>
          <p:cNvSpPr/>
          <p:nvPr/>
        </p:nvSpPr>
        <p:spPr bwMode="auto">
          <a:xfrm>
            <a:off x="166254" y="2518488"/>
            <a:ext cx="3225339" cy="646986"/>
          </a:xfrm>
          <a:prstGeom prst="wedgeRoundRectCallout">
            <a:avLst>
              <a:gd name="adj1" fmla="val 35689"/>
              <a:gd name="adj2" fmla="val -76069"/>
              <a:gd name="adj3" fmla="val 16667"/>
            </a:avLst>
          </a:prstGeom>
          <a:solidFill>
            <a:schemeClr val="bg1"/>
          </a:solidFill>
          <a:ln w="38100" cap="flat" cmpd="sng" algn="ctr">
            <a:solidFill>
              <a:srgbClr val="0000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FF"/>
                </a:solidFill>
                <a:effectLst/>
                <a:latin typeface="Arial" pitchFamily="34" charset="0"/>
                <a:cs typeface="Arial" pitchFamily="34" charset="0"/>
              </a:rPr>
              <a:t>No, distributed computations are static mathematical objects!</a:t>
            </a:r>
          </a:p>
        </p:txBody>
      </p:sp>
      <p:sp>
        <p:nvSpPr>
          <p:cNvPr id="7" name="Rounded Rectangular Callout 6"/>
          <p:cNvSpPr/>
          <p:nvPr/>
        </p:nvSpPr>
        <p:spPr bwMode="auto">
          <a:xfrm>
            <a:off x="5927223" y="708953"/>
            <a:ext cx="2958957" cy="646986"/>
          </a:xfrm>
          <a:prstGeom prst="wedgeRoundRectCallout">
            <a:avLst>
              <a:gd name="adj1" fmla="val -65835"/>
              <a:gd name="adj2" fmla="val -4961"/>
              <a:gd name="adj3" fmla="val 16667"/>
            </a:avLst>
          </a:prstGeom>
          <a:solidFill>
            <a:schemeClr val="bg1"/>
          </a:solidFill>
          <a:ln w="38100" cap="flat" cmpd="sng" algn="ctr">
            <a:solidFill>
              <a:srgbClr val="0000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FF"/>
                </a:solidFill>
                <a:effectLst/>
                <a:latin typeface="Arial" pitchFamily="34" charset="0"/>
                <a:cs typeface="Arial" pitchFamily="34" charset="0"/>
              </a:rPr>
              <a:t>Distributed computations unfold in time!</a:t>
            </a:r>
          </a:p>
        </p:txBody>
      </p:sp>
      <p:sp>
        <p:nvSpPr>
          <p:cNvPr id="8" name="Rounded Rectangular Callout 7"/>
          <p:cNvSpPr/>
          <p:nvPr/>
        </p:nvSpPr>
        <p:spPr bwMode="auto">
          <a:xfrm>
            <a:off x="3592530" y="4327554"/>
            <a:ext cx="2958957" cy="646986"/>
          </a:xfrm>
          <a:prstGeom prst="wedgeRoundRectCallout">
            <a:avLst>
              <a:gd name="adj1" fmla="val 45516"/>
              <a:gd name="adj2" fmla="val 95905"/>
              <a:gd name="adj3" fmla="val 16667"/>
            </a:avLst>
          </a:prstGeom>
          <a:solidFill>
            <a:schemeClr val="bg1"/>
          </a:solidFill>
          <a:ln w="38100" cap="flat" cmpd="sng" algn="ctr">
            <a:solidFill>
              <a:srgbClr val="0000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cs typeface="Arial" pitchFamily="34" charset="0"/>
              </a:rPr>
              <a:t>Operational</a:t>
            </a:r>
            <a:r>
              <a:rPr kumimoji="0" lang="en-US" sz="1600" b="0" i="0" u="none" strike="noStrike" cap="none" normalizeH="0" baseline="0" dirty="0" smtClean="0">
                <a:ln>
                  <a:noFill/>
                </a:ln>
                <a:solidFill>
                  <a:srgbClr val="0000FF"/>
                </a:solidFill>
                <a:effectLst/>
                <a:latin typeface="Arial" pitchFamily="34" charset="0"/>
                <a:cs typeface="Arial" pitchFamily="34" charset="0"/>
              </a:rPr>
              <a:t> versus </a:t>
            </a:r>
            <a:r>
              <a:rPr kumimoji="0" lang="en-US" sz="1600" b="0" i="0" u="none" strike="noStrike" cap="none" normalizeH="0" baseline="0" dirty="0" smtClean="0">
                <a:ln>
                  <a:noFill/>
                </a:ln>
                <a:solidFill>
                  <a:schemeClr val="tx1"/>
                </a:solidFill>
                <a:effectLst/>
                <a:latin typeface="Arial" pitchFamily="34" charset="0"/>
                <a:cs typeface="Arial" pitchFamily="34" charset="0"/>
              </a:rPr>
              <a:t>combinatorial</a:t>
            </a:r>
            <a:r>
              <a:rPr kumimoji="0" lang="en-US" sz="1600" b="0" i="0" u="none" strike="noStrike" cap="none" normalizeH="0" baseline="0" dirty="0" smtClean="0">
                <a:ln>
                  <a:noFill/>
                </a:ln>
                <a:solidFill>
                  <a:srgbClr val="0000FF"/>
                </a:solidFill>
                <a:effectLst/>
                <a:latin typeface="Arial" pitchFamily="34" charset="0"/>
                <a:cs typeface="Arial" pitchFamily="34" charset="0"/>
              </a:rPr>
              <a:t> approaches</a:t>
            </a:r>
            <a:r>
              <a:rPr kumimoji="0" lang="en-US" sz="1600" b="0" i="0" u="none" strike="noStrike" cap="none" normalizeH="0" dirty="0" smtClean="0">
                <a:ln>
                  <a:noFill/>
                </a:ln>
                <a:solidFill>
                  <a:srgbClr val="0000FF"/>
                </a:solidFill>
                <a:effectLst/>
                <a:latin typeface="Arial" pitchFamily="34" charset="0"/>
                <a:cs typeface="Arial" pitchFamily="34" charset="0"/>
              </a:rPr>
              <a:t> …</a:t>
            </a:r>
            <a:endParaRPr kumimoji="0" lang="en-US" sz="1600" b="0" i="0" u="none" strike="noStrike" cap="none" normalizeH="0" baseline="0" dirty="0" smtClean="0">
              <a:ln>
                <a:noFill/>
              </a:ln>
              <a:solidFill>
                <a:srgbClr val="0000FF"/>
              </a:solidFill>
              <a:effectLst/>
              <a:latin typeface="Arial" pitchFamily="34" charset="0"/>
              <a:cs typeface="Arial" pitchFamily="34" charset="0"/>
            </a:endParaRPr>
          </a:p>
        </p:txBody>
      </p:sp>
      <p:sp>
        <p:nvSpPr>
          <p:cNvPr id="4" name="Slide Number Placeholder 3"/>
          <p:cNvSpPr>
            <a:spLocks noGrp="1"/>
          </p:cNvSpPr>
          <p:nvPr>
            <p:ph type="sldNum" sz="quarter" idx="12"/>
          </p:nvPr>
        </p:nvSpPr>
        <p:spPr>
          <a:xfrm>
            <a:off x="6553200" y="5976258"/>
            <a:ext cx="1905000" cy="457200"/>
          </a:xfrm>
        </p:spPr>
        <p:txBody>
          <a:bodyPr/>
          <a:lstStyle/>
          <a:p>
            <a:fld id="{0278A794-4692-4779-9EBA-A0B3349CB0A1}" type="slidenum">
              <a:rPr lang="en-US" sz="1050" smtClean="0"/>
              <a:pPr/>
              <a:t>4</a:t>
            </a:fld>
            <a:endParaRPr lang="en-US" sz="1050"/>
          </a:p>
        </p:txBody>
      </p:sp>
      <p:sp>
        <p:nvSpPr>
          <p:cNvPr id="10" name="TextBox 9"/>
          <p:cNvSpPr txBox="1"/>
          <p:nvPr/>
        </p:nvSpPr>
        <p:spPr>
          <a:xfrm>
            <a:off x="166254" y="5505449"/>
            <a:ext cx="39376998" cy="738664"/>
          </a:xfrm>
          <a:prstGeom prst="rect">
            <a:avLst/>
          </a:prstGeom>
          <a:noFill/>
        </p:spPr>
        <p:txBody>
          <a:bodyPr wrap="none" rtlCol="0">
            <a:spAutoFit/>
          </a:bodyPr>
          <a:lstStyle/>
          <a:p>
            <a:pPr algn="l"/>
            <a:r>
              <a:rPr lang="en-US" sz="1400" dirty="0" smtClean="0">
                <a:solidFill>
                  <a:schemeClr val="bg1"/>
                </a:solidFill>
                <a:latin typeface="Arial" pitchFamily="34" charset="0"/>
                <a:cs typeface="Arial" pitchFamily="34" charset="0"/>
              </a:rPr>
              <a:t>Background picture: School of Athens, Rafael</a:t>
            </a:r>
          </a:p>
          <a:p>
            <a:pPr algn="l"/>
            <a:r>
              <a:rPr lang="en-US" sz="1400" dirty="0">
                <a:solidFill>
                  <a:schemeClr val="bg1"/>
                </a:solidFill>
                <a:latin typeface="Arial" pitchFamily="34" charset="0"/>
                <a:cs typeface="Arial" pitchFamily="34" charset="0"/>
              </a:rPr>
              <a:t>https://www.flickr.com/photos/stefanorometours/6796909455/in/photolist-6mya9T-bmBWo4-bmC4SR-bmBXrX-5cVEjb-6tnNmZ-bmBN9F-bmBLAn-bmBRkD-c4R8yh-c4R7bf-5HjLsE-6hGXZP-5HfsGp-8AKAmu-3L5n1D-68Gdnh-6tnLn4-7jgvsw-62WQie-62WLc8-afPWHf-NDCTi-c4RdgJ-c4ReUL-aioxzs-aidE1S-5HjLnJ-aidE9S-5y2S6B-aod9e9-5HjLjf-aDtLVY-a82rdi-a85ipS-aiFh6A-7KfgxW-68Gck5-68Ge21-dDw7BG-ajP4ho-8FBjh3-a85PH5-aDtLVW-a82rfz-a82r9B-aiAzJD-bv8CA1-aiCuFz-aiowBd</a:t>
            </a:r>
            <a:r>
              <a:rPr lang="en-US" sz="1400" dirty="0" smtClean="0">
                <a:solidFill>
                  <a:schemeClr val="bg1"/>
                </a:solidFill>
                <a:latin typeface="Arial" pitchFamily="34" charset="0"/>
                <a:cs typeface="Arial" pitchFamily="34" charset="0"/>
              </a:rPr>
              <a:t>/</a:t>
            </a:r>
          </a:p>
          <a:p>
            <a:pPr algn="l"/>
            <a:r>
              <a:rPr lang="en-US" sz="1400" dirty="0">
                <a:solidFill>
                  <a:schemeClr val="bg1"/>
                </a:solidFill>
                <a:latin typeface="Arial" pitchFamily="34" charset="0"/>
                <a:cs typeface="Arial" pitchFamily="34" charset="0"/>
              </a:rPr>
              <a:t>https://creativecommons.org/licenses/by/2.0/legalcode</a:t>
            </a:r>
            <a:endParaRPr lang="en-US" sz="1400" dirty="0" smtClean="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338633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91C494E6-3BAE-433C-83ED-C86F41E5E1EE}" type="slidenum">
              <a:rPr lang="en-US"/>
              <a:pPr/>
              <a:t>40</a:t>
            </a:fld>
            <a:endParaRPr lang="en-US" dirty="0"/>
          </a:p>
        </p:txBody>
      </p:sp>
      <p:sp>
        <p:nvSpPr>
          <p:cNvPr id="15362" name="Rectangle 2"/>
          <p:cNvSpPr>
            <a:spLocks noGrp="1" noChangeArrowheads="1"/>
          </p:cNvSpPr>
          <p:nvPr>
            <p:ph type="title"/>
          </p:nvPr>
        </p:nvSpPr>
        <p:spPr/>
        <p:txBody>
          <a:bodyPr/>
          <a:lstStyle/>
          <a:p>
            <a:r>
              <a:rPr lang="en-US" dirty="0"/>
              <a:t>Simplicial Complex</a:t>
            </a:r>
          </a:p>
        </p:txBody>
      </p:sp>
      <p:pic>
        <p:nvPicPr>
          <p:cNvPr id="15363" name="Picture 3" descr="cx"/>
          <p:cNvPicPr>
            <a:picLocks noChangeAspect="1" noChangeArrowheads="1"/>
          </p:cNvPicPr>
          <p:nvPr/>
        </p:nvPicPr>
        <p:blipFill>
          <a:blip r:embed="rId3" cstate="print"/>
          <a:srcRect/>
          <a:stretch>
            <a:fillRect/>
          </a:stretch>
        </p:blipFill>
        <p:spPr bwMode="auto">
          <a:xfrm>
            <a:off x="1981200" y="1936750"/>
            <a:ext cx="5741988" cy="4438650"/>
          </a:xfrm>
          <a:prstGeom prst="rect">
            <a:avLst/>
          </a:prstGeom>
          <a:noFill/>
        </p:spPr>
      </p:pic>
      <p:sp>
        <p:nvSpPr>
          <p:cNvPr id="6" name="Text Box 122"/>
          <p:cNvSpPr txBox="1">
            <a:spLocks noChangeArrowheads="1"/>
          </p:cNvSpPr>
          <p:nvPr/>
        </p:nvSpPr>
        <p:spPr bwMode="auto">
          <a:xfrm>
            <a:off x="787876" y="1581982"/>
            <a:ext cx="5875476" cy="954107"/>
          </a:xfrm>
          <a:prstGeom prst="rect">
            <a:avLst/>
          </a:prstGeom>
          <a:solidFill>
            <a:schemeClr val="bg1">
              <a:alpha val="89999"/>
            </a:schemeClr>
          </a:solidFill>
          <a:ln w="38100" algn="ctr">
            <a:solidFill>
              <a:srgbClr val="FF0000"/>
            </a:solidFill>
            <a:miter lim="800000"/>
            <a:headEnd/>
            <a:tailEnd/>
          </a:ln>
          <a:effectLst>
            <a:outerShdw blurRad="50800" dist="38100" dir="2700000" algn="tl" rotWithShape="0">
              <a:prstClr val="black">
                <a:alpha val="40000"/>
              </a:prstClr>
            </a:outerShdw>
          </a:effectLst>
        </p:spPr>
        <p:txBody>
          <a:bodyPr wrap="square">
            <a:spAutoFit/>
          </a:bodyPr>
          <a:lstStyle/>
          <a:p>
            <a:r>
              <a:rPr lang="en-US" sz="2800" dirty="0" smtClean="0">
                <a:solidFill>
                  <a:schemeClr val="tx1"/>
                </a:solidFill>
                <a:latin typeface="Arial" pitchFamily="34" charset="0"/>
                <a:cs typeface="Arial" pitchFamily="34" charset="0"/>
              </a:rPr>
              <a:t>Combinatorial</a:t>
            </a:r>
            <a:r>
              <a:rPr lang="en-US" sz="2800" dirty="0" smtClean="0">
                <a:latin typeface="Arial" pitchFamily="34" charset="0"/>
                <a:cs typeface="Arial" pitchFamily="34" charset="0"/>
              </a:rPr>
              <a:t>: a set of simplexes close under inclusion.</a:t>
            </a:r>
            <a:endParaRPr lang="en-US" sz="2800" dirty="0" smtClean="0">
              <a:solidFill>
                <a:schemeClr val="tx1"/>
              </a:solidFill>
              <a:latin typeface="Arial" pitchFamily="34" charset="0"/>
              <a:cs typeface="Arial" pitchFamily="34" charset="0"/>
            </a:endParaRPr>
          </a:p>
        </p:txBody>
      </p:sp>
      <p:sp>
        <p:nvSpPr>
          <p:cNvPr id="2" name="Footer Placeholder 1"/>
          <p:cNvSpPr>
            <a:spLocks noGrp="1"/>
          </p:cNvSpPr>
          <p:nvPr>
            <p:ph type="ftr" sz="quarter" idx="11"/>
          </p:nvPr>
        </p:nvSpPr>
        <p:spPr/>
        <p:txBody>
          <a:bodyPr/>
          <a:lstStyle/>
          <a:p>
            <a:r>
              <a:rPr lang="en-US" smtClean="0"/>
              <a:t>Distributed Computing through Combinatorial Topology</a:t>
            </a:r>
            <a:endParaRPr lang="en-US"/>
          </a:p>
        </p:txBody>
      </p:sp>
    </p:spTree>
    <p:extLst>
      <p:ext uri="{BB962C8B-B14F-4D97-AF65-F5344CB8AC3E}">
        <p14:creationId xmlns:p14="http://schemas.microsoft.com/office/powerpoint/2010/main" val="4157538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91C494E6-3BAE-433C-83ED-C86F41E5E1EE}" type="slidenum">
              <a:rPr lang="en-US"/>
              <a:pPr/>
              <a:t>41</a:t>
            </a:fld>
            <a:endParaRPr lang="en-US" dirty="0"/>
          </a:p>
        </p:txBody>
      </p:sp>
      <p:sp>
        <p:nvSpPr>
          <p:cNvPr id="15362" name="Rectangle 2"/>
          <p:cNvSpPr>
            <a:spLocks noGrp="1" noChangeArrowheads="1"/>
          </p:cNvSpPr>
          <p:nvPr>
            <p:ph type="title"/>
          </p:nvPr>
        </p:nvSpPr>
        <p:spPr/>
        <p:txBody>
          <a:bodyPr/>
          <a:lstStyle/>
          <a:p>
            <a:r>
              <a:rPr lang="en-US" dirty="0"/>
              <a:t>Simplicial Complex</a:t>
            </a:r>
          </a:p>
        </p:txBody>
      </p:sp>
      <p:pic>
        <p:nvPicPr>
          <p:cNvPr id="15363" name="Picture 3" descr="cx"/>
          <p:cNvPicPr>
            <a:picLocks noChangeAspect="1" noChangeArrowheads="1"/>
          </p:cNvPicPr>
          <p:nvPr/>
        </p:nvPicPr>
        <p:blipFill>
          <a:blip r:embed="rId3" cstate="print"/>
          <a:srcRect/>
          <a:stretch>
            <a:fillRect/>
          </a:stretch>
        </p:blipFill>
        <p:spPr bwMode="auto">
          <a:xfrm>
            <a:off x="1981200" y="1936750"/>
            <a:ext cx="5741988" cy="4438650"/>
          </a:xfrm>
          <a:prstGeom prst="rect">
            <a:avLst/>
          </a:prstGeom>
          <a:noFill/>
        </p:spPr>
      </p:pic>
      <p:sp>
        <p:nvSpPr>
          <p:cNvPr id="6" name="Text Box 122"/>
          <p:cNvSpPr txBox="1">
            <a:spLocks noChangeArrowheads="1"/>
          </p:cNvSpPr>
          <p:nvPr/>
        </p:nvSpPr>
        <p:spPr bwMode="auto">
          <a:xfrm>
            <a:off x="787876" y="1581982"/>
            <a:ext cx="5875476" cy="954107"/>
          </a:xfrm>
          <a:prstGeom prst="rect">
            <a:avLst/>
          </a:prstGeom>
          <a:solidFill>
            <a:schemeClr val="bg1">
              <a:alpha val="89999"/>
            </a:schemeClr>
          </a:solidFill>
          <a:ln w="38100" algn="ctr">
            <a:solidFill>
              <a:srgbClr val="FF0000"/>
            </a:solidFill>
            <a:miter lim="800000"/>
            <a:headEnd/>
            <a:tailEnd/>
          </a:ln>
          <a:effectLst>
            <a:outerShdw blurRad="50800" dist="38100" dir="2700000" algn="tl" rotWithShape="0">
              <a:prstClr val="black">
                <a:alpha val="40000"/>
              </a:prstClr>
            </a:outerShdw>
          </a:effectLst>
        </p:spPr>
        <p:txBody>
          <a:bodyPr wrap="square">
            <a:spAutoFit/>
          </a:bodyPr>
          <a:lstStyle/>
          <a:p>
            <a:r>
              <a:rPr lang="en-US" sz="2800" dirty="0" smtClean="0">
                <a:solidFill>
                  <a:schemeClr val="tx1"/>
                </a:solidFill>
                <a:latin typeface="Arial" pitchFamily="34" charset="0"/>
                <a:cs typeface="Arial" pitchFamily="34" charset="0"/>
              </a:rPr>
              <a:t>Combinatorial</a:t>
            </a:r>
            <a:r>
              <a:rPr lang="en-US" sz="2800" dirty="0" smtClean="0">
                <a:latin typeface="Arial" pitchFamily="34" charset="0"/>
                <a:cs typeface="Arial" pitchFamily="34" charset="0"/>
              </a:rPr>
              <a:t>: a set of simplexes close under inclusion.</a:t>
            </a:r>
            <a:endParaRPr lang="en-US" sz="2800" dirty="0" smtClean="0">
              <a:solidFill>
                <a:schemeClr val="tx1"/>
              </a:solidFill>
              <a:latin typeface="Arial" pitchFamily="34" charset="0"/>
              <a:cs typeface="Arial" pitchFamily="34" charset="0"/>
            </a:endParaRPr>
          </a:p>
        </p:txBody>
      </p:sp>
      <p:sp>
        <p:nvSpPr>
          <p:cNvPr id="7" name="Text Box 122"/>
          <p:cNvSpPr txBox="1">
            <a:spLocks noChangeArrowheads="1"/>
          </p:cNvSpPr>
          <p:nvPr/>
        </p:nvSpPr>
        <p:spPr bwMode="auto">
          <a:xfrm>
            <a:off x="2064412" y="1957852"/>
            <a:ext cx="5875476" cy="954107"/>
          </a:xfrm>
          <a:prstGeom prst="rect">
            <a:avLst/>
          </a:prstGeom>
          <a:solidFill>
            <a:schemeClr val="bg1">
              <a:alpha val="89999"/>
            </a:schemeClr>
          </a:solidFill>
          <a:ln w="38100" algn="ctr">
            <a:solidFill>
              <a:srgbClr val="FF0000"/>
            </a:solidFill>
            <a:miter lim="800000"/>
            <a:headEnd/>
            <a:tailEnd/>
          </a:ln>
          <a:effectLst>
            <a:outerShdw blurRad="50800" dist="38100" dir="2700000" algn="tl" rotWithShape="0">
              <a:prstClr val="black">
                <a:alpha val="40000"/>
              </a:prstClr>
            </a:outerShdw>
          </a:effectLst>
        </p:spPr>
        <p:txBody>
          <a:bodyPr wrap="square">
            <a:spAutoFit/>
          </a:bodyPr>
          <a:lstStyle/>
          <a:p>
            <a:r>
              <a:rPr lang="en-US" sz="2800" dirty="0" smtClean="0">
                <a:solidFill>
                  <a:schemeClr val="tx1"/>
                </a:solidFill>
                <a:latin typeface="Arial" pitchFamily="34" charset="0"/>
                <a:cs typeface="Arial" pitchFamily="34" charset="0"/>
              </a:rPr>
              <a:t>Geometric</a:t>
            </a:r>
            <a:r>
              <a:rPr lang="en-US" sz="2800" dirty="0" smtClean="0">
                <a:latin typeface="Arial" pitchFamily="34" charset="0"/>
                <a:cs typeface="Arial" pitchFamily="34" charset="0"/>
              </a:rPr>
              <a:t>: simplexes “glued together” along faces …</a:t>
            </a:r>
            <a:endParaRPr lang="en-US" sz="2800" dirty="0" smtClean="0">
              <a:solidFill>
                <a:schemeClr val="tx1"/>
              </a:solidFill>
              <a:latin typeface="Arial" pitchFamily="34" charset="0"/>
              <a:cs typeface="Arial" pitchFamily="34" charset="0"/>
            </a:endParaRPr>
          </a:p>
        </p:txBody>
      </p:sp>
      <p:sp>
        <p:nvSpPr>
          <p:cNvPr id="2" name="Footer Placeholder 1"/>
          <p:cNvSpPr>
            <a:spLocks noGrp="1"/>
          </p:cNvSpPr>
          <p:nvPr>
            <p:ph type="ftr" sz="quarter" idx="11"/>
          </p:nvPr>
        </p:nvSpPr>
        <p:spPr/>
        <p:txBody>
          <a:bodyPr/>
          <a:lstStyle/>
          <a:p>
            <a:r>
              <a:rPr lang="en-US" smtClean="0"/>
              <a:t>Distributed Computing through Combinatorial Topology</a:t>
            </a:r>
            <a:endParaRPr lang="en-US"/>
          </a:p>
        </p:txBody>
      </p:sp>
    </p:spTree>
    <p:extLst>
      <p:ext uri="{BB962C8B-B14F-4D97-AF65-F5344CB8AC3E}">
        <p14:creationId xmlns:p14="http://schemas.microsoft.com/office/powerpoint/2010/main" val="327953137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91C494E6-3BAE-433C-83ED-C86F41E5E1EE}" type="slidenum">
              <a:rPr lang="en-US"/>
              <a:pPr/>
              <a:t>42</a:t>
            </a:fld>
            <a:endParaRPr lang="en-US" dirty="0"/>
          </a:p>
        </p:txBody>
      </p:sp>
      <p:sp>
        <p:nvSpPr>
          <p:cNvPr id="15362" name="Rectangle 2"/>
          <p:cNvSpPr>
            <a:spLocks noGrp="1" noChangeArrowheads="1"/>
          </p:cNvSpPr>
          <p:nvPr>
            <p:ph type="title"/>
          </p:nvPr>
        </p:nvSpPr>
        <p:spPr/>
        <p:txBody>
          <a:bodyPr/>
          <a:lstStyle/>
          <a:p>
            <a:r>
              <a:rPr lang="en-US" dirty="0" smtClean="0"/>
              <a:t>Graphs </a:t>
            </a:r>
            <a:r>
              <a:rPr lang="en-US" dirty="0" err="1" smtClean="0"/>
              <a:t>vs</a:t>
            </a:r>
            <a:r>
              <a:rPr lang="en-US" dirty="0" smtClean="0"/>
              <a:t> Complexes</a:t>
            </a:r>
            <a:endParaRPr lang="en-US" dirty="0"/>
          </a:p>
        </p:txBody>
      </p:sp>
      <p:sp>
        <p:nvSpPr>
          <p:cNvPr id="2" name="Footer Placeholder 1"/>
          <p:cNvSpPr>
            <a:spLocks noGrp="1"/>
          </p:cNvSpPr>
          <p:nvPr>
            <p:ph type="ftr" sz="quarter" idx="11"/>
          </p:nvPr>
        </p:nvSpPr>
        <p:spPr/>
        <p:txBody>
          <a:bodyPr/>
          <a:lstStyle/>
          <a:p>
            <a:r>
              <a:rPr lang="en-US" smtClean="0"/>
              <a:t>Distributed Computing through Combinatorial Topology</a:t>
            </a:r>
            <a:endParaRPr lang="en-US"/>
          </a:p>
        </p:txBody>
      </p:sp>
      <p:grpSp>
        <p:nvGrpSpPr>
          <p:cNvPr id="3" name="Group 2"/>
          <p:cNvGrpSpPr/>
          <p:nvPr/>
        </p:nvGrpSpPr>
        <p:grpSpPr>
          <a:xfrm>
            <a:off x="686860" y="2070100"/>
            <a:ext cx="7770280" cy="2717800"/>
            <a:chOff x="821588" y="2070100"/>
            <a:chExt cx="7770280" cy="2717800"/>
          </a:xfrm>
        </p:grpSpPr>
        <p:pic>
          <p:nvPicPr>
            <p:cNvPr id="15363" name="Picture 3" descr="cx"/>
            <p:cNvPicPr>
              <a:picLocks noChangeAspect="1" noChangeArrowheads="1"/>
            </p:cNvPicPr>
            <p:nvPr/>
          </p:nvPicPr>
          <p:blipFill>
            <a:blip r:embed="rId3" cstate="print"/>
            <a:srcRect/>
            <a:stretch>
              <a:fillRect/>
            </a:stretch>
          </p:blipFill>
          <p:spPr bwMode="auto">
            <a:xfrm>
              <a:off x="5076030" y="2070100"/>
              <a:ext cx="3515838" cy="2717800"/>
            </a:xfrm>
            <a:prstGeom prst="rect">
              <a:avLst/>
            </a:prstGeom>
            <a:noFill/>
          </p:spPr>
        </p:pic>
        <p:grpSp>
          <p:nvGrpSpPr>
            <p:cNvPr id="8" name="Group 7"/>
            <p:cNvGrpSpPr/>
            <p:nvPr/>
          </p:nvGrpSpPr>
          <p:grpSpPr>
            <a:xfrm>
              <a:off x="821588" y="2259690"/>
              <a:ext cx="3582771" cy="2338620"/>
              <a:chOff x="2769769" y="1931943"/>
              <a:chExt cx="5217362" cy="3405584"/>
            </a:xfrm>
          </p:grpSpPr>
          <p:grpSp>
            <p:nvGrpSpPr>
              <p:cNvPr id="9" name="Group 8"/>
              <p:cNvGrpSpPr/>
              <p:nvPr/>
            </p:nvGrpSpPr>
            <p:grpSpPr>
              <a:xfrm>
                <a:off x="2769769" y="3158773"/>
                <a:ext cx="614550" cy="522684"/>
                <a:chOff x="4578350" y="2815051"/>
                <a:chExt cx="358704" cy="305083"/>
              </a:xfrm>
            </p:grpSpPr>
            <p:sp>
              <p:nvSpPr>
                <p:cNvPr id="23" name="Oval 39"/>
                <p:cNvSpPr>
                  <a:spLocks noChangeArrowheads="1"/>
                </p:cNvSpPr>
                <p:nvPr/>
              </p:nvSpPr>
              <p:spPr bwMode="auto">
                <a:xfrm>
                  <a:off x="4578350" y="2815051"/>
                  <a:ext cx="358704" cy="305083"/>
                </a:xfrm>
                <a:prstGeom prst="ellipse">
                  <a:avLst/>
                </a:prstGeom>
                <a:solidFill>
                  <a:srgbClr val="00FFFF"/>
                </a:solidFill>
                <a:ln w="38100">
                  <a:solidFill>
                    <a:schemeClr val="tx1"/>
                  </a:solidFill>
                  <a:round/>
                  <a:headEnd/>
                  <a:tailEnd/>
                </a:ln>
              </p:spPr>
              <p:txBody>
                <a:bodyPr wrap="none" anchor="ctr">
                  <a:prstTxWarp prst="textNoShape">
                    <a:avLst/>
                  </a:prstTxWarp>
                </a:bodyPr>
                <a:lstStyle/>
                <a:p>
                  <a:pPr algn="ctr" eaLnBrk="0" hangingPunct="0"/>
                  <a:endParaRPr lang="en-US" dirty="0">
                    <a:latin typeface="Arial" panose="020B0604020202020204" pitchFamily="34" charset="0"/>
                  </a:endParaRPr>
                </a:p>
              </p:txBody>
            </p:sp>
            <p:sp>
              <p:nvSpPr>
                <p:cNvPr id="24" name="Oval 40"/>
                <p:cNvSpPr>
                  <a:spLocks noChangeArrowheads="1"/>
                </p:cNvSpPr>
                <p:nvPr/>
              </p:nvSpPr>
              <p:spPr bwMode="auto">
                <a:xfrm>
                  <a:off x="4818719" y="2889011"/>
                  <a:ext cx="51772" cy="105392"/>
                </a:xfrm>
                <a:prstGeom prst="ellipse">
                  <a:avLst/>
                </a:prstGeom>
                <a:solidFill>
                  <a:schemeClr val="bg1"/>
                </a:solidFill>
                <a:ln w="3175">
                  <a:solidFill>
                    <a:schemeClr val="tx1"/>
                  </a:solidFill>
                  <a:round/>
                  <a:headEnd/>
                  <a:tailEnd/>
                </a:ln>
              </p:spPr>
              <p:txBody>
                <a:bodyPr wrap="none" anchor="ctr">
                  <a:prstTxWarp prst="textNoShape">
                    <a:avLst/>
                  </a:prstTxWarp>
                </a:bodyPr>
                <a:lstStyle/>
                <a:p>
                  <a:pPr algn="ctr" eaLnBrk="0" hangingPunct="0"/>
                  <a:endParaRPr lang="en-US" dirty="0">
                    <a:latin typeface="Arial" panose="020B0604020202020204" pitchFamily="34" charset="0"/>
                  </a:endParaRPr>
                </a:p>
              </p:txBody>
            </p:sp>
          </p:grpSp>
          <p:cxnSp>
            <p:nvCxnSpPr>
              <p:cNvPr id="10" name="Straight Connector 9"/>
              <p:cNvCxnSpPr>
                <a:stCxn id="23" idx="6"/>
              </p:cNvCxnSpPr>
              <p:nvPr/>
            </p:nvCxnSpPr>
            <p:spPr bwMode="auto">
              <a:xfrm>
                <a:off x="3384319" y="3420115"/>
                <a:ext cx="2353820" cy="0"/>
              </a:xfrm>
              <a:prstGeom prst="line">
                <a:avLst/>
              </a:prstGeom>
              <a:noFill/>
              <a:ln w="57150" cap="flat" cmpd="sng" algn="ctr">
                <a:solidFill>
                  <a:schemeClr val="tx1"/>
                </a:solidFill>
                <a:prstDash val="solid"/>
                <a:round/>
                <a:headEnd type="none" w="med" len="med"/>
                <a:tailEnd type="none" w="med" len="med"/>
              </a:ln>
              <a:effectLst/>
            </p:spPr>
          </p:cxnSp>
          <p:grpSp>
            <p:nvGrpSpPr>
              <p:cNvPr id="11" name="Group 10"/>
              <p:cNvGrpSpPr/>
              <p:nvPr/>
            </p:nvGrpSpPr>
            <p:grpSpPr>
              <a:xfrm>
                <a:off x="5759681" y="3176543"/>
                <a:ext cx="614550" cy="522684"/>
                <a:chOff x="4578350" y="2815051"/>
                <a:chExt cx="358704" cy="305083"/>
              </a:xfrm>
            </p:grpSpPr>
            <p:sp>
              <p:nvSpPr>
                <p:cNvPr id="21" name="Oval 39"/>
                <p:cNvSpPr>
                  <a:spLocks noChangeArrowheads="1"/>
                </p:cNvSpPr>
                <p:nvPr/>
              </p:nvSpPr>
              <p:spPr bwMode="auto">
                <a:xfrm>
                  <a:off x="4578350" y="2815051"/>
                  <a:ext cx="358704" cy="305083"/>
                </a:xfrm>
                <a:prstGeom prst="ellipse">
                  <a:avLst/>
                </a:prstGeom>
                <a:solidFill>
                  <a:srgbClr val="00FFFF"/>
                </a:solidFill>
                <a:ln w="38100">
                  <a:solidFill>
                    <a:schemeClr val="tx1"/>
                  </a:solidFill>
                  <a:round/>
                  <a:headEnd/>
                  <a:tailEnd/>
                </a:ln>
              </p:spPr>
              <p:txBody>
                <a:bodyPr wrap="none" anchor="ctr">
                  <a:prstTxWarp prst="textNoShape">
                    <a:avLst/>
                  </a:prstTxWarp>
                </a:bodyPr>
                <a:lstStyle/>
                <a:p>
                  <a:pPr algn="ctr" eaLnBrk="0" hangingPunct="0"/>
                  <a:endParaRPr lang="en-US" dirty="0">
                    <a:latin typeface="Arial" panose="020B0604020202020204" pitchFamily="34" charset="0"/>
                  </a:endParaRPr>
                </a:p>
              </p:txBody>
            </p:sp>
            <p:sp>
              <p:nvSpPr>
                <p:cNvPr id="22" name="Oval 40"/>
                <p:cNvSpPr>
                  <a:spLocks noChangeArrowheads="1"/>
                </p:cNvSpPr>
                <p:nvPr/>
              </p:nvSpPr>
              <p:spPr bwMode="auto">
                <a:xfrm>
                  <a:off x="4818719" y="2889011"/>
                  <a:ext cx="51772" cy="105392"/>
                </a:xfrm>
                <a:prstGeom prst="ellipse">
                  <a:avLst/>
                </a:prstGeom>
                <a:solidFill>
                  <a:schemeClr val="bg1"/>
                </a:solidFill>
                <a:ln w="3175">
                  <a:solidFill>
                    <a:schemeClr val="tx1"/>
                  </a:solidFill>
                  <a:round/>
                  <a:headEnd/>
                  <a:tailEnd/>
                </a:ln>
              </p:spPr>
              <p:txBody>
                <a:bodyPr wrap="none" anchor="ctr">
                  <a:prstTxWarp prst="textNoShape">
                    <a:avLst/>
                  </a:prstTxWarp>
                </a:bodyPr>
                <a:lstStyle/>
                <a:p>
                  <a:pPr algn="ctr" eaLnBrk="0" hangingPunct="0"/>
                  <a:endParaRPr lang="en-US" dirty="0">
                    <a:latin typeface="Arial" panose="020B0604020202020204" pitchFamily="34" charset="0"/>
                  </a:endParaRPr>
                </a:p>
              </p:txBody>
            </p:sp>
          </p:grpSp>
          <p:cxnSp>
            <p:nvCxnSpPr>
              <p:cNvPr id="12" name="Straight Connector 11"/>
              <p:cNvCxnSpPr>
                <a:stCxn id="21" idx="7"/>
              </p:cNvCxnSpPr>
              <p:nvPr/>
            </p:nvCxnSpPr>
            <p:spPr bwMode="auto">
              <a:xfrm flipV="1">
                <a:off x="6284232" y="2324100"/>
                <a:ext cx="1246868" cy="928988"/>
              </a:xfrm>
              <a:prstGeom prst="line">
                <a:avLst/>
              </a:prstGeom>
              <a:noFill/>
              <a:ln w="57150" cap="flat" cmpd="sng" algn="ctr">
                <a:solidFill>
                  <a:schemeClr val="tx1"/>
                </a:solidFill>
                <a:prstDash val="solid"/>
                <a:round/>
                <a:headEnd type="none" w="med" len="med"/>
                <a:tailEnd type="none" w="med" len="med"/>
              </a:ln>
              <a:effectLst/>
            </p:spPr>
          </p:cxnSp>
          <p:grpSp>
            <p:nvGrpSpPr>
              <p:cNvPr id="13" name="Group 12"/>
              <p:cNvGrpSpPr/>
              <p:nvPr/>
            </p:nvGrpSpPr>
            <p:grpSpPr>
              <a:xfrm>
                <a:off x="7372581" y="1931943"/>
                <a:ext cx="614550" cy="522684"/>
                <a:chOff x="4578350" y="2815051"/>
                <a:chExt cx="358704" cy="305083"/>
              </a:xfrm>
            </p:grpSpPr>
            <p:sp>
              <p:nvSpPr>
                <p:cNvPr id="19" name="Oval 39"/>
                <p:cNvSpPr>
                  <a:spLocks noChangeArrowheads="1"/>
                </p:cNvSpPr>
                <p:nvPr/>
              </p:nvSpPr>
              <p:spPr bwMode="auto">
                <a:xfrm>
                  <a:off x="4578350" y="2815051"/>
                  <a:ext cx="358704" cy="305083"/>
                </a:xfrm>
                <a:prstGeom prst="ellipse">
                  <a:avLst/>
                </a:prstGeom>
                <a:solidFill>
                  <a:srgbClr val="00FFFF"/>
                </a:solidFill>
                <a:ln w="38100">
                  <a:solidFill>
                    <a:schemeClr val="tx1"/>
                  </a:solidFill>
                  <a:round/>
                  <a:headEnd/>
                  <a:tailEnd/>
                </a:ln>
              </p:spPr>
              <p:txBody>
                <a:bodyPr wrap="none" anchor="ctr">
                  <a:prstTxWarp prst="textNoShape">
                    <a:avLst/>
                  </a:prstTxWarp>
                </a:bodyPr>
                <a:lstStyle/>
                <a:p>
                  <a:pPr algn="ctr" eaLnBrk="0" hangingPunct="0"/>
                  <a:endParaRPr lang="en-US" dirty="0">
                    <a:latin typeface="Arial" panose="020B0604020202020204" pitchFamily="34" charset="0"/>
                  </a:endParaRPr>
                </a:p>
              </p:txBody>
            </p:sp>
            <p:sp>
              <p:nvSpPr>
                <p:cNvPr id="20" name="Oval 40"/>
                <p:cNvSpPr>
                  <a:spLocks noChangeArrowheads="1"/>
                </p:cNvSpPr>
                <p:nvPr/>
              </p:nvSpPr>
              <p:spPr bwMode="auto">
                <a:xfrm>
                  <a:off x="4818719" y="2889011"/>
                  <a:ext cx="51772" cy="105392"/>
                </a:xfrm>
                <a:prstGeom prst="ellipse">
                  <a:avLst/>
                </a:prstGeom>
                <a:solidFill>
                  <a:schemeClr val="bg1"/>
                </a:solidFill>
                <a:ln w="3175">
                  <a:solidFill>
                    <a:schemeClr val="tx1"/>
                  </a:solidFill>
                  <a:round/>
                  <a:headEnd/>
                  <a:tailEnd/>
                </a:ln>
              </p:spPr>
              <p:txBody>
                <a:bodyPr wrap="none" anchor="ctr">
                  <a:prstTxWarp prst="textNoShape">
                    <a:avLst/>
                  </a:prstTxWarp>
                </a:bodyPr>
                <a:lstStyle/>
                <a:p>
                  <a:pPr algn="ctr" eaLnBrk="0" hangingPunct="0"/>
                  <a:endParaRPr lang="en-US" dirty="0">
                    <a:latin typeface="Arial" panose="020B0604020202020204" pitchFamily="34" charset="0"/>
                  </a:endParaRPr>
                </a:p>
              </p:txBody>
            </p:sp>
          </p:grpSp>
          <p:cxnSp>
            <p:nvCxnSpPr>
              <p:cNvPr id="14" name="Straight Connector 13"/>
              <p:cNvCxnSpPr/>
              <p:nvPr/>
            </p:nvCxnSpPr>
            <p:spPr bwMode="auto">
              <a:xfrm rot="16200000" flipV="1">
                <a:off x="6082432" y="3840397"/>
                <a:ext cx="1246868" cy="928988"/>
              </a:xfrm>
              <a:prstGeom prst="line">
                <a:avLst/>
              </a:prstGeom>
              <a:noFill/>
              <a:ln w="57150" cap="flat" cmpd="sng" algn="ctr">
                <a:solidFill>
                  <a:schemeClr val="tx1"/>
                </a:solidFill>
                <a:prstDash val="solid"/>
                <a:round/>
                <a:headEnd type="none" w="med" len="med"/>
                <a:tailEnd type="none" w="med" len="med"/>
              </a:ln>
              <a:effectLst/>
            </p:spPr>
          </p:cxnSp>
          <p:grpSp>
            <p:nvGrpSpPr>
              <p:cNvPr id="15" name="Group 14"/>
              <p:cNvGrpSpPr/>
              <p:nvPr/>
            </p:nvGrpSpPr>
            <p:grpSpPr>
              <a:xfrm>
                <a:off x="7051899" y="4814843"/>
                <a:ext cx="614550" cy="522684"/>
                <a:chOff x="4578350" y="2815051"/>
                <a:chExt cx="358704" cy="305083"/>
              </a:xfrm>
            </p:grpSpPr>
            <p:sp>
              <p:nvSpPr>
                <p:cNvPr id="17" name="Oval 39"/>
                <p:cNvSpPr>
                  <a:spLocks noChangeArrowheads="1"/>
                </p:cNvSpPr>
                <p:nvPr/>
              </p:nvSpPr>
              <p:spPr bwMode="auto">
                <a:xfrm>
                  <a:off x="4578350" y="2815051"/>
                  <a:ext cx="358704" cy="305083"/>
                </a:xfrm>
                <a:prstGeom prst="ellipse">
                  <a:avLst/>
                </a:prstGeom>
                <a:solidFill>
                  <a:srgbClr val="00FFFF"/>
                </a:solidFill>
                <a:ln w="38100">
                  <a:solidFill>
                    <a:schemeClr val="tx1"/>
                  </a:solidFill>
                  <a:round/>
                  <a:headEnd/>
                  <a:tailEnd/>
                </a:ln>
              </p:spPr>
              <p:txBody>
                <a:bodyPr wrap="none" anchor="ctr">
                  <a:prstTxWarp prst="textNoShape">
                    <a:avLst/>
                  </a:prstTxWarp>
                </a:bodyPr>
                <a:lstStyle/>
                <a:p>
                  <a:pPr algn="ctr" eaLnBrk="0" hangingPunct="0"/>
                  <a:endParaRPr lang="en-US" dirty="0">
                    <a:latin typeface="Arial" panose="020B0604020202020204" pitchFamily="34" charset="0"/>
                  </a:endParaRPr>
                </a:p>
              </p:txBody>
            </p:sp>
            <p:sp>
              <p:nvSpPr>
                <p:cNvPr id="18" name="Oval 40"/>
                <p:cNvSpPr>
                  <a:spLocks noChangeArrowheads="1"/>
                </p:cNvSpPr>
                <p:nvPr/>
              </p:nvSpPr>
              <p:spPr bwMode="auto">
                <a:xfrm>
                  <a:off x="4818719" y="2889011"/>
                  <a:ext cx="51772" cy="105392"/>
                </a:xfrm>
                <a:prstGeom prst="ellipse">
                  <a:avLst/>
                </a:prstGeom>
                <a:solidFill>
                  <a:schemeClr val="bg1"/>
                </a:solidFill>
                <a:ln w="3175">
                  <a:solidFill>
                    <a:schemeClr val="tx1"/>
                  </a:solidFill>
                  <a:round/>
                  <a:headEnd/>
                  <a:tailEnd/>
                </a:ln>
              </p:spPr>
              <p:txBody>
                <a:bodyPr wrap="none" anchor="ctr">
                  <a:prstTxWarp prst="textNoShape">
                    <a:avLst/>
                  </a:prstTxWarp>
                </a:bodyPr>
                <a:lstStyle/>
                <a:p>
                  <a:pPr algn="ctr" eaLnBrk="0" hangingPunct="0"/>
                  <a:endParaRPr lang="en-US" dirty="0">
                    <a:latin typeface="Arial" panose="020B0604020202020204" pitchFamily="34" charset="0"/>
                  </a:endParaRPr>
                </a:p>
              </p:txBody>
            </p:sp>
          </p:grpSp>
          <p:cxnSp>
            <p:nvCxnSpPr>
              <p:cNvPr id="16" name="Straight Connector 15"/>
              <p:cNvCxnSpPr>
                <a:stCxn id="19" idx="4"/>
                <a:endCxn id="17" idx="0"/>
              </p:cNvCxnSpPr>
              <p:nvPr/>
            </p:nvCxnSpPr>
            <p:spPr bwMode="auto">
              <a:xfrm flipH="1">
                <a:off x="7359174" y="2454627"/>
                <a:ext cx="320682" cy="2360216"/>
              </a:xfrm>
              <a:prstGeom prst="line">
                <a:avLst/>
              </a:prstGeom>
              <a:noFill/>
              <a:ln w="57150" cap="flat" cmpd="sng" algn="ctr">
                <a:solidFill>
                  <a:schemeClr val="tx1"/>
                </a:solidFill>
                <a:prstDash val="solid"/>
                <a:round/>
                <a:headEnd type="none" w="med" len="med"/>
                <a:tailEnd type="none" w="med" len="med"/>
              </a:ln>
              <a:effectLst/>
            </p:spPr>
          </p:cxnSp>
        </p:grpSp>
      </p:grpSp>
    </p:spTree>
    <p:extLst>
      <p:ext uri="{BB962C8B-B14F-4D97-AF65-F5344CB8AC3E}">
        <p14:creationId xmlns:p14="http://schemas.microsoft.com/office/powerpoint/2010/main" val="256420398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91C494E6-3BAE-433C-83ED-C86F41E5E1EE}" type="slidenum">
              <a:rPr lang="en-US"/>
              <a:pPr/>
              <a:t>43</a:t>
            </a:fld>
            <a:endParaRPr lang="en-US" dirty="0"/>
          </a:p>
        </p:txBody>
      </p:sp>
      <p:sp>
        <p:nvSpPr>
          <p:cNvPr id="15362" name="Rectangle 2"/>
          <p:cNvSpPr>
            <a:spLocks noGrp="1" noChangeArrowheads="1"/>
          </p:cNvSpPr>
          <p:nvPr>
            <p:ph type="title"/>
          </p:nvPr>
        </p:nvSpPr>
        <p:spPr/>
        <p:txBody>
          <a:bodyPr/>
          <a:lstStyle/>
          <a:p>
            <a:r>
              <a:rPr lang="en-US" dirty="0" smtClean="0"/>
              <a:t>Graphs </a:t>
            </a:r>
            <a:r>
              <a:rPr lang="en-US" dirty="0" err="1" smtClean="0"/>
              <a:t>vs</a:t>
            </a:r>
            <a:r>
              <a:rPr lang="en-US" dirty="0" smtClean="0"/>
              <a:t> Complexes</a:t>
            </a:r>
            <a:endParaRPr lang="en-US" dirty="0"/>
          </a:p>
        </p:txBody>
      </p:sp>
      <p:sp>
        <p:nvSpPr>
          <p:cNvPr id="2" name="Footer Placeholder 1"/>
          <p:cNvSpPr>
            <a:spLocks noGrp="1"/>
          </p:cNvSpPr>
          <p:nvPr>
            <p:ph type="ftr" sz="quarter" idx="11"/>
          </p:nvPr>
        </p:nvSpPr>
        <p:spPr/>
        <p:txBody>
          <a:bodyPr/>
          <a:lstStyle/>
          <a:p>
            <a:r>
              <a:rPr lang="en-US" smtClean="0"/>
              <a:t>Distributed Computing through Combinatorial Topology</a:t>
            </a:r>
            <a:endParaRPr lang="en-US"/>
          </a:p>
        </p:txBody>
      </p:sp>
      <p:grpSp>
        <p:nvGrpSpPr>
          <p:cNvPr id="3" name="Group 2"/>
          <p:cNvGrpSpPr/>
          <p:nvPr/>
        </p:nvGrpSpPr>
        <p:grpSpPr>
          <a:xfrm>
            <a:off x="686860" y="2070100"/>
            <a:ext cx="7770280" cy="2717800"/>
            <a:chOff x="821588" y="2070100"/>
            <a:chExt cx="7770280" cy="2717800"/>
          </a:xfrm>
        </p:grpSpPr>
        <p:pic>
          <p:nvPicPr>
            <p:cNvPr id="15363" name="Picture 3" descr="cx"/>
            <p:cNvPicPr>
              <a:picLocks noChangeAspect="1" noChangeArrowheads="1"/>
            </p:cNvPicPr>
            <p:nvPr/>
          </p:nvPicPr>
          <p:blipFill>
            <a:blip r:embed="rId3" cstate="print"/>
            <a:srcRect/>
            <a:stretch>
              <a:fillRect/>
            </a:stretch>
          </p:blipFill>
          <p:spPr bwMode="auto">
            <a:xfrm>
              <a:off x="5076030" y="2070100"/>
              <a:ext cx="3515838" cy="2717800"/>
            </a:xfrm>
            <a:prstGeom prst="rect">
              <a:avLst/>
            </a:prstGeom>
            <a:noFill/>
          </p:spPr>
        </p:pic>
        <p:grpSp>
          <p:nvGrpSpPr>
            <p:cNvPr id="8" name="Group 7"/>
            <p:cNvGrpSpPr/>
            <p:nvPr/>
          </p:nvGrpSpPr>
          <p:grpSpPr>
            <a:xfrm>
              <a:off x="821588" y="2259690"/>
              <a:ext cx="3582771" cy="2338620"/>
              <a:chOff x="2769769" y="1931943"/>
              <a:chExt cx="5217362" cy="3405584"/>
            </a:xfrm>
          </p:grpSpPr>
          <p:grpSp>
            <p:nvGrpSpPr>
              <p:cNvPr id="9" name="Group 8"/>
              <p:cNvGrpSpPr/>
              <p:nvPr/>
            </p:nvGrpSpPr>
            <p:grpSpPr>
              <a:xfrm>
                <a:off x="2769769" y="3158773"/>
                <a:ext cx="614550" cy="522684"/>
                <a:chOff x="4578350" y="2815051"/>
                <a:chExt cx="358704" cy="305083"/>
              </a:xfrm>
            </p:grpSpPr>
            <p:sp>
              <p:nvSpPr>
                <p:cNvPr id="23" name="Oval 39"/>
                <p:cNvSpPr>
                  <a:spLocks noChangeArrowheads="1"/>
                </p:cNvSpPr>
                <p:nvPr/>
              </p:nvSpPr>
              <p:spPr bwMode="auto">
                <a:xfrm>
                  <a:off x="4578350" y="2815051"/>
                  <a:ext cx="358704" cy="305083"/>
                </a:xfrm>
                <a:prstGeom prst="ellipse">
                  <a:avLst/>
                </a:prstGeom>
                <a:solidFill>
                  <a:srgbClr val="00FFFF"/>
                </a:solidFill>
                <a:ln w="38100">
                  <a:solidFill>
                    <a:schemeClr val="tx1"/>
                  </a:solidFill>
                  <a:round/>
                  <a:headEnd/>
                  <a:tailEnd/>
                </a:ln>
              </p:spPr>
              <p:txBody>
                <a:bodyPr wrap="none" anchor="ctr">
                  <a:prstTxWarp prst="textNoShape">
                    <a:avLst/>
                  </a:prstTxWarp>
                </a:bodyPr>
                <a:lstStyle/>
                <a:p>
                  <a:pPr algn="ctr" eaLnBrk="0" hangingPunct="0"/>
                  <a:endParaRPr lang="en-US" dirty="0">
                    <a:latin typeface="Arial" panose="020B0604020202020204" pitchFamily="34" charset="0"/>
                  </a:endParaRPr>
                </a:p>
              </p:txBody>
            </p:sp>
            <p:sp>
              <p:nvSpPr>
                <p:cNvPr id="24" name="Oval 40"/>
                <p:cNvSpPr>
                  <a:spLocks noChangeArrowheads="1"/>
                </p:cNvSpPr>
                <p:nvPr/>
              </p:nvSpPr>
              <p:spPr bwMode="auto">
                <a:xfrm>
                  <a:off x="4818719" y="2889011"/>
                  <a:ext cx="51772" cy="105392"/>
                </a:xfrm>
                <a:prstGeom prst="ellipse">
                  <a:avLst/>
                </a:prstGeom>
                <a:solidFill>
                  <a:schemeClr val="bg1"/>
                </a:solidFill>
                <a:ln w="3175">
                  <a:solidFill>
                    <a:schemeClr val="tx1"/>
                  </a:solidFill>
                  <a:round/>
                  <a:headEnd/>
                  <a:tailEnd/>
                </a:ln>
              </p:spPr>
              <p:txBody>
                <a:bodyPr wrap="none" anchor="ctr">
                  <a:prstTxWarp prst="textNoShape">
                    <a:avLst/>
                  </a:prstTxWarp>
                </a:bodyPr>
                <a:lstStyle/>
                <a:p>
                  <a:pPr algn="ctr" eaLnBrk="0" hangingPunct="0"/>
                  <a:endParaRPr lang="en-US" dirty="0">
                    <a:latin typeface="Arial" panose="020B0604020202020204" pitchFamily="34" charset="0"/>
                  </a:endParaRPr>
                </a:p>
              </p:txBody>
            </p:sp>
          </p:grpSp>
          <p:cxnSp>
            <p:nvCxnSpPr>
              <p:cNvPr id="10" name="Straight Connector 9"/>
              <p:cNvCxnSpPr>
                <a:stCxn id="23" idx="6"/>
              </p:cNvCxnSpPr>
              <p:nvPr/>
            </p:nvCxnSpPr>
            <p:spPr bwMode="auto">
              <a:xfrm>
                <a:off x="3384319" y="3420115"/>
                <a:ext cx="2353820" cy="0"/>
              </a:xfrm>
              <a:prstGeom prst="line">
                <a:avLst/>
              </a:prstGeom>
              <a:noFill/>
              <a:ln w="57150" cap="flat" cmpd="sng" algn="ctr">
                <a:solidFill>
                  <a:schemeClr val="tx1"/>
                </a:solidFill>
                <a:prstDash val="solid"/>
                <a:round/>
                <a:headEnd type="none" w="med" len="med"/>
                <a:tailEnd type="none" w="med" len="med"/>
              </a:ln>
              <a:effectLst/>
            </p:spPr>
          </p:cxnSp>
          <p:grpSp>
            <p:nvGrpSpPr>
              <p:cNvPr id="11" name="Group 10"/>
              <p:cNvGrpSpPr/>
              <p:nvPr/>
            </p:nvGrpSpPr>
            <p:grpSpPr>
              <a:xfrm>
                <a:off x="5759681" y="3176543"/>
                <a:ext cx="614550" cy="522684"/>
                <a:chOff x="4578350" y="2815051"/>
                <a:chExt cx="358704" cy="305083"/>
              </a:xfrm>
            </p:grpSpPr>
            <p:sp>
              <p:nvSpPr>
                <p:cNvPr id="21" name="Oval 39"/>
                <p:cNvSpPr>
                  <a:spLocks noChangeArrowheads="1"/>
                </p:cNvSpPr>
                <p:nvPr/>
              </p:nvSpPr>
              <p:spPr bwMode="auto">
                <a:xfrm>
                  <a:off x="4578350" y="2815051"/>
                  <a:ext cx="358704" cy="305083"/>
                </a:xfrm>
                <a:prstGeom prst="ellipse">
                  <a:avLst/>
                </a:prstGeom>
                <a:solidFill>
                  <a:srgbClr val="00FFFF"/>
                </a:solidFill>
                <a:ln w="38100">
                  <a:solidFill>
                    <a:schemeClr val="tx1"/>
                  </a:solidFill>
                  <a:round/>
                  <a:headEnd/>
                  <a:tailEnd/>
                </a:ln>
              </p:spPr>
              <p:txBody>
                <a:bodyPr wrap="none" anchor="ctr">
                  <a:prstTxWarp prst="textNoShape">
                    <a:avLst/>
                  </a:prstTxWarp>
                </a:bodyPr>
                <a:lstStyle/>
                <a:p>
                  <a:pPr algn="ctr" eaLnBrk="0" hangingPunct="0"/>
                  <a:endParaRPr lang="en-US" dirty="0">
                    <a:latin typeface="Arial" panose="020B0604020202020204" pitchFamily="34" charset="0"/>
                  </a:endParaRPr>
                </a:p>
              </p:txBody>
            </p:sp>
            <p:sp>
              <p:nvSpPr>
                <p:cNvPr id="22" name="Oval 40"/>
                <p:cNvSpPr>
                  <a:spLocks noChangeArrowheads="1"/>
                </p:cNvSpPr>
                <p:nvPr/>
              </p:nvSpPr>
              <p:spPr bwMode="auto">
                <a:xfrm>
                  <a:off x="4818719" y="2889011"/>
                  <a:ext cx="51772" cy="105392"/>
                </a:xfrm>
                <a:prstGeom prst="ellipse">
                  <a:avLst/>
                </a:prstGeom>
                <a:solidFill>
                  <a:schemeClr val="bg1"/>
                </a:solidFill>
                <a:ln w="3175">
                  <a:solidFill>
                    <a:schemeClr val="tx1"/>
                  </a:solidFill>
                  <a:round/>
                  <a:headEnd/>
                  <a:tailEnd/>
                </a:ln>
              </p:spPr>
              <p:txBody>
                <a:bodyPr wrap="none" anchor="ctr">
                  <a:prstTxWarp prst="textNoShape">
                    <a:avLst/>
                  </a:prstTxWarp>
                </a:bodyPr>
                <a:lstStyle/>
                <a:p>
                  <a:pPr algn="ctr" eaLnBrk="0" hangingPunct="0"/>
                  <a:endParaRPr lang="en-US" dirty="0">
                    <a:latin typeface="Arial" panose="020B0604020202020204" pitchFamily="34" charset="0"/>
                  </a:endParaRPr>
                </a:p>
              </p:txBody>
            </p:sp>
          </p:grpSp>
          <p:cxnSp>
            <p:nvCxnSpPr>
              <p:cNvPr id="12" name="Straight Connector 11"/>
              <p:cNvCxnSpPr>
                <a:stCxn id="21" idx="7"/>
              </p:cNvCxnSpPr>
              <p:nvPr/>
            </p:nvCxnSpPr>
            <p:spPr bwMode="auto">
              <a:xfrm flipV="1">
                <a:off x="6284232" y="2324100"/>
                <a:ext cx="1246868" cy="928988"/>
              </a:xfrm>
              <a:prstGeom prst="line">
                <a:avLst/>
              </a:prstGeom>
              <a:noFill/>
              <a:ln w="57150" cap="flat" cmpd="sng" algn="ctr">
                <a:solidFill>
                  <a:schemeClr val="tx1"/>
                </a:solidFill>
                <a:prstDash val="solid"/>
                <a:round/>
                <a:headEnd type="none" w="med" len="med"/>
                <a:tailEnd type="none" w="med" len="med"/>
              </a:ln>
              <a:effectLst/>
            </p:spPr>
          </p:cxnSp>
          <p:grpSp>
            <p:nvGrpSpPr>
              <p:cNvPr id="13" name="Group 12"/>
              <p:cNvGrpSpPr/>
              <p:nvPr/>
            </p:nvGrpSpPr>
            <p:grpSpPr>
              <a:xfrm>
                <a:off x="7372581" y="1931943"/>
                <a:ext cx="614550" cy="522684"/>
                <a:chOff x="4578350" y="2815051"/>
                <a:chExt cx="358704" cy="305083"/>
              </a:xfrm>
            </p:grpSpPr>
            <p:sp>
              <p:nvSpPr>
                <p:cNvPr id="19" name="Oval 39"/>
                <p:cNvSpPr>
                  <a:spLocks noChangeArrowheads="1"/>
                </p:cNvSpPr>
                <p:nvPr/>
              </p:nvSpPr>
              <p:spPr bwMode="auto">
                <a:xfrm>
                  <a:off x="4578350" y="2815051"/>
                  <a:ext cx="358704" cy="305083"/>
                </a:xfrm>
                <a:prstGeom prst="ellipse">
                  <a:avLst/>
                </a:prstGeom>
                <a:solidFill>
                  <a:srgbClr val="00FFFF"/>
                </a:solidFill>
                <a:ln w="38100">
                  <a:solidFill>
                    <a:schemeClr val="tx1"/>
                  </a:solidFill>
                  <a:round/>
                  <a:headEnd/>
                  <a:tailEnd/>
                </a:ln>
              </p:spPr>
              <p:txBody>
                <a:bodyPr wrap="none" anchor="ctr">
                  <a:prstTxWarp prst="textNoShape">
                    <a:avLst/>
                  </a:prstTxWarp>
                </a:bodyPr>
                <a:lstStyle/>
                <a:p>
                  <a:pPr algn="ctr" eaLnBrk="0" hangingPunct="0"/>
                  <a:endParaRPr lang="en-US" dirty="0">
                    <a:latin typeface="Arial" panose="020B0604020202020204" pitchFamily="34" charset="0"/>
                  </a:endParaRPr>
                </a:p>
              </p:txBody>
            </p:sp>
            <p:sp>
              <p:nvSpPr>
                <p:cNvPr id="20" name="Oval 40"/>
                <p:cNvSpPr>
                  <a:spLocks noChangeArrowheads="1"/>
                </p:cNvSpPr>
                <p:nvPr/>
              </p:nvSpPr>
              <p:spPr bwMode="auto">
                <a:xfrm>
                  <a:off x="4818719" y="2889011"/>
                  <a:ext cx="51772" cy="105392"/>
                </a:xfrm>
                <a:prstGeom prst="ellipse">
                  <a:avLst/>
                </a:prstGeom>
                <a:solidFill>
                  <a:schemeClr val="bg1"/>
                </a:solidFill>
                <a:ln w="3175">
                  <a:solidFill>
                    <a:schemeClr val="tx1"/>
                  </a:solidFill>
                  <a:round/>
                  <a:headEnd/>
                  <a:tailEnd/>
                </a:ln>
              </p:spPr>
              <p:txBody>
                <a:bodyPr wrap="none" anchor="ctr">
                  <a:prstTxWarp prst="textNoShape">
                    <a:avLst/>
                  </a:prstTxWarp>
                </a:bodyPr>
                <a:lstStyle/>
                <a:p>
                  <a:pPr algn="ctr" eaLnBrk="0" hangingPunct="0"/>
                  <a:endParaRPr lang="en-US" dirty="0">
                    <a:latin typeface="Arial" panose="020B0604020202020204" pitchFamily="34" charset="0"/>
                  </a:endParaRPr>
                </a:p>
              </p:txBody>
            </p:sp>
          </p:grpSp>
          <p:cxnSp>
            <p:nvCxnSpPr>
              <p:cNvPr id="14" name="Straight Connector 13"/>
              <p:cNvCxnSpPr/>
              <p:nvPr/>
            </p:nvCxnSpPr>
            <p:spPr bwMode="auto">
              <a:xfrm rot="16200000" flipV="1">
                <a:off x="6082432" y="3840397"/>
                <a:ext cx="1246868" cy="928988"/>
              </a:xfrm>
              <a:prstGeom prst="line">
                <a:avLst/>
              </a:prstGeom>
              <a:noFill/>
              <a:ln w="57150" cap="flat" cmpd="sng" algn="ctr">
                <a:solidFill>
                  <a:schemeClr val="tx1"/>
                </a:solidFill>
                <a:prstDash val="solid"/>
                <a:round/>
                <a:headEnd type="none" w="med" len="med"/>
                <a:tailEnd type="none" w="med" len="med"/>
              </a:ln>
              <a:effectLst/>
            </p:spPr>
          </p:cxnSp>
          <p:grpSp>
            <p:nvGrpSpPr>
              <p:cNvPr id="15" name="Group 14"/>
              <p:cNvGrpSpPr/>
              <p:nvPr/>
            </p:nvGrpSpPr>
            <p:grpSpPr>
              <a:xfrm>
                <a:off x="7051899" y="4814843"/>
                <a:ext cx="614550" cy="522684"/>
                <a:chOff x="4578350" y="2815051"/>
                <a:chExt cx="358704" cy="305083"/>
              </a:xfrm>
            </p:grpSpPr>
            <p:sp>
              <p:nvSpPr>
                <p:cNvPr id="17" name="Oval 39"/>
                <p:cNvSpPr>
                  <a:spLocks noChangeArrowheads="1"/>
                </p:cNvSpPr>
                <p:nvPr/>
              </p:nvSpPr>
              <p:spPr bwMode="auto">
                <a:xfrm>
                  <a:off x="4578350" y="2815051"/>
                  <a:ext cx="358704" cy="305083"/>
                </a:xfrm>
                <a:prstGeom prst="ellipse">
                  <a:avLst/>
                </a:prstGeom>
                <a:solidFill>
                  <a:srgbClr val="00FFFF"/>
                </a:solidFill>
                <a:ln w="38100">
                  <a:solidFill>
                    <a:schemeClr val="tx1"/>
                  </a:solidFill>
                  <a:round/>
                  <a:headEnd/>
                  <a:tailEnd/>
                </a:ln>
              </p:spPr>
              <p:txBody>
                <a:bodyPr wrap="none" anchor="ctr">
                  <a:prstTxWarp prst="textNoShape">
                    <a:avLst/>
                  </a:prstTxWarp>
                </a:bodyPr>
                <a:lstStyle/>
                <a:p>
                  <a:pPr algn="ctr" eaLnBrk="0" hangingPunct="0"/>
                  <a:endParaRPr lang="en-US" dirty="0">
                    <a:latin typeface="Arial" panose="020B0604020202020204" pitchFamily="34" charset="0"/>
                  </a:endParaRPr>
                </a:p>
              </p:txBody>
            </p:sp>
            <p:sp>
              <p:nvSpPr>
                <p:cNvPr id="18" name="Oval 40"/>
                <p:cNvSpPr>
                  <a:spLocks noChangeArrowheads="1"/>
                </p:cNvSpPr>
                <p:nvPr/>
              </p:nvSpPr>
              <p:spPr bwMode="auto">
                <a:xfrm>
                  <a:off x="4818719" y="2889011"/>
                  <a:ext cx="51772" cy="105392"/>
                </a:xfrm>
                <a:prstGeom prst="ellipse">
                  <a:avLst/>
                </a:prstGeom>
                <a:solidFill>
                  <a:schemeClr val="bg1"/>
                </a:solidFill>
                <a:ln w="3175">
                  <a:solidFill>
                    <a:schemeClr val="tx1"/>
                  </a:solidFill>
                  <a:round/>
                  <a:headEnd/>
                  <a:tailEnd/>
                </a:ln>
              </p:spPr>
              <p:txBody>
                <a:bodyPr wrap="none" anchor="ctr">
                  <a:prstTxWarp prst="textNoShape">
                    <a:avLst/>
                  </a:prstTxWarp>
                </a:bodyPr>
                <a:lstStyle/>
                <a:p>
                  <a:pPr algn="ctr" eaLnBrk="0" hangingPunct="0"/>
                  <a:endParaRPr lang="en-US" dirty="0">
                    <a:latin typeface="Arial" panose="020B0604020202020204" pitchFamily="34" charset="0"/>
                  </a:endParaRPr>
                </a:p>
              </p:txBody>
            </p:sp>
          </p:grpSp>
          <p:cxnSp>
            <p:nvCxnSpPr>
              <p:cNvPr id="16" name="Straight Connector 15"/>
              <p:cNvCxnSpPr>
                <a:stCxn id="19" idx="4"/>
                <a:endCxn id="17" idx="0"/>
              </p:cNvCxnSpPr>
              <p:nvPr/>
            </p:nvCxnSpPr>
            <p:spPr bwMode="auto">
              <a:xfrm flipH="1">
                <a:off x="7359174" y="2454627"/>
                <a:ext cx="320682" cy="2360216"/>
              </a:xfrm>
              <a:prstGeom prst="line">
                <a:avLst/>
              </a:prstGeom>
              <a:noFill/>
              <a:ln w="57150" cap="flat" cmpd="sng" algn="ctr">
                <a:solidFill>
                  <a:schemeClr val="tx1"/>
                </a:solidFill>
                <a:prstDash val="solid"/>
                <a:round/>
                <a:headEnd type="none" w="med" len="med"/>
                <a:tailEnd type="none" w="med" len="med"/>
              </a:ln>
              <a:effectLst/>
            </p:spPr>
          </p:cxnSp>
        </p:grpSp>
      </p:grpSp>
      <p:sp>
        <p:nvSpPr>
          <p:cNvPr id="26" name="Text Box 122"/>
          <p:cNvSpPr txBox="1">
            <a:spLocks noChangeArrowheads="1"/>
          </p:cNvSpPr>
          <p:nvPr/>
        </p:nvSpPr>
        <p:spPr bwMode="auto">
          <a:xfrm>
            <a:off x="544132" y="4126781"/>
            <a:ext cx="2845651" cy="523220"/>
          </a:xfrm>
          <a:prstGeom prst="rect">
            <a:avLst/>
          </a:prstGeom>
          <a:solidFill>
            <a:schemeClr val="bg1">
              <a:alpha val="89999"/>
            </a:schemeClr>
          </a:solidFill>
          <a:ln w="38100" algn="ctr">
            <a:solidFill>
              <a:srgbClr val="FF0000"/>
            </a:solidFill>
            <a:miter lim="800000"/>
            <a:headEnd/>
            <a:tailEnd/>
          </a:ln>
          <a:effectLst>
            <a:outerShdw blurRad="50800" dist="38100" dir="2700000" algn="tl" rotWithShape="0">
              <a:prstClr val="black">
                <a:alpha val="40000"/>
              </a:prstClr>
            </a:outerShdw>
          </a:effectLst>
        </p:spPr>
        <p:txBody>
          <a:bodyPr wrap="none">
            <a:spAutoFit/>
          </a:bodyPr>
          <a:lstStyle/>
          <a:p>
            <a:r>
              <a:rPr lang="en-US" sz="2800" dirty="0" smtClean="0">
                <a:latin typeface="Arial" pitchFamily="34" charset="0"/>
                <a:cs typeface="Arial" pitchFamily="34" charset="0"/>
              </a:rPr>
              <a:t>dimension 0 or 1</a:t>
            </a:r>
          </a:p>
        </p:txBody>
      </p:sp>
    </p:spTree>
    <p:extLst>
      <p:ext uri="{BB962C8B-B14F-4D97-AF65-F5344CB8AC3E}">
        <p14:creationId xmlns:p14="http://schemas.microsoft.com/office/powerpoint/2010/main" val="30533772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91C494E6-3BAE-433C-83ED-C86F41E5E1EE}" type="slidenum">
              <a:rPr lang="en-US"/>
              <a:pPr/>
              <a:t>44</a:t>
            </a:fld>
            <a:endParaRPr lang="en-US" dirty="0"/>
          </a:p>
        </p:txBody>
      </p:sp>
      <p:sp>
        <p:nvSpPr>
          <p:cNvPr id="15362" name="Rectangle 2"/>
          <p:cNvSpPr>
            <a:spLocks noGrp="1" noChangeArrowheads="1"/>
          </p:cNvSpPr>
          <p:nvPr>
            <p:ph type="title"/>
          </p:nvPr>
        </p:nvSpPr>
        <p:spPr/>
        <p:txBody>
          <a:bodyPr/>
          <a:lstStyle/>
          <a:p>
            <a:r>
              <a:rPr lang="en-US" dirty="0" smtClean="0"/>
              <a:t>Graphs </a:t>
            </a:r>
            <a:r>
              <a:rPr lang="en-US" dirty="0" err="1" smtClean="0"/>
              <a:t>vs</a:t>
            </a:r>
            <a:r>
              <a:rPr lang="en-US" dirty="0" smtClean="0"/>
              <a:t> Complexes</a:t>
            </a:r>
            <a:endParaRPr lang="en-US" dirty="0"/>
          </a:p>
        </p:txBody>
      </p:sp>
      <p:sp>
        <p:nvSpPr>
          <p:cNvPr id="2" name="Footer Placeholder 1"/>
          <p:cNvSpPr>
            <a:spLocks noGrp="1"/>
          </p:cNvSpPr>
          <p:nvPr>
            <p:ph type="ftr" sz="quarter" idx="11"/>
          </p:nvPr>
        </p:nvSpPr>
        <p:spPr/>
        <p:txBody>
          <a:bodyPr/>
          <a:lstStyle/>
          <a:p>
            <a:r>
              <a:rPr lang="en-US" smtClean="0"/>
              <a:t>Distributed Computing through Combinatorial Topology</a:t>
            </a:r>
            <a:endParaRPr lang="en-US"/>
          </a:p>
        </p:txBody>
      </p:sp>
      <p:grpSp>
        <p:nvGrpSpPr>
          <p:cNvPr id="3" name="Group 2"/>
          <p:cNvGrpSpPr/>
          <p:nvPr/>
        </p:nvGrpSpPr>
        <p:grpSpPr>
          <a:xfrm>
            <a:off x="686860" y="2070100"/>
            <a:ext cx="7770280" cy="2717800"/>
            <a:chOff x="821588" y="2070100"/>
            <a:chExt cx="7770280" cy="2717800"/>
          </a:xfrm>
        </p:grpSpPr>
        <p:pic>
          <p:nvPicPr>
            <p:cNvPr id="15363" name="Picture 3" descr="cx"/>
            <p:cNvPicPr>
              <a:picLocks noChangeAspect="1" noChangeArrowheads="1"/>
            </p:cNvPicPr>
            <p:nvPr/>
          </p:nvPicPr>
          <p:blipFill>
            <a:blip r:embed="rId3" cstate="print"/>
            <a:srcRect/>
            <a:stretch>
              <a:fillRect/>
            </a:stretch>
          </p:blipFill>
          <p:spPr bwMode="auto">
            <a:xfrm>
              <a:off x="5076030" y="2070100"/>
              <a:ext cx="3515838" cy="2717800"/>
            </a:xfrm>
            <a:prstGeom prst="rect">
              <a:avLst/>
            </a:prstGeom>
            <a:noFill/>
          </p:spPr>
        </p:pic>
        <p:grpSp>
          <p:nvGrpSpPr>
            <p:cNvPr id="8" name="Group 7"/>
            <p:cNvGrpSpPr/>
            <p:nvPr/>
          </p:nvGrpSpPr>
          <p:grpSpPr>
            <a:xfrm>
              <a:off x="821588" y="2259690"/>
              <a:ext cx="3582771" cy="2338620"/>
              <a:chOff x="2769769" y="1931943"/>
              <a:chExt cx="5217362" cy="3405584"/>
            </a:xfrm>
          </p:grpSpPr>
          <p:grpSp>
            <p:nvGrpSpPr>
              <p:cNvPr id="9" name="Group 8"/>
              <p:cNvGrpSpPr/>
              <p:nvPr/>
            </p:nvGrpSpPr>
            <p:grpSpPr>
              <a:xfrm>
                <a:off x="2769769" y="3158773"/>
                <a:ext cx="614550" cy="522684"/>
                <a:chOff x="4578350" y="2815051"/>
                <a:chExt cx="358704" cy="305083"/>
              </a:xfrm>
            </p:grpSpPr>
            <p:sp>
              <p:nvSpPr>
                <p:cNvPr id="23" name="Oval 39"/>
                <p:cNvSpPr>
                  <a:spLocks noChangeArrowheads="1"/>
                </p:cNvSpPr>
                <p:nvPr/>
              </p:nvSpPr>
              <p:spPr bwMode="auto">
                <a:xfrm>
                  <a:off x="4578350" y="2815051"/>
                  <a:ext cx="358704" cy="305083"/>
                </a:xfrm>
                <a:prstGeom prst="ellipse">
                  <a:avLst/>
                </a:prstGeom>
                <a:solidFill>
                  <a:srgbClr val="00FFFF"/>
                </a:solidFill>
                <a:ln w="38100">
                  <a:solidFill>
                    <a:schemeClr val="tx1"/>
                  </a:solidFill>
                  <a:round/>
                  <a:headEnd/>
                  <a:tailEnd/>
                </a:ln>
              </p:spPr>
              <p:txBody>
                <a:bodyPr wrap="none" anchor="ctr">
                  <a:prstTxWarp prst="textNoShape">
                    <a:avLst/>
                  </a:prstTxWarp>
                </a:bodyPr>
                <a:lstStyle/>
                <a:p>
                  <a:pPr algn="ctr" eaLnBrk="0" hangingPunct="0"/>
                  <a:endParaRPr lang="en-US" dirty="0">
                    <a:latin typeface="Arial" panose="020B0604020202020204" pitchFamily="34" charset="0"/>
                  </a:endParaRPr>
                </a:p>
              </p:txBody>
            </p:sp>
            <p:sp>
              <p:nvSpPr>
                <p:cNvPr id="24" name="Oval 40"/>
                <p:cNvSpPr>
                  <a:spLocks noChangeArrowheads="1"/>
                </p:cNvSpPr>
                <p:nvPr/>
              </p:nvSpPr>
              <p:spPr bwMode="auto">
                <a:xfrm>
                  <a:off x="4818719" y="2889011"/>
                  <a:ext cx="51772" cy="105392"/>
                </a:xfrm>
                <a:prstGeom prst="ellipse">
                  <a:avLst/>
                </a:prstGeom>
                <a:solidFill>
                  <a:schemeClr val="bg1"/>
                </a:solidFill>
                <a:ln w="3175">
                  <a:solidFill>
                    <a:schemeClr val="tx1"/>
                  </a:solidFill>
                  <a:round/>
                  <a:headEnd/>
                  <a:tailEnd/>
                </a:ln>
              </p:spPr>
              <p:txBody>
                <a:bodyPr wrap="none" anchor="ctr">
                  <a:prstTxWarp prst="textNoShape">
                    <a:avLst/>
                  </a:prstTxWarp>
                </a:bodyPr>
                <a:lstStyle/>
                <a:p>
                  <a:pPr algn="ctr" eaLnBrk="0" hangingPunct="0"/>
                  <a:endParaRPr lang="en-US" dirty="0">
                    <a:latin typeface="Arial" panose="020B0604020202020204" pitchFamily="34" charset="0"/>
                  </a:endParaRPr>
                </a:p>
              </p:txBody>
            </p:sp>
          </p:grpSp>
          <p:cxnSp>
            <p:nvCxnSpPr>
              <p:cNvPr id="10" name="Straight Connector 9"/>
              <p:cNvCxnSpPr>
                <a:stCxn id="23" idx="6"/>
              </p:cNvCxnSpPr>
              <p:nvPr/>
            </p:nvCxnSpPr>
            <p:spPr bwMode="auto">
              <a:xfrm>
                <a:off x="3384319" y="3420115"/>
                <a:ext cx="2353820" cy="0"/>
              </a:xfrm>
              <a:prstGeom prst="line">
                <a:avLst/>
              </a:prstGeom>
              <a:noFill/>
              <a:ln w="57150" cap="flat" cmpd="sng" algn="ctr">
                <a:solidFill>
                  <a:schemeClr val="tx1"/>
                </a:solidFill>
                <a:prstDash val="solid"/>
                <a:round/>
                <a:headEnd type="none" w="med" len="med"/>
                <a:tailEnd type="none" w="med" len="med"/>
              </a:ln>
              <a:effectLst/>
            </p:spPr>
          </p:cxnSp>
          <p:grpSp>
            <p:nvGrpSpPr>
              <p:cNvPr id="11" name="Group 10"/>
              <p:cNvGrpSpPr/>
              <p:nvPr/>
            </p:nvGrpSpPr>
            <p:grpSpPr>
              <a:xfrm>
                <a:off x="5759681" y="3176543"/>
                <a:ext cx="614550" cy="522684"/>
                <a:chOff x="4578350" y="2815051"/>
                <a:chExt cx="358704" cy="305083"/>
              </a:xfrm>
            </p:grpSpPr>
            <p:sp>
              <p:nvSpPr>
                <p:cNvPr id="21" name="Oval 39"/>
                <p:cNvSpPr>
                  <a:spLocks noChangeArrowheads="1"/>
                </p:cNvSpPr>
                <p:nvPr/>
              </p:nvSpPr>
              <p:spPr bwMode="auto">
                <a:xfrm>
                  <a:off x="4578350" y="2815051"/>
                  <a:ext cx="358704" cy="305083"/>
                </a:xfrm>
                <a:prstGeom prst="ellipse">
                  <a:avLst/>
                </a:prstGeom>
                <a:solidFill>
                  <a:srgbClr val="00FFFF"/>
                </a:solidFill>
                <a:ln w="38100">
                  <a:solidFill>
                    <a:schemeClr val="tx1"/>
                  </a:solidFill>
                  <a:round/>
                  <a:headEnd/>
                  <a:tailEnd/>
                </a:ln>
              </p:spPr>
              <p:txBody>
                <a:bodyPr wrap="none" anchor="ctr">
                  <a:prstTxWarp prst="textNoShape">
                    <a:avLst/>
                  </a:prstTxWarp>
                </a:bodyPr>
                <a:lstStyle/>
                <a:p>
                  <a:pPr algn="ctr" eaLnBrk="0" hangingPunct="0"/>
                  <a:endParaRPr lang="en-US" dirty="0">
                    <a:latin typeface="Arial" panose="020B0604020202020204" pitchFamily="34" charset="0"/>
                  </a:endParaRPr>
                </a:p>
              </p:txBody>
            </p:sp>
            <p:sp>
              <p:nvSpPr>
                <p:cNvPr id="22" name="Oval 40"/>
                <p:cNvSpPr>
                  <a:spLocks noChangeArrowheads="1"/>
                </p:cNvSpPr>
                <p:nvPr/>
              </p:nvSpPr>
              <p:spPr bwMode="auto">
                <a:xfrm>
                  <a:off x="4818719" y="2889011"/>
                  <a:ext cx="51772" cy="105392"/>
                </a:xfrm>
                <a:prstGeom prst="ellipse">
                  <a:avLst/>
                </a:prstGeom>
                <a:solidFill>
                  <a:schemeClr val="bg1"/>
                </a:solidFill>
                <a:ln w="3175">
                  <a:solidFill>
                    <a:schemeClr val="tx1"/>
                  </a:solidFill>
                  <a:round/>
                  <a:headEnd/>
                  <a:tailEnd/>
                </a:ln>
              </p:spPr>
              <p:txBody>
                <a:bodyPr wrap="none" anchor="ctr">
                  <a:prstTxWarp prst="textNoShape">
                    <a:avLst/>
                  </a:prstTxWarp>
                </a:bodyPr>
                <a:lstStyle/>
                <a:p>
                  <a:pPr algn="ctr" eaLnBrk="0" hangingPunct="0"/>
                  <a:endParaRPr lang="en-US" dirty="0">
                    <a:latin typeface="Arial" panose="020B0604020202020204" pitchFamily="34" charset="0"/>
                  </a:endParaRPr>
                </a:p>
              </p:txBody>
            </p:sp>
          </p:grpSp>
          <p:cxnSp>
            <p:nvCxnSpPr>
              <p:cNvPr id="12" name="Straight Connector 11"/>
              <p:cNvCxnSpPr>
                <a:stCxn id="21" idx="7"/>
              </p:cNvCxnSpPr>
              <p:nvPr/>
            </p:nvCxnSpPr>
            <p:spPr bwMode="auto">
              <a:xfrm flipV="1">
                <a:off x="6284232" y="2324100"/>
                <a:ext cx="1246868" cy="928988"/>
              </a:xfrm>
              <a:prstGeom prst="line">
                <a:avLst/>
              </a:prstGeom>
              <a:noFill/>
              <a:ln w="57150" cap="flat" cmpd="sng" algn="ctr">
                <a:solidFill>
                  <a:schemeClr val="tx1"/>
                </a:solidFill>
                <a:prstDash val="solid"/>
                <a:round/>
                <a:headEnd type="none" w="med" len="med"/>
                <a:tailEnd type="none" w="med" len="med"/>
              </a:ln>
              <a:effectLst/>
            </p:spPr>
          </p:cxnSp>
          <p:grpSp>
            <p:nvGrpSpPr>
              <p:cNvPr id="13" name="Group 12"/>
              <p:cNvGrpSpPr/>
              <p:nvPr/>
            </p:nvGrpSpPr>
            <p:grpSpPr>
              <a:xfrm>
                <a:off x="7372581" y="1931943"/>
                <a:ext cx="614550" cy="522684"/>
                <a:chOff x="4578350" y="2815051"/>
                <a:chExt cx="358704" cy="305083"/>
              </a:xfrm>
            </p:grpSpPr>
            <p:sp>
              <p:nvSpPr>
                <p:cNvPr id="19" name="Oval 39"/>
                <p:cNvSpPr>
                  <a:spLocks noChangeArrowheads="1"/>
                </p:cNvSpPr>
                <p:nvPr/>
              </p:nvSpPr>
              <p:spPr bwMode="auto">
                <a:xfrm>
                  <a:off x="4578350" y="2815051"/>
                  <a:ext cx="358704" cy="305083"/>
                </a:xfrm>
                <a:prstGeom prst="ellipse">
                  <a:avLst/>
                </a:prstGeom>
                <a:solidFill>
                  <a:srgbClr val="00FFFF"/>
                </a:solidFill>
                <a:ln w="38100">
                  <a:solidFill>
                    <a:schemeClr val="tx1"/>
                  </a:solidFill>
                  <a:round/>
                  <a:headEnd/>
                  <a:tailEnd/>
                </a:ln>
              </p:spPr>
              <p:txBody>
                <a:bodyPr wrap="none" anchor="ctr">
                  <a:prstTxWarp prst="textNoShape">
                    <a:avLst/>
                  </a:prstTxWarp>
                </a:bodyPr>
                <a:lstStyle/>
                <a:p>
                  <a:pPr algn="ctr" eaLnBrk="0" hangingPunct="0"/>
                  <a:endParaRPr lang="en-US" dirty="0">
                    <a:latin typeface="Arial" panose="020B0604020202020204" pitchFamily="34" charset="0"/>
                  </a:endParaRPr>
                </a:p>
              </p:txBody>
            </p:sp>
            <p:sp>
              <p:nvSpPr>
                <p:cNvPr id="20" name="Oval 40"/>
                <p:cNvSpPr>
                  <a:spLocks noChangeArrowheads="1"/>
                </p:cNvSpPr>
                <p:nvPr/>
              </p:nvSpPr>
              <p:spPr bwMode="auto">
                <a:xfrm>
                  <a:off x="4818719" y="2889011"/>
                  <a:ext cx="51772" cy="105392"/>
                </a:xfrm>
                <a:prstGeom prst="ellipse">
                  <a:avLst/>
                </a:prstGeom>
                <a:solidFill>
                  <a:schemeClr val="bg1"/>
                </a:solidFill>
                <a:ln w="3175">
                  <a:solidFill>
                    <a:schemeClr val="tx1"/>
                  </a:solidFill>
                  <a:round/>
                  <a:headEnd/>
                  <a:tailEnd/>
                </a:ln>
              </p:spPr>
              <p:txBody>
                <a:bodyPr wrap="none" anchor="ctr">
                  <a:prstTxWarp prst="textNoShape">
                    <a:avLst/>
                  </a:prstTxWarp>
                </a:bodyPr>
                <a:lstStyle/>
                <a:p>
                  <a:pPr algn="ctr" eaLnBrk="0" hangingPunct="0"/>
                  <a:endParaRPr lang="en-US" dirty="0">
                    <a:latin typeface="Arial" panose="020B0604020202020204" pitchFamily="34" charset="0"/>
                  </a:endParaRPr>
                </a:p>
              </p:txBody>
            </p:sp>
          </p:grpSp>
          <p:cxnSp>
            <p:nvCxnSpPr>
              <p:cNvPr id="14" name="Straight Connector 13"/>
              <p:cNvCxnSpPr/>
              <p:nvPr/>
            </p:nvCxnSpPr>
            <p:spPr bwMode="auto">
              <a:xfrm rot="16200000" flipV="1">
                <a:off x="6082432" y="3840397"/>
                <a:ext cx="1246868" cy="928988"/>
              </a:xfrm>
              <a:prstGeom prst="line">
                <a:avLst/>
              </a:prstGeom>
              <a:noFill/>
              <a:ln w="57150" cap="flat" cmpd="sng" algn="ctr">
                <a:solidFill>
                  <a:schemeClr val="tx1"/>
                </a:solidFill>
                <a:prstDash val="solid"/>
                <a:round/>
                <a:headEnd type="none" w="med" len="med"/>
                <a:tailEnd type="none" w="med" len="med"/>
              </a:ln>
              <a:effectLst/>
            </p:spPr>
          </p:cxnSp>
          <p:grpSp>
            <p:nvGrpSpPr>
              <p:cNvPr id="15" name="Group 14"/>
              <p:cNvGrpSpPr/>
              <p:nvPr/>
            </p:nvGrpSpPr>
            <p:grpSpPr>
              <a:xfrm>
                <a:off x="7051899" y="4814843"/>
                <a:ext cx="614550" cy="522684"/>
                <a:chOff x="4578350" y="2815051"/>
                <a:chExt cx="358704" cy="305083"/>
              </a:xfrm>
            </p:grpSpPr>
            <p:sp>
              <p:nvSpPr>
                <p:cNvPr id="17" name="Oval 39"/>
                <p:cNvSpPr>
                  <a:spLocks noChangeArrowheads="1"/>
                </p:cNvSpPr>
                <p:nvPr/>
              </p:nvSpPr>
              <p:spPr bwMode="auto">
                <a:xfrm>
                  <a:off x="4578350" y="2815051"/>
                  <a:ext cx="358704" cy="305083"/>
                </a:xfrm>
                <a:prstGeom prst="ellipse">
                  <a:avLst/>
                </a:prstGeom>
                <a:solidFill>
                  <a:srgbClr val="00FFFF"/>
                </a:solidFill>
                <a:ln w="38100">
                  <a:solidFill>
                    <a:schemeClr val="tx1"/>
                  </a:solidFill>
                  <a:round/>
                  <a:headEnd/>
                  <a:tailEnd/>
                </a:ln>
              </p:spPr>
              <p:txBody>
                <a:bodyPr wrap="none" anchor="ctr">
                  <a:prstTxWarp prst="textNoShape">
                    <a:avLst/>
                  </a:prstTxWarp>
                </a:bodyPr>
                <a:lstStyle/>
                <a:p>
                  <a:pPr algn="ctr" eaLnBrk="0" hangingPunct="0"/>
                  <a:endParaRPr lang="en-US" dirty="0">
                    <a:latin typeface="Arial" panose="020B0604020202020204" pitchFamily="34" charset="0"/>
                  </a:endParaRPr>
                </a:p>
              </p:txBody>
            </p:sp>
            <p:sp>
              <p:nvSpPr>
                <p:cNvPr id="18" name="Oval 40"/>
                <p:cNvSpPr>
                  <a:spLocks noChangeArrowheads="1"/>
                </p:cNvSpPr>
                <p:nvPr/>
              </p:nvSpPr>
              <p:spPr bwMode="auto">
                <a:xfrm>
                  <a:off x="4818719" y="2889011"/>
                  <a:ext cx="51772" cy="105392"/>
                </a:xfrm>
                <a:prstGeom prst="ellipse">
                  <a:avLst/>
                </a:prstGeom>
                <a:solidFill>
                  <a:schemeClr val="bg1"/>
                </a:solidFill>
                <a:ln w="3175">
                  <a:solidFill>
                    <a:schemeClr val="tx1"/>
                  </a:solidFill>
                  <a:round/>
                  <a:headEnd/>
                  <a:tailEnd/>
                </a:ln>
              </p:spPr>
              <p:txBody>
                <a:bodyPr wrap="none" anchor="ctr">
                  <a:prstTxWarp prst="textNoShape">
                    <a:avLst/>
                  </a:prstTxWarp>
                </a:bodyPr>
                <a:lstStyle/>
                <a:p>
                  <a:pPr algn="ctr" eaLnBrk="0" hangingPunct="0"/>
                  <a:endParaRPr lang="en-US" dirty="0">
                    <a:latin typeface="Arial" panose="020B0604020202020204" pitchFamily="34" charset="0"/>
                  </a:endParaRPr>
                </a:p>
              </p:txBody>
            </p:sp>
          </p:grpSp>
          <p:cxnSp>
            <p:nvCxnSpPr>
              <p:cNvPr id="16" name="Straight Connector 15"/>
              <p:cNvCxnSpPr>
                <a:stCxn id="19" idx="4"/>
                <a:endCxn id="17" idx="0"/>
              </p:cNvCxnSpPr>
              <p:nvPr/>
            </p:nvCxnSpPr>
            <p:spPr bwMode="auto">
              <a:xfrm flipH="1">
                <a:off x="7359174" y="2454627"/>
                <a:ext cx="320682" cy="2360216"/>
              </a:xfrm>
              <a:prstGeom prst="line">
                <a:avLst/>
              </a:prstGeom>
              <a:noFill/>
              <a:ln w="57150" cap="flat" cmpd="sng" algn="ctr">
                <a:solidFill>
                  <a:schemeClr val="tx1"/>
                </a:solidFill>
                <a:prstDash val="solid"/>
                <a:round/>
                <a:headEnd type="none" w="med" len="med"/>
                <a:tailEnd type="none" w="med" len="med"/>
              </a:ln>
              <a:effectLst/>
            </p:spPr>
          </p:cxnSp>
        </p:grpSp>
      </p:grpSp>
      <p:sp>
        <p:nvSpPr>
          <p:cNvPr id="26" name="Text Box 122"/>
          <p:cNvSpPr txBox="1">
            <a:spLocks noChangeArrowheads="1"/>
          </p:cNvSpPr>
          <p:nvPr/>
        </p:nvSpPr>
        <p:spPr bwMode="auto">
          <a:xfrm>
            <a:off x="544132" y="4126781"/>
            <a:ext cx="2845651" cy="523220"/>
          </a:xfrm>
          <a:prstGeom prst="rect">
            <a:avLst/>
          </a:prstGeom>
          <a:solidFill>
            <a:schemeClr val="bg1">
              <a:alpha val="89999"/>
            </a:schemeClr>
          </a:solidFill>
          <a:ln w="38100" algn="ctr">
            <a:solidFill>
              <a:srgbClr val="FF0000"/>
            </a:solidFill>
            <a:miter lim="800000"/>
            <a:headEnd/>
            <a:tailEnd/>
          </a:ln>
          <a:effectLst>
            <a:outerShdw blurRad="50800" dist="38100" dir="2700000" algn="tl" rotWithShape="0">
              <a:prstClr val="black">
                <a:alpha val="40000"/>
              </a:prstClr>
            </a:outerShdw>
          </a:effectLst>
        </p:spPr>
        <p:txBody>
          <a:bodyPr wrap="none">
            <a:spAutoFit/>
          </a:bodyPr>
          <a:lstStyle/>
          <a:p>
            <a:r>
              <a:rPr lang="en-US" sz="2800" dirty="0" smtClean="0">
                <a:latin typeface="Arial" pitchFamily="34" charset="0"/>
                <a:cs typeface="Arial" pitchFamily="34" charset="0"/>
              </a:rPr>
              <a:t>dimension 0 or 1</a:t>
            </a:r>
          </a:p>
        </p:txBody>
      </p:sp>
      <p:sp>
        <p:nvSpPr>
          <p:cNvPr id="27" name="Text Box 122"/>
          <p:cNvSpPr txBox="1">
            <a:spLocks noChangeArrowheads="1"/>
          </p:cNvSpPr>
          <p:nvPr/>
        </p:nvSpPr>
        <p:spPr bwMode="auto">
          <a:xfrm>
            <a:off x="5245855" y="4827099"/>
            <a:ext cx="3246402" cy="523220"/>
          </a:xfrm>
          <a:prstGeom prst="rect">
            <a:avLst/>
          </a:prstGeom>
          <a:solidFill>
            <a:schemeClr val="bg1">
              <a:alpha val="89999"/>
            </a:schemeClr>
          </a:solidFill>
          <a:ln w="38100" algn="ctr">
            <a:solidFill>
              <a:srgbClr val="FF0000"/>
            </a:solidFill>
            <a:miter lim="800000"/>
            <a:headEnd/>
            <a:tailEnd/>
          </a:ln>
          <a:effectLst>
            <a:outerShdw blurRad="50800" dist="38100" dir="2700000" algn="tl" rotWithShape="0">
              <a:prstClr val="black">
                <a:alpha val="40000"/>
              </a:prstClr>
            </a:outerShdw>
          </a:effectLst>
        </p:spPr>
        <p:txBody>
          <a:bodyPr wrap="none">
            <a:spAutoFit/>
          </a:bodyPr>
          <a:lstStyle/>
          <a:p>
            <a:r>
              <a:rPr lang="en-US" sz="2800" dirty="0" smtClean="0">
                <a:latin typeface="Arial" pitchFamily="34" charset="0"/>
                <a:cs typeface="Arial" pitchFamily="34" charset="0"/>
              </a:rPr>
              <a:t>arbitrary dimension</a:t>
            </a:r>
          </a:p>
        </p:txBody>
      </p:sp>
    </p:spTree>
    <p:extLst>
      <p:ext uri="{BB962C8B-B14F-4D97-AF65-F5344CB8AC3E}">
        <p14:creationId xmlns:p14="http://schemas.microsoft.com/office/powerpoint/2010/main" val="159132023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91C494E6-3BAE-433C-83ED-C86F41E5E1EE}" type="slidenum">
              <a:rPr lang="en-US"/>
              <a:pPr/>
              <a:t>45</a:t>
            </a:fld>
            <a:endParaRPr lang="en-US" dirty="0"/>
          </a:p>
        </p:txBody>
      </p:sp>
      <p:sp>
        <p:nvSpPr>
          <p:cNvPr id="15362" name="Rectangle 2"/>
          <p:cNvSpPr>
            <a:spLocks noGrp="1" noChangeArrowheads="1"/>
          </p:cNvSpPr>
          <p:nvPr>
            <p:ph type="title"/>
          </p:nvPr>
        </p:nvSpPr>
        <p:spPr/>
        <p:txBody>
          <a:bodyPr/>
          <a:lstStyle/>
          <a:p>
            <a:r>
              <a:rPr lang="en-US" dirty="0" smtClean="0"/>
              <a:t>Graphs </a:t>
            </a:r>
            <a:r>
              <a:rPr lang="en-US" dirty="0" err="1" smtClean="0"/>
              <a:t>vs</a:t>
            </a:r>
            <a:r>
              <a:rPr lang="en-US" dirty="0" smtClean="0"/>
              <a:t> Complexes</a:t>
            </a:r>
            <a:endParaRPr lang="en-US" dirty="0"/>
          </a:p>
        </p:txBody>
      </p:sp>
      <p:sp>
        <p:nvSpPr>
          <p:cNvPr id="2" name="Footer Placeholder 1"/>
          <p:cNvSpPr>
            <a:spLocks noGrp="1"/>
          </p:cNvSpPr>
          <p:nvPr>
            <p:ph type="ftr" sz="quarter" idx="11"/>
          </p:nvPr>
        </p:nvSpPr>
        <p:spPr/>
        <p:txBody>
          <a:bodyPr/>
          <a:lstStyle/>
          <a:p>
            <a:r>
              <a:rPr lang="en-US" smtClean="0"/>
              <a:t>Distributed Computing through Combinatorial Topology</a:t>
            </a:r>
            <a:endParaRPr lang="en-US"/>
          </a:p>
        </p:txBody>
      </p:sp>
      <p:grpSp>
        <p:nvGrpSpPr>
          <p:cNvPr id="3" name="Group 2"/>
          <p:cNvGrpSpPr/>
          <p:nvPr/>
        </p:nvGrpSpPr>
        <p:grpSpPr>
          <a:xfrm>
            <a:off x="686860" y="2070100"/>
            <a:ext cx="7770280" cy="2717800"/>
            <a:chOff x="821588" y="2070100"/>
            <a:chExt cx="7770280" cy="2717800"/>
          </a:xfrm>
        </p:grpSpPr>
        <p:pic>
          <p:nvPicPr>
            <p:cNvPr id="15363" name="Picture 3" descr="cx"/>
            <p:cNvPicPr>
              <a:picLocks noChangeAspect="1" noChangeArrowheads="1"/>
            </p:cNvPicPr>
            <p:nvPr/>
          </p:nvPicPr>
          <p:blipFill>
            <a:blip r:embed="rId3" cstate="print"/>
            <a:srcRect/>
            <a:stretch>
              <a:fillRect/>
            </a:stretch>
          </p:blipFill>
          <p:spPr bwMode="auto">
            <a:xfrm>
              <a:off x="5076030" y="2070100"/>
              <a:ext cx="3515838" cy="2717800"/>
            </a:xfrm>
            <a:prstGeom prst="rect">
              <a:avLst/>
            </a:prstGeom>
            <a:noFill/>
          </p:spPr>
        </p:pic>
        <p:grpSp>
          <p:nvGrpSpPr>
            <p:cNvPr id="8" name="Group 7"/>
            <p:cNvGrpSpPr/>
            <p:nvPr/>
          </p:nvGrpSpPr>
          <p:grpSpPr>
            <a:xfrm>
              <a:off x="821588" y="2259690"/>
              <a:ext cx="3582771" cy="2338620"/>
              <a:chOff x="2769769" y="1931943"/>
              <a:chExt cx="5217362" cy="3405584"/>
            </a:xfrm>
          </p:grpSpPr>
          <p:grpSp>
            <p:nvGrpSpPr>
              <p:cNvPr id="9" name="Group 8"/>
              <p:cNvGrpSpPr/>
              <p:nvPr/>
            </p:nvGrpSpPr>
            <p:grpSpPr>
              <a:xfrm>
                <a:off x="2769769" y="3158773"/>
                <a:ext cx="614550" cy="522684"/>
                <a:chOff x="4578350" y="2815051"/>
                <a:chExt cx="358704" cy="305083"/>
              </a:xfrm>
            </p:grpSpPr>
            <p:sp>
              <p:nvSpPr>
                <p:cNvPr id="23" name="Oval 39"/>
                <p:cNvSpPr>
                  <a:spLocks noChangeArrowheads="1"/>
                </p:cNvSpPr>
                <p:nvPr/>
              </p:nvSpPr>
              <p:spPr bwMode="auto">
                <a:xfrm>
                  <a:off x="4578350" y="2815051"/>
                  <a:ext cx="358704" cy="305083"/>
                </a:xfrm>
                <a:prstGeom prst="ellipse">
                  <a:avLst/>
                </a:prstGeom>
                <a:solidFill>
                  <a:srgbClr val="00FFFF"/>
                </a:solidFill>
                <a:ln w="38100">
                  <a:solidFill>
                    <a:schemeClr val="tx1"/>
                  </a:solidFill>
                  <a:round/>
                  <a:headEnd/>
                  <a:tailEnd/>
                </a:ln>
              </p:spPr>
              <p:txBody>
                <a:bodyPr wrap="none" anchor="ctr">
                  <a:prstTxWarp prst="textNoShape">
                    <a:avLst/>
                  </a:prstTxWarp>
                </a:bodyPr>
                <a:lstStyle/>
                <a:p>
                  <a:pPr algn="ctr" eaLnBrk="0" hangingPunct="0"/>
                  <a:endParaRPr lang="en-US" dirty="0">
                    <a:latin typeface="Arial" panose="020B0604020202020204" pitchFamily="34" charset="0"/>
                  </a:endParaRPr>
                </a:p>
              </p:txBody>
            </p:sp>
            <p:sp>
              <p:nvSpPr>
                <p:cNvPr id="24" name="Oval 40"/>
                <p:cNvSpPr>
                  <a:spLocks noChangeArrowheads="1"/>
                </p:cNvSpPr>
                <p:nvPr/>
              </p:nvSpPr>
              <p:spPr bwMode="auto">
                <a:xfrm>
                  <a:off x="4818719" y="2889011"/>
                  <a:ext cx="51772" cy="105392"/>
                </a:xfrm>
                <a:prstGeom prst="ellipse">
                  <a:avLst/>
                </a:prstGeom>
                <a:solidFill>
                  <a:schemeClr val="bg1"/>
                </a:solidFill>
                <a:ln w="3175">
                  <a:solidFill>
                    <a:schemeClr val="tx1"/>
                  </a:solidFill>
                  <a:round/>
                  <a:headEnd/>
                  <a:tailEnd/>
                </a:ln>
              </p:spPr>
              <p:txBody>
                <a:bodyPr wrap="none" anchor="ctr">
                  <a:prstTxWarp prst="textNoShape">
                    <a:avLst/>
                  </a:prstTxWarp>
                </a:bodyPr>
                <a:lstStyle/>
                <a:p>
                  <a:pPr algn="ctr" eaLnBrk="0" hangingPunct="0"/>
                  <a:endParaRPr lang="en-US" dirty="0">
                    <a:latin typeface="Arial" panose="020B0604020202020204" pitchFamily="34" charset="0"/>
                  </a:endParaRPr>
                </a:p>
              </p:txBody>
            </p:sp>
          </p:grpSp>
          <p:cxnSp>
            <p:nvCxnSpPr>
              <p:cNvPr id="10" name="Straight Connector 9"/>
              <p:cNvCxnSpPr>
                <a:stCxn id="23" idx="6"/>
              </p:cNvCxnSpPr>
              <p:nvPr/>
            </p:nvCxnSpPr>
            <p:spPr bwMode="auto">
              <a:xfrm>
                <a:off x="3384319" y="3420115"/>
                <a:ext cx="2353820" cy="0"/>
              </a:xfrm>
              <a:prstGeom prst="line">
                <a:avLst/>
              </a:prstGeom>
              <a:noFill/>
              <a:ln w="57150" cap="flat" cmpd="sng" algn="ctr">
                <a:solidFill>
                  <a:schemeClr val="tx1"/>
                </a:solidFill>
                <a:prstDash val="solid"/>
                <a:round/>
                <a:headEnd type="none" w="med" len="med"/>
                <a:tailEnd type="none" w="med" len="med"/>
              </a:ln>
              <a:effectLst/>
            </p:spPr>
          </p:cxnSp>
          <p:grpSp>
            <p:nvGrpSpPr>
              <p:cNvPr id="11" name="Group 10"/>
              <p:cNvGrpSpPr/>
              <p:nvPr/>
            </p:nvGrpSpPr>
            <p:grpSpPr>
              <a:xfrm>
                <a:off x="5759681" y="3176543"/>
                <a:ext cx="614550" cy="522684"/>
                <a:chOff x="4578350" y="2815051"/>
                <a:chExt cx="358704" cy="305083"/>
              </a:xfrm>
            </p:grpSpPr>
            <p:sp>
              <p:nvSpPr>
                <p:cNvPr id="21" name="Oval 39"/>
                <p:cNvSpPr>
                  <a:spLocks noChangeArrowheads="1"/>
                </p:cNvSpPr>
                <p:nvPr/>
              </p:nvSpPr>
              <p:spPr bwMode="auto">
                <a:xfrm>
                  <a:off x="4578350" y="2815051"/>
                  <a:ext cx="358704" cy="305083"/>
                </a:xfrm>
                <a:prstGeom prst="ellipse">
                  <a:avLst/>
                </a:prstGeom>
                <a:solidFill>
                  <a:srgbClr val="00FFFF"/>
                </a:solidFill>
                <a:ln w="38100">
                  <a:solidFill>
                    <a:schemeClr val="tx1"/>
                  </a:solidFill>
                  <a:round/>
                  <a:headEnd/>
                  <a:tailEnd/>
                </a:ln>
              </p:spPr>
              <p:txBody>
                <a:bodyPr wrap="none" anchor="ctr">
                  <a:prstTxWarp prst="textNoShape">
                    <a:avLst/>
                  </a:prstTxWarp>
                </a:bodyPr>
                <a:lstStyle/>
                <a:p>
                  <a:pPr algn="ctr" eaLnBrk="0" hangingPunct="0"/>
                  <a:endParaRPr lang="en-US" dirty="0">
                    <a:latin typeface="Arial" panose="020B0604020202020204" pitchFamily="34" charset="0"/>
                  </a:endParaRPr>
                </a:p>
              </p:txBody>
            </p:sp>
            <p:sp>
              <p:nvSpPr>
                <p:cNvPr id="22" name="Oval 40"/>
                <p:cNvSpPr>
                  <a:spLocks noChangeArrowheads="1"/>
                </p:cNvSpPr>
                <p:nvPr/>
              </p:nvSpPr>
              <p:spPr bwMode="auto">
                <a:xfrm>
                  <a:off x="4818719" y="2889011"/>
                  <a:ext cx="51772" cy="105392"/>
                </a:xfrm>
                <a:prstGeom prst="ellipse">
                  <a:avLst/>
                </a:prstGeom>
                <a:solidFill>
                  <a:schemeClr val="bg1"/>
                </a:solidFill>
                <a:ln w="3175">
                  <a:solidFill>
                    <a:schemeClr val="tx1"/>
                  </a:solidFill>
                  <a:round/>
                  <a:headEnd/>
                  <a:tailEnd/>
                </a:ln>
              </p:spPr>
              <p:txBody>
                <a:bodyPr wrap="none" anchor="ctr">
                  <a:prstTxWarp prst="textNoShape">
                    <a:avLst/>
                  </a:prstTxWarp>
                </a:bodyPr>
                <a:lstStyle/>
                <a:p>
                  <a:pPr algn="ctr" eaLnBrk="0" hangingPunct="0"/>
                  <a:endParaRPr lang="en-US" dirty="0">
                    <a:latin typeface="Arial" panose="020B0604020202020204" pitchFamily="34" charset="0"/>
                  </a:endParaRPr>
                </a:p>
              </p:txBody>
            </p:sp>
          </p:grpSp>
          <p:cxnSp>
            <p:nvCxnSpPr>
              <p:cNvPr id="12" name="Straight Connector 11"/>
              <p:cNvCxnSpPr>
                <a:stCxn id="21" idx="7"/>
              </p:cNvCxnSpPr>
              <p:nvPr/>
            </p:nvCxnSpPr>
            <p:spPr bwMode="auto">
              <a:xfrm flipV="1">
                <a:off x="6284232" y="2324100"/>
                <a:ext cx="1246868" cy="928988"/>
              </a:xfrm>
              <a:prstGeom prst="line">
                <a:avLst/>
              </a:prstGeom>
              <a:noFill/>
              <a:ln w="57150" cap="flat" cmpd="sng" algn="ctr">
                <a:solidFill>
                  <a:schemeClr val="tx1"/>
                </a:solidFill>
                <a:prstDash val="solid"/>
                <a:round/>
                <a:headEnd type="none" w="med" len="med"/>
                <a:tailEnd type="none" w="med" len="med"/>
              </a:ln>
              <a:effectLst/>
            </p:spPr>
          </p:cxnSp>
          <p:grpSp>
            <p:nvGrpSpPr>
              <p:cNvPr id="13" name="Group 12"/>
              <p:cNvGrpSpPr/>
              <p:nvPr/>
            </p:nvGrpSpPr>
            <p:grpSpPr>
              <a:xfrm>
                <a:off x="7372581" y="1931943"/>
                <a:ext cx="614550" cy="522684"/>
                <a:chOff x="4578350" y="2815051"/>
                <a:chExt cx="358704" cy="305083"/>
              </a:xfrm>
            </p:grpSpPr>
            <p:sp>
              <p:nvSpPr>
                <p:cNvPr id="19" name="Oval 39"/>
                <p:cNvSpPr>
                  <a:spLocks noChangeArrowheads="1"/>
                </p:cNvSpPr>
                <p:nvPr/>
              </p:nvSpPr>
              <p:spPr bwMode="auto">
                <a:xfrm>
                  <a:off x="4578350" y="2815051"/>
                  <a:ext cx="358704" cy="305083"/>
                </a:xfrm>
                <a:prstGeom prst="ellipse">
                  <a:avLst/>
                </a:prstGeom>
                <a:solidFill>
                  <a:srgbClr val="00FFFF"/>
                </a:solidFill>
                <a:ln w="38100">
                  <a:solidFill>
                    <a:schemeClr val="tx1"/>
                  </a:solidFill>
                  <a:round/>
                  <a:headEnd/>
                  <a:tailEnd/>
                </a:ln>
              </p:spPr>
              <p:txBody>
                <a:bodyPr wrap="none" anchor="ctr">
                  <a:prstTxWarp prst="textNoShape">
                    <a:avLst/>
                  </a:prstTxWarp>
                </a:bodyPr>
                <a:lstStyle/>
                <a:p>
                  <a:pPr algn="ctr" eaLnBrk="0" hangingPunct="0"/>
                  <a:endParaRPr lang="en-US" dirty="0">
                    <a:latin typeface="Arial" panose="020B0604020202020204" pitchFamily="34" charset="0"/>
                  </a:endParaRPr>
                </a:p>
              </p:txBody>
            </p:sp>
            <p:sp>
              <p:nvSpPr>
                <p:cNvPr id="20" name="Oval 40"/>
                <p:cNvSpPr>
                  <a:spLocks noChangeArrowheads="1"/>
                </p:cNvSpPr>
                <p:nvPr/>
              </p:nvSpPr>
              <p:spPr bwMode="auto">
                <a:xfrm>
                  <a:off x="4818719" y="2889011"/>
                  <a:ext cx="51772" cy="105392"/>
                </a:xfrm>
                <a:prstGeom prst="ellipse">
                  <a:avLst/>
                </a:prstGeom>
                <a:solidFill>
                  <a:schemeClr val="bg1"/>
                </a:solidFill>
                <a:ln w="3175">
                  <a:solidFill>
                    <a:schemeClr val="tx1"/>
                  </a:solidFill>
                  <a:round/>
                  <a:headEnd/>
                  <a:tailEnd/>
                </a:ln>
              </p:spPr>
              <p:txBody>
                <a:bodyPr wrap="none" anchor="ctr">
                  <a:prstTxWarp prst="textNoShape">
                    <a:avLst/>
                  </a:prstTxWarp>
                </a:bodyPr>
                <a:lstStyle/>
                <a:p>
                  <a:pPr algn="ctr" eaLnBrk="0" hangingPunct="0"/>
                  <a:endParaRPr lang="en-US" dirty="0">
                    <a:latin typeface="Arial" panose="020B0604020202020204" pitchFamily="34" charset="0"/>
                  </a:endParaRPr>
                </a:p>
              </p:txBody>
            </p:sp>
          </p:grpSp>
          <p:cxnSp>
            <p:nvCxnSpPr>
              <p:cNvPr id="14" name="Straight Connector 13"/>
              <p:cNvCxnSpPr/>
              <p:nvPr/>
            </p:nvCxnSpPr>
            <p:spPr bwMode="auto">
              <a:xfrm rot="16200000" flipV="1">
                <a:off x="6082432" y="3840397"/>
                <a:ext cx="1246868" cy="928988"/>
              </a:xfrm>
              <a:prstGeom prst="line">
                <a:avLst/>
              </a:prstGeom>
              <a:noFill/>
              <a:ln w="57150" cap="flat" cmpd="sng" algn="ctr">
                <a:solidFill>
                  <a:schemeClr val="tx1"/>
                </a:solidFill>
                <a:prstDash val="solid"/>
                <a:round/>
                <a:headEnd type="none" w="med" len="med"/>
                <a:tailEnd type="none" w="med" len="med"/>
              </a:ln>
              <a:effectLst/>
            </p:spPr>
          </p:cxnSp>
          <p:grpSp>
            <p:nvGrpSpPr>
              <p:cNvPr id="15" name="Group 14"/>
              <p:cNvGrpSpPr/>
              <p:nvPr/>
            </p:nvGrpSpPr>
            <p:grpSpPr>
              <a:xfrm>
                <a:off x="7051899" y="4814843"/>
                <a:ext cx="614550" cy="522684"/>
                <a:chOff x="4578350" y="2815051"/>
                <a:chExt cx="358704" cy="305083"/>
              </a:xfrm>
            </p:grpSpPr>
            <p:sp>
              <p:nvSpPr>
                <p:cNvPr id="17" name="Oval 39"/>
                <p:cNvSpPr>
                  <a:spLocks noChangeArrowheads="1"/>
                </p:cNvSpPr>
                <p:nvPr/>
              </p:nvSpPr>
              <p:spPr bwMode="auto">
                <a:xfrm>
                  <a:off x="4578350" y="2815051"/>
                  <a:ext cx="358704" cy="305083"/>
                </a:xfrm>
                <a:prstGeom prst="ellipse">
                  <a:avLst/>
                </a:prstGeom>
                <a:solidFill>
                  <a:srgbClr val="00FFFF"/>
                </a:solidFill>
                <a:ln w="38100">
                  <a:solidFill>
                    <a:schemeClr val="tx1"/>
                  </a:solidFill>
                  <a:round/>
                  <a:headEnd/>
                  <a:tailEnd/>
                </a:ln>
              </p:spPr>
              <p:txBody>
                <a:bodyPr wrap="none" anchor="ctr">
                  <a:prstTxWarp prst="textNoShape">
                    <a:avLst/>
                  </a:prstTxWarp>
                </a:bodyPr>
                <a:lstStyle/>
                <a:p>
                  <a:pPr algn="ctr" eaLnBrk="0" hangingPunct="0"/>
                  <a:endParaRPr lang="en-US" dirty="0">
                    <a:latin typeface="Arial" panose="020B0604020202020204" pitchFamily="34" charset="0"/>
                  </a:endParaRPr>
                </a:p>
              </p:txBody>
            </p:sp>
            <p:sp>
              <p:nvSpPr>
                <p:cNvPr id="18" name="Oval 40"/>
                <p:cNvSpPr>
                  <a:spLocks noChangeArrowheads="1"/>
                </p:cNvSpPr>
                <p:nvPr/>
              </p:nvSpPr>
              <p:spPr bwMode="auto">
                <a:xfrm>
                  <a:off x="4818719" y="2889011"/>
                  <a:ext cx="51772" cy="105392"/>
                </a:xfrm>
                <a:prstGeom prst="ellipse">
                  <a:avLst/>
                </a:prstGeom>
                <a:solidFill>
                  <a:schemeClr val="bg1"/>
                </a:solidFill>
                <a:ln w="3175">
                  <a:solidFill>
                    <a:schemeClr val="tx1"/>
                  </a:solidFill>
                  <a:round/>
                  <a:headEnd/>
                  <a:tailEnd/>
                </a:ln>
              </p:spPr>
              <p:txBody>
                <a:bodyPr wrap="none" anchor="ctr">
                  <a:prstTxWarp prst="textNoShape">
                    <a:avLst/>
                  </a:prstTxWarp>
                </a:bodyPr>
                <a:lstStyle/>
                <a:p>
                  <a:pPr algn="ctr" eaLnBrk="0" hangingPunct="0"/>
                  <a:endParaRPr lang="en-US" dirty="0">
                    <a:latin typeface="Arial" panose="020B0604020202020204" pitchFamily="34" charset="0"/>
                  </a:endParaRPr>
                </a:p>
              </p:txBody>
            </p:sp>
          </p:grpSp>
          <p:cxnSp>
            <p:nvCxnSpPr>
              <p:cNvPr id="16" name="Straight Connector 15"/>
              <p:cNvCxnSpPr>
                <a:stCxn id="19" idx="4"/>
                <a:endCxn id="17" idx="0"/>
              </p:cNvCxnSpPr>
              <p:nvPr/>
            </p:nvCxnSpPr>
            <p:spPr bwMode="auto">
              <a:xfrm flipH="1">
                <a:off x="7359174" y="2454627"/>
                <a:ext cx="320682" cy="2360216"/>
              </a:xfrm>
              <a:prstGeom prst="line">
                <a:avLst/>
              </a:prstGeom>
              <a:noFill/>
              <a:ln w="57150" cap="flat" cmpd="sng" algn="ctr">
                <a:solidFill>
                  <a:schemeClr val="tx1"/>
                </a:solidFill>
                <a:prstDash val="solid"/>
                <a:round/>
                <a:headEnd type="none" w="med" len="med"/>
                <a:tailEnd type="none" w="med" len="med"/>
              </a:ln>
              <a:effectLst/>
            </p:spPr>
          </p:cxnSp>
        </p:grpSp>
      </p:grpSp>
      <p:sp>
        <p:nvSpPr>
          <p:cNvPr id="26" name="Text Box 122"/>
          <p:cNvSpPr txBox="1">
            <a:spLocks noChangeArrowheads="1"/>
          </p:cNvSpPr>
          <p:nvPr/>
        </p:nvSpPr>
        <p:spPr bwMode="auto">
          <a:xfrm>
            <a:off x="544132" y="4126781"/>
            <a:ext cx="2845651" cy="523220"/>
          </a:xfrm>
          <a:prstGeom prst="rect">
            <a:avLst/>
          </a:prstGeom>
          <a:solidFill>
            <a:schemeClr val="bg1">
              <a:alpha val="89999"/>
            </a:schemeClr>
          </a:solidFill>
          <a:ln w="38100" algn="ctr">
            <a:solidFill>
              <a:srgbClr val="FF0000"/>
            </a:solidFill>
            <a:miter lim="800000"/>
            <a:headEnd/>
            <a:tailEnd/>
          </a:ln>
          <a:effectLst>
            <a:outerShdw blurRad="50800" dist="38100" dir="2700000" algn="tl" rotWithShape="0">
              <a:prstClr val="black">
                <a:alpha val="40000"/>
              </a:prstClr>
            </a:outerShdw>
          </a:effectLst>
        </p:spPr>
        <p:txBody>
          <a:bodyPr wrap="none">
            <a:spAutoFit/>
          </a:bodyPr>
          <a:lstStyle/>
          <a:p>
            <a:r>
              <a:rPr lang="en-US" sz="2800" dirty="0" smtClean="0">
                <a:latin typeface="Arial" pitchFamily="34" charset="0"/>
                <a:cs typeface="Arial" pitchFamily="34" charset="0"/>
              </a:rPr>
              <a:t>dimension 0 or 1</a:t>
            </a:r>
          </a:p>
        </p:txBody>
      </p:sp>
      <p:sp>
        <p:nvSpPr>
          <p:cNvPr id="27" name="Text Box 122"/>
          <p:cNvSpPr txBox="1">
            <a:spLocks noChangeArrowheads="1"/>
          </p:cNvSpPr>
          <p:nvPr/>
        </p:nvSpPr>
        <p:spPr bwMode="auto">
          <a:xfrm>
            <a:off x="5245855" y="4827099"/>
            <a:ext cx="3246402" cy="523220"/>
          </a:xfrm>
          <a:prstGeom prst="rect">
            <a:avLst/>
          </a:prstGeom>
          <a:solidFill>
            <a:schemeClr val="bg1">
              <a:alpha val="89999"/>
            </a:schemeClr>
          </a:solidFill>
          <a:ln w="38100" algn="ctr">
            <a:solidFill>
              <a:srgbClr val="FF0000"/>
            </a:solidFill>
            <a:miter lim="800000"/>
            <a:headEnd/>
            <a:tailEnd/>
          </a:ln>
          <a:effectLst>
            <a:outerShdw blurRad="50800" dist="38100" dir="2700000" algn="tl" rotWithShape="0">
              <a:prstClr val="black">
                <a:alpha val="40000"/>
              </a:prstClr>
            </a:outerShdw>
          </a:effectLst>
        </p:spPr>
        <p:txBody>
          <a:bodyPr wrap="none">
            <a:spAutoFit/>
          </a:bodyPr>
          <a:lstStyle/>
          <a:p>
            <a:r>
              <a:rPr lang="en-US" sz="2800" dirty="0" smtClean="0">
                <a:latin typeface="Arial" pitchFamily="34" charset="0"/>
                <a:cs typeface="Arial" pitchFamily="34" charset="0"/>
              </a:rPr>
              <a:t>arbitrary dimension</a:t>
            </a:r>
          </a:p>
        </p:txBody>
      </p:sp>
      <p:sp>
        <p:nvSpPr>
          <p:cNvPr id="28" name="Text Box 122"/>
          <p:cNvSpPr txBox="1">
            <a:spLocks noChangeArrowheads="1"/>
          </p:cNvSpPr>
          <p:nvPr/>
        </p:nvSpPr>
        <p:spPr bwMode="auto">
          <a:xfrm>
            <a:off x="544132" y="5462766"/>
            <a:ext cx="7967246" cy="523220"/>
          </a:xfrm>
          <a:prstGeom prst="rect">
            <a:avLst/>
          </a:prstGeom>
          <a:solidFill>
            <a:schemeClr val="bg1">
              <a:alpha val="89999"/>
            </a:schemeClr>
          </a:solidFill>
          <a:ln w="38100" algn="ctr">
            <a:solidFill>
              <a:srgbClr val="FF0000"/>
            </a:solidFill>
            <a:miter lim="800000"/>
            <a:headEnd/>
            <a:tailEnd/>
          </a:ln>
          <a:effectLst>
            <a:outerShdw blurRad="50800" dist="38100" dir="2700000" algn="tl" rotWithShape="0">
              <a:prstClr val="black">
                <a:alpha val="40000"/>
              </a:prstClr>
            </a:outerShdw>
          </a:effectLst>
        </p:spPr>
        <p:txBody>
          <a:bodyPr wrap="none">
            <a:spAutoFit/>
          </a:bodyPr>
          <a:lstStyle/>
          <a:p>
            <a:r>
              <a:rPr lang="en-US" sz="2800" dirty="0" smtClean="0">
                <a:latin typeface="Arial" pitchFamily="34" charset="0"/>
                <a:cs typeface="Arial" pitchFamily="34" charset="0"/>
              </a:rPr>
              <a:t>complexes are a natural </a:t>
            </a:r>
            <a:r>
              <a:rPr lang="en-US" sz="2800" i="1" dirty="0" smtClean="0">
                <a:solidFill>
                  <a:schemeClr val="tx1"/>
                </a:solidFill>
                <a:latin typeface="Arial" pitchFamily="34" charset="0"/>
                <a:cs typeface="Arial" pitchFamily="34" charset="0"/>
              </a:rPr>
              <a:t>generalization</a:t>
            </a:r>
            <a:r>
              <a:rPr lang="en-US" sz="2800" dirty="0" smtClean="0">
                <a:latin typeface="Arial" pitchFamily="34" charset="0"/>
                <a:cs typeface="Arial" pitchFamily="34" charset="0"/>
              </a:rPr>
              <a:t> of graphs</a:t>
            </a:r>
          </a:p>
        </p:txBody>
      </p:sp>
    </p:spTree>
    <p:extLst>
      <p:ext uri="{BB962C8B-B14F-4D97-AF65-F5344CB8AC3E}">
        <p14:creationId xmlns:p14="http://schemas.microsoft.com/office/powerpoint/2010/main" val="310991917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91C494E6-3BAE-433C-83ED-C86F41E5E1EE}" type="slidenum">
              <a:rPr lang="en-US"/>
              <a:pPr/>
              <a:t>46</a:t>
            </a:fld>
            <a:endParaRPr lang="en-US" dirty="0"/>
          </a:p>
        </p:txBody>
      </p:sp>
      <p:sp>
        <p:nvSpPr>
          <p:cNvPr id="15362" name="Rectangle 2"/>
          <p:cNvSpPr>
            <a:spLocks noGrp="1" noChangeArrowheads="1"/>
          </p:cNvSpPr>
          <p:nvPr>
            <p:ph type="title"/>
          </p:nvPr>
        </p:nvSpPr>
        <p:spPr/>
        <p:txBody>
          <a:bodyPr/>
          <a:lstStyle/>
          <a:p>
            <a:r>
              <a:rPr lang="en-US" dirty="0" smtClean="0"/>
              <a:t>Abstract Simplicial Complex</a:t>
            </a:r>
            <a:endParaRPr lang="en-US" dirty="0"/>
          </a:p>
        </p:txBody>
      </p:sp>
      <p:pic>
        <p:nvPicPr>
          <p:cNvPr id="15363" name="Picture 3" descr="cx"/>
          <p:cNvPicPr>
            <a:picLocks noChangeAspect="1" noChangeArrowheads="1"/>
          </p:cNvPicPr>
          <p:nvPr/>
        </p:nvPicPr>
        <p:blipFill>
          <a:blip r:embed="rId3" cstate="print"/>
          <a:srcRect/>
          <a:stretch>
            <a:fillRect/>
          </a:stretch>
        </p:blipFill>
        <p:spPr bwMode="auto">
          <a:xfrm>
            <a:off x="1981200" y="1936750"/>
            <a:ext cx="5741988" cy="4438650"/>
          </a:xfrm>
          <a:prstGeom prst="rect">
            <a:avLst/>
          </a:prstGeom>
          <a:noFill/>
        </p:spPr>
      </p:pic>
      <p:sp>
        <p:nvSpPr>
          <p:cNvPr id="7" name="Text Box 122"/>
          <p:cNvSpPr txBox="1">
            <a:spLocks noChangeArrowheads="1"/>
          </p:cNvSpPr>
          <p:nvPr/>
        </p:nvSpPr>
        <p:spPr bwMode="auto">
          <a:xfrm>
            <a:off x="1165252" y="2567452"/>
            <a:ext cx="5464148" cy="954107"/>
          </a:xfrm>
          <a:prstGeom prst="rect">
            <a:avLst/>
          </a:prstGeom>
          <a:solidFill>
            <a:schemeClr val="bg1">
              <a:alpha val="89999"/>
            </a:schemeClr>
          </a:solidFill>
          <a:ln w="38100" algn="ctr">
            <a:solidFill>
              <a:srgbClr val="FF0000"/>
            </a:solidFill>
            <a:miter lim="800000"/>
            <a:headEnd/>
            <a:tailEnd/>
          </a:ln>
          <a:effectLst>
            <a:outerShdw blurRad="50800" dist="38100" dir="2700000" algn="tl" rotWithShape="0">
              <a:prstClr val="black">
                <a:alpha val="40000"/>
              </a:prstClr>
            </a:outerShdw>
          </a:effectLst>
        </p:spPr>
        <p:txBody>
          <a:bodyPr wrap="square">
            <a:spAutoFit/>
          </a:bodyPr>
          <a:lstStyle/>
          <a:p>
            <a:r>
              <a:rPr lang="en-US" sz="2800" dirty="0">
                <a:latin typeface="Arial" pitchFamily="34" charset="0"/>
                <a:cs typeface="Arial" pitchFamily="34" charset="0"/>
              </a:rPr>
              <a:t>finite set </a:t>
            </a:r>
            <a:r>
              <a:rPr lang="en-US" sz="2800" i="1" dirty="0">
                <a:solidFill>
                  <a:schemeClr val="tx1"/>
                </a:solidFill>
                <a:latin typeface="Arial" pitchFamily="34" charset="0"/>
                <a:cs typeface="Arial" pitchFamily="34" charset="0"/>
              </a:rPr>
              <a:t>V</a:t>
            </a:r>
            <a:r>
              <a:rPr lang="en-US" sz="2800" dirty="0">
                <a:latin typeface="Arial" pitchFamily="34" charset="0"/>
                <a:cs typeface="Arial" pitchFamily="34" charset="0"/>
              </a:rPr>
              <a:t> with a collection </a:t>
            </a:r>
            <a:r>
              <a:rPr lang="en-US" sz="2800" dirty="0" smtClean="0">
                <a:solidFill>
                  <a:schemeClr val="tx1"/>
                </a:solidFill>
                <a:latin typeface="cmsy10"/>
                <a:cs typeface="Arial" pitchFamily="34" charset="0"/>
              </a:rPr>
              <a:t>K</a:t>
            </a:r>
            <a:r>
              <a:rPr lang="en-US" sz="2800" dirty="0" smtClean="0">
                <a:solidFill>
                  <a:schemeClr val="tx1"/>
                </a:solidFill>
                <a:latin typeface="Arial" pitchFamily="34" charset="0"/>
                <a:cs typeface="Arial" pitchFamily="34" charset="0"/>
              </a:rPr>
              <a:t> </a:t>
            </a:r>
            <a:r>
              <a:rPr lang="en-US" sz="2800" dirty="0">
                <a:latin typeface="Arial" pitchFamily="34" charset="0"/>
                <a:cs typeface="Arial" pitchFamily="34" charset="0"/>
              </a:rPr>
              <a:t>of subsets of </a:t>
            </a:r>
            <a:r>
              <a:rPr lang="en-US" sz="2800" i="1" dirty="0">
                <a:solidFill>
                  <a:schemeClr val="tx1"/>
                </a:solidFill>
                <a:latin typeface="Arial" pitchFamily="34" charset="0"/>
                <a:cs typeface="Arial" pitchFamily="34" charset="0"/>
              </a:rPr>
              <a:t>V</a:t>
            </a:r>
            <a:r>
              <a:rPr lang="en-US" sz="2800" i="1" dirty="0" smtClean="0">
                <a:solidFill>
                  <a:schemeClr val="tx1"/>
                </a:solidFill>
                <a:latin typeface="Arial" pitchFamily="34" charset="0"/>
                <a:cs typeface="Arial" pitchFamily="34" charset="0"/>
              </a:rPr>
              <a:t>, </a:t>
            </a:r>
            <a:r>
              <a:rPr lang="en-US" sz="2800" i="1" dirty="0" smtClean="0">
                <a:latin typeface="Arial" pitchFamily="34" charset="0"/>
                <a:cs typeface="Arial" pitchFamily="34" charset="0"/>
              </a:rPr>
              <a:t>such that …</a:t>
            </a:r>
            <a:endParaRPr lang="en-US" sz="2800" dirty="0" smtClean="0">
              <a:latin typeface="Arial" pitchFamily="34" charset="0"/>
              <a:cs typeface="Arial" pitchFamily="34" charset="0"/>
            </a:endParaRPr>
          </a:p>
        </p:txBody>
      </p:sp>
      <p:sp>
        <p:nvSpPr>
          <p:cNvPr id="2" name="Footer Placeholder 1"/>
          <p:cNvSpPr>
            <a:spLocks noGrp="1"/>
          </p:cNvSpPr>
          <p:nvPr>
            <p:ph type="ftr" sz="quarter" idx="11"/>
          </p:nvPr>
        </p:nvSpPr>
        <p:spPr/>
        <p:txBody>
          <a:bodyPr/>
          <a:lstStyle/>
          <a:p>
            <a:r>
              <a:rPr lang="en-US" smtClean="0"/>
              <a:t>Distributed Computing through Combinatorial Topology</a:t>
            </a:r>
            <a:endParaRPr lang="en-US"/>
          </a:p>
        </p:txBody>
      </p:sp>
    </p:spTree>
    <p:extLst>
      <p:ext uri="{BB962C8B-B14F-4D97-AF65-F5344CB8AC3E}">
        <p14:creationId xmlns:p14="http://schemas.microsoft.com/office/powerpoint/2010/main" val="171076013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91C494E6-3BAE-433C-83ED-C86F41E5E1EE}" type="slidenum">
              <a:rPr lang="en-US"/>
              <a:pPr/>
              <a:t>47</a:t>
            </a:fld>
            <a:endParaRPr lang="en-US" dirty="0"/>
          </a:p>
        </p:txBody>
      </p:sp>
      <p:sp>
        <p:nvSpPr>
          <p:cNvPr id="15362" name="Rectangle 2"/>
          <p:cNvSpPr>
            <a:spLocks noGrp="1" noChangeArrowheads="1"/>
          </p:cNvSpPr>
          <p:nvPr>
            <p:ph type="title"/>
          </p:nvPr>
        </p:nvSpPr>
        <p:spPr/>
        <p:txBody>
          <a:bodyPr/>
          <a:lstStyle/>
          <a:p>
            <a:r>
              <a:rPr lang="en-US" dirty="0"/>
              <a:t>Abstract Simplicial Complex</a:t>
            </a:r>
          </a:p>
        </p:txBody>
      </p:sp>
      <p:pic>
        <p:nvPicPr>
          <p:cNvPr id="15363" name="Picture 3" descr="cx"/>
          <p:cNvPicPr>
            <a:picLocks noChangeAspect="1" noChangeArrowheads="1"/>
          </p:cNvPicPr>
          <p:nvPr/>
        </p:nvPicPr>
        <p:blipFill>
          <a:blip r:embed="rId3" cstate="print"/>
          <a:srcRect/>
          <a:stretch>
            <a:fillRect/>
          </a:stretch>
        </p:blipFill>
        <p:spPr bwMode="auto">
          <a:xfrm>
            <a:off x="1981200" y="1936750"/>
            <a:ext cx="5741988" cy="4438650"/>
          </a:xfrm>
          <a:prstGeom prst="rect">
            <a:avLst/>
          </a:prstGeom>
          <a:noFill/>
        </p:spPr>
      </p:pic>
      <p:sp>
        <p:nvSpPr>
          <p:cNvPr id="9" name="Text Box 122"/>
          <p:cNvSpPr txBox="1">
            <a:spLocks noChangeArrowheads="1"/>
          </p:cNvSpPr>
          <p:nvPr/>
        </p:nvSpPr>
        <p:spPr bwMode="auto">
          <a:xfrm>
            <a:off x="1145215" y="3867113"/>
            <a:ext cx="3869970" cy="523220"/>
          </a:xfrm>
          <a:prstGeom prst="rect">
            <a:avLst/>
          </a:prstGeom>
          <a:solidFill>
            <a:schemeClr val="bg1">
              <a:alpha val="89999"/>
            </a:schemeClr>
          </a:solidFill>
          <a:ln w="38100" algn="ctr">
            <a:solidFill>
              <a:schemeClr val="accent6">
                <a:lumMod val="50000"/>
              </a:schemeClr>
            </a:solidFill>
            <a:miter lim="800000"/>
            <a:headEnd/>
            <a:tailEnd/>
          </a:ln>
          <a:effectLst>
            <a:outerShdw blurRad="50800" dist="38100" dir="2700000" algn="tl" rotWithShape="0">
              <a:prstClr val="black">
                <a:alpha val="40000"/>
              </a:prstClr>
            </a:outerShdw>
          </a:effectLst>
        </p:spPr>
        <p:txBody>
          <a:bodyPr wrap="none">
            <a:spAutoFit/>
          </a:bodyPr>
          <a:lstStyle/>
          <a:p>
            <a:pPr marL="514350" indent="-514350" algn="ctr">
              <a:buFont typeface="+mj-lt"/>
              <a:buAutoNum type="arabicPeriod"/>
            </a:pPr>
            <a:r>
              <a:rPr lang="en-US" sz="2800" dirty="0" smtClean="0">
                <a:latin typeface="Arial" pitchFamily="34" charset="0"/>
                <a:cs typeface="Arial" pitchFamily="34" charset="0"/>
              </a:rPr>
              <a:t>for all </a:t>
            </a:r>
            <a:r>
              <a:rPr lang="en-US" sz="2800" i="1" dirty="0" smtClean="0">
                <a:solidFill>
                  <a:schemeClr val="tx1"/>
                </a:solidFill>
                <a:latin typeface="Arial" pitchFamily="34" charset="0"/>
                <a:cs typeface="Arial" pitchFamily="34" charset="0"/>
              </a:rPr>
              <a:t>s</a:t>
            </a:r>
            <a:r>
              <a:rPr lang="en-US" sz="2800" dirty="0" smtClean="0">
                <a:latin typeface="Arial" pitchFamily="34" charset="0"/>
                <a:cs typeface="Arial" pitchFamily="34" charset="0"/>
              </a:rPr>
              <a:t> </a:t>
            </a:r>
            <a:r>
              <a:rPr lang="en-US" sz="2800" dirty="0" smtClean="0">
                <a:latin typeface="cmsy10"/>
                <a:cs typeface="Arial" pitchFamily="34" charset="0"/>
              </a:rPr>
              <a:t>2</a:t>
            </a:r>
            <a:r>
              <a:rPr lang="en-US" sz="2800" dirty="0" smtClean="0">
                <a:latin typeface="Arial" pitchFamily="34" charset="0"/>
                <a:cs typeface="Arial" pitchFamily="34" charset="0"/>
              </a:rPr>
              <a:t> </a:t>
            </a:r>
            <a:r>
              <a:rPr lang="en-US" sz="2800" i="1" dirty="0" smtClean="0">
                <a:solidFill>
                  <a:schemeClr val="tx1"/>
                </a:solidFill>
                <a:latin typeface="Arial" pitchFamily="34" charset="0"/>
                <a:cs typeface="Arial" pitchFamily="34" charset="0"/>
              </a:rPr>
              <a:t>S</a:t>
            </a:r>
            <a:r>
              <a:rPr lang="en-US" sz="2800" dirty="0" smtClean="0">
                <a:latin typeface="Arial" pitchFamily="34" charset="0"/>
                <a:cs typeface="Arial" pitchFamily="34" charset="0"/>
              </a:rPr>
              <a:t>, {</a:t>
            </a:r>
            <a:r>
              <a:rPr lang="en-US" sz="2800" i="1" dirty="0" smtClean="0">
                <a:solidFill>
                  <a:schemeClr val="tx1"/>
                </a:solidFill>
                <a:latin typeface="Arial" pitchFamily="34" charset="0"/>
                <a:cs typeface="Arial" pitchFamily="34" charset="0"/>
              </a:rPr>
              <a:t>s</a:t>
            </a:r>
            <a:r>
              <a:rPr lang="en-US" sz="2800" dirty="0" smtClean="0">
                <a:latin typeface="Arial" pitchFamily="34" charset="0"/>
                <a:cs typeface="Arial" pitchFamily="34" charset="0"/>
              </a:rPr>
              <a:t>} </a:t>
            </a:r>
            <a:r>
              <a:rPr lang="en-US" sz="2800" dirty="0" smtClean="0">
                <a:latin typeface="cmsy10"/>
                <a:cs typeface="Arial" pitchFamily="34" charset="0"/>
              </a:rPr>
              <a:t>2</a:t>
            </a:r>
            <a:r>
              <a:rPr lang="en-US" sz="2800" dirty="0" smtClean="0">
                <a:latin typeface="Arial" pitchFamily="34" charset="0"/>
                <a:cs typeface="Arial" pitchFamily="34" charset="0"/>
              </a:rPr>
              <a:t> </a:t>
            </a:r>
            <a:r>
              <a:rPr lang="en-US" sz="2800" dirty="0" smtClean="0">
                <a:solidFill>
                  <a:schemeClr val="tx1"/>
                </a:solidFill>
                <a:latin typeface="cmsy10"/>
                <a:cs typeface="Arial" pitchFamily="34" charset="0"/>
              </a:rPr>
              <a:t>K</a:t>
            </a:r>
            <a:endParaRPr lang="en-US" sz="2800" b="1" i="1" dirty="0" smtClean="0">
              <a:solidFill>
                <a:schemeClr val="tx1"/>
              </a:solidFill>
              <a:latin typeface="Arial" pitchFamily="34" charset="0"/>
              <a:cs typeface="Arial" pitchFamily="34" charset="0"/>
            </a:endParaRPr>
          </a:p>
        </p:txBody>
      </p:sp>
      <p:sp>
        <p:nvSpPr>
          <p:cNvPr id="2" name="Footer Placeholder 1"/>
          <p:cNvSpPr>
            <a:spLocks noGrp="1"/>
          </p:cNvSpPr>
          <p:nvPr>
            <p:ph type="ftr" sz="quarter" idx="11"/>
          </p:nvPr>
        </p:nvSpPr>
        <p:spPr/>
        <p:txBody>
          <a:bodyPr/>
          <a:lstStyle/>
          <a:p>
            <a:r>
              <a:rPr lang="en-US" smtClean="0"/>
              <a:t>Distributed Computing through Combinatorial Topology</a:t>
            </a:r>
            <a:endParaRPr lang="en-US"/>
          </a:p>
        </p:txBody>
      </p:sp>
      <p:sp>
        <p:nvSpPr>
          <p:cNvPr id="8" name="Text Box 122"/>
          <p:cNvSpPr txBox="1">
            <a:spLocks noChangeArrowheads="1"/>
          </p:cNvSpPr>
          <p:nvPr/>
        </p:nvSpPr>
        <p:spPr bwMode="auto">
          <a:xfrm>
            <a:off x="1165252" y="2567452"/>
            <a:ext cx="5464148" cy="954107"/>
          </a:xfrm>
          <a:prstGeom prst="rect">
            <a:avLst/>
          </a:prstGeom>
          <a:solidFill>
            <a:schemeClr val="bg1">
              <a:alpha val="89999"/>
            </a:schemeClr>
          </a:solidFill>
          <a:ln w="38100" algn="ctr">
            <a:solidFill>
              <a:srgbClr val="FF0000"/>
            </a:solidFill>
            <a:miter lim="800000"/>
            <a:headEnd/>
            <a:tailEnd/>
          </a:ln>
          <a:effectLst>
            <a:outerShdw blurRad="50800" dist="38100" dir="2700000" algn="tl" rotWithShape="0">
              <a:prstClr val="black">
                <a:alpha val="40000"/>
              </a:prstClr>
            </a:outerShdw>
          </a:effectLst>
        </p:spPr>
        <p:txBody>
          <a:bodyPr wrap="square">
            <a:spAutoFit/>
          </a:bodyPr>
          <a:lstStyle/>
          <a:p>
            <a:r>
              <a:rPr lang="en-US" sz="2800" dirty="0">
                <a:latin typeface="Arial" pitchFamily="34" charset="0"/>
                <a:cs typeface="Arial" pitchFamily="34" charset="0"/>
              </a:rPr>
              <a:t>finite set </a:t>
            </a:r>
            <a:r>
              <a:rPr lang="en-US" sz="2800" i="1" dirty="0">
                <a:solidFill>
                  <a:schemeClr val="tx1"/>
                </a:solidFill>
                <a:latin typeface="Arial" pitchFamily="34" charset="0"/>
                <a:cs typeface="Arial" pitchFamily="34" charset="0"/>
              </a:rPr>
              <a:t>V</a:t>
            </a:r>
            <a:r>
              <a:rPr lang="en-US" sz="2800" dirty="0">
                <a:latin typeface="Arial" pitchFamily="34" charset="0"/>
                <a:cs typeface="Arial" pitchFamily="34" charset="0"/>
              </a:rPr>
              <a:t> with a collection </a:t>
            </a:r>
            <a:r>
              <a:rPr lang="en-US" sz="2800" dirty="0" smtClean="0">
                <a:solidFill>
                  <a:schemeClr val="tx1"/>
                </a:solidFill>
                <a:latin typeface="cmsy10"/>
                <a:cs typeface="Arial" pitchFamily="34" charset="0"/>
              </a:rPr>
              <a:t>K</a:t>
            </a:r>
            <a:r>
              <a:rPr lang="en-US" sz="2800" dirty="0" smtClean="0">
                <a:solidFill>
                  <a:schemeClr val="tx1"/>
                </a:solidFill>
                <a:latin typeface="Arial" pitchFamily="34" charset="0"/>
                <a:cs typeface="Arial" pitchFamily="34" charset="0"/>
              </a:rPr>
              <a:t> </a:t>
            </a:r>
            <a:r>
              <a:rPr lang="en-US" sz="2800" dirty="0">
                <a:latin typeface="Arial" pitchFamily="34" charset="0"/>
                <a:cs typeface="Arial" pitchFamily="34" charset="0"/>
              </a:rPr>
              <a:t>of subsets of </a:t>
            </a:r>
            <a:r>
              <a:rPr lang="en-US" sz="2800" i="1" dirty="0">
                <a:solidFill>
                  <a:schemeClr val="tx1"/>
                </a:solidFill>
                <a:latin typeface="Arial" pitchFamily="34" charset="0"/>
                <a:cs typeface="Arial" pitchFamily="34" charset="0"/>
              </a:rPr>
              <a:t>V</a:t>
            </a:r>
            <a:r>
              <a:rPr lang="en-US" sz="2800" i="1" dirty="0" smtClean="0">
                <a:solidFill>
                  <a:schemeClr val="tx1"/>
                </a:solidFill>
                <a:latin typeface="Arial" pitchFamily="34" charset="0"/>
                <a:cs typeface="Arial" pitchFamily="34" charset="0"/>
              </a:rPr>
              <a:t>, </a:t>
            </a:r>
            <a:r>
              <a:rPr lang="en-US" sz="2800" i="1" dirty="0" smtClean="0">
                <a:latin typeface="Arial" pitchFamily="34" charset="0"/>
                <a:cs typeface="Arial" pitchFamily="34" charset="0"/>
              </a:rPr>
              <a:t>such that …</a:t>
            </a:r>
            <a:endParaRPr lang="en-US" sz="2800" dirty="0" smtClean="0">
              <a:latin typeface="Arial" pitchFamily="34" charset="0"/>
              <a:cs typeface="Arial" pitchFamily="34" charset="0"/>
            </a:endParaRPr>
          </a:p>
        </p:txBody>
      </p:sp>
    </p:spTree>
    <p:extLst>
      <p:ext uri="{BB962C8B-B14F-4D97-AF65-F5344CB8AC3E}">
        <p14:creationId xmlns:p14="http://schemas.microsoft.com/office/powerpoint/2010/main" val="267357591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91C494E6-3BAE-433C-83ED-C86F41E5E1EE}" type="slidenum">
              <a:rPr lang="en-US"/>
              <a:pPr/>
              <a:t>48</a:t>
            </a:fld>
            <a:endParaRPr lang="en-US" dirty="0"/>
          </a:p>
        </p:txBody>
      </p:sp>
      <p:sp>
        <p:nvSpPr>
          <p:cNvPr id="15362" name="Rectangle 2"/>
          <p:cNvSpPr>
            <a:spLocks noGrp="1" noChangeArrowheads="1"/>
          </p:cNvSpPr>
          <p:nvPr>
            <p:ph type="title"/>
          </p:nvPr>
        </p:nvSpPr>
        <p:spPr/>
        <p:txBody>
          <a:bodyPr/>
          <a:lstStyle/>
          <a:p>
            <a:r>
              <a:rPr lang="en-US" dirty="0"/>
              <a:t>Abstract Simplicial Complex</a:t>
            </a:r>
          </a:p>
        </p:txBody>
      </p:sp>
      <p:pic>
        <p:nvPicPr>
          <p:cNvPr id="15363" name="Picture 3" descr="cx"/>
          <p:cNvPicPr>
            <a:picLocks noChangeAspect="1" noChangeArrowheads="1"/>
          </p:cNvPicPr>
          <p:nvPr/>
        </p:nvPicPr>
        <p:blipFill>
          <a:blip r:embed="rId3" cstate="print"/>
          <a:srcRect/>
          <a:stretch>
            <a:fillRect/>
          </a:stretch>
        </p:blipFill>
        <p:spPr bwMode="auto">
          <a:xfrm>
            <a:off x="1981200" y="1936750"/>
            <a:ext cx="5741988" cy="4438650"/>
          </a:xfrm>
          <a:prstGeom prst="rect">
            <a:avLst/>
          </a:prstGeom>
          <a:noFill/>
        </p:spPr>
      </p:pic>
      <p:sp>
        <p:nvSpPr>
          <p:cNvPr id="9" name="Text Box 122"/>
          <p:cNvSpPr txBox="1">
            <a:spLocks noChangeArrowheads="1"/>
          </p:cNvSpPr>
          <p:nvPr/>
        </p:nvSpPr>
        <p:spPr bwMode="auto">
          <a:xfrm>
            <a:off x="1145215" y="3867113"/>
            <a:ext cx="3869970" cy="523220"/>
          </a:xfrm>
          <a:prstGeom prst="rect">
            <a:avLst/>
          </a:prstGeom>
          <a:solidFill>
            <a:schemeClr val="bg1">
              <a:alpha val="89999"/>
            </a:schemeClr>
          </a:solidFill>
          <a:ln w="38100" algn="ctr">
            <a:solidFill>
              <a:schemeClr val="accent6">
                <a:lumMod val="50000"/>
              </a:schemeClr>
            </a:solidFill>
            <a:miter lim="800000"/>
            <a:headEnd/>
            <a:tailEnd/>
          </a:ln>
          <a:effectLst>
            <a:outerShdw blurRad="50800" dist="38100" dir="2700000" algn="tl" rotWithShape="0">
              <a:prstClr val="black">
                <a:alpha val="40000"/>
              </a:prstClr>
            </a:outerShdw>
          </a:effectLst>
        </p:spPr>
        <p:txBody>
          <a:bodyPr wrap="none">
            <a:spAutoFit/>
          </a:bodyPr>
          <a:lstStyle/>
          <a:p>
            <a:pPr marL="514350" indent="-514350" algn="ctr">
              <a:buFont typeface="+mj-lt"/>
              <a:buAutoNum type="arabicPeriod"/>
            </a:pPr>
            <a:r>
              <a:rPr lang="en-US" sz="2800" dirty="0" smtClean="0">
                <a:latin typeface="Arial" pitchFamily="34" charset="0"/>
                <a:cs typeface="Arial" pitchFamily="34" charset="0"/>
              </a:rPr>
              <a:t>for all </a:t>
            </a:r>
            <a:r>
              <a:rPr lang="en-US" sz="2800" i="1" dirty="0" smtClean="0">
                <a:solidFill>
                  <a:schemeClr val="tx1"/>
                </a:solidFill>
                <a:latin typeface="Arial" pitchFamily="34" charset="0"/>
                <a:cs typeface="Arial" pitchFamily="34" charset="0"/>
              </a:rPr>
              <a:t>s</a:t>
            </a:r>
            <a:r>
              <a:rPr lang="en-US" sz="2800" dirty="0" smtClean="0">
                <a:latin typeface="Arial" pitchFamily="34" charset="0"/>
                <a:cs typeface="Arial" pitchFamily="34" charset="0"/>
              </a:rPr>
              <a:t> </a:t>
            </a:r>
            <a:r>
              <a:rPr lang="en-US" sz="2800" dirty="0" smtClean="0">
                <a:latin typeface="cmsy10"/>
                <a:cs typeface="Arial" pitchFamily="34" charset="0"/>
              </a:rPr>
              <a:t>2</a:t>
            </a:r>
            <a:r>
              <a:rPr lang="en-US" sz="2800" dirty="0" smtClean="0">
                <a:latin typeface="Arial" pitchFamily="34" charset="0"/>
                <a:cs typeface="Arial" pitchFamily="34" charset="0"/>
              </a:rPr>
              <a:t> </a:t>
            </a:r>
            <a:r>
              <a:rPr lang="en-US" sz="2800" i="1" dirty="0" smtClean="0">
                <a:solidFill>
                  <a:schemeClr val="tx1"/>
                </a:solidFill>
                <a:latin typeface="Arial" pitchFamily="34" charset="0"/>
                <a:cs typeface="Arial" pitchFamily="34" charset="0"/>
              </a:rPr>
              <a:t>S</a:t>
            </a:r>
            <a:r>
              <a:rPr lang="en-US" sz="2800" dirty="0" smtClean="0">
                <a:latin typeface="Arial" pitchFamily="34" charset="0"/>
                <a:cs typeface="Arial" pitchFamily="34" charset="0"/>
              </a:rPr>
              <a:t>, {</a:t>
            </a:r>
            <a:r>
              <a:rPr lang="en-US" sz="2800" i="1" dirty="0" smtClean="0">
                <a:solidFill>
                  <a:schemeClr val="tx1"/>
                </a:solidFill>
                <a:latin typeface="Arial" pitchFamily="34" charset="0"/>
                <a:cs typeface="Arial" pitchFamily="34" charset="0"/>
              </a:rPr>
              <a:t>s</a:t>
            </a:r>
            <a:r>
              <a:rPr lang="en-US" sz="2800" dirty="0" smtClean="0">
                <a:latin typeface="Arial" pitchFamily="34" charset="0"/>
                <a:cs typeface="Arial" pitchFamily="34" charset="0"/>
              </a:rPr>
              <a:t>} </a:t>
            </a:r>
            <a:r>
              <a:rPr lang="en-US" sz="2800" dirty="0" smtClean="0">
                <a:latin typeface="cmsy10"/>
                <a:cs typeface="Arial" pitchFamily="34" charset="0"/>
              </a:rPr>
              <a:t>2</a:t>
            </a:r>
            <a:r>
              <a:rPr lang="en-US" sz="2800" dirty="0" smtClean="0">
                <a:latin typeface="Arial" pitchFamily="34" charset="0"/>
                <a:cs typeface="Arial" pitchFamily="34" charset="0"/>
              </a:rPr>
              <a:t> </a:t>
            </a:r>
            <a:r>
              <a:rPr lang="en-US" sz="2800" dirty="0" smtClean="0">
                <a:solidFill>
                  <a:schemeClr val="tx1"/>
                </a:solidFill>
                <a:latin typeface="cmsy10"/>
                <a:cs typeface="Arial" pitchFamily="34" charset="0"/>
              </a:rPr>
              <a:t>K</a:t>
            </a:r>
            <a:endParaRPr lang="en-US" sz="2800" b="1" i="1" dirty="0" smtClean="0">
              <a:solidFill>
                <a:schemeClr val="tx1"/>
              </a:solidFill>
              <a:latin typeface="Arial" pitchFamily="34" charset="0"/>
              <a:cs typeface="Arial" pitchFamily="34" charset="0"/>
            </a:endParaRPr>
          </a:p>
        </p:txBody>
      </p:sp>
      <p:sp>
        <p:nvSpPr>
          <p:cNvPr id="2" name="Footer Placeholder 1"/>
          <p:cNvSpPr>
            <a:spLocks noGrp="1"/>
          </p:cNvSpPr>
          <p:nvPr>
            <p:ph type="ftr" sz="quarter" idx="11"/>
          </p:nvPr>
        </p:nvSpPr>
        <p:spPr/>
        <p:txBody>
          <a:bodyPr/>
          <a:lstStyle/>
          <a:p>
            <a:r>
              <a:rPr lang="en-US" smtClean="0"/>
              <a:t>Distributed Computing through Combinatorial Topology</a:t>
            </a:r>
            <a:endParaRPr lang="en-US"/>
          </a:p>
        </p:txBody>
      </p:sp>
      <p:sp>
        <p:nvSpPr>
          <p:cNvPr id="8" name="Text Box 122"/>
          <p:cNvSpPr txBox="1">
            <a:spLocks noChangeArrowheads="1"/>
          </p:cNvSpPr>
          <p:nvPr/>
        </p:nvSpPr>
        <p:spPr bwMode="auto">
          <a:xfrm>
            <a:off x="1165252" y="2567452"/>
            <a:ext cx="5464148" cy="954107"/>
          </a:xfrm>
          <a:prstGeom prst="rect">
            <a:avLst/>
          </a:prstGeom>
          <a:solidFill>
            <a:schemeClr val="bg1">
              <a:alpha val="89999"/>
            </a:schemeClr>
          </a:solidFill>
          <a:ln w="38100" algn="ctr">
            <a:solidFill>
              <a:srgbClr val="FF0000"/>
            </a:solidFill>
            <a:miter lim="800000"/>
            <a:headEnd/>
            <a:tailEnd/>
          </a:ln>
          <a:effectLst>
            <a:outerShdw blurRad="50800" dist="38100" dir="2700000" algn="tl" rotWithShape="0">
              <a:prstClr val="black">
                <a:alpha val="40000"/>
              </a:prstClr>
            </a:outerShdw>
          </a:effectLst>
        </p:spPr>
        <p:txBody>
          <a:bodyPr wrap="square">
            <a:spAutoFit/>
          </a:bodyPr>
          <a:lstStyle/>
          <a:p>
            <a:r>
              <a:rPr lang="en-US" sz="2800" dirty="0">
                <a:latin typeface="Arial" pitchFamily="34" charset="0"/>
                <a:cs typeface="Arial" pitchFamily="34" charset="0"/>
              </a:rPr>
              <a:t>finite set </a:t>
            </a:r>
            <a:r>
              <a:rPr lang="en-US" sz="2800" i="1" dirty="0" smtClean="0">
                <a:solidFill>
                  <a:schemeClr val="tx1"/>
                </a:solidFill>
                <a:latin typeface="Arial" pitchFamily="34" charset="0"/>
                <a:cs typeface="Arial" pitchFamily="34" charset="0"/>
              </a:rPr>
              <a:t>S</a:t>
            </a:r>
            <a:r>
              <a:rPr lang="en-US" sz="2800" dirty="0" smtClean="0">
                <a:latin typeface="Arial" pitchFamily="34" charset="0"/>
                <a:cs typeface="Arial" pitchFamily="34" charset="0"/>
              </a:rPr>
              <a:t> </a:t>
            </a:r>
            <a:r>
              <a:rPr lang="en-US" sz="2800" dirty="0">
                <a:latin typeface="Arial" pitchFamily="34" charset="0"/>
                <a:cs typeface="Arial" pitchFamily="34" charset="0"/>
              </a:rPr>
              <a:t>with a collection </a:t>
            </a:r>
            <a:r>
              <a:rPr lang="en-US" sz="2800" dirty="0" smtClean="0">
                <a:solidFill>
                  <a:schemeClr val="tx1"/>
                </a:solidFill>
                <a:latin typeface="cmsy10"/>
                <a:cs typeface="Arial" pitchFamily="34" charset="0"/>
              </a:rPr>
              <a:t>K</a:t>
            </a:r>
            <a:r>
              <a:rPr lang="en-US" sz="2800" dirty="0" smtClean="0">
                <a:solidFill>
                  <a:schemeClr val="tx1"/>
                </a:solidFill>
                <a:latin typeface="Arial" pitchFamily="34" charset="0"/>
                <a:cs typeface="Arial" pitchFamily="34" charset="0"/>
              </a:rPr>
              <a:t> </a:t>
            </a:r>
            <a:r>
              <a:rPr lang="en-US" sz="2800" dirty="0">
                <a:latin typeface="Arial" pitchFamily="34" charset="0"/>
                <a:cs typeface="Arial" pitchFamily="34" charset="0"/>
              </a:rPr>
              <a:t>of subsets of </a:t>
            </a:r>
            <a:r>
              <a:rPr lang="en-US" sz="2800" i="1" dirty="0" smtClean="0">
                <a:solidFill>
                  <a:schemeClr val="tx1"/>
                </a:solidFill>
                <a:latin typeface="Arial" pitchFamily="34" charset="0"/>
                <a:cs typeface="Arial" pitchFamily="34" charset="0"/>
              </a:rPr>
              <a:t>S, </a:t>
            </a:r>
            <a:r>
              <a:rPr lang="en-US" sz="2800" i="1" dirty="0" smtClean="0">
                <a:latin typeface="Arial" pitchFamily="34" charset="0"/>
                <a:cs typeface="Arial" pitchFamily="34" charset="0"/>
              </a:rPr>
              <a:t>such that …</a:t>
            </a:r>
            <a:endParaRPr lang="en-US" sz="2800" dirty="0" smtClean="0">
              <a:latin typeface="Arial" pitchFamily="34" charset="0"/>
              <a:cs typeface="Arial" pitchFamily="34" charset="0"/>
            </a:endParaRPr>
          </a:p>
        </p:txBody>
      </p:sp>
      <p:sp>
        <p:nvSpPr>
          <p:cNvPr id="10" name="Text Box 122"/>
          <p:cNvSpPr txBox="1">
            <a:spLocks noChangeArrowheads="1"/>
          </p:cNvSpPr>
          <p:nvPr/>
        </p:nvSpPr>
        <p:spPr bwMode="auto">
          <a:xfrm>
            <a:off x="1752960" y="4308475"/>
            <a:ext cx="5638082" cy="523220"/>
          </a:xfrm>
          <a:prstGeom prst="rect">
            <a:avLst/>
          </a:prstGeom>
          <a:solidFill>
            <a:schemeClr val="bg1">
              <a:alpha val="89999"/>
            </a:schemeClr>
          </a:solidFill>
          <a:ln w="38100" algn="ctr">
            <a:solidFill>
              <a:schemeClr val="accent6">
                <a:lumMod val="50000"/>
              </a:schemeClr>
            </a:solidFill>
            <a:miter lim="800000"/>
            <a:headEnd/>
            <a:tailEnd/>
          </a:ln>
          <a:effectLst>
            <a:outerShdw blurRad="50800" dist="38100" dir="2700000" algn="tl" rotWithShape="0">
              <a:prstClr val="black">
                <a:alpha val="40000"/>
              </a:prstClr>
            </a:outerShdw>
          </a:effectLst>
        </p:spPr>
        <p:txBody>
          <a:bodyPr wrap="none">
            <a:spAutoFit/>
          </a:bodyPr>
          <a:lstStyle/>
          <a:p>
            <a:pPr marL="514350" indent="-514350" algn="ctr">
              <a:buFont typeface="+mj-lt"/>
              <a:buAutoNum type="arabicPeriod" startAt="2"/>
            </a:pPr>
            <a:r>
              <a:rPr lang="en-US" sz="2800" dirty="0" smtClean="0">
                <a:latin typeface="Arial" pitchFamily="34" charset="0"/>
                <a:cs typeface="Arial" pitchFamily="34" charset="0"/>
              </a:rPr>
              <a:t>for all </a:t>
            </a:r>
            <a:r>
              <a:rPr lang="en-US" sz="2800" i="1" dirty="0" smtClean="0">
                <a:solidFill>
                  <a:schemeClr val="tx1"/>
                </a:solidFill>
                <a:latin typeface="Arial" pitchFamily="34" charset="0"/>
                <a:cs typeface="Arial" pitchFamily="34" charset="0"/>
              </a:rPr>
              <a:t>X</a:t>
            </a:r>
            <a:r>
              <a:rPr lang="en-US" sz="2800" dirty="0" smtClean="0">
                <a:latin typeface="Arial" pitchFamily="34" charset="0"/>
                <a:cs typeface="Arial" pitchFamily="34" charset="0"/>
              </a:rPr>
              <a:t> </a:t>
            </a:r>
            <a:r>
              <a:rPr lang="en-US" sz="2800" dirty="0" smtClean="0">
                <a:latin typeface="cmsy10"/>
                <a:cs typeface="Arial" pitchFamily="34" charset="0"/>
              </a:rPr>
              <a:t>2</a:t>
            </a:r>
            <a:r>
              <a:rPr lang="en-US" sz="2800" dirty="0" smtClean="0">
                <a:latin typeface="Arial" pitchFamily="34" charset="0"/>
                <a:cs typeface="Arial" pitchFamily="34" charset="0"/>
              </a:rPr>
              <a:t> </a:t>
            </a:r>
            <a:r>
              <a:rPr lang="en-US" sz="2800" dirty="0" smtClean="0">
                <a:solidFill>
                  <a:schemeClr val="tx1"/>
                </a:solidFill>
                <a:latin typeface="cmsy10"/>
                <a:cs typeface="Arial" pitchFamily="34" charset="0"/>
              </a:rPr>
              <a:t>K</a:t>
            </a:r>
            <a:r>
              <a:rPr lang="en-US" sz="2800" dirty="0" smtClean="0">
                <a:latin typeface="Arial" pitchFamily="34" charset="0"/>
                <a:cs typeface="Arial" pitchFamily="34" charset="0"/>
              </a:rPr>
              <a:t>, and </a:t>
            </a:r>
            <a:r>
              <a:rPr lang="en-US" sz="2800" i="1" dirty="0" smtClean="0">
                <a:solidFill>
                  <a:schemeClr val="tx1"/>
                </a:solidFill>
                <a:latin typeface="Arial" pitchFamily="34" charset="0"/>
                <a:cs typeface="Arial" pitchFamily="34" charset="0"/>
              </a:rPr>
              <a:t>Y</a:t>
            </a:r>
            <a:r>
              <a:rPr lang="en-US" sz="2800" dirty="0" smtClean="0">
                <a:latin typeface="Arial" pitchFamily="34" charset="0"/>
                <a:cs typeface="Arial" pitchFamily="34" charset="0"/>
              </a:rPr>
              <a:t> </a:t>
            </a:r>
            <a:r>
              <a:rPr lang="en-US" sz="2800" dirty="0" smtClean="0">
                <a:latin typeface="cmsy10"/>
                <a:cs typeface="Arial" pitchFamily="34" charset="0"/>
              </a:rPr>
              <a:t>½</a:t>
            </a:r>
            <a:r>
              <a:rPr lang="en-US" sz="2800" dirty="0" smtClean="0">
                <a:latin typeface="Arial" pitchFamily="34" charset="0"/>
                <a:cs typeface="Arial" pitchFamily="34" charset="0"/>
              </a:rPr>
              <a:t> </a:t>
            </a:r>
            <a:r>
              <a:rPr lang="en-US" sz="2800" i="1" dirty="0" smtClean="0">
                <a:solidFill>
                  <a:schemeClr val="tx1"/>
                </a:solidFill>
                <a:latin typeface="Arial" pitchFamily="34" charset="0"/>
                <a:cs typeface="Arial" pitchFamily="34" charset="0"/>
              </a:rPr>
              <a:t>X</a:t>
            </a:r>
            <a:r>
              <a:rPr lang="en-US" sz="2800" dirty="0" smtClean="0">
                <a:latin typeface="Arial" pitchFamily="34" charset="0"/>
                <a:cs typeface="Arial" pitchFamily="34" charset="0"/>
              </a:rPr>
              <a:t>, </a:t>
            </a:r>
            <a:r>
              <a:rPr lang="en-US" sz="2800" i="1" dirty="0" smtClean="0">
                <a:solidFill>
                  <a:schemeClr val="tx1"/>
                </a:solidFill>
                <a:latin typeface="Arial" pitchFamily="34" charset="0"/>
                <a:cs typeface="Arial" pitchFamily="34" charset="0"/>
              </a:rPr>
              <a:t>Y</a:t>
            </a:r>
            <a:r>
              <a:rPr lang="en-US" sz="2800" dirty="0" smtClean="0">
                <a:latin typeface="Arial" pitchFamily="34" charset="0"/>
                <a:cs typeface="Arial" pitchFamily="34" charset="0"/>
              </a:rPr>
              <a:t> </a:t>
            </a:r>
            <a:r>
              <a:rPr lang="en-US" sz="2800" dirty="0" smtClean="0">
                <a:latin typeface="cmsy10"/>
                <a:cs typeface="Arial" pitchFamily="34" charset="0"/>
              </a:rPr>
              <a:t>2</a:t>
            </a:r>
            <a:r>
              <a:rPr lang="en-US" sz="2800" dirty="0" smtClean="0">
                <a:latin typeface="Arial" pitchFamily="34" charset="0"/>
                <a:cs typeface="Arial" pitchFamily="34" charset="0"/>
              </a:rPr>
              <a:t> </a:t>
            </a:r>
            <a:r>
              <a:rPr lang="en-US" sz="2800" dirty="0" smtClean="0">
                <a:solidFill>
                  <a:schemeClr val="tx1"/>
                </a:solidFill>
                <a:latin typeface="cmsy10"/>
                <a:cs typeface="Arial" pitchFamily="34" charset="0"/>
              </a:rPr>
              <a:t>K</a:t>
            </a:r>
            <a:endParaRPr lang="en-US" sz="2800" b="1" i="1" dirty="0" smtClean="0">
              <a:solidFill>
                <a:schemeClr val="tx1"/>
              </a:solidFill>
              <a:latin typeface="cmsy10"/>
              <a:cs typeface="Arial" pitchFamily="34" charset="0"/>
            </a:endParaRPr>
          </a:p>
        </p:txBody>
      </p:sp>
    </p:spTree>
    <p:extLst>
      <p:ext uri="{BB962C8B-B14F-4D97-AF65-F5344CB8AC3E}">
        <p14:creationId xmlns:p14="http://schemas.microsoft.com/office/powerpoint/2010/main" val="171301300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91C494E6-3BAE-433C-83ED-C86F41E5E1EE}" type="slidenum">
              <a:rPr lang="en-US"/>
              <a:pPr/>
              <a:t>49</a:t>
            </a:fld>
            <a:endParaRPr lang="en-US" dirty="0"/>
          </a:p>
        </p:txBody>
      </p:sp>
      <p:sp>
        <p:nvSpPr>
          <p:cNvPr id="15362" name="Rectangle 2"/>
          <p:cNvSpPr>
            <a:spLocks noGrp="1" noChangeArrowheads="1"/>
          </p:cNvSpPr>
          <p:nvPr>
            <p:ph type="title"/>
          </p:nvPr>
        </p:nvSpPr>
        <p:spPr/>
        <p:txBody>
          <a:bodyPr/>
          <a:lstStyle/>
          <a:p>
            <a:r>
              <a:rPr lang="en-US" dirty="0" smtClean="0"/>
              <a:t>Geometric Simplicial Complex</a:t>
            </a:r>
            <a:endParaRPr lang="en-US" dirty="0"/>
          </a:p>
        </p:txBody>
      </p:sp>
      <p:pic>
        <p:nvPicPr>
          <p:cNvPr id="15363" name="Picture 3" descr="cx"/>
          <p:cNvPicPr>
            <a:picLocks noChangeAspect="1" noChangeArrowheads="1"/>
          </p:cNvPicPr>
          <p:nvPr/>
        </p:nvPicPr>
        <p:blipFill>
          <a:blip r:embed="rId3" cstate="print"/>
          <a:srcRect/>
          <a:stretch>
            <a:fillRect/>
          </a:stretch>
        </p:blipFill>
        <p:spPr bwMode="auto">
          <a:xfrm>
            <a:off x="1981200" y="1936750"/>
            <a:ext cx="5741988" cy="4438650"/>
          </a:xfrm>
          <a:prstGeom prst="rect">
            <a:avLst/>
          </a:prstGeom>
          <a:noFill/>
        </p:spPr>
      </p:pic>
      <p:sp>
        <p:nvSpPr>
          <p:cNvPr id="2" name="Footer Placeholder 1"/>
          <p:cNvSpPr>
            <a:spLocks noGrp="1"/>
          </p:cNvSpPr>
          <p:nvPr>
            <p:ph type="ftr" sz="quarter" idx="11"/>
          </p:nvPr>
        </p:nvSpPr>
        <p:spPr/>
        <p:txBody>
          <a:bodyPr/>
          <a:lstStyle/>
          <a:p>
            <a:r>
              <a:rPr lang="en-US" smtClean="0"/>
              <a:t>Distributed Computing through Combinatorial Topology</a:t>
            </a:r>
            <a:endParaRPr lang="en-US"/>
          </a:p>
        </p:txBody>
      </p:sp>
      <p:sp>
        <p:nvSpPr>
          <p:cNvPr id="13" name="Text Box 122"/>
          <p:cNvSpPr txBox="1">
            <a:spLocks noChangeArrowheads="1"/>
          </p:cNvSpPr>
          <p:nvPr/>
        </p:nvSpPr>
        <p:spPr bwMode="auto">
          <a:xfrm>
            <a:off x="526149" y="2567452"/>
            <a:ext cx="8091702" cy="523220"/>
          </a:xfrm>
          <a:prstGeom prst="rect">
            <a:avLst/>
          </a:prstGeom>
          <a:solidFill>
            <a:schemeClr val="bg1">
              <a:alpha val="89999"/>
            </a:schemeClr>
          </a:solidFill>
          <a:ln w="38100" algn="ctr">
            <a:solidFill>
              <a:srgbClr val="FF0000"/>
            </a:solidFill>
            <a:miter lim="800000"/>
            <a:headEnd/>
            <a:tailEnd/>
          </a:ln>
          <a:effectLst>
            <a:outerShdw blurRad="50800" dist="38100" dir="2700000" algn="tl" rotWithShape="0">
              <a:prstClr val="black">
                <a:alpha val="40000"/>
              </a:prstClr>
            </a:outerShdw>
          </a:effectLst>
        </p:spPr>
        <p:txBody>
          <a:bodyPr wrap="none">
            <a:spAutoFit/>
          </a:bodyPr>
          <a:lstStyle/>
          <a:p>
            <a:r>
              <a:rPr lang="en-US" sz="2800" dirty="0" smtClean="0">
                <a:latin typeface="Arial" panose="020B0604020202020204" pitchFamily="34" charset="0"/>
                <a:cs typeface="Arial" panose="020B0604020202020204" pitchFamily="34" charset="0"/>
              </a:rPr>
              <a:t>A collection of geometric simplices in </a:t>
            </a:r>
            <a:r>
              <a:rPr lang="en-US" sz="2800" dirty="0" smtClean="0">
                <a:solidFill>
                  <a:schemeClr val="tx1"/>
                </a:solidFill>
                <a:latin typeface="msbm10"/>
                <a:cs typeface="Arial" panose="020B0604020202020204" pitchFamily="34" charset="0"/>
              </a:rPr>
              <a:t>R</a:t>
            </a:r>
            <a:r>
              <a:rPr lang="en-US" sz="2800" baseline="30000" dirty="0" smtClean="0">
                <a:solidFill>
                  <a:schemeClr val="tx1"/>
                </a:solidFill>
                <a:latin typeface="Arial" panose="020B0604020202020204" pitchFamily="34" charset="0"/>
                <a:cs typeface="Arial" panose="020B0604020202020204" pitchFamily="34" charset="0"/>
              </a:rPr>
              <a:t>d</a:t>
            </a:r>
            <a:r>
              <a:rPr lang="en-US" sz="2800" dirty="0" smtClean="0">
                <a:latin typeface="Arial" panose="020B0604020202020204" pitchFamily="34" charset="0"/>
                <a:cs typeface="Arial" panose="020B0604020202020204" pitchFamily="34" charset="0"/>
              </a:rPr>
              <a:t> such that</a:t>
            </a:r>
          </a:p>
        </p:txBody>
      </p:sp>
    </p:spTree>
    <p:extLst>
      <p:ext uri="{BB962C8B-B14F-4D97-AF65-F5344CB8AC3E}">
        <p14:creationId xmlns:p14="http://schemas.microsoft.com/office/powerpoint/2010/main" val="42447747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Rectangle 68"/>
          <p:cNvSpPr/>
          <p:nvPr/>
        </p:nvSpPr>
        <p:spPr bwMode="auto">
          <a:xfrm>
            <a:off x="8539089" y="2851445"/>
            <a:ext cx="393896" cy="509493"/>
          </a:xfrm>
          <a:prstGeom prst="rect">
            <a:avLst/>
          </a:prstGeom>
          <a:solidFill>
            <a:schemeClr val="bg1">
              <a:lumMod val="95000"/>
            </a:schemeClr>
          </a:solidFill>
          <a:ln w="38100" cap="flat" cmpd="sng" algn="ctr">
            <a:solidFill>
              <a:schemeClr val="bg1">
                <a:lumMod val="50000"/>
              </a:schemeClr>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600" b="0" i="0" u="none" strike="noStrike" cap="none" normalizeH="0" baseline="0" dirty="0" smtClean="0">
              <a:ln>
                <a:noFill/>
              </a:ln>
              <a:solidFill>
                <a:srgbClr val="0000FF"/>
              </a:solidFill>
              <a:effectLst/>
              <a:latin typeface="Arial" pitchFamily="34" charset="0"/>
              <a:cs typeface="Arial" pitchFamily="34" charset="0"/>
            </a:endParaRPr>
          </a:p>
        </p:txBody>
      </p:sp>
      <p:sp>
        <p:nvSpPr>
          <p:cNvPr id="6" name="Title 5"/>
          <p:cNvSpPr>
            <a:spLocks noGrp="1"/>
          </p:cNvSpPr>
          <p:nvPr>
            <p:ph type="title"/>
          </p:nvPr>
        </p:nvSpPr>
        <p:spPr/>
        <p:txBody>
          <a:bodyPr/>
          <a:lstStyle/>
          <a:p>
            <a:r>
              <a:rPr lang="en-US" dirty="0" smtClean="0"/>
              <a:t>Muddy Children</a:t>
            </a:r>
            <a:endParaRPr lang="en-US" dirty="0"/>
          </a:p>
        </p:txBody>
      </p:sp>
      <p:sp>
        <p:nvSpPr>
          <p:cNvPr id="3" name="Slide Number Placeholder 2"/>
          <p:cNvSpPr>
            <a:spLocks noGrp="1"/>
          </p:cNvSpPr>
          <p:nvPr>
            <p:ph type="sldNum" sz="quarter" idx="11"/>
          </p:nvPr>
        </p:nvSpPr>
        <p:spPr/>
        <p:txBody>
          <a:bodyPr/>
          <a:lstStyle/>
          <a:p>
            <a:fld id="{0278A794-4692-4779-9EBA-A0B3349CB0A1}" type="slidenum">
              <a:rPr lang="en-US" smtClean="0"/>
              <a:pPr/>
              <a:t>5</a:t>
            </a:fld>
            <a:endParaRPr lang="en-US"/>
          </a:p>
        </p:txBody>
      </p:sp>
      <p:sp>
        <p:nvSpPr>
          <p:cNvPr id="2" name="Footer Placeholder 1"/>
          <p:cNvSpPr>
            <a:spLocks noGrp="1"/>
          </p:cNvSpPr>
          <p:nvPr>
            <p:ph type="ftr" sz="quarter" idx="4294967295"/>
          </p:nvPr>
        </p:nvSpPr>
        <p:spPr>
          <a:xfrm>
            <a:off x="3124200" y="6248400"/>
            <a:ext cx="2895600" cy="457200"/>
          </a:xfrm>
        </p:spPr>
        <p:txBody>
          <a:bodyPr/>
          <a:lstStyle/>
          <a:p>
            <a:r>
              <a:rPr lang="en-US" dirty="0" smtClean="0"/>
              <a:t>Distributed Computing though Combinatorial Topology</a:t>
            </a:r>
            <a:endParaRPr lang="en-US" dirty="0"/>
          </a:p>
        </p:txBody>
      </p:sp>
      <p:grpSp>
        <p:nvGrpSpPr>
          <p:cNvPr id="7" name="Group 50"/>
          <p:cNvGrpSpPr>
            <a:grpSpLocks/>
          </p:cNvGrpSpPr>
          <p:nvPr/>
        </p:nvGrpSpPr>
        <p:grpSpPr bwMode="auto">
          <a:xfrm>
            <a:off x="2461999" y="2936282"/>
            <a:ext cx="1447800" cy="1295400"/>
            <a:chOff x="3168" y="1824"/>
            <a:chExt cx="912" cy="816"/>
          </a:xfrm>
          <a:gradFill>
            <a:gsLst>
              <a:gs pos="10000">
                <a:schemeClr val="bg1"/>
              </a:gs>
              <a:gs pos="87000">
                <a:schemeClr val="tx1"/>
              </a:gs>
              <a:gs pos="100000">
                <a:schemeClr val="accent1">
                  <a:tint val="23500"/>
                  <a:satMod val="160000"/>
                </a:schemeClr>
              </a:gs>
            </a:gsLst>
            <a:lin ang="5400000" scaled="0"/>
          </a:gradFill>
        </p:grpSpPr>
        <p:sp>
          <p:nvSpPr>
            <p:cNvPr id="8" name="Freeform 51"/>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9" name="Freeform 52"/>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0" name="Freeform 53"/>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1" name="Freeform 54"/>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chemeClr val="bg1"/>
            </a:solidFill>
            <a:ln w="38100">
              <a:solidFill>
                <a:schemeClr val="tx1"/>
              </a:solidFill>
              <a:round/>
              <a:headEnd/>
              <a:tailEnd/>
            </a:ln>
          </p:spPr>
          <p:txBody>
            <a:bodyPr wrap="none" anchor="ctr"/>
            <a:lstStyle/>
            <a:p>
              <a:endParaRPr lang="en-US" dirty="0">
                <a:latin typeface="Arial" pitchFamily="34" charset="0"/>
              </a:endParaRPr>
            </a:p>
          </p:txBody>
        </p:sp>
        <p:sp>
          <p:nvSpPr>
            <p:cNvPr id="12" name="Freeform 55"/>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chemeClr val="bg1"/>
            </a:solidFill>
            <a:ln w="38100">
              <a:solidFill>
                <a:schemeClr val="tx1"/>
              </a:solidFill>
              <a:round/>
              <a:headEnd/>
              <a:tailEnd/>
            </a:ln>
          </p:spPr>
          <p:txBody>
            <a:bodyPr wrap="none" anchor="ctr"/>
            <a:lstStyle/>
            <a:p>
              <a:endParaRPr lang="en-US" dirty="0">
                <a:latin typeface="Arial" pitchFamily="34" charset="0"/>
              </a:endParaRPr>
            </a:p>
          </p:txBody>
        </p:sp>
        <p:sp>
          <p:nvSpPr>
            <p:cNvPr id="13" name="Freeform 56"/>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chemeClr val="bg1"/>
            </a:solidFill>
            <a:ln w="38100">
              <a:solidFill>
                <a:schemeClr val="tx1"/>
              </a:solidFill>
              <a:round/>
              <a:headEnd/>
              <a:tailEnd/>
            </a:ln>
          </p:spPr>
          <p:txBody>
            <a:bodyPr wrap="none" anchor="ctr"/>
            <a:lstStyle/>
            <a:p>
              <a:endParaRPr lang="en-US" dirty="0">
                <a:latin typeface="Arial" pitchFamily="34" charset="0"/>
              </a:endParaRPr>
            </a:p>
          </p:txBody>
        </p:sp>
        <p:sp>
          <p:nvSpPr>
            <p:cNvPr id="14" name="Freeform 57"/>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5" name="Freeform 58"/>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6" name="Freeform 59"/>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grpSp>
      <p:grpSp>
        <p:nvGrpSpPr>
          <p:cNvPr id="27" name="Group 50"/>
          <p:cNvGrpSpPr>
            <a:grpSpLocks/>
          </p:cNvGrpSpPr>
          <p:nvPr/>
        </p:nvGrpSpPr>
        <p:grpSpPr bwMode="auto">
          <a:xfrm>
            <a:off x="1132005" y="3623575"/>
            <a:ext cx="1447800" cy="1295400"/>
            <a:chOff x="3168" y="1824"/>
            <a:chExt cx="912" cy="816"/>
          </a:xfrm>
        </p:grpSpPr>
        <p:sp>
          <p:nvSpPr>
            <p:cNvPr id="28" name="Freeform 51"/>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29" name="Freeform 52"/>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30" name="Freeform 53"/>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31" name="Freeform 54"/>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00FFFF"/>
            </a:solidFill>
            <a:ln w="38100">
              <a:solidFill>
                <a:schemeClr val="tx1"/>
              </a:solidFill>
              <a:round/>
              <a:headEnd/>
              <a:tailEnd/>
            </a:ln>
          </p:spPr>
          <p:txBody>
            <a:bodyPr wrap="none" anchor="ctr"/>
            <a:lstStyle/>
            <a:p>
              <a:endParaRPr lang="en-US" dirty="0">
                <a:latin typeface="Arial" pitchFamily="34" charset="0"/>
              </a:endParaRPr>
            </a:p>
          </p:txBody>
        </p:sp>
        <p:sp>
          <p:nvSpPr>
            <p:cNvPr id="32" name="Freeform 55"/>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00FFFF"/>
            </a:solidFill>
            <a:ln w="38100">
              <a:solidFill>
                <a:schemeClr val="tx1"/>
              </a:solidFill>
              <a:round/>
              <a:headEnd/>
              <a:tailEnd/>
            </a:ln>
          </p:spPr>
          <p:txBody>
            <a:bodyPr wrap="none" anchor="ctr"/>
            <a:lstStyle/>
            <a:p>
              <a:endParaRPr lang="en-US" dirty="0">
                <a:latin typeface="Arial" pitchFamily="34" charset="0"/>
              </a:endParaRPr>
            </a:p>
          </p:txBody>
        </p:sp>
        <p:sp>
          <p:nvSpPr>
            <p:cNvPr id="33" name="Freeform 56"/>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00FFFF"/>
            </a:solidFill>
            <a:ln w="38100">
              <a:solidFill>
                <a:schemeClr val="tx1"/>
              </a:solidFill>
              <a:round/>
              <a:headEnd/>
              <a:tailEnd/>
            </a:ln>
          </p:spPr>
          <p:txBody>
            <a:bodyPr wrap="none" anchor="ctr"/>
            <a:lstStyle/>
            <a:p>
              <a:endParaRPr lang="en-US" dirty="0">
                <a:latin typeface="Arial" pitchFamily="34" charset="0"/>
              </a:endParaRPr>
            </a:p>
          </p:txBody>
        </p:sp>
        <p:sp>
          <p:nvSpPr>
            <p:cNvPr id="34" name="Freeform 57"/>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35" name="Freeform 58"/>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36" name="Freeform 59"/>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grpSp>
      <p:grpSp>
        <p:nvGrpSpPr>
          <p:cNvPr id="39" name="Group 50"/>
          <p:cNvGrpSpPr>
            <a:grpSpLocks/>
          </p:cNvGrpSpPr>
          <p:nvPr/>
        </p:nvGrpSpPr>
        <p:grpSpPr bwMode="auto">
          <a:xfrm>
            <a:off x="3791992" y="2248989"/>
            <a:ext cx="1447800" cy="1295400"/>
            <a:chOff x="3168" y="1824"/>
            <a:chExt cx="912" cy="816"/>
          </a:xfrm>
          <a:gradFill>
            <a:gsLst>
              <a:gs pos="10000">
                <a:srgbClr val="FF7C80"/>
              </a:gs>
              <a:gs pos="87000">
                <a:schemeClr val="tx1"/>
              </a:gs>
              <a:gs pos="100000">
                <a:schemeClr val="accent1">
                  <a:tint val="23500"/>
                  <a:satMod val="160000"/>
                </a:schemeClr>
              </a:gs>
            </a:gsLst>
            <a:lin ang="5400000" scaled="0"/>
          </a:gradFill>
        </p:grpSpPr>
        <p:sp>
          <p:nvSpPr>
            <p:cNvPr id="40" name="Freeform 51"/>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41" name="Freeform 52"/>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42" name="Freeform 53"/>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43" name="Freeform 54"/>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7C80"/>
            </a:solidFill>
            <a:ln w="38100">
              <a:solidFill>
                <a:schemeClr val="tx1"/>
              </a:solidFill>
              <a:round/>
              <a:headEnd/>
              <a:tailEnd/>
            </a:ln>
          </p:spPr>
          <p:txBody>
            <a:bodyPr wrap="none" anchor="ctr"/>
            <a:lstStyle/>
            <a:p>
              <a:endParaRPr lang="en-US" dirty="0">
                <a:latin typeface="Arial" pitchFamily="34" charset="0"/>
              </a:endParaRPr>
            </a:p>
          </p:txBody>
        </p:sp>
        <p:sp>
          <p:nvSpPr>
            <p:cNvPr id="44" name="Freeform 55"/>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7C80"/>
            </a:solidFill>
            <a:ln w="38100">
              <a:solidFill>
                <a:schemeClr val="tx1"/>
              </a:solidFill>
              <a:round/>
              <a:headEnd/>
              <a:tailEnd/>
            </a:ln>
          </p:spPr>
          <p:txBody>
            <a:bodyPr wrap="none" anchor="ctr"/>
            <a:lstStyle/>
            <a:p>
              <a:endParaRPr lang="en-US" dirty="0">
                <a:latin typeface="Arial" pitchFamily="34" charset="0"/>
              </a:endParaRPr>
            </a:p>
          </p:txBody>
        </p:sp>
        <p:sp>
          <p:nvSpPr>
            <p:cNvPr id="45" name="Freeform 56"/>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7C80"/>
            </a:solidFill>
            <a:ln w="38100">
              <a:solidFill>
                <a:schemeClr val="tx1"/>
              </a:solidFill>
              <a:round/>
              <a:headEnd/>
              <a:tailEnd/>
            </a:ln>
          </p:spPr>
          <p:txBody>
            <a:bodyPr wrap="none" anchor="ctr"/>
            <a:lstStyle/>
            <a:p>
              <a:endParaRPr lang="en-US" dirty="0">
                <a:latin typeface="Arial" pitchFamily="34" charset="0"/>
              </a:endParaRPr>
            </a:p>
          </p:txBody>
        </p:sp>
        <p:sp>
          <p:nvSpPr>
            <p:cNvPr id="46" name="Freeform 57"/>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47" name="Freeform 58"/>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48" name="Freeform 59"/>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grpSp>
      <p:sp>
        <p:nvSpPr>
          <p:cNvPr id="65" name="Rounded Rectangle 64"/>
          <p:cNvSpPr/>
          <p:nvPr/>
        </p:nvSpPr>
        <p:spPr bwMode="auto">
          <a:xfrm>
            <a:off x="6348099" y="1991100"/>
            <a:ext cx="1449057" cy="715089"/>
          </a:xfrm>
          <a:prstGeom prst="roundRect">
            <a:avLst/>
          </a:prstGeom>
          <a:solidFill>
            <a:schemeClr val="tx1"/>
          </a:solidFill>
          <a:ln w="38100" cap="flat" cmpd="sng" algn="ctr">
            <a:solidFill>
              <a:srgbClr val="0000FF"/>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600" b="0" i="0" u="none" strike="noStrike" cap="none" normalizeH="0" baseline="0" dirty="0" smtClean="0">
                <a:ln>
                  <a:noFill/>
                </a:ln>
                <a:solidFill>
                  <a:srgbClr val="FF0000"/>
                </a:solidFill>
                <a:effectLst/>
                <a:latin typeface="Arial" pitchFamily="34" charset="0"/>
                <a:cs typeface="Arial" pitchFamily="34" charset="0"/>
              </a:rPr>
              <a:t>11:00</a:t>
            </a:r>
          </a:p>
        </p:txBody>
      </p:sp>
      <p:sp>
        <p:nvSpPr>
          <p:cNvPr id="67" name="Freeform 66"/>
          <p:cNvSpPr/>
          <p:nvPr/>
        </p:nvSpPr>
        <p:spPr bwMode="auto">
          <a:xfrm>
            <a:off x="7568418" y="2743200"/>
            <a:ext cx="1069145" cy="416377"/>
          </a:xfrm>
          <a:custGeom>
            <a:avLst/>
            <a:gdLst>
              <a:gd name="connsiteX0" fmla="*/ 0 w 1069145"/>
              <a:gd name="connsiteY0" fmla="*/ 0 h 416377"/>
              <a:gd name="connsiteX1" fmla="*/ 534573 w 1069145"/>
              <a:gd name="connsiteY1" fmla="*/ 379828 h 416377"/>
              <a:gd name="connsiteX2" fmla="*/ 1069145 w 1069145"/>
              <a:gd name="connsiteY2" fmla="*/ 379828 h 416377"/>
            </a:gdLst>
            <a:ahLst/>
            <a:cxnLst>
              <a:cxn ang="0">
                <a:pos x="connsiteX0" y="connsiteY0"/>
              </a:cxn>
              <a:cxn ang="0">
                <a:pos x="connsiteX1" y="connsiteY1"/>
              </a:cxn>
              <a:cxn ang="0">
                <a:pos x="connsiteX2" y="connsiteY2"/>
              </a:cxn>
            </a:cxnLst>
            <a:rect l="l" t="t" r="r" b="b"/>
            <a:pathLst>
              <a:path w="1069145" h="416377">
                <a:moveTo>
                  <a:pt x="0" y="0"/>
                </a:moveTo>
                <a:cubicBezTo>
                  <a:pt x="178191" y="158261"/>
                  <a:pt x="356382" y="316523"/>
                  <a:pt x="534573" y="379828"/>
                </a:cubicBezTo>
                <a:cubicBezTo>
                  <a:pt x="712764" y="443133"/>
                  <a:pt x="890954" y="411480"/>
                  <a:pt x="1069145" y="379828"/>
                </a:cubicBezTo>
              </a:path>
            </a:pathLst>
          </a:custGeom>
          <a:noFill/>
          <a:ln w="38100" cap="flat" cmpd="sng" algn="ctr">
            <a:solidFill>
              <a:schemeClr val="bg1">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dirty="0" smtClean="0">
              <a:ln>
                <a:noFill/>
              </a:ln>
              <a:solidFill>
                <a:srgbClr val="0000FF"/>
              </a:solidFill>
              <a:effectLst/>
              <a:latin typeface="Arial" pitchFamily="34" charset="0"/>
            </a:endParaRPr>
          </a:p>
        </p:txBody>
      </p:sp>
      <p:sp>
        <p:nvSpPr>
          <p:cNvPr id="68" name="Chord 67"/>
          <p:cNvSpPr/>
          <p:nvPr/>
        </p:nvSpPr>
        <p:spPr bwMode="auto">
          <a:xfrm>
            <a:off x="8637563" y="2987543"/>
            <a:ext cx="175846" cy="175846"/>
          </a:xfrm>
          <a:prstGeom prst="chord">
            <a:avLst/>
          </a:prstGeom>
          <a:solidFill>
            <a:schemeClr val="bg1">
              <a:lumMod val="95000"/>
            </a:schemeClr>
          </a:solidFill>
          <a:ln w="38100" cap="flat" cmpd="sng" algn="ctr">
            <a:solidFill>
              <a:schemeClr val="bg1">
                <a:lumMod val="50000"/>
              </a:schemeClr>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600" b="0" i="0" u="none" strike="noStrike" cap="none" normalizeH="0" baseline="0" dirty="0" smtClean="0">
              <a:ln>
                <a:noFill/>
              </a:ln>
              <a:solidFill>
                <a:srgbClr val="0000FF"/>
              </a:solidFill>
              <a:effectLst/>
              <a:latin typeface="Arial" pitchFamily="34" charset="0"/>
              <a:cs typeface="Arial" pitchFamily="34" charset="0"/>
            </a:endParaRPr>
          </a:p>
        </p:txBody>
      </p:sp>
      <p:sp>
        <p:nvSpPr>
          <p:cNvPr id="5" name="Freeform 4"/>
          <p:cNvSpPr/>
          <p:nvPr/>
        </p:nvSpPr>
        <p:spPr bwMode="auto">
          <a:xfrm>
            <a:off x="2766799" y="3481228"/>
            <a:ext cx="4005689" cy="2265893"/>
          </a:xfrm>
          <a:custGeom>
            <a:avLst/>
            <a:gdLst>
              <a:gd name="connsiteX0" fmla="*/ 3291840 w 3857105"/>
              <a:gd name="connsiteY0" fmla="*/ 249382 h 2261062"/>
              <a:gd name="connsiteX1" fmla="*/ 2344189 w 3857105"/>
              <a:gd name="connsiteY1" fmla="*/ 0 h 2261062"/>
              <a:gd name="connsiteX2" fmla="*/ 1546167 w 3857105"/>
              <a:gd name="connsiteY2" fmla="*/ 482138 h 2261062"/>
              <a:gd name="connsiteX3" fmla="*/ 1163781 w 3857105"/>
              <a:gd name="connsiteY3" fmla="*/ 1280160 h 2261062"/>
              <a:gd name="connsiteX4" fmla="*/ 0 w 3857105"/>
              <a:gd name="connsiteY4" fmla="*/ 1645920 h 2261062"/>
              <a:gd name="connsiteX5" fmla="*/ 216131 w 3857105"/>
              <a:gd name="connsiteY5" fmla="*/ 2261062 h 2261062"/>
              <a:gd name="connsiteX6" fmla="*/ 2876203 w 3857105"/>
              <a:gd name="connsiteY6" fmla="*/ 1895302 h 2261062"/>
              <a:gd name="connsiteX7" fmla="*/ 2709949 w 3857105"/>
              <a:gd name="connsiteY7" fmla="*/ 1147157 h 2261062"/>
              <a:gd name="connsiteX8" fmla="*/ 3857105 w 3857105"/>
              <a:gd name="connsiteY8" fmla="*/ 365760 h 2261062"/>
              <a:gd name="connsiteX9" fmla="*/ 3341716 w 3857105"/>
              <a:gd name="connsiteY9" fmla="*/ 249382 h 2261062"/>
              <a:gd name="connsiteX0" fmla="*/ 3291840 w 3857105"/>
              <a:gd name="connsiteY0" fmla="*/ 254213 h 2265893"/>
              <a:gd name="connsiteX1" fmla="*/ 2344189 w 3857105"/>
              <a:gd name="connsiteY1" fmla="*/ 4831 h 2265893"/>
              <a:gd name="connsiteX2" fmla="*/ 1546167 w 3857105"/>
              <a:gd name="connsiteY2" fmla="*/ 486969 h 2265893"/>
              <a:gd name="connsiteX3" fmla="*/ 1163781 w 3857105"/>
              <a:gd name="connsiteY3" fmla="*/ 1284991 h 2265893"/>
              <a:gd name="connsiteX4" fmla="*/ 0 w 3857105"/>
              <a:gd name="connsiteY4" fmla="*/ 1650751 h 2265893"/>
              <a:gd name="connsiteX5" fmla="*/ 216131 w 3857105"/>
              <a:gd name="connsiteY5" fmla="*/ 2265893 h 2265893"/>
              <a:gd name="connsiteX6" fmla="*/ 2876203 w 3857105"/>
              <a:gd name="connsiteY6" fmla="*/ 1900133 h 2265893"/>
              <a:gd name="connsiteX7" fmla="*/ 2709949 w 3857105"/>
              <a:gd name="connsiteY7" fmla="*/ 1151988 h 2265893"/>
              <a:gd name="connsiteX8" fmla="*/ 3857105 w 3857105"/>
              <a:gd name="connsiteY8" fmla="*/ 370591 h 2265893"/>
              <a:gd name="connsiteX9" fmla="*/ 3341716 w 3857105"/>
              <a:gd name="connsiteY9" fmla="*/ 254213 h 2265893"/>
              <a:gd name="connsiteX0" fmla="*/ 3291840 w 3872911"/>
              <a:gd name="connsiteY0" fmla="*/ 254213 h 2265893"/>
              <a:gd name="connsiteX1" fmla="*/ 2344189 w 3872911"/>
              <a:gd name="connsiteY1" fmla="*/ 4831 h 2265893"/>
              <a:gd name="connsiteX2" fmla="*/ 1546167 w 3872911"/>
              <a:gd name="connsiteY2" fmla="*/ 486969 h 2265893"/>
              <a:gd name="connsiteX3" fmla="*/ 1163781 w 3872911"/>
              <a:gd name="connsiteY3" fmla="*/ 1284991 h 2265893"/>
              <a:gd name="connsiteX4" fmla="*/ 0 w 3872911"/>
              <a:gd name="connsiteY4" fmla="*/ 1650751 h 2265893"/>
              <a:gd name="connsiteX5" fmla="*/ 216131 w 3872911"/>
              <a:gd name="connsiteY5" fmla="*/ 2265893 h 2265893"/>
              <a:gd name="connsiteX6" fmla="*/ 2876203 w 3872911"/>
              <a:gd name="connsiteY6" fmla="*/ 1900133 h 2265893"/>
              <a:gd name="connsiteX7" fmla="*/ 2709949 w 3872911"/>
              <a:gd name="connsiteY7" fmla="*/ 1151988 h 2265893"/>
              <a:gd name="connsiteX8" fmla="*/ 3857105 w 3872911"/>
              <a:gd name="connsiteY8" fmla="*/ 370591 h 2265893"/>
              <a:gd name="connsiteX9" fmla="*/ 3341716 w 3872911"/>
              <a:gd name="connsiteY9" fmla="*/ 254213 h 2265893"/>
              <a:gd name="connsiteX0" fmla="*/ 3291840 w 3872911"/>
              <a:gd name="connsiteY0" fmla="*/ 254213 h 2265893"/>
              <a:gd name="connsiteX1" fmla="*/ 2344189 w 3872911"/>
              <a:gd name="connsiteY1" fmla="*/ 4831 h 2265893"/>
              <a:gd name="connsiteX2" fmla="*/ 1546167 w 3872911"/>
              <a:gd name="connsiteY2" fmla="*/ 486969 h 2265893"/>
              <a:gd name="connsiteX3" fmla="*/ 1163781 w 3872911"/>
              <a:gd name="connsiteY3" fmla="*/ 1284991 h 2265893"/>
              <a:gd name="connsiteX4" fmla="*/ 0 w 3872911"/>
              <a:gd name="connsiteY4" fmla="*/ 1650751 h 2265893"/>
              <a:gd name="connsiteX5" fmla="*/ 216131 w 3872911"/>
              <a:gd name="connsiteY5" fmla="*/ 2265893 h 2265893"/>
              <a:gd name="connsiteX6" fmla="*/ 2876203 w 3872911"/>
              <a:gd name="connsiteY6" fmla="*/ 1900133 h 2265893"/>
              <a:gd name="connsiteX7" fmla="*/ 2709949 w 3872911"/>
              <a:gd name="connsiteY7" fmla="*/ 1151988 h 2265893"/>
              <a:gd name="connsiteX8" fmla="*/ 3857105 w 3872911"/>
              <a:gd name="connsiteY8" fmla="*/ 370591 h 2265893"/>
              <a:gd name="connsiteX9" fmla="*/ 3341716 w 3872911"/>
              <a:gd name="connsiteY9" fmla="*/ 254213 h 2265893"/>
              <a:gd name="connsiteX0" fmla="*/ 3424618 w 4005689"/>
              <a:gd name="connsiteY0" fmla="*/ 254213 h 2265893"/>
              <a:gd name="connsiteX1" fmla="*/ 2476967 w 4005689"/>
              <a:gd name="connsiteY1" fmla="*/ 4831 h 2265893"/>
              <a:gd name="connsiteX2" fmla="*/ 1678945 w 4005689"/>
              <a:gd name="connsiteY2" fmla="*/ 486969 h 2265893"/>
              <a:gd name="connsiteX3" fmla="*/ 1296559 w 4005689"/>
              <a:gd name="connsiteY3" fmla="*/ 1284991 h 2265893"/>
              <a:gd name="connsiteX4" fmla="*/ 132778 w 4005689"/>
              <a:gd name="connsiteY4" fmla="*/ 1650751 h 2265893"/>
              <a:gd name="connsiteX5" fmla="*/ 348909 w 4005689"/>
              <a:gd name="connsiteY5" fmla="*/ 2265893 h 2265893"/>
              <a:gd name="connsiteX6" fmla="*/ 3008981 w 4005689"/>
              <a:gd name="connsiteY6" fmla="*/ 1900133 h 2265893"/>
              <a:gd name="connsiteX7" fmla="*/ 2842727 w 4005689"/>
              <a:gd name="connsiteY7" fmla="*/ 1151988 h 2265893"/>
              <a:gd name="connsiteX8" fmla="*/ 3989883 w 4005689"/>
              <a:gd name="connsiteY8" fmla="*/ 370591 h 2265893"/>
              <a:gd name="connsiteX9" fmla="*/ 3474494 w 4005689"/>
              <a:gd name="connsiteY9" fmla="*/ 254213 h 2265893"/>
              <a:gd name="connsiteX0" fmla="*/ 3424618 w 4005689"/>
              <a:gd name="connsiteY0" fmla="*/ 254213 h 2265893"/>
              <a:gd name="connsiteX1" fmla="*/ 2476967 w 4005689"/>
              <a:gd name="connsiteY1" fmla="*/ 4831 h 2265893"/>
              <a:gd name="connsiteX2" fmla="*/ 1678945 w 4005689"/>
              <a:gd name="connsiteY2" fmla="*/ 486969 h 2265893"/>
              <a:gd name="connsiteX3" fmla="*/ 1296559 w 4005689"/>
              <a:gd name="connsiteY3" fmla="*/ 1284991 h 2265893"/>
              <a:gd name="connsiteX4" fmla="*/ 132778 w 4005689"/>
              <a:gd name="connsiteY4" fmla="*/ 1650751 h 2265893"/>
              <a:gd name="connsiteX5" fmla="*/ 348909 w 4005689"/>
              <a:gd name="connsiteY5" fmla="*/ 2265893 h 2265893"/>
              <a:gd name="connsiteX6" fmla="*/ 3008981 w 4005689"/>
              <a:gd name="connsiteY6" fmla="*/ 1900133 h 2265893"/>
              <a:gd name="connsiteX7" fmla="*/ 2842727 w 4005689"/>
              <a:gd name="connsiteY7" fmla="*/ 1151988 h 2265893"/>
              <a:gd name="connsiteX8" fmla="*/ 3989883 w 4005689"/>
              <a:gd name="connsiteY8" fmla="*/ 370591 h 2265893"/>
              <a:gd name="connsiteX9" fmla="*/ 3474494 w 4005689"/>
              <a:gd name="connsiteY9" fmla="*/ 254213 h 2265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05689" h="2265893">
                <a:moveTo>
                  <a:pt x="3424618" y="254213"/>
                </a:moveTo>
                <a:cubicBezTo>
                  <a:pt x="3108734" y="171086"/>
                  <a:pt x="2767913" y="-33962"/>
                  <a:pt x="2476967" y="4831"/>
                </a:cubicBezTo>
                <a:cubicBezTo>
                  <a:pt x="2186022" y="43624"/>
                  <a:pt x="1875680" y="273609"/>
                  <a:pt x="1678945" y="486969"/>
                </a:cubicBezTo>
                <a:lnTo>
                  <a:pt x="1296559" y="1284991"/>
                </a:lnTo>
                <a:cubicBezTo>
                  <a:pt x="1169097" y="1550998"/>
                  <a:pt x="290720" y="1487267"/>
                  <a:pt x="132778" y="1650751"/>
                </a:cubicBezTo>
                <a:cubicBezTo>
                  <a:pt x="-25164" y="1814235"/>
                  <a:pt x="-130458" y="2224329"/>
                  <a:pt x="348909" y="2265893"/>
                </a:cubicBezTo>
                <a:lnTo>
                  <a:pt x="3008981" y="1900133"/>
                </a:lnTo>
                <a:cubicBezTo>
                  <a:pt x="3424617" y="1714482"/>
                  <a:pt x="2679243" y="1406912"/>
                  <a:pt x="2842727" y="1151988"/>
                </a:cubicBezTo>
                <a:cubicBezTo>
                  <a:pt x="3006211" y="897064"/>
                  <a:pt x="3884589" y="520220"/>
                  <a:pt x="3989883" y="370591"/>
                </a:cubicBezTo>
                <a:cubicBezTo>
                  <a:pt x="4095178" y="220962"/>
                  <a:pt x="3646290" y="293006"/>
                  <a:pt x="3474494" y="254213"/>
                </a:cubicBezTo>
              </a:path>
            </a:pathLst>
          </a:custGeom>
          <a:solidFill>
            <a:srgbClr val="C00000"/>
          </a:solidFill>
          <a:ln w="3810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smtClean="0">
              <a:ln>
                <a:noFill/>
              </a:ln>
              <a:solidFill>
                <a:srgbClr val="0000FF"/>
              </a:solidFill>
              <a:effectLst/>
              <a:latin typeface="Comic Sans MS" pitchFamily="66" charset="0"/>
            </a:endParaRPr>
          </a:p>
        </p:txBody>
      </p:sp>
    </p:spTree>
    <p:extLst>
      <p:ext uri="{BB962C8B-B14F-4D97-AF65-F5344CB8AC3E}">
        <p14:creationId xmlns:p14="http://schemas.microsoft.com/office/powerpoint/2010/main" val="423485146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91C494E6-3BAE-433C-83ED-C86F41E5E1EE}" type="slidenum">
              <a:rPr lang="en-US"/>
              <a:pPr/>
              <a:t>50</a:t>
            </a:fld>
            <a:endParaRPr lang="en-US" dirty="0"/>
          </a:p>
        </p:txBody>
      </p:sp>
      <p:sp>
        <p:nvSpPr>
          <p:cNvPr id="15362" name="Rectangle 2"/>
          <p:cNvSpPr>
            <a:spLocks noGrp="1" noChangeArrowheads="1"/>
          </p:cNvSpPr>
          <p:nvPr>
            <p:ph type="title"/>
          </p:nvPr>
        </p:nvSpPr>
        <p:spPr/>
        <p:txBody>
          <a:bodyPr/>
          <a:lstStyle/>
          <a:p>
            <a:r>
              <a:rPr lang="en-US" dirty="0" smtClean="0"/>
              <a:t>Geometric Simplicial Complex</a:t>
            </a:r>
            <a:endParaRPr lang="en-US" dirty="0"/>
          </a:p>
        </p:txBody>
      </p:sp>
      <p:pic>
        <p:nvPicPr>
          <p:cNvPr id="15363" name="Picture 3" descr="cx"/>
          <p:cNvPicPr>
            <a:picLocks noChangeAspect="1" noChangeArrowheads="1"/>
          </p:cNvPicPr>
          <p:nvPr/>
        </p:nvPicPr>
        <p:blipFill>
          <a:blip r:embed="rId3" cstate="print"/>
          <a:srcRect/>
          <a:stretch>
            <a:fillRect/>
          </a:stretch>
        </p:blipFill>
        <p:spPr bwMode="auto">
          <a:xfrm>
            <a:off x="1981200" y="1936750"/>
            <a:ext cx="5741988" cy="4438650"/>
          </a:xfrm>
          <a:prstGeom prst="rect">
            <a:avLst/>
          </a:prstGeom>
          <a:noFill/>
        </p:spPr>
      </p:pic>
      <p:sp>
        <p:nvSpPr>
          <p:cNvPr id="2" name="Footer Placeholder 1"/>
          <p:cNvSpPr>
            <a:spLocks noGrp="1"/>
          </p:cNvSpPr>
          <p:nvPr>
            <p:ph type="ftr" sz="quarter" idx="11"/>
          </p:nvPr>
        </p:nvSpPr>
        <p:spPr/>
        <p:txBody>
          <a:bodyPr/>
          <a:lstStyle/>
          <a:p>
            <a:r>
              <a:rPr lang="en-US" smtClean="0"/>
              <a:t>Distributed Computing through Combinatorial Topology</a:t>
            </a:r>
            <a:endParaRPr lang="en-US"/>
          </a:p>
        </p:txBody>
      </p:sp>
      <p:sp>
        <p:nvSpPr>
          <p:cNvPr id="12" name="Text Box 122"/>
          <p:cNvSpPr txBox="1">
            <a:spLocks noChangeArrowheads="1"/>
          </p:cNvSpPr>
          <p:nvPr/>
        </p:nvSpPr>
        <p:spPr bwMode="auto">
          <a:xfrm>
            <a:off x="480429" y="3632855"/>
            <a:ext cx="5452135" cy="523220"/>
          </a:xfrm>
          <a:prstGeom prst="rect">
            <a:avLst/>
          </a:prstGeom>
          <a:solidFill>
            <a:schemeClr val="bg1">
              <a:alpha val="89999"/>
            </a:schemeClr>
          </a:solidFill>
          <a:ln w="38100" algn="ctr">
            <a:solidFill>
              <a:schemeClr val="accent6">
                <a:lumMod val="50000"/>
              </a:schemeClr>
            </a:solidFill>
            <a:miter lim="800000"/>
            <a:headEnd/>
            <a:tailEnd/>
          </a:ln>
          <a:effectLst>
            <a:outerShdw blurRad="50800" dist="38100" dir="2700000" algn="tl" rotWithShape="0">
              <a:prstClr val="black">
                <a:alpha val="40000"/>
              </a:prstClr>
            </a:outerShdw>
          </a:effectLst>
        </p:spPr>
        <p:txBody>
          <a:bodyPr wrap="none">
            <a:spAutoFit/>
          </a:bodyPr>
          <a:lstStyle/>
          <a:p>
            <a:pPr marL="514350" indent="-514350">
              <a:buFont typeface="+mj-lt"/>
              <a:buAutoNum type="arabicPeriod"/>
            </a:pPr>
            <a:r>
              <a:rPr lang="en-US" sz="2800" dirty="0" smtClean="0">
                <a:latin typeface="Arial" pitchFamily="34" charset="0"/>
                <a:cs typeface="Arial" pitchFamily="34" charset="0"/>
              </a:rPr>
              <a:t>any </a:t>
            </a:r>
            <a:r>
              <a:rPr lang="en-US" sz="2800" dirty="0">
                <a:latin typeface="Arial" pitchFamily="34" charset="0"/>
                <a:cs typeface="Arial" pitchFamily="34" charset="0"/>
              </a:rPr>
              <a:t>face of a </a:t>
            </a:r>
            <a:r>
              <a:rPr lang="en-US" sz="2800" dirty="0" smtClean="0">
                <a:solidFill>
                  <a:schemeClr val="tx1"/>
                </a:solidFill>
                <a:latin typeface="cmmi10"/>
                <a:cs typeface="Arial" pitchFamily="34" charset="0"/>
              </a:rPr>
              <a:t>¾</a:t>
            </a:r>
            <a:r>
              <a:rPr lang="en-US" sz="2800" dirty="0" smtClean="0">
                <a:solidFill>
                  <a:schemeClr val="tx1"/>
                </a:solidFill>
                <a:latin typeface="cmsy10"/>
                <a:cs typeface="Arial" pitchFamily="34" charset="0"/>
              </a:rPr>
              <a:t>2K</a:t>
            </a:r>
            <a:r>
              <a:rPr lang="en-US" sz="2800" dirty="0" smtClean="0">
                <a:solidFill>
                  <a:schemeClr val="tx1"/>
                </a:solidFill>
                <a:latin typeface="Arial" pitchFamily="34" charset="0"/>
                <a:cs typeface="Arial" pitchFamily="34" charset="0"/>
              </a:rPr>
              <a:t> </a:t>
            </a:r>
            <a:r>
              <a:rPr lang="en-US" sz="2800" dirty="0">
                <a:latin typeface="Arial" pitchFamily="34" charset="0"/>
                <a:cs typeface="Arial" pitchFamily="34" charset="0"/>
              </a:rPr>
              <a:t>is also in </a:t>
            </a:r>
            <a:r>
              <a:rPr lang="en-US" sz="2800" dirty="0" smtClean="0">
                <a:solidFill>
                  <a:schemeClr val="tx1"/>
                </a:solidFill>
                <a:latin typeface="cmsy10"/>
                <a:cs typeface="Arial" pitchFamily="34" charset="0"/>
              </a:rPr>
              <a:t>K</a:t>
            </a:r>
            <a:endParaRPr lang="en-US" sz="2800" b="1" i="1" dirty="0" smtClean="0">
              <a:solidFill>
                <a:schemeClr val="tx1"/>
              </a:solidFill>
              <a:latin typeface="cmsy10"/>
              <a:cs typeface="Arial" pitchFamily="34" charset="0"/>
            </a:endParaRPr>
          </a:p>
        </p:txBody>
      </p:sp>
      <p:sp>
        <p:nvSpPr>
          <p:cNvPr id="13" name="Text Box 122"/>
          <p:cNvSpPr txBox="1">
            <a:spLocks noChangeArrowheads="1"/>
          </p:cNvSpPr>
          <p:nvPr/>
        </p:nvSpPr>
        <p:spPr bwMode="auto">
          <a:xfrm>
            <a:off x="526149" y="2567452"/>
            <a:ext cx="8091702" cy="523220"/>
          </a:xfrm>
          <a:prstGeom prst="rect">
            <a:avLst/>
          </a:prstGeom>
          <a:solidFill>
            <a:schemeClr val="bg1">
              <a:alpha val="89999"/>
            </a:schemeClr>
          </a:solidFill>
          <a:ln w="38100" algn="ctr">
            <a:solidFill>
              <a:srgbClr val="FF0000"/>
            </a:solidFill>
            <a:miter lim="800000"/>
            <a:headEnd/>
            <a:tailEnd/>
          </a:ln>
          <a:effectLst>
            <a:outerShdw blurRad="50800" dist="38100" dir="2700000" algn="tl" rotWithShape="0">
              <a:prstClr val="black">
                <a:alpha val="40000"/>
              </a:prstClr>
            </a:outerShdw>
          </a:effectLst>
        </p:spPr>
        <p:txBody>
          <a:bodyPr wrap="none">
            <a:spAutoFit/>
          </a:bodyPr>
          <a:lstStyle/>
          <a:p>
            <a:r>
              <a:rPr lang="en-US" sz="2800" dirty="0" smtClean="0">
                <a:latin typeface="Arial" panose="020B0604020202020204" pitchFamily="34" charset="0"/>
                <a:cs typeface="Arial" panose="020B0604020202020204" pitchFamily="34" charset="0"/>
              </a:rPr>
              <a:t>A collection of geometric simplices in </a:t>
            </a:r>
            <a:r>
              <a:rPr lang="en-US" sz="2800" dirty="0" smtClean="0">
                <a:solidFill>
                  <a:schemeClr val="tx1"/>
                </a:solidFill>
                <a:latin typeface="msbm10"/>
                <a:cs typeface="Arial" panose="020B0604020202020204" pitchFamily="34" charset="0"/>
              </a:rPr>
              <a:t>R</a:t>
            </a:r>
            <a:r>
              <a:rPr lang="en-US" sz="2800" baseline="30000" dirty="0" smtClean="0">
                <a:solidFill>
                  <a:schemeClr val="tx1"/>
                </a:solidFill>
                <a:latin typeface="Arial" panose="020B0604020202020204" pitchFamily="34" charset="0"/>
                <a:cs typeface="Arial" panose="020B0604020202020204" pitchFamily="34" charset="0"/>
              </a:rPr>
              <a:t>d</a:t>
            </a:r>
            <a:r>
              <a:rPr lang="en-US" sz="2800" dirty="0" smtClean="0">
                <a:latin typeface="Arial" panose="020B0604020202020204" pitchFamily="34" charset="0"/>
                <a:cs typeface="Arial" panose="020B0604020202020204" pitchFamily="34" charset="0"/>
              </a:rPr>
              <a:t> such that</a:t>
            </a:r>
          </a:p>
        </p:txBody>
      </p:sp>
    </p:spTree>
    <p:extLst>
      <p:ext uri="{BB962C8B-B14F-4D97-AF65-F5344CB8AC3E}">
        <p14:creationId xmlns:p14="http://schemas.microsoft.com/office/powerpoint/2010/main" val="130530527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91C494E6-3BAE-433C-83ED-C86F41E5E1EE}" type="slidenum">
              <a:rPr lang="en-US"/>
              <a:pPr/>
              <a:t>51</a:t>
            </a:fld>
            <a:endParaRPr lang="en-US" dirty="0"/>
          </a:p>
        </p:txBody>
      </p:sp>
      <p:sp>
        <p:nvSpPr>
          <p:cNvPr id="15362" name="Rectangle 2"/>
          <p:cNvSpPr>
            <a:spLocks noGrp="1" noChangeArrowheads="1"/>
          </p:cNvSpPr>
          <p:nvPr>
            <p:ph type="title"/>
          </p:nvPr>
        </p:nvSpPr>
        <p:spPr/>
        <p:txBody>
          <a:bodyPr/>
          <a:lstStyle/>
          <a:p>
            <a:r>
              <a:rPr lang="en-US" dirty="0" smtClean="0"/>
              <a:t>Geometric Simplicial Complex</a:t>
            </a:r>
            <a:endParaRPr lang="en-US" dirty="0"/>
          </a:p>
        </p:txBody>
      </p:sp>
      <p:pic>
        <p:nvPicPr>
          <p:cNvPr id="15363" name="Picture 3" descr="cx"/>
          <p:cNvPicPr>
            <a:picLocks noChangeAspect="1" noChangeArrowheads="1"/>
          </p:cNvPicPr>
          <p:nvPr/>
        </p:nvPicPr>
        <p:blipFill>
          <a:blip r:embed="rId3" cstate="print"/>
          <a:srcRect/>
          <a:stretch>
            <a:fillRect/>
          </a:stretch>
        </p:blipFill>
        <p:spPr bwMode="auto">
          <a:xfrm>
            <a:off x="1981200" y="1936750"/>
            <a:ext cx="5741988" cy="4438650"/>
          </a:xfrm>
          <a:prstGeom prst="rect">
            <a:avLst/>
          </a:prstGeom>
          <a:noFill/>
        </p:spPr>
      </p:pic>
      <p:sp>
        <p:nvSpPr>
          <p:cNvPr id="2" name="Footer Placeholder 1"/>
          <p:cNvSpPr>
            <a:spLocks noGrp="1"/>
          </p:cNvSpPr>
          <p:nvPr>
            <p:ph type="ftr" sz="quarter" idx="11"/>
          </p:nvPr>
        </p:nvSpPr>
        <p:spPr/>
        <p:txBody>
          <a:bodyPr/>
          <a:lstStyle/>
          <a:p>
            <a:r>
              <a:rPr lang="en-US" smtClean="0"/>
              <a:t>Distributed Computing through Combinatorial Topology</a:t>
            </a:r>
            <a:endParaRPr lang="en-US"/>
          </a:p>
        </p:txBody>
      </p:sp>
      <p:sp>
        <p:nvSpPr>
          <p:cNvPr id="12" name="Text Box 122"/>
          <p:cNvSpPr txBox="1">
            <a:spLocks noChangeArrowheads="1"/>
          </p:cNvSpPr>
          <p:nvPr/>
        </p:nvSpPr>
        <p:spPr bwMode="auto">
          <a:xfrm>
            <a:off x="480429" y="3632855"/>
            <a:ext cx="5452135" cy="523220"/>
          </a:xfrm>
          <a:prstGeom prst="rect">
            <a:avLst/>
          </a:prstGeom>
          <a:solidFill>
            <a:schemeClr val="bg1">
              <a:alpha val="89999"/>
            </a:schemeClr>
          </a:solidFill>
          <a:ln w="38100" algn="ctr">
            <a:solidFill>
              <a:schemeClr val="accent6">
                <a:lumMod val="50000"/>
              </a:schemeClr>
            </a:solidFill>
            <a:miter lim="800000"/>
            <a:headEnd/>
            <a:tailEnd/>
          </a:ln>
          <a:effectLst>
            <a:outerShdw blurRad="50800" dist="38100" dir="2700000" algn="tl" rotWithShape="0">
              <a:prstClr val="black">
                <a:alpha val="40000"/>
              </a:prstClr>
            </a:outerShdw>
          </a:effectLst>
        </p:spPr>
        <p:txBody>
          <a:bodyPr wrap="none">
            <a:spAutoFit/>
          </a:bodyPr>
          <a:lstStyle/>
          <a:p>
            <a:pPr marL="514350" indent="-514350">
              <a:buFont typeface="+mj-lt"/>
              <a:buAutoNum type="arabicPeriod"/>
            </a:pPr>
            <a:r>
              <a:rPr lang="en-US" sz="2800" dirty="0" smtClean="0">
                <a:latin typeface="Arial" pitchFamily="34" charset="0"/>
                <a:cs typeface="Arial" pitchFamily="34" charset="0"/>
              </a:rPr>
              <a:t>any </a:t>
            </a:r>
            <a:r>
              <a:rPr lang="en-US" sz="2800" dirty="0">
                <a:latin typeface="Arial" pitchFamily="34" charset="0"/>
                <a:cs typeface="Arial" pitchFamily="34" charset="0"/>
              </a:rPr>
              <a:t>face of a </a:t>
            </a:r>
            <a:r>
              <a:rPr lang="en-US" sz="2800" dirty="0" smtClean="0">
                <a:solidFill>
                  <a:schemeClr val="tx1"/>
                </a:solidFill>
                <a:latin typeface="cmmi10"/>
                <a:cs typeface="Arial" pitchFamily="34" charset="0"/>
              </a:rPr>
              <a:t>¾</a:t>
            </a:r>
            <a:r>
              <a:rPr lang="en-US" sz="2800" dirty="0" smtClean="0">
                <a:solidFill>
                  <a:schemeClr val="tx1"/>
                </a:solidFill>
                <a:latin typeface="cmsy10"/>
                <a:cs typeface="Arial" pitchFamily="34" charset="0"/>
              </a:rPr>
              <a:t>2K</a:t>
            </a:r>
            <a:r>
              <a:rPr lang="en-US" sz="2800" dirty="0" smtClean="0">
                <a:solidFill>
                  <a:schemeClr val="tx1"/>
                </a:solidFill>
                <a:latin typeface="Arial" pitchFamily="34" charset="0"/>
                <a:cs typeface="Arial" pitchFamily="34" charset="0"/>
              </a:rPr>
              <a:t> </a:t>
            </a:r>
            <a:r>
              <a:rPr lang="en-US" sz="2800" dirty="0">
                <a:latin typeface="Arial" pitchFamily="34" charset="0"/>
                <a:cs typeface="Arial" pitchFamily="34" charset="0"/>
              </a:rPr>
              <a:t>is also in </a:t>
            </a:r>
            <a:r>
              <a:rPr lang="en-US" sz="2800" dirty="0" smtClean="0">
                <a:solidFill>
                  <a:schemeClr val="tx1"/>
                </a:solidFill>
                <a:latin typeface="cmsy10"/>
                <a:cs typeface="Arial" pitchFamily="34" charset="0"/>
              </a:rPr>
              <a:t>K</a:t>
            </a:r>
            <a:endParaRPr lang="en-US" sz="2800" b="1" i="1" dirty="0" smtClean="0">
              <a:solidFill>
                <a:schemeClr val="tx1"/>
              </a:solidFill>
              <a:latin typeface="cmsy10"/>
              <a:cs typeface="Arial" pitchFamily="34" charset="0"/>
            </a:endParaRPr>
          </a:p>
        </p:txBody>
      </p:sp>
      <p:sp>
        <p:nvSpPr>
          <p:cNvPr id="13" name="Text Box 122"/>
          <p:cNvSpPr txBox="1">
            <a:spLocks noChangeArrowheads="1"/>
          </p:cNvSpPr>
          <p:nvPr/>
        </p:nvSpPr>
        <p:spPr bwMode="auto">
          <a:xfrm>
            <a:off x="526149" y="2567452"/>
            <a:ext cx="8091702" cy="523220"/>
          </a:xfrm>
          <a:prstGeom prst="rect">
            <a:avLst/>
          </a:prstGeom>
          <a:solidFill>
            <a:schemeClr val="bg1">
              <a:alpha val="89999"/>
            </a:schemeClr>
          </a:solidFill>
          <a:ln w="38100" algn="ctr">
            <a:solidFill>
              <a:srgbClr val="FF0000"/>
            </a:solidFill>
            <a:miter lim="800000"/>
            <a:headEnd/>
            <a:tailEnd/>
          </a:ln>
          <a:effectLst>
            <a:outerShdw blurRad="50800" dist="38100" dir="2700000" algn="tl" rotWithShape="0">
              <a:prstClr val="black">
                <a:alpha val="40000"/>
              </a:prstClr>
            </a:outerShdw>
          </a:effectLst>
        </p:spPr>
        <p:txBody>
          <a:bodyPr wrap="none">
            <a:spAutoFit/>
          </a:bodyPr>
          <a:lstStyle/>
          <a:p>
            <a:r>
              <a:rPr lang="en-US" sz="2800" dirty="0" smtClean="0">
                <a:latin typeface="Arial" panose="020B0604020202020204" pitchFamily="34" charset="0"/>
                <a:cs typeface="Arial" panose="020B0604020202020204" pitchFamily="34" charset="0"/>
              </a:rPr>
              <a:t>A collection of geometric simplices in </a:t>
            </a:r>
            <a:r>
              <a:rPr lang="en-US" sz="2800" dirty="0" smtClean="0">
                <a:solidFill>
                  <a:schemeClr val="tx1"/>
                </a:solidFill>
                <a:latin typeface="msbm10"/>
                <a:cs typeface="Arial" panose="020B0604020202020204" pitchFamily="34" charset="0"/>
              </a:rPr>
              <a:t>R</a:t>
            </a:r>
            <a:r>
              <a:rPr lang="en-US" sz="2800" baseline="30000" dirty="0" smtClean="0">
                <a:solidFill>
                  <a:schemeClr val="tx1"/>
                </a:solidFill>
                <a:latin typeface="Arial" panose="020B0604020202020204" pitchFamily="34" charset="0"/>
                <a:cs typeface="Arial" panose="020B0604020202020204" pitchFamily="34" charset="0"/>
              </a:rPr>
              <a:t>d</a:t>
            </a:r>
            <a:r>
              <a:rPr lang="en-US" sz="2800" dirty="0" smtClean="0">
                <a:latin typeface="Arial" panose="020B0604020202020204" pitchFamily="34" charset="0"/>
                <a:cs typeface="Arial" panose="020B0604020202020204" pitchFamily="34" charset="0"/>
              </a:rPr>
              <a:t> such that</a:t>
            </a:r>
          </a:p>
        </p:txBody>
      </p:sp>
      <p:sp>
        <p:nvSpPr>
          <p:cNvPr id="14" name="Text Box 122"/>
          <p:cNvSpPr txBox="1">
            <a:spLocks noChangeArrowheads="1"/>
          </p:cNvSpPr>
          <p:nvPr/>
        </p:nvSpPr>
        <p:spPr bwMode="auto">
          <a:xfrm>
            <a:off x="2560320" y="4430395"/>
            <a:ext cx="6057531" cy="954107"/>
          </a:xfrm>
          <a:prstGeom prst="rect">
            <a:avLst/>
          </a:prstGeom>
          <a:solidFill>
            <a:schemeClr val="bg1">
              <a:alpha val="89999"/>
            </a:schemeClr>
          </a:solidFill>
          <a:ln w="38100" algn="ctr">
            <a:solidFill>
              <a:schemeClr val="accent6">
                <a:lumMod val="50000"/>
              </a:schemeClr>
            </a:solidFill>
            <a:miter lim="800000"/>
            <a:headEnd/>
            <a:tailEnd/>
          </a:ln>
          <a:effectLst>
            <a:outerShdw blurRad="50800" dist="38100" dir="2700000" algn="tl" rotWithShape="0">
              <a:prstClr val="black">
                <a:alpha val="40000"/>
              </a:prstClr>
            </a:outerShdw>
          </a:effectLst>
        </p:spPr>
        <p:txBody>
          <a:bodyPr wrap="square">
            <a:spAutoFit/>
          </a:bodyPr>
          <a:lstStyle/>
          <a:p>
            <a:pPr marL="514350" indent="-514350" algn="l">
              <a:buFont typeface="+mj-lt"/>
              <a:buAutoNum type="arabicPeriod" startAt="2"/>
            </a:pPr>
            <a:r>
              <a:rPr lang="en-US" sz="2800" dirty="0" smtClean="0">
                <a:latin typeface="Arial" pitchFamily="34" charset="0"/>
                <a:cs typeface="Arial" pitchFamily="34" charset="0"/>
              </a:rPr>
              <a:t>for </a:t>
            </a:r>
            <a:r>
              <a:rPr lang="en-US" sz="2800" dirty="0">
                <a:latin typeface="Arial" pitchFamily="34" charset="0"/>
                <a:cs typeface="Arial" pitchFamily="34" charset="0"/>
              </a:rPr>
              <a:t>all </a:t>
            </a:r>
            <a:r>
              <a:rPr lang="en-US" sz="2800" dirty="0" smtClean="0">
                <a:solidFill>
                  <a:schemeClr val="tx1"/>
                </a:solidFill>
                <a:latin typeface="cmmi10"/>
                <a:cs typeface="Arial" pitchFamily="34" charset="0"/>
              </a:rPr>
              <a:t>¾</a:t>
            </a:r>
            <a:r>
              <a:rPr lang="en-US" sz="2800" dirty="0" smtClean="0">
                <a:solidFill>
                  <a:schemeClr val="tx1"/>
                </a:solidFill>
                <a:latin typeface="Arial" pitchFamily="34" charset="0"/>
                <a:cs typeface="Arial" pitchFamily="34" charset="0"/>
              </a:rPr>
              <a:t>,</a:t>
            </a:r>
            <a:r>
              <a:rPr lang="en-US" sz="2800" dirty="0" smtClean="0">
                <a:solidFill>
                  <a:schemeClr val="tx1"/>
                </a:solidFill>
                <a:latin typeface="cmmi10"/>
                <a:cs typeface="Arial" pitchFamily="34" charset="0"/>
              </a:rPr>
              <a:t>¿ </a:t>
            </a:r>
            <a:r>
              <a:rPr lang="en-US" sz="2800" dirty="0" smtClean="0">
                <a:solidFill>
                  <a:schemeClr val="tx1"/>
                </a:solidFill>
                <a:latin typeface="cmsy10"/>
                <a:cs typeface="Arial" pitchFamily="34" charset="0"/>
              </a:rPr>
              <a:t>2 K</a:t>
            </a:r>
            <a:r>
              <a:rPr lang="en-US" sz="2800" dirty="0" smtClean="0">
                <a:latin typeface="Arial" pitchFamily="34" charset="0"/>
                <a:cs typeface="Arial" pitchFamily="34" charset="0"/>
              </a:rPr>
              <a:t>, </a:t>
            </a:r>
            <a:r>
              <a:rPr lang="en-US" sz="2800" dirty="0">
                <a:latin typeface="Arial" pitchFamily="34" charset="0"/>
                <a:cs typeface="Arial" pitchFamily="34" charset="0"/>
              </a:rPr>
              <a:t>their </a:t>
            </a:r>
            <a:r>
              <a:rPr lang="en-US" sz="2800" dirty="0" smtClean="0">
                <a:latin typeface="Arial" pitchFamily="34" charset="0"/>
                <a:cs typeface="Arial" pitchFamily="34" charset="0"/>
              </a:rPr>
              <a:t>intersection</a:t>
            </a:r>
          </a:p>
          <a:p>
            <a:pPr algn="l"/>
            <a:r>
              <a:rPr lang="en-US" sz="2800" dirty="0" smtClean="0">
                <a:latin typeface="Arial" pitchFamily="34" charset="0"/>
                <a:cs typeface="Arial" pitchFamily="34" charset="0"/>
              </a:rPr>
              <a:t> </a:t>
            </a:r>
            <a:r>
              <a:rPr lang="en-US" sz="2800" dirty="0" smtClean="0">
                <a:solidFill>
                  <a:schemeClr val="tx1"/>
                </a:solidFill>
                <a:latin typeface="cmmi10"/>
                <a:cs typeface="Arial" pitchFamily="34" charset="0"/>
              </a:rPr>
              <a:t>¾ </a:t>
            </a:r>
            <a:r>
              <a:rPr lang="en-US" sz="2800" dirty="0" smtClean="0">
                <a:solidFill>
                  <a:schemeClr val="tx1"/>
                </a:solidFill>
                <a:latin typeface="cmsy10"/>
                <a:cs typeface="Arial" pitchFamily="34" charset="0"/>
              </a:rPr>
              <a:t>Å </a:t>
            </a:r>
            <a:r>
              <a:rPr lang="en-US" sz="2800" dirty="0" smtClean="0">
                <a:solidFill>
                  <a:schemeClr val="tx1"/>
                </a:solidFill>
                <a:latin typeface="cmmi10"/>
                <a:cs typeface="Arial" pitchFamily="34" charset="0"/>
              </a:rPr>
              <a:t>¿</a:t>
            </a:r>
            <a:r>
              <a:rPr lang="en-US" sz="2800" dirty="0" smtClean="0">
                <a:latin typeface="Arial" pitchFamily="34" charset="0"/>
                <a:cs typeface="Arial" pitchFamily="34" charset="0"/>
              </a:rPr>
              <a:t> </a:t>
            </a:r>
            <a:r>
              <a:rPr lang="en-US" sz="2800" dirty="0">
                <a:latin typeface="Arial" pitchFamily="34" charset="0"/>
                <a:cs typeface="Arial" pitchFamily="34" charset="0"/>
              </a:rPr>
              <a:t>is a face of each of them.</a:t>
            </a:r>
            <a:endParaRPr lang="en-US" sz="2800" b="1" i="1" dirty="0" smtClean="0">
              <a:solidFill>
                <a:schemeClr val="tx1"/>
              </a:solidFill>
              <a:latin typeface="cmsy10"/>
              <a:cs typeface="Arial" pitchFamily="34" charset="0"/>
            </a:endParaRPr>
          </a:p>
        </p:txBody>
      </p:sp>
    </p:spTree>
    <p:extLst>
      <p:ext uri="{BB962C8B-B14F-4D97-AF65-F5344CB8AC3E}">
        <p14:creationId xmlns:p14="http://schemas.microsoft.com/office/powerpoint/2010/main" val="182868057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Abstract </a:t>
            </a:r>
            <a:r>
              <a:rPr lang="en-US" dirty="0" err="1" smtClean="0"/>
              <a:t>vs</a:t>
            </a:r>
            <a:r>
              <a:rPr lang="en-US" dirty="0" smtClean="0"/>
              <a:t> Geometric Complexes </a:t>
            </a:r>
            <a:endParaRPr lang="en-US" dirty="0"/>
          </a:p>
        </p:txBody>
      </p:sp>
      <p:sp>
        <p:nvSpPr>
          <p:cNvPr id="3" name="Footer Placeholder 2"/>
          <p:cNvSpPr>
            <a:spLocks noGrp="1"/>
          </p:cNvSpPr>
          <p:nvPr>
            <p:ph type="ftr" sz="quarter" idx="11"/>
          </p:nvPr>
        </p:nvSpPr>
        <p:spPr/>
        <p:txBody>
          <a:bodyPr/>
          <a:lstStyle/>
          <a:p>
            <a:r>
              <a:rPr lang="en-US" smtClean="0"/>
              <a:t>Distributed Computing through Combinatorial Topology</a:t>
            </a:r>
            <a:endParaRPr lang="en-US"/>
          </a:p>
        </p:txBody>
      </p:sp>
      <p:sp>
        <p:nvSpPr>
          <p:cNvPr id="4" name="Slide Number Placeholder 3"/>
          <p:cNvSpPr>
            <a:spLocks noGrp="1"/>
          </p:cNvSpPr>
          <p:nvPr>
            <p:ph type="sldNum" sz="quarter" idx="12"/>
          </p:nvPr>
        </p:nvSpPr>
        <p:spPr/>
        <p:txBody>
          <a:bodyPr/>
          <a:lstStyle/>
          <a:p>
            <a:fld id="{E43608CE-920D-4F6F-98C9-0491388AB413}" type="slidenum">
              <a:rPr lang="en-US" smtClean="0"/>
              <a:pPr/>
              <a:t>52</a:t>
            </a:fld>
            <a:endParaRPr lang="en-US"/>
          </a:p>
        </p:txBody>
      </p:sp>
    </p:spTree>
    <p:extLst>
      <p:ext uri="{BB962C8B-B14F-4D97-AF65-F5344CB8AC3E}">
        <p14:creationId xmlns:p14="http://schemas.microsoft.com/office/powerpoint/2010/main" val="66233087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Abstract </a:t>
            </a:r>
            <a:r>
              <a:rPr lang="en-US" dirty="0" err="1" smtClean="0"/>
              <a:t>vs</a:t>
            </a:r>
            <a:r>
              <a:rPr lang="en-US" dirty="0" smtClean="0"/>
              <a:t> Geometric Complexes </a:t>
            </a:r>
            <a:endParaRPr lang="en-US" dirty="0"/>
          </a:p>
        </p:txBody>
      </p:sp>
      <p:sp>
        <p:nvSpPr>
          <p:cNvPr id="3" name="Footer Placeholder 2"/>
          <p:cNvSpPr>
            <a:spLocks noGrp="1"/>
          </p:cNvSpPr>
          <p:nvPr>
            <p:ph type="ftr" sz="quarter" idx="11"/>
          </p:nvPr>
        </p:nvSpPr>
        <p:spPr/>
        <p:txBody>
          <a:bodyPr/>
          <a:lstStyle/>
          <a:p>
            <a:r>
              <a:rPr lang="en-US" smtClean="0"/>
              <a:t>Distributed Computing through Combinatorial Topology</a:t>
            </a:r>
            <a:endParaRPr lang="en-US"/>
          </a:p>
        </p:txBody>
      </p:sp>
      <p:sp>
        <p:nvSpPr>
          <p:cNvPr id="4" name="Slide Number Placeholder 3"/>
          <p:cNvSpPr>
            <a:spLocks noGrp="1"/>
          </p:cNvSpPr>
          <p:nvPr>
            <p:ph type="sldNum" sz="quarter" idx="12"/>
          </p:nvPr>
        </p:nvSpPr>
        <p:spPr/>
        <p:txBody>
          <a:bodyPr/>
          <a:lstStyle/>
          <a:p>
            <a:fld id="{E43608CE-920D-4F6F-98C9-0491388AB413}" type="slidenum">
              <a:rPr lang="en-US" smtClean="0"/>
              <a:pPr/>
              <a:t>53</a:t>
            </a:fld>
            <a:endParaRPr lang="en-US"/>
          </a:p>
        </p:txBody>
      </p:sp>
      <p:sp>
        <p:nvSpPr>
          <p:cNvPr id="5" name="Text Box 122"/>
          <p:cNvSpPr txBox="1">
            <a:spLocks noChangeArrowheads="1"/>
          </p:cNvSpPr>
          <p:nvPr/>
        </p:nvSpPr>
        <p:spPr bwMode="auto">
          <a:xfrm>
            <a:off x="1964928" y="2320943"/>
            <a:ext cx="2760691" cy="707886"/>
          </a:xfrm>
          <a:prstGeom prst="rect">
            <a:avLst/>
          </a:prstGeom>
          <a:solidFill>
            <a:schemeClr val="bg1">
              <a:alpha val="89999"/>
            </a:schemeClr>
          </a:solidFill>
          <a:ln w="38100" algn="ctr">
            <a:solidFill>
              <a:schemeClr val="tx1"/>
            </a:solidFill>
            <a:miter lim="800000"/>
            <a:headEnd/>
            <a:tailEnd/>
          </a:ln>
          <a:effectLst>
            <a:glow rad="228600">
              <a:schemeClr val="accent2">
                <a:satMod val="175000"/>
                <a:alpha val="40000"/>
              </a:schemeClr>
            </a:glow>
            <a:outerShdw blurRad="50800" dist="38100" dir="2700000" algn="tl" rotWithShape="0">
              <a:prstClr val="black">
                <a:alpha val="40000"/>
              </a:prstClr>
            </a:outerShdw>
          </a:effectLst>
        </p:spPr>
        <p:txBody>
          <a:bodyPr wrap="none">
            <a:spAutoFit/>
          </a:bodyPr>
          <a:lstStyle/>
          <a:p>
            <a:r>
              <a:rPr lang="en-US" sz="4000" dirty="0" smtClean="0">
                <a:latin typeface="Arial" pitchFamily="34" charset="0"/>
                <a:cs typeface="Arial" pitchFamily="34" charset="0"/>
              </a:rPr>
              <a:t>Abstract: </a:t>
            </a:r>
            <a:r>
              <a:rPr lang="en-US" sz="4000" dirty="0" smtClean="0">
                <a:solidFill>
                  <a:schemeClr val="tx1"/>
                </a:solidFill>
                <a:latin typeface="cmsy10"/>
                <a:cs typeface="Arial" pitchFamily="34" charset="0"/>
              </a:rPr>
              <a:t>A</a:t>
            </a:r>
          </a:p>
        </p:txBody>
      </p:sp>
    </p:spTree>
    <p:extLst>
      <p:ext uri="{BB962C8B-B14F-4D97-AF65-F5344CB8AC3E}">
        <p14:creationId xmlns:p14="http://schemas.microsoft.com/office/powerpoint/2010/main" val="236491569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Abstract </a:t>
            </a:r>
            <a:r>
              <a:rPr lang="en-US" dirty="0" err="1" smtClean="0"/>
              <a:t>vs</a:t>
            </a:r>
            <a:r>
              <a:rPr lang="en-US" dirty="0" smtClean="0"/>
              <a:t> Geometric Complexes </a:t>
            </a:r>
            <a:endParaRPr lang="en-US" dirty="0"/>
          </a:p>
        </p:txBody>
      </p:sp>
      <p:sp>
        <p:nvSpPr>
          <p:cNvPr id="3" name="Footer Placeholder 2"/>
          <p:cNvSpPr>
            <a:spLocks noGrp="1"/>
          </p:cNvSpPr>
          <p:nvPr>
            <p:ph type="ftr" sz="quarter" idx="11"/>
          </p:nvPr>
        </p:nvSpPr>
        <p:spPr/>
        <p:txBody>
          <a:bodyPr/>
          <a:lstStyle/>
          <a:p>
            <a:r>
              <a:rPr lang="en-US" smtClean="0"/>
              <a:t>Distributed Computing through Combinatorial Topology</a:t>
            </a:r>
            <a:endParaRPr lang="en-US"/>
          </a:p>
        </p:txBody>
      </p:sp>
      <p:sp>
        <p:nvSpPr>
          <p:cNvPr id="4" name="Slide Number Placeholder 3"/>
          <p:cNvSpPr>
            <a:spLocks noGrp="1"/>
          </p:cNvSpPr>
          <p:nvPr>
            <p:ph type="sldNum" sz="quarter" idx="12"/>
          </p:nvPr>
        </p:nvSpPr>
        <p:spPr/>
        <p:txBody>
          <a:bodyPr/>
          <a:lstStyle/>
          <a:p>
            <a:fld id="{E43608CE-920D-4F6F-98C9-0491388AB413}" type="slidenum">
              <a:rPr lang="en-US" smtClean="0"/>
              <a:pPr/>
              <a:t>54</a:t>
            </a:fld>
            <a:endParaRPr lang="en-US"/>
          </a:p>
        </p:txBody>
      </p:sp>
      <p:sp>
        <p:nvSpPr>
          <p:cNvPr id="5" name="Text Box 122"/>
          <p:cNvSpPr txBox="1">
            <a:spLocks noChangeArrowheads="1"/>
          </p:cNvSpPr>
          <p:nvPr/>
        </p:nvSpPr>
        <p:spPr bwMode="auto">
          <a:xfrm>
            <a:off x="1964928" y="2320943"/>
            <a:ext cx="2760691" cy="707886"/>
          </a:xfrm>
          <a:prstGeom prst="rect">
            <a:avLst/>
          </a:prstGeom>
          <a:solidFill>
            <a:schemeClr val="bg1">
              <a:alpha val="89999"/>
            </a:schemeClr>
          </a:solidFill>
          <a:ln w="38100" algn="ctr">
            <a:solidFill>
              <a:schemeClr val="tx1"/>
            </a:solidFill>
            <a:miter lim="800000"/>
            <a:headEnd/>
            <a:tailEnd/>
          </a:ln>
          <a:effectLst>
            <a:glow rad="228600">
              <a:schemeClr val="accent2">
                <a:satMod val="175000"/>
                <a:alpha val="40000"/>
              </a:schemeClr>
            </a:glow>
            <a:outerShdw blurRad="50800" dist="38100" dir="2700000" algn="tl" rotWithShape="0">
              <a:prstClr val="black">
                <a:alpha val="40000"/>
              </a:prstClr>
            </a:outerShdw>
          </a:effectLst>
        </p:spPr>
        <p:txBody>
          <a:bodyPr wrap="none">
            <a:spAutoFit/>
          </a:bodyPr>
          <a:lstStyle/>
          <a:p>
            <a:r>
              <a:rPr lang="en-US" sz="4000" dirty="0" smtClean="0">
                <a:latin typeface="Arial" pitchFamily="34" charset="0"/>
                <a:cs typeface="Arial" pitchFamily="34" charset="0"/>
              </a:rPr>
              <a:t>Abstract: </a:t>
            </a:r>
            <a:r>
              <a:rPr lang="en-US" sz="4000" dirty="0" smtClean="0">
                <a:solidFill>
                  <a:schemeClr val="tx1"/>
                </a:solidFill>
                <a:latin typeface="cmsy10"/>
                <a:cs typeface="Arial" pitchFamily="34" charset="0"/>
              </a:rPr>
              <a:t>A</a:t>
            </a:r>
          </a:p>
        </p:txBody>
      </p:sp>
      <p:sp>
        <p:nvSpPr>
          <p:cNvPr id="6" name="Text Box 122"/>
          <p:cNvSpPr txBox="1">
            <a:spLocks noChangeArrowheads="1"/>
          </p:cNvSpPr>
          <p:nvPr/>
        </p:nvSpPr>
        <p:spPr bwMode="auto">
          <a:xfrm>
            <a:off x="3524506" y="3558806"/>
            <a:ext cx="3512500" cy="707886"/>
          </a:xfrm>
          <a:prstGeom prst="rect">
            <a:avLst/>
          </a:prstGeom>
          <a:solidFill>
            <a:schemeClr val="bg1">
              <a:alpha val="89999"/>
            </a:schemeClr>
          </a:solidFill>
          <a:ln w="38100" algn="ctr">
            <a:solidFill>
              <a:schemeClr val="tx1"/>
            </a:solidFill>
            <a:miter lim="800000"/>
            <a:headEnd/>
            <a:tailEnd/>
          </a:ln>
          <a:effectLst>
            <a:glow rad="228600">
              <a:schemeClr val="accent2">
                <a:satMod val="175000"/>
                <a:alpha val="40000"/>
              </a:schemeClr>
            </a:glow>
            <a:outerShdw blurRad="50800" dist="38100" dir="2700000" algn="tl" rotWithShape="0">
              <a:prstClr val="black">
                <a:alpha val="40000"/>
              </a:prstClr>
            </a:outerShdw>
          </a:effectLst>
        </p:spPr>
        <p:txBody>
          <a:bodyPr wrap="none">
            <a:spAutoFit/>
          </a:bodyPr>
          <a:lstStyle/>
          <a:p>
            <a:r>
              <a:rPr lang="en-US" sz="4000" dirty="0" smtClean="0">
                <a:latin typeface="Arial" pitchFamily="34" charset="0"/>
                <a:cs typeface="Arial" pitchFamily="34" charset="0"/>
              </a:rPr>
              <a:t>Geometric: </a:t>
            </a:r>
            <a:r>
              <a:rPr lang="en-US" sz="4000" dirty="0" smtClean="0">
                <a:solidFill>
                  <a:schemeClr val="tx1"/>
                </a:solidFill>
                <a:latin typeface="Arial" pitchFamily="34" charset="0"/>
                <a:cs typeface="Arial" pitchFamily="34" charset="0"/>
              </a:rPr>
              <a:t>|</a:t>
            </a:r>
            <a:r>
              <a:rPr lang="en-US" sz="4000" dirty="0" smtClean="0">
                <a:solidFill>
                  <a:schemeClr val="tx1"/>
                </a:solidFill>
                <a:latin typeface="cmsy10"/>
                <a:cs typeface="Arial" pitchFamily="34" charset="0"/>
              </a:rPr>
              <a:t>A</a:t>
            </a:r>
            <a:r>
              <a:rPr lang="en-US" sz="4000" dirty="0" smtClean="0">
                <a:solidFill>
                  <a:schemeClr val="tx1"/>
                </a:solidFill>
                <a:latin typeface="Arial" pitchFamily="34" charset="0"/>
                <a:cs typeface="Arial" pitchFamily="34" charset="0"/>
              </a:rPr>
              <a:t>|</a:t>
            </a:r>
            <a:endParaRPr lang="en-US" sz="4000" dirty="0" smtClean="0">
              <a:solidFill>
                <a:schemeClr val="tx1"/>
              </a:solidFill>
              <a:latin typeface="cmsy10"/>
              <a:cs typeface="Arial" pitchFamily="34" charset="0"/>
            </a:endParaRPr>
          </a:p>
        </p:txBody>
      </p:sp>
    </p:spTree>
    <p:extLst>
      <p:ext uri="{BB962C8B-B14F-4D97-AF65-F5344CB8AC3E}">
        <p14:creationId xmlns:p14="http://schemas.microsoft.com/office/powerpoint/2010/main" val="300209652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ChangeArrowheads="1"/>
          </p:cNvSpPr>
          <p:nvPr>
            <p:ph type="title"/>
          </p:nvPr>
        </p:nvSpPr>
        <p:spPr/>
        <p:txBody>
          <a:bodyPr/>
          <a:lstStyle/>
          <a:p>
            <a:r>
              <a:rPr lang="en-US" dirty="0"/>
              <a:t>Simplicial Maps</a:t>
            </a:r>
          </a:p>
        </p:txBody>
      </p:sp>
      <p:sp>
        <p:nvSpPr>
          <p:cNvPr id="25" name="Slide Number Placeholder 5"/>
          <p:cNvSpPr>
            <a:spLocks noGrp="1"/>
          </p:cNvSpPr>
          <p:nvPr>
            <p:ph type="sldNum" sz="quarter" idx="12"/>
          </p:nvPr>
        </p:nvSpPr>
        <p:spPr/>
        <p:txBody>
          <a:bodyPr/>
          <a:lstStyle/>
          <a:p>
            <a:fld id="{4C7B2DA1-50F3-4D49-8C7F-88F3B24DCCE8}" type="slidenum">
              <a:rPr lang="en-US"/>
              <a:pPr/>
              <a:t>55</a:t>
            </a:fld>
            <a:endParaRPr lang="en-US" dirty="0"/>
          </a:p>
        </p:txBody>
      </p:sp>
      <p:grpSp>
        <p:nvGrpSpPr>
          <p:cNvPr id="2" name="Group 38"/>
          <p:cNvGrpSpPr>
            <a:grpSpLocks/>
          </p:cNvGrpSpPr>
          <p:nvPr/>
        </p:nvGrpSpPr>
        <p:grpSpPr bwMode="auto">
          <a:xfrm>
            <a:off x="523875" y="2811463"/>
            <a:ext cx="3213100" cy="2360612"/>
            <a:chOff x="1088" y="2723"/>
            <a:chExt cx="2024" cy="1487"/>
          </a:xfrm>
        </p:grpSpPr>
        <p:grpSp>
          <p:nvGrpSpPr>
            <p:cNvPr id="3" name="Group 18"/>
            <p:cNvGrpSpPr>
              <a:grpSpLocks/>
            </p:cNvGrpSpPr>
            <p:nvPr/>
          </p:nvGrpSpPr>
          <p:grpSpPr bwMode="auto">
            <a:xfrm>
              <a:off x="1088" y="2823"/>
              <a:ext cx="1090" cy="934"/>
              <a:chOff x="1102" y="2389"/>
              <a:chExt cx="1090" cy="934"/>
            </a:xfrm>
          </p:grpSpPr>
          <p:sp>
            <p:nvSpPr>
              <p:cNvPr id="185363" name="Freeform 19"/>
              <p:cNvSpPr>
                <a:spLocks/>
              </p:cNvSpPr>
              <p:nvPr/>
            </p:nvSpPr>
            <p:spPr bwMode="auto">
              <a:xfrm>
                <a:off x="1229" y="2488"/>
                <a:ext cx="879" cy="755"/>
              </a:xfrm>
              <a:custGeom>
                <a:avLst/>
                <a:gdLst/>
                <a:ahLst/>
                <a:cxnLst>
                  <a:cxn ang="0">
                    <a:pos x="0" y="362"/>
                  </a:cxn>
                  <a:cxn ang="0">
                    <a:pos x="734" y="0"/>
                  </a:cxn>
                  <a:cxn ang="0">
                    <a:pos x="879" y="755"/>
                  </a:cxn>
                  <a:cxn ang="0">
                    <a:pos x="0" y="362"/>
                  </a:cxn>
                </a:cxnLst>
                <a:rect l="0" t="0" r="r" b="b"/>
                <a:pathLst>
                  <a:path w="879" h="755">
                    <a:moveTo>
                      <a:pt x="0" y="362"/>
                    </a:moveTo>
                    <a:lnTo>
                      <a:pt x="734" y="0"/>
                    </a:lnTo>
                    <a:lnTo>
                      <a:pt x="879" y="755"/>
                    </a:lnTo>
                    <a:lnTo>
                      <a:pt x="0" y="362"/>
                    </a:lnTo>
                    <a:close/>
                  </a:path>
                </a:pathLst>
              </a:custGeom>
              <a:solidFill>
                <a:schemeClr val="bg1">
                  <a:lumMod val="85000"/>
                </a:schemeClr>
              </a:solidFill>
              <a:ln w="38100" cap="flat" cmpd="sng">
                <a:solidFill>
                  <a:schemeClr val="bg1">
                    <a:lumMod val="75000"/>
                  </a:schemeClr>
                </a:solidFill>
                <a:prstDash val="solid"/>
                <a:round/>
                <a:headEnd type="none" w="med" len="med"/>
                <a:tailEnd type="none" w="med" len="med"/>
              </a:ln>
              <a:effectLst/>
            </p:spPr>
            <p:txBody>
              <a:bodyPr wrap="none" anchor="ctr"/>
              <a:lstStyle/>
              <a:p>
                <a:endParaRPr lang="en-US" dirty="0"/>
              </a:p>
            </p:txBody>
          </p:sp>
          <p:sp>
            <p:nvSpPr>
              <p:cNvPr id="185364" name="Oval 20"/>
              <p:cNvSpPr>
                <a:spLocks noChangeArrowheads="1"/>
              </p:cNvSpPr>
              <p:nvPr/>
            </p:nvSpPr>
            <p:spPr bwMode="auto">
              <a:xfrm>
                <a:off x="1102" y="2758"/>
                <a:ext cx="194" cy="165"/>
              </a:xfrm>
              <a:prstGeom prst="ellipse">
                <a:avLst/>
              </a:prstGeom>
              <a:solidFill>
                <a:srgbClr val="00FFFF"/>
              </a:solidFill>
              <a:ln w="38100">
                <a:solidFill>
                  <a:schemeClr val="tx1"/>
                </a:solidFill>
                <a:round/>
                <a:headEnd/>
                <a:tailEnd/>
              </a:ln>
              <a:effectLst/>
            </p:spPr>
            <p:txBody>
              <a:bodyPr wrap="none" anchor="ctr"/>
              <a:lstStyle/>
              <a:p>
                <a:endParaRPr lang="en-US" dirty="0"/>
              </a:p>
            </p:txBody>
          </p:sp>
          <p:sp>
            <p:nvSpPr>
              <p:cNvPr id="185365" name="Oval 21"/>
              <p:cNvSpPr>
                <a:spLocks noChangeArrowheads="1"/>
              </p:cNvSpPr>
              <p:nvPr/>
            </p:nvSpPr>
            <p:spPr bwMode="auto">
              <a:xfrm>
                <a:off x="1232" y="2798"/>
                <a:ext cx="28" cy="57"/>
              </a:xfrm>
              <a:prstGeom prst="ellipse">
                <a:avLst/>
              </a:prstGeom>
              <a:solidFill>
                <a:schemeClr val="bg1"/>
              </a:solidFill>
              <a:ln w="3175">
                <a:solidFill>
                  <a:schemeClr val="tx1"/>
                </a:solidFill>
                <a:round/>
                <a:headEnd/>
                <a:tailEnd/>
              </a:ln>
              <a:effectLst/>
            </p:spPr>
            <p:txBody>
              <a:bodyPr wrap="none" anchor="ctr"/>
              <a:lstStyle/>
              <a:p>
                <a:endParaRPr lang="en-US" dirty="0"/>
              </a:p>
            </p:txBody>
          </p:sp>
          <p:sp>
            <p:nvSpPr>
              <p:cNvPr id="185366" name="Oval 22"/>
              <p:cNvSpPr>
                <a:spLocks noChangeArrowheads="1"/>
              </p:cNvSpPr>
              <p:nvPr/>
            </p:nvSpPr>
            <p:spPr bwMode="auto">
              <a:xfrm>
                <a:off x="1850" y="2389"/>
                <a:ext cx="194" cy="165"/>
              </a:xfrm>
              <a:prstGeom prst="ellipse">
                <a:avLst/>
              </a:prstGeom>
              <a:solidFill>
                <a:srgbClr val="00FFFF"/>
              </a:solidFill>
              <a:ln w="38100">
                <a:solidFill>
                  <a:schemeClr val="tx1"/>
                </a:solidFill>
                <a:round/>
                <a:headEnd/>
                <a:tailEnd/>
              </a:ln>
              <a:effectLst/>
            </p:spPr>
            <p:txBody>
              <a:bodyPr wrap="none" anchor="ctr"/>
              <a:lstStyle/>
              <a:p>
                <a:endParaRPr lang="en-US" dirty="0"/>
              </a:p>
            </p:txBody>
          </p:sp>
          <p:sp>
            <p:nvSpPr>
              <p:cNvPr id="185367" name="Oval 23"/>
              <p:cNvSpPr>
                <a:spLocks noChangeArrowheads="1"/>
              </p:cNvSpPr>
              <p:nvPr/>
            </p:nvSpPr>
            <p:spPr bwMode="auto">
              <a:xfrm>
                <a:off x="1980" y="2429"/>
                <a:ext cx="28" cy="57"/>
              </a:xfrm>
              <a:prstGeom prst="ellipse">
                <a:avLst/>
              </a:prstGeom>
              <a:solidFill>
                <a:schemeClr val="bg1"/>
              </a:solidFill>
              <a:ln w="3175">
                <a:solidFill>
                  <a:schemeClr val="tx1"/>
                </a:solidFill>
                <a:round/>
                <a:headEnd/>
                <a:tailEnd/>
              </a:ln>
              <a:effectLst/>
            </p:spPr>
            <p:txBody>
              <a:bodyPr wrap="none" anchor="ctr"/>
              <a:lstStyle/>
              <a:p>
                <a:endParaRPr lang="en-US" dirty="0"/>
              </a:p>
            </p:txBody>
          </p:sp>
          <p:sp>
            <p:nvSpPr>
              <p:cNvPr id="185368" name="Oval 24"/>
              <p:cNvSpPr>
                <a:spLocks noChangeArrowheads="1"/>
              </p:cNvSpPr>
              <p:nvPr/>
            </p:nvSpPr>
            <p:spPr bwMode="auto">
              <a:xfrm>
                <a:off x="1998" y="3158"/>
                <a:ext cx="194" cy="165"/>
              </a:xfrm>
              <a:prstGeom prst="ellipse">
                <a:avLst/>
              </a:prstGeom>
              <a:solidFill>
                <a:srgbClr val="00FFFF"/>
              </a:solidFill>
              <a:ln w="38100">
                <a:solidFill>
                  <a:schemeClr val="tx1"/>
                </a:solidFill>
                <a:round/>
                <a:headEnd/>
                <a:tailEnd/>
              </a:ln>
              <a:effectLst/>
            </p:spPr>
            <p:txBody>
              <a:bodyPr wrap="none" anchor="ctr"/>
              <a:lstStyle/>
              <a:p>
                <a:endParaRPr lang="en-US" dirty="0"/>
              </a:p>
            </p:txBody>
          </p:sp>
          <p:sp>
            <p:nvSpPr>
              <p:cNvPr id="185369" name="Oval 25"/>
              <p:cNvSpPr>
                <a:spLocks noChangeArrowheads="1"/>
              </p:cNvSpPr>
              <p:nvPr/>
            </p:nvSpPr>
            <p:spPr bwMode="auto">
              <a:xfrm>
                <a:off x="2128" y="3198"/>
                <a:ext cx="28" cy="57"/>
              </a:xfrm>
              <a:prstGeom prst="ellipse">
                <a:avLst/>
              </a:prstGeom>
              <a:solidFill>
                <a:schemeClr val="bg1"/>
              </a:solidFill>
              <a:ln w="3175">
                <a:solidFill>
                  <a:schemeClr val="tx1"/>
                </a:solidFill>
                <a:round/>
                <a:headEnd/>
                <a:tailEnd/>
              </a:ln>
              <a:effectLst/>
            </p:spPr>
            <p:txBody>
              <a:bodyPr wrap="none" anchor="ctr"/>
              <a:lstStyle/>
              <a:p>
                <a:endParaRPr lang="en-US" dirty="0"/>
              </a:p>
            </p:txBody>
          </p:sp>
        </p:grpSp>
        <p:grpSp>
          <p:nvGrpSpPr>
            <p:cNvPr id="4" name="Group 34"/>
            <p:cNvGrpSpPr>
              <a:grpSpLocks/>
            </p:cNvGrpSpPr>
            <p:nvPr/>
          </p:nvGrpSpPr>
          <p:grpSpPr bwMode="auto">
            <a:xfrm>
              <a:off x="2918" y="2778"/>
              <a:ext cx="194" cy="1046"/>
              <a:chOff x="3918" y="2758"/>
              <a:chExt cx="194" cy="1046"/>
            </a:xfrm>
          </p:grpSpPr>
          <p:sp>
            <p:nvSpPr>
              <p:cNvPr id="185371" name="Line 27"/>
              <p:cNvSpPr>
                <a:spLocks noChangeShapeType="1"/>
              </p:cNvSpPr>
              <p:nvPr/>
            </p:nvSpPr>
            <p:spPr bwMode="auto">
              <a:xfrm rot="-5400000">
                <a:off x="3563" y="3319"/>
                <a:ext cx="921" cy="0"/>
              </a:xfrm>
              <a:prstGeom prst="line">
                <a:avLst/>
              </a:prstGeom>
              <a:noFill/>
              <a:ln w="38100">
                <a:solidFill>
                  <a:schemeClr val="bg1">
                    <a:lumMod val="75000"/>
                  </a:schemeClr>
                </a:solidFill>
                <a:round/>
                <a:headEnd/>
                <a:tailEnd/>
              </a:ln>
              <a:effectLst/>
            </p:spPr>
            <p:txBody>
              <a:bodyPr wrap="none" anchor="ctr"/>
              <a:lstStyle/>
              <a:p>
                <a:endParaRPr lang="en-US" dirty="0"/>
              </a:p>
            </p:txBody>
          </p:sp>
          <p:grpSp>
            <p:nvGrpSpPr>
              <p:cNvPr id="5" name="Group 28"/>
              <p:cNvGrpSpPr>
                <a:grpSpLocks/>
              </p:cNvGrpSpPr>
              <p:nvPr/>
            </p:nvGrpSpPr>
            <p:grpSpPr bwMode="auto">
              <a:xfrm>
                <a:off x="3929" y="2758"/>
                <a:ext cx="183" cy="157"/>
                <a:chOff x="2625" y="3482"/>
                <a:chExt cx="183" cy="157"/>
              </a:xfrm>
            </p:grpSpPr>
            <p:sp>
              <p:nvSpPr>
                <p:cNvPr id="185373" name="Oval 29"/>
                <p:cNvSpPr>
                  <a:spLocks noChangeArrowheads="1"/>
                </p:cNvSpPr>
                <p:nvPr/>
              </p:nvSpPr>
              <p:spPr bwMode="auto">
                <a:xfrm>
                  <a:off x="2625" y="3482"/>
                  <a:ext cx="183" cy="157"/>
                </a:xfrm>
                <a:prstGeom prst="ellipse">
                  <a:avLst/>
                </a:prstGeom>
                <a:solidFill>
                  <a:schemeClr val="accent1"/>
                </a:solidFill>
                <a:ln w="38100">
                  <a:solidFill>
                    <a:schemeClr val="tx1"/>
                  </a:solidFill>
                  <a:round/>
                  <a:headEnd/>
                  <a:tailEnd/>
                </a:ln>
                <a:effectLst/>
              </p:spPr>
              <p:txBody>
                <a:bodyPr wrap="none" anchor="ctr"/>
                <a:lstStyle/>
                <a:p>
                  <a:endParaRPr lang="en-US" dirty="0"/>
                </a:p>
              </p:txBody>
            </p:sp>
            <p:sp>
              <p:nvSpPr>
                <p:cNvPr id="185374" name="Oval 30"/>
                <p:cNvSpPr>
                  <a:spLocks noChangeArrowheads="1"/>
                </p:cNvSpPr>
                <p:nvPr/>
              </p:nvSpPr>
              <p:spPr bwMode="auto">
                <a:xfrm>
                  <a:off x="2747" y="3520"/>
                  <a:ext cx="27" cy="54"/>
                </a:xfrm>
                <a:prstGeom prst="ellipse">
                  <a:avLst/>
                </a:prstGeom>
                <a:solidFill>
                  <a:schemeClr val="bg1"/>
                </a:solidFill>
                <a:ln w="3175">
                  <a:solidFill>
                    <a:schemeClr val="tx1"/>
                  </a:solidFill>
                  <a:round/>
                  <a:headEnd/>
                  <a:tailEnd/>
                </a:ln>
                <a:effectLst/>
              </p:spPr>
              <p:txBody>
                <a:bodyPr wrap="none" anchor="ctr"/>
                <a:lstStyle/>
                <a:p>
                  <a:endParaRPr lang="en-US" dirty="0"/>
                </a:p>
              </p:txBody>
            </p:sp>
          </p:grpSp>
          <p:grpSp>
            <p:nvGrpSpPr>
              <p:cNvPr id="6" name="Group 31"/>
              <p:cNvGrpSpPr>
                <a:grpSpLocks/>
              </p:cNvGrpSpPr>
              <p:nvPr/>
            </p:nvGrpSpPr>
            <p:grpSpPr bwMode="auto">
              <a:xfrm>
                <a:off x="3918" y="3647"/>
                <a:ext cx="183" cy="157"/>
                <a:chOff x="2625" y="3482"/>
                <a:chExt cx="183" cy="157"/>
              </a:xfrm>
            </p:grpSpPr>
            <p:sp>
              <p:nvSpPr>
                <p:cNvPr id="185376" name="Oval 32"/>
                <p:cNvSpPr>
                  <a:spLocks noChangeArrowheads="1"/>
                </p:cNvSpPr>
                <p:nvPr/>
              </p:nvSpPr>
              <p:spPr bwMode="auto">
                <a:xfrm>
                  <a:off x="2625" y="3482"/>
                  <a:ext cx="183" cy="157"/>
                </a:xfrm>
                <a:prstGeom prst="ellipse">
                  <a:avLst/>
                </a:prstGeom>
                <a:solidFill>
                  <a:schemeClr val="accent1"/>
                </a:solidFill>
                <a:ln w="38100">
                  <a:solidFill>
                    <a:schemeClr val="tx1"/>
                  </a:solidFill>
                  <a:round/>
                  <a:headEnd/>
                  <a:tailEnd/>
                </a:ln>
                <a:effectLst/>
              </p:spPr>
              <p:txBody>
                <a:bodyPr wrap="none" anchor="ctr"/>
                <a:lstStyle/>
                <a:p>
                  <a:endParaRPr lang="en-US" dirty="0"/>
                </a:p>
              </p:txBody>
            </p:sp>
            <p:sp>
              <p:nvSpPr>
                <p:cNvPr id="185377" name="Oval 33"/>
                <p:cNvSpPr>
                  <a:spLocks noChangeArrowheads="1"/>
                </p:cNvSpPr>
                <p:nvPr/>
              </p:nvSpPr>
              <p:spPr bwMode="auto">
                <a:xfrm>
                  <a:off x="2747" y="3520"/>
                  <a:ext cx="27" cy="54"/>
                </a:xfrm>
                <a:prstGeom prst="ellipse">
                  <a:avLst/>
                </a:prstGeom>
                <a:solidFill>
                  <a:schemeClr val="bg1"/>
                </a:solidFill>
                <a:ln w="3175">
                  <a:solidFill>
                    <a:schemeClr val="tx1"/>
                  </a:solidFill>
                  <a:round/>
                  <a:headEnd/>
                  <a:tailEnd/>
                </a:ln>
                <a:effectLst/>
              </p:spPr>
              <p:txBody>
                <a:bodyPr wrap="none" anchor="ctr"/>
                <a:lstStyle/>
                <a:p>
                  <a:endParaRPr lang="en-US" dirty="0"/>
                </a:p>
              </p:txBody>
            </p:sp>
          </p:grpSp>
        </p:grpSp>
        <p:sp>
          <p:nvSpPr>
            <p:cNvPr id="185379" name="Freeform 35"/>
            <p:cNvSpPr>
              <a:spLocks/>
            </p:cNvSpPr>
            <p:nvPr/>
          </p:nvSpPr>
          <p:spPr bwMode="auto">
            <a:xfrm>
              <a:off x="2048" y="2723"/>
              <a:ext cx="807" cy="84"/>
            </a:xfrm>
            <a:custGeom>
              <a:avLst/>
              <a:gdLst/>
              <a:ahLst/>
              <a:cxnLst>
                <a:cxn ang="0">
                  <a:pos x="0" y="77"/>
                </a:cxn>
                <a:cxn ang="0">
                  <a:pos x="566" y="1"/>
                </a:cxn>
                <a:cxn ang="0">
                  <a:pos x="807" y="84"/>
                </a:cxn>
              </a:cxnLst>
              <a:rect l="0" t="0" r="r" b="b"/>
              <a:pathLst>
                <a:path w="807" h="84">
                  <a:moveTo>
                    <a:pt x="0" y="77"/>
                  </a:moveTo>
                  <a:cubicBezTo>
                    <a:pt x="216" y="38"/>
                    <a:pt x="432" y="0"/>
                    <a:pt x="566" y="1"/>
                  </a:cubicBezTo>
                  <a:cubicBezTo>
                    <a:pt x="700" y="2"/>
                    <a:pt x="767" y="70"/>
                    <a:pt x="807" y="84"/>
                  </a:cubicBezTo>
                </a:path>
              </a:pathLst>
            </a:custGeom>
            <a:noFill/>
            <a:ln w="38100" cap="flat" cmpd="sng">
              <a:solidFill>
                <a:srgbClr val="0000FF"/>
              </a:solidFill>
              <a:prstDash val="dash"/>
              <a:round/>
              <a:headEnd type="none" w="med" len="med"/>
              <a:tailEnd type="triangle" w="med" len="med"/>
            </a:ln>
            <a:effectLst/>
          </p:spPr>
          <p:txBody>
            <a:bodyPr wrap="none" anchor="ctr"/>
            <a:lstStyle/>
            <a:p>
              <a:endParaRPr lang="en-US" dirty="0"/>
            </a:p>
          </p:txBody>
        </p:sp>
        <p:sp>
          <p:nvSpPr>
            <p:cNvPr id="185380" name="Freeform 36"/>
            <p:cNvSpPr>
              <a:spLocks/>
            </p:cNvSpPr>
            <p:nvPr/>
          </p:nvSpPr>
          <p:spPr bwMode="auto">
            <a:xfrm>
              <a:off x="2117" y="3807"/>
              <a:ext cx="759" cy="97"/>
            </a:xfrm>
            <a:custGeom>
              <a:avLst/>
              <a:gdLst/>
              <a:ahLst/>
              <a:cxnLst>
                <a:cxn ang="0">
                  <a:pos x="0" y="0"/>
                </a:cxn>
                <a:cxn ang="0">
                  <a:pos x="359" y="97"/>
                </a:cxn>
                <a:cxn ang="0">
                  <a:pos x="759" y="0"/>
                </a:cxn>
              </a:cxnLst>
              <a:rect l="0" t="0" r="r" b="b"/>
              <a:pathLst>
                <a:path w="759" h="97">
                  <a:moveTo>
                    <a:pt x="0" y="0"/>
                  </a:moveTo>
                  <a:cubicBezTo>
                    <a:pt x="116" y="48"/>
                    <a:pt x="233" y="97"/>
                    <a:pt x="359" y="97"/>
                  </a:cubicBezTo>
                  <a:cubicBezTo>
                    <a:pt x="485" y="97"/>
                    <a:pt x="622" y="48"/>
                    <a:pt x="759" y="0"/>
                  </a:cubicBezTo>
                </a:path>
              </a:pathLst>
            </a:custGeom>
            <a:noFill/>
            <a:ln w="38100" cap="flat" cmpd="sng">
              <a:solidFill>
                <a:srgbClr val="0000FF"/>
              </a:solidFill>
              <a:prstDash val="dash"/>
              <a:round/>
              <a:headEnd type="none" w="med" len="med"/>
              <a:tailEnd type="triangle" w="med" len="med"/>
            </a:ln>
            <a:effectLst/>
          </p:spPr>
          <p:txBody>
            <a:bodyPr wrap="none" anchor="ctr"/>
            <a:lstStyle/>
            <a:p>
              <a:endParaRPr lang="en-US" dirty="0"/>
            </a:p>
          </p:txBody>
        </p:sp>
        <p:sp>
          <p:nvSpPr>
            <p:cNvPr id="185381" name="Freeform 37"/>
            <p:cNvSpPr>
              <a:spLocks/>
            </p:cNvSpPr>
            <p:nvPr/>
          </p:nvSpPr>
          <p:spPr bwMode="auto">
            <a:xfrm>
              <a:off x="1235" y="3449"/>
              <a:ext cx="1579" cy="761"/>
            </a:xfrm>
            <a:custGeom>
              <a:avLst/>
              <a:gdLst/>
              <a:ahLst/>
              <a:cxnLst>
                <a:cxn ang="0">
                  <a:pos x="0" y="0"/>
                </a:cxn>
                <a:cxn ang="0">
                  <a:pos x="675" y="689"/>
                </a:cxn>
                <a:cxn ang="0">
                  <a:pos x="1579" y="434"/>
                </a:cxn>
              </a:cxnLst>
              <a:rect l="0" t="0" r="r" b="b"/>
              <a:pathLst>
                <a:path w="1579" h="761">
                  <a:moveTo>
                    <a:pt x="0" y="0"/>
                  </a:moveTo>
                  <a:cubicBezTo>
                    <a:pt x="206" y="308"/>
                    <a:pt x="412" y="617"/>
                    <a:pt x="675" y="689"/>
                  </a:cubicBezTo>
                  <a:cubicBezTo>
                    <a:pt x="938" y="761"/>
                    <a:pt x="1258" y="597"/>
                    <a:pt x="1579" y="434"/>
                  </a:cubicBezTo>
                </a:path>
              </a:pathLst>
            </a:custGeom>
            <a:noFill/>
            <a:ln w="38100" cap="flat" cmpd="sng">
              <a:solidFill>
                <a:srgbClr val="0000FF"/>
              </a:solidFill>
              <a:prstDash val="dash"/>
              <a:round/>
              <a:headEnd type="none" w="med" len="med"/>
              <a:tailEnd type="triangle" w="med" len="med"/>
            </a:ln>
            <a:effectLst/>
          </p:spPr>
          <p:txBody>
            <a:bodyPr wrap="none" anchor="ctr"/>
            <a:lstStyle/>
            <a:p>
              <a:endParaRPr lang="en-US" dirty="0"/>
            </a:p>
          </p:txBody>
        </p:sp>
      </p:grpSp>
      <p:sp>
        <p:nvSpPr>
          <p:cNvPr id="28" name="Text Box 122"/>
          <p:cNvSpPr txBox="1">
            <a:spLocks noChangeArrowheads="1"/>
          </p:cNvSpPr>
          <p:nvPr/>
        </p:nvSpPr>
        <p:spPr bwMode="auto">
          <a:xfrm>
            <a:off x="4514224" y="2359071"/>
            <a:ext cx="3981604" cy="523220"/>
          </a:xfrm>
          <a:prstGeom prst="rect">
            <a:avLst/>
          </a:prstGeom>
          <a:solidFill>
            <a:schemeClr val="bg1">
              <a:alpha val="89999"/>
            </a:schemeClr>
          </a:solidFill>
          <a:ln w="38100" algn="ctr">
            <a:solidFill>
              <a:srgbClr val="FF0000"/>
            </a:solidFill>
            <a:miter lim="800000"/>
            <a:headEnd/>
            <a:tailEnd/>
          </a:ln>
          <a:effectLst>
            <a:outerShdw blurRad="50800" dist="38100" dir="2700000" algn="tl" rotWithShape="0">
              <a:prstClr val="black">
                <a:alpha val="40000"/>
              </a:prstClr>
            </a:outerShdw>
          </a:effectLst>
        </p:spPr>
        <p:txBody>
          <a:bodyPr wrap="none">
            <a:spAutoFit/>
          </a:bodyPr>
          <a:lstStyle/>
          <a:p>
            <a:r>
              <a:rPr lang="en-US" sz="2800" dirty="0" smtClean="0">
                <a:latin typeface="Arial" pitchFamily="34" charset="0"/>
                <a:cs typeface="Arial" pitchFamily="34" charset="0"/>
              </a:rPr>
              <a:t>Vertex-to-vertex map …</a:t>
            </a:r>
            <a:endParaRPr lang="en-US" sz="2800" dirty="0" smtClean="0">
              <a:solidFill>
                <a:schemeClr val="tx1"/>
              </a:solidFill>
              <a:latin typeface="Arial" pitchFamily="34" charset="0"/>
              <a:cs typeface="Arial" pitchFamily="34" charset="0"/>
            </a:endParaRPr>
          </a:p>
        </p:txBody>
      </p:sp>
      <p:sp>
        <p:nvSpPr>
          <p:cNvPr id="7" name="Footer Placeholder 6"/>
          <p:cNvSpPr>
            <a:spLocks noGrp="1"/>
          </p:cNvSpPr>
          <p:nvPr>
            <p:ph type="ftr" sz="quarter" idx="11"/>
          </p:nvPr>
        </p:nvSpPr>
        <p:spPr/>
        <p:txBody>
          <a:bodyPr/>
          <a:lstStyle/>
          <a:p>
            <a:r>
              <a:rPr lang="en-US" smtClean="0"/>
              <a:t>Distributed Computing through Combinatorial Topology</a:t>
            </a:r>
            <a:endParaRPr lang="en-US"/>
          </a:p>
        </p:txBody>
      </p:sp>
      <p:sp>
        <p:nvSpPr>
          <p:cNvPr id="27" name="TextBox 26"/>
          <p:cNvSpPr txBox="1"/>
          <p:nvPr/>
        </p:nvSpPr>
        <p:spPr>
          <a:xfrm>
            <a:off x="632246" y="2705293"/>
            <a:ext cx="511680" cy="584775"/>
          </a:xfrm>
          <a:prstGeom prst="rect">
            <a:avLst/>
          </a:prstGeom>
          <a:noFill/>
        </p:spPr>
        <p:txBody>
          <a:bodyPr wrap="none" rtlCol="0">
            <a:spAutoFit/>
          </a:bodyPr>
          <a:lstStyle/>
          <a:p>
            <a:r>
              <a:rPr lang="en-US" sz="3200" dirty="0" smtClean="0">
                <a:solidFill>
                  <a:schemeClr val="tx1"/>
                </a:solidFill>
                <a:latin typeface="cmsy10"/>
                <a:cs typeface="Arial" pitchFamily="34" charset="0"/>
              </a:rPr>
              <a:t>A</a:t>
            </a:r>
          </a:p>
        </p:txBody>
      </p:sp>
      <p:sp>
        <p:nvSpPr>
          <p:cNvPr id="29" name="TextBox 28"/>
          <p:cNvSpPr txBox="1"/>
          <p:nvPr/>
        </p:nvSpPr>
        <p:spPr>
          <a:xfrm>
            <a:off x="3968229" y="3372357"/>
            <a:ext cx="453970" cy="584775"/>
          </a:xfrm>
          <a:prstGeom prst="rect">
            <a:avLst/>
          </a:prstGeom>
          <a:noFill/>
        </p:spPr>
        <p:txBody>
          <a:bodyPr wrap="none" rtlCol="0">
            <a:spAutoFit/>
          </a:bodyPr>
          <a:lstStyle/>
          <a:p>
            <a:r>
              <a:rPr lang="en-US" sz="3200" dirty="0" smtClean="0">
                <a:solidFill>
                  <a:schemeClr val="tx1"/>
                </a:solidFill>
                <a:latin typeface="cmsy10"/>
                <a:cs typeface="Arial" pitchFamily="34" charset="0"/>
              </a:rPr>
              <a:t>B</a:t>
            </a:r>
          </a:p>
        </p:txBody>
      </p:sp>
      <p:sp>
        <p:nvSpPr>
          <p:cNvPr id="30" name="TextBox 29"/>
          <p:cNvSpPr txBox="1"/>
          <p:nvPr/>
        </p:nvSpPr>
        <p:spPr>
          <a:xfrm>
            <a:off x="2474270" y="3372357"/>
            <a:ext cx="428322" cy="584775"/>
          </a:xfrm>
          <a:prstGeom prst="rect">
            <a:avLst/>
          </a:prstGeom>
          <a:noFill/>
        </p:spPr>
        <p:txBody>
          <a:bodyPr wrap="none" rtlCol="0">
            <a:spAutoFit/>
          </a:bodyPr>
          <a:lstStyle/>
          <a:p>
            <a:r>
              <a:rPr lang="en-US" sz="3200" dirty="0" smtClean="0">
                <a:solidFill>
                  <a:schemeClr val="tx1"/>
                </a:solidFill>
                <a:latin typeface="cmmi10"/>
                <a:cs typeface="Arial" pitchFamily="34" charset="0"/>
              </a:rPr>
              <a:t>Á</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ChangeArrowheads="1"/>
          </p:cNvSpPr>
          <p:nvPr>
            <p:ph type="title"/>
          </p:nvPr>
        </p:nvSpPr>
        <p:spPr/>
        <p:txBody>
          <a:bodyPr/>
          <a:lstStyle/>
          <a:p>
            <a:r>
              <a:rPr lang="en-US" dirty="0"/>
              <a:t>Simplicial </a:t>
            </a:r>
            <a:r>
              <a:rPr lang="en-US" dirty="0" smtClean="0"/>
              <a:t>Map</a:t>
            </a:r>
            <a:endParaRPr lang="en-US" dirty="0"/>
          </a:p>
        </p:txBody>
      </p:sp>
      <p:sp>
        <p:nvSpPr>
          <p:cNvPr id="25" name="Slide Number Placeholder 5"/>
          <p:cNvSpPr>
            <a:spLocks noGrp="1"/>
          </p:cNvSpPr>
          <p:nvPr>
            <p:ph type="sldNum" sz="quarter" idx="12"/>
          </p:nvPr>
        </p:nvSpPr>
        <p:spPr/>
        <p:txBody>
          <a:bodyPr/>
          <a:lstStyle/>
          <a:p>
            <a:fld id="{4C7B2DA1-50F3-4D49-8C7F-88F3B24DCCE8}" type="slidenum">
              <a:rPr lang="en-US"/>
              <a:pPr/>
              <a:t>56</a:t>
            </a:fld>
            <a:endParaRPr lang="en-US" dirty="0"/>
          </a:p>
        </p:txBody>
      </p:sp>
      <p:grpSp>
        <p:nvGrpSpPr>
          <p:cNvPr id="2" name="Group 38"/>
          <p:cNvGrpSpPr>
            <a:grpSpLocks/>
          </p:cNvGrpSpPr>
          <p:nvPr/>
        </p:nvGrpSpPr>
        <p:grpSpPr bwMode="auto">
          <a:xfrm>
            <a:off x="523875" y="2811463"/>
            <a:ext cx="3213100" cy="2360612"/>
            <a:chOff x="1088" y="2723"/>
            <a:chExt cx="2024" cy="1487"/>
          </a:xfrm>
        </p:grpSpPr>
        <p:grpSp>
          <p:nvGrpSpPr>
            <p:cNvPr id="3" name="Group 18"/>
            <p:cNvGrpSpPr>
              <a:grpSpLocks/>
            </p:cNvGrpSpPr>
            <p:nvPr/>
          </p:nvGrpSpPr>
          <p:grpSpPr bwMode="auto">
            <a:xfrm>
              <a:off x="1088" y="2823"/>
              <a:ext cx="1090" cy="934"/>
              <a:chOff x="1102" y="2389"/>
              <a:chExt cx="1090" cy="934"/>
            </a:xfrm>
          </p:grpSpPr>
          <p:sp>
            <p:nvSpPr>
              <p:cNvPr id="185363" name="Freeform 19"/>
              <p:cNvSpPr>
                <a:spLocks/>
              </p:cNvSpPr>
              <p:nvPr/>
            </p:nvSpPr>
            <p:spPr bwMode="auto">
              <a:xfrm>
                <a:off x="1229" y="2488"/>
                <a:ext cx="879" cy="755"/>
              </a:xfrm>
              <a:custGeom>
                <a:avLst/>
                <a:gdLst/>
                <a:ahLst/>
                <a:cxnLst>
                  <a:cxn ang="0">
                    <a:pos x="0" y="362"/>
                  </a:cxn>
                  <a:cxn ang="0">
                    <a:pos x="734" y="0"/>
                  </a:cxn>
                  <a:cxn ang="0">
                    <a:pos x="879" y="755"/>
                  </a:cxn>
                  <a:cxn ang="0">
                    <a:pos x="0" y="362"/>
                  </a:cxn>
                </a:cxnLst>
                <a:rect l="0" t="0" r="r" b="b"/>
                <a:pathLst>
                  <a:path w="879" h="755">
                    <a:moveTo>
                      <a:pt x="0" y="362"/>
                    </a:moveTo>
                    <a:lnTo>
                      <a:pt x="734" y="0"/>
                    </a:lnTo>
                    <a:lnTo>
                      <a:pt x="879" y="755"/>
                    </a:lnTo>
                    <a:lnTo>
                      <a:pt x="0" y="362"/>
                    </a:lnTo>
                    <a:close/>
                  </a:path>
                </a:pathLst>
              </a:custGeom>
              <a:gradFill rotWithShape="0">
                <a:gsLst>
                  <a:gs pos="0">
                    <a:srgbClr val="00FFFF"/>
                  </a:gs>
                  <a:gs pos="50000">
                    <a:srgbClr val="00FFFF">
                      <a:gamma/>
                      <a:shade val="46275"/>
                      <a:invGamma/>
                    </a:srgbClr>
                  </a:gs>
                  <a:gs pos="100000">
                    <a:srgbClr val="00FFFF"/>
                  </a:gs>
                </a:gsLst>
                <a:lin ang="5400000" scaled="1"/>
              </a:gradFill>
              <a:ln w="38100" cap="flat" cmpd="sng">
                <a:solidFill>
                  <a:schemeClr val="tx1"/>
                </a:solidFill>
                <a:prstDash val="solid"/>
                <a:round/>
                <a:headEnd type="none" w="med" len="med"/>
                <a:tailEnd type="none" w="med" len="med"/>
              </a:ln>
              <a:effectLst/>
            </p:spPr>
            <p:txBody>
              <a:bodyPr wrap="none" anchor="ctr"/>
              <a:lstStyle/>
              <a:p>
                <a:endParaRPr lang="en-US" dirty="0"/>
              </a:p>
            </p:txBody>
          </p:sp>
          <p:sp>
            <p:nvSpPr>
              <p:cNvPr id="185364" name="Oval 20"/>
              <p:cNvSpPr>
                <a:spLocks noChangeArrowheads="1"/>
              </p:cNvSpPr>
              <p:nvPr/>
            </p:nvSpPr>
            <p:spPr bwMode="auto">
              <a:xfrm>
                <a:off x="1102" y="2758"/>
                <a:ext cx="194" cy="165"/>
              </a:xfrm>
              <a:prstGeom prst="ellipse">
                <a:avLst/>
              </a:prstGeom>
              <a:solidFill>
                <a:srgbClr val="00FFFF"/>
              </a:solidFill>
              <a:ln w="38100">
                <a:solidFill>
                  <a:schemeClr val="tx1"/>
                </a:solidFill>
                <a:round/>
                <a:headEnd/>
                <a:tailEnd/>
              </a:ln>
              <a:effectLst/>
            </p:spPr>
            <p:txBody>
              <a:bodyPr wrap="none" anchor="ctr"/>
              <a:lstStyle/>
              <a:p>
                <a:endParaRPr lang="en-US" dirty="0"/>
              </a:p>
            </p:txBody>
          </p:sp>
          <p:sp>
            <p:nvSpPr>
              <p:cNvPr id="185365" name="Oval 21"/>
              <p:cNvSpPr>
                <a:spLocks noChangeArrowheads="1"/>
              </p:cNvSpPr>
              <p:nvPr/>
            </p:nvSpPr>
            <p:spPr bwMode="auto">
              <a:xfrm>
                <a:off x="1232" y="2798"/>
                <a:ext cx="28" cy="57"/>
              </a:xfrm>
              <a:prstGeom prst="ellipse">
                <a:avLst/>
              </a:prstGeom>
              <a:solidFill>
                <a:schemeClr val="bg1"/>
              </a:solidFill>
              <a:ln w="3175">
                <a:solidFill>
                  <a:schemeClr val="tx1"/>
                </a:solidFill>
                <a:round/>
                <a:headEnd/>
                <a:tailEnd/>
              </a:ln>
              <a:effectLst/>
            </p:spPr>
            <p:txBody>
              <a:bodyPr wrap="none" anchor="ctr"/>
              <a:lstStyle/>
              <a:p>
                <a:endParaRPr lang="en-US" dirty="0"/>
              </a:p>
            </p:txBody>
          </p:sp>
          <p:sp>
            <p:nvSpPr>
              <p:cNvPr id="185366" name="Oval 22"/>
              <p:cNvSpPr>
                <a:spLocks noChangeArrowheads="1"/>
              </p:cNvSpPr>
              <p:nvPr/>
            </p:nvSpPr>
            <p:spPr bwMode="auto">
              <a:xfrm>
                <a:off x="1850" y="2389"/>
                <a:ext cx="194" cy="165"/>
              </a:xfrm>
              <a:prstGeom prst="ellipse">
                <a:avLst/>
              </a:prstGeom>
              <a:solidFill>
                <a:srgbClr val="00FFFF"/>
              </a:solidFill>
              <a:ln w="38100">
                <a:solidFill>
                  <a:schemeClr val="tx1"/>
                </a:solidFill>
                <a:round/>
                <a:headEnd/>
                <a:tailEnd/>
              </a:ln>
              <a:effectLst/>
            </p:spPr>
            <p:txBody>
              <a:bodyPr wrap="none" anchor="ctr"/>
              <a:lstStyle/>
              <a:p>
                <a:endParaRPr lang="en-US" dirty="0"/>
              </a:p>
            </p:txBody>
          </p:sp>
          <p:sp>
            <p:nvSpPr>
              <p:cNvPr id="185367" name="Oval 23"/>
              <p:cNvSpPr>
                <a:spLocks noChangeArrowheads="1"/>
              </p:cNvSpPr>
              <p:nvPr/>
            </p:nvSpPr>
            <p:spPr bwMode="auto">
              <a:xfrm>
                <a:off x="1980" y="2429"/>
                <a:ext cx="28" cy="57"/>
              </a:xfrm>
              <a:prstGeom prst="ellipse">
                <a:avLst/>
              </a:prstGeom>
              <a:solidFill>
                <a:schemeClr val="bg1"/>
              </a:solidFill>
              <a:ln w="3175">
                <a:solidFill>
                  <a:schemeClr val="tx1"/>
                </a:solidFill>
                <a:round/>
                <a:headEnd/>
                <a:tailEnd/>
              </a:ln>
              <a:effectLst/>
            </p:spPr>
            <p:txBody>
              <a:bodyPr wrap="none" anchor="ctr"/>
              <a:lstStyle/>
              <a:p>
                <a:endParaRPr lang="en-US" dirty="0"/>
              </a:p>
            </p:txBody>
          </p:sp>
          <p:sp>
            <p:nvSpPr>
              <p:cNvPr id="185368" name="Oval 24"/>
              <p:cNvSpPr>
                <a:spLocks noChangeArrowheads="1"/>
              </p:cNvSpPr>
              <p:nvPr/>
            </p:nvSpPr>
            <p:spPr bwMode="auto">
              <a:xfrm>
                <a:off x="1998" y="3158"/>
                <a:ext cx="194" cy="165"/>
              </a:xfrm>
              <a:prstGeom prst="ellipse">
                <a:avLst/>
              </a:prstGeom>
              <a:solidFill>
                <a:srgbClr val="00FFFF"/>
              </a:solidFill>
              <a:ln w="38100">
                <a:solidFill>
                  <a:schemeClr val="tx1"/>
                </a:solidFill>
                <a:round/>
                <a:headEnd/>
                <a:tailEnd/>
              </a:ln>
              <a:effectLst/>
            </p:spPr>
            <p:txBody>
              <a:bodyPr wrap="none" anchor="ctr"/>
              <a:lstStyle/>
              <a:p>
                <a:endParaRPr lang="en-US" dirty="0"/>
              </a:p>
            </p:txBody>
          </p:sp>
          <p:sp>
            <p:nvSpPr>
              <p:cNvPr id="185369" name="Oval 25"/>
              <p:cNvSpPr>
                <a:spLocks noChangeArrowheads="1"/>
              </p:cNvSpPr>
              <p:nvPr/>
            </p:nvSpPr>
            <p:spPr bwMode="auto">
              <a:xfrm>
                <a:off x="2128" y="3198"/>
                <a:ext cx="28" cy="57"/>
              </a:xfrm>
              <a:prstGeom prst="ellipse">
                <a:avLst/>
              </a:prstGeom>
              <a:solidFill>
                <a:schemeClr val="bg1"/>
              </a:solidFill>
              <a:ln w="3175">
                <a:solidFill>
                  <a:schemeClr val="tx1"/>
                </a:solidFill>
                <a:round/>
                <a:headEnd/>
                <a:tailEnd/>
              </a:ln>
              <a:effectLst/>
            </p:spPr>
            <p:txBody>
              <a:bodyPr wrap="none" anchor="ctr"/>
              <a:lstStyle/>
              <a:p>
                <a:endParaRPr lang="en-US" dirty="0"/>
              </a:p>
            </p:txBody>
          </p:sp>
        </p:grpSp>
        <p:grpSp>
          <p:nvGrpSpPr>
            <p:cNvPr id="4" name="Group 34"/>
            <p:cNvGrpSpPr>
              <a:grpSpLocks/>
            </p:cNvGrpSpPr>
            <p:nvPr/>
          </p:nvGrpSpPr>
          <p:grpSpPr bwMode="auto">
            <a:xfrm>
              <a:off x="2918" y="2778"/>
              <a:ext cx="194" cy="1046"/>
              <a:chOff x="3918" y="2758"/>
              <a:chExt cx="194" cy="1046"/>
            </a:xfrm>
          </p:grpSpPr>
          <p:sp>
            <p:nvSpPr>
              <p:cNvPr id="185371" name="Line 27"/>
              <p:cNvSpPr>
                <a:spLocks noChangeShapeType="1"/>
              </p:cNvSpPr>
              <p:nvPr/>
            </p:nvSpPr>
            <p:spPr bwMode="auto">
              <a:xfrm rot="-5400000">
                <a:off x="3563" y="3319"/>
                <a:ext cx="921" cy="0"/>
              </a:xfrm>
              <a:prstGeom prst="line">
                <a:avLst/>
              </a:prstGeom>
              <a:noFill/>
              <a:ln w="38100">
                <a:solidFill>
                  <a:schemeClr val="tx1"/>
                </a:solidFill>
                <a:round/>
                <a:headEnd/>
                <a:tailEnd/>
              </a:ln>
              <a:effectLst/>
            </p:spPr>
            <p:txBody>
              <a:bodyPr wrap="none" anchor="ctr"/>
              <a:lstStyle/>
              <a:p>
                <a:endParaRPr lang="en-US" dirty="0"/>
              </a:p>
            </p:txBody>
          </p:sp>
          <p:grpSp>
            <p:nvGrpSpPr>
              <p:cNvPr id="5" name="Group 28"/>
              <p:cNvGrpSpPr>
                <a:grpSpLocks/>
              </p:cNvGrpSpPr>
              <p:nvPr/>
            </p:nvGrpSpPr>
            <p:grpSpPr bwMode="auto">
              <a:xfrm>
                <a:off x="3929" y="2758"/>
                <a:ext cx="183" cy="157"/>
                <a:chOff x="2625" y="3482"/>
                <a:chExt cx="183" cy="157"/>
              </a:xfrm>
            </p:grpSpPr>
            <p:sp>
              <p:nvSpPr>
                <p:cNvPr id="185373" name="Oval 29"/>
                <p:cNvSpPr>
                  <a:spLocks noChangeArrowheads="1"/>
                </p:cNvSpPr>
                <p:nvPr/>
              </p:nvSpPr>
              <p:spPr bwMode="auto">
                <a:xfrm>
                  <a:off x="2625" y="3482"/>
                  <a:ext cx="183" cy="157"/>
                </a:xfrm>
                <a:prstGeom prst="ellipse">
                  <a:avLst/>
                </a:prstGeom>
                <a:solidFill>
                  <a:schemeClr val="accent1"/>
                </a:solidFill>
                <a:ln w="38100">
                  <a:solidFill>
                    <a:schemeClr val="tx1"/>
                  </a:solidFill>
                  <a:round/>
                  <a:headEnd/>
                  <a:tailEnd/>
                </a:ln>
                <a:effectLst/>
              </p:spPr>
              <p:txBody>
                <a:bodyPr wrap="none" anchor="ctr"/>
                <a:lstStyle/>
                <a:p>
                  <a:endParaRPr lang="en-US" dirty="0"/>
                </a:p>
              </p:txBody>
            </p:sp>
            <p:sp>
              <p:nvSpPr>
                <p:cNvPr id="185374" name="Oval 30"/>
                <p:cNvSpPr>
                  <a:spLocks noChangeArrowheads="1"/>
                </p:cNvSpPr>
                <p:nvPr/>
              </p:nvSpPr>
              <p:spPr bwMode="auto">
                <a:xfrm>
                  <a:off x="2747" y="3520"/>
                  <a:ext cx="27" cy="54"/>
                </a:xfrm>
                <a:prstGeom prst="ellipse">
                  <a:avLst/>
                </a:prstGeom>
                <a:solidFill>
                  <a:schemeClr val="bg1"/>
                </a:solidFill>
                <a:ln w="3175">
                  <a:solidFill>
                    <a:schemeClr val="tx1"/>
                  </a:solidFill>
                  <a:round/>
                  <a:headEnd/>
                  <a:tailEnd/>
                </a:ln>
                <a:effectLst/>
              </p:spPr>
              <p:txBody>
                <a:bodyPr wrap="none" anchor="ctr"/>
                <a:lstStyle/>
                <a:p>
                  <a:endParaRPr lang="en-US" dirty="0"/>
                </a:p>
              </p:txBody>
            </p:sp>
          </p:grpSp>
          <p:grpSp>
            <p:nvGrpSpPr>
              <p:cNvPr id="6" name="Group 31"/>
              <p:cNvGrpSpPr>
                <a:grpSpLocks/>
              </p:cNvGrpSpPr>
              <p:nvPr/>
            </p:nvGrpSpPr>
            <p:grpSpPr bwMode="auto">
              <a:xfrm>
                <a:off x="3918" y="3647"/>
                <a:ext cx="183" cy="157"/>
                <a:chOff x="2625" y="3482"/>
                <a:chExt cx="183" cy="157"/>
              </a:xfrm>
            </p:grpSpPr>
            <p:sp>
              <p:nvSpPr>
                <p:cNvPr id="185376" name="Oval 32"/>
                <p:cNvSpPr>
                  <a:spLocks noChangeArrowheads="1"/>
                </p:cNvSpPr>
                <p:nvPr/>
              </p:nvSpPr>
              <p:spPr bwMode="auto">
                <a:xfrm>
                  <a:off x="2625" y="3482"/>
                  <a:ext cx="183" cy="157"/>
                </a:xfrm>
                <a:prstGeom prst="ellipse">
                  <a:avLst/>
                </a:prstGeom>
                <a:solidFill>
                  <a:schemeClr val="accent1"/>
                </a:solidFill>
                <a:ln w="38100">
                  <a:solidFill>
                    <a:schemeClr val="tx1"/>
                  </a:solidFill>
                  <a:round/>
                  <a:headEnd/>
                  <a:tailEnd/>
                </a:ln>
                <a:effectLst/>
              </p:spPr>
              <p:txBody>
                <a:bodyPr wrap="none" anchor="ctr"/>
                <a:lstStyle/>
                <a:p>
                  <a:endParaRPr lang="en-US" dirty="0"/>
                </a:p>
              </p:txBody>
            </p:sp>
            <p:sp>
              <p:nvSpPr>
                <p:cNvPr id="185377" name="Oval 33"/>
                <p:cNvSpPr>
                  <a:spLocks noChangeArrowheads="1"/>
                </p:cNvSpPr>
                <p:nvPr/>
              </p:nvSpPr>
              <p:spPr bwMode="auto">
                <a:xfrm>
                  <a:off x="2747" y="3520"/>
                  <a:ext cx="27" cy="54"/>
                </a:xfrm>
                <a:prstGeom prst="ellipse">
                  <a:avLst/>
                </a:prstGeom>
                <a:solidFill>
                  <a:schemeClr val="bg1"/>
                </a:solidFill>
                <a:ln w="3175">
                  <a:solidFill>
                    <a:schemeClr val="tx1"/>
                  </a:solidFill>
                  <a:round/>
                  <a:headEnd/>
                  <a:tailEnd/>
                </a:ln>
                <a:effectLst/>
              </p:spPr>
              <p:txBody>
                <a:bodyPr wrap="none" anchor="ctr"/>
                <a:lstStyle/>
                <a:p>
                  <a:endParaRPr lang="en-US" dirty="0"/>
                </a:p>
              </p:txBody>
            </p:sp>
          </p:grpSp>
        </p:grpSp>
        <p:sp>
          <p:nvSpPr>
            <p:cNvPr id="185379" name="Freeform 35"/>
            <p:cNvSpPr>
              <a:spLocks/>
            </p:cNvSpPr>
            <p:nvPr/>
          </p:nvSpPr>
          <p:spPr bwMode="auto">
            <a:xfrm>
              <a:off x="2048" y="2723"/>
              <a:ext cx="807" cy="84"/>
            </a:xfrm>
            <a:custGeom>
              <a:avLst/>
              <a:gdLst/>
              <a:ahLst/>
              <a:cxnLst>
                <a:cxn ang="0">
                  <a:pos x="0" y="77"/>
                </a:cxn>
                <a:cxn ang="0">
                  <a:pos x="566" y="1"/>
                </a:cxn>
                <a:cxn ang="0">
                  <a:pos x="807" y="84"/>
                </a:cxn>
              </a:cxnLst>
              <a:rect l="0" t="0" r="r" b="b"/>
              <a:pathLst>
                <a:path w="807" h="84">
                  <a:moveTo>
                    <a:pt x="0" y="77"/>
                  </a:moveTo>
                  <a:cubicBezTo>
                    <a:pt x="216" y="38"/>
                    <a:pt x="432" y="0"/>
                    <a:pt x="566" y="1"/>
                  </a:cubicBezTo>
                  <a:cubicBezTo>
                    <a:pt x="700" y="2"/>
                    <a:pt x="767" y="70"/>
                    <a:pt x="807" y="84"/>
                  </a:cubicBezTo>
                </a:path>
              </a:pathLst>
            </a:custGeom>
            <a:noFill/>
            <a:ln w="38100" cap="flat" cmpd="sng">
              <a:solidFill>
                <a:srgbClr val="0000FF"/>
              </a:solidFill>
              <a:prstDash val="dash"/>
              <a:round/>
              <a:headEnd type="none" w="med" len="med"/>
              <a:tailEnd type="triangle" w="med" len="med"/>
            </a:ln>
            <a:effectLst/>
          </p:spPr>
          <p:txBody>
            <a:bodyPr wrap="none" anchor="ctr"/>
            <a:lstStyle/>
            <a:p>
              <a:endParaRPr lang="en-US" dirty="0"/>
            </a:p>
          </p:txBody>
        </p:sp>
        <p:sp>
          <p:nvSpPr>
            <p:cNvPr id="185380" name="Freeform 36"/>
            <p:cNvSpPr>
              <a:spLocks/>
            </p:cNvSpPr>
            <p:nvPr/>
          </p:nvSpPr>
          <p:spPr bwMode="auto">
            <a:xfrm>
              <a:off x="2117" y="3807"/>
              <a:ext cx="759" cy="97"/>
            </a:xfrm>
            <a:custGeom>
              <a:avLst/>
              <a:gdLst/>
              <a:ahLst/>
              <a:cxnLst>
                <a:cxn ang="0">
                  <a:pos x="0" y="0"/>
                </a:cxn>
                <a:cxn ang="0">
                  <a:pos x="359" y="97"/>
                </a:cxn>
                <a:cxn ang="0">
                  <a:pos x="759" y="0"/>
                </a:cxn>
              </a:cxnLst>
              <a:rect l="0" t="0" r="r" b="b"/>
              <a:pathLst>
                <a:path w="759" h="97">
                  <a:moveTo>
                    <a:pt x="0" y="0"/>
                  </a:moveTo>
                  <a:cubicBezTo>
                    <a:pt x="116" y="48"/>
                    <a:pt x="233" y="97"/>
                    <a:pt x="359" y="97"/>
                  </a:cubicBezTo>
                  <a:cubicBezTo>
                    <a:pt x="485" y="97"/>
                    <a:pt x="622" y="48"/>
                    <a:pt x="759" y="0"/>
                  </a:cubicBezTo>
                </a:path>
              </a:pathLst>
            </a:custGeom>
            <a:noFill/>
            <a:ln w="38100" cap="flat" cmpd="sng">
              <a:solidFill>
                <a:srgbClr val="0000FF"/>
              </a:solidFill>
              <a:prstDash val="dash"/>
              <a:round/>
              <a:headEnd type="none" w="med" len="med"/>
              <a:tailEnd type="triangle" w="med" len="med"/>
            </a:ln>
            <a:effectLst/>
          </p:spPr>
          <p:txBody>
            <a:bodyPr wrap="none" anchor="ctr"/>
            <a:lstStyle/>
            <a:p>
              <a:endParaRPr lang="en-US" dirty="0"/>
            </a:p>
          </p:txBody>
        </p:sp>
        <p:sp>
          <p:nvSpPr>
            <p:cNvPr id="185381" name="Freeform 37"/>
            <p:cNvSpPr>
              <a:spLocks/>
            </p:cNvSpPr>
            <p:nvPr/>
          </p:nvSpPr>
          <p:spPr bwMode="auto">
            <a:xfrm>
              <a:off x="1235" y="3449"/>
              <a:ext cx="1579" cy="761"/>
            </a:xfrm>
            <a:custGeom>
              <a:avLst/>
              <a:gdLst/>
              <a:ahLst/>
              <a:cxnLst>
                <a:cxn ang="0">
                  <a:pos x="0" y="0"/>
                </a:cxn>
                <a:cxn ang="0">
                  <a:pos x="675" y="689"/>
                </a:cxn>
                <a:cxn ang="0">
                  <a:pos x="1579" y="434"/>
                </a:cxn>
              </a:cxnLst>
              <a:rect l="0" t="0" r="r" b="b"/>
              <a:pathLst>
                <a:path w="1579" h="761">
                  <a:moveTo>
                    <a:pt x="0" y="0"/>
                  </a:moveTo>
                  <a:cubicBezTo>
                    <a:pt x="206" y="308"/>
                    <a:pt x="412" y="617"/>
                    <a:pt x="675" y="689"/>
                  </a:cubicBezTo>
                  <a:cubicBezTo>
                    <a:pt x="938" y="761"/>
                    <a:pt x="1258" y="597"/>
                    <a:pt x="1579" y="434"/>
                  </a:cubicBezTo>
                </a:path>
              </a:pathLst>
            </a:custGeom>
            <a:noFill/>
            <a:ln w="38100" cap="flat" cmpd="sng">
              <a:solidFill>
                <a:srgbClr val="0000FF"/>
              </a:solidFill>
              <a:prstDash val="dash"/>
              <a:round/>
              <a:headEnd type="none" w="med" len="med"/>
              <a:tailEnd type="triangle" w="med" len="med"/>
            </a:ln>
            <a:effectLst/>
          </p:spPr>
          <p:txBody>
            <a:bodyPr wrap="none" anchor="ctr"/>
            <a:lstStyle/>
            <a:p>
              <a:endParaRPr lang="en-US" dirty="0"/>
            </a:p>
          </p:txBody>
        </p:sp>
      </p:grpSp>
      <p:sp>
        <p:nvSpPr>
          <p:cNvPr id="27" name="Text Box 122"/>
          <p:cNvSpPr txBox="1">
            <a:spLocks noChangeArrowheads="1"/>
          </p:cNvSpPr>
          <p:nvPr/>
        </p:nvSpPr>
        <p:spPr bwMode="auto">
          <a:xfrm>
            <a:off x="4451054" y="2359071"/>
            <a:ext cx="3981604" cy="523220"/>
          </a:xfrm>
          <a:prstGeom prst="rect">
            <a:avLst/>
          </a:prstGeom>
          <a:solidFill>
            <a:schemeClr val="bg1">
              <a:alpha val="89999"/>
            </a:schemeClr>
          </a:solidFill>
          <a:ln w="38100" algn="ctr">
            <a:solidFill>
              <a:srgbClr val="FF0000"/>
            </a:solidFill>
            <a:miter lim="800000"/>
            <a:headEnd/>
            <a:tailEnd/>
          </a:ln>
          <a:effectLst>
            <a:outerShdw blurRad="50800" dist="38100" dir="2700000" algn="tl" rotWithShape="0">
              <a:prstClr val="black">
                <a:alpha val="40000"/>
              </a:prstClr>
            </a:outerShdw>
          </a:effectLst>
        </p:spPr>
        <p:txBody>
          <a:bodyPr wrap="none">
            <a:spAutoFit/>
          </a:bodyPr>
          <a:lstStyle/>
          <a:p>
            <a:r>
              <a:rPr lang="en-US" sz="2800" dirty="0" smtClean="0">
                <a:latin typeface="Arial" pitchFamily="34" charset="0"/>
                <a:cs typeface="Arial" pitchFamily="34" charset="0"/>
              </a:rPr>
              <a:t>Vertex-to-vertex map …</a:t>
            </a:r>
            <a:endParaRPr lang="en-US" sz="2800" dirty="0" smtClean="0">
              <a:solidFill>
                <a:schemeClr val="tx1"/>
              </a:solidFill>
              <a:latin typeface="Arial" pitchFamily="34" charset="0"/>
              <a:cs typeface="Arial" pitchFamily="34" charset="0"/>
            </a:endParaRPr>
          </a:p>
        </p:txBody>
      </p:sp>
      <p:sp>
        <p:nvSpPr>
          <p:cNvPr id="28" name="Text Box 122"/>
          <p:cNvSpPr txBox="1">
            <a:spLocks noChangeArrowheads="1"/>
          </p:cNvSpPr>
          <p:nvPr/>
        </p:nvSpPr>
        <p:spPr bwMode="auto">
          <a:xfrm>
            <a:off x="4900791" y="2813015"/>
            <a:ext cx="4022785" cy="954107"/>
          </a:xfrm>
          <a:prstGeom prst="rect">
            <a:avLst/>
          </a:prstGeom>
          <a:solidFill>
            <a:schemeClr val="bg1">
              <a:alpha val="89999"/>
            </a:schemeClr>
          </a:solidFill>
          <a:ln w="38100" algn="ctr">
            <a:solidFill>
              <a:srgbClr val="FF0000"/>
            </a:solidFill>
            <a:miter lim="800000"/>
            <a:headEnd/>
            <a:tailEnd/>
          </a:ln>
          <a:effectLst>
            <a:outerShdw blurRad="50800" dist="38100" dir="2700000" algn="tl" rotWithShape="0">
              <a:prstClr val="black">
                <a:alpha val="40000"/>
              </a:prstClr>
            </a:outerShdw>
          </a:effectLst>
        </p:spPr>
        <p:txBody>
          <a:bodyPr wrap="square">
            <a:spAutoFit/>
          </a:bodyPr>
          <a:lstStyle/>
          <a:p>
            <a:r>
              <a:rPr lang="en-US" sz="2800" dirty="0" smtClean="0">
                <a:latin typeface="Arial" pitchFamily="34" charset="0"/>
                <a:cs typeface="Arial" pitchFamily="34" charset="0"/>
              </a:rPr>
              <a:t>that sends simplexes to simplexes </a:t>
            </a:r>
            <a:endParaRPr lang="en-US" sz="2800" dirty="0" smtClean="0">
              <a:solidFill>
                <a:schemeClr val="tx1"/>
              </a:solidFill>
              <a:latin typeface="Arial" pitchFamily="34" charset="0"/>
              <a:cs typeface="Arial" pitchFamily="34" charset="0"/>
            </a:endParaRPr>
          </a:p>
        </p:txBody>
      </p:sp>
      <p:sp>
        <p:nvSpPr>
          <p:cNvPr id="29" name="Text Box 122"/>
          <p:cNvSpPr txBox="1">
            <a:spLocks noChangeArrowheads="1"/>
          </p:cNvSpPr>
          <p:nvPr/>
        </p:nvSpPr>
        <p:spPr bwMode="auto">
          <a:xfrm>
            <a:off x="5737618" y="4610366"/>
            <a:ext cx="1677061" cy="523220"/>
          </a:xfrm>
          <a:prstGeom prst="rect">
            <a:avLst/>
          </a:prstGeom>
          <a:solidFill>
            <a:schemeClr val="bg1">
              <a:alpha val="89999"/>
            </a:schemeClr>
          </a:solidFill>
          <a:ln w="38100" algn="ctr">
            <a:solidFill>
              <a:schemeClr val="tx1"/>
            </a:solidFill>
            <a:miter lim="800000"/>
            <a:headEnd/>
            <a:tailEnd/>
          </a:ln>
          <a:effectLst>
            <a:glow rad="228600">
              <a:schemeClr val="accent2">
                <a:satMod val="175000"/>
                <a:alpha val="40000"/>
              </a:schemeClr>
            </a:glow>
            <a:outerShdw blurRad="50800" dist="38100" dir="2700000" algn="tl" rotWithShape="0">
              <a:prstClr val="black">
                <a:alpha val="40000"/>
              </a:prstClr>
            </a:outerShdw>
          </a:effectLst>
        </p:spPr>
        <p:txBody>
          <a:bodyPr wrap="none">
            <a:spAutoFit/>
          </a:bodyPr>
          <a:lstStyle/>
          <a:p>
            <a:r>
              <a:rPr lang="en-US" sz="2800" dirty="0" smtClean="0">
                <a:solidFill>
                  <a:schemeClr val="tx1"/>
                </a:solidFill>
                <a:latin typeface="cmmi10"/>
                <a:cs typeface="Arial" pitchFamily="34" charset="0"/>
              </a:rPr>
              <a:t>Á</a:t>
            </a:r>
            <a:r>
              <a:rPr lang="en-US" sz="2800" dirty="0" smtClean="0">
                <a:solidFill>
                  <a:schemeClr val="tx1"/>
                </a:solidFill>
                <a:latin typeface="Arial" pitchFamily="34" charset="0"/>
                <a:cs typeface="Arial" pitchFamily="34" charset="0"/>
              </a:rPr>
              <a:t>: </a:t>
            </a:r>
            <a:r>
              <a:rPr lang="en-US" sz="2800" dirty="0" smtClean="0">
                <a:solidFill>
                  <a:schemeClr val="tx1"/>
                </a:solidFill>
                <a:latin typeface="cmsy10"/>
                <a:cs typeface="Arial" pitchFamily="34" charset="0"/>
              </a:rPr>
              <a:t>A</a:t>
            </a:r>
            <a:r>
              <a:rPr lang="en-US" sz="2800" dirty="0" smtClean="0">
                <a:solidFill>
                  <a:schemeClr val="tx1"/>
                </a:solidFill>
                <a:latin typeface="Arial" pitchFamily="34" charset="0"/>
                <a:cs typeface="Arial" pitchFamily="34" charset="0"/>
              </a:rPr>
              <a:t> </a:t>
            </a:r>
            <a:r>
              <a:rPr lang="en-US" sz="2800" dirty="0" smtClean="0">
                <a:solidFill>
                  <a:schemeClr val="tx1"/>
                </a:solidFill>
                <a:latin typeface="cmsy10"/>
                <a:cs typeface="Arial" pitchFamily="34" charset="0"/>
              </a:rPr>
              <a:t>!</a:t>
            </a:r>
            <a:r>
              <a:rPr lang="en-US" sz="2800" dirty="0" smtClean="0">
                <a:solidFill>
                  <a:schemeClr val="tx1"/>
                </a:solidFill>
                <a:latin typeface="Arial" pitchFamily="34" charset="0"/>
                <a:cs typeface="Arial" pitchFamily="34" charset="0"/>
              </a:rPr>
              <a:t> </a:t>
            </a:r>
            <a:r>
              <a:rPr lang="en-US" sz="2800" dirty="0" smtClean="0">
                <a:solidFill>
                  <a:schemeClr val="tx1"/>
                </a:solidFill>
                <a:latin typeface="cmsy10"/>
                <a:cs typeface="Arial" pitchFamily="34" charset="0"/>
              </a:rPr>
              <a:t>B</a:t>
            </a:r>
          </a:p>
        </p:txBody>
      </p:sp>
      <p:sp>
        <p:nvSpPr>
          <p:cNvPr id="7" name="Footer Placeholder 6"/>
          <p:cNvSpPr>
            <a:spLocks noGrp="1"/>
          </p:cNvSpPr>
          <p:nvPr>
            <p:ph type="ftr" sz="quarter" idx="11"/>
          </p:nvPr>
        </p:nvSpPr>
        <p:spPr/>
        <p:txBody>
          <a:bodyPr/>
          <a:lstStyle/>
          <a:p>
            <a:r>
              <a:rPr lang="en-US" smtClean="0"/>
              <a:t>Distributed Computing through Combinatorial Topology</a:t>
            </a:r>
            <a:endParaRPr lang="en-US"/>
          </a:p>
        </p:txBody>
      </p:sp>
      <p:sp>
        <p:nvSpPr>
          <p:cNvPr id="8" name="TextBox 7"/>
          <p:cNvSpPr txBox="1"/>
          <p:nvPr/>
        </p:nvSpPr>
        <p:spPr>
          <a:xfrm>
            <a:off x="632246" y="2705293"/>
            <a:ext cx="511680" cy="584775"/>
          </a:xfrm>
          <a:prstGeom prst="rect">
            <a:avLst/>
          </a:prstGeom>
          <a:noFill/>
        </p:spPr>
        <p:txBody>
          <a:bodyPr wrap="none" rtlCol="0">
            <a:spAutoFit/>
          </a:bodyPr>
          <a:lstStyle/>
          <a:p>
            <a:r>
              <a:rPr lang="en-US" sz="3200" dirty="0" smtClean="0">
                <a:solidFill>
                  <a:schemeClr val="tx1"/>
                </a:solidFill>
                <a:latin typeface="cmsy10"/>
                <a:cs typeface="Arial" pitchFamily="34" charset="0"/>
              </a:rPr>
              <a:t>A</a:t>
            </a:r>
          </a:p>
        </p:txBody>
      </p:sp>
      <p:sp>
        <p:nvSpPr>
          <p:cNvPr id="30" name="TextBox 29"/>
          <p:cNvSpPr txBox="1"/>
          <p:nvPr/>
        </p:nvSpPr>
        <p:spPr>
          <a:xfrm>
            <a:off x="3968229" y="3372357"/>
            <a:ext cx="453970" cy="584775"/>
          </a:xfrm>
          <a:prstGeom prst="rect">
            <a:avLst/>
          </a:prstGeom>
          <a:noFill/>
        </p:spPr>
        <p:txBody>
          <a:bodyPr wrap="none" rtlCol="0">
            <a:spAutoFit/>
          </a:bodyPr>
          <a:lstStyle/>
          <a:p>
            <a:r>
              <a:rPr lang="en-US" sz="3200" dirty="0" smtClean="0">
                <a:solidFill>
                  <a:schemeClr val="tx1"/>
                </a:solidFill>
                <a:latin typeface="cmsy10"/>
                <a:cs typeface="Arial" pitchFamily="34" charset="0"/>
              </a:rPr>
              <a:t>B</a:t>
            </a:r>
          </a:p>
        </p:txBody>
      </p:sp>
      <p:sp>
        <p:nvSpPr>
          <p:cNvPr id="32" name="TextBox 31"/>
          <p:cNvSpPr txBox="1"/>
          <p:nvPr/>
        </p:nvSpPr>
        <p:spPr>
          <a:xfrm>
            <a:off x="2474270" y="3372357"/>
            <a:ext cx="428322" cy="584775"/>
          </a:xfrm>
          <a:prstGeom prst="rect">
            <a:avLst/>
          </a:prstGeom>
          <a:noFill/>
        </p:spPr>
        <p:txBody>
          <a:bodyPr wrap="none" rtlCol="0">
            <a:spAutoFit/>
          </a:bodyPr>
          <a:lstStyle/>
          <a:p>
            <a:r>
              <a:rPr lang="en-US" sz="3200" dirty="0" smtClean="0">
                <a:solidFill>
                  <a:schemeClr val="tx1"/>
                </a:solidFill>
                <a:latin typeface="cmmi10"/>
                <a:cs typeface="Arial" pitchFamily="34" charset="0"/>
              </a:rPr>
              <a:t>Á</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Road Map</a:t>
            </a:r>
            <a:endParaRPr lang="en-US" dirty="0"/>
          </a:p>
        </p:txBody>
      </p:sp>
      <p:sp>
        <p:nvSpPr>
          <p:cNvPr id="6" name="Text Box 122"/>
          <p:cNvSpPr txBox="1">
            <a:spLocks noChangeArrowheads="1"/>
          </p:cNvSpPr>
          <p:nvPr/>
        </p:nvSpPr>
        <p:spPr bwMode="auto">
          <a:xfrm>
            <a:off x="904422" y="1686764"/>
            <a:ext cx="3603872" cy="523220"/>
          </a:xfrm>
          <a:prstGeom prst="rect">
            <a:avLst/>
          </a:prstGeom>
          <a:solidFill>
            <a:schemeClr val="bg1">
              <a:alpha val="89999"/>
            </a:schemeClr>
          </a:solidFill>
          <a:ln w="38100" algn="ctr">
            <a:solidFill>
              <a:schemeClr val="bg1">
                <a:lumMod val="75000"/>
              </a:schemeClr>
            </a:solidFill>
            <a:miter lim="800000"/>
            <a:headEnd/>
            <a:tailEnd/>
          </a:ln>
          <a:effectLst>
            <a:outerShdw blurRad="50800" dist="38100" dir="2700000" algn="tl" rotWithShape="0">
              <a:prstClr val="black">
                <a:alpha val="40000"/>
              </a:prstClr>
            </a:outerShdw>
          </a:effectLst>
        </p:spPr>
        <p:txBody>
          <a:bodyPr wrap="none">
            <a:spAutoFit/>
          </a:bodyPr>
          <a:lstStyle/>
          <a:p>
            <a:pPr algn="l"/>
            <a:r>
              <a:rPr lang="en-US" sz="2800" dirty="0" smtClean="0">
                <a:solidFill>
                  <a:schemeClr val="bg1">
                    <a:lumMod val="75000"/>
                  </a:schemeClr>
                </a:solidFill>
                <a:latin typeface="Arial" pitchFamily="34" charset="0"/>
                <a:cs typeface="Arial" pitchFamily="34" charset="0"/>
              </a:rPr>
              <a:t>Simplicial Complexes</a:t>
            </a:r>
          </a:p>
        </p:txBody>
      </p:sp>
      <p:sp>
        <p:nvSpPr>
          <p:cNvPr id="12" name="Text Box 122"/>
          <p:cNvSpPr txBox="1">
            <a:spLocks noChangeArrowheads="1"/>
          </p:cNvSpPr>
          <p:nvPr/>
        </p:nvSpPr>
        <p:spPr bwMode="auto">
          <a:xfrm>
            <a:off x="904422" y="2484218"/>
            <a:ext cx="3943708" cy="523220"/>
          </a:xfrm>
          <a:prstGeom prst="rect">
            <a:avLst/>
          </a:prstGeom>
          <a:solidFill>
            <a:schemeClr val="bg1">
              <a:alpha val="89999"/>
            </a:schemeClr>
          </a:solidFill>
          <a:ln w="38100" algn="ctr">
            <a:solidFill>
              <a:srgbClr val="FF0000"/>
            </a:solidFill>
            <a:miter lim="800000"/>
            <a:headEnd/>
            <a:tailEnd/>
          </a:ln>
          <a:effectLst>
            <a:outerShdw blurRad="50800" dist="38100" dir="2700000" algn="tl" rotWithShape="0">
              <a:prstClr val="black">
                <a:alpha val="40000"/>
              </a:prstClr>
            </a:outerShdw>
          </a:effectLst>
        </p:spPr>
        <p:txBody>
          <a:bodyPr wrap="none">
            <a:spAutoFit/>
          </a:bodyPr>
          <a:lstStyle/>
          <a:p>
            <a:pPr algn="l"/>
            <a:r>
              <a:rPr lang="en-US" sz="2800" dirty="0" smtClean="0">
                <a:latin typeface="Arial" pitchFamily="34" charset="0"/>
                <a:cs typeface="Arial" pitchFamily="34" charset="0"/>
              </a:rPr>
              <a:t>Standard Constructions</a:t>
            </a:r>
          </a:p>
        </p:txBody>
      </p:sp>
      <p:sp>
        <p:nvSpPr>
          <p:cNvPr id="13" name="Text Box 122"/>
          <p:cNvSpPr txBox="1">
            <a:spLocks noChangeArrowheads="1"/>
          </p:cNvSpPr>
          <p:nvPr/>
        </p:nvSpPr>
        <p:spPr bwMode="auto">
          <a:xfrm>
            <a:off x="904422" y="3281672"/>
            <a:ext cx="2265364" cy="523220"/>
          </a:xfrm>
          <a:prstGeom prst="rect">
            <a:avLst/>
          </a:prstGeom>
          <a:solidFill>
            <a:schemeClr val="bg1">
              <a:alpha val="89999"/>
            </a:schemeClr>
          </a:solidFill>
          <a:ln w="38100" algn="ctr">
            <a:solidFill>
              <a:schemeClr val="bg1">
                <a:lumMod val="75000"/>
              </a:schemeClr>
            </a:solidFill>
            <a:miter lim="800000"/>
            <a:headEnd/>
            <a:tailEnd/>
          </a:ln>
          <a:effectLst>
            <a:outerShdw blurRad="50800" dist="38100" dir="2700000" algn="tl" rotWithShape="0">
              <a:prstClr val="black">
                <a:alpha val="40000"/>
              </a:prstClr>
            </a:outerShdw>
          </a:effectLst>
        </p:spPr>
        <p:txBody>
          <a:bodyPr wrap="none">
            <a:spAutoFit/>
          </a:bodyPr>
          <a:lstStyle/>
          <a:p>
            <a:pPr algn="l"/>
            <a:r>
              <a:rPr lang="en-US" sz="2800" dirty="0" smtClean="0">
                <a:solidFill>
                  <a:schemeClr val="bg1">
                    <a:lumMod val="75000"/>
                  </a:schemeClr>
                </a:solidFill>
                <a:latin typeface="Arial" pitchFamily="34" charset="0"/>
                <a:cs typeface="Arial" pitchFamily="34" charset="0"/>
              </a:rPr>
              <a:t>Carrier Maps</a:t>
            </a:r>
          </a:p>
        </p:txBody>
      </p:sp>
      <p:sp>
        <p:nvSpPr>
          <p:cNvPr id="14" name="Text Box 122"/>
          <p:cNvSpPr txBox="1">
            <a:spLocks noChangeArrowheads="1"/>
          </p:cNvSpPr>
          <p:nvPr/>
        </p:nvSpPr>
        <p:spPr bwMode="auto">
          <a:xfrm>
            <a:off x="904422" y="4079126"/>
            <a:ext cx="2143536" cy="523220"/>
          </a:xfrm>
          <a:prstGeom prst="rect">
            <a:avLst/>
          </a:prstGeom>
          <a:solidFill>
            <a:schemeClr val="bg1">
              <a:alpha val="89999"/>
            </a:schemeClr>
          </a:solidFill>
          <a:ln w="38100" algn="ctr">
            <a:solidFill>
              <a:schemeClr val="bg1">
                <a:lumMod val="75000"/>
              </a:schemeClr>
            </a:solidFill>
            <a:miter lim="800000"/>
            <a:headEnd/>
            <a:tailEnd/>
          </a:ln>
          <a:effectLst>
            <a:outerShdw blurRad="50800" dist="38100" dir="2700000" algn="tl" rotWithShape="0">
              <a:prstClr val="black">
                <a:alpha val="40000"/>
              </a:prstClr>
            </a:outerShdw>
          </a:effectLst>
        </p:spPr>
        <p:txBody>
          <a:bodyPr wrap="none">
            <a:spAutoFit/>
          </a:bodyPr>
          <a:lstStyle/>
          <a:p>
            <a:pPr algn="l"/>
            <a:r>
              <a:rPr lang="en-US" sz="2800" dirty="0" smtClean="0">
                <a:solidFill>
                  <a:schemeClr val="bg1">
                    <a:lumMod val="75000"/>
                  </a:schemeClr>
                </a:solidFill>
                <a:latin typeface="Arial" pitchFamily="34" charset="0"/>
                <a:cs typeface="Arial" pitchFamily="34" charset="0"/>
              </a:rPr>
              <a:t>Connectivity</a:t>
            </a:r>
          </a:p>
        </p:txBody>
      </p:sp>
      <p:sp>
        <p:nvSpPr>
          <p:cNvPr id="15" name="Text Box 122"/>
          <p:cNvSpPr txBox="1">
            <a:spLocks noChangeArrowheads="1"/>
          </p:cNvSpPr>
          <p:nvPr/>
        </p:nvSpPr>
        <p:spPr bwMode="auto">
          <a:xfrm>
            <a:off x="904422" y="4876580"/>
            <a:ext cx="2204450" cy="523220"/>
          </a:xfrm>
          <a:prstGeom prst="rect">
            <a:avLst/>
          </a:prstGeom>
          <a:solidFill>
            <a:schemeClr val="bg1">
              <a:alpha val="89999"/>
            </a:schemeClr>
          </a:solidFill>
          <a:ln w="38100" algn="ctr">
            <a:solidFill>
              <a:schemeClr val="bg1">
                <a:lumMod val="75000"/>
              </a:schemeClr>
            </a:solidFill>
            <a:miter lim="800000"/>
            <a:headEnd/>
            <a:tailEnd/>
          </a:ln>
          <a:effectLst>
            <a:outerShdw blurRad="50800" dist="38100" dir="2700000" algn="tl" rotWithShape="0">
              <a:prstClr val="black">
                <a:alpha val="40000"/>
              </a:prstClr>
            </a:outerShdw>
          </a:effectLst>
        </p:spPr>
        <p:txBody>
          <a:bodyPr wrap="none">
            <a:spAutoFit/>
          </a:bodyPr>
          <a:lstStyle/>
          <a:p>
            <a:pPr algn="l"/>
            <a:r>
              <a:rPr lang="en-US" sz="2800" dirty="0" smtClean="0">
                <a:solidFill>
                  <a:schemeClr val="bg1">
                    <a:lumMod val="75000"/>
                  </a:schemeClr>
                </a:solidFill>
                <a:latin typeface="Arial" pitchFamily="34" charset="0"/>
                <a:cs typeface="Arial" pitchFamily="34" charset="0"/>
              </a:rPr>
              <a:t>Subdivisions</a:t>
            </a:r>
          </a:p>
        </p:txBody>
      </p:sp>
      <p:sp>
        <p:nvSpPr>
          <p:cNvPr id="16" name="Footer Placeholder 15"/>
          <p:cNvSpPr>
            <a:spLocks noGrp="1"/>
          </p:cNvSpPr>
          <p:nvPr>
            <p:ph type="ftr" sz="quarter" idx="4294967295"/>
          </p:nvPr>
        </p:nvSpPr>
        <p:spPr>
          <a:xfrm>
            <a:off x="3124200" y="6248400"/>
            <a:ext cx="2895600" cy="457200"/>
          </a:xfrm>
          <a:prstGeom prst="rect">
            <a:avLst/>
          </a:prstGeom>
        </p:spPr>
        <p:txBody>
          <a:bodyPr/>
          <a:lstStyle/>
          <a:p>
            <a:pPr algn="ctr">
              <a:defRPr/>
            </a:pPr>
            <a:r>
              <a:rPr lang="en-US" sz="1400" smtClean="0">
                <a:solidFill>
                  <a:schemeClr val="tx1"/>
                </a:solidFill>
                <a:latin typeface="Arial" panose="020B0604020202020204" pitchFamily="34" charset="0"/>
              </a:rPr>
              <a:t>Distributed Computing through Combinatorial Topology</a:t>
            </a:r>
            <a:endParaRPr lang="en-US" sz="1400" dirty="0">
              <a:solidFill>
                <a:schemeClr val="tx1"/>
              </a:solidFill>
              <a:latin typeface="Arial" panose="020B0604020202020204" pitchFamily="34" charset="0"/>
            </a:endParaRPr>
          </a:p>
        </p:txBody>
      </p:sp>
      <p:sp>
        <p:nvSpPr>
          <p:cNvPr id="9" name="Text Box 122"/>
          <p:cNvSpPr txBox="1">
            <a:spLocks noChangeArrowheads="1"/>
          </p:cNvSpPr>
          <p:nvPr/>
        </p:nvSpPr>
        <p:spPr bwMode="auto">
          <a:xfrm>
            <a:off x="904422" y="5674032"/>
            <a:ext cx="6522363" cy="523220"/>
          </a:xfrm>
          <a:prstGeom prst="rect">
            <a:avLst/>
          </a:prstGeom>
          <a:solidFill>
            <a:schemeClr val="bg1">
              <a:alpha val="89999"/>
            </a:schemeClr>
          </a:solidFill>
          <a:ln w="38100" algn="ctr">
            <a:solidFill>
              <a:schemeClr val="bg1">
                <a:lumMod val="75000"/>
              </a:schemeClr>
            </a:solidFill>
            <a:miter lim="800000"/>
            <a:headEnd/>
            <a:tailEnd/>
          </a:ln>
          <a:effectLst>
            <a:outerShdw blurRad="50800" dist="38100" dir="2700000" algn="tl" rotWithShape="0">
              <a:prstClr val="black">
                <a:alpha val="40000"/>
              </a:prstClr>
            </a:outerShdw>
          </a:effectLst>
        </p:spPr>
        <p:txBody>
          <a:bodyPr wrap="none">
            <a:spAutoFit/>
          </a:bodyPr>
          <a:lstStyle/>
          <a:p>
            <a:pPr algn="l"/>
            <a:r>
              <a:rPr lang="en-US" sz="2800" dirty="0" smtClean="0">
                <a:solidFill>
                  <a:schemeClr val="bg1">
                    <a:lumMod val="75000"/>
                  </a:schemeClr>
                </a:solidFill>
                <a:latin typeface="Arial" pitchFamily="34" charset="0"/>
                <a:cs typeface="Arial" pitchFamily="34" charset="0"/>
              </a:rPr>
              <a:t>Simplicial &amp; Continuous Approximations</a:t>
            </a:r>
          </a:p>
        </p:txBody>
      </p:sp>
      <p:sp>
        <p:nvSpPr>
          <p:cNvPr id="4" name="Slide Number Placeholder 3"/>
          <p:cNvSpPr>
            <a:spLocks noGrp="1"/>
          </p:cNvSpPr>
          <p:nvPr>
            <p:ph type="sldNum" sz="quarter" idx="12"/>
          </p:nvPr>
        </p:nvSpPr>
        <p:spPr/>
        <p:txBody>
          <a:bodyPr/>
          <a:lstStyle/>
          <a:p>
            <a:fld id="{E43608CE-920D-4F6F-98C9-0491388AB413}" type="slidenum">
              <a:rPr lang="en-US" smtClean="0"/>
              <a:pPr/>
              <a:t>57</a:t>
            </a:fld>
            <a:endParaRPr lang="en-US"/>
          </a:p>
        </p:txBody>
      </p:sp>
    </p:spTree>
    <p:extLst>
      <p:ext uri="{BB962C8B-B14F-4D97-AF65-F5344CB8AC3E}">
        <p14:creationId xmlns:p14="http://schemas.microsoft.com/office/powerpoint/2010/main" val="60994092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Skeleton</a:t>
            </a:r>
            <a:endParaRPr lang="en-US" dirty="0"/>
          </a:p>
        </p:txBody>
      </p:sp>
      <p:sp>
        <p:nvSpPr>
          <p:cNvPr id="5" name="Slide Number Placeholder 4"/>
          <p:cNvSpPr>
            <a:spLocks noGrp="1"/>
          </p:cNvSpPr>
          <p:nvPr>
            <p:ph type="sldNum" sz="quarter" idx="12"/>
          </p:nvPr>
        </p:nvSpPr>
        <p:spPr/>
        <p:txBody>
          <a:bodyPr/>
          <a:lstStyle/>
          <a:p>
            <a:fld id="{8F295F75-C4A9-44C0-BFBB-F9713B270148}" type="slidenum">
              <a:rPr lang="en-US" smtClean="0"/>
              <a:pPr/>
              <a:t>58</a:t>
            </a:fld>
            <a:endParaRPr lang="en-US"/>
          </a:p>
        </p:txBody>
      </p:sp>
      <p:grpSp>
        <p:nvGrpSpPr>
          <p:cNvPr id="44" name="Group 43"/>
          <p:cNvGrpSpPr/>
          <p:nvPr/>
        </p:nvGrpSpPr>
        <p:grpSpPr>
          <a:xfrm>
            <a:off x="1051424" y="1304737"/>
            <a:ext cx="2263761" cy="2540377"/>
            <a:chOff x="1551290" y="1524000"/>
            <a:chExt cx="2263761" cy="2540377"/>
          </a:xfrm>
        </p:grpSpPr>
        <p:grpSp>
          <p:nvGrpSpPr>
            <p:cNvPr id="3" name="Group 70"/>
            <p:cNvGrpSpPr>
              <a:grpSpLocks/>
            </p:cNvGrpSpPr>
            <p:nvPr/>
          </p:nvGrpSpPr>
          <p:grpSpPr bwMode="auto">
            <a:xfrm>
              <a:off x="1733550" y="1524000"/>
              <a:ext cx="1946275" cy="1620838"/>
              <a:chOff x="3729" y="2639"/>
              <a:chExt cx="1226" cy="1021"/>
            </a:xfrm>
          </p:grpSpPr>
          <p:sp>
            <p:nvSpPr>
              <p:cNvPr id="9" name="Freeform 66"/>
              <p:cNvSpPr>
                <a:spLocks/>
              </p:cNvSpPr>
              <p:nvPr/>
            </p:nvSpPr>
            <p:spPr bwMode="auto">
              <a:xfrm>
                <a:off x="4096" y="2731"/>
                <a:ext cx="755" cy="848"/>
              </a:xfrm>
              <a:custGeom>
                <a:avLst/>
                <a:gdLst/>
                <a:ahLst/>
                <a:cxnLst>
                  <a:cxn ang="0">
                    <a:pos x="0" y="0"/>
                  </a:cxn>
                  <a:cxn ang="0">
                    <a:pos x="652" y="848"/>
                  </a:cxn>
                  <a:cxn ang="0">
                    <a:pos x="755" y="320"/>
                  </a:cxn>
                  <a:cxn ang="0">
                    <a:pos x="0" y="0"/>
                  </a:cxn>
                </a:cxnLst>
                <a:rect l="0" t="0" r="r" b="b"/>
                <a:pathLst>
                  <a:path w="755" h="848">
                    <a:moveTo>
                      <a:pt x="0" y="0"/>
                    </a:moveTo>
                    <a:lnTo>
                      <a:pt x="652" y="848"/>
                    </a:lnTo>
                    <a:lnTo>
                      <a:pt x="755" y="320"/>
                    </a:lnTo>
                    <a:lnTo>
                      <a:pt x="0" y="0"/>
                    </a:lnTo>
                    <a:close/>
                  </a:path>
                </a:pathLst>
              </a:custGeom>
              <a:solidFill>
                <a:srgbClr val="FF7C80"/>
              </a:solidFill>
              <a:ln w="38100" cap="flat" cmpd="sng">
                <a:solidFill>
                  <a:schemeClr val="tx1"/>
                </a:solidFill>
                <a:prstDash val="solid"/>
                <a:round/>
                <a:headEnd type="none" w="med" len="med"/>
                <a:tailEnd type="none" w="med" len="med"/>
              </a:ln>
              <a:effectLst/>
            </p:spPr>
            <p:txBody>
              <a:bodyPr wrap="none" anchor="ctr"/>
              <a:lstStyle/>
              <a:p>
                <a:endParaRPr lang="en-US">
                  <a:latin typeface="Arial" pitchFamily="34" charset="0"/>
                  <a:cs typeface="Arial" pitchFamily="34" charset="0"/>
                </a:endParaRPr>
              </a:p>
            </p:txBody>
          </p:sp>
          <p:sp>
            <p:nvSpPr>
              <p:cNvPr id="10" name="Freeform 65"/>
              <p:cNvSpPr>
                <a:spLocks/>
              </p:cNvSpPr>
              <p:nvPr/>
            </p:nvSpPr>
            <p:spPr bwMode="auto">
              <a:xfrm>
                <a:off x="3827" y="2720"/>
                <a:ext cx="931" cy="890"/>
              </a:xfrm>
              <a:custGeom>
                <a:avLst/>
                <a:gdLst/>
                <a:ahLst/>
                <a:cxnLst>
                  <a:cxn ang="0">
                    <a:pos x="269" y="0"/>
                  </a:cxn>
                  <a:cxn ang="0">
                    <a:pos x="931" y="890"/>
                  </a:cxn>
                  <a:cxn ang="0">
                    <a:pos x="0" y="817"/>
                  </a:cxn>
                  <a:cxn ang="0">
                    <a:pos x="269" y="0"/>
                  </a:cxn>
                </a:cxnLst>
                <a:rect l="0" t="0" r="r" b="b"/>
                <a:pathLst>
                  <a:path w="931" h="890">
                    <a:moveTo>
                      <a:pt x="269" y="0"/>
                    </a:moveTo>
                    <a:lnTo>
                      <a:pt x="931" y="890"/>
                    </a:lnTo>
                    <a:lnTo>
                      <a:pt x="0" y="817"/>
                    </a:lnTo>
                    <a:lnTo>
                      <a:pt x="269" y="0"/>
                    </a:lnTo>
                    <a:close/>
                  </a:path>
                </a:pathLst>
              </a:custGeom>
              <a:gradFill rotWithShape="0">
                <a:gsLst>
                  <a:gs pos="0">
                    <a:srgbClr val="FF0000">
                      <a:gamma/>
                      <a:shade val="46275"/>
                      <a:invGamma/>
                    </a:srgbClr>
                  </a:gs>
                  <a:gs pos="50000">
                    <a:srgbClr val="FF0000"/>
                  </a:gs>
                  <a:gs pos="100000">
                    <a:srgbClr val="FF0000">
                      <a:gamma/>
                      <a:shade val="46275"/>
                      <a:invGamma/>
                    </a:srgbClr>
                  </a:gs>
                </a:gsLst>
                <a:lin ang="5400000" scaled="1"/>
              </a:gradFill>
              <a:ln w="38100" cap="flat" cmpd="sng">
                <a:solidFill>
                  <a:schemeClr val="tx1"/>
                </a:solidFill>
                <a:prstDash val="solid"/>
                <a:round/>
                <a:headEnd type="none" w="med" len="med"/>
                <a:tailEnd type="none" w="med" len="med"/>
              </a:ln>
              <a:effectLst/>
            </p:spPr>
            <p:txBody>
              <a:bodyPr wrap="none" anchor="ctr"/>
              <a:lstStyle/>
              <a:p>
                <a:endParaRPr lang="en-US">
                  <a:latin typeface="Arial" pitchFamily="34" charset="0"/>
                  <a:cs typeface="Arial" pitchFamily="34" charset="0"/>
                </a:endParaRPr>
              </a:p>
            </p:txBody>
          </p:sp>
          <p:grpSp>
            <p:nvGrpSpPr>
              <p:cNvPr id="6" name="Group 52"/>
              <p:cNvGrpSpPr>
                <a:grpSpLocks/>
              </p:cNvGrpSpPr>
              <p:nvPr/>
            </p:nvGrpSpPr>
            <p:grpSpPr bwMode="auto">
              <a:xfrm>
                <a:off x="4003" y="2639"/>
                <a:ext cx="194" cy="165"/>
                <a:chOff x="3366" y="2963"/>
                <a:chExt cx="432" cy="384"/>
              </a:xfrm>
            </p:grpSpPr>
            <p:sp>
              <p:nvSpPr>
                <p:cNvPr id="22" name="Oval 53"/>
                <p:cNvSpPr>
                  <a:spLocks noChangeArrowheads="1"/>
                </p:cNvSpPr>
                <p:nvPr/>
              </p:nvSpPr>
              <p:spPr bwMode="auto">
                <a:xfrm>
                  <a:off x="3366" y="2963"/>
                  <a:ext cx="432" cy="384"/>
                </a:xfrm>
                <a:prstGeom prst="ellipse">
                  <a:avLst/>
                </a:prstGeom>
                <a:solidFill>
                  <a:srgbClr val="FF0000"/>
                </a:solidFill>
                <a:ln w="38100">
                  <a:solidFill>
                    <a:schemeClr val="tx1"/>
                  </a:solidFill>
                  <a:round/>
                  <a:headEnd/>
                  <a:tailEnd/>
                </a:ln>
                <a:effectLst/>
              </p:spPr>
              <p:txBody>
                <a:bodyPr wrap="none" anchor="ctr"/>
                <a:lstStyle/>
                <a:p>
                  <a:endParaRPr lang="en-US">
                    <a:latin typeface="Arial" pitchFamily="34" charset="0"/>
                    <a:cs typeface="Arial" pitchFamily="34" charset="0"/>
                  </a:endParaRPr>
                </a:p>
              </p:txBody>
            </p:sp>
            <p:sp>
              <p:nvSpPr>
                <p:cNvPr id="23" name="Oval 54"/>
                <p:cNvSpPr>
                  <a:spLocks noChangeArrowheads="1"/>
                </p:cNvSpPr>
                <p:nvPr/>
              </p:nvSpPr>
              <p:spPr bwMode="auto">
                <a:xfrm>
                  <a:off x="3655" y="3055"/>
                  <a:ext cx="62" cy="134"/>
                </a:xfrm>
                <a:prstGeom prst="ellipse">
                  <a:avLst/>
                </a:prstGeom>
                <a:solidFill>
                  <a:srgbClr val="FF7C80"/>
                </a:solidFill>
                <a:ln w="3175">
                  <a:solidFill>
                    <a:schemeClr val="tx1"/>
                  </a:solidFill>
                  <a:round/>
                  <a:headEnd/>
                  <a:tailEnd/>
                </a:ln>
                <a:effectLst/>
              </p:spPr>
              <p:txBody>
                <a:bodyPr wrap="none" anchor="ctr"/>
                <a:lstStyle/>
                <a:p>
                  <a:endParaRPr lang="en-US">
                    <a:latin typeface="Arial" pitchFamily="34" charset="0"/>
                    <a:cs typeface="Arial" pitchFamily="34" charset="0"/>
                  </a:endParaRPr>
                </a:p>
              </p:txBody>
            </p:sp>
          </p:grpSp>
          <p:grpSp>
            <p:nvGrpSpPr>
              <p:cNvPr id="7" name="Group 61"/>
              <p:cNvGrpSpPr>
                <a:grpSpLocks/>
              </p:cNvGrpSpPr>
              <p:nvPr/>
            </p:nvGrpSpPr>
            <p:grpSpPr bwMode="auto">
              <a:xfrm>
                <a:off x="4653" y="3495"/>
                <a:ext cx="194" cy="165"/>
                <a:chOff x="3366" y="2963"/>
                <a:chExt cx="432" cy="384"/>
              </a:xfrm>
            </p:grpSpPr>
            <p:sp>
              <p:nvSpPr>
                <p:cNvPr id="20" name="Oval 62"/>
                <p:cNvSpPr>
                  <a:spLocks noChangeArrowheads="1"/>
                </p:cNvSpPr>
                <p:nvPr/>
              </p:nvSpPr>
              <p:spPr bwMode="auto">
                <a:xfrm>
                  <a:off x="3366" y="2963"/>
                  <a:ext cx="432" cy="384"/>
                </a:xfrm>
                <a:prstGeom prst="ellipse">
                  <a:avLst/>
                </a:prstGeom>
                <a:solidFill>
                  <a:srgbClr val="FF0000"/>
                </a:solidFill>
                <a:ln w="38100">
                  <a:solidFill>
                    <a:schemeClr val="tx1"/>
                  </a:solidFill>
                  <a:round/>
                  <a:headEnd/>
                  <a:tailEnd/>
                </a:ln>
                <a:effectLst/>
              </p:spPr>
              <p:txBody>
                <a:bodyPr wrap="none" anchor="ctr"/>
                <a:lstStyle/>
                <a:p>
                  <a:endParaRPr lang="en-US">
                    <a:latin typeface="Arial" pitchFamily="34" charset="0"/>
                    <a:cs typeface="Arial" pitchFamily="34" charset="0"/>
                  </a:endParaRPr>
                </a:p>
              </p:txBody>
            </p:sp>
            <p:sp>
              <p:nvSpPr>
                <p:cNvPr id="21" name="Oval 63"/>
                <p:cNvSpPr>
                  <a:spLocks noChangeArrowheads="1"/>
                </p:cNvSpPr>
                <p:nvPr/>
              </p:nvSpPr>
              <p:spPr bwMode="auto">
                <a:xfrm>
                  <a:off x="3655" y="3055"/>
                  <a:ext cx="62" cy="134"/>
                </a:xfrm>
                <a:prstGeom prst="ellipse">
                  <a:avLst/>
                </a:prstGeom>
                <a:solidFill>
                  <a:srgbClr val="FF7C80"/>
                </a:solidFill>
                <a:ln w="3175">
                  <a:solidFill>
                    <a:schemeClr val="tx1"/>
                  </a:solidFill>
                  <a:round/>
                  <a:headEnd/>
                  <a:tailEnd/>
                </a:ln>
                <a:effectLst/>
              </p:spPr>
              <p:txBody>
                <a:bodyPr wrap="none" anchor="ctr"/>
                <a:lstStyle/>
                <a:p>
                  <a:endParaRPr lang="en-US">
                    <a:latin typeface="Arial" pitchFamily="34" charset="0"/>
                    <a:cs typeface="Arial" pitchFamily="34" charset="0"/>
                  </a:endParaRPr>
                </a:p>
              </p:txBody>
            </p:sp>
          </p:grpSp>
          <p:sp>
            <p:nvSpPr>
              <p:cNvPr id="13" name="Line 67"/>
              <p:cNvSpPr>
                <a:spLocks noChangeShapeType="1"/>
              </p:cNvSpPr>
              <p:nvPr/>
            </p:nvSpPr>
            <p:spPr bwMode="auto">
              <a:xfrm flipV="1">
                <a:off x="3817" y="3051"/>
                <a:ext cx="1055" cy="486"/>
              </a:xfrm>
              <a:prstGeom prst="line">
                <a:avLst/>
              </a:prstGeom>
              <a:noFill/>
              <a:ln w="9525">
                <a:solidFill>
                  <a:schemeClr val="tx1"/>
                </a:solidFill>
                <a:round/>
                <a:headEnd/>
                <a:tailEnd/>
              </a:ln>
              <a:effectLst/>
            </p:spPr>
            <p:txBody>
              <a:bodyPr wrap="none" anchor="ctr"/>
              <a:lstStyle/>
              <a:p>
                <a:endParaRPr lang="en-US">
                  <a:latin typeface="Arial" pitchFamily="34" charset="0"/>
                  <a:cs typeface="Arial" pitchFamily="34" charset="0"/>
                </a:endParaRPr>
              </a:p>
            </p:txBody>
          </p:sp>
          <p:grpSp>
            <p:nvGrpSpPr>
              <p:cNvPr id="8" name="Group 58"/>
              <p:cNvGrpSpPr>
                <a:grpSpLocks/>
              </p:cNvGrpSpPr>
              <p:nvPr/>
            </p:nvGrpSpPr>
            <p:grpSpPr bwMode="auto">
              <a:xfrm>
                <a:off x="3729" y="3452"/>
                <a:ext cx="194" cy="165"/>
                <a:chOff x="3366" y="2963"/>
                <a:chExt cx="432" cy="384"/>
              </a:xfrm>
            </p:grpSpPr>
            <p:sp>
              <p:nvSpPr>
                <p:cNvPr id="18" name="Oval 59"/>
                <p:cNvSpPr>
                  <a:spLocks noChangeArrowheads="1"/>
                </p:cNvSpPr>
                <p:nvPr/>
              </p:nvSpPr>
              <p:spPr bwMode="auto">
                <a:xfrm>
                  <a:off x="3366" y="2963"/>
                  <a:ext cx="432" cy="384"/>
                </a:xfrm>
                <a:prstGeom prst="ellipse">
                  <a:avLst/>
                </a:prstGeom>
                <a:solidFill>
                  <a:srgbClr val="FF0000"/>
                </a:solidFill>
                <a:ln w="38100">
                  <a:solidFill>
                    <a:schemeClr val="tx1"/>
                  </a:solidFill>
                  <a:round/>
                  <a:headEnd/>
                  <a:tailEnd/>
                </a:ln>
                <a:effectLst/>
              </p:spPr>
              <p:txBody>
                <a:bodyPr wrap="none" anchor="ctr"/>
                <a:lstStyle/>
                <a:p>
                  <a:endParaRPr lang="en-US">
                    <a:latin typeface="Arial" pitchFamily="34" charset="0"/>
                    <a:cs typeface="Arial" pitchFamily="34" charset="0"/>
                  </a:endParaRPr>
                </a:p>
              </p:txBody>
            </p:sp>
            <p:sp>
              <p:nvSpPr>
                <p:cNvPr id="19" name="Oval 60"/>
                <p:cNvSpPr>
                  <a:spLocks noChangeArrowheads="1"/>
                </p:cNvSpPr>
                <p:nvPr/>
              </p:nvSpPr>
              <p:spPr bwMode="auto">
                <a:xfrm>
                  <a:off x="3655" y="3055"/>
                  <a:ext cx="62" cy="134"/>
                </a:xfrm>
                <a:prstGeom prst="ellipse">
                  <a:avLst/>
                </a:prstGeom>
                <a:solidFill>
                  <a:srgbClr val="FF7C80"/>
                </a:solidFill>
                <a:ln w="3175">
                  <a:solidFill>
                    <a:schemeClr val="tx1"/>
                  </a:solidFill>
                  <a:round/>
                  <a:headEnd/>
                  <a:tailEnd/>
                </a:ln>
                <a:effectLst/>
              </p:spPr>
              <p:txBody>
                <a:bodyPr wrap="none" anchor="ctr"/>
                <a:lstStyle/>
                <a:p>
                  <a:endParaRPr lang="en-US">
                    <a:latin typeface="Arial" pitchFamily="34" charset="0"/>
                    <a:cs typeface="Arial" pitchFamily="34" charset="0"/>
                  </a:endParaRPr>
                </a:p>
              </p:txBody>
            </p:sp>
          </p:grpSp>
          <p:grpSp>
            <p:nvGrpSpPr>
              <p:cNvPr id="11" name="Group 55"/>
              <p:cNvGrpSpPr>
                <a:grpSpLocks/>
              </p:cNvGrpSpPr>
              <p:nvPr/>
            </p:nvGrpSpPr>
            <p:grpSpPr bwMode="auto">
              <a:xfrm>
                <a:off x="4761" y="2952"/>
                <a:ext cx="194" cy="165"/>
                <a:chOff x="3366" y="2963"/>
                <a:chExt cx="432" cy="384"/>
              </a:xfrm>
            </p:grpSpPr>
            <p:sp>
              <p:nvSpPr>
                <p:cNvPr id="16" name="Oval 56"/>
                <p:cNvSpPr>
                  <a:spLocks noChangeArrowheads="1"/>
                </p:cNvSpPr>
                <p:nvPr/>
              </p:nvSpPr>
              <p:spPr bwMode="auto">
                <a:xfrm>
                  <a:off x="3366" y="2963"/>
                  <a:ext cx="432" cy="384"/>
                </a:xfrm>
                <a:prstGeom prst="ellipse">
                  <a:avLst/>
                </a:prstGeom>
                <a:solidFill>
                  <a:srgbClr val="FF0000"/>
                </a:solidFill>
                <a:ln w="38100">
                  <a:solidFill>
                    <a:schemeClr val="tx1"/>
                  </a:solidFill>
                  <a:round/>
                  <a:headEnd/>
                  <a:tailEnd/>
                </a:ln>
                <a:effectLst/>
              </p:spPr>
              <p:txBody>
                <a:bodyPr wrap="none" anchor="ctr"/>
                <a:lstStyle/>
                <a:p>
                  <a:endParaRPr lang="en-US">
                    <a:latin typeface="Arial" pitchFamily="34" charset="0"/>
                    <a:cs typeface="Arial" pitchFamily="34" charset="0"/>
                  </a:endParaRPr>
                </a:p>
              </p:txBody>
            </p:sp>
            <p:sp>
              <p:nvSpPr>
                <p:cNvPr id="17" name="Oval 57"/>
                <p:cNvSpPr>
                  <a:spLocks noChangeArrowheads="1"/>
                </p:cNvSpPr>
                <p:nvPr/>
              </p:nvSpPr>
              <p:spPr bwMode="auto">
                <a:xfrm>
                  <a:off x="3655" y="3055"/>
                  <a:ext cx="62" cy="134"/>
                </a:xfrm>
                <a:prstGeom prst="ellipse">
                  <a:avLst/>
                </a:prstGeom>
                <a:solidFill>
                  <a:srgbClr val="FF7C80"/>
                </a:solidFill>
                <a:ln w="3175">
                  <a:solidFill>
                    <a:schemeClr val="tx1"/>
                  </a:solidFill>
                  <a:round/>
                  <a:headEnd/>
                  <a:tailEnd/>
                </a:ln>
                <a:effectLst/>
              </p:spPr>
              <p:txBody>
                <a:bodyPr wrap="none" anchor="ctr"/>
                <a:lstStyle/>
                <a:p>
                  <a:endParaRPr lang="en-US">
                    <a:latin typeface="Arial" pitchFamily="34" charset="0"/>
                    <a:cs typeface="Arial" pitchFamily="34" charset="0"/>
                  </a:endParaRPr>
                </a:p>
              </p:txBody>
            </p:sp>
          </p:grpSp>
        </p:grpSp>
        <p:sp>
          <p:nvSpPr>
            <p:cNvPr id="56" name="TextBox 55"/>
            <p:cNvSpPr txBox="1"/>
            <p:nvPr/>
          </p:nvSpPr>
          <p:spPr>
            <a:xfrm>
              <a:off x="1551290" y="3171825"/>
              <a:ext cx="2263761" cy="892552"/>
            </a:xfrm>
            <a:prstGeom prst="rect">
              <a:avLst/>
            </a:prstGeom>
            <a:noFill/>
          </p:spPr>
          <p:txBody>
            <a:bodyPr wrap="none" rtlCol="0">
              <a:spAutoFit/>
            </a:bodyPr>
            <a:lstStyle/>
            <a:p>
              <a:r>
                <a:rPr lang="en-US" sz="3200" dirty="0">
                  <a:solidFill>
                    <a:schemeClr val="tx1"/>
                  </a:solidFill>
                  <a:latin typeface="cmsy10"/>
                  <a:cs typeface="Arial" pitchFamily="34" charset="0"/>
                </a:rPr>
                <a:t>C</a:t>
              </a:r>
            </a:p>
            <a:p>
              <a:r>
                <a:rPr lang="en-US" sz="2000" dirty="0" smtClean="0">
                  <a:solidFill>
                    <a:schemeClr val="tx1"/>
                  </a:solidFill>
                  <a:latin typeface="Arial" panose="020B0604020202020204" pitchFamily="34" charset="0"/>
                  <a:cs typeface="Arial" panose="020B0604020202020204" pitchFamily="34" charset="0"/>
                </a:rPr>
                <a:t>(solid tetrahedron)</a:t>
              </a:r>
            </a:p>
          </p:txBody>
        </p:sp>
      </p:grpSp>
      <p:grpSp>
        <p:nvGrpSpPr>
          <p:cNvPr id="40" name="Group 39"/>
          <p:cNvGrpSpPr/>
          <p:nvPr/>
        </p:nvGrpSpPr>
        <p:grpSpPr>
          <a:xfrm>
            <a:off x="2029776" y="4006829"/>
            <a:ext cx="1946275" cy="2232600"/>
            <a:chOff x="5362575" y="1809750"/>
            <a:chExt cx="1946275" cy="2232600"/>
          </a:xfrm>
        </p:grpSpPr>
        <p:sp>
          <p:nvSpPr>
            <p:cNvPr id="25" name="Freeform 66"/>
            <p:cNvSpPr>
              <a:spLocks/>
            </p:cNvSpPr>
            <p:nvPr/>
          </p:nvSpPr>
          <p:spPr bwMode="auto">
            <a:xfrm>
              <a:off x="5945188" y="1955800"/>
              <a:ext cx="1198563" cy="1346200"/>
            </a:xfrm>
            <a:custGeom>
              <a:avLst/>
              <a:gdLst/>
              <a:ahLst/>
              <a:cxnLst>
                <a:cxn ang="0">
                  <a:pos x="0" y="0"/>
                </a:cxn>
                <a:cxn ang="0">
                  <a:pos x="652" y="848"/>
                </a:cxn>
                <a:cxn ang="0">
                  <a:pos x="755" y="320"/>
                </a:cxn>
                <a:cxn ang="0">
                  <a:pos x="0" y="0"/>
                </a:cxn>
              </a:cxnLst>
              <a:rect l="0" t="0" r="r" b="b"/>
              <a:pathLst>
                <a:path w="755" h="848">
                  <a:moveTo>
                    <a:pt x="0" y="0"/>
                  </a:moveTo>
                  <a:lnTo>
                    <a:pt x="652" y="848"/>
                  </a:lnTo>
                  <a:lnTo>
                    <a:pt x="755" y="320"/>
                  </a:lnTo>
                  <a:lnTo>
                    <a:pt x="0" y="0"/>
                  </a:lnTo>
                  <a:close/>
                </a:path>
              </a:pathLst>
            </a:custGeom>
            <a:noFill/>
            <a:ln w="38100" cap="flat" cmpd="sng">
              <a:solidFill>
                <a:schemeClr val="tx1"/>
              </a:solidFill>
              <a:prstDash val="solid"/>
              <a:round/>
              <a:headEnd type="none" w="med" len="med"/>
              <a:tailEnd type="none" w="med" len="med"/>
            </a:ln>
            <a:effectLst/>
          </p:spPr>
          <p:txBody>
            <a:bodyPr wrap="none" anchor="ctr"/>
            <a:lstStyle/>
            <a:p>
              <a:endParaRPr lang="en-US">
                <a:latin typeface="Arial" pitchFamily="34" charset="0"/>
                <a:cs typeface="Arial" pitchFamily="34" charset="0"/>
              </a:endParaRPr>
            </a:p>
          </p:txBody>
        </p:sp>
        <p:sp>
          <p:nvSpPr>
            <p:cNvPr id="26" name="Freeform 65"/>
            <p:cNvSpPr>
              <a:spLocks/>
            </p:cNvSpPr>
            <p:nvPr/>
          </p:nvSpPr>
          <p:spPr bwMode="auto">
            <a:xfrm>
              <a:off x="5518150" y="1938338"/>
              <a:ext cx="1477963" cy="1412875"/>
            </a:xfrm>
            <a:custGeom>
              <a:avLst/>
              <a:gdLst/>
              <a:ahLst/>
              <a:cxnLst>
                <a:cxn ang="0">
                  <a:pos x="269" y="0"/>
                </a:cxn>
                <a:cxn ang="0">
                  <a:pos x="931" y="890"/>
                </a:cxn>
                <a:cxn ang="0">
                  <a:pos x="0" y="817"/>
                </a:cxn>
                <a:cxn ang="0">
                  <a:pos x="269" y="0"/>
                </a:cxn>
              </a:cxnLst>
              <a:rect l="0" t="0" r="r" b="b"/>
              <a:pathLst>
                <a:path w="931" h="890">
                  <a:moveTo>
                    <a:pt x="269" y="0"/>
                  </a:moveTo>
                  <a:lnTo>
                    <a:pt x="931" y="890"/>
                  </a:lnTo>
                  <a:lnTo>
                    <a:pt x="0" y="817"/>
                  </a:lnTo>
                  <a:lnTo>
                    <a:pt x="269" y="0"/>
                  </a:lnTo>
                  <a:close/>
                </a:path>
              </a:pathLst>
            </a:custGeom>
            <a:noFill/>
            <a:ln w="38100" cap="flat" cmpd="sng">
              <a:solidFill>
                <a:schemeClr val="tx1"/>
              </a:solidFill>
              <a:prstDash val="solid"/>
              <a:round/>
              <a:headEnd type="none" w="med" len="med"/>
              <a:tailEnd type="none" w="med" len="med"/>
            </a:ln>
            <a:effectLst/>
          </p:spPr>
          <p:txBody>
            <a:bodyPr wrap="none" anchor="ctr"/>
            <a:lstStyle/>
            <a:p>
              <a:endParaRPr lang="en-US">
                <a:latin typeface="Arial" pitchFamily="34" charset="0"/>
                <a:cs typeface="Arial" pitchFamily="34" charset="0"/>
              </a:endParaRPr>
            </a:p>
          </p:txBody>
        </p:sp>
        <p:grpSp>
          <p:nvGrpSpPr>
            <p:cNvPr id="12" name="Group 52"/>
            <p:cNvGrpSpPr>
              <a:grpSpLocks/>
            </p:cNvGrpSpPr>
            <p:nvPr/>
          </p:nvGrpSpPr>
          <p:grpSpPr bwMode="auto">
            <a:xfrm>
              <a:off x="5797550" y="1809750"/>
              <a:ext cx="307975" cy="261938"/>
              <a:chOff x="3366" y="2963"/>
              <a:chExt cx="432" cy="384"/>
            </a:xfrm>
          </p:grpSpPr>
          <p:sp>
            <p:nvSpPr>
              <p:cNvPr id="38" name="Oval 53"/>
              <p:cNvSpPr>
                <a:spLocks noChangeArrowheads="1"/>
              </p:cNvSpPr>
              <p:nvPr/>
            </p:nvSpPr>
            <p:spPr bwMode="auto">
              <a:xfrm>
                <a:off x="3366" y="2963"/>
                <a:ext cx="432" cy="384"/>
              </a:xfrm>
              <a:prstGeom prst="ellipse">
                <a:avLst/>
              </a:prstGeom>
              <a:solidFill>
                <a:srgbClr val="FF0000"/>
              </a:solidFill>
              <a:ln w="38100">
                <a:solidFill>
                  <a:schemeClr val="tx1"/>
                </a:solidFill>
                <a:round/>
                <a:headEnd/>
                <a:tailEnd/>
              </a:ln>
              <a:effectLst/>
            </p:spPr>
            <p:txBody>
              <a:bodyPr wrap="none" anchor="ctr"/>
              <a:lstStyle/>
              <a:p>
                <a:endParaRPr lang="en-US">
                  <a:latin typeface="Arial" pitchFamily="34" charset="0"/>
                  <a:cs typeface="Arial" pitchFamily="34" charset="0"/>
                </a:endParaRPr>
              </a:p>
            </p:txBody>
          </p:sp>
          <p:sp>
            <p:nvSpPr>
              <p:cNvPr id="39" name="Oval 54"/>
              <p:cNvSpPr>
                <a:spLocks noChangeArrowheads="1"/>
              </p:cNvSpPr>
              <p:nvPr/>
            </p:nvSpPr>
            <p:spPr bwMode="auto">
              <a:xfrm>
                <a:off x="3655" y="3055"/>
                <a:ext cx="62" cy="134"/>
              </a:xfrm>
              <a:prstGeom prst="ellipse">
                <a:avLst/>
              </a:prstGeom>
              <a:solidFill>
                <a:srgbClr val="FF7C80"/>
              </a:solidFill>
              <a:ln w="3175">
                <a:solidFill>
                  <a:schemeClr val="tx1"/>
                </a:solidFill>
                <a:round/>
                <a:headEnd/>
                <a:tailEnd/>
              </a:ln>
              <a:effectLst/>
            </p:spPr>
            <p:txBody>
              <a:bodyPr wrap="none" anchor="ctr"/>
              <a:lstStyle/>
              <a:p>
                <a:endParaRPr lang="en-US">
                  <a:latin typeface="Arial" pitchFamily="34" charset="0"/>
                  <a:cs typeface="Arial" pitchFamily="34" charset="0"/>
                </a:endParaRPr>
              </a:p>
            </p:txBody>
          </p:sp>
        </p:grpSp>
        <p:grpSp>
          <p:nvGrpSpPr>
            <p:cNvPr id="14" name="Group 61"/>
            <p:cNvGrpSpPr>
              <a:grpSpLocks/>
            </p:cNvGrpSpPr>
            <p:nvPr/>
          </p:nvGrpSpPr>
          <p:grpSpPr bwMode="auto">
            <a:xfrm>
              <a:off x="6829425" y="3168650"/>
              <a:ext cx="307975" cy="261938"/>
              <a:chOff x="3366" y="2963"/>
              <a:chExt cx="432" cy="384"/>
            </a:xfrm>
          </p:grpSpPr>
          <p:sp>
            <p:nvSpPr>
              <p:cNvPr id="36" name="Oval 62"/>
              <p:cNvSpPr>
                <a:spLocks noChangeArrowheads="1"/>
              </p:cNvSpPr>
              <p:nvPr/>
            </p:nvSpPr>
            <p:spPr bwMode="auto">
              <a:xfrm>
                <a:off x="3366" y="2963"/>
                <a:ext cx="432" cy="384"/>
              </a:xfrm>
              <a:prstGeom prst="ellipse">
                <a:avLst/>
              </a:prstGeom>
              <a:solidFill>
                <a:srgbClr val="FF0000"/>
              </a:solidFill>
              <a:ln w="38100">
                <a:solidFill>
                  <a:schemeClr val="tx1"/>
                </a:solidFill>
                <a:round/>
                <a:headEnd/>
                <a:tailEnd/>
              </a:ln>
              <a:effectLst/>
            </p:spPr>
            <p:txBody>
              <a:bodyPr wrap="none" anchor="ctr"/>
              <a:lstStyle/>
              <a:p>
                <a:endParaRPr lang="en-US">
                  <a:latin typeface="Arial" pitchFamily="34" charset="0"/>
                  <a:cs typeface="Arial" pitchFamily="34" charset="0"/>
                </a:endParaRPr>
              </a:p>
            </p:txBody>
          </p:sp>
          <p:sp>
            <p:nvSpPr>
              <p:cNvPr id="37" name="Oval 63"/>
              <p:cNvSpPr>
                <a:spLocks noChangeArrowheads="1"/>
              </p:cNvSpPr>
              <p:nvPr/>
            </p:nvSpPr>
            <p:spPr bwMode="auto">
              <a:xfrm>
                <a:off x="3655" y="3055"/>
                <a:ext cx="62" cy="134"/>
              </a:xfrm>
              <a:prstGeom prst="ellipse">
                <a:avLst/>
              </a:prstGeom>
              <a:solidFill>
                <a:srgbClr val="FF7C80"/>
              </a:solidFill>
              <a:ln w="3175">
                <a:solidFill>
                  <a:schemeClr val="tx1"/>
                </a:solidFill>
                <a:round/>
                <a:headEnd/>
                <a:tailEnd/>
              </a:ln>
              <a:effectLst/>
            </p:spPr>
            <p:txBody>
              <a:bodyPr wrap="none" anchor="ctr"/>
              <a:lstStyle/>
              <a:p>
                <a:endParaRPr lang="en-US">
                  <a:latin typeface="Arial" pitchFamily="34" charset="0"/>
                  <a:cs typeface="Arial" pitchFamily="34" charset="0"/>
                </a:endParaRPr>
              </a:p>
            </p:txBody>
          </p:sp>
        </p:grpSp>
        <p:sp>
          <p:nvSpPr>
            <p:cNvPr id="29" name="Line 67"/>
            <p:cNvSpPr>
              <a:spLocks noChangeShapeType="1"/>
            </p:cNvSpPr>
            <p:nvPr/>
          </p:nvSpPr>
          <p:spPr bwMode="auto">
            <a:xfrm flipV="1">
              <a:off x="5502275" y="2463800"/>
              <a:ext cx="1674813" cy="771525"/>
            </a:xfrm>
            <a:prstGeom prst="line">
              <a:avLst/>
            </a:prstGeom>
            <a:noFill/>
            <a:ln w="38100">
              <a:solidFill>
                <a:schemeClr val="tx1"/>
              </a:solidFill>
              <a:round/>
              <a:headEnd/>
              <a:tailEnd/>
            </a:ln>
            <a:effectLst/>
          </p:spPr>
          <p:txBody>
            <a:bodyPr wrap="none" anchor="ctr"/>
            <a:lstStyle/>
            <a:p>
              <a:endParaRPr lang="en-US">
                <a:latin typeface="Arial" pitchFamily="34" charset="0"/>
                <a:cs typeface="Arial" pitchFamily="34" charset="0"/>
              </a:endParaRPr>
            </a:p>
          </p:txBody>
        </p:sp>
        <p:grpSp>
          <p:nvGrpSpPr>
            <p:cNvPr id="15" name="Group 58"/>
            <p:cNvGrpSpPr>
              <a:grpSpLocks/>
            </p:cNvGrpSpPr>
            <p:nvPr/>
          </p:nvGrpSpPr>
          <p:grpSpPr bwMode="auto">
            <a:xfrm>
              <a:off x="5362575" y="3100388"/>
              <a:ext cx="307975" cy="261938"/>
              <a:chOff x="3366" y="2963"/>
              <a:chExt cx="432" cy="384"/>
            </a:xfrm>
          </p:grpSpPr>
          <p:sp>
            <p:nvSpPr>
              <p:cNvPr id="34" name="Oval 59"/>
              <p:cNvSpPr>
                <a:spLocks noChangeArrowheads="1"/>
              </p:cNvSpPr>
              <p:nvPr/>
            </p:nvSpPr>
            <p:spPr bwMode="auto">
              <a:xfrm>
                <a:off x="3366" y="2963"/>
                <a:ext cx="432" cy="384"/>
              </a:xfrm>
              <a:prstGeom prst="ellipse">
                <a:avLst/>
              </a:prstGeom>
              <a:solidFill>
                <a:srgbClr val="FF0000"/>
              </a:solidFill>
              <a:ln w="38100">
                <a:solidFill>
                  <a:schemeClr val="tx1"/>
                </a:solidFill>
                <a:round/>
                <a:headEnd/>
                <a:tailEnd/>
              </a:ln>
              <a:effectLst/>
            </p:spPr>
            <p:txBody>
              <a:bodyPr wrap="none" anchor="ctr"/>
              <a:lstStyle/>
              <a:p>
                <a:endParaRPr lang="en-US">
                  <a:latin typeface="Arial" pitchFamily="34" charset="0"/>
                  <a:cs typeface="Arial" pitchFamily="34" charset="0"/>
                </a:endParaRPr>
              </a:p>
            </p:txBody>
          </p:sp>
          <p:sp>
            <p:nvSpPr>
              <p:cNvPr id="35" name="Oval 60"/>
              <p:cNvSpPr>
                <a:spLocks noChangeArrowheads="1"/>
              </p:cNvSpPr>
              <p:nvPr/>
            </p:nvSpPr>
            <p:spPr bwMode="auto">
              <a:xfrm>
                <a:off x="3655" y="3055"/>
                <a:ext cx="62" cy="134"/>
              </a:xfrm>
              <a:prstGeom prst="ellipse">
                <a:avLst/>
              </a:prstGeom>
              <a:solidFill>
                <a:srgbClr val="FF7C80"/>
              </a:solidFill>
              <a:ln w="3175">
                <a:solidFill>
                  <a:schemeClr val="tx1"/>
                </a:solidFill>
                <a:round/>
                <a:headEnd/>
                <a:tailEnd/>
              </a:ln>
              <a:effectLst/>
            </p:spPr>
            <p:txBody>
              <a:bodyPr wrap="none" anchor="ctr"/>
              <a:lstStyle/>
              <a:p>
                <a:endParaRPr lang="en-US">
                  <a:latin typeface="Arial" pitchFamily="34" charset="0"/>
                  <a:cs typeface="Arial" pitchFamily="34" charset="0"/>
                </a:endParaRPr>
              </a:p>
            </p:txBody>
          </p:sp>
        </p:grpSp>
        <p:grpSp>
          <p:nvGrpSpPr>
            <p:cNvPr id="24" name="Group 55"/>
            <p:cNvGrpSpPr>
              <a:grpSpLocks/>
            </p:cNvGrpSpPr>
            <p:nvPr/>
          </p:nvGrpSpPr>
          <p:grpSpPr bwMode="auto">
            <a:xfrm>
              <a:off x="7000875" y="2306638"/>
              <a:ext cx="307975" cy="261938"/>
              <a:chOff x="3366" y="2963"/>
              <a:chExt cx="432" cy="384"/>
            </a:xfrm>
          </p:grpSpPr>
          <p:sp>
            <p:nvSpPr>
              <p:cNvPr id="32" name="Oval 56"/>
              <p:cNvSpPr>
                <a:spLocks noChangeArrowheads="1"/>
              </p:cNvSpPr>
              <p:nvPr/>
            </p:nvSpPr>
            <p:spPr bwMode="auto">
              <a:xfrm>
                <a:off x="3366" y="2963"/>
                <a:ext cx="432" cy="384"/>
              </a:xfrm>
              <a:prstGeom prst="ellipse">
                <a:avLst/>
              </a:prstGeom>
              <a:solidFill>
                <a:srgbClr val="FF0000"/>
              </a:solidFill>
              <a:ln w="38100">
                <a:solidFill>
                  <a:schemeClr val="tx1"/>
                </a:solidFill>
                <a:round/>
                <a:headEnd/>
                <a:tailEnd/>
              </a:ln>
              <a:effectLst/>
            </p:spPr>
            <p:txBody>
              <a:bodyPr wrap="none" anchor="ctr"/>
              <a:lstStyle/>
              <a:p>
                <a:endParaRPr lang="en-US">
                  <a:latin typeface="Arial" pitchFamily="34" charset="0"/>
                  <a:cs typeface="Arial" pitchFamily="34" charset="0"/>
                </a:endParaRPr>
              </a:p>
            </p:txBody>
          </p:sp>
          <p:sp>
            <p:nvSpPr>
              <p:cNvPr id="33" name="Oval 57"/>
              <p:cNvSpPr>
                <a:spLocks noChangeArrowheads="1"/>
              </p:cNvSpPr>
              <p:nvPr/>
            </p:nvSpPr>
            <p:spPr bwMode="auto">
              <a:xfrm>
                <a:off x="3655" y="3055"/>
                <a:ext cx="62" cy="134"/>
              </a:xfrm>
              <a:prstGeom prst="ellipse">
                <a:avLst/>
              </a:prstGeom>
              <a:solidFill>
                <a:srgbClr val="FF7C80"/>
              </a:solidFill>
              <a:ln w="3175">
                <a:solidFill>
                  <a:schemeClr val="tx1"/>
                </a:solidFill>
                <a:round/>
                <a:headEnd/>
                <a:tailEnd/>
              </a:ln>
              <a:effectLst/>
            </p:spPr>
            <p:txBody>
              <a:bodyPr wrap="none" anchor="ctr"/>
              <a:lstStyle/>
              <a:p>
                <a:endParaRPr lang="en-US">
                  <a:latin typeface="Arial" pitchFamily="34" charset="0"/>
                  <a:cs typeface="Arial" pitchFamily="34" charset="0"/>
                </a:endParaRPr>
              </a:p>
            </p:txBody>
          </p:sp>
        </p:grpSp>
        <p:sp>
          <p:nvSpPr>
            <p:cNvPr id="57" name="TextBox 56"/>
            <p:cNvSpPr txBox="1"/>
            <p:nvPr/>
          </p:nvSpPr>
          <p:spPr>
            <a:xfrm>
              <a:off x="5666114" y="3457575"/>
              <a:ext cx="1273105" cy="584775"/>
            </a:xfrm>
            <a:prstGeom prst="rect">
              <a:avLst/>
            </a:prstGeom>
            <a:noFill/>
          </p:spPr>
          <p:txBody>
            <a:bodyPr wrap="none" rtlCol="0">
              <a:spAutoFit/>
            </a:bodyPr>
            <a:lstStyle/>
            <a:p>
              <a:r>
                <a:rPr lang="en-US" sz="2800" dirty="0" smtClean="0">
                  <a:solidFill>
                    <a:schemeClr val="tx1"/>
                  </a:solidFill>
                  <a:latin typeface="Arial"/>
                  <a:cs typeface="Arial" pitchFamily="34" charset="0"/>
                </a:rPr>
                <a:t>skel</a:t>
              </a:r>
              <a:r>
                <a:rPr lang="en-US" sz="2800" baseline="30000" dirty="0" smtClean="0">
                  <a:solidFill>
                    <a:schemeClr val="tx1"/>
                  </a:solidFill>
                  <a:latin typeface="Arial"/>
                  <a:cs typeface="Arial" pitchFamily="34" charset="0"/>
                </a:rPr>
                <a:t>1</a:t>
              </a:r>
              <a:r>
                <a:rPr lang="en-US" sz="2800" dirty="0" smtClean="0">
                  <a:solidFill>
                    <a:schemeClr val="tx1"/>
                  </a:solidFill>
                  <a:latin typeface="Arial" pitchFamily="34" charset="0"/>
                  <a:cs typeface="Arial" pitchFamily="34" charset="0"/>
                </a:rPr>
                <a:t> </a:t>
              </a:r>
              <a:r>
                <a:rPr lang="en-US" sz="3200" dirty="0" smtClean="0">
                  <a:solidFill>
                    <a:schemeClr val="tx1"/>
                  </a:solidFill>
                  <a:latin typeface="cmsy10"/>
                  <a:cs typeface="Arial" pitchFamily="34" charset="0"/>
                </a:rPr>
                <a:t>C</a:t>
              </a:r>
              <a:endParaRPr lang="en-US" sz="2800" dirty="0" smtClean="0">
                <a:solidFill>
                  <a:schemeClr val="tx1"/>
                </a:solidFill>
                <a:latin typeface="cmsy10"/>
                <a:cs typeface="Arial" pitchFamily="34" charset="0"/>
              </a:endParaRPr>
            </a:p>
          </p:txBody>
        </p:sp>
      </p:grpSp>
      <p:grpSp>
        <p:nvGrpSpPr>
          <p:cNvPr id="4" name="Group 3"/>
          <p:cNvGrpSpPr/>
          <p:nvPr/>
        </p:nvGrpSpPr>
        <p:grpSpPr>
          <a:xfrm>
            <a:off x="5435161" y="4555627"/>
            <a:ext cx="1946275" cy="2146875"/>
            <a:chOff x="3257550" y="4114800"/>
            <a:chExt cx="1946275" cy="2146875"/>
          </a:xfrm>
        </p:grpSpPr>
        <p:sp>
          <p:nvSpPr>
            <p:cNvPr id="41" name="Freeform 66"/>
            <p:cNvSpPr>
              <a:spLocks/>
            </p:cNvSpPr>
            <p:nvPr/>
          </p:nvSpPr>
          <p:spPr bwMode="auto">
            <a:xfrm>
              <a:off x="3840163" y="4260850"/>
              <a:ext cx="1198563" cy="1346200"/>
            </a:xfrm>
            <a:custGeom>
              <a:avLst/>
              <a:gdLst/>
              <a:ahLst/>
              <a:cxnLst>
                <a:cxn ang="0">
                  <a:pos x="0" y="0"/>
                </a:cxn>
                <a:cxn ang="0">
                  <a:pos x="652" y="848"/>
                </a:cxn>
                <a:cxn ang="0">
                  <a:pos x="755" y="320"/>
                </a:cxn>
                <a:cxn ang="0">
                  <a:pos x="0" y="0"/>
                </a:cxn>
              </a:cxnLst>
              <a:rect l="0" t="0" r="r" b="b"/>
              <a:pathLst>
                <a:path w="755" h="848">
                  <a:moveTo>
                    <a:pt x="0" y="0"/>
                  </a:moveTo>
                  <a:lnTo>
                    <a:pt x="652" y="848"/>
                  </a:lnTo>
                  <a:lnTo>
                    <a:pt x="755" y="320"/>
                  </a:lnTo>
                  <a:lnTo>
                    <a:pt x="0" y="0"/>
                  </a:lnTo>
                  <a:close/>
                </a:path>
              </a:pathLst>
            </a:custGeom>
            <a:noFill/>
            <a:ln w="28575" cap="flat" cmpd="sng">
              <a:solidFill>
                <a:schemeClr val="tx1"/>
              </a:solidFill>
              <a:prstDash val="sysDot"/>
              <a:round/>
              <a:headEnd type="none" w="med" len="med"/>
              <a:tailEnd type="none" w="med" len="med"/>
            </a:ln>
            <a:effectLst/>
          </p:spPr>
          <p:txBody>
            <a:bodyPr wrap="none" anchor="ctr"/>
            <a:lstStyle/>
            <a:p>
              <a:endParaRPr lang="en-US">
                <a:latin typeface="Arial" pitchFamily="34" charset="0"/>
                <a:cs typeface="Arial" pitchFamily="34" charset="0"/>
              </a:endParaRPr>
            </a:p>
          </p:txBody>
        </p:sp>
        <p:sp>
          <p:nvSpPr>
            <p:cNvPr id="42" name="Freeform 65"/>
            <p:cNvSpPr>
              <a:spLocks/>
            </p:cNvSpPr>
            <p:nvPr/>
          </p:nvSpPr>
          <p:spPr bwMode="auto">
            <a:xfrm>
              <a:off x="3413125" y="4243388"/>
              <a:ext cx="1477963" cy="1412875"/>
            </a:xfrm>
            <a:custGeom>
              <a:avLst/>
              <a:gdLst/>
              <a:ahLst/>
              <a:cxnLst>
                <a:cxn ang="0">
                  <a:pos x="269" y="0"/>
                </a:cxn>
                <a:cxn ang="0">
                  <a:pos x="931" y="890"/>
                </a:cxn>
                <a:cxn ang="0">
                  <a:pos x="0" y="817"/>
                </a:cxn>
                <a:cxn ang="0">
                  <a:pos x="269" y="0"/>
                </a:cxn>
              </a:cxnLst>
              <a:rect l="0" t="0" r="r" b="b"/>
              <a:pathLst>
                <a:path w="931" h="890">
                  <a:moveTo>
                    <a:pt x="269" y="0"/>
                  </a:moveTo>
                  <a:lnTo>
                    <a:pt x="931" y="890"/>
                  </a:lnTo>
                  <a:lnTo>
                    <a:pt x="0" y="817"/>
                  </a:lnTo>
                  <a:lnTo>
                    <a:pt x="269" y="0"/>
                  </a:lnTo>
                  <a:close/>
                </a:path>
              </a:pathLst>
            </a:custGeom>
            <a:noFill/>
            <a:ln w="28575" cap="flat" cmpd="sng">
              <a:solidFill>
                <a:schemeClr val="tx1"/>
              </a:solidFill>
              <a:prstDash val="sysDot"/>
              <a:round/>
              <a:headEnd type="none" w="med" len="med"/>
              <a:tailEnd type="none" w="med" len="med"/>
            </a:ln>
            <a:effectLst/>
          </p:spPr>
          <p:txBody>
            <a:bodyPr wrap="none" anchor="ctr"/>
            <a:lstStyle/>
            <a:p>
              <a:endParaRPr lang="en-US">
                <a:latin typeface="Arial" pitchFamily="34" charset="0"/>
                <a:cs typeface="Arial" pitchFamily="34" charset="0"/>
              </a:endParaRPr>
            </a:p>
          </p:txBody>
        </p:sp>
        <p:grpSp>
          <p:nvGrpSpPr>
            <p:cNvPr id="27" name="Group 52"/>
            <p:cNvGrpSpPr>
              <a:grpSpLocks/>
            </p:cNvGrpSpPr>
            <p:nvPr/>
          </p:nvGrpSpPr>
          <p:grpSpPr bwMode="auto">
            <a:xfrm>
              <a:off x="3692525" y="4114800"/>
              <a:ext cx="307975" cy="261938"/>
              <a:chOff x="3366" y="2963"/>
              <a:chExt cx="432" cy="384"/>
            </a:xfrm>
          </p:grpSpPr>
          <p:sp>
            <p:nvSpPr>
              <p:cNvPr id="54" name="Oval 53"/>
              <p:cNvSpPr>
                <a:spLocks noChangeArrowheads="1"/>
              </p:cNvSpPr>
              <p:nvPr/>
            </p:nvSpPr>
            <p:spPr bwMode="auto">
              <a:xfrm>
                <a:off x="3366" y="2963"/>
                <a:ext cx="432" cy="384"/>
              </a:xfrm>
              <a:prstGeom prst="ellipse">
                <a:avLst/>
              </a:prstGeom>
              <a:solidFill>
                <a:srgbClr val="FF0000"/>
              </a:solidFill>
              <a:ln w="38100">
                <a:solidFill>
                  <a:schemeClr val="tx1"/>
                </a:solidFill>
                <a:round/>
                <a:headEnd/>
                <a:tailEnd/>
              </a:ln>
              <a:effectLst/>
            </p:spPr>
            <p:txBody>
              <a:bodyPr wrap="none" anchor="ctr"/>
              <a:lstStyle/>
              <a:p>
                <a:endParaRPr lang="en-US">
                  <a:latin typeface="Arial" pitchFamily="34" charset="0"/>
                  <a:cs typeface="Arial" pitchFamily="34" charset="0"/>
                </a:endParaRPr>
              </a:p>
            </p:txBody>
          </p:sp>
          <p:sp>
            <p:nvSpPr>
              <p:cNvPr id="55" name="Oval 54"/>
              <p:cNvSpPr>
                <a:spLocks noChangeArrowheads="1"/>
              </p:cNvSpPr>
              <p:nvPr/>
            </p:nvSpPr>
            <p:spPr bwMode="auto">
              <a:xfrm>
                <a:off x="3655" y="3055"/>
                <a:ext cx="62" cy="134"/>
              </a:xfrm>
              <a:prstGeom prst="ellipse">
                <a:avLst/>
              </a:prstGeom>
              <a:solidFill>
                <a:srgbClr val="FF7C80"/>
              </a:solidFill>
              <a:ln w="3175">
                <a:solidFill>
                  <a:schemeClr val="tx1"/>
                </a:solidFill>
                <a:round/>
                <a:headEnd/>
                <a:tailEnd/>
              </a:ln>
              <a:effectLst/>
            </p:spPr>
            <p:txBody>
              <a:bodyPr wrap="none" anchor="ctr"/>
              <a:lstStyle/>
              <a:p>
                <a:endParaRPr lang="en-US">
                  <a:latin typeface="Arial" pitchFamily="34" charset="0"/>
                  <a:cs typeface="Arial" pitchFamily="34" charset="0"/>
                </a:endParaRPr>
              </a:p>
            </p:txBody>
          </p:sp>
        </p:grpSp>
        <p:grpSp>
          <p:nvGrpSpPr>
            <p:cNvPr id="28" name="Group 61"/>
            <p:cNvGrpSpPr>
              <a:grpSpLocks/>
            </p:cNvGrpSpPr>
            <p:nvPr/>
          </p:nvGrpSpPr>
          <p:grpSpPr bwMode="auto">
            <a:xfrm>
              <a:off x="4724400" y="5473700"/>
              <a:ext cx="307975" cy="261938"/>
              <a:chOff x="3366" y="2963"/>
              <a:chExt cx="432" cy="384"/>
            </a:xfrm>
          </p:grpSpPr>
          <p:sp>
            <p:nvSpPr>
              <p:cNvPr id="52" name="Oval 62"/>
              <p:cNvSpPr>
                <a:spLocks noChangeArrowheads="1"/>
              </p:cNvSpPr>
              <p:nvPr/>
            </p:nvSpPr>
            <p:spPr bwMode="auto">
              <a:xfrm>
                <a:off x="3366" y="2963"/>
                <a:ext cx="432" cy="384"/>
              </a:xfrm>
              <a:prstGeom prst="ellipse">
                <a:avLst/>
              </a:prstGeom>
              <a:solidFill>
                <a:srgbClr val="FF0000"/>
              </a:solidFill>
              <a:ln w="38100">
                <a:solidFill>
                  <a:schemeClr val="tx1"/>
                </a:solidFill>
                <a:round/>
                <a:headEnd/>
                <a:tailEnd/>
              </a:ln>
              <a:effectLst/>
            </p:spPr>
            <p:txBody>
              <a:bodyPr wrap="none" anchor="ctr"/>
              <a:lstStyle/>
              <a:p>
                <a:endParaRPr lang="en-US">
                  <a:latin typeface="Arial" pitchFamily="34" charset="0"/>
                  <a:cs typeface="Arial" pitchFamily="34" charset="0"/>
                </a:endParaRPr>
              </a:p>
            </p:txBody>
          </p:sp>
          <p:sp>
            <p:nvSpPr>
              <p:cNvPr id="53" name="Oval 63"/>
              <p:cNvSpPr>
                <a:spLocks noChangeArrowheads="1"/>
              </p:cNvSpPr>
              <p:nvPr/>
            </p:nvSpPr>
            <p:spPr bwMode="auto">
              <a:xfrm>
                <a:off x="3655" y="3055"/>
                <a:ext cx="62" cy="134"/>
              </a:xfrm>
              <a:prstGeom prst="ellipse">
                <a:avLst/>
              </a:prstGeom>
              <a:solidFill>
                <a:srgbClr val="FF7C80"/>
              </a:solidFill>
              <a:ln w="3175">
                <a:solidFill>
                  <a:schemeClr val="tx1"/>
                </a:solidFill>
                <a:round/>
                <a:headEnd/>
                <a:tailEnd/>
              </a:ln>
              <a:effectLst/>
            </p:spPr>
            <p:txBody>
              <a:bodyPr wrap="none" anchor="ctr"/>
              <a:lstStyle/>
              <a:p>
                <a:endParaRPr lang="en-US">
                  <a:latin typeface="Arial" pitchFamily="34" charset="0"/>
                  <a:cs typeface="Arial" pitchFamily="34" charset="0"/>
                </a:endParaRPr>
              </a:p>
            </p:txBody>
          </p:sp>
        </p:grpSp>
        <p:sp>
          <p:nvSpPr>
            <p:cNvPr id="45" name="Line 67"/>
            <p:cNvSpPr>
              <a:spLocks noChangeShapeType="1"/>
            </p:cNvSpPr>
            <p:nvPr/>
          </p:nvSpPr>
          <p:spPr bwMode="auto">
            <a:xfrm flipV="1">
              <a:off x="3397250" y="4768850"/>
              <a:ext cx="1674813" cy="771525"/>
            </a:xfrm>
            <a:prstGeom prst="line">
              <a:avLst/>
            </a:prstGeom>
            <a:noFill/>
            <a:ln w="28575">
              <a:solidFill>
                <a:schemeClr val="tx1"/>
              </a:solidFill>
              <a:prstDash val="sysDot"/>
              <a:round/>
              <a:headEnd/>
              <a:tailEnd/>
            </a:ln>
            <a:effectLst/>
          </p:spPr>
          <p:txBody>
            <a:bodyPr wrap="none" anchor="ctr"/>
            <a:lstStyle/>
            <a:p>
              <a:endParaRPr lang="en-US">
                <a:latin typeface="Arial" pitchFamily="34" charset="0"/>
                <a:cs typeface="Arial" pitchFamily="34" charset="0"/>
              </a:endParaRPr>
            </a:p>
          </p:txBody>
        </p:sp>
        <p:grpSp>
          <p:nvGrpSpPr>
            <p:cNvPr id="30" name="Group 58"/>
            <p:cNvGrpSpPr>
              <a:grpSpLocks/>
            </p:cNvGrpSpPr>
            <p:nvPr/>
          </p:nvGrpSpPr>
          <p:grpSpPr bwMode="auto">
            <a:xfrm>
              <a:off x="3257550" y="5405438"/>
              <a:ext cx="307975" cy="261938"/>
              <a:chOff x="3366" y="2963"/>
              <a:chExt cx="432" cy="384"/>
            </a:xfrm>
          </p:grpSpPr>
          <p:sp>
            <p:nvSpPr>
              <p:cNvPr id="50" name="Oval 59"/>
              <p:cNvSpPr>
                <a:spLocks noChangeArrowheads="1"/>
              </p:cNvSpPr>
              <p:nvPr/>
            </p:nvSpPr>
            <p:spPr bwMode="auto">
              <a:xfrm>
                <a:off x="3366" y="2963"/>
                <a:ext cx="432" cy="384"/>
              </a:xfrm>
              <a:prstGeom prst="ellipse">
                <a:avLst/>
              </a:prstGeom>
              <a:solidFill>
                <a:srgbClr val="FF0000"/>
              </a:solidFill>
              <a:ln w="38100">
                <a:solidFill>
                  <a:schemeClr val="tx1"/>
                </a:solidFill>
                <a:round/>
                <a:headEnd/>
                <a:tailEnd/>
              </a:ln>
              <a:effectLst/>
            </p:spPr>
            <p:txBody>
              <a:bodyPr wrap="none" anchor="ctr"/>
              <a:lstStyle/>
              <a:p>
                <a:endParaRPr lang="en-US">
                  <a:latin typeface="Arial" pitchFamily="34" charset="0"/>
                  <a:cs typeface="Arial" pitchFamily="34" charset="0"/>
                </a:endParaRPr>
              </a:p>
            </p:txBody>
          </p:sp>
          <p:sp>
            <p:nvSpPr>
              <p:cNvPr id="51" name="Oval 60"/>
              <p:cNvSpPr>
                <a:spLocks noChangeArrowheads="1"/>
              </p:cNvSpPr>
              <p:nvPr/>
            </p:nvSpPr>
            <p:spPr bwMode="auto">
              <a:xfrm>
                <a:off x="3655" y="3055"/>
                <a:ext cx="62" cy="134"/>
              </a:xfrm>
              <a:prstGeom prst="ellipse">
                <a:avLst/>
              </a:prstGeom>
              <a:solidFill>
                <a:srgbClr val="FF7C80"/>
              </a:solidFill>
              <a:ln w="3175">
                <a:solidFill>
                  <a:schemeClr val="tx1"/>
                </a:solidFill>
                <a:round/>
                <a:headEnd/>
                <a:tailEnd/>
              </a:ln>
              <a:effectLst/>
            </p:spPr>
            <p:txBody>
              <a:bodyPr wrap="none" anchor="ctr"/>
              <a:lstStyle/>
              <a:p>
                <a:endParaRPr lang="en-US">
                  <a:latin typeface="Arial" pitchFamily="34" charset="0"/>
                  <a:cs typeface="Arial" pitchFamily="34" charset="0"/>
                </a:endParaRPr>
              </a:p>
            </p:txBody>
          </p:sp>
        </p:grpSp>
        <p:grpSp>
          <p:nvGrpSpPr>
            <p:cNvPr id="31" name="Group 55"/>
            <p:cNvGrpSpPr>
              <a:grpSpLocks/>
            </p:cNvGrpSpPr>
            <p:nvPr/>
          </p:nvGrpSpPr>
          <p:grpSpPr bwMode="auto">
            <a:xfrm>
              <a:off x="4895850" y="4611688"/>
              <a:ext cx="307975" cy="261938"/>
              <a:chOff x="3366" y="2963"/>
              <a:chExt cx="432" cy="384"/>
            </a:xfrm>
          </p:grpSpPr>
          <p:sp>
            <p:nvSpPr>
              <p:cNvPr id="48" name="Oval 56"/>
              <p:cNvSpPr>
                <a:spLocks noChangeArrowheads="1"/>
              </p:cNvSpPr>
              <p:nvPr/>
            </p:nvSpPr>
            <p:spPr bwMode="auto">
              <a:xfrm>
                <a:off x="3366" y="2963"/>
                <a:ext cx="432" cy="384"/>
              </a:xfrm>
              <a:prstGeom prst="ellipse">
                <a:avLst/>
              </a:prstGeom>
              <a:solidFill>
                <a:srgbClr val="FF0000"/>
              </a:solidFill>
              <a:ln w="38100">
                <a:solidFill>
                  <a:schemeClr val="tx1"/>
                </a:solidFill>
                <a:round/>
                <a:headEnd/>
                <a:tailEnd/>
              </a:ln>
              <a:effectLst/>
            </p:spPr>
            <p:txBody>
              <a:bodyPr wrap="none" anchor="ctr"/>
              <a:lstStyle/>
              <a:p>
                <a:endParaRPr lang="en-US">
                  <a:latin typeface="Arial" pitchFamily="34" charset="0"/>
                  <a:cs typeface="Arial" pitchFamily="34" charset="0"/>
                </a:endParaRPr>
              </a:p>
            </p:txBody>
          </p:sp>
          <p:sp>
            <p:nvSpPr>
              <p:cNvPr id="49" name="Oval 57"/>
              <p:cNvSpPr>
                <a:spLocks noChangeArrowheads="1"/>
              </p:cNvSpPr>
              <p:nvPr/>
            </p:nvSpPr>
            <p:spPr bwMode="auto">
              <a:xfrm>
                <a:off x="3655" y="3055"/>
                <a:ext cx="62" cy="134"/>
              </a:xfrm>
              <a:prstGeom prst="ellipse">
                <a:avLst/>
              </a:prstGeom>
              <a:solidFill>
                <a:srgbClr val="FF7C80"/>
              </a:solidFill>
              <a:ln w="3175">
                <a:solidFill>
                  <a:schemeClr val="tx1"/>
                </a:solidFill>
                <a:round/>
                <a:headEnd/>
                <a:tailEnd/>
              </a:ln>
              <a:effectLst/>
            </p:spPr>
            <p:txBody>
              <a:bodyPr wrap="none" anchor="ctr"/>
              <a:lstStyle/>
              <a:p>
                <a:endParaRPr lang="en-US">
                  <a:latin typeface="Arial" pitchFamily="34" charset="0"/>
                  <a:cs typeface="Arial" pitchFamily="34" charset="0"/>
                </a:endParaRPr>
              </a:p>
            </p:txBody>
          </p:sp>
        </p:grpSp>
        <p:sp>
          <p:nvSpPr>
            <p:cNvPr id="58" name="TextBox 57"/>
            <p:cNvSpPr txBox="1"/>
            <p:nvPr/>
          </p:nvSpPr>
          <p:spPr>
            <a:xfrm>
              <a:off x="3561089" y="5676900"/>
              <a:ext cx="1273105" cy="584775"/>
            </a:xfrm>
            <a:prstGeom prst="rect">
              <a:avLst/>
            </a:prstGeom>
            <a:noFill/>
          </p:spPr>
          <p:txBody>
            <a:bodyPr wrap="none" rtlCol="0">
              <a:spAutoFit/>
            </a:bodyPr>
            <a:lstStyle/>
            <a:p>
              <a:r>
                <a:rPr lang="en-US" sz="2800" dirty="0" smtClean="0">
                  <a:solidFill>
                    <a:schemeClr val="tx1"/>
                  </a:solidFill>
                  <a:latin typeface="Arial"/>
                  <a:cs typeface="Arial" pitchFamily="34" charset="0"/>
                </a:rPr>
                <a:t>skel</a:t>
              </a:r>
              <a:r>
                <a:rPr lang="en-US" sz="2800" baseline="30000" dirty="0" smtClean="0">
                  <a:solidFill>
                    <a:schemeClr val="tx1"/>
                  </a:solidFill>
                  <a:latin typeface="Arial"/>
                  <a:cs typeface="Arial" pitchFamily="34" charset="0"/>
                </a:rPr>
                <a:t>0</a:t>
              </a:r>
              <a:r>
                <a:rPr lang="en-US" sz="2800" dirty="0" smtClean="0">
                  <a:solidFill>
                    <a:schemeClr val="tx1"/>
                  </a:solidFill>
                  <a:latin typeface="Arial" pitchFamily="34" charset="0"/>
                  <a:cs typeface="Arial" pitchFamily="34" charset="0"/>
                </a:rPr>
                <a:t> </a:t>
              </a:r>
              <a:r>
                <a:rPr lang="en-US" sz="3200" dirty="0" smtClean="0">
                  <a:solidFill>
                    <a:schemeClr val="tx1"/>
                  </a:solidFill>
                  <a:latin typeface="cmsy10"/>
                  <a:cs typeface="Arial" pitchFamily="34" charset="0"/>
                </a:rPr>
                <a:t>C</a:t>
              </a:r>
              <a:endParaRPr lang="en-US" sz="2800" dirty="0" smtClean="0">
                <a:solidFill>
                  <a:schemeClr val="tx1"/>
                </a:solidFill>
                <a:latin typeface="cmsy10"/>
                <a:cs typeface="Arial" pitchFamily="34" charset="0"/>
              </a:endParaRPr>
            </a:p>
          </p:txBody>
        </p:sp>
      </p:grpSp>
      <p:grpSp>
        <p:nvGrpSpPr>
          <p:cNvPr id="43" name="Group 42"/>
          <p:cNvGrpSpPr/>
          <p:nvPr/>
        </p:nvGrpSpPr>
        <p:grpSpPr>
          <a:xfrm>
            <a:off x="4695814" y="1693097"/>
            <a:ext cx="2464137" cy="2540377"/>
            <a:chOff x="1603500" y="1676400"/>
            <a:chExt cx="2464137" cy="2540377"/>
          </a:xfrm>
        </p:grpSpPr>
        <p:grpSp>
          <p:nvGrpSpPr>
            <p:cNvPr id="59" name="Group 70"/>
            <p:cNvGrpSpPr>
              <a:grpSpLocks/>
            </p:cNvGrpSpPr>
            <p:nvPr/>
          </p:nvGrpSpPr>
          <p:grpSpPr bwMode="auto">
            <a:xfrm>
              <a:off x="1885950" y="1676400"/>
              <a:ext cx="1946275" cy="1620838"/>
              <a:chOff x="3729" y="2639"/>
              <a:chExt cx="1226" cy="1021"/>
            </a:xfrm>
          </p:grpSpPr>
          <p:sp>
            <p:nvSpPr>
              <p:cNvPr id="60" name="Freeform 66"/>
              <p:cNvSpPr>
                <a:spLocks/>
              </p:cNvSpPr>
              <p:nvPr/>
            </p:nvSpPr>
            <p:spPr bwMode="auto">
              <a:xfrm>
                <a:off x="4096" y="2731"/>
                <a:ext cx="755" cy="848"/>
              </a:xfrm>
              <a:custGeom>
                <a:avLst/>
                <a:gdLst/>
                <a:ahLst/>
                <a:cxnLst>
                  <a:cxn ang="0">
                    <a:pos x="0" y="0"/>
                  </a:cxn>
                  <a:cxn ang="0">
                    <a:pos x="652" y="848"/>
                  </a:cxn>
                  <a:cxn ang="0">
                    <a:pos x="755" y="320"/>
                  </a:cxn>
                  <a:cxn ang="0">
                    <a:pos x="0" y="0"/>
                  </a:cxn>
                </a:cxnLst>
                <a:rect l="0" t="0" r="r" b="b"/>
                <a:pathLst>
                  <a:path w="755" h="848">
                    <a:moveTo>
                      <a:pt x="0" y="0"/>
                    </a:moveTo>
                    <a:lnTo>
                      <a:pt x="652" y="848"/>
                    </a:lnTo>
                    <a:lnTo>
                      <a:pt x="755" y="320"/>
                    </a:lnTo>
                    <a:lnTo>
                      <a:pt x="0" y="0"/>
                    </a:lnTo>
                    <a:close/>
                  </a:path>
                </a:pathLst>
              </a:custGeom>
              <a:solidFill>
                <a:srgbClr val="FF7C80"/>
              </a:solidFill>
              <a:ln w="38100" cap="flat" cmpd="sng">
                <a:solidFill>
                  <a:schemeClr val="tx1"/>
                </a:solidFill>
                <a:prstDash val="solid"/>
                <a:round/>
                <a:headEnd type="none" w="med" len="med"/>
                <a:tailEnd type="none" w="med" len="med"/>
              </a:ln>
              <a:effectLst/>
            </p:spPr>
            <p:txBody>
              <a:bodyPr wrap="none" anchor="ctr"/>
              <a:lstStyle/>
              <a:p>
                <a:endParaRPr lang="en-US">
                  <a:latin typeface="Arial" pitchFamily="34" charset="0"/>
                  <a:cs typeface="Arial" pitchFamily="34" charset="0"/>
                </a:endParaRPr>
              </a:p>
            </p:txBody>
          </p:sp>
          <p:sp>
            <p:nvSpPr>
              <p:cNvPr id="61" name="Freeform 65"/>
              <p:cNvSpPr>
                <a:spLocks/>
              </p:cNvSpPr>
              <p:nvPr/>
            </p:nvSpPr>
            <p:spPr bwMode="auto">
              <a:xfrm>
                <a:off x="3827" y="2720"/>
                <a:ext cx="931" cy="890"/>
              </a:xfrm>
              <a:custGeom>
                <a:avLst/>
                <a:gdLst/>
                <a:ahLst/>
                <a:cxnLst>
                  <a:cxn ang="0">
                    <a:pos x="269" y="0"/>
                  </a:cxn>
                  <a:cxn ang="0">
                    <a:pos x="931" y="890"/>
                  </a:cxn>
                  <a:cxn ang="0">
                    <a:pos x="0" y="817"/>
                  </a:cxn>
                  <a:cxn ang="0">
                    <a:pos x="269" y="0"/>
                  </a:cxn>
                </a:cxnLst>
                <a:rect l="0" t="0" r="r" b="b"/>
                <a:pathLst>
                  <a:path w="931" h="890">
                    <a:moveTo>
                      <a:pt x="269" y="0"/>
                    </a:moveTo>
                    <a:lnTo>
                      <a:pt x="931" y="890"/>
                    </a:lnTo>
                    <a:lnTo>
                      <a:pt x="0" y="817"/>
                    </a:lnTo>
                    <a:lnTo>
                      <a:pt x="269" y="0"/>
                    </a:lnTo>
                    <a:close/>
                  </a:path>
                </a:pathLst>
              </a:custGeom>
              <a:gradFill rotWithShape="0">
                <a:gsLst>
                  <a:gs pos="0">
                    <a:srgbClr val="FF0000">
                      <a:gamma/>
                      <a:shade val="46275"/>
                      <a:invGamma/>
                    </a:srgbClr>
                  </a:gs>
                  <a:gs pos="50000">
                    <a:srgbClr val="FF0000"/>
                  </a:gs>
                  <a:gs pos="100000">
                    <a:srgbClr val="FF0000">
                      <a:gamma/>
                      <a:shade val="46275"/>
                      <a:invGamma/>
                    </a:srgbClr>
                  </a:gs>
                </a:gsLst>
                <a:lin ang="5400000" scaled="1"/>
              </a:gradFill>
              <a:ln w="38100" cap="flat" cmpd="sng">
                <a:solidFill>
                  <a:schemeClr val="tx1"/>
                </a:solidFill>
                <a:prstDash val="solid"/>
                <a:round/>
                <a:headEnd type="none" w="med" len="med"/>
                <a:tailEnd type="none" w="med" len="med"/>
              </a:ln>
              <a:effectLst/>
            </p:spPr>
            <p:txBody>
              <a:bodyPr wrap="none" anchor="ctr"/>
              <a:lstStyle/>
              <a:p>
                <a:endParaRPr lang="en-US">
                  <a:latin typeface="Arial" pitchFamily="34" charset="0"/>
                  <a:cs typeface="Arial" pitchFamily="34" charset="0"/>
                </a:endParaRPr>
              </a:p>
            </p:txBody>
          </p:sp>
          <p:grpSp>
            <p:nvGrpSpPr>
              <p:cNvPr id="62" name="Group 52"/>
              <p:cNvGrpSpPr>
                <a:grpSpLocks/>
              </p:cNvGrpSpPr>
              <p:nvPr/>
            </p:nvGrpSpPr>
            <p:grpSpPr bwMode="auto">
              <a:xfrm>
                <a:off x="4003" y="2639"/>
                <a:ext cx="194" cy="165"/>
                <a:chOff x="3366" y="2963"/>
                <a:chExt cx="432" cy="384"/>
              </a:xfrm>
            </p:grpSpPr>
            <p:sp>
              <p:nvSpPr>
                <p:cNvPr id="73" name="Oval 53"/>
                <p:cNvSpPr>
                  <a:spLocks noChangeArrowheads="1"/>
                </p:cNvSpPr>
                <p:nvPr/>
              </p:nvSpPr>
              <p:spPr bwMode="auto">
                <a:xfrm>
                  <a:off x="3366" y="2963"/>
                  <a:ext cx="432" cy="384"/>
                </a:xfrm>
                <a:prstGeom prst="ellipse">
                  <a:avLst/>
                </a:prstGeom>
                <a:solidFill>
                  <a:srgbClr val="FF0000"/>
                </a:solidFill>
                <a:ln w="38100">
                  <a:solidFill>
                    <a:schemeClr val="tx1"/>
                  </a:solidFill>
                  <a:round/>
                  <a:headEnd/>
                  <a:tailEnd/>
                </a:ln>
                <a:effectLst/>
              </p:spPr>
              <p:txBody>
                <a:bodyPr wrap="none" anchor="ctr"/>
                <a:lstStyle/>
                <a:p>
                  <a:endParaRPr lang="en-US">
                    <a:latin typeface="Arial" pitchFamily="34" charset="0"/>
                    <a:cs typeface="Arial" pitchFamily="34" charset="0"/>
                  </a:endParaRPr>
                </a:p>
              </p:txBody>
            </p:sp>
            <p:sp>
              <p:nvSpPr>
                <p:cNvPr id="74" name="Oval 54"/>
                <p:cNvSpPr>
                  <a:spLocks noChangeArrowheads="1"/>
                </p:cNvSpPr>
                <p:nvPr/>
              </p:nvSpPr>
              <p:spPr bwMode="auto">
                <a:xfrm>
                  <a:off x="3655" y="3055"/>
                  <a:ext cx="62" cy="134"/>
                </a:xfrm>
                <a:prstGeom prst="ellipse">
                  <a:avLst/>
                </a:prstGeom>
                <a:solidFill>
                  <a:srgbClr val="FF7C80"/>
                </a:solidFill>
                <a:ln w="3175">
                  <a:solidFill>
                    <a:schemeClr val="tx1"/>
                  </a:solidFill>
                  <a:round/>
                  <a:headEnd/>
                  <a:tailEnd/>
                </a:ln>
                <a:effectLst/>
              </p:spPr>
              <p:txBody>
                <a:bodyPr wrap="none" anchor="ctr"/>
                <a:lstStyle/>
                <a:p>
                  <a:endParaRPr lang="en-US">
                    <a:latin typeface="Arial" pitchFamily="34" charset="0"/>
                    <a:cs typeface="Arial" pitchFamily="34" charset="0"/>
                  </a:endParaRPr>
                </a:p>
              </p:txBody>
            </p:sp>
          </p:grpSp>
          <p:grpSp>
            <p:nvGrpSpPr>
              <p:cNvPr id="63" name="Group 61"/>
              <p:cNvGrpSpPr>
                <a:grpSpLocks/>
              </p:cNvGrpSpPr>
              <p:nvPr/>
            </p:nvGrpSpPr>
            <p:grpSpPr bwMode="auto">
              <a:xfrm>
                <a:off x="4653" y="3495"/>
                <a:ext cx="194" cy="165"/>
                <a:chOff x="3366" y="2963"/>
                <a:chExt cx="432" cy="384"/>
              </a:xfrm>
            </p:grpSpPr>
            <p:sp>
              <p:nvSpPr>
                <p:cNvPr id="71" name="Oval 62"/>
                <p:cNvSpPr>
                  <a:spLocks noChangeArrowheads="1"/>
                </p:cNvSpPr>
                <p:nvPr/>
              </p:nvSpPr>
              <p:spPr bwMode="auto">
                <a:xfrm>
                  <a:off x="3366" y="2963"/>
                  <a:ext cx="432" cy="384"/>
                </a:xfrm>
                <a:prstGeom prst="ellipse">
                  <a:avLst/>
                </a:prstGeom>
                <a:solidFill>
                  <a:srgbClr val="FF0000"/>
                </a:solidFill>
                <a:ln w="38100">
                  <a:solidFill>
                    <a:schemeClr val="tx1"/>
                  </a:solidFill>
                  <a:round/>
                  <a:headEnd/>
                  <a:tailEnd/>
                </a:ln>
                <a:effectLst/>
              </p:spPr>
              <p:txBody>
                <a:bodyPr wrap="none" anchor="ctr"/>
                <a:lstStyle/>
                <a:p>
                  <a:endParaRPr lang="en-US">
                    <a:latin typeface="Arial" pitchFamily="34" charset="0"/>
                    <a:cs typeface="Arial" pitchFamily="34" charset="0"/>
                  </a:endParaRPr>
                </a:p>
              </p:txBody>
            </p:sp>
            <p:sp>
              <p:nvSpPr>
                <p:cNvPr id="72" name="Oval 63"/>
                <p:cNvSpPr>
                  <a:spLocks noChangeArrowheads="1"/>
                </p:cNvSpPr>
                <p:nvPr/>
              </p:nvSpPr>
              <p:spPr bwMode="auto">
                <a:xfrm>
                  <a:off x="3655" y="3055"/>
                  <a:ext cx="62" cy="134"/>
                </a:xfrm>
                <a:prstGeom prst="ellipse">
                  <a:avLst/>
                </a:prstGeom>
                <a:solidFill>
                  <a:srgbClr val="FF7C80"/>
                </a:solidFill>
                <a:ln w="3175">
                  <a:solidFill>
                    <a:schemeClr val="tx1"/>
                  </a:solidFill>
                  <a:round/>
                  <a:headEnd/>
                  <a:tailEnd/>
                </a:ln>
                <a:effectLst/>
              </p:spPr>
              <p:txBody>
                <a:bodyPr wrap="none" anchor="ctr"/>
                <a:lstStyle/>
                <a:p>
                  <a:endParaRPr lang="en-US">
                    <a:latin typeface="Arial" pitchFamily="34" charset="0"/>
                    <a:cs typeface="Arial" pitchFamily="34" charset="0"/>
                  </a:endParaRPr>
                </a:p>
              </p:txBody>
            </p:sp>
          </p:grpSp>
          <p:sp>
            <p:nvSpPr>
              <p:cNvPr id="64" name="Line 67"/>
              <p:cNvSpPr>
                <a:spLocks noChangeShapeType="1"/>
              </p:cNvSpPr>
              <p:nvPr/>
            </p:nvSpPr>
            <p:spPr bwMode="auto">
              <a:xfrm flipV="1">
                <a:off x="3817" y="3051"/>
                <a:ext cx="1055" cy="486"/>
              </a:xfrm>
              <a:prstGeom prst="line">
                <a:avLst/>
              </a:prstGeom>
              <a:noFill/>
              <a:ln w="9525">
                <a:solidFill>
                  <a:schemeClr val="tx1"/>
                </a:solidFill>
                <a:round/>
                <a:headEnd/>
                <a:tailEnd/>
              </a:ln>
              <a:effectLst/>
            </p:spPr>
            <p:txBody>
              <a:bodyPr wrap="none" anchor="ctr"/>
              <a:lstStyle/>
              <a:p>
                <a:endParaRPr lang="en-US">
                  <a:latin typeface="Arial" pitchFamily="34" charset="0"/>
                  <a:cs typeface="Arial" pitchFamily="34" charset="0"/>
                </a:endParaRPr>
              </a:p>
            </p:txBody>
          </p:sp>
          <p:grpSp>
            <p:nvGrpSpPr>
              <p:cNvPr id="65" name="Group 58"/>
              <p:cNvGrpSpPr>
                <a:grpSpLocks/>
              </p:cNvGrpSpPr>
              <p:nvPr/>
            </p:nvGrpSpPr>
            <p:grpSpPr bwMode="auto">
              <a:xfrm>
                <a:off x="3729" y="3452"/>
                <a:ext cx="194" cy="165"/>
                <a:chOff x="3366" y="2963"/>
                <a:chExt cx="432" cy="384"/>
              </a:xfrm>
            </p:grpSpPr>
            <p:sp>
              <p:nvSpPr>
                <p:cNvPr id="69" name="Oval 59"/>
                <p:cNvSpPr>
                  <a:spLocks noChangeArrowheads="1"/>
                </p:cNvSpPr>
                <p:nvPr/>
              </p:nvSpPr>
              <p:spPr bwMode="auto">
                <a:xfrm>
                  <a:off x="3366" y="2963"/>
                  <a:ext cx="432" cy="384"/>
                </a:xfrm>
                <a:prstGeom prst="ellipse">
                  <a:avLst/>
                </a:prstGeom>
                <a:solidFill>
                  <a:srgbClr val="FF0000"/>
                </a:solidFill>
                <a:ln w="38100">
                  <a:solidFill>
                    <a:schemeClr val="tx1"/>
                  </a:solidFill>
                  <a:round/>
                  <a:headEnd/>
                  <a:tailEnd/>
                </a:ln>
                <a:effectLst/>
              </p:spPr>
              <p:txBody>
                <a:bodyPr wrap="none" anchor="ctr"/>
                <a:lstStyle/>
                <a:p>
                  <a:endParaRPr lang="en-US">
                    <a:latin typeface="Arial" pitchFamily="34" charset="0"/>
                    <a:cs typeface="Arial" pitchFamily="34" charset="0"/>
                  </a:endParaRPr>
                </a:p>
              </p:txBody>
            </p:sp>
            <p:sp>
              <p:nvSpPr>
                <p:cNvPr id="70" name="Oval 60"/>
                <p:cNvSpPr>
                  <a:spLocks noChangeArrowheads="1"/>
                </p:cNvSpPr>
                <p:nvPr/>
              </p:nvSpPr>
              <p:spPr bwMode="auto">
                <a:xfrm>
                  <a:off x="3655" y="3055"/>
                  <a:ext cx="62" cy="134"/>
                </a:xfrm>
                <a:prstGeom prst="ellipse">
                  <a:avLst/>
                </a:prstGeom>
                <a:solidFill>
                  <a:srgbClr val="FF7C80"/>
                </a:solidFill>
                <a:ln w="3175">
                  <a:solidFill>
                    <a:schemeClr val="tx1"/>
                  </a:solidFill>
                  <a:round/>
                  <a:headEnd/>
                  <a:tailEnd/>
                </a:ln>
                <a:effectLst/>
              </p:spPr>
              <p:txBody>
                <a:bodyPr wrap="none" anchor="ctr"/>
                <a:lstStyle/>
                <a:p>
                  <a:endParaRPr lang="en-US">
                    <a:latin typeface="Arial" pitchFamily="34" charset="0"/>
                    <a:cs typeface="Arial" pitchFamily="34" charset="0"/>
                  </a:endParaRPr>
                </a:p>
              </p:txBody>
            </p:sp>
          </p:grpSp>
          <p:grpSp>
            <p:nvGrpSpPr>
              <p:cNvPr id="66" name="Group 55"/>
              <p:cNvGrpSpPr>
                <a:grpSpLocks/>
              </p:cNvGrpSpPr>
              <p:nvPr/>
            </p:nvGrpSpPr>
            <p:grpSpPr bwMode="auto">
              <a:xfrm>
                <a:off x="4761" y="2952"/>
                <a:ext cx="194" cy="165"/>
                <a:chOff x="3366" y="2963"/>
                <a:chExt cx="432" cy="384"/>
              </a:xfrm>
            </p:grpSpPr>
            <p:sp>
              <p:nvSpPr>
                <p:cNvPr id="67" name="Oval 56"/>
                <p:cNvSpPr>
                  <a:spLocks noChangeArrowheads="1"/>
                </p:cNvSpPr>
                <p:nvPr/>
              </p:nvSpPr>
              <p:spPr bwMode="auto">
                <a:xfrm>
                  <a:off x="3366" y="2963"/>
                  <a:ext cx="432" cy="384"/>
                </a:xfrm>
                <a:prstGeom prst="ellipse">
                  <a:avLst/>
                </a:prstGeom>
                <a:solidFill>
                  <a:srgbClr val="FF0000"/>
                </a:solidFill>
                <a:ln w="38100">
                  <a:solidFill>
                    <a:schemeClr val="tx1"/>
                  </a:solidFill>
                  <a:round/>
                  <a:headEnd/>
                  <a:tailEnd/>
                </a:ln>
                <a:effectLst/>
              </p:spPr>
              <p:txBody>
                <a:bodyPr wrap="none" anchor="ctr"/>
                <a:lstStyle/>
                <a:p>
                  <a:endParaRPr lang="en-US">
                    <a:latin typeface="Arial" pitchFamily="34" charset="0"/>
                    <a:cs typeface="Arial" pitchFamily="34" charset="0"/>
                  </a:endParaRPr>
                </a:p>
              </p:txBody>
            </p:sp>
            <p:sp>
              <p:nvSpPr>
                <p:cNvPr id="68" name="Oval 57"/>
                <p:cNvSpPr>
                  <a:spLocks noChangeArrowheads="1"/>
                </p:cNvSpPr>
                <p:nvPr/>
              </p:nvSpPr>
              <p:spPr bwMode="auto">
                <a:xfrm>
                  <a:off x="3655" y="3055"/>
                  <a:ext cx="62" cy="134"/>
                </a:xfrm>
                <a:prstGeom prst="ellipse">
                  <a:avLst/>
                </a:prstGeom>
                <a:solidFill>
                  <a:srgbClr val="FF7C80"/>
                </a:solidFill>
                <a:ln w="3175">
                  <a:solidFill>
                    <a:schemeClr val="tx1"/>
                  </a:solidFill>
                  <a:round/>
                  <a:headEnd/>
                  <a:tailEnd/>
                </a:ln>
                <a:effectLst/>
              </p:spPr>
              <p:txBody>
                <a:bodyPr wrap="none" anchor="ctr"/>
                <a:lstStyle/>
                <a:p>
                  <a:endParaRPr lang="en-US">
                    <a:latin typeface="Arial" pitchFamily="34" charset="0"/>
                    <a:cs typeface="Arial" pitchFamily="34" charset="0"/>
                  </a:endParaRPr>
                </a:p>
              </p:txBody>
            </p:sp>
          </p:grpSp>
        </p:grpSp>
        <p:sp>
          <p:nvSpPr>
            <p:cNvPr id="75" name="TextBox 74"/>
            <p:cNvSpPr txBox="1"/>
            <p:nvPr/>
          </p:nvSpPr>
          <p:spPr>
            <a:xfrm>
              <a:off x="1603500" y="3324225"/>
              <a:ext cx="2464137" cy="892552"/>
            </a:xfrm>
            <a:prstGeom prst="rect">
              <a:avLst/>
            </a:prstGeom>
            <a:noFill/>
          </p:spPr>
          <p:txBody>
            <a:bodyPr wrap="none" rtlCol="0">
              <a:spAutoFit/>
            </a:bodyPr>
            <a:lstStyle/>
            <a:p>
              <a:r>
                <a:rPr lang="en-US" sz="3200" dirty="0" smtClean="0">
                  <a:solidFill>
                    <a:schemeClr val="tx1"/>
                  </a:solidFill>
                  <a:latin typeface="Arial"/>
                  <a:cs typeface="Arial" pitchFamily="34" charset="0"/>
                </a:rPr>
                <a:t>skel</a:t>
              </a:r>
              <a:r>
                <a:rPr lang="en-US" sz="3200" baseline="30000" dirty="0" smtClean="0">
                  <a:solidFill>
                    <a:schemeClr val="tx1"/>
                  </a:solidFill>
                  <a:latin typeface="Arial"/>
                  <a:cs typeface="Arial" pitchFamily="34" charset="0"/>
                </a:rPr>
                <a:t>2</a:t>
              </a:r>
              <a:r>
                <a:rPr lang="en-US" sz="3200" dirty="0" smtClean="0">
                  <a:solidFill>
                    <a:schemeClr val="tx1"/>
                  </a:solidFill>
                  <a:latin typeface="Arial" pitchFamily="34" charset="0"/>
                  <a:cs typeface="Arial" pitchFamily="34" charset="0"/>
                </a:rPr>
                <a:t> </a:t>
              </a:r>
              <a:r>
                <a:rPr lang="en-US" sz="3200" dirty="0" smtClean="0">
                  <a:solidFill>
                    <a:schemeClr val="tx1"/>
                  </a:solidFill>
                  <a:latin typeface="cmsy10"/>
                  <a:cs typeface="Arial" pitchFamily="34" charset="0"/>
                </a:rPr>
                <a:t>C</a:t>
              </a:r>
            </a:p>
            <a:p>
              <a:r>
                <a:rPr lang="en-US" sz="2000" dirty="0" smtClean="0">
                  <a:solidFill>
                    <a:schemeClr val="tx1"/>
                  </a:solidFill>
                  <a:latin typeface="Arial" panose="020B0604020202020204" pitchFamily="34" charset="0"/>
                  <a:cs typeface="Arial" panose="020B0604020202020204" pitchFamily="34" charset="0"/>
                </a:rPr>
                <a:t>(hollow tetrahedron)</a:t>
              </a:r>
              <a:endParaRPr lang="en-US" sz="3200" dirty="0" smtClean="0">
                <a:solidFill>
                  <a:schemeClr val="tx1"/>
                </a:solidFill>
                <a:latin typeface="cmsy10"/>
                <a:cs typeface="Arial" pitchFamily="34" charset="0"/>
              </a:endParaRPr>
            </a:p>
          </p:txBody>
        </p:sp>
      </p:grpSp>
    </p:spTree>
    <p:extLst>
      <p:ext uri="{BB962C8B-B14F-4D97-AF65-F5344CB8AC3E}">
        <p14:creationId xmlns:p14="http://schemas.microsoft.com/office/powerpoint/2010/main" val="117481214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Hexagon 5"/>
          <p:cNvSpPr/>
          <p:nvPr/>
        </p:nvSpPr>
        <p:spPr bwMode="auto">
          <a:xfrm>
            <a:off x="2594711" y="1724441"/>
            <a:ext cx="3954578" cy="3409119"/>
          </a:xfrm>
          <a:prstGeom prst="hexagon">
            <a:avLst/>
          </a:prstGeom>
          <a:solidFill>
            <a:schemeClr val="bg1">
              <a:lumMod val="85000"/>
            </a:schemeClr>
          </a:solidFill>
          <a:ln w="38100"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smtClean="0">
              <a:ln>
                <a:noFill/>
              </a:ln>
              <a:solidFill>
                <a:srgbClr val="0000FF"/>
              </a:solidFill>
              <a:effectLst/>
              <a:latin typeface="Comic Sans MS" pitchFamily="66" charset="0"/>
            </a:endParaRPr>
          </a:p>
        </p:txBody>
      </p:sp>
      <p:sp>
        <p:nvSpPr>
          <p:cNvPr id="2" name="Title 1"/>
          <p:cNvSpPr>
            <a:spLocks noGrp="1"/>
          </p:cNvSpPr>
          <p:nvPr>
            <p:ph type="title"/>
          </p:nvPr>
        </p:nvSpPr>
        <p:spPr/>
        <p:txBody>
          <a:bodyPr/>
          <a:lstStyle/>
          <a:p>
            <a:r>
              <a:rPr lang="en-US" dirty="0" smtClean="0"/>
              <a:t>Facet</a:t>
            </a:r>
            <a:endParaRPr lang="en-US" dirty="0"/>
          </a:p>
        </p:txBody>
      </p:sp>
      <p:sp>
        <p:nvSpPr>
          <p:cNvPr id="3" name="Footer Placeholder 2"/>
          <p:cNvSpPr>
            <a:spLocks noGrp="1"/>
          </p:cNvSpPr>
          <p:nvPr>
            <p:ph type="ftr" sz="quarter" idx="11"/>
          </p:nvPr>
        </p:nvSpPr>
        <p:spPr/>
        <p:txBody>
          <a:bodyPr/>
          <a:lstStyle/>
          <a:p>
            <a:r>
              <a:rPr lang="en-US" smtClean="0"/>
              <a:t>Distributed Computing through Combinatorial Topology</a:t>
            </a:r>
            <a:endParaRPr lang="en-US"/>
          </a:p>
        </p:txBody>
      </p:sp>
      <p:sp>
        <p:nvSpPr>
          <p:cNvPr id="4" name="Slide Number Placeholder 3"/>
          <p:cNvSpPr>
            <a:spLocks noGrp="1"/>
          </p:cNvSpPr>
          <p:nvPr>
            <p:ph type="sldNum" sz="quarter" idx="12"/>
          </p:nvPr>
        </p:nvSpPr>
        <p:spPr/>
        <p:txBody>
          <a:bodyPr/>
          <a:lstStyle/>
          <a:p>
            <a:fld id="{E43608CE-920D-4F6F-98C9-0491388AB413}" type="slidenum">
              <a:rPr lang="en-US" smtClean="0"/>
              <a:pPr/>
              <a:t>59</a:t>
            </a:fld>
            <a:endParaRPr lang="en-US"/>
          </a:p>
        </p:txBody>
      </p:sp>
      <p:cxnSp>
        <p:nvCxnSpPr>
          <p:cNvPr id="8" name="Straight Connector 7"/>
          <p:cNvCxnSpPr>
            <a:stCxn id="6" idx="4"/>
            <a:endCxn id="6" idx="1"/>
          </p:cNvCxnSpPr>
          <p:nvPr/>
        </p:nvCxnSpPr>
        <p:spPr bwMode="auto">
          <a:xfrm>
            <a:off x="3446991" y="1724442"/>
            <a:ext cx="2250018" cy="3409117"/>
          </a:xfrm>
          <a:prstGeom prst="line">
            <a:avLst/>
          </a:prstGeom>
          <a:noFill/>
          <a:ln w="38100" cap="flat" cmpd="sng" algn="ctr">
            <a:solidFill>
              <a:schemeClr val="tx1"/>
            </a:solidFill>
            <a:prstDash val="solid"/>
            <a:round/>
            <a:headEnd type="none" w="med" len="med"/>
            <a:tailEnd type="none" w="med" len="med"/>
          </a:ln>
          <a:effectLst/>
        </p:spPr>
      </p:cxnSp>
      <p:cxnSp>
        <p:nvCxnSpPr>
          <p:cNvPr id="9" name="Straight Connector 8"/>
          <p:cNvCxnSpPr>
            <a:stCxn id="6" idx="2"/>
            <a:endCxn id="6" idx="5"/>
          </p:cNvCxnSpPr>
          <p:nvPr/>
        </p:nvCxnSpPr>
        <p:spPr bwMode="auto">
          <a:xfrm flipV="1">
            <a:off x="3446991" y="1724442"/>
            <a:ext cx="2250018" cy="3409117"/>
          </a:xfrm>
          <a:prstGeom prst="line">
            <a:avLst/>
          </a:prstGeom>
          <a:noFill/>
          <a:ln w="38100" cap="flat" cmpd="sng" algn="ctr">
            <a:solidFill>
              <a:schemeClr val="tx1"/>
            </a:solidFill>
            <a:prstDash val="solid"/>
            <a:round/>
            <a:headEnd type="none" w="med" len="med"/>
            <a:tailEnd type="none" w="med" len="med"/>
          </a:ln>
          <a:effectLst/>
        </p:spPr>
      </p:cxnSp>
      <p:cxnSp>
        <p:nvCxnSpPr>
          <p:cNvPr id="10" name="Straight Connector 9"/>
          <p:cNvCxnSpPr/>
          <p:nvPr/>
        </p:nvCxnSpPr>
        <p:spPr bwMode="auto">
          <a:xfrm>
            <a:off x="2594711" y="3512821"/>
            <a:ext cx="3954578" cy="0"/>
          </a:xfrm>
          <a:prstGeom prst="line">
            <a:avLst/>
          </a:prstGeom>
          <a:noFill/>
          <a:ln w="38100" cap="flat" cmpd="sng" algn="ctr">
            <a:solidFill>
              <a:schemeClr val="tx1"/>
            </a:solidFill>
            <a:prstDash val="solid"/>
            <a:round/>
            <a:headEnd type="none" w="med" len="med"/>
            <a:tailEnd type="none" w="med" len="med"/>
          </a:ln>
          <a:effectLst/>
        </p:spPr>
      </p:cxnSp>
      <p:sp>
        <p:nvSpPr>
          <p:cNvPr id="25" name="Oval 24"/>
          <p:cNvSpPr/>
          <p:nvPr/>
        </p:nvSpPr>
        <p:spPr bwMode="auto">
          <a:xfrm>
            <a:off x="6446318" y="3322321"/>
            <a:ext cx="381000" cy="381000"/>
          </a:xfrm>
          <a:prstGeom prst="ellipse">
            <a:avLst/>
          </a:prstGeom>
          <a:solidFill>
            <a:srgbClr val="0000FF"/>
          </a:solidFill>
          <a:ln w="38100"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smtClean="0">
              <a:ln>
                <a:noFill/>
              </a:ln>
              <a:solidFill>
                <a:srgbClr val="0000FF"/>
              </a:solidFill>
              <a:effectLst/>
              <a:latin typeface="Comic Sans MS" pitchFamily="66" charset="0"/>
            </a:endParaRPr>
          </a:p>
        </p:txBody>
      </p:sp>
      <p:sp>
        <p:nvSpPr>
          <p:cNvPr id="26" name="Oval 25"/>
          <p:cNvSpPr/>
          <p:nvPr/>
        </p:nvSpPr>
        <p:spPr bwMode="auto">
          <a:xfrm>
            <a:off x="2404211" y="3322321"/>
            <a:ext cx="381000" cy="381000"/>
          </a:xfrm>
          <a:prstGeom prst="ellipse">
            <a:avLst/>
          </a:prstGeom>
          <a:solidFill>
            <a:srgbClr val="0000FF"/>
          </a:solidFill>
          <a:ln w="38100"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smtClean="0">
              <a:ln>
                <a:noFill/>
              </a:ln>
              <a:solidFill>
                <a:srgbClr val="0000FF"/>
              </a:solidFill>
              <a:effectLst/>
              <a:latin typeface="Comic Sans MS" pitchFamily="66" charset="0"/>
            </a:endParaRPr>
          </a:p>
        </p:txBody>
      </p:sp>
      <p:sp>
        <p:nvSpPr>
          <p:cNvPr id="29" name="Oval 28"/>
          <p:cNvSpPr/>
          <p:nvPr/>
        </p:nvSpPr>
        <p:spPr bwMode="auto">
          <a:xfrm>
            <a:off x="3263478" y="4970059"/>
            <a:ext cx="381000" cy="381000"/>
          </a:xfrm>
          <a:prstGeom prst="ellipse">
            <a:avLst/>
          </a:prstGeom>
          <a:solidFill>
            <a:srgbClr val="0000FF"/>
          </a:solidFill>
          <a:ln w="38100"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smtClean="0">
              <a:ln>
                <a:noFill/>
              </a:ln>
              <a:solidFill>
                <a:srgbClr val="0000FF"/>
              </a:solidFill>
              <a:effectLst/>
              <a:latin typeface="Comic Sans MS" pitchFamily="66" charset="0"/>
            </a:endParaRPr>
          </a:p>
        </p:txBody>
      </p:sp>
      <p:sp>
        <p:nvSpPr>
          <p:cNvPr id="30" name="Oval 29"/>
          <p:cNvSpPr/>
          <p:nvPr/>
        </p:nvSpPr>
        <p:spPr bwMode="auto">
          <a:xfrm>
            <a:off x="5506509" y="4970059"/>
            <a:ext cx="381000" cy="381000"/>
          </a:xfrm>
          <a:prstGeom prst="ellipse">
            <a:avLst/>
          </a:prstGeom>
          <a:solidFill>
            <a:srgbClr val="0000FF"/>
          </a:solidFill>
          <a:ln w="38100"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smtClean="0">
              <a:ln>
                <a:noFill/>
              </a:ln>
              <a:solidFill>
                <a:srgbClr val="0000FF"/>
              </a:solidFill>
              <a:effectLst/>
              <a:latin typeface="Comic Sans MS" pitchFamily="66" charset="0"/>
            </a:endParaRPr>
          </a:p>
        </p:txBody>
      </p:sp>
      <p:sp>
        <p:nvSpPr>
          <p:cNvPr id="31" name="Text Box 122"/>
          <p:cNvSpPr txBox="1">
            <a:spLocks noChangeArrowheads="1"/>
          </p:cNvSpPr>
          <p:nvPr/>
        </p:nvSpPr>
        <p:spPr bwMode="auto">
          <a:xfrm>
            <a:off x="783431" y="4099658"/>
            <a:ext cx="7577139" cy="523220"/>
          </a:xfrm>
          <a:prstGeom prst="rect">
            <a:avLst/>
          </a:prstGeom>
          <a:solidFill>
            <a:schemeClr val="bg1">
              <a:alpha val="89999"/>
            </a:schemeClr>
          </a:solidFill>
          <a:ln w="38100" algn="ctr">
            <a:solidFill>
              <a:srgbClr val="FF0000"/>
            </a:solidFill>
            <a:miter lim="800000"/>
            <a:headEnd/>
            <a:tailEnd/>
          </a:ln>
          <a:effectLst>
            <a:outerShdw blurRad="50800" dist="38100" dir="2700000" algn="tl" rotWithShape="0">
              <a:prstClr val="black">
                <a:alpha val="40000"/>
              </a:prstClr>
            </a:outerShdw>
          </a:effectLst>
        </p:spPr>
        <p:txBody>
          <a:bodyPr wrap="none">
            <a:spAutoFit/>
          </a:bodyPr>
          <a:lstStyle/>
          <a:p>
            <a:pPr algn="l"/>
            <a:r>
              <a:rPr lang="en-US" sz="2800" dirty="0" smtClean="0">
                <a:latin typeface="Arial" pitchFamily="34" charset="0"/>
                <a:cs typeface="Arial" pitchFamily="34" charset="0"/>
              </a:rPr>
              <a:t>A facet of </a:t>
            </a:r>
            <a:r>
              <a:rPr lang="en-US" sz="2800" dirty="0" smtClean="0">
                <a:solidFill>
                  <a:schemeClr val="tx1"/>
                </a:solidFill>
                <a:latin typeface="cmsy10"/>
                <a:cs typeface="Arial" pitchFamily="34" charset="0"/>
              </a:rPr>
              <a:t>K</a:t>
            </a:r>
            <a:r>
              <a:rPr lang="en-US" sz="2800" dirty="0" smtClean="0">
                <a:latin typeface="Arial" pitchFamily="34" charset="0"/>
                <a:cs typeface="Arial" pitchFamily="34" charset="0"/>
              </a:rPr>
              <a:t> is a simplex of maximal dimension</a:t>
            </a:r>
          </a:p>
        </p:txBody>
      </p:sp>
      <p:sp>
        <p:nvSpPr>
          <p:cNvPr id="32" name="Freeform 31"/>
          <p:cNvSpPr/>
          <p:nvPr/>
        </p:nvSpPr>
        <p:spPr bwMode="auto">
          <a:xfrm>
            <a:off x="3474720" y="1691640"/>
            <a:ext cx="2209800" cy="1767840"/>
          </a:xfrm>
          <a:custGeom>
            <a:avLst/>
            <a:gdLst>
              <a:gd name="connsiteX0" fmla="*/ 0 w 2209800"/>
              <a:gd name="connsiteY0" fmla="*/ 45720 h 1767840"/>
              <a:gd name="connsiteX1" fmla="*/ 1112520 w 2209800"/>
              <a:gd name="connsiteY1" fmla="*/ 1767840 h 1767840"/>
              <a:gd name="connsiteX2" fmla="*/ 2209800 w 2209800"/>
              <a:gd name="connsiteY2" fmla="*/ 0 h 1767840"/>
              <a:gd name="connsiteX3" fmla="*/ 45720 w 2209800"/>
              <a:gd name="connsiteY3" fmla="*/ 76200 h 1767840"/>
            </a:gdLst>
            <a:ahLst/>
            <a:cxnLst>
              <a:cxn ang="0">
                <a:pos x="connsiteX0" y="connsiteY0"/>
              </a:cxn>
              <a:cxn ang="0">
                <a:pos x="connsiteX1" y="connsiteY1"/>
              </a:cxn>
              <a:cxn ang="0">
                <a:pos x="connsiteX2" y="connsiteY2"/>
              </a:cxn>
              <a:cxn ang="0">
                <a:pos x="connsiteX3" y="connsiteY3"/>
              </a:cxn>
            </a:cxnLst>
            <a:rect l="l" t="t" r="r" b="b"/>
            <a:pathLst>
              <a:path w="2209800" h="1767840">
                <a:moveTo>
                  <a:pt x="0" y="45720"/>
                </a:moveTo>
                <a:lnTo>
                  <a:pt x="1112520" y="1767840"/>
                </a:lnTo>
                <a:lnTo>
                  <a:pt x="2209800" y="0"/>
                </a:lnTo>
                <a:lnTo>
                  <a:pt x="45720" y="76200"/>
                </a:lnTo>
              </a:path>
            </a:pathLst>
          </a:custGeom>
          <a:solidFill>
            <a:srgbClr val="FF0000"/>
          </a:solidFill>
          <a:ln w="9525"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smtClean="0">
              <a:ln>
                <a:noFill/>
              </a:ln>
              <a:solidFill>
                <a:srgbClr val="0000FF"/>
              </a:solidFill>
              <a:effectLst/>
              <a:latin typeface="Comic Sans MS" pitchFamily="66" charset="0"/>
            </a:endParaRPr>
          </a:p>
        </p:txBody>
      </p:sp>
      <p:sp>
        <p:nvSpPr>
          <p:cNvPr id="24" name="Oval 23"/>
          <p:cNvSpPr/>
          <p:nvPr/>
        </p:nvSpPr>
        <p:spPr bwMode="auto">
          <a:xfrm>
            <a:off x="4381500" y="3322321"/>
            <a:ext cx="381000" cy="381000"/>
          </a:xfrm>
          <a:prstGeom prst="ellipse">
            <a:avLst/>
          </a:prstGeom>
          <a:solidFill>
            <a:srgbClr val="0000FF"/>
          </a:solidFill>
          <a:ln w="38100"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smtClean="0">
              <a:ln>
                <a:noFill/>
              </a:ln>
              <a:solidFill>
                <a:srgbClr val="0000FF"/>
              </a:solidFill>
              <a:effectLst/>
              <a:latin typeface="Comic Sans MS" pitchFamily="66" charset="0"/>
            </a:endParaRPr>
          </a:p>
        </p:txBody>
      </p:sp>
      <p:sp>
        <p:nvSpPr>
          <p:cNvPr id="27" name="Oval 26"/>
          <p:cNvSpPr/>
          <p:nvPr/>
        </p:nvSpPr>
        <p:spPr bwMode="auto">
          <a:xfrm>
            <a:off x="3256491" y="1533941"/>
            <a:ext cx="381000" cy="381000"/>
          </a:xfrm>
          <a:prstGeom prst="ellipse">
            <a:avLst/>
          </a:prstGeom>
          <a:solidFill>
            <a:srgbClr val="0000FF"/>
          </a:solidFill>
          <a:ln w="38100"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smtClean="0">
              <a:ln>
                <a:noFill/>
              </a:ln>
              <a:solidFill>
                <a:srgbClr val="0000FF"/>
              </a:solidFill>
              <a:effectLst/>
              <a:latin typeface="Comic Sans MS" pitchFamily="66" charset="0"/>
            </a:endParaRPr>
          </a:p>
        </p:txBody>
      </p:sp>
      <p:sp>
        <p:nvSpPr>
          <p:cNvPr id="28" name="Oval 27"/>
          <p:cNvSpPr/>
          <p:nvPr/>
        </p:nvSpPr>
        <p:spPr bwMode="auto">
          <a:xfrm>
            <a:off x="5506509" y="1533941"/>
            <a:ext cx="381000" cy="381000"/>
          </a:xfrm>
          <a:prstGeom prst="ellipse">
            <a:avLst/>
          </a:prstGeom>
          <a:solidFill>
            <a:srgbClr val="0000FF"/>
          </a:solidFill>
          <a:ln w="38100"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smtClean="0">
              <a:ln>
                <a:noFill/>
              </a:ln>
              <a:solidFill>
                <a:srgbClr val="0000FF"/>
              </a:solidFill>
              <a:effectLst/>
              <a:latin typeface="Comic Sans MS" pitchFamily="66" charset="0"/>
            </a:endParaRPr>
          </a:p>
        </p:txBody>
      </p:sp>
    </p:spTree>
    <p:extLst>
      <p:ext uri="{BB962C8B-B14F-4D97-AF65-F5344CB8AC3E}">
        <p14:creationId xmlns:p14="http://schemas.microsoft.com/office/powerpoint/2010/main" val="38145506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Rectangle 68"/>
          <p:cNvSpPr/>
          <p:nvPr/>
        </p:nvSpPr>
        <p:spPr bwMode="auto">
          <a:xfrm>
            <a:off x="8539089" y="2851445"/>
            <a:ext cx="393896" cy="509493"/>
          </a:xfrm>
          <a:prstGeom prst="rect">
            <a:avLst/>
          </a:prstGeom>
          <a:solidFill>
            <a:schemeClr val="bg1">
              <a:lumMod val="95000"/>
            </a:schemeClr>
          </a:solidFill>
          <a:ln w="38100" cap="flat" cmpd="sng" algn="ctr">
            <a:solidFill>
              <a:schemeClr val="bg1">
                <a:lumMod val="50000"/>
              </a:schemeClr>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600" b="0" i="0" u="none" strike="noStrike" cap="none" normalizeH="0" baseline="0" dirty="0" smtClean="0">
              <a:ln>
                <a:noFill/>
              </a:ln>
              <a:solidFill>
                <a:srgbClr val="0000FF"/>
              </a:solidFill>
              <a:effectLst/>
              <a:latin typeface="Arial" pitchFamily="34" charset="0"/>
              <a:cs typeface="Arial" pitchFamily="34" charset="0"/>
            </a:endParaRPr>
          </a:p>
        </p:txBody>
      </p:sp>
      <p:sp>
        <p:nvSpPr>
          <p:cNvPr id="6" name="Title 5"/>
          <p:cNvSpPr>
            <a:spLocks noGrp="1"/>
          </p:cNvSpPr>
          <p:nvPr>
            <p:ph type="title"/>
          </p:nvPr>
        </p:nvSpPr>
        <p:spPr/>
        <p:txBody>
          <a:bodyPr/>
          <a:lstStyle/>
          <a:p>
            <a:r>
              <a:rPr lang="en-US" dirty="0" smtClean="0"/>
              <a:t>Muddy Children</a:t>
            </a:r>
            <a:endParaRPr lang="en-US" dirty="0"/>
          </a:p>
        </p:txBody>
      </p:sp>
      <p:sp>
        <p:nvSpPr>
          <p:cNvPr id="3" name="Slide Number Placeholder 2"/>
          <p:cNvSpPr>
            <a:spLocks noGrp="1"/>
          </p:cNvSpPr>
          <p:nvPr>
            <p:ph type="sldNum" sz="quarter" idx="11"/>
          </p:nvPr>
        </p:nvSpPr>
        <p:spPr/>
        <p:txBody>
          <a:bodyPr/>
          <a:lstStyle/>
          <a:p>
            <a:fld id="{0278A794-4692-4779-9EBA-A0B3349CB0A1}" type="slidenum">
              <a:rPr lang="en-US" smtClean="0"/>
              <a:pPr/>
              <a:t>6</a:t>
            </a:fld>
            <a:endParaRPr lang="en-US"/>
          </a:p>
        </p:txBody>
      </p:sp>
      <p:sp>
        <p:nvSpPr>
          <p:cNvPr id="2" name="Footer Placeholder 1"/>
          <p:cNvSpPr>
            <a:spLocks noGrp="1"/>
          </p:cNvSpPr>
          <p:nvPr>
            <p:ph type="ftr" sz="quarter" idx="4294967295"/>
          </p:nvPr>
        </p:nvSpPr>
        <p:spPr>
          <a:xfrm>
            <a:off x="3124200" y="6248400"/>
            <a:ext cx="2895600" cy="457200"/>
          </a:xfrm>
        </p:spPr>
        <p:txBody>
          <a:bodyPr/>
          <a:lstStyle/>
          <a:p>
            <a:r>
              <a:rPr lang="en-US" dirty="0" smtClean="0"/>
              <a:t>Distributed Computing though Combinatorial Topology</a:t>
            </a:r>
            <a:endParaRPr lang="en-US" dirty="0"/>
          </a:p>
        </p:txBody>
      </p:sp>
      <p:grpSp>
        <p:nvGrpSpPr>
          <p:cNvPr id="7" name="Group 50"/>
          <p:cNvGrpSpPr>
            <a:grpSpLocks/>
          </p:cNvGrpSpPr>
          <p:nvPr/>
        </p:nvGrpSpPr>
        <p:grpSpPr bwMode="auto">
          <a:xfrm>
            <a:off x="2461999" y="2936282"/>
            <a:ext cx="1447800" cy="1295400"/>
            <a:chOff x="3168" y="1824"/>
            <a:chExt cx="912" cy="816"/>
          </a:xfrm>
          <a:gradFill>
            <a:gsLst>
              <a:gs pos="10000">
                <a:schemeClr val="bg1"/>
              </a:gs>
              <a:gs pos="87000">
                <a:schemeClr val="tx1"/>
              </a:gs>
              <a:gs pos="100000">
                <a:schemeClr val="accent1">
                  <a:tint val="23500"/>
                  <a:satMod val="160000"/>
                </a:schemeClr>
              </a:gs>
            </a:gsLst>
            <a:lin ang="5400000" scaled="0"/>
          </a:gradFill>
        </p:grpSpPr>
        <p:sp>
          <p:nvSpPr>
            <p:cNvPr id="8" name="Freeform 51"/>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9" name="Freeform 52"/>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0" name="Freeform 53"/>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1" name="Freeform 54"/>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grpFill/>
            <a:ln w="38100">
              <a:solidFill>
                <a:schemeClr val="tx1"/>
              </a:solidFill>
              <a:round/>
              <a:headEnd/>
              <a:tailEnd/>
            </a:ln>
          </p:spPr>
          <p:txBody>
            <a:bodyPr wrap="none" anchor="ctr"/>
            <a:lstStyle/>
            <a:p>
              <a:endParaRPr lang="en-US" dirty="0">
                <a:latin typeface="Arial" pitchFamily="34" charset="0"/>
              </a:endParaRPr>
            </a:p>
          </p:txBody>
        </p:sp>
        <p:sp>
          <p:nvSpPr>
            <p:cNvPr id="12" name="Freeform 55"/>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grpFill/>
            <a:ln w="38100">
              <a:solidFill>
                <a:schemeClr val="tx1"/>
              </a:solidFill>
              <a:round/>
              <a:headEnd/>
              <a:tailEnd/>
            </a:ln>
          </p:spPr>
          <p:txBody>
            <a:bodyPr wrap="none" anchor="ctr"/>
            <a:lstStyle/>
            <a:p>
              <a:endParaRPr lang="en-US" dirty="0">
                <a:latin typeface="Arial" pitchFamily="34" charset="0"/>
              </a:endParaRPr>
            </a:p>
          </p:txBody>
        </p:sp>
        <p:sp>
          <p:nvSpPr>
            <p:cNvPr id="13" name="Freeform 56"/>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grpFill/>
            <a:ln w="38100">
              <a:solidFill>
                <a:schemeClr val="tx1"/>
              </a:solidFill>
              <a:round/>
              <a:headEnd/>
              <a:tailEnd/>
            </a:ln>
          </p:spPr>
          <p:txBody>
            <a:bodyPr wrap="none" anchor="ctr"/>
            <a:lstStyle/>
            <a:p>
              <a:endParaRPr lang="en-US" dirty="0">
                <a:latin typeface="Arial" pitchFamily="34" charset="0"/>
              </a:endParaRPr>
            </a:p>
          </p:txBody>
        </p:sp>
        <p:sp>
          <p:nvSpPr>
            <p:cNvPr id="14" name="Freeform 57"/>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5" name="Freeform 58"/>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6" name="Freeform 59"/>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grpSp>
      <p:grpSp>
        <p:nvGrpSpPr>
          <p:cNvPr id="27" name="Group 50"/>
          <p:cNvGrpSpPr>
            <a:grpSpLocks/>
          </p:cNvGrpSpPr>
          <p:nvPr/>
        </p:nvGrpSpPr>
        <p:grpSpPr bwMode="auto">
          <a:xfrm>
            <a:off x="1132005" y="3623575"/>
            <a:ext cx="1447800" cy="1295400"/>
            <a:chOff x="3168" y="1824"/>
            <a:chExt cx="912" cy="816"/>
          </a:xfrm>
        </p:grpSpPr>
        <p:sp>
          <p:nvSpPr>
            <p:cNvPr id="28" name="Freeform 51"/>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29" name="Freeform 52"/>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30" name="Freeform 53"/>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31" name="Freeform 54"/>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00FFFF"/>
            </a:solidFill>
            <a:ln w="38100">
              <a:solidFill>
                <a:schemeClr val="tx1"/>
              </a:solidFill>
              <a:round/>
              <a:headEnd/>
              <a:tailEnd/>
            </a:ln>
          </p:spPr>
          <p:txBody>
            <a:bodyPr wrap="none" anchor="ctr"/>
            <a:lstStyle/>
            <a:p>
              <a:endParaRPr lang="en-US" dirty="0">
                <a:latin typeface="Arial" pitchFamily="34" charset="0"/>
              </a:endParaRPr>
            </a:p>
          </p:txBody>
        </p:sp>
        <p:sp>
          <p:nvSpPr>
            <p:cNvPr id="32" name="Freeform 55"/>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00FFFF"/>
            </a:solidFill>
            <a:ln w="38100">
              <a:solidFill>
                <a:schemeClr val="tx1"/>
              </a:solidFill>
              <a:round/>
              <a:headEnd/>
              <a:tailEnd/>
            </a:ln>
          </p:spPr>
          <p:txBody>
            <a:bodyPr wrap="none" anchor="ctr"/>
            <a:lstStyle/>
            <a:p>
              <a:endParaRPr lang="en-US" dirty="0">
                <a:latin typeface="Arial" pitchFamily="34" charset="0"/>
              </a:endParaRPr>
            </a:p>
          </p:txBody>
        </p:sp>
        <p:sp>
          <p:nvSpPr>
            <p:cNvPr id="33" name="Freeform 56"/>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00FFFF"/>
            </a:solidFill>
            <a:ln w="38100">
              <a:solidFill>
                <a:schemeClr val="tx1"/>
              </a:solidFill>
              <a:round/>
              <a:headEnd/>
              <a:tailEnd/>
            </a:ln>
          </p:spPr>
          <p:txBody>
            <a:bodyPr wrap="none" anchor="ctr"/>
            <a:lstStyle/>
            <a:p>
              <a:endParaRPr lang="en-US" dirty="0">
                <a:latin typeface="Arial" pitchFamily="34" charset="0"/>
              </a:endParaRPr>
            </a:p>
          </p:txBody>
        </p:sp>
        <p:sp>
          <p:nvSpPr>
            <p:cNvPr id="34" name="Freeform 57"/>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35" name="Freeform 58"/>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36" name="Freeform 59"/>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grpSp>
      <p:grpSp>
        <p:nvGrpSpPr>
          <p:cNvPr id="39" name="Group 50"/>
          <p:cNvGrpSpPr>
            <a:grpSpLocks/>
          </p:cNvGrpSpPr>
          <p:nvPr/>
        </p:nvGrpSpPr>
        <p:grpSpPr bwMode="auto">
          <a:xfrm>
            <a:off x="3791992" y="2248989"/>
            <a:ext cx="1447800" cy="1295400"/>
            <a:chOff x="3168" y="1824"/>
            <a:chExt cx="912" cy="816"/>
          </a:xfrm>
          <a:gradFill>
            <a:gsLst>
              <a:gs pos="10000">
                <a:srgbClr val="FF7C80"/>
              </a:gs>
              <a:gs pos="87000">
                <a:schemeClr val="tx1"/>
              </a:gs>
              <a:gs pos="100000">
                <a:schemeClr val="accent1">
                  <a:tint val="23500"/>
                  <a:satMod val="160000"/>
                </a:schemeClr>
              </a:gs>
            </a:gsLst>
            <a:lin ang="5400000" scaled="0"/>
          </a:gradFill>
        </p:grpSpPr>
        <p:sp>
          <p:nvSpPr>
            <p:cNvPr id="40" name="Freeform 51"/>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41" name="Freeform 52"/>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42" name="Freeform 53"/>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43" name="Freeform 54"/>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grpFill/>
            <a:ln w="38100">
              <a:solidFill>
                <a:schemeClr val="tx1"/>
              </a:solidFill>
              <a:round/>
              <a:headEnd/>
              <a:tailEnd/>
            </a:ln>
          </p:spPr>
          <p:txBody>
            <a:bodyPr wrap="none" anchor="ctr"/>
            <a:lstStyle/>
            <a:p>
              <a:endParaRPr lang="en-US" dirty="0">
                <a:latin typeface="Arial" pitchFamily="34" charset="0"/>
              </a:endParaRPr>
            </a:p>
          </p:txBody>
        </p:sp>
        <p:sp>
          <p:nvSpPr>
            <p:cNvPr id="44" name="Freeform 55"/>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grpFill/>
            <a:ln w="38100">
              <a:solidFill>
                <a:schemeClr val="tx1"/>
              </a:solidFill>
              <a:round/>
              <a:headEnd/>
              <a:tailEnd/>
            </a:ln>
          </p:spPr>
          <p:txBody>
            <a:bodyPr wrap="none" anchor="ctr"/>
            <a:lstStyle/>
            <a:p>
              <a:endParaRPr lang="en-US" dirty="0">
                <a:latin typeface="Arial" pitchFamily="34" charset="0"/>
              </a:endParaRPr>
            </a:p>
          </p:txBody>
        </p:sp>
        <p:sp>
          <p:nvSpPr>
            <p:cNvPr id="45" name="Freeform 56"/>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grpFill/>
            <a:ln w="38100">
              <a:solidFill>
                <a:schemeClr val="tx1"/>
              </a:solidFill>
              <a:round/>
              <a:headEnd/>
              <a:tailEnd/>
            </a:ln>
          </p:spPr>
          <p:txBody>
            <a:bodyPr wrap="none" anchor="ctr"/>
            <a:lstStyle/>
            <a:p>
              <a:endParaRPr lang="en-US" dirty="0">
                <a:latin typeface="Arial" pitchFamily="34" charset="0"/>
              </a:endParaRPr>
            </a:p>
          </p:txBody>
        </p:sp>
        <p:sp>
          <p:nvSpPr>
            <p:cNvPr id="46" name="Freeform 57"/>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47" name="Freeform 58"/>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48" name="Freeform 59"/>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grpSp>
      <p:sp>
        <p:nvSpPr>
          <p:cNvPr id="65" name="Rounded Rectangle 64"/>
          <p:cNvSpPr/>
          <p:nvPr/>
        </p:nvSpPr>
        <p:spPr bwMode="auto">
          <a:xfrm>
            <a:off x="6348099" y="1991100"/>
            <a:ext cx="1449057" cy="715089"/>
          </a:xfrm>
          <a:prstGeom prst="roundRect">
            <a:avLst/>
          </a:prstGeom>
          <a:solidFill>
            <a:schemeClr val="tx1"/>
          </a:solidFill>
          <a:ln w="38100" cap="flat" cmpd="sng" algn="ctr">
            <a:solidFill>
              <a:srgbClr val="0000FF"/>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600" b="0" i="0" u="none" strike="noStrike" cap="none" normalizeH="0" baseline="0" smtClean="0">
                <a:ln>
                  <a:noFill/>
                </a:ln>
                <a:solidFill>
                  <a:srgbClr val="FF0000"/>
                </a:solidFill>
                <a:effectLst/>
                <a:latin typeface="Arial" pitchFamily="34" charset="0"/>
                <a:cs typeface="Arial" pitchFamily="34" charset="0"/>
              </a:rPr>
              <a:t>11:01</a:t>
            </a:r>
            <a:endParaRPr kumimoji="0" lang="en-US" sz="3600" b="0" i="0" u="none" strike="noStrike" cap="none" normalizeH="0" baseline="0" dirty="0" smtClean="0">
              <a:ln>
                <a:noFill/>
              </a:ln>
              <a:solidFill>
                <a:srgbClr val="FF0000"/>
              </a:solidFill>
              <a:effectLst/>
              <a:latin typeface="Arial" pitchFamily="34" charset="0"/>
              <a:cs typeface="Arial" pitchFamily="34" charset="0"/>
            </a:endParaRPr>
          </a:p>
        </p:txBody>
      </p:sp>
      <p:sp>
        <p:nvSpPr>
          <p:cNvPr id="67" name="Freeform 66"/>
          <p:cNvSpPr/>
          <p:nvPr/>
        </p:nvSpPr>
        <p:spPr bwMode="auto">
          <a:xfrm>
            <a:off x="7568418" y="2743200"/>
            <a:ext cx="1069145" cy="416377"/>
          </a:xfrm>
          <a:custGeom>
            <a:avLst/>
            <a:gdLst>
              <a:gd name="connsiteX0" fmla="*/ 0 w 1069145"/>
              <a:gd name="connsiteY0" fmla="*/ 0 h 416377"/>
              <a:gd name="connsiteX1" fmla="*/ 534573 w 1069145"/>
              <a:gd name="connsiteY1" fmla="*/ 379828 h 416377"/>
              <a:gd name="connsiteX2" fmla="*/ 1069145 w 1069145"/>
              <a:gd name="connsiteY2" fmla="*/ 379828 h 416377"/>
            </a:gdLst>
            <a:ahLst/>
            <a:cxnLst>
              <a:cxn ang="0">
                <a:pos x="connsiteX0" y="connsiteY0"/>
              </a:cxn>
              <a:cxn ang="0">
                <a:pos x="connsiteX1" y="connsiteY1"/>
              </a:cxn>
              <a:cxn ang="0">
                <a:pos x="connsiteX2" y="connsiteY2"/>
              </a:cxn>
            </a:cxnLst>
            <a:rect l="l" t="t" r="r" b="b"/>
            <a:pathLst>
              <a:path w="1069145" h="416377">
                <a:moveTo>
                  <a:pt x="0" y="0"/>
                </a:moveTo>
                <a:cubicBezTo>
                  <a:pt x="178191" y="158261"/>
                  <a:pt x="356382" y="316523"/>
                  <a:pt x="534573" y="379828"/>
                </a:cubicBezTo>
                <a:cubicBezTo>
                  <a:pt x="712764" y="443133"/>
                  <a:pt x="890954" y="411480"/>
                  <a:pt x="1069145" y="379828"/>
                </a:cubicBezTo>
              </a:path>
            </a:pathLst>
          </a:custGeom>
          <a:noFill/>
          <a:ln w="38100" cap="flat" cmpd="sng" algn="ctr">
            <a:solidFill>
              <a:schemeClr val="bg1">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dirty="0" smtClean="0">
              <a:ln>
                <a:noFill/>
              </a:ln>
              <a:solidFill>
                <a:srgbClr val="0000FF"/>
              </a:solidFill>
              <a:effectLst/>
              <a:latin typeface="Arial" pitchFamily="34" charset="0"/>
            </a:endParaRPr>
          </a:p>
        </p:txBody>
      </p:sp>
      <p:sp>
        <p:nvSpPr>
          <p:cNvPr id="68" name="Chord 67"/>
          <p:cNvSpPr/>
          <p:nvPr/>
        </p:nvSpPr>
        <p:spPr bwMode="auto">
          <a:xfrm>
            <a:off x="8637563" y="2987543"/>
            <a:ext cx="175846" cy="175846"/>
          </a:xfrm>
          <a:prstGeom prst="chord">
            <a:avLst/>
          </a:prstGeom>
          <a:solidFill>
            <a:schemeClr val="bg1">
              <a:lumMod val="95000"/>
            </a:schemeClr>
          </a:solidFill>
          <a:ln w="38100" cap="flat" cmpd="sng" algn="ctr">
            <a:solidFill>
              <a:schemeClr val="bg1">
                <a:lumMod val="50000"/>
              </a:schemeClr>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600" b="0" i="0" u="none" strike="noStrike" cap="none" normalizeH="0" baseline="0" dirty="0" smtClean="0">
              <a:ln>
                <a:noFill/>
              </a:ln>
              <a:solidFill>
                <a:srgbClr val="0000FF"/>
              </a:solidFill>
              <a:effectLst/>
              <a:latin typeface="Arial" pitchFamily="34" charset="0"/>
              <a:cs typeface="Arial" pitchFamily="34" charset="0"/>
            </a:endParaRPr>
          </a:p>
        </p:txBody>
      </p:sp>
      <p:sp>
        <p:nvSpPr>
          <p:cNvPr id="49" name="Freeform 48"/>
          <p:cNvSpPr/>
          <p:nvPr/>
        </p:nvSpPr>
        <p:spPr bwMode="auto">
          <a:xfrm>
            <a:off x="2766799" y="3481228"/>
            <a:ext cx="4005689" cy="2265893"/>
          </a:xfrm>
          <a:custGeom>
            <a:avLst/>
            <a:gdLst>
              <a:gd name="connsiteX0" fmla="*/ 3291840 w 3857105"/>
              <a:gd name="connsiteY0" fmla="*/ 249382 h 2261062"/>
              <a:gd name="connsiteX1" fmla="*/ 2344189 w 3857105"/>
              <a:gd name="connsiteY1" fmla="*/ 0 h 2261062"/>
              <a:gd name="connsiteX2" fmla="*/ 1546167 w 3857105"/>
              <a:gd name="connsiteY2" fmla="*/ 482138 h 2261062"/>
              <a:gd name="connsiteX3" fmla="*/ 1163781 w 3857105"/>
              <a:gd name="connsiteY3" fmla="*/ 1280160 h 2261062"/>
              <a:gd name="connsiteX4" fmla="*/ 0 w 3857105"/>
              <a:gd name="connsiteY4" fmla="*/ 1645920 h 2261062"/>
              <a:gd name="connsiteX5" fmla="*/ 216131 w 3857105"/>
              <a:gd name="connsiteY5" fmla="*/ 2261062 h 2261062"/>
              <a:gd name="connsiteX6" fmla="*/ 2876203 w 3857105"/>
              <a:gd name="connsiteY6" fmla="*/ 1895302 h 2261062"/>
              <a:gd name="connsiteX7" fmla="*/ 2709949 w 3857105"/>
              <a:gd name="connsiteY7" fmla="*/ 1147157 h 2261062"/>
              <a:gd name="connsiteX8" fmla="*/ 3857105 w 3857105"/>
              <a:gd name="connsiteY8" fmla="*/ 365760 h 2261062"/>
              <a:gd name="connsiteX9" fmla="*/ 3341716 w 3857105"/>
              <a:gd name="connsiteY9" fmla="*/ 249382 h 2261062"/>
              <a:gd name="connsiteX0" fmla="*/ 3291840 w 3857105"/>
              <a:gd name="connsiteY0" fmla="*/ 254213 h 2265893"/>
              <a:gd name="connsiteX1" fmla="*/ 2344189 w 3857105"/>
              <a:gd name="connsiteY1" fmla="*/ 4831 h 2265893"/>
              <a:gd name="connsiteX2" fmla="*/ 1546167 w 3857105"/>
              <a:gd name="connsiteY2" fmla="*/ 486969 h 2265893"/>
              <a:gd name="connsiteX3" fmla="*/ 1163781 w 3857105"/>
              <a:gd name="connsiteY3" fmla="*/ 1284991 h 2265893"/>
              <a:gd name="connsiteX4" fmla="*/ 0 w 3857105"/>
              <a:gd name="connsiteY4" fmla="*/ 1650751 h 2265893"/>
              <a:gd name="connsiteX5" fmla="*/ 216131 w 3857105"/>
              <a:gd name="connsiteY5" fmla="*/ 2265893 h 2265893"/>
              <a:gd name="connsiteX6" fmla="*/ 2876203 w 3857105"/>
              <a:gd name="connsiteY6" fmla="*/ 1900133 h 2265893"/>
              <a:gd name="connsiteX7" fmla="*/ 2709949 w 3857105"/>
              <a:gd name="connsiteY7" fmla="*/ 1151988 h 2265893"/>
              <a:gd name="connsiteX8" fmla="*/ 3857105 w 3857105"/>
              <a:gd name="connsiteY8" fmla="*/ 370591 h 2265893"/>
              <a:gd name="connsiteX9" fmla="*/ 3341716 w 3857105"/>
              <a:gd name="connsiteY9" fmla="*/ 254213 h 2265893"/>
              <a:gd name="connsiteX0" fmla="*/ 3291840 w 3872911"/>
              <a:gd name="connsiteY0" fmla="*/ 254213 h 2265893"/>
              <a:gd name="connsiteX1" fmla="*/ 2344189 w 3872911"/>
              <a:gd name="connsiteY1" fmla="*/ 4831 h 2265893"/>
              <a:gd name="connsiteX2" fmla="*/ 1546167 w 3872911"/>
              <a:gd name="connsiteY2" fmla="*/ 486969 h 2265893"/>
              <a:gd name="connsiteX3" fmla="*/ 1163781 w 3872911"/>
              <a:gd name="connsiteY3" fmla="*/ 1284991 h 2265893"/>
              <a:gd name="connsiteX4" fmla="*/ 0 w 3872911"/>
              <a:gd name="connsiteY4" fmla="*/ 1650751 h 2265893"/>
              <a:gd name="connsiteX5" fmla="*/ 216131 w 3872911"/>
              <a:gd name="connsiteY5" fmla="*/ 2265893 h 2265893"/>
              <a:gd name="connsiteX6" fmla="*/ 2876203 w 3872911"/>
              <a:gd name="connsiteY6" fmla="*/ 1900133 h 2265893"/>
              <a:gd name="connsiteX7" fmla="*/ 2709949 w 3872911"/>
              <a:gd name="connsiteY7" fmla="*/ 1151988 h 2265893"/>
              <a:gd name="connsiteX8" fmla="*/ 3857105 w 3872911"/>
              <a:gd name="connsiteY8" fmla="*/ 370591 h 2265893"/>
              <a:gd name="connsiteX9" fmla="*/ 3341716 w 3872911"/>
              <a:gd name="connsiteY9" fmla="*/ 254213 h 2265893"/>
              <a:gd name="connsiteX0" fmla="*/ 3291840 w 3872911"/>
              <a:gd name="connsiteY0" fmla="*/ 254213 h 2265893"/>
              <a:gd name="connsiteX1" fmla="*/ 2344189 w 3872911"/>
              <a:gd name="connsiteY1" fmla="*/ 4831 h 2265893"/>
              <a:gd name="connsiteX2" fmla="*/ 1546167 w 3872911"/>
              <a:gd name="connsiteY2" fmla="*/ 486969 h 2265893"/>
              <a:gd name="connsiteX3" fmla="*/ 1163781 w 3872911"/>
              <a:gd name="connsiteY3" fmla="*/ 1284991 h 2265893"/>
              <a:gd name="connsiteX4" fmla="*/ 0 w 3872911"/>
              <a:gd name="connsiteY4" fmla="*/ 1650751 h 2265893"/>
              <a:gd name="connsiteX5" fmla="*/ 216131 w 3872911"/>
              <a:gd name="connsiteY5" fmla="*/ 2265893 h 2265893"/>
              <a:gd name="connsiteX6" fmla="*/ 2876203 w 3872911"/>
              <a:gd name="connsiteY6" fmla="*/ 1900133 h 2265893"/>
              <a:gd name="connsiteX7" fmla="*/ 2709949 w 3872911"/>
              <a:gd name="connsiteY7" fmla="*/ 1151988 h 2265893"/>
              <a:gd name="connsiteX8" fmla="*/ 3857105 w 3872911"/>
              <a:gd name="connsiteY8" fmla="*/ 370591 h 2265893"/>
              <a:gd name="connsiteX9" fmla="*/ 3341716 w 3872911"/>
              <a:gd name="connsiteY9" fmla="*/ 254213 h 2265893"/>
              <a:gd name="connsiteX0" fmla="*/ 3424618 w 4005689"/>
              <a:gd name="connsiteY0" fmla="*/ 254213 h 2265893"/>
              <a:gd name="connsiteX1" fmla="*/ 2476967 w 4005689"/>
              <a:gd name="connsiteY1" fmla="*/ 4831 h 2265893"/>
              <a:gd name="connsiteX2" fmla="*/ 1678945 w 4005689"/>
              <a:gd name="connsiteY2" fmla="*/ 486969 h 2265893"/>
              <a:gd name="connsiteX3" fmla="*/ 1296559 w 4005689"/>
              <a:gd name="connsiteY3" fmla="*/ 1284991 h 2265893"/>
              <a:gd name="connsiteX4" fmla="*/ 132778 w 4005689"/>
              <a:gd name="connsiteY4" fmla="*/ 1650751 h 2265893"/>
              <a:gd name="connsiteX5" fmla="*/ 348909 w 4005689"/>
              <a:gd name="connsiteY5" fmla="*/ 2265893 h 2265893"/>
              <a:gd name="connsiteX6" fmla="*/ 3008981 w 4005689"/>
              <a:gd name="connsiteY6" fmla="*/ 1900133 h 2265893"/>
              <a:gd name="connsiteX7" fmla="*/ 2842727 w 4005689"/>
              <a:gd name="connsiteY7" fmla="*/ 1151988 h 2265893"/>
              <a:gd name="connsiteX8" fmla="*/ 3989883 w 4005689"/>
              <a:gd name="connsiteY8" fmla="*/ 370591 h 2265893"/>
              <a:gd name="connsiteX9" fmla="*/ 3474494 w 4005689"/>
              <a:gd name="connsiteY9" fmla="*/ 254213 h 2265893"/>
              <a:gd name="connsiteX0" fmla="*/ 3424618 w 4005689"/>
              <a:gd name="connsiteY0" fmla="*/ 254213 h 2265893"/>
              <a:gd name="connsiteX1" fmla="*/ 2476967 w 4005689"/>
              <a:gd name="connsiteY1" fmla="*/ 4831 h 2265893"/>
              <a:gd name="connsiteX2" fmla="*/ 1678945 w 4005689"/>
              <a:gd name="connsiteY2" fmla="*/ 486969 h 2265893"/>
              <a:gd name="connsiteX3" fmla="*/ 1296559 w 4005689"/>
              <a:gd name="connsiteY3" fmla="*/ 1284991 h 2265893"/>
              <a:gd name="connsiteX4" fmla="*/ 132778 w 4005689"/>
              <a:gd name="connsiteY4" fmla="*/ 1650751 h 2265893"/>
              <a:gd name="connsiteX5" fmla="*/ 348909 w 4005689"/>
              <a:gd name="connsiteY5" fmla="*/ 2265893 h 2265893"/>
              <a:gd name="connsiteX6" fmla="*/ 3008981 w 4005689"/>
              <a:gd name="connsiteY6" fmla="*/ 1900133 h 2265893"/>
              <a:gd name="connsiteX7" fmla="*/ 2842727 w 4005689"/>
              <a:gd name="connsiteY7" fmla="*/ 1151988 h 2265893"/>
              <a:gd name="connsiteX8" fmla="*/ 3989883 w 4005689"/>
              <a:gd name="connsiteY8" fmla="*/ 370591 h 2265893"/>
              <a:gd name="connsiteX9" fmla="*/ 3474494 w 4005689"/>
              <a:gd name="connsiteY9" fmla="*/ 254213 h 2265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05689" h="2265893">
                <a:moveTo>
                  <a:pt x="3424618" y="254213"/>
                </a:moveTo>
                <a:cubicBezTo>
                  <a:pt x="3108734" y="171086"/>
                  <a:pt x="2767913" y="-33962"/>
                  <a:pt x="2476967" y="4831"/>
                </a:cubicBezTo>
                <a:cubicBezTo>
                  <a:pt x="2186022" y="43624"/>
                  <a:pt x="1875680" y="273609"/>
                  <a:pt x="1678945" y="486969"/>
                </a:cubicBezTo>
                <a:lnTo>
                  <a:pt x="1296559" y="1284991"/>
                </a:lnTo>
                <a:cubicBezTo>
                  <a:pt x="1169097" y="1550998"/>
                  <a:pt x="290720" y="1487267"/>
                  <a:pt x="132778" y="1650751"/>
                </a:cubicBezTo>
                <a:cubicBezTo>
                  <a:pt x="-25164" y="1814235"/>
                  <a:pt x="-130458" y="2224329"/>
                  <a:pt x="348909" y="2265893"/>
                </a:cubicBezTo>
                <a:lnTo>
                  <a:pt x="3008981" y="1900133"/>
                </a:lnTo>
                <a:cubicBezTo>
                  <a:pt x="3424617" y="1714482"/>
                  <a:pt x="2679243" y="1406912"/>
                  <a:pt x="2842727" y="1151988"/>
                </a:cubicBezTo>
                <a:cubicBezTo>
                  <a:pt x="3006211" y="897064"/>
                  <a:pt x="3884589" y="520220"/>
                  <a:pt x="3989883" y="370591"/>
                </a:cubicBezTo>
                <a:cubicBezTo>
                  <a:pt x="4095178" y="220962"/>
                  <a:pt x="3646290" y="293006"/>
                  <a:pt x="3474494" y="254213"/>
                </a:cubicBezTo>
              </a:path>
            </a:pathLst>
          </a:custGeom>
          <a:solidFill>
            <a:srgbClr val="C00000"/>
          </a:solidFill>
          <a:ln w="38100" cap="flat" cmpd="sng" algn="ctr">
            <a:solidFill>
              <a:srgbClr val="C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smtClean="0">
              <a:ln>
                <a:noFill/>
              </a:ln>
              <a:solidFill>
                <a:srgbClr val="0000FF"/>
              </a:solidFill>
              <a:effectLst/>
              <a:latin typeface="Comic Sans MS" pitchFamily="66" charset="0"/>
            </a:endParaRPr>
          </a:p>
        </p:txBody>
      </p:sp>
    </p:spTree>
    <p:extLst>
      <p:ext uri="{BB962C8B-B14F-4D97-AF65-F5344CB8AC3E}">
        <p14:creationId xmlns:p14="http://schemas.microsoft.com/office/powerpoint/2010/main" val="152766528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Hexagon 5"/>
          <p:cNvSpPr/>
          <p:nvPr/>
        </p:nvSpPr>
        <p:spPr bwMode="auto">
          <a:xfrm>
            <a:off x="2594711" y="1724441"/>
            <a:ext cx="3954578" cy="3409119"/>
          </a:xfrm>
          <a:prstGeom prst="hexagon">
            <a:avLst/>
          </a:prstGeom>
          <a:solidFill>
            <a:schemeClr val="bg1">
              <a:lumMod val="85000"/>
            </a:schemeClr>
          </a:solidFill>
          <a:ln w="38100"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smtClean="0">
              <a:ln>
                <a:noFill/>
              </a:ln>
              <a:solidFill>
                <a:srgbClr val="0000FF"/>
              </a:solidFill>
              <a:effectLst/>
              <a:latin typeface="Comic Sans MS" pitchFamily="66" charset="0"/>
            </a:endParaRPr>
          </a:p>
        </p:txBody>
      </p:sp>
      <p:sp>
        <p:nvSpPr>
          <p:cNvPr id="2" name="Title 1"/>
          <p:cNvSpPr>
            <a:spLocks noGrp="1"/>
          </p:cNvSpPr>
          <p:nvPr>
            <p:ph type="title"/>
          </p:nvPr>
        </p:nvSpPr>
        <p:spPr/>
        <p:txBody>
          <a:bodyPr/>
          <a:lstStyle/>
          <a:p>
            <a:r>
              <a:rPr lang="en-US" dirty="0" smtClean="0"/>
              <a:t>Star</a:t>
            </a:r>
            <a:endParaRPr lang="en-US" dirty="0"/>
          </a:p>
        </p:txBody>
      </p:sp>
      <p:sp>
        <p:nvSpPr>
          <p:cNvPr id="3" name="Footer Placeholder 2"/>
          <p:cNvSpPr>
            <a:spLocks noGrp="1"/>
          </p:cNvSpPr>
          <p:nvPr>
            <p:ph type="ftr" sz="quarter" idx="11"/>
          </p:nvPr>
        </p:nvSpPr>
        <p:spPr/>
        <p:txBody>
          <a:bodyPr/>
          <a:lstStyle/>
          <a:p>
            <a:r>
              <a:rPr lang="en-US" smtClean="0"/>
              <a:t>Distributed Computing through Combinatorial Topology</a:t>
            </a:r>
            <a:endParaRPr lang="en-US"/>
          </a:p>
        </p:txBody>
      </p:sp>
      <p:sp>
        <p:nvSpPr>
          <p:cNvPr id="4" name="Slide Number Placeholder 3"/>
          <p:cNvSpPr>
            <a:spLocks noGrp="1"/>
          </p:cNvSpPr>
          <p:nvPr>
            <p:ph type="sldNum" sz="quarter" idx="12"/>
          </p:nvPr>
        </p:nvSpPr>
        <p:spPr/>
        <p:txBody>
          <a:bodyPr/>
          <a:lstStyle/>
          <a:p>
            <a:fld id="{E43608CE-920D-4F6F-98C9-0491388AB413}" type="slidenum">
              <a:rPr lang="en-US" smtClean="0"/>
              <a:pPr/>
              <a:t>60</a:t>
            </a:fld>
            <a:endParaRPr lang="en-US"/>
          </a:p>
        </p:txBody>
      </p:sp>
      <p:cxnSp>
        <p:nvCxnSpPr>
          <p:cNvPr id="8" name="Straight Connector 7"/>
          <p:cNvCxnSpPr>
            <a:stCxn id="6" idx="4"/>
            <a:endCxn id="6" idx="1"/>
          </p:cNvCxnSpPr>
          <p:nvPr/>
        </p:nvCxnSpPr>
        <p:spPr bwMode="auto">
          <a:xfrm>
            <a:off x="3446991" y="1724442"/>
            <a:ext cx="2250018" cy="3409117"/>
          </a:xfrm>
          <a:prstGeom prst="line">
            <a:avLst/>
          </a:prstGeom>
          <a:noFill/>
          <a:ln w="38100" cap="flat" cmpd="sng" algn="ctr">
            <a:solidFill>
              <a:schemeClr val="tx1"/>
            </a:solidFill>
            <a:prstDash val="solid"/>
            <a:round/>
            <a:headEnd type="none" w="med" len="med"/>
            <a:tailEnd type="none" w="med" len="med"/>
          </a:ln>
          <a:effectLst/>
        </p:spPr>
      </p:cxnSp>
      <p:cxnSp>
        <p:nvCxnSpPr>
          <p:cNvPr id="9" name="Straight Connector 8"/>
          <p:cNvCxnSpPr>
            <a:stCxn id="6" idx="2"/>
            <a:endCxn id="6" idx="5"/>
          </p:cNvCxnSpPr>
          <p:nvPr/>
        </p:nvCxnSpPr>
        <p:spPr bwMode="auto">
          <a:xfrm flipV="1">
            <a:off x="3446991" y="1724442"/>
            <a:ext cx="2250018" cy="3409117"/>
          </a:xfrm>
          <a:prstGeom prst="line">
            <a:avLst/>
          </a:prstGeom>
          <a:noFill/>
          <a:ln w="38100" cap="flat" cmpd="sng" algn="ctr">
            <a:solidFill>
              <a:schemeClr val="tx1"/>
            </a:solidFill>
            <a:prstDash val="solid"/>
            <a:round/>
            <a:headEnd type="none" w="med" len="med"/>
            <a:tailEnd type="none" w="med" len="med"/>
          </a:ln>
          <a:effectLst/>
        </p:spPr>
      </p:cxnSp>
      <p:cxnSp>
        <p:nvCxnSpPr>
          <p:cNvPr id="10" name="Straight Connector 9"/>
          <p:cNvCxnSpPr/>
          <p:nvPr/>
        </p:nvCxnSpPr>
        <p:spPr bwMode="auto">
          <a:xfrm>
            <a:off x="2594711" y="3512821"/>
            <a:ext cx="3954578" cy="0"/>
          </a:xfrm>
          <a:prstGeom prst="line">
            <a:avLst/>
          </a:prstGeom>
          <a:noFill/>
          <a:ln w="38100" cap="flat" cmpd="sng" algn="ctr">
            <a:solidFill>
              <a:schemeClr val="tx1"/>
            </a:solidFill>
            <a:prstDash val="solid"/>
            <a:round/>
            <a:headEnd type="none" w="med" len="med"/>
            <a:tailEnd type="none" w="med" len="med"/>
          </a:ln>
          <a:effectLst/>
        </p:spPr>
      </p:cxnSp>
      <p:sp>
        <p:nvSpPr>
          <p:cNvPr id="24" name="Oval 23"/>
          <p:cNvSpPr/>
          <p:nvPr/>
        </p:nvSpPr>
        <p:spPr bwMode="auto">
          <a:xfrm>
            <a:off x="4381500" y="3322321"/>
            <a:ext cx="381000" cy="381000"/>
          </a:xfrm>
          <a:prstGeom prst="ellipse">
            <a:avLst/>
          </a:prstGeom>
          <a:solidFill>
            <a:srgbClr val="FF0000"/>
          </a:solidFill>
          <a:ln w="38100"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smtClean="0">
              <a:ln>
                <a:noFill/>
              </a:ln>
              <a:solidFill>
                <a:srgbClr val="0000FF"/>
              </a:solidFill>
              <a:effectLst/>
              <a:latin typeface="Comic Sans MS" pitchFamily="66" charset="0"/>
            </a:endParaRPr>
          </a:p>
        </p:txBody>
      </p:sp>
      <p:sp>
        <p:nvSpPr>
          <p:cNvPr id="25" name="Oval 24"/>
          <p:cNvSpPr/>
          <p:nvPr/>
        </p:nvSpPr>
        <p:spPr bwMode="auto">
          <a:xfrm>
            <a:off x="6446318" y="3322321"/>
            <a:ext cx="381000" cy="381000"/>
          </a:xfrm>
          <a:prstGeom prst="ellipse">
            <a:avLst/>
          </a:prstGeom>
          <a:solidFill>
            <a:srgbClr val="0000FF"/>
          </a:solidFill>
          <a:ln w="38100"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smtClean="0">
              <a:ln>
                <a:noFill/>
              </a:ln>
              <a:solidFill>
                <a:srgbClr val="0000FF"/>
              </a:solidFill>
              <a:effectLst/>
              <a:latin typeface="Comic Sans MS" pitchFamily="66" charset="0"/>
            </a:endParaRPr>
          </a:p>
        </p:txBody>
      </p:sp>
      <p:sp>
        <p:nvSpPr>
          <p:cNvPr id="26" name="Oval 25"/>
          <p:cNvSpPr/>
          <p:nvPr/>
        </p:nvSpPr>
        <p:spPr bwMode="auto">
          <a:xfrm>
            <a:off x="2404211" y="3322321"/>
            <a:ext cx="381000" cy="381000"/>
          </a:xfrm>
          <a:prstGeom prst="ellipse">
            <a:avLst/>
          </a:prstGeom>
          <a:solidFill>
            <a:srgbClr val="0000FF"/>
          </a:solidFill>
          <a:ln w="38100"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smtClean="0">
              <a:ln>
                <a:noFill/>
              </a:ln>
              <a:solidFill>
                <a:srgbClr val="0000FF"/>
              </a:solidFill>
              <a:effectLst/>
              <a:latin typeface="Comic Sans MS" pitchFamily="66" charset="0"/>
            </a:endParaRPr>
          </a:p>
        </p:txBody>
      </p:sp>
      <p:sp>
        <p:nvSpPr>
          <p:cNvPr id="27" name="Oval 26"/>
          <p:cNvSpPr/>
          <p:nvPr/>
        </p:nvSpPr>
        <p:spPr bwMode="auto">
          <a:xfrm>
            <a:off x="3256491" y="1533941"/>
            <a:ext cx="381000" cy="381000"/>
          </a:xfrm>
          <a:prstGeom prst="ellipse">
            <a:avLst/>
          </a:prstGeom>
          <a:solidFill>
            <a:srgbClr val="0000FF"/>
          </a:solidFill>
          <a:ln w="38100"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smtClean="0">
              <a:ln>
                <a:noFill/>
              </a:ln>
              <a:solidFill>
                <a:srgbClr val="0000FF"/>
              </a:solidFill>
              <a:effectLst/>
              <a:latin typeface="Comic Sans MS" pitchFamily="66" charset="0"/>
            </a:endParaRPr>
          </a:p>
        </p:txBody>
      </p:sp>
      <p:sp>
        <p:nvSpPr>
          <p:cNvPr id="28" name="Oval 27"/>
          <p:cNvSpPr/>
          <p:nvPr/>
        </p:nvSpPr>
        <p:spPr bwMode="auto">
          <a:xfrm>
            <a:off x="5506509" y="1533941"/>
            <a:ext cx="381000" cy="381000"/>
          </a:xfrm>
          <a:prstGeom prst="ellipse">
            <a:avLst/>
          </a:prstGeom>
          <a:solidFill>
            <a:srgbClr val="0000FF"/>
          </a:solidFill>
          <a:ln w="38100"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smtClean="0">
              <a:ln>
                <a:noFill/>
              </a:ln>
              <a:solidFill>
                <a:srgbClr val="0000FF"/>
              </a:solidFill>
              <a:effectLst/>
              <a:latin typeface="Comic Sans MS" pitchFamily="66" charset="0"/>
            </a:endParaRPr>
          </a:p>
        </p:txBody>
      </p:sp>
      <p:sp>
        <p:nvSpPr>
          <p:cNvPr id="29" name="Oval 28"/>
          <p:cNvSpPr/>
          <p:nvPr/>
        </p:nvSpPr>
        <p:spPr bwMode="auto">
          <a:xfrm>
            <a:off x="3263478" y="4970059"/>
            <a:ext cx="381000" cy="381000"/>
          </a:xfrm>
          <a:prstGeom prst="ellipse">
            <a:avLst/>
          </a:prstGeom>
          <a:solidFill>
            <a:srgbClr val="0000FF"/>
          </a:solidFill>
          <a:ln w="38100"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smtClean="0">
              <a:ln>
                <a:noFill/>
              </a:ln>
              <a:solidFill>
                <a:srgbClr val="0000FF"/>
              </a:solidFill>
              <a:effectLst/>
              <a:latin typeface="Comic Sans MS" pitchFamily="66" charset="0"/>
            </a:endParaRPr>
          </a:p>
        </p:txBody>
      </p:sp>
      <p:sp>
        <p:nvSpPr>
          <p:cNvPr id="30" name="Oval 29"/>
          <p:cNvSpPr/>
          <p:nvPr/>
        </p:nvSpPr>
        <p:spPr bwMode="auto">
          <a:xfrm>
            <a:off x="5506509" y="4970059"/>
            <a:ext cx="381000" cy="381000"/>
          </a:xfrm>
          <a:prstGeom prst="ellipse">
            <a:avLst/>
          </a:prstGeom>
          <a:solidFill>
            <a:srgbClr val="0000FF"/>
          </a:solidFill>
          <a:ln w="38100"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smtClean="0">
              <a:ln>
                <a:noFill/>
              </a:ln>
              <a:solidFill>
                <a:srgbClr val="0000FF"/>
              </a:solidFill>
              <a:effectLst/>
              <a:latin typeface="Comic Sans MS" pitchFamily="66" charset="0"/>
            </a:endParaRPr>
          </a:p>
        </p:txBody>
      </p:sp>
      <p:sp>
        <p:nvSpPr>
          <p:cNvPr id="31" name="Text Box 122"/>
          <p:cNvSpPr txBox="1">
            <a:spLocks noChangeArrowheads="1"/>
          </p:cNvSpPr>
          <p:nvPr/>
        </p:nvSpPr>
        <p:spPr bwMode="auto">
          <a:xfrm>
            <a:off x="354339" y="5532316"/>
            <a:ext cx="8435323" cy="523220"/>
          </a:xfrm>
          <a:prstGeom prst="rect">
            <a:avLst/>
          </a:prstGeom>
          <a:solidFill>
            <a:schemeClr val="bg1">
              <a:alpha val="89999"/>
            </a:schemeClr>
          </a:solidFill>
          <a:ln w="38100" algn="ctr">
            <a:solidFill>
              <a:srgbClr val="FF0000"/>
            </a:solidFill>
            <a:miter lim="800000"/>
            <a:headEnd/>
            <a:tailEnd/>
          </a:ln>
          <a:effectLst>
            <a:outerShdw blurRad="50800" dist="38100" dir="2700000" algn="tl" rotWithShape="0">
              <a:prstClr val="black">
                <a:alpha val="40000"/>
              </a:prstClr>
            </a:outerShdw>
          </a:effectLst>
        </p:spPr>
        <p:txBody>
          <a:bodyPr wrap="none">
            <a:spAutoFit/>
          </a:bodyPr>
          <a:lstStyle/>
          <a:p>
            <a:pPr algn="l"/>
            <a:r>
              <a:rPr lang="en-US" sz="2800" dirty="0" smtClean="0">
                <a:solidFill>
                  <a:schemeClr val="tx1"/>
                </a:solidFill>
                <a:latin typeface="Arial" pitchFamily="34" charset="0"/>
                <a:cs typeface="Arial" pitchFamily="34" charset="0"/>
              </a:rPr>
              <a:t>Star(</a:t>
            </a:r>
            <a:r>
              <a:rPr lang="en-US" sz="2800" dirty="0" smtClean="0">
                <a:solidFill>
                  <a:schemeClr val="tx1"/>
                </a:solidFill>
                <a:latin typeface="cmmi10"/>
                <a:cs typeface="Arial" pitchFamily="34" charset="0"/>
              </a:rPr>
              <a:t>¾</a:t>
            </a:r>
            <a:r>
              <a:rPr lang="en-US" sz="2800" dirty="0" smtClean="0">
                <a:solidFill>
                  <a:schemeClr val="tx1"/>
                </a:solidFill>
                <a:latin typeface="Arial" pitchFamily="34" charset="0"/>
                <a:cs typeface="Arial" pitchFamily="34" charset="0"/>
              </a:rPr>
              <a:t>,</a:t>
            </a:r>
            <a:r>
              <a:rPr lang="en-US" sz="2800" dirty="0" smtClean="0">
                <a:solidFill>
                  <a:schemeClr val="tx1"/>
                </a:solidFill>
                <a:latin typeface="cmsy10"/>
                <a:cs typeface="Arial" pitchFamily="34" charset="0"/>
              </a:rPr>
              <a:t>K</a:t>
            </a:r>
            <a:r>
              <a:rPr lang="en-US" sz="2800" dirty="0" smtClean="0">
                <a:solidFill>
                  <a:schemeClr val="tx1"/>
                </a:solidFill>
                <a:latin typeface="Arial" pitchFamily="34" charset="0"/>
                <a:cs typeface="Arial" pitchFamily="34" charset="0"/>
              </a:rPr>
              <a:t>) </a:t>
            </a:r>
            <a:r>
              <a:rPr lang="en-US" sz="2800" dirty="0" smtClean="0">
                <a:latin typeface="Arial" pitchFamily="34" charset="0"/>
                <a:cs typeface="Arial" pitchFamily="34" charset="0"/>
              </a:rPr>
              <a:t>is the complex of facets of </a:t>
            </a:r>
            <a:r>
              <a:rPr lang="en-US" sz="2800" dirty="0" smtClean="0">
                <a:solidFill>
                  <a:schemeClr val="tx1"/>
                </a:solidFill>
                <a:latin typeface="cmsy10"/>
                <a:cs typeface="Arial" pitchFamily="34" charset="0"/>
              </a:rPr>
              <a:t>K</a:t>
            </a:r>
            <a:r>
              <a:rPr lang="en-US" sz="2800" dirty="0" smtClean="0">
                <a:latin typeface="Arial" pitchFamily="34" charset="0"/>
                <a:cs typeface="Arial" pitchFamily="34" charset="0"/>
              </a:rPr>
              <a:t> containing </a:t>
            </a:r>
            <a:r>
              <a:rPr lang="en-US" sz="2800" dirty="0" smtClean="0">
                <a:solidFill>
                  <a:schemeClr val="tx1"/>
                </a:solidFill>
                <a:latin typeface="cmmi10"/>
                <a:cs typeface="Arial" pitchFamily="34" charset="0"/>
              </a:rPr>
              <a:t>¾</a:t>
            </a:r>
          </a:p>
        </p:txBody>
      </p:sp>
      <p:sp>
        <p:nvSpPr>
          <p:cNvPr id="17" name="Text Box 122"/>
          <p:cNvSpPr txBox="1">
            <a:spLocks noChangeArrowheads="1"/>
          </p:cNvSpPr>
          <p:nvPr/>
        </p:nvSpPr>
        <p:spPr bwMode="auto">
          <a:xfrm>
            <a:off x="6267459" y="5946522"/>
            <a:ext cx="1604927" cy="523220"/>
          </a:xfrm>
          <a:prstGeom prst="rect">
            <a:avLst/>
          </a:prstGeom>
          <a:solidFill>
            <a:schemeClr val="bg1">
              <a:alpha val="89999"/>
            </a:schemeClr>
          </a:solidFill>
          <a:ln w="38100" algn="ctr">
            <a:solidFill>
              <a:srgbClr val="FF0000"/>
            </a:solidFill>
            <a:miter lim="800000"/>
            <a:headEnd/>
            <a:tailEnd/>
          </a:ln>
          <a:effectLst>
            <a:outerShdw blurRad="50800" dist="38100" dir="2700000" algn="tl" rotWithShape="0">
              <a:prstClr val="black">
                <a:alpha val="40000"/>
              </a:prstClr>
            </a:outerShdw>
          </a:effectLst>
        </p:spPr>
        <p:txBody>
          <a:bodyPr wrap="none">
            <a:spAutoFit/>
          </a:bodyPr>
          <a:lstStyle/>
          <a:p>
            <a:pPr algn="l"/>
            <a:r>
              <a:rPr lang="en-US" sz="2800" dirty="0" smtClean="0">
                <a:solidFill>
                  <a:schemeClr val="tx1"/>
                </a:solidFill>
                <a:latin typeface="Arial" pitchFamily="34" charset="0"/>
                <a:cs typeface="Arial" pitchFamily="34" charset="0"/>
              </a:rPr>
              <a:t>Complex</a:t>
            </a:r>
            <a:endParaRPr lang="en-US" sz="2800" dirty="0" smtClean="0">
              <a:solidFill>
                <a:schemeClr val="tx1"/>
              </a:solidFill>
              <a:latin typeface="cmmi10"/>
              <a:cs typeface="Arial" pitchFamily="34" charset="0"/>
            </a:endParaRPr>
          </a:p>
        </p:txBody>
      </p:sp>
    </p:spTree>
    <p:extLst>
      <p:ext uri="{BB962C8B-B14F-4D97-AF65-F5344CB8AC3E}">
        <p14:creationId xmlns:p14="http://schemas.microsoft.com/office/powerpoint/2010/main" val="3937927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6"/>
                                        </p:tgtEl>
                                        <p:attrNameLst>
                                          <p:attrName>fillcolor</p:attrName>
                                        </p:attrNameLst>
                                      </p:cBhvr>
                                      <p:to>
                                        <a:srgbClr val="FF6600"/>
                                      </p:to>
                                    </p:animClr>
                                    <p:set>
                                      <p:cBhvr>
                                        <p:cTn id="7" dur="2000" fill="hold"/>
                                        <p:tgtEl>
                                          <p:spTgt spid="6"/>
                                        </p:tgtEl>
                                        <p:attrNameLst>
                                          <p:attrName>fill.type</p:attrName>
                                        </p:attrNameLst>
                                      </p:cBhvr>
                                      <p:to>
                                        <p:strVal val="solid"/>
                                      </p:to>
                                    </p:set>
                                    <p:set>
                                      <p:cBhvr>
                                        <p:cTn id="8" dur="2000" fill="hold"/>
                                        <p:tgtEl>
                                          <p:spTgt spid="6"/>
                                        </p:tgtEl>
                                        <p:attrNameLst>
                                          <p:attrName>fill.on</p:attrName>
                                        </p:attrNameLst>
                                      </p:cBhvr>
                                      <p:to>
                                        <p:strVal val="tru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Hexagon 5"/>
          <p:cNvSpPr/>
          <p:nvPr/>
        </p:nvSpPr>
        <p:spPr bwMode="auto">
          <a:xfrm>
            <a:off x="2594711" y="1724441"/>
            <a:ext cx="3954578" cy="3409119"/>
          </a:xfrm>
          <a:prstGeom prst="hexagon">
            <a:avLst/>
          </a:prstGeom>
          <a:solidFill>
            <a:schemeClr val="bg1">
              <a:lumMod val="85000"/>
            </a:schemeClr>
          </a:solidFill>
          <a:ln w="38100" cap="flat" cmpd="sng" algn="ctr">
            <a:solidFill>
              <a:schemeClr val="bg1">
                <a:lumMod val="75000"/>
              </a:schemeClr>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smtClean="0">
              <a:ln>
                <a:noFill/>
              </a:ln>
              <a:solidFill>
                <a:srgbClr val="0000FF"/>
              </a:solidFill>
              <a:effectLst/>
              <a:latin typeface="Comic Sans MS" pitchFamily="66" charset="0"/>
            </a:endParaRPr>
          </a:p>
        </p:txBody>
      </p:sp>
      <p:sp>
        <p:nvSpPr>
          <p:cNvPr id="2" name="Title 1"/>
          <p:cNvSpPr>
            <a:spLocks noGrp="1"/>
          </p:cNvSpPr>
          <p:nvPr>
            <p:ph type="title"/>
          </p:nvPr>
        </p:nvSpPr>
        <p:spPr/>
        <p:txBody>
          <a:bodyPr/>
          <a:lstStyle/>
          <a:p>
            <a:r>
              <a:rPr lang="en-US" dirty="0" smtClean="0"/>
              <a:t>Open Star</a:t>
            </a:r>
            <a:endParaRPr lang="en-US" dirty="0"/>
          </a:p>
        </p:txBody>
      </p:sp>
      <p:sp>
        <p:nvSpPr>
          <p:cNvPr id="3" name="Footer Placeholder 2"/>
          <p:cNvSpPr>
            <a:spLocks noGrp="1"/>
          </p:cNvSpPr>
          <p:nvPr>
            <p:ph type="ftr" sz="quarter" idx="11"/>
          </p:nvPr>
        </p:nvSpPr>
        <p:spPr/>
        <p:txBody>
          <a:bodyPr/>
          <a:lstStyle/>
          <a:p>
            <a:r>
              <a:rPr lang="en-US" smtClean="0"/>
              <a:t>Distributed Computing through Combinatorial Topology</a:t>
            </a:r>
            <a:endParaRPr lang="en-US"/>
          </a:p>
        </p:txBody>
      </p:sp>
      <p:sp>
        <p:nvSpPr>
          <p:cNvPr id="4" name="Slide Number Placeholder 3"/>
          <p:cNvSpPr>
            <a:spLocks noGrp="1"/>
          </p:cNvSpPr>
          <p:nvPr>
            <p:ph type="sldNum" sz="quarter" idx="12"/>
          </p:nvPr>
        </p:nvSpPr>
        <p:spPr/>
        <p:txBody>
          <a:bodyPr/>
          <a:lstStyle/>
          <a:p>
            <a:fld id="{E43608CE-920D-4F6F-98C9-0491388AB413}" type="slidenum">
              <a:rPr lang="en-US" smtClean="0"/>
              <a:pPr/>
              <a:t>61</a:t>
            </a:fld>
            <a:endParaRPr lang="en-US"/>
          </a:p>
        </p:txBody>
      </p:sp>
      <p:cxnSp>
        <p:nvCxnSpPr>
          <p:cNvPr id="8" name="Straight Connector 7"/>
          <p:cNvCxnSpPr>
            <a:stCxn id="6" idx="4"/>
            <a:endCxn id="6" idx="1"/>
          </p:cNvCxnSpPr>
          <p:nvPr/>
        </p:nvCxnSpPr>
        <p:spPr bwMode="auto">
          <a:xfrm>
            <a:off x="3446991" y="1724442"/>
            <a:ext cx="2250018" cy="3409117"/>
          </a:xfrm>
          <a:prstGeom prst="line">
            <a:avLst/>
          </a:prstGeom>
          <a:noFill/>
          <a:ln w="38100" cap="flat" cmpd="sng" algn="ctr">
            <a:solidFill>
              <a:schemeClr val="tx1"/>
            </a:solidFill>
            <a:prstDash val="solid"/>
            <a:round/>
            <a:headEnd type="none" w="med" len="med"/>
            <a:tailEnd type="none" w="med" len="med"/>
          </a:ln>
          <a:effectLst/>
        </p:spPr>
      </p:cxnSp>
      <p:cxnSp>
        <p:nvCxnSpPr>
          <p:cNvPr id="9" name="Straight Connector 8"/>
          <p:cNvCxnSpPr>
            <a:stCxn id="6" idx="2"/>
            <a:endCxn id="6" idx="5"/>
          </p:cNvCxnSpPr>
          <p:nvPr/>
        </p:nvCxnSpPr>
        <p:spPr bwMode="auto">
          <a:xfrm flipV="1">
            <a:off x="3446991" y="1724442"/>
            <a:ext cx="2250018" cy="3409117"/>
          </a:xfrm>
          <a:prstGeom prst="line">
            <a:avLst/>
          </a:prstGeom>
          <a:noFill/>
          <a:ln w="38100" cap="flat" cmpd="sng" algn="ctr">
            <a:solidFill>
              <a:schemeClr val="tx1"/>
            </a:solidFill>
            <a:prstDash val="solid"/>
            <a:round/>
            <a:headEnd type="none" w="med" len="med"/>
            <a:tailEnd type="none" w="med" len="med"/>
          </a:ln>
          <a:effectLst/>
        </p:spPr>
      </p:cxnSp>
      <p:cxnSp>
        <p:nvCxnSpPr>
          <p:cNvPr id="10" name="Straight Connector 9"/>
          <p:cNvCxnSpPr/>
          <p:nvPr/>
        </p:nvCxnSpPr>
        <p:spPr bwMode="auto">
          <a:xfrm>
            <a:off x="2594711" y="3512821"/>
            <a:ext cx="3954578" cy="0"/>
          </a:xfrm>
          <a:prstGeom prst="line">
            <a:avLst/>
          </a:prstGeom>
          <a:noFill/>
          <a:ln w="38100" cap="flat" cmpd="sng" algn="ctr">
            <a:solidFill>
              <a:schemeClr val="tx1"/>
            </a:solidFill>
            <a:prstDash val="solid"/>
            <a:round/>
            <a:headEnd type="none" w="med" len="med"/>
            <a:tailEnd type="none" w="med" len="med"/>
          </a:ln>
          <a:effectLst/>
        </p:spPr>
      </p:cxnSp>
      <p:sp>
        <p:nvSpPr>
          <p:cNvPr id="24" name="Oval 23"/>
          <p:cNvSpPr/>
          <p:nvPr/>
        </p:nvSpPr>
        <p:spPr bwMode="auto">
          <a:xfrm>
            <a:off x="4381500" y="3322321"/>
            <a:ext cx="381000" cy="381000"/>
          </a:xfrm>
          <a:prstGeom prst="ellipse">
            <a:avLst/>
          </a:prstGeom>
          <a:solidFill>
            <a:srgbClr val="FF0000"/>
          </a:solidFill>
          <a:ln w="38100"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smtClean="0">
              <a:ln>
                <a:noFill/>
              </a:ln>
              <a:solidFill>
                <a:srgbClr val="0000FF"/>
              </a:solidFill>
              <a:effectLst/>
              <a:latin typeface="Comic Sans MS" pitchFamily="66" charset="0"/>
            </a:endParaRPr>
          </a:p>
        </p:txBody>
      </p:sp>
      <p:sp>
        <p:nvSpPr>
          <p:cNvPr id="25" name="Oval 24"/>
          <p:cNvSpPr/>
          <p:nvPr/>
        </p:nvSpPr>
        <p:spPr bwMode="auto">
          <a:xfrm>
            <a:off x="6446318" y="3322321"/>
            <a:ext cx="381000" cy="381000"/>
          </a:xfrm>
          <a:prstGeom prst="ellipse">
            <a:avLst/>
          </a:prstGeom>
          <a:solidFill>
            <a:schemeClr val="bg1">
              <a:lumMod val="75000"/>
            </a:schemeClr>
          </a:solidFill>
          <a:ln w="38100" cap="flat" cmpd="sng" algn="ctr">
            <a:solidFill>
              <a:schemeClr val="bg1">
                <a:lumMod val="75000"/>
              </a:schemeClr>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smtClean="0">
              <a:ln>
                <a:noFill/>
              </a:ln>
              <a:solidFill>
                <a:srgbClr val="0000FF"/>
              </a:solidFill>
              <a:effectLst/>
              <a:latin typeface="Comic Sans MS" pitchFamily="66" charset="0"/>
            </a:endParaRPr>
          </a:p>
        </p:txBody>
      </p:sp>
      <p:sp>
        <p:nvSpPr>
          <p:cNvPr id="26" name="Oval 25"/>
          <p:cNvSpPr/>
          <p:nvPr/>
        </p:nvSpPr>
        <p:spPr bwMode="auto">
          <a:xfrm>
            <a:off x="2404211" y="3322321"/>
            <a:ext cx="381000" cy="381000"/>
          </a:xfrm>
          <a:prstGeom prst="ellipse">
            <a:avLst/>
          </a:prstGeom>
          <a:solidFill>
            <a:schemeClr val="bg1">
              <a:lumMod val="75000"/>
            </a:schemeClr>
          </a:solidFill>
          <a:ln w="38100" cap="flat" cmpd="sng" algn="ctr">
            <a:solidFill>
              <a:schemeClr val="bg1">
                <a:lumMod val="75000"/>
              </a:schemeClr>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smtClean="0">
              <a:ln>
                <a:noFill/>
              </a:ln>
              <a:solidFill>
                <a:srgbClr val="0000FF"/>
              </a:solidFill>
              <a:effectLst/>
              <a:latin typeface="Comic Sans MS" pitchFamily="66" charset="0"/>
            </a:endParaRPr>
          </a:p>
        </p:txBody>
      </p:sp>
      <p:sp>
        <p:nvSpPr>
          <p:cNvPr id="27" name="Oval 26"/>
          <p:cNvSpPr/>
          <p:nvPr/>
        </p:nvSpPr>
        <p:spPr bwMode="auto">
          <a:xfrm>
            <a:off x="3263478" y="1533941"/>
            <a:ext cx="381000" cy="381000"/>
          </a:xfrm>
          <a:prstGeom prst="ellipse">
            <a:avLst/>
          </a:prstGeom>
          <a:solidFill>
            <a:schemeClr val="bg1">
              <a:lumMod val="75000"/>
            </a:schemeClr>
          </a:solidFill>
          <a:ln w="38100" cap="flat" cmpd="sng" algn="ctr">
            <a:solidFill>
              <a:schemeClr val="bg1">
                <a:lumMod val="75000"/>
              </a:schemeClr>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smtClean="0">
              <a:ln>
                <a:noFill/>
              </a:ln>
              <a:solidFill>
                <a:srgbClr val="0000FF"/>
              </a:solidFill>
              <a:effectLst/>
              <a:latin typeface="Comic Sans MS" pitchFamily="66" charset="0"/>
            </a:endParaRPr>
          </a:p>
        </p:txBody>
      </p:sp>
      <p:sp>
        <p:nvSpPr>
          <p:cNvPr id="28" name="Oval 27"/>
          <p:cNvSpPr/>
          <p:nvPr/>
        </p:nvSpPr>
        <p:spPr bwMode="auto">
          <a:xfrm>
            <a:off x="5506509" y="1533941"/>
            <a:ext cx="381000" cy="381000"/>
          </a:xfrm>
          <a:prstGeom prst="ellipse">
            <a:avLst/>
          </a:prstGeom>
          <a:solidFill>
            <a:schemeClr val="bg1">
              <a:lumMod val="75000"/>
            </a:schemeClr>
          </a:solidFill>
          <a:ln w="38100" cap="flat" cmpd="sng" algn="ctr">
            <a:solidFill>
              <a:schemeClr val="bg1">
                <a:lumMod val="75000"/>
              </a:schemeClr>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smtClean="0">
              <a:ln>
                <a:noFill/>
              </a:ln>
              <a:solidFill>
                <a:srgbClr val="0000FF"/>
              </a:solidFill>
              <a:effectLst/>
              <a:latin typeface="Comic Sans MS" pitchFamily="66" charset="0"/>
            </a:endParaRPr>
          </a:p>
        </p:txBody>
      </p:sp>
      <p:sp>
        <p:nvSpPr>
          <p:cNvPr id="29" name="Oval 28"/>
          <p:cNvSpPr/>
          <p:nvPr/>
        </p:nvSpPr>
        <p:spPr bwMode="auto">
          <a:xfrm>
            <a:off x="3263478" y="4970059"/>
            <a:ext cx="381000" cy="381000"/>
          </a:xfrm>
          <a:prstGeom prst="ellipse">
            <a:avLst/>
          </a:prstGeom>
          <a:solidFill>
            <a:schemeClr val="bg1">
              <a:lumMod val="75000"/>
            </a:schemeClr>
          </a:solidFill>
          <a:ln w="38100" cap="flat" cmpd="sng" algn="ctr">
            <a:solidFill>
              <a:schemeClr val="bg1">
                <a:lumMod val="75000"/>
              </a:schemeClr>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smtClean="0">
              <a:ln>
                <a:noFill/>
              </a:ln>
              <a:solidFill>
                <a:srgbClr val="0000FF"/>
              </a:solidFill>
              <a:effectLst/>
              <a:latin typeface="Comic Sans MS" pitchFamily="66" charset="0"/>
            </a:endParaRPr>
          </a:p>
        </p:txBody>
      </p:sp>
      <p:sp>
        <p:nvSpPr>
          <p:cNvPr id="30" name="Oval 29"/>
          <p:cNvSpPr/>
          <p:nvPr/>
        </p:nvSpPr>
        <p:spPr bwMode="auto">
          <a:xfrm>
            <a:off x="5506509" y="4970059"/>
            <a:ext cx="381000" cy="381000"/>
          </a:xfrm>
          <a:prstGeom prst="ellipse">
            <a:avLst/>
          </a:prstGeom>
          <a:solidFill>
            <a:schemeClr val="bg1">
              <a:lumMod val="75000"/>
            </a:schemeClr>
          </a:solidFill>
          <a:ln w="38100" cap="flat" cmpd="sng" algn="ctr">
            <a:solidFill>
              <a:schemeClr val="bg1">
                <a:lumMod val="75000"/>
              </a:schemeClr>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smtClean="0">
              <a:ln>
                <a:noFill/>
              </a:ln>
              <a:solidFill>
                <a:srgbClr val="0000FF"/>
              </a:solidFill>
              <a:effectLst/>
              <a:latin typeface="Comic Sans MS" pitchFamily="66" charset="0"/>
            </a:endParaRPr>
          </a:p>
        </p:txBody>
      </p:sp>
      <p:sp>
        <p:nvSpPr>
          <p:cNvPr id="31" name="Text Box 122"/>
          <p:cNvSpPr txBox="1">
            <a:spLocks noChangeArrowheads="1"/>
          </p:cNvSpPr>
          <p:nvPr/>
        </p:nvSpPr>
        <p:spPr bwMode="auto">
          <a:xfrm>
            <a:off x="354339" y="5532316"/>
            <a:ext cx="8699818" cy="523220"/>
          </a:xfrm>
          <a:prstGeom prst="rect">
            <a:avLst/>
          </a:prstGeom>
          <a:solidFill>
            <a:schemeClr val="bg1">
              <a:alpha val="89999"/>
            </a:schemeClr>
          </a:solidFill>
          <a:ln w="38100" algn="ctr">
            <a:solidFill>
              <a:srgbClr val="FF0000"/>
            </a:solidFill>
            <a:miter lim="800000"/>
            <a:headEnd/>
            <a:tailEnd/>
          </a:ln>
          <a:effectLst>
            <a:outerShdw blurRad="50800" dist="38100" dir="2700000" algn="tl" rotWithShape="0">
              <a:prstClr val="black">
                <a:alpha val="40000"/>
              </a:prstClr>
            </a:outerShdw>
          </a:effectLst>
        </p:spPr>
        <p:txBody>
          <a:bodyPr wrap="none">
            <a:spAutoFit/>
          </a:bodyPr>
          <a:lstStyle/>
          <a:p>
            <a:pPr algn="l"/>
            <a:r>
              <a:rPr lang="en-US" sz="2800" dirty="0" err="1" smtClean="0">
                <a:solidFill>
                  <a:schemeClr val="tx1"/>
                </a:solidFill>
                <a:latin typeface="Arial" pitchFamily="34" charset="0"/>
                <a:cs typeface="Arial" pitchFamily="34" charset="0"/>
              </a:rPr>
              <a:t>Star</a:t>
            </a:r>
            <a:r>
              <a:rPr lang="en-US" sz="2800" baseline="30000" dirty="0" err="1" smtClean="0">
                <a:solidFill>
                  <a:schemeClr val="tx1"/>
                </a:solidFill>
                <a:latin typeface="Arial" pitchFamily="34" charset="0"/>
                <a:cs typeface="Arial" pitchFamily="34" charset="0"/>
              </a:rPr>
              <a:t>o</a:t>
            </a:r>
            <a:r>
              <a:rPr lang="en-US" sz="2800" dirty="0" smtClean="0">
                <a:solidFill>
                  <a:schemeClr val="tx1"/>
                </a:solidFill>
                <a:latin typeface="Arial" pitchFamily="34" charset="0"/>
                <a:cs typeface="Arial" pitchFamily="34" charset="0"/>
              </a:rPr>
              <a:t>(</a:t>
            </a:r>
            <a:r>
              <a:rPr lang="en-US" sz="2800" dirty="0" smtClean="0">
                <a:solidFill>
                  <a:schemeClr val="tx1"/>
                </a:solidFill>
                <a:latin typeface="cmmi10"/>
                <a:cs typeface="Arial" pitchFamily="34" charset="0"/>
              </a:rPr>
              <a:t>¾</a:t>
            </a:r>
            <a:r>
              <a:rPr lang="en-US" sz="2800" dirty="0" smtClean="0">
                <a:solidFill>
                  <a:schemeClr val="tx1"/>
                </a:solidFill>
                <a:latin typeface="Arial" pitchFamily="34" charset="0"/>
                <a:cs typeface="Arial" pitchFamily="34" charset="0"/>
              </a:rPr>
              <a:t>,</a:t>
            </a:r>
            <a:r>
              <a:rPr lang="en-US" sz="2800" dirty="0" smtClean="0">
                <a:solidFill>
                  <a:schemeClr val="tx1"/>
                </a:solidFill>
                <a:latin typeface="cmsy10"/>
                <a:cs typeface="Arial" pitchFamily="34" charset="0"/>
              </a:rPr>
              <a:t>K</a:t>
            </a:r>
            <a:r>
              <a:rPr lang="en-US" sz="2800" dirty="0" smtClean="0">
                <a:solidFill>
                  <a:schemeClr val="tx1"/>
                </a:solidFill>
                <a:latin typeface="Arial" pitchFamily="34" charset="0"/>
                <a:cs typeface="Arial" pitchFamily="34" charset="0"/>
              </a:rPr>
              <a:t>) </a:t>
            </a:r>
            <a:r>
              <a:rPr lang="en-US" sz="2800" dirty="0" smtClean="0">
                <a:latin typeface="Arial" pitchFamily="34" charset="0"/>
                <a:cs typeface="Arial" pitchFamily="34" charset="0"/>
              </a:rPr>
              <a:t>union of interiors of simplexes containing </a:t>
            </a:r>
            <a:r>
              <a:rPr lang="en-US" sz="2800" dirty="0" smtClean="0">
                <a:solidFill>
                  <a:schemeClr val="tx1"/>
                </a:solidFill>
                <a:latin typeface="cmmi10"/>
                <a:cs typeface="Arial" pitchFamily="34" charset="0"/>
              </a:rPr>
              <a:t>¾</a:t>
            </a:r>
          </a:p>
        </p:txBody>
      </p:sp>
      <p:sp>
        <p:nvSpPr>
          <p:cNvPr id="17" name="Text Box 122"/>
          <p:cNvSpPr txBox="1">
            <a:spLocks noChangeArrowheads="1"/>
          </p:cNvSpPr>
          <p:nvPr/>
        </p:nvSpPr>
        <p:spPr bwMode="auto">
          <a:xfrm>
            <a:off x="6267459" y="5946522"/>
            <a:ext cx="1641796" cy="523220"/>
          </a:xfrm>
          <a:prstGeom prst="rect">
            <a:avLst/>
          </a:prstGeom>
          <a:solidFill>
            <a:schemeClr val="bg1">
              <a:alpha val="89999"/>
            </a:schemeClr>
          </a:solidFill>
          <a:ln w="38100" algn="ctr">
            <a:solidFill>
              <a:srgbClr val="FF0000"/>
            </a:solidFill>
            <a:miter lim="800000"/>
            <a:headEnd/>
            <a:tailEnd/>
          </a:ln>
          <a:effectLst>
            <a:outerShdw blurRad="50800" dist="38100" dir="2700000" algn="tl" rotWithShape="0">
              <a:prstClr val="black">
                <a:alpha val="40000"/>
              </a:prstClr>
            </a:outerShdw>
          </a:effectLst>
        </p:spPr>
        <p:txBody>
          <a:bodyPr wrap="none">
            <a:spAutoFit/>
          </a:bodyPr>
          <a:lstStyle/>
          <a:p>
            <a:pPr algn="l"/>
            <a:r>
              <a:rPr lang="en-US" sz="2800" dirty="0" smtClean="0">
                <a:solidFill>
                  <a:schemeClr val="tx1"/>
                </a:solidFill>
                <a:latin typeface="Arial" pitchFamily="34" charset="0"/>
                <a:cs typeface="Arial" pitchFamily="34" charset="0"/>
              </a:rPr>
              <a:t>Point Set</a:t>
            </a:r>
            <a:endParaRPr lang="en-US" sz="2800" dirty="0" smtClean="0">
              <a:solidFill>
                <a:schemeClr val="tx1"/>
              </a:solidFill>
              <a:latin typeface="cmmi10"/>
              <a:cs typeface="Arial" pitchFamily="34" charset="0"/>
            </a:endParaRPr>
          </a:p>
        </p:txBody>
      </p:sp>
    </p:spTree>
    <p:extLst>
      <p:ext uri="{BB962C8B-B14F-4D97-AF65-F5344CB8AC3E}">
        <p14:creationId xmlns:p14="http://schemas.microsoft.com/office/powerpoint/2010/main" val="1651495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6"/>
                                        </p:tgtEl>
                                        <p:attrNameLst>
                                          <p:attrName>fillcolor</p:attrName>
                                        </p:attrNameLst>
                                      </p:cBhvr>
                                      <p:to>
                                        <a:srgbClr val="FF6600"/>
                                      </p:to>
                                    </p:animClr>
                                    <p:set>
                                      <p:cBhvr>
                                        <p:cTn id="7" dur="2000" fill="hold"/>
                                        <p:tgtEl>
                                          <p:spTgt spid="6"/>
                                        </p:tgtEl>
                                        <p:attrNameLst>
                                          <p:attrName>fill.type</p:attrName>
                                        </p:attrNameLst>
                                      </p:cBhvr>
                                      <p:to>
                                        <p:strVal val="solid"/>
                                      </p:to>
                                    </p:set>
                                    <p:set>
                                      <p:cBhvr>
                                        <p:cTn id="8" dur="2000" fill="hold"/>
                                        <p:tgtEl>
                                          <p:spTgt spid="6"/>
                                        </p:tgtEl>
                                        <p:attrNameLst>
                                          <p:attrName>fill.on</p:attrName>
                                        </p:attrNameLst>
                                      </p:cBhvr>
                                      <p:to>
                                        <p:strVal val="tru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Hexagon 5"/>
          <p:cNvSpPr/>
          <p:nvPr/>
        </p:nvSpPr>
        <p:spPr bwMode="auto">
          <a:xfrm>
            <a:off x="2594711" y="1724441"/>
            <a:ext cx="3954578" cy="3409119"/>
          </a:xfrm>
          <a:prstGeom prst="hexagon">
            <a:avLst/>
          </a:prstGeom>
          <a:solidFill>
            <a:schemeClr val="bg1">
              <a:lumMod val="85000"/>
            </a:schemeClr>
          </a:solidFill>
          <a:ln w="38100"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smtClean="0">
              <a:ln>
                <a:noFill/>
              </a:ln>
              <a:solidFill>
                <a:srgbClr val="0000FF"/>
              </a:solidFill>
              <a:effectLst/>
              <a:latin typeface="Comic Sans MS" pitchFamily="66" charset="0"/>
            </a:endParaRPr>
          </a:p>
        </p:txBody>
      </p:sp>
      <p:sp>
        <p:nvSpPr>
          <p:cNvPr id="2" name="Title 1"/>
          <p:cNvSpPr>
            <a:spLocks noGrp="1"/>
          </p:cNvSpPr>
          <p:nvPr>
            <p:ph type="title"/>
          </p:nvPr>
        </p:nvSpPr>
        <p:spPr/>
        <p:txBody>
          <a:bodyPr/>
          <a:lstStyle/>
          <a:p>
            <a:r>
              <a:rPr lang="en-US" dirty="0" smtClean="0"/>
              <a:t>Link</a:t>
            </a:r>
            <a:endParaRPr lang="en-US" dirty="0"/>
          </a:p>
        </p:txBody>
      </p:sp>
      <p:sp>
        <p:nvSpPr>
          <p:cNvPr id="3" name="Footer Placeholder 2"/>
          <p:cNvSpPr>
            <a:spLocks noGrp="1"/>
          </p:cNvSpPr>
          <p:nvPr>
            <p:ph type="ftr" sz="quarter" idx="11"/>
          </p:nvPr>
        </p:nvSpPr>
        <p:spPr/>
        <p:txBody>
          <a:bodyPr/>
          <a:lstStyle/>
          <a:p>
            <a:r>
              <a:rPr lang="en-US" smtClean="0"/>
              <a:t>Distributed Computing through Combinatorial Topology</a:t>
            </a:r>
            <a:endParaRPr lang="en-US"/>
          </a:p>
        </p:txBody>
      </p:sp>
      <p:sp>
        <p:nvSpPr>
          <p:cNvPr id="4" name="Slide Number Placeholder 3"/>
          <p:cNvSpPr>
            <a:spLocks noGrp="1"/>
          </p:cNvSpPr>
          <p:nvPr>
            <p:ph type="sldNum" sz="quarter" idx="12"/>
          </p:nvPr>
        </p:nvSpPr>
        <p:spPr/>
        <p:txBody>
          <a:bodyPr/>
          <a:lstStyle/>
          <a:p>
            <a:fld id="{E43608CE-920D-4F6F-98C9-0491388AB413}" type="slidenum">
              <a:rPr lang="en-US" smtClean="0"/>
              <a:pPr/>
              <a:t>62</a:t>
            </a:fld>
            <a:endParaRPr lang="en-US"/>
          </a:p>
        </p:txBody>
      </p:sp>
      <p:cxnSp>
        <p:nvCxnSpPr>
          <p:cNvPr id="8" name="Straight Connector 7"/>
          <p:cNvCxnSpPr>
            <a:stCxn id="6" idx="4"/>
            <a:endCxn id="6" idx="1"/>
          </p:cNvCxnSpPr>
          <p:nvPr/>
        </p:nvCxnSpPr>
        <p:spPr bwMode="auto">
          <a:xfrm>
            <a:off x="3446991" y="1724442"/>
            <a:ext cx="2250018" cy="3409117"/>
          </a:xfrm>
          <a:prstGeom prst="line">
            <a:avLst/>
          </a:prstGeom>
          <a:noFill/>
          <a:ln w="38100" cap="flat" cmpd="sng" algn="ctr">
            <a:solidFill>
              <a:schemeClr val="tx1"/>
            </a:solidFill>
            <a:prstDash val="solid"/>
            <a:round/>
            <a:headEnd type="none" w="med" len="med"/>
            <a:tailEnd type="none" w="med" len="med"/>
          </a:ln>
          <a:effectLst/>
        </p:spPr>
      </p:cxnSp>
      <p:cxnSp>
        <p:nvCxnSpPr>
          <p:cNvPr id="9" name="Straight Connector 8"/>
          <p:cNvCxnSpPr>
            <a:stCxn id="6" idx="2"/>
            <a:endCxn id="6" idx="5"/>
          </p:cNvCxnSpPr>
          <p:nvPr/>
        </p:nvCxnSpPr>
        <p:spPr bwMode="auto">
          <a:xfrm flipV="1">
            <a:off x="3446991" y="1724442"/>
            <a:ext cx="2250018" cy="3409117"/>
          </a:xfrm>
          <a:prstGeom prst="line">
            <a:avLst/>
          </a:prstGeom>
          <a:noFill/>
          <a:ln w="38100" cap="flat" cmpd="sng" algn="ctr">
            <a:solidFill>
              <a:schemeClr val="tx1"/>
            </a:solidFill>
            <a:prstDash val="solid"/>
            <a:round/>
            <a:headEnd type="none" w="med" len="med"/>
            <a:tailEnd type="none" w="med" len="med"/>
          </a:ln>
          <a:effectLst/>
        </p:spPr>
      </p:cxnSp>
      <p:cxnSp>
        <p:nvCxnSpPr>
          <p:cNvPr id="10" name="Straight Connector 9"/>
          <p:cNvCxnSpPr/>
          <p:nvPr/>
        </p:nvCxnSpPr>
        <p:spPr bwMode="auto">
          <a:xfrm>
            <a:off x="2594711" y="3512821"/>
            <a:ext cx="3954578" cy="0"/>
          </a:xfrm>
          <a:prstGeom prst="line">
            <a:avLst/>
          </a:prstGeom>
          <a:noFill/>
          <a:ln w="38100" cap="flat" cmpd="sng" algn="ctr">
            <a:solidFill>
              <a:schemeClr val="tx1"/>
            </a:solidFill>
            <a:prstDash val="solid"/>
            <a:round/>
            <a:headEnd type="none" w="med" len="med"/>
            <a:tailEnd type="none" w="med" len="med"/>
          </a:ln>
          <a:effectLst/>
        </p:spPr>
      </p:cxnSp>
      <p:sp>
        <p:nvSpPr>
          <p:cNvPr id="24" name="Oval 23"/>
          <p:cNvSpPr/>
          <p:nvPr/>
        </p:nvSpPr>
        <p:spPr bwMode="auto">
          <a:xfrm>
            <a:off x="4381500" y="3322321"/>
            <a:ext cx="381000" cy="381000"/>
          </a:xfrm>
          <a:prstGeom prst="ellipse">
            <a:avLst/>
          </a:prstGeom>
          <a:solidFill>
            <a:srgbClr val="FF0000"/>
          </a:solidFill>
          <a:ln w="38100"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smtClean="0">
              <a:ln>
                <a:noFill/>
              </a:ln>
              <a:solidFill>
                <a:srgbClr val="0000FF"/>
              </a:solidFill>
              <a:effectLst/>
              <a:latin typeface="Comic Sans MS" pitchFamily="66" charset="0"/>
            </a:endParaRPr>
          </a:p>
        </p:txBody>
      </p:sp>
      <p:sp>
        <p:nvSpPr>
          <p:cNvPr id="25" name="Oval 24"/>
          <p:cNvSpPr/>
          <p:nvPr/>
        </p:nvSpPr>
        <p:spPr bwMode="auto">
          <a:xfrm>
            <a:off x="6446318" y="3322321"/>
            <a:ext cx="381000" cy="381000"/>
          </a:xfrm>
          <a:prstGeom prst="ellipse">
            <a:avLst/>
          </a:prstGeom>
          <a:solidFill>
            <a:srgbClr val="0000FF"/>
          </a:solidFill>
          <a:ln w="38100"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smtClean="0">
              <a:ln>
                <a:noFill/>
              </a:ln>
              <a:solidFill>
                <a:srgbClr val="0000FF"/>
              </a:solidFill>
              <a:effectLst/>
              <a:latin typeface="Comic Sans MS" pitchFamily="66" charset="0"/>
            </a:endParaRPr>
          </a:p>
        </p:txBody>
      </p:sp>
      <p:sp>
        <p:nvSpPr>
          <p:cNvPr id="26" name="Oval 25"/>
          <p:cNvSpPr/>
          <p:nvPr/>
        </p:nvSpPr>
        <p:spPr bwMode="auto">
          <a:xfrm>
            <a:off x="2404211" y="3322321"/>
            <a:ext cx="381000" cy="381000"/>
          </a:xfrm>
          <a:prstGeom prst="ellipse">
            <a:avLst/>
          </a:prstGeom>
          <a:solidFill>
            <a:srgbClr val="0000FF"/>
          </a:solidFill>
          <a:ln w="38100"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smtClean="0">
              <a:ln>
                <a:noFill/>
              </a:ln>
              <a:solidFill>
                <a:srgbClr val="0000FF"/>
              </a:solidFill>
              <a:effectLst/>
              <a:latin typeface="Comic Sans MS" pitchFamily="66" charset="0"/>
            </a:endParaRPr>
          </a:p>
        </p:txBody>
      </p:sp>
      <p:sp>
        <p:nvSpPr>
          <p:cNvPr id="27" name="Oval 26"/>
          <p:cNvSpPr/>
          <p:nvPr/>
        </p:nvSpPr>
        <p:spPr bwMode="auto">
          <a:xfrm>
            <a:off x="3256491" y="1533941"/>
            <a:ext cx="381000" cy="381000"/>
          </a:xfrm>
          <a:prstGeom prst="ellipse">
            <a:avLst/>
          </a:prstGeom>
          <a:solidFill>
            <a:srgbClr val="0000FF"/>
          </a:solidFill>
          <a:ln w="38100"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smtClean="0">
              <a:ln>
                <a:noFill/>
              </a:ln>
              <a:solidFill>
                <a:srgbClr val="0000FF"/>
              </a:solidFill>
              <a:effectLst/>
              <a:latin typeface="Comic Sans MS" pitchFamily="66" charset="0"/>
            </a:endParaRPr>
          </a:p>
        </p:txBody>
      </p:sp>
      <p:sp>
        <p:nvSpPr>
          <p:cNvPr id="28" name="Oval 27"/>
          <p:cNvSpPr/>
          <p:nvPr/>
        </p:nvSpPr>
        <p:spPr bwMode="auto">
          <a:xfrm>
            <a:off x="5506509" y="1533941"/>
            <a:ext cx="381000" cy="381000"/>
          </a:xfrm>
          <a:prstGeom prst="ellipse">
            <a:avLst/>
          </a:prstGeom>
          <a:solidFill>
            <a:srgbClr val="0000FF"/>
          </a:solidFill>
          <a:ln w="38100"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smtClean="0">
              <a:ln>
                <a:noFill/>
              </a:ln>
              <a:solidFill>
                <a:srgbClr val="0000FF"/>
              </a:solidFill>
              <a:effectLst/>
              <a:latin typeface="Comic Sans MS" pitchFamily="66" charset="0"/>
            </a:endParaRPr>
          </a:p>
        </p:txBody>
      </p:sp>
      <p:sp>
        <p:nvSpPr>
          <p:cNvPr id="29" name="Oval 28"/>
          <p:cNvSpPr/>
          <p:nvPr/>
        </p:nvSpPr>
        <p:spPr bwMode="auto">
          <a:xfrm>
            <a:off x="3263478" y="4970059"/>
            <a:ext cx="381000" cy="381000"/>
          </a:xfrm>
          <a:prstGeom prst="ellipse">
            <a:avLst/>
          </a:prstGeom>
          <a:solidFill>
            <a:srgbClr val="0000FF"/>
          </a:solidFill>
          <a:ln w="38100"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smtClean="0">
              <a:ln>
                <a:noFill/>
              </a:ln>
              <a:solidFill>
                <a:srgbClr val="0000FF"/>
              </a:solidFill>
              <a:effectLst/>
              <a:latin typeface="Comic Sans MS" pitchFamily="66" charset="0"/>
            </a:endParaRPr>
          </a:p>
        </p:txBody>
      </p:sp>
      <p:sp>
        <p:nvSpPr>
          <p:cNvPr id="30" name="Oval 29"/>
          <p:cNvSpPr/>
          <p:nvPr/>
        </p:nvSpPr>
        <p:spPr bwMode="auto">
          <a:xfrm>
            <a:off x="5506509" y="4970059"/>
            <a:ext cx="381000" cy="381000"/>
          </a:xfrm>
          <a:prstGeom prst="ellipse">
            <a:avLst/>
          </a:prstGeom>
          <a:solidFill>
            <a:srgbClr val="0000FF"/>
          </a:solidFill>
          <a:ln w="38100" cap="flat" cmpd="sng" algn="ctr">
            <a:solidFill>
              <a:schemeClr val="tx1"/>
            </a:solidFill>
            <a:prstDash val="solid"/>
            <a:round/>
            <a:headEnd type="none" w="med" len="med"/>
            <a:tailEnd type="triangl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smtClean="0">
              <a:ln>
                <a:noFill/>
              </a:ln>
              <a:solidFill>
                <a:srgbClr val="0000FF"/>
              </a:solidFill>
              <a:effectLst/>
              <a:latin typeface="Comic Sans MS" pitchFamily="66" charset="0"/>
            </a:endParaRPr>
          </a:p>
        </p:txBody>
      </p:sp>
      <p:sp>
        <p:nvSpPr>
          <p:cNvPr id="31" name="Text Box 122"/>
          <p:cNvSpPr txBox="1">
            <a:spLocks noChangeArrowheads="1"/>
          </p:cNvSpPr>
          <p:nvPr/>
        </p:nvSpPr>
        <p:spPr bwMode="auto">
          <a:xfrm>
            <a:off x="354339" y="5532316"/>
            <a:ext cx="7891027" cy="954107"/>
          </a:xfrm>
          <a:prstGeom prst="rect">
            <a:avLst/>
          </a:prstGeom>
          <a:solidFill>
            <a:schemeClr val="bg1">
              <a:alpha val="89999"/>
            </a:schemeClr>
          </a:solidFill>
          <a:ln w="38100" algn="ctr">
            <a:solidFill>
              <a:srgbClr val="FF0000"/>
            </a:solidFill>
            <a:miter lim="800000"/>
            <a:headEnd/>
            <a:tailEnd/>
          </a:ln>
          <a:effectLst>
            <a:outerShdw blurRad="50800" dist="38100" dir="2700000" algn="tl" rotWithShape="0">
              <a:prstClr val="black">
                <a:alpha val="40000"/>
              </a:prstClr>
            </a:outerShdw>
          </a:effectLst>
        </p:spPr>
        <p:txBody>
          <a:bodyPr wrap="square">
            <a:spAutoFit/>
          </a:bodyPr>
          <a:lstStyle/>
          <a:p>
            <a:pPr algn="l"/>
            <a:r>
              <a:rPr lang="en-US" sz="2800" dirty="0" smtClean="0">
                <a:solidFill>
                  <a:schemeClr val="tx1"/>
                </a:solidFill>
                <a:latin typeface="Arial" pitchFamily="34" charset="0"/>
                <a:cs typeface="Arial" pitchFamily="34" charset="0"/>
              </a:rPr>
              <a:t>Link(</a:t>
            </a:r>
            <a:r>
              <a:rPr lang="en-US" sz="2800" dirty="0" smtClean="0">
                <a:solidFill>
                  <a:schemeClr val="tx1"/>
                </a:solidFill>
                <a:latin typeface="cmmi10"/>
                <a:cs typeface="Arial" pitchFamily="34" charset="0"/>
              </a:rPr>
              <a:t>¾</a:t>
            </a:r>
            <a:r>
              <a:rPr lang="en-US" sz="2800" dirty="0" smtClean="0">
                <a:solidFill>
                  <a:schemeClr val="tx1"/>
                </a:solidFill>
                <a:latin typeface="Arial" pitchFamily="34" charset="0"/>
                <a:cs typeface="Arial" pitchFamily="34" charset="0"/>
              </a:rPr>
              <a:t>,</a:t>
            </a:r>
            <a:r>
              <a:rPr lang="en-US" sz="2800" dirty="0" smtClean="0">
                <a:solidFill>
                  <a:schemeClr val="tx1"/>
                </a:solidFill>
                <a:latin typeface="cmsy10"/>
                <a:cs typeface="Arial" pitchFamily="34" charset="0"/>
              </a:rPr>
              <a:t>K</a:t>
            </a:r>
            <a:r>
              <a:rPr lang="en-US" sz="2800" dirty="0" smtClean="0">
                <a:solidFill>
                  <a:schemeClr val="tx1"/>
                </a:solidFill>
                <a:latin typeface="Arial" pitchFamily="34" charset="0"/>
                <a:cs typeface="Arial" pitchFamily="34" charset="0"/>
              </a:rPr>
              <a:t>) </a:t>
            </a:r>
            <a:r>
              <a:rPr lang="en-US" sz="2800" dirty="0" smtClean="0">
                <a:latin typeface="Arial" pitchFamily="34" charset="0"/>
                <a:cs typeface="Arial" pitchFamily="34" charset="0"/>
              </a:rPr>
              <a:t>is the complex of simplices of </a:t>
            </a:r>
            <a:r>
              <a:rPr lang="en-US" sz="2800" dirty="0" smtClean="0">
                <a:solidFill>
                  <a:schemeClr val="tx1"/>
                </a:solidFill>
                <a:latin typeface="Arial" pitchFamily="34" charset="0"/>
                <a:cs typeface="Arial" pitchFamily="34" charset="0"/>
              </a:rPr>
              <a:t>Star(</a:t>
            </a:r>
            <a:r>
              <a:rPr lang="en-US" sz="2800" dirty="0" smtClean="0">
                <a:solidFill>
                  <a:schemeClr val="tx1"/>
                </a:solidFill>
                <a:latin typeface="cmmi10"/>
                <a:cs typeface="Arial" pitchFamily="34" charset="0"/>
              </a:rPr>
              <a:t>¾</a:t>
            </a:r>
            <a:r>
              <a:rPr lang="en-US" sz="2800" dirty="0" smtClean="0">
                <a:solidFill>
                  <a:schemeClr val="tx1"/>
                </a:solidFill>
                <a:latin typeface="Arial" pitchFamily="34" charset="0"/>
                <a:cs typeface="Arial" pitchFamily="34" charset="0"/>
              </a:rPr>
              <a:t>,</a:t>
            </a:r>
            <a:r>
              <a:rPr lang="en-US" sz="2800" dirty="0" smtClean="0">
                <a:solidFill>
                  <a:schemeClr val="tx1"/>
                </a:solidFill>
                <a:latin typeface="cmsy10"/>
                <a:cs typeface="Arial" pitchFamily="34" charset="0"/>
              </a:rPr>
              <a:t>K</a:t>
            </a:r>
            <a:r>
              <a:rPr lang="en-US" sz="2800" dirty="0" smtClean="0">
                <a:solidFill>
                  <a:schemeClr val="tx1"/>
                </a:solidFill>
                <a:latin typeface="Arial" pitchFamily="34" charset="0"/>
                <a:cs typeface="Arial" pitchFamily="34" charset="0"/>
              </a:rPr>
              <a:t>) </a:t>
            </a:r>
            <a:r>
              <a:rPr lang="en-US" sz="2800" dirty="0" smtClean="0">
                <a:latin typeface="Arial" pitchFamily="34" charset="0"/>
                <a:cs typeface="Arial" pitchFamily="34" charset="0"/>
              </a:rPr>
              <a:t>not containing </a:t>
            </a:r>
            <a:r>
              <a:rPr lang="en-US" sz="2800" dirty="0" smtClean="0">
                <a:solidFill>
                  <a:schemeClr val="tx1"/>
                </a:solidFill>
                <a:latin typeface="cmmi10"/>
                <a:cs typeface="Arial" pitchFamily="34" charset="0"/>
              </a:rPr>
              <a:t>¾</a:t>
            </a:r>
          </a:p>
        </p:txBody>
      </p:sp>
      <p:sp>
        <p:nvSpPr>
          <p:cNvPr id="17" name="Text Box 122"/>
          <p:cNvSpPr txBox="1">
            <a:spLocks noChangeArrowheads="1"/>
          </p:cNvSpPr>
          <p:nvPr/>
        </p:nvSpPr>
        <p:spPr bwMode="auto">
          <a:xfrm>
            <a:off x="6446318" y="6208132"/>
            <a:ext cx="1604927" cy="523220"/>
          </a:xfrm>
          <a:prstGeom prst="rect">
            <a:avLst/>
          </a:prstGeom>
          <a:solidFill>
            <a:schemeClr val="bg1">
              <a:alpha val="89999"/>
            </a:schemeClr>
          </a:solidFill>
          <a:ln w="38100" algn="ctr">
            <a:solidFill>
              <a:srgbClr val="FF0000"/>
            </a:solidFill>
            <a:miter lim="800000"/>
            <a:headEnd/>
            <a:tailEnd/>
          </a:ln>
          <a:effectLst>
            <a:outerShdw blurRad="50800" dist="38100" dir="2700000" algn="tl" rotWithShape="0">
              <a:prstClr val="black">
                <a:alpha val="40000"/>
              </a:prstClr>
            </a:outerShdw>
          </a:effectLst>
        </p:spPr>
        <p:txBody>
          <a:bodyPr wrap="none">
            <a:spAutoFit/>
          </a:bodyPr>
          <a:lstStyle/>
          <a:p>
            <a:pPr algn="l"/>
            <a:r>
              <a:rPr lang="en-US" sz="2800" dirty="0" smtClean="0">
                <a:solidFill>
                  <a:schemeClr val="tx1"/>
                </a:solidFill>
                <a:latin typeface="Arial" pitchFamily="34" charset="0"/>
                <a:cs typeface="Arial" pitchFamily="34" charset="0"/>
              </a:rPr>
              <a:t>Complex</a:t>
            </a:r>
            <a:endParaRPr lang="en-US" sz="2800" dirty="0" smtClean="0">
              <a:solidFill>
                <a:schemeClr val="tx1"/>
              </a:solidFill>
              <a:latin typeface="cmmi10"/>
              <a:cs typeface="Arial" pitchFamily="34" charset="0"/>
            </a:endParaRPr>
          </a:p>
        </p:txBody>
      </p:sp>
    </p:spTree>
    <p:extLst>
      <p:ext uri="{BB962C8B-B14F-4D97-AF65-F5344CB8AC3E}">
        <p14:creationId xmlns:p14="http://schemas.microsoft.com/office/powerpoint/2010/main" val="918065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6"/>
                                        </p:tgtEl>
                                        <p:attrNameLst>
                                          <p:attrName>fillcolor</p:attrName>
                                        </p:attrNameLst>
                                      </p:cBhvr>
                                      <p:to>
                                        <a:schemeClr val="bg1"/>
                                      </p:to>
                                    </p:animClr>
                                    <p:set>
                                      <p:cBhvr>
                                        <p:cTn id="7" dur="2000" fill="hold"/>
                                        <p:tgtEl>
                                          <p:spTgt spid="6"/>
                                        </p:tgtEl>
                                        <p:attrNameLst>
                                          <p:attrName>fill.type</p:attrName>
                                        </p:attrNameLst>
                                      </p:cBhvr>
                                      <p:to>
                                        <p:strVal val="solid"/>
                                      </p:to>
                                    </p:set>
                                    <p:set>
                                      <p:cBhvr>
                                        <p:cTn id="8" dur="2000" fill="hold"/>
                                        <p:tgtEl>
                                          <p:spTgt spid="6"/>
                                        </p:tgtEl>
                                        <p:attrNameLst>
                                          <p:attrName>fill.on</p:attrName>
                                        </p:attrNameLst>
                                      </p:cBhvr>
                                      <p:to>
                                        <p:strVal val="true"/>
                                      </p:to>
                                    </p:set>
                                  </p:childTnLst>
                                </p:cTn>
                              </p:par>
                              <p:par>
                                <p:cTn id="9" presetID="10" presetClass="exit" presetSubtype="0" fill="hold" nodeType="withEffect">
                                  <p:stCondLst>
                                    <p:cond delay="0"/>
                                  </p:stCondLst>
                                  <p:childTnLst>
                                    <p:animEffect transition="out" filter="fade">
                                      <p:cBhvr>
                                        <p:cTn id="10" dur="500"/>
                                        <p:tgtEl>
                                          <p:spTgt spid="8"/>
                                        </p:tgtEl>
                                      </p:cBhvr>
                                    </p:animEffect>
                                    <p:set>
                                      <p:cBhvr>
                                        <p:cTn id="11" dur="1" fill="hold">
                                          <p:stCondLst>
                                            <p:cond delay="499"/>
                                          </p:stCondLst>
                                        </p:cTn>
                                        <p:tgtEl>
                                          <p:spTgt spid="8"/>
                                        </p:tgtEl>
                                        <p:attrNameLst>
                                          <p:attrName>style.visibility</p:attrName>
                                        </p:attrNameLst>
                                      </p:cBhvr>
                                      <p:to>
                                        <p:strVal val="hidden"/>
                                      </p:to>
                                    </p:set>
                                  </p:childTnLst>
                                </p:cTn>
                              </p:par>
                              <p:par>
                                <p:cTn id="12" presetID="10" presetClass="exit" presetSubtype="0" fill="hold" nodeType="withEffect">
                                  <p:stCondLst>
                                    <p:cond delay="0"/>
                                  </p:stCondLst>
                                  <p:childTnLst>
                                    <p:animEffect transition="out" filter="fade">
                                      <p:cBhvr>
                                        <p:cTn id="13" dur="500"/>
                                        <p:tgtEl>
                                          <p:spTgt spid="9"/>
                                        </p:tgtEl>
                                      </p:cBhvr>
                                    </p:animEffect>
                                    <p:set>
                                      <p:cBhvr>
                                        <p:cTn id="14" dur="1" fill="hold">
                                          <p:stCondLst>
                                            <p:cond delay="499"/>
                                          </p:stCondLst>
                                        </p:cTn>
                                        <p:tgtEl>
                                          <p:spTgt spid="9"/>
                                        </p:tgtEl>
                                        <p:attrNameLst>
                                          <p:attrName>style.visibility</p:attrName>
                                        </p:attrNameLst>
                                      </p:cBhvr>
                                      <p:to>
                                        <p:strVal val="hidden"/>
                                      </p:to>
                                    </p:set>
                                  </p:childTnLst>
                                </p:cTn>
                              </p:par>
                              <p:par>
                                <p:cTn id="15" presetID="10" presetClass="exit" presetSubtype="0" fill="hold" nodeType="withEffect">
                                  <p:stCondLst>
                                    <p:cond delay="0"/>
                                  </p:stCondLst>
                                  <p:childTnLst>
                                    <p:animEffect transition="out" filter="fade">
                                      <p:cBhvr>
                                        <p:cTn id="16" dur="500"/>
                                        <p:tgtEl>
                                          <p:spTgt spid="10"/>
                                        </p:tgtEl>
                                      </p:cBhvr>
                                    </p:animEffect>
                                    <p:set>
                                      <p:cBhvr>
                                        <p:cTn id="17" dur="1" fill="hold">
                                          <p:stCondLst>
                                            <p:cond delay="499"/>
                                          </p:stCondLst>
                                        </p:cTn>
                                        <p:tgtEl>
                                          <p:spTgt spid="10"/>
                                        </p:tgtEl>
                                        <p:attrNameLst>
                                          <p:attrName>style.visibility</p:attrName>
                                        </p:attrNameLst>
                                      </p:cBhvr>
                                      <p:to>
                                        <p:strVal val="hidden"/>
                                      </p:to>
                                    </p:set>
                                  </p:childTnLst>
                                </p:cTn>
                              </p:par>
                              <p:par>
                                <p:cTn id="18" presetID="1" presetClass="entr" presetSubtype="0" fill="hold" grpId="0" nodeType="withEffect">
                                  <p:stCondLst>
                                    <p:cond delay="0"/>
                                  </p:stCondLst>
                                  <p:childTnLst>
                                    <p:set>
                                      <p:cBhvr>
                                        <p:cTn id="19" dur="1" fill="hold">
                                          <p:stCondLst>
                                            <p:cond delay="0"/>
                                          </p:stCondLst>
                                        </p:cTn>
                                        <p:tgtEl>
                                          <p:spTgt spid="17"/>
                                        </p:tgtEl>
                                        <p:attrNameLst>
                                          <p:attrName>style.visibility</p:attrName>
                                        </p:attrNameLst>
                                      </p:cBhvr>
                                      <p:to>
                                        <p:strVal val="visible"/>
                                      </p:to>
                                    </p:set>
                                  </p:childTnLst>
                                </p:cTn>
                              </p:par>
                              <p:par>
                                <p:cTn id="20" presetID="1" presetClass="emph" presetSubtype="2" fill="hold" nodeType="withEffect">
                                  <p:stCondLst>
                                    <p:cond delay="0"/>
                                  </p:stCondLst>
                                  <p:childTnLst>
                                    <p:animClr clrSpc="rgb" dir="cw">
                                      <p:cBhvr>
                                        <p:cTn id="21" dur="2000" fill="hold"/>
                                        <p:tgtEl>
                                          <p:spTgt spid="24"/>
                                        </p:tgtEl>
                                        <p:attrNameLst>
                                          <p:attrName>fillcolor</p:attrName>
                                        </p:attrNameLst>
                                      </p:cBhvr>
                                      <p:to>
                                        <a:schemeClr val="folHlink"/>
                                      </p:to>
                                    </p:animClr>
                                    <p:set>
                                      <p:cBhvr>
                                        <p:cTn id="22" dur="2000" fill="hold"/>
                                        <p:tgtEl>
                                          <p:spTgt spid="24"/>
                                        </p:tgtEl>
                                        <p:attrNameLst>
                                          <p:attrName>fill.type</p:attrName>
                                        </p:attrNameLst>
                                      </p:cBhvr>
                                      <p:to>
                                        <p:strVal val="solid"/>
                                      </p:to>
                                    </p:set>
                                    <p:set>
                                      <p:cBhvr>
                                        <p:cTn id="23" dur="2000" fill="hold"/>
                                        <p:tgtEl>
                                          <p:spTgt spid="24"/>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Road Map</a:t>
            </a:r>
            <a:endParaRPr lang="en-US" dirty="0"/>
          </a:p>
        </p:txBody>
      </p:sp>
      <p:sp>
        <p:nvSpPr>
          <p:cNvPr id="6" name="Text Box 122"/>
          <p:cNvSpPr txBox="1">
            <a:spLocks noChangeArrowheads="1"/>
          </p:cNvSpPr>
          <p:nvPr/>
        </p:nvSpPr>
        <p:spPr bwMode="auto">
          <a:xfrm>
            <a:off x="904422" y="1686764"/>
            <a:ext cx="3603872" cy="523220"/>
          </a:xfrm>
          <a:prstGeom prst="rect">
            <a:avLst/>
          </a:prstGeom>
          <a:solidFill>
            <a:schemeClr val="bg1">
              <a:alpha val="89999"/>
            </a:schemeClr>
          </a:solidFill>
          <a:ln w="38100" algn="ctr">
            <a:solidFill>
              <a:schemeClr val="bg1">
                <a:lumMod val="75000"/>
              </a:schemeClr>
            </a:solidFill>
            <a:miter lim="800000"/>
            <a:headEnd/>
            <a:tailEnd/>
          </a:ln>
          <a:effectLst>
            <a:outerShdw blurRad="50800" dist="38100" dir="2700000" algn="tl" rotWithShape="0">
              <a:prstClr val="black">
                <a:alpha val="40000"/>
              </a:prstClr>
            </a:outerShdw>
          </a:effectLst>
        </p:spPr>
        <p:txBody>
          <a:bodyPr wrap="none">
            <a:spAutoFit/>
          </a:bodyPr>
          <a:lstStyle/>
          <a:p>
            <a:pPr algn="l"/>
            <a:r>
              <a:rPr lang="en-US" sz="2800" dirty="0" smtClean="0">
                <a:solidFill>
                  <a:schemeClr val="bg1">
                    <a:lumMod val="75000"/>
                  </a:schemeClr>
                </a:solidFill>
                <a:latin typeface="Arial" pitchFamily="34" charset="0"/>
                <a:cs typeface="Arial" pitchFamily="34" charset="0"/>
              </a:rPr>
              <a:t>Simplicial Complexes</a:t>
            </a:r>
          </a:p>
        </p:txBody>
      </p:sp>
      <p:sp>
        <p:nvSpPr>
          <p:cNvPr id="12" name="Text Box 122"/>
          <p:cNvSpPr txBox="1">
            <a:spLocks noChangeArrowheads="1"/>
          </p:cNvSpPr>
          <p:nvPr/>
        </p:nvSpPr>
        <p:spPr bwMode="auto">
          <a:xfrm>
            <a:off x="904422" y="2484218"/>
            <a:ext cx="3943708" cy="523220"/>
          </a:xfrm>
          <a:prstGeom prst="rect">
            <a:avLst/>
          </a:prstGeom>
          <a:solidFill>
            <a:schemeClr val="bg1">
              <a:alpha val="89999"/>
            </a:schemeClr>
          </a:solidFill>
          <a:ln w="38100" algn="ctr">
            <a:solidFill>
              <a:schemeClr val="bg1">
                <a:lumMod val="75000"/>
              </a:schemeClr>
            </a:solidFill>
            <a:miter lim="800000"/>
            <a:headEnd/>
            <a:tailEnd/>
          </a:ln>
          <a:effectLst>
            <a:outerShdw blurRad="50800" dist="38100" dir="2700000" algn="tl" rotWithShape="0">
              <a:prstClr val="black">
                <a:alpha val="40000"/>
              </a:prstClr>
            </a:outerShdw>
          </a:effectLst>
        </p:spPr>
        <p:txBody>
          <a:bodyPr wrap="none">
            <a:spAutoFit/>
          </a:bodyPr>
          <a:lstStyle/>
          <a:p>
            <a:pPr algn="l"/>
            <a:r>
              <a:rPr lang="en-US" sz="2800" dirty="0" smtClean="0">
                <a:solidFill>
                  <a:schemeClr val="bg1">
                    <a:lumMod val="75000"/>
                  </a:schemeClr>
                </a:solidFill>
                <a:latin typeface="Arial" pitchFamily="34" charset="0"/>
                <a:cs typeface="Arial" pitchFamily="34" charset="0"/>
              </a:rPr>
              <a:t>Standard Constructions</a:t>
            </a:r>
          </a:p>
        </p:txBody>
      </p:sp>
      <p:sp>
        <p:nvSpPr>
          <p:cNvPr id="13" name="Text Box 122"/>
          <p:cNvSpPr txBox="1">
            <a:spLocks noChangeArrowheads="1"/>
          </p:cNvSpPr>
          <p:nvPr/>
        </p:nvSpPr>
        <p:spPr bwMode="auto">
          <a:xfrm>
            <a:off x="904422" y="3281672"/>
            <a:ext cx="2265364" cy="523220"/>
          </a:xfrm>
          <a:prstGeom prst="rect">
            <a:avLst/>
          </a:prstGeom>
          <a:solidFill>
            <a:schemeClr val="bg1">
              <a:alpha val="89999"/>
            </a:schemeClr>
          </a:solidFill>
          <a:ln w="38100" algn="ctr">
            <a:solidFill>
              <a:srgbClr val="FF0000"/>
            </a:solidFill>
            <a:miter lim="800000"/>
            <a:headEnd/>
            <a:tailEnd/>
          </a:ln>
          <a:effectLst>
            <a:outerShdw blurRad="50800" dist="38100" dir="2700000" algn="tl" rotWithShape="0">
              <a:prstClr val="black">
                <a:alpha val="40000"/>
              </a:prstClr>
            </a:outerShdw>
          </a:effectLst>
        </p:spPr>
        <p:txBody>
          <a:bodyPr wrap="none">
            <a:spAutoFit/>
          </a:bodyPr>
          <a:lstStyle/>
          <a:p>
            <a:pPr algn="l"/>
            <a:r>
              <a:rPr lang="en-US" sz="2800" dirty="0" smtClean="0">
                <a:latin typeface="Arial" pitchFamily="34" charset="0"/>
                <a:cs typeface="Arial" pitchFamily="34" charset="0"/>
              </a:rPr>
              <a:t>Carrier Maps</a:t>
            </a:r>
          </a:p>
        </p:txBody>
      </p:sp>
      <p:sp>
        <p:nvSpPr>
          <p:cNvPr id="14" name="Text Box 122"/>
          <p:cNvSpPr txBox="1">
            <a:spLocks noChangeArrowheads="1"/>
          </p:cNvSpPr>
          <p:nvPr/>
        </p:nvSpPr>
        <p:spPr bwMode="auto">
          <a:xfrm>
            <a:off x="904422" y="4079126"/>
            <a:ext cx="2143536" cy="523220"/>
          </a:xfrm>
          <a:prstGeom prst="rect">
            <a:avLst/>
          </a:prstGeom>
          <a:solidFill>
            <a:schemeClr val="bg1">
              <a:alpha val="89999"/>
            </a:schemeClr>
          </a:solidFill>
          <a:ln w="38100" algn="ctr">
            <a:solidFill>
              <a:schemeClr val="bg1">
                <a:lumMod val="75000"/>
              </a:schemeClr>
            </a:solidFill>
            <a:miter lim="800000"/>
            <a:headEnd/>
            <a:tailEnd/>
          </a:ln>
          <a:effectLst>
            <a:outerShdw blurRad="50800" dist="38100" dir="2700000" algn="tl" rotWithShape="0">
              <a:prstClr val="black">
                <a:alpha val="40000"/>
              </a:prstClr>
            </a:outerShdw>
          </a:effectLst>
        </p:spPr>
        <p:txBody>
          <a:bodyPr wrap="none">
            <a:spAutoFit/>
          </a:bodyPr>
          <a:lstStyle/>
          <a:p>
            <a:pPr algn="l"/>
            <a:r>
              <a:rPr lang="en-US" sz="2800" dirty="0" smtClean="0">
                <a:solidFill>
                  <a:schemeClr val="bg1">
                    <a:lumMod val="75000"/>
                  </a:schemeClr>
                </a:solidFill>
                <a:latin typeface="Arial" pitchFamily="34" charset="0"/>
                <a:cs typeface="Arial" pitchFamily="34" charset="0"/>
              </a:rPr>
              <a:t>Connectivity</a:t>
            </a:r>
          </a:p>
        </p:txBody>
      </p:sp>
      <p:sp>
        <p:nvSpPr>
          <p:cNvPr id="15" name="Text Box 122"/>
          <p:cNvSpPr txBox="1">
            <a:spLocks noChangeArrowheads="1"/>
          </p:cNvSpPr>
          <p:nvPr/>
        </p:nvSpPr>
        <p:spPr bwMode="auto">
          <a:xfrm>
            <a:off x="904422" y="4876580"/>
            <a:ext cx="2204450" cy="523220"/>
          </a:xfrm>
          <a:prstGeom prst="rect">
            <a:avLst/>
          </a:prstGeom>
          <a:solidFill>
            <a:schemeClr val="bg1">
              <a:alpha val="89999"/>
            </a:schemeClr>
          </a:solidFill>
          <a:ln w="38100" algn="ctr">
            <a:solidFill>
              <a:schemeClr val="bg1">
                <a:lumMod val="75000"/>
              </a:schemeClr>
            </a:solidFill>
            <a:miter lim="800000"/>
            <a:headEnd/>
            <a:tailEnd/>
          </a:ln>
          <a:effectLst>
            <a:outerShdw blurRad="50800" dist="38100" dir="2700000" algn="tl" rotWithShape="0">
              <a:prstClr val="black">
                <a:alpha val="40000"/>
              </a:prstClr>
            </a:outerShdw>
          </a:effectLst>
        </p:spPr>
        <p:txBody>
          <a:bodyPr wrap="none">
            <a:spAutoFit/>
          </a:bodyPr>
          <a:lstStyle/>
          <a:p>
            <a:pPr algn="l"/>
            <a:r>
              <a:rPr lang="en-US" sz="2800" dirty="0" smtClean="0">
                <a:solidFill>
                  <a:schemeClr val="bg1">
                    <a:lumMod val="75000"/>
                  </a:schemeClr>
                </a:solidFill>
                <a:latin typeface="Arial" pitchFamily="34" charset="0"/>
                <a:cs typeface="Arial" pitchFamily="34" charset="0"/>
              </a:rPr>
              <a:t>Subdivisions</a:t>
            </a:r>
          </a:p>
        </p:txBody>
      </p:sp>
      <p:sp>
        <p:nvSpPr>
          <p:cNvPr id="16" name="Footer Placeholder 15"/>
          <p:cNvSpPr>
            <a:spLocks noGrp="1"/>
          </p:cNvSpPr>
          <p:nvPr>
            <p:ph type="ftr" sz="quarter" idx="4294967295"/>
          </p:nvPr>
        </p:nvSpPr>
        <p:spPr>
          <a:xfrm>
            <a:off x="3124200" y="6248400"/>
            <a:ext cx="2895600" cy="457200"/>
          </a:xfrm>
          <a:prstGeom prst="rect">
            <a:avLst/>
          </a:prstGeom>
        </p:spPr>
        <p:txBody>
          <a:bodyPr/>
          <a:lstStyle/>
          <a:p>
            <a:pPr algn="ctr">
              <a:defRPr/>
            </a:pPr>
            <a:r>
              <a:rPr lang="en-US" sz="1400" smtClean="0">
                <a:solidFill>
                  <a:schemeClr val="tx1"/>
                </a:solidFill>
                <a:latin typeface="Arial" panose="020B0604020202020204" pitchFamily="34" charset="0"/>
              </a:rPr>
              <a:t>Distributed Computing through Combinatorial Topology</a:t>
            </a:r>
            <a:endParaRPr lang="en-US" sz="1400" dirty="0">
              <a:solidFill>
                <a:schemeClr val="tx1"/>
              </a:solidFill>
              <a:latin typeface="Arial" panose="020B0604020202020204" pitchFamily="34" charset="0"/>
            </a:endParaRPr>
          </a:p>
        </p:txBody>
      </p:sp>
      <p:sp>
        <p:nvSpPr>
          <p:cNvPr id="9" name="Text Box 122"/>
          <p:cNvSpPr txBox="1">
            <a:spLocks noChangeArrowheads="1"/>
          </p:cNvSpPr>
          <p:nvPr/>
        </p:nvSpPr>
        <p:spPr bwMode="auto">
          <a:xfrm>
            <a:off x="904422" y="5674032"/>
            <a:ext cx="6522363" cy="523220"/>
          </a:xfrm>
          <a:prstGeom prst="rect">
            <a:avLst/>
          </a:prstGeom>
          <a:solidFill>
            <a:schemeClr val="bg1">
              <a:alpha val="89999"/>
            </a:schemeClr>
          </a:solidFill>
          <a:ln w="38100" algn="ctr">
            <a:solidFill>
              <a:schemeClr val="bg1">
                <a:lumMod val="75000"/>
              </a:schemeClr>
            </a:solidFill>
            <a:miter lim="800000"/>
            <a:headEnd/>
            <a:tailEnd/>
          </a:ln>
          <a:effectLst>
            <a:outerShdw blurRad="50800" dist="38100" dir="2700000" algn="tl" rotWithShape="0">
              <a:prstClr val="black">
                <a:alpha val="40000"/>
              </a:prstClr>
            </a:outerShdw>
          </a:effectLst>
        </p:spPr>
        <p:txBody>
          <a:bodyPr wrap="none">
            <a:spAutoFit/>
          </a:bodyPr>
          <a:lstStyle/>
          <a:p>
            <a:pPr algn="l"/>
            <a:r>
              <a:rPr lang="en-US" sz="2800" dirty="0" smtClean="0">
                <a:solidFill>
                  <a:schemeClr val="bg1">
                    <a:lumMod val="75000"/>
                  </a:schemeClr>
                </a:solidFill>
                <a:latin typeface="Arial" pitchFamily="34" charset="0"/>
                <a:cs typeface="Arial" pitchFamily="34" charset="0"/>
              </a:rPr>
              <a:t>Simplicial &amp; Continuous Approximations</a:t>
            </a:r>
          </a:p>
        </p:txBody>
      </p:sp>
      <p:sp>
        <p:nvSpPr>
          <p:cNvPr id="4" name="Slide Number Placeholder 3"/>
          <p:cNvSpPr>
            <a:spLocks noGrp="1"/>
          </p:cNvSpPr>
          <p:nvPr>
            <p:ph type="sldNum" sz="quarter" idx="12"/>
          </p:nvPr>
        </p:nvSpPr>
        <p:spPr/>
        <p:txBody>
          <a:bodyPr/>
          <a:lstStyle/>
          <a:p>
            <a:fld id="{E43608CE-920D-4F6F-98C9-0491388AB413}" type="slidenum">
              <a:rPr lang="en-US" smtClean="0"/>
              <a:pPr/>
              <a:t>63</a:t>
            </a:fld>
            <a:endParaRPr lang="en-US"/>
          </a:p>
        </p:txBody>
      </p:sp>
    </p:spTree>
    <p:extLst>
      <p:ext uri="{BB962C8B-B14F-4D97-AF65-F5344CB8AC3E}">
        <p14:creationId xmlns:p14="http://schemas.microsoft.com/office/powerpoint/2010/main" val="156352219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Carrier Map</a:t>
            </a:r>
            <a:endParaRPr lang="en-US" dirty="0"/>
          </a:p>
        </p:txBody>
      </p:sp>
      <p:sp>
        <p:nvSpPr>
          <p:cNvPr id="4" name="Slide Number Placeholder 3"/>
          <p:cNvSpPr>
            <a:spLocks noGrp="1"/>
          </p:cNvSpPr>
          <p:nvPr>
            <p:ph type="sldNum" sz="quarter" idx="12"/>
          </p:nvPr>
        </p:nvSpPr>
        <p:spPr/>
        <p:txBody>
          <a:bodyPr/>
          <a:lstStyle/>
          <a:p>
            <a:fld id="{E43608CE-920D-4F6F-98C9-0491388AB413}" type="slidenum">
              <a:rPr lang="en-US" smtClean="0"/>
              <a:pPr/>
              <a:t>64</a:t>
            </a:fld>
            <a:endParaRPr lang="en-US" dirty="0"/>
          </a:p>
        </p:txBody>
      </p:sp>
      <p:grpSp>
        <p:nvGrpSpPr>
          <p:cNvPr id="20" name="Group 100"/>
          <p:cNvGrpSpPr>
            <a:grpSpLocks/>
          </p:cNvGrpSpPr>
          <p:nvPr/>
        </p:nvGrpSpPr>
        <p:grpSpPr bwMode="auto">
          <a:xfrm>
            <a:off x="5648432" y="2110655"/>
            <a:ext cx="1909763" cy="1228725"/>
            <a:chOff x="3725" y="2082"/>
            <a:chExt cx="1203" cy="774"/>
          </a:xfrm>
        </p:grpSpPr>
        <p:sp>
          <p:nvSpPr>
            <p:cNvPr id="21" name="Freeform 101"/>
            <p:cNvSpPr>
              <a:spLocks/>
            </p:cNvSpPr>
            <p:nvPr/>
          </p:nvSpPr>
          <p:spPr bwMode="auto">
            <a:xfrm>
              <a:off x="4033" y="2139"/>
              <a:ext cx="171" cy="177"/>
            </a:xfrm>
            <a:custGeom>
              <a:avLst/>
              <a:gdLst/>
              <a:ahLst/>
              <a:cxnLst>
                <a:cxn ang="0">
                  <a:pos x="0" y="0"/>
                </a:cxn>
                <a:cxn ang="0">
                  <a:pos x="15" y="0"/>
                </a:cxn>
                <a:cxn ang="0">
                  <a:pos x="38" y="8"/>
                </a:cxn>
                <a:cxn ang="0">
                  <a:pos x="61" y="15"/>
                </a:cxn>
                <a:cxn ang="0">
                  <a:pos x="76" y="30"/>
                </a:cxn>
                <a:cxn ang="0">
                  <a:pos x="99" y="46"/>
                </a:cxn>
                <a:cxn ang="0">
                  <a:pos x="114" y="61"/>
                </a:cxn>
                <a:cxn ang="0">
                  <a:pos x="129" y="76"/>
                </a:cxn>
                <a:cxn ang="0">
                  <a:pos x="145" y="99"/>
                </a:cxn>
                <a:cxn ang="0">
                  <a:pos x="160" y="114"/>
                </a:cxn>
                <a:cxn ang="0">
                  <a:pos x="168" y="129"/>
                </a:cxn>
                <a:cxn ang="0">
                  <a:pos x="183" y="152"/>
                </a:cxn>
                <a:cxn ang="0">
                  <a:pos x="183" y="175"/>
                </a:cxn>
                <a:cxn ang="0">
                  <a:pos x="190" y="190"/>
                </a:cxn>
                <a:cxn ang="0">
                  <a:pos x="198" y="213"/>
                </a:cxn>
              </a:cxnLst>
              <a:rect l="0" t="0" r="r" b="b"/>
              <a:pathLst>
                <a:path w="199" h="214">
                  <a:moveTo>
                    <a:pt x="0" y="0"/>
                  </a:moveTo>
                  <a:lnTo>
                    <a:pt x="15" y="0"/>
                  </a:lnTo>
                  <a:lnTo>
                    <a:pt x="38" y="8"/>
                  </a:lnTo>
                  <a:lnTo>
                    <a:pt x="61" y="15"/>
                  </a:lnTo>
                  <a:lnTo>
                    <a:pt x="76" y="30"/>
                  </a:lnTo>
                  <a:lnTo>
                    <a:pt x="99" y="46"/>
                  </a:lnTo>
                  <a:lnTo>
                    <a:pt x="114" y="61"/>
                  </a:lnTo>
                  <a:lnTo>
                    <a:pt x="129" y="76"/>
                  </a:lnTo>
                  <a:lnTo>
                    <a:pt x="145" y="99"/>
                  </a:lnTo>
                  <a:lnTo>
                    <a:pt x="160" y="114"/>
                  </a:lnTo>
                  <a:lnTo>
                    <a:pt x="168" y="129"/>
                  </a:lnTo>
                  <a:lnTo>
                    <a:pt x="183" y="152"/>
                  </a:lnTo>
                  <a:lnTo>
                    <a:pt x="183" y="175"/>
                  </a:lnTo>
                  <a:lnTo>
                    <a:pt x="190" y="190"/>
                  </a:lnTo>
                  <a:lnTo>
                    <a:pt x="198" y="213"/>
                  </a:lnTo>
                </a:path>
              </a:pathLst>
            </a:custGeom>
            <a:noFill/>
            <a:ln w="12700" cap="rnd" cmpd="sng">
              <a:solidFill>
                <a:srgbClr val="000000"/>
              </a:solidFill>
              <a:prstDash val="solid"/>
              <a:round/>
              <a:headEnd type="none" w="med" len="med"/>
              <a:tailEnd type="none" w="med" len="med"/>
            </a:ln>
            <a:effectLst/>
          </p:spPr>
          <p:txBody>
            <a:bodyPr/>
            <a:lstStyle/>
            <a:p>
              <a:endParaRPr lang="en-US" dirty="0"/>
            </a:p>
          </p:txBody>
        </p:sp>
        <p:sp>
          <p:nvSpPr>
            <p:cNvPr id="22" name="Oval 102"/>
            <p:cNvSpPr>
              <a:spLocks noChangeArrowheads="1"/>
            </p:cNvSpPr>
            <p:nvPr/>
          </p:nvSpPr>
          <p:spPr bwMode="auto">
            <a:xfrm>
              <a:off x="3978" y="2670"/>
              <a:ext cx="26" cy="31"/>
            </a:xfrm>
            <a:prstGeom prst="ellipse">
              <a:avLst/>
            </a:prstGeom>
            <a:noFill/>
            <a:ln w="12700">
              <a:solidFill>
                <a:srgbClr val="000000"/>
              </a:solidFill>
              <a:round/>
              <a:headEnd/>
              <a:tailEnd/>
            </a:ln>
            <a:effectLst/>
          </p:spPr>
          <p:txBody>
            <a:bodyPr wrap="none" anchor="ctr"/>
            <a:lstStyle/>
            <a:p>
              <a:endParaRPr lang="en-US" dirty="0"/>
            </a:p>
          </p:txBody>
        </p:sp>
        <p:sp>
          <p:nvSpPr>
            <p:cNvPr id="23" name="Oval 103"/>
            <p:cNvSpPr>
              <a:spLocks noChangeArrowheads="1"/>
            </p:cNvSpPr>
            <p:nvPr/>
          </p:nvSpPr>
          <p:spPr bwMode="auto">
            <a:xfrm>
              <a:off x="3803" y="2481"/>
              <a:ext cx="32" cy="32"/>
            </a:xfrm>
            <a:prstGeom prst="ellipse">
              <a:avLst/>
            </a:prstGeom>
            <a:solidFill>
              <a:schemeClr val="tx2"/>
            </a:solidFill>
            <a:ln w="12700">
              <a:solidFill>
                <a:srgbClr val="000000"/>
              </a:solidFill>
              <a:round/>
              <a:headEnd/>
              <a:tailEnd/>
            </a:ln>
            <a:effectLst/>
          </p:spPr>
          <p:txBody>
            <a:bodyPr wrap="none" anchor="ctr"/>
            <a:lstStyle/>
            <a:p>
              <a:endParaRPr lang="en-US" dirty="0"/>
            </a:p>
          </p:txBody>
        </p:sp>
        <p:sp>
          <p:nvSpPr>
            <p:cNvPr id="24" name="Oval 104"/>
            <p:cNvSpPr>
              <a:spLocks noChangeArrowheads="1"/>
            </p:cNvSpPr>
            <p:nvPr/>
          </p:nvSpPr>
          <p:spPr bwMode="auto">
            <a:xfrm>
              <a:off x="4252" y="2733"/>
              <a:ext cx="32" cy="38"/>
            </a:xfrm>
            <a:prstGeom prst="ellipse">
              <a:avLst/>
            </a:prstGeom>
            <a:noFill/>
            <a:ln w="12700">
              <a:solidFill>
                <a:srgbClr val="000000"/>
              </a:solidFill>
              <a:round/>
              <a:headEnd/>
              <a:tailEnd/>
            </a:ln>
            <a:effectLst/>
          </p:spPr>
          <p:txBody>
            <a:bodyPr wrap="none" anchor="ctr"/>
            <a:lstStyle/>
            <a:p>
              <a:endParaRPr lang="en-US" dirty="0"/>
            </a:p>
          </p:txBody>
        </p:sp>
        <p:sp>
          <p:nvSpPr>
            <p:cNvPr id="25" name="Oval 105"/>
            <p:cNvSpPr>
              <a:spLocks noChangeArrowheads="1"/>
            </p:cNvSpPr>
            <p:nvPr/>
          </p:nvSpPr>
          <p:spPr bwMode="auto">
            <a:xfrm>
              <a:off x="3725" y="2092"/>
              <a:ext cx="1196" cy="760"/>
            </a:xfrm>
            <a:prstGeom prst="ellipse">
              <a:avLst/>
            </a:prstGeom>
            <a:gradFill rotWithShape="0">
              <a:gsLst>
                <a:gs pos="0">
                  <a:srgbClr val="7FFF00">
                    <a:gamma/>
                    <a:shade val="0"/>
                    <a:invGamma/>
                  </a:srgbClr>
                </a:gs>
                <a:gs pos="100000">
                  <a:srgbClr val="7FFF00"/>
                </a:gs>
              </a:gsLst>
              <a:path path="shape">
                <a:fillToRect l="50000" t="50000" r="50000" b="50000"/>
              </a:path>
            </a:gradFill>
            <a:ln w="12700">
              <a:solidFill>
                <a:schemeClr val="tx2"/>
              </a:solidFill>
              <a:round/>
              <a:headEnd/>
              <a:tailEnd/>
            </a:ln>
            <a:effectLst/>
          </p:spPr>
          <p:txBody>
            <a:bodyPr wrap="none" anchor="ctr"/>
            <a:lstStyle/>
            <a:p>
              <a:endParaRPr lang="en-US" dirty="0"/>
            </a:p>
          </p:txBody>
        </p:sp>
        <p:sp>
          <p:nvSpPr>
            <p:cNvPr id="26" name="Oval 106"/>
            <p:cNvSpPr>
              <a:spLocks noChangeArrowheads="1"/>
            </p:cNvSpPr>
            <p:nvPr/>
          </p:nvSpPr>
          <p:spPr bwMode="auto">
            <a:xfrm>
              <a:off x="3767" y="2120"/>
              <a:ext cx="1106" cy="679"/>
            </a:xfrm>
            <a:prstGeom prst="ellipse">
              <a:avLst/>
            </a:prstGeom>
            <a:gradFill rotWithShape="0">
              <a:gsLst>
                <a:gs pos="0">
                  <a:srgbClr val="7FFF00">
                    <a:gamma/>
                    <a:shade val="29804"/>
                    <a:invGamma/>
                  </a:srgbClr>
                </a:gs>
                <a:gs pos="100000">
                  <a:srgbClr val="7FFF00"/>
                </a:gs>
              </a:gsLst>
              <a:path path="shape">
                <a:fillToRect l="50000" t="50000" r="50000" b="50000"/>
              </a:path>
            </a:gradFill>
            <a:ln w="12700">
              <a:noFill/>
              <a:round/>
              <a:headEnd/>
              <a:tailEnd/>
            </a:ln>
            <a:effectLst/>
          </p:spPr>
          <p:txBody>
            <a:bodyPr wrap="none" anchor="ctr"/>
            <a:lstStyle/>
            <a:p>
              <a:endParaRPr lang="en-US" dirty="0"/>
            </a:p>
          </p:txBody>
        </p:sp>
        <p:sp>
          <p:nvSpPr>
            <p:cNvPr id="27" name="Freeform 107"/>
            <p:cNvSpPr>
              <a:spLocks/>
            </p:cNvSpPr>
            <p:nvPr/>
          </p:nvSpPr>
          <p:spPr bwMode="auto">
            <a:xfrm>
              <a:off x="4274" y="2604"/>
              <a:ext cx="47" cy="246"/>
            </a:xfrm>
            <a:custGeom>
              <a:avLst/>
              <a:gdLst/>
              <a:ahLst/>
              <a:cxnLst>
                <a:cxn ang="0">
                  <a:pos x="39" y="0"/>
                </a:cxn>
                <a:cxn ang="0">
                  <a:pos x="23" y="38"/>
                </a:cxn>
                <a:cxn ang="0">
                  <a:pos x="8" y="76"/>
                </a:cxn>
                <a:cxn ang="0">
                  <a:pos x="0" y="114"/>
                </a:cxn>
                <a:cxn ang="0">
                  <a:pos x="0" y="160"/>
                </a:cxn>
                <a:cxn ang="0">
                  <a:pos x="0" y="198"/>
                </a:cxn>
                <a:cxn ang="0">
                  <a:pos x="8" y="236"/>
                </a:cxn>
                <a:cxn ang="0">
                  <a:pos x="23" y="267"/>
                </a:cxn>
                <a:cxn ang="0">
                  <a:pos x="54" y="297"/>
                </a:cxn>
              </a:cxnLst>
              <a:rect l="0" t="0" r="r" b="b"/>
              <a:pathLst>
                <a:path w="55" h="298">
                  <a:moveTo>
                    <a:pt x="39" y="0"/>
                  </a:moveTo>
                  <a:lnTo>
                    <a:pt x="23" y="38"/>
                  </a:lnTo>
                  <a:lnTo>
                    <a:pt x="8" y="76"/>
                  </a:lnTo>
                  <a:lnTo>
                    <a:pt x="0" y="114"/>
                  </a:lnTo>
                  <a:lnTo>
                    <a:pt x="0" y="160"/>
                  </a:lnTo>
                  <a:lnTo>
                    <a:pt x="0" y="198"/>
                  </a:lnTo>
                  <a:lnTo>
                    <a:pt x="8" y="236"/>
                  </a:lnTo>
                  <a:lnTo>
                    <a:pt x="23" y="267"/>
                  </a:lnTo>
                  <a:lnTo>
                    <a:pt x="54" y="297"/>
                  </a:lnTo>
                </a:path>
              </a:pathLst>
            </a:custGeom>
            <a:noFill/>
            <a:ln w="12700" cap="rnd" cmpd="sng">
              <a:solidFill>
                <a:srgbClr val="000000"/>
              </a:solidFill>
              <a:prstDash val="solid"/>
              <a:round/>
              <a:headEnd type="none" w="med" len="med"/>
              <a:tailEnd type="none" w="med" len="med"/>
            </a:ln>
            <a:effectLst/>
          </p:spPr>
          <p:txBody>
            <a:bodyPr/>
            <a:lstStyle/>
            <a:p>
              <a:endParaRPr lang="en-US" dirty="0"/>
            </a:p>
          </p:txBody>
        </p:sp>
        <p:sp>
          <p:nvSpPr>
            <p:cNvPr id="28" name="Freeform 108"/>
            <p:cNvSpPr>
              <a:spLocks/>
            </p:cNvSpPr>
            <p:nvPr/>
          </p:nvSpPr>
          <p:spPr bwMode="auto">
            <a:xfrm>
              <a:off x="3968" y="2566"/>
              <a:ext cx="164" cy="209"/>
            </a:xfrm>
            <a:custGeom>
              <a:avLst/>
              <a:gdLst/>
              <a:ahLst/>
              <a:cxnLst>
                <a:cxn ang="0">
                  <a:pos x="190" y="0"/>
                </a:cxn>
                <a:cxn ang="0">
                  <a:pos x="152" y="15"/>
                </a:cxn>
                <a:cxn ang="0">
                  <a:pos x="114" y="38"/>
                </a:cxn>
                <a:cxn ang="0">
                  <a:pos x="84" y="68"/>
                </a:cxn>
                <a:cxn ang="0">
                  <a:pos x="61" y="99"/>
                </a:cxn>
                <a:cxn ang="0">
                  <a:pos x="23" y="175"/>
                </a:cxn>
                <a:cxn ang="0">
                  <a:pos x="0" y="251"/>
                </a:cxn>
              </a:cxnLst>
              <a:rect l="0" t="0" r="r" b="b"/>
              <a:pathLst>
                <a:path w="191" h="252">
                  <a:moveTo>
                    <a:pt x="190" y="0"/>
                  </a:moveTo>
                  <a:lnTo>
                    <a:pt x="152" y="15"/>
                  </a:lnTo>
                  <a:lnTo>
                    <a:pt x="114" y="38"/>
                  </a:lnTo>
                  <a:lnTo>
                    <a:pt x="84" y="68"/>
                  </a:lnTo>
                  <a:lnTo>
                    <a:pt x="61" y="99"/>
                  </a:lnTo>
                  <a:lnTo>
                    <a:pt x="23" y="175"/>
                  </a:lnTo>
                  <a:lnTo>
                    <a:pt x="0" y="251"/>
                  </a:lnTo>
                </a:path>
              </a:pathLst>
            </a:custGeom>
            <a:noFill/>
            <a:ln w="12700" cap="rnd" cmpd="sng">
              <a:solidFill>
                <a:srgbClr val="000000"/>
              </a:solidFill>
              <a:prstDash val="solid"/>
              <a:round/>
              <a:headEnd type="none" w="med" len="med"/>
              <a:tailEnd type="none" w="med" len="med"/>
            </a:ln>
            <a:effectLst/>
          </p:spPr>
          <p:txBody>
            <a:bodyPr/>
            <a:lstStyle/>
            <a:p>
              <a:endParaRPr lang="en-US" dirty="0"/>
            </a:p>
          </p:txBody>
        </p:sp>
        <p:sp>
          <p:nvSpPr>
            <p:cNvPr id="29" name="Freeform 109"/>
            <p:cNvSpPr>
              <a:spLocks/>
            </p:cNvSpPr>
            <p:nvPr/>
          </p:nvSpPr>
          <p:spPr bwMode="auto">
            <a:xfrm>
              <a:off x="3975" y="2460"/>
              <a:ext cx="53" cy="214"/>
            </a:xfrm>
            <a:custGeom>
              <a:avLst/>
              <a:gdLst/>
              <a:ahLst/>
              <a:cxnLst>
                <a:cxn ang="0">
                  <a:pos x="61" y="0"/>
                </a:cxn>
                <a:cxn ang="0">
                  <a:pos x="61" y="0"/>
                </a:cxn>
                <a:cxn ang="0">
                  <a:pos x="38" y="23"/>
                </a:cxn>
                <a:cxn ang="0">
                  <a:pos x="23" y="61"/>
                </a:cxn>
                <a:cxn ang="0">
                  <a:pos x="8" y="99"/>
                </a:cxn>
                <a:cxn ang="0">
                  <a:pos x="0" y="144"/>
                </a:cxn>
                <a:cxn ang="0">
                  <a:pos x="0" y="190"/>
                </a:cxn>
                <a:cxn ang="0">
                  <a:pos x="8" y="228"/>
                </a:cxn>
                <a:cxn ang="0">
                  <a:pos x="23" y="258"/>
                </a:cxn>
              </a:cxnLst>
              <a:rect l="0" t="0" r="r" b="b"/>
              <a:pathLst>
                <a:path w="62" h="259">
                  <a:moveTo>
                    <a:pt x="61" y="0"/>
                  </a:moveTo>
                  <a:lnTo>
                    <a:pt x="61" y="0"/>
                  </a:lnTo>
                  <a:lnTo>
                    <a:pt x="38" y="23"/>
                  </a:lnTo>
                  <a:lnTo>
                    <a:pt x="23" y="61"/>
                  </a:lnTo>
                  <a:lnTo>
                    <a:pt x="8" y="99"/>
                  </a:lnTo>
                  <a:lnTo>
                    <a:pt x="0" y="144"/>
                  </a:lnTo>
                  <a:lnTo>
                    <a:pt x="0" y="190"/>
                  </a:lnTo>
                  <a:lnTo>
                    <a:pt x="8" y="228"/>
                  </a:lnTo>
                  <a:lnTo>
                    <a:pt x="23" y="258"/>
                  </a:lnTo>
                </a:path>
              </a:pathLst>
            </a:custGeom>
            <a:noFill/>
            <a:ln w="12700" cap="rnd" cmpd="sng">
              <a:solidFill>
                <a:srgbClr val="000000"/>
              </a:solidFill>
              <a:prstDash val="solid"/>
              <a:round/>
              <a:headEnd type="none" w="med" len="med"/>
              <a:tailEnd type="none" w="med" len="med"/>
            </a:ln>
            <a:effectLst/>
          </p:spPr>
          <p:txBody>
            <a:bodyPr/>
            <a:lstStyle/>
            <a:p>
              <a:endParaRPr lang="en-US" dirty="0"/>
            </a:p>
          </p:txBody>
        </p:sp>
        <p:sp>
          <p:nvSpPr>
            <p:cNvPr id="30" name="Freeform 110"/>
            <p:cNvSpPr>
              <a:spLocks/>
            </p:cNvSpPr>
            <p:nvPr/>
          </p:nvSpPr>
          <p:spPr bwMode="auto">
            <a:xfrm>
              <a:off x="4365" y="2132"/>
              <a:ext cx="255" cy="158"/>
            </a:xfrm>
            <a:custGeom>
              <a:avLst/>
              <a:gdLst/>
              <a:ahLst/>
              <a:cxnLst>
                <a:cxn ang="0">
                  <a:pos x="296" y="0"/>
                </a:cxn>
                <a:cxn ang="0">
                  <a:pos x="296" y="0"/>
                </a:cxn>
                <a:cxn ang="0">
                  <a:pos x="243" y="0"/>
                </a:cxn>
                <a:cxn ang="0">
                  <a:pos x="197" y="8"/>
                </a:cxn>
                <a:cxn ang="0">
                  <a:pos x="152" y="23"/>
                </a:cxn>
                <a:cxn ang="0">
                  <a:pos x="106" y="53"/>
                </a:cxn>
                <a:cxn ang="0">
                  <a:pos x="61" y="106"/>
                </a:cxn>
                <a:cxn ang="0">
                  <a:pos x="15" y="160"/>
                </a:cxn>
                <a:cxn ang="0">
                  <a:pos x="0" y="190"/>
                </a:cxn>
              </a:cxnLst>
              <a:rect l="0" t="0" r="r" b="b"/>
              <a:pathLst>
                <a:path w="297" h="191">
                  <a:moveTo>
                    <a:pt x="296" y="0"/>
                  </a:moveTo>
                  <a:lnTo>
                    <a:pt x="296" y="0"/>
                  </a:lnTo>
                  <a:lnTo>
                    <a:pt x="243" y="0"/>
                  </a:lnTo>
                  <a:lnTo>
                    <a:pt x="197" y="8"/>
                  </a:lnTo>
                  <a:lnTo>
                    <a:pt x="152" y="23"/>
                  </a:lnTo>
                  <a:lnTo>
                    <a:pt x="106" y="53"/>
                  </a:lnTo>
                  <a:lnTo>
                    <a:pt x="61" y="106"/>
                  </a:lnTo>
                  <a:lnTo>
                    <a:pt x="15" y="160"/>
                  </a:lnTo>
                  <a:lnTo>
                    <a:pt x="0" y="190"/>
                  </a:lnTo>
                </a:path>
              </a:pathLst>
            </a:custGeom>
            <a:noFill/>
            <a:ln w="12700" cap="rnd" cmpd="sng">
              <a:solidFill>
                <a:srgbClr val="000000"/>
              </a:solidFill>
              <a:prstDash val="solid"/>
              <a:round/>
              <a:headEnd type="none" w="med" len="med"/>
              <a:tailEnd type="none" w="med" len="med"/>
            </a:ln>
            <a:effectLst/>
          </p:spPr>
          <p:txBody>
            <a:bodyPr/>
            <a:lstStyle/>
            <a:p>
              <a:endParaRPr lang="en-US" dirty="0"/>
            </a:p>
          </p:txBody>
        </p:sp>
        <p:sp>
          <p:nvSpPr>
            <p:cNvPr id="31" name="Freeform 111"/>
            <p:cNvSpPr>
              <a:spLocks/>
            </p:cNvSpPr>
            <p:nvPr/>
          </p:nvSpPr>
          <p:spPr bwMode="auto">
            <a:xfrm>
              <a:off x="4313" y="2082"/>
              <a:ext cx="1" cy="1"/>
            </a:xfrm>
            <a:custGeom>
              <a:avLst/>
              <a:gdLst/>
              <a:ahLst/>
              <a:cxnLst>
                <a:cxn ang="0">
                  <a:pos x="0" y="0"/>
                </a:cxn>
                <a:cxn ang="0">
                  <a:pos x="0" y="0"/>
                </a:cxn>
                <a:cxn ang="0">
                  <a:pos x="0" y="0"/>
                </a:cxn>
              </a:cxnLst>
              <a:rect l="0" t="0" r="r" b="b"/>
              <a:pathLst>
                <a:path w="1" h="1">
                  <a:moveTo>
                    <a:pt x="0" y="0"/>
                  </a:moveTo>
                  <a:lnTo>
                    <a:pt x="0" y="0"/>
                  </a:lnTo>
                  <a:lnTo>
                    <a:pt x="0" y="0"/>
                  </a:lnTo>
                </a:path>
              </a:pathLst>
            </a:custGeom>
            <a:solidFill>
              <a:srgbClr val="FFFFFF"/>
            </a:solidFill>
            <a:ln w="12700" cap="rnd" cmpd="sng">
              <a:noFill/>
              <a:prstDash val="solid"/>
              <a:round/>
              <a:headEnd type="none" w="med" len="med"/>
              <a:tailEnd type="none" w="med" len="med"/>
            </a:ln>
            <a:effectLst/>
          </p:spPr>
          <p:txBody>
            <a:bodyPr/>
            <a:lstStyle/>
            <a:p>
              <a:endParaRPr lang="en-US" dirty="0"/>
            </a:p>
          </p:txBody>
        </p:sp>
        <p:sp>
          <p:nvSpPr>
            <p:cNvPr id="32" name="Line 112"/>
            <p:cNvSpPr>
              <a:spLocks noChangeShapeType="1"/>
            </p:cNvSpPr>
            <p:nvPr/>
          </p:nvSpPr>
          <p:spPr bwMode="auto">
            <a:xfrm flipH="1">
              <a:off x="4313" y="2088"/>
              <a:ext cx="13" cy="0"/>
            </a:xfrm>
            <a:prstGeom prst="line">
              <a:avLst/>
            </a:prstGeom>
            <a:noFill/>
            <a:ln w="12700">
              <a:solidFill>
                <a:srgbClr val="000000"/>
              </a:solidFill>
              <a:round/>
              <a:headEnd/>
              <a:tailEnd/>
            </a:ln>
            <a:effectLst/>
          </p:spPr>
          <p:txBody>
            <a:bodyPr/>
            <a:lstStyle/>
            <a:p>
              <a:endParaRPr lang="en-US" dirty="0"/>
            </a:p>
          </p:txBody>
        </p:sp>
        <p:sp>
          <p:nvSpPr>
            <p:cNvPr id="33" name="Freeform 113"/>
            <p:cNvSpPr>
              <a:spLocks/>
            </p:cNvSpPr>
            <p:nvPr/>
          </p:nvSpPr>
          <p:spPr bwMode="auto">
            <a:xfrm>
              <a:off x="4586" y="2132"/>
              <a:ext cx="34" cy="290"/>
            </a:xfrm>
            <a:custGeom>
              <a:avLst/>
              <a:gdLst/>
              <a:ahLst/>
              <a:cxnLst>
                <a:cxn ang="0">
                  <a:pos x="0" y="0"/>
                </a:cxn>
                <a:cxn ang="0">
                  <a:pos x="15" y="30"/>
                </a:cxn>
                <a:cxn ang="0">
                  <a:pos x="30" y="68"/>
                </a:cxn>
                <a:cxn ang="0">
                  <a:pos x="38" y="114"/>
                </a:cxn>
                <a:cxn ang="0">
                  <a:pos x="38" y="160"/>
                </a:cxn>
                <a:cxn ang="0">
                  <a:pos x="38" y="213"/>
                </a:cxn>
                <a:cxn ang="0">
                  <a:pos x="38" y="259"/>
                </a:cxn>
                <a:cxn ang="0">
                  <a:pos x="30" y="304"/>
                </a:cxn>
                <a:cxn ang="0">
                  <a:pos x="30" y="350"/>
                </a:cxn>
              </a:cxnLst>
              <a:rect l="0" t="0" r="r" b="b"/>
              <a:pathLst>
                <a:path w="39" h="351">
                  <a:moveTo>
                    <a:pt x="0" y="0"/>
                  </a:moveTo>
                  <a:lnTo>
                    <a:pt x="15" y="30"/>
                  </a:lnTo>
                  <a:lnTo>
                    <a:pt x="30" y="68"/>
                  </a:lnTo>
                  <a:lnTo>
                    <a:pt x="38" y="114"/>
                  </a:lnTo>
                  <a:lnTo>
                    <a:pt x="38" y="160"/>
                  </a:lnTo>
                  <a:lnTo>
                    <a:pt x="38" y="213"/>
                  </a:lnTo>
                  <a:lnTo>
                    <a:pt x="38" y="259"/>
                  </a:lnTo>
                  <a:lnTo>
                    <a:pt x="30" y="304"/>
                  </a:lnTo>
                  <a:lnTo>
                    <a:pt x="30" y="350"/>
                  </a:lnTo>
                </a:path>
              </a:pathLst>
            </a:custGeom>
            <a:noFill/>
            <a:ln w="12700" cap="rnd" cmpd="sng">
              <a:solidFill>
                <a:srgbClr val="000000"/>
              </a:solidFill>
              <a:prstDash val="solid"/>
              <a:round/>
              <a:headEnd type="none" w="med" len="med"/>
              <a:tailEnd type="none" w="med" len="med"/>
            </a:ln>
            <a:effectLst/>
          </p:spPr>
          <p:txBody>
            <a:bodyPr/>
            <a:lstStyle/>
            <a:p>
              <a:endParaRPr lang="en-US" dirty="0"/>
            </a:p>
          </p:txBody>
        </p:sp>
        <p:sp>
          <p:nvSpPr>
            <p:cNvPr id="34" name="Freeform 114"/>
            <p:cNvSpPr>
              <a:spLocks/>
            </p:cNvSpPr>
            <p:nvPr/>
          </p:nvSpPr>
          <p:spPr bwMode="auto">
            <a:xfrm>
              <a:off x="3780" y="2617"/>
              <a:ext cx="216" cy="69"/>
            </a:xfrm>
            <a:custGeom>
              <a:avLst/>
              <a:gdLst/>
              <a:ahLst/>
              <a:cxnLst>
                <a:cxn ang="0">
                  <a:pos x="0" y="0"/>
                </a:cxn>
                <a:cxn ang="0">
                  <a:pos x="0" y="0"/>
                </a:cxn>
                <a:cxn ang="0">
                  <a:pos x="53" y="38"/>
                </a:cxn>
                <a:cxn ang="0">
                  <a:pos x="91" y="53"/>
                </a:cxn>
                <a:cxn ang="0">
                  <a:pos x="129" y="60"/>
                </a:cxn>
                <a:cxn ang="0">
                  <a:pos x="167" y="68"/>
                </a:cxn>
                <a:cxn ang="0">
                  <a:pos x="213" y="75"/>
                </a:cxn>
                <a:cxn ang="0">
                  <a:pos x="251" y="83"/>
                </a:cxn>
              </a:cxnLst>
              <a:rect l="0" t="0" r="r" b="b"/>
              <a:pathLst>
                <a:path w="252" h="84">
                  <a:moveTo>
                    <a:pt x="0" y="0"/>
                  </a:moveTo>
                  <a:lnTo>
                    <a:pt x="0" y="0"/>
                  </a:lnTo>
                  <a:lnTo>
                    <a:pt x="53" y="38"/>
                  </a:lnTo>
                  <a:lnTo>
                    <a:pt x="91" y="53"/>
                  </a:lnTo>
                  <a:lnTo>
                    <a:pt x="129" y="60"/>
                  </a:lnTo>
                  <a:lnTo>
                    <a:pt x="167" y="68"/>
                  </a:lnTo>
                  <a:lnTo>
                    <a:pt x="213" y="75"/>
                  </a:lnTo>
                  <a:lnTo>
                    <a:pt x="251" y="83"/>
                  </a:lnTo>
                </a:path>
              </a:pathLst>
            </a:custGeom>
            <a:noFill/>
            <a:ln w="12700" cap="rnd" cmpd="sng">
              <a:solidFill>
                <a:srgbClr val="000000"/>
              </a:solidFill>
              <a:prstDash val="solid"/>
              <a:round/>
              <a:headEnd type="none" w="med" len="med"/>
              <a:tailEnd type="none" w="med" len="med"/>
            </a:ln>
            <a:effectLst/>
          </p:spPr>
          <p:txBody>
            <a:bodyPr/>
            <a:lstStyle/>
            <a:p>
              <a:endParaRPr lang="en-US" dirty="0"/>
            </a:p>
          </p:txBody>
        </p:sp>
        <p:sp>
          <p:nvSpPr>
            <p:cNvPr id="35" name="Freeform 115"/>
            <p:cNvSpPr>
              <a:spLocks/>
            </p:cNvSpPr>
            <p:nvPr/>
          </p:nvSpPr>
          <p:spPr bwMode="auto">
            <a:xfrm>
              <a:off x="3825" y="2111"/>
              <a:ext cx="974" cy="654"/>
            </a:xfrm>
            <a:custGeom>
              <a:avLst/>
              <a:gdLst/>
              <a:ahLst/>
              <a:cxnLst>
                <a:cxn ang="0">
                  <a:pos x="831" y="0"/>
                </a:cxn>
                <a:cxn ang="0">
                  <a:pos x="892" y="30"/>
                </a:cxn>
                <a:cxn ang="0">
                  <a:pos x="953" y="68"/>
                </a:cxn>
                <a:cxn ang="0">
                  <a:pos x="1006" y="105"/>
                </a:cxn>
                <a:cxn ang="0">
                  <a:pos x="1052" y="150"/>
                </a:cxn>
                <a:cxn ang="0">
                  <a:pos x="1090" y="203"/>
                </a:cxn>
                <a:cxn ang="0">
                  <a:pos x="1113" y="256"/>
                </a:cxn>
                <a:cxn ang="0">
                  <a:pos x="1128" y="308"/>
                </a:cxn>
                <a:cxn ang="0">
                  <a:pos x="1136" y="369"/>
                </a:cxn>
                <a:cxn ang="0">
                  <a:pos x="1136" y="414"/>
                </a:cxn>
                <a:cxn ang="0">
                  <a:pos x="1121" y="451"/>
                </a:cxn>
                <a:cxn ang="0">
                  <a:pos x="1113" y="497"/>
                </a:cxn>
                <a:cxn ang="0">
                  <a:pos x="1090" y="534"/>
                </a:cxn>
                <a:cxn ang="0">
                  <a:pos x="1037" y="602"/>
                </a:cxn>
                <a:cxn ang="0">
                  <a:pos x="968" y="662"/>
                </a:cxn>
                <a:cxn ang="0">
                  <a:pos x="884" y="715"/>
                </a:cxn>
                <a:cxn ang="0">
                  <a:pos x="785" y="752"/>
                </a:cxn>
                <a:cxn ang="0">
                  <a:pos x="679" y="775"/>
                </a:cxn>
                <a:cxn ang="0">
                  <a:pos x="564" y="790"/>
                </a:cxn>
                <a:cxn ang="0">
                  <a:pos x="450" y="775"/>
                </a:cxn>
                <a:cxn ang="0">
                  <a:pos x="343" y="752"/>
                </a:cxn>
                <a:cxn ang="0">
                  <a:pos x="252" y="715"/>
                </a:cxn>
                <a:cxn ang="0">
                  <a:pos x="160" y="662"/>
                </a:cxn>
                <a:cxn ang="0">
                  <a:pos x="91" y="602"/>
                </a:cxn>
                <a:cxn ang="0">
                  <a:pos x="38" y="534"/>
                </a:cxn>
                <a:cxn ang="0">
                  <a:pos x="23" y="497"/>
                </a:cxn>
                <a:cxn ang="0">
                  <a:pos x="8" y="451"/>
                </a:cxn>
                <a:cxn ang="0">
                  <a:pos x="0" y="414"/>
                </a:cxn>
                <a:cxn ang="0">
                  <a:pos x="0" y="369"/>
                </a:cxn>
                <a:cxn ang="0">
                  <a:pos x="8" y="301"/>
                </a:cxn>
                <a:cxn ang="0">
                  <a:pos x="30" y="233"/>
                </a:cxn>
                <a:cxn ang="0">
                  <a:pos x="61" y="173"/>
                </a:cxn>
                <a:cxn ang="0">
                  <a:pos x="114" y="120"/>
                </a:cxn>
              </a:cxnLst>
              <a:rect l="0" t="0" r="r" b="b"/>
              <a:pathLst>
                <a:path w="1137" h="791">
                  <a:moveTo>
                    <a:pt x="831" y="0"/>
                  </a:moveTo>
                  <a:lnTo>
                    <a:pt x="892" y="30"/>
                  </a:lnTo>
                  <a:lnTo>
                    <a:pt x="953" y="68"/>
                  </a:lnTo>
                  <a:lnTo>
                    <a:pt x="1006" y="105"/>
                  </a:lnTo>
                  <a:lnTo>
                    <a:pt x="1052" y="150"/>
                  </a:lnTo>
                  <a:lnTo>
                    <a:pt x="1090" y="203"/>
                  </a:lnTo>
                  <a:lnTo>
                    <a:pt x="1113" y="256"/>
                  </a:lnTo>
                  <a:lnTo>
                    <a:pt x="1128" y="308"/>
                  </a:lnTo>
                  <a:lnTo>
                    <a:pt x="1136" y="369"/>
                  </a:lnTo>
                  <a:lnTo>
                    <a:pt x="1136" y="414"/>
                  </a:lnTo>
                  <a:lnTo>
                    <a:pt x="1121" y="451"/>
                  </a:lnTo>
                  <a:lnTo>
                    <a:pt x="1113" y="497"/>
                  </a:lnTo>
                  <a:lnTo>
                    <a:pt x="1090" y="534"/>
                  </a:lnTo>
                  <a:lnTo>
                    <a:pt x="1037" y="602"/>
                  </a:lnTo>
                  <a:lnTo>
                    <a:pt x="968" y="662"/>
                  </a:lnTo>
                  <a:lnTo>
                    <a:pt x="884" y="715"/>
                  </a:lnTo>
                  <a:lnTo>
                    <a:pt x="785" y="752"/>
                  </a:lnTo>
                  <a:lnTo>
                    <a:pt x="679" y="775"/>
                  </a:lnTo>
                  <a:lnTo>
                    <a:pt x="564" y="790"/>
                  </a:lnTo>
                  <a:lnTo>
                    <a:pt x="450" y="775"/>
                  </a:lnTo>
                  <a:lnTo>
                    <a:pt x="343" y="752"/>
                  </a:lnTo>
                  <a:lnTo>
                    <a:pt x="252" y="715"/>
                  </a:lnTo>
                  <a:lnTo>
                    <a:pt x="160" y="662"/>
                  </a:lnTo>
                  <a:lnTo>
                    <a:pt x="91" y="602"/>
                  </a:lnTo>
                  <a:lnTo>
                    <a:pt x="38" y="534"/>
                  </a:lnTo>
                  <a:lnTo>
                    <a:pt x="23" y="497"/>
                  </a:lnTo>
                  <a:lnTo>
                    <a:pt x="8" y="451"/>
                  </a:lnTo>
                  <a:lnTo>
                    <a:pt x="0" y="414"/>
                  </a:lnTo>
                  <a:lnTo>
                    <a:pt x="0" y="369"/>
                  </a:lnTo>
                  <a:lnTo>
                    <a:pt x="8" y="301"/>
                  </a:lnTo>
                  <a:lnTo>
                    <a:pt x="30" y="233"/>
                  </a:lnTo>
                  <a:lnTo>
                    <a:pt x="61" y="173"/>
                  </a:lnTo>
                  <a:lnTo>
                    <a:pt x="114" y="120"/>
                  </a:lnTo>
                </a:path>
              </a:pathLst>
            </a:custGeom>
            <a:noFill/>
            <a:ln w="12700" cap="rnd" cmpd="sng">
              <a:solidFill>
                <a:srgbClr val="000000"/>
              </a:solidFill>
              <a:prstDash val="solid"/>
              <a:round/>
              <a:headEnd type="none" w="med" len="med"/>
              <a:tailEnd type="none" w="med" len="med"/>
            </a:ln>
            <a:effectLst/>
          </p:spPr>
          <p:txBody>
            <a:bodyPr/>
            <a:lstStyle/>
            <a:p>
              <a:endParaRPr lang="en-US" dirty="0"/>
            </a:p>
          </p:txBody>
        </p:sp>
        <p:sp>
          <p:nvSpPr>
            <p:cNvPr id="36" name="Freeform 116"/>
            <p:cNvSpPr>
              <a:spLocks/>
            </p:cNvSpPr>
            <p:nvPr/>
          </p:nvSpPr>
          <p:spPr bwMode="auto">
            <a:xfrm>
              <a:off x="3877" y="2098"/>
              <a:ext cx="479" cy="387"/>
            </a:xfrm>
            <a:custGeom>
              <a:avLst/>
              <a:gdLst/>
              <a:ahLst/>
              <a:cxnLst>
                <a:cxn ang="0">
                  <a:pos x="228" y="47"/>
                </a:cxn>
                <a:cxn ang="0">
                  <a:pos x="283" y="31"/>
                </a:cxn>
                <a:cxn ang="0">
                  <a:pos x="346" y="16"/>
                </a:cxn>
                <a:cxn ang="0">
                  <a:pos x="409" y="8"/>
                </a:cxn>
                <a:cxn ang="0">
                  <a:pos x="472" y="0"/>
                </a:cxn>
                <a:cxn ang="0">
                  <a:pos x="519" y="16"/>
                </a:cxn>
                <a:cxn ang="0">
                  <a:pos x="534" y="39"/>
                </a:cxn>
                <a:cxn ang="0">
                  <a:pos x="558" y="125"/>
                </a:cxn>
                <a:cxn ang="0">
                  <a:pos x="550" y="234"/>
                </a:cxn>
                <a:cxn ang="0">
                  <a:pos x="534" y="296"/>
                </a:cxn>
                <a:cxn ang="0">
                  <a:pos x="424" y="304"/>
                </a:cxn>
                <a:cxn ang="0">
                  <a:pos x="346" y="327"/>
                </a:cxn>
                <a:cxn ang="0">
                  <a:pos x="251" y="366"/>
                </a:cxn>
                <a:cxn ang="0">
                  <a:pos x="204" y="413"/>
                </a:cxn>
                <a:cxn ang="0">
                  <a:pos x="189" y="467"/>
                </a:cxn>
                <a:cxn ang="0">
                  <a:pos x="134" y="335"/>
                </a:cxn>
                <a:cxn ang="0">
                  <a:pos x="47" y="234"/>
                </a:cxn>
                <a:cxn ang="0">
                  <a:pos x="0" y="195"/>
                </a:cxn>
                <a:cxn ang="0">
                  <a:pos x="0" y="171"/>
                </a:cxn>
                <a:cxn ang="0">
                  <a:pos x="47" y="125"/>
                </a:cxn>
                <a:cxn ang="0">
                  <a:pos x="118" y="86"/>
                </a:cxn>
                <a:cxn ang="0">
                  <a:pos x="173" y="62"/>
                </a:cxn>
                <a:cxn ang="0">
                  <a:pos x="228" y="47"/>
                </a:cxn>
              </a:cxnLst>
              <a:rect l="0" t="0" r="r" b="b"/>
              <a:pathLst>
                <a:path w="559" h="468">
                  <a:moveTo>
                    <a:pt x="228" y="47"/>
                  </a:moveTo>
                  <a:lnTo>
                    <a:pt x="283" y="31"/>
                  </a:lnTo>
                  <a:lnTo>
                    <a:pt x="346" y="16"/>
                  </a:lnTo>
                  <a:lnTo>
                    <a:pt x="409" y="8"/>
                  </a:lnTo>
                  <a:lnTo>
                    <a:pt x="472" y="0"/>
                  </a:lnTo>
                  <a:lnTo>
                    <a:pt x="519" y="16"/>
                  </a:lnTo>
                  <a:lnTo>
                    <a:pt x="534" y="39"/>
                  </a:lnTo>
                  <a:lnTo>
                    <a:pt x="558" y="125"/>
                  </a:lnTo>
                  <a:lnTo>
                    <a:pt x="550" y="234"/>
                  </a:lnTo>
                  <a:lnTo>
                    <a:pt x="534" y="296"/>
                  </a:lnTo>
                  <a:lnTo>
                    <a:pt x="424" y="304"/>
                  </a:lnTo>
                  <a:lnTo>
                    <a:pt x="346" y="327"/>
                  </a:lnTo>
                  <a:lnTo>
                    <a:pt x="251" y="366"/>
                  </a:lnTo>
                  <a:lnTo>
                    <a:pt x="204" y="413"/>
                  </a:lnTo>
                  <a:lnTo>
                    <a:pt x="189" y="467"/>
                  </a:lnTo>
                  <a:lnTo>
                    <a:pt x="134" y="335"/>
                  </a:lnTo>
                  <a:lnTo>
                    <a:pt x="47" y="234"/>
                  </a:lnTo>
                  <a:lnTo>
                    <a:pt x="0" y="195"/>
                  </a:lnTo>
                  <a:lnTo>
                    <a:pt x="0" y="171"/>
                  </a:lnTo>
                  <a:lnTo>
                    <a:pt x="47" y="125"/>
                  </a:lnTo>
                  <a:lnTo>
                    <a:pt x="118" y="86"/>
                  </a:lnTo>
                  <a:lnTo>
                    <a:pt x="173" y="62"/>
                  </a:lnTo>
                  <a:lnTo>
                    <a:pt x="228" y="47"/>
                  </a:lnTo>
                </a:path>
              </a:pathLst>
            </a:custGeom>
            <a:gradFill rotWithShape="0">
              <a:gsLst>
                <a:gs pos="0">
                  <a:srgbClr val="FAFD00"/>
                </a:gs>
                <a:gs pos="100000">
                  <a:srgbClr val="FAFD00">
                    <a:gamma/>
                    <a:shade val="89804"/>
                    <a:invGamma/>
                  </a:srgbClr>
                </a:gs>
              </a:gsLst>
              <a:lin ang="5400000" scaled="1"/>
            </a:gradFill>
            <a:ln w="12700" cap="rnd" cmpd="sng">
              <a:solidFill>
                <a:srgbClr val="FAFD00"/>
              </a:solidFill>
              <a:prstDash val="solid"/>
              <a:round/>
              <a:headEnd type="none" w="med" len="med"/>
              <a:tailEnd type="none" w="med" len="med"/>
            </a:ln>
            <a:effectLst/>
          </p:spPr>
          <p:txBody>
            <a:bodyPr/>
            <a:lstStyle/>
            <a:p>
              <a:endParaRPr lang="en-US" dirty="0"/>
            </a:p>
          </p:txBody>
        </p:sp>
        <p:sp>
          <p:nvSpPr>
            <p:cNvPr id="37" name="Oval 117"/>
            <p:cNvSpPr>
              <a:spLocks noChangeArrowheads="1"/>
            </p:cNvSpPr>
            <p:nvPr/>
          </p:nvSpPr>
          <p:spPr bwMode="auto">
            <a:xfrm>
              <a:off x="4297" y="2092"/>
              <a:ext cx="32" cy="24"/>
            </a:xfrm>
            <a:prstGeom prst="ellipse">
              <a:avLst/>
            </a:prstGeom>
            <a:solidFill>
              <a:srgbClr val="000000"/>
            </a:solidFill>
            <a:ln w="12700">
              <a:solidFill>
                <a:srgbClr val="000000"/>
              </a:solidFill>
              <a:round/>
              <a:headEnd/>
              <a:tailEnd/>
            </a:ln>
            <a:effectLst/>
          </p:spPr>
          <p:txBody>
            <a:bodyPr wrap="none" anchor="ctr"/>
            <a:lstStyle/>
            <a:p>
              <a:endParaRPr lang="en-US" dirty="0"/>
            </a:p>
          </p:txBody>
        </p:sp>
        <p:sp>
          <p:nvSpPr>
            <p:cNvPr id="38" name="Oval 118"/>
            <p:cNvSpPr>
              <a:spLocks noChangeArrowheads="1"/>
            </p:cNvSpPr>
            <p:nvPr/>
          </p:nvSpPr>
          <p:spPr bwMode="auto">
            <a:xfrm>
              <a:off x="4570" y="2117"/>
              <a:ext cx="33" cy="25"/>
            </a:xfrm>
            <a:prstGeom prst="ellipse">
              <a:avLst/>
            </a:prstGeom>
            <a:solidFill>
              <a:srgbClr val="000000"/>
            </a:solidFill>
            <a:ln w="12700">
              <a:solidFill>
                <a:srgbClr val="000000"/>
              </a:solidFill>
              <a:round/>
              <a:headEnd/>
              <a:tailEnd/>
            </a:ln>
            <a:effectLst/>
          </p:spPr>
          <p:txBody>
            <a:bodyPr wrap="none" anchor="ctr"/>
            <a:lstStyle/>
            <a:p>
              <a:endParaRPr lang="en-US" dirty="0"/>
            </a:p>
          </p:txBody>
        </p:sp>
        <p:sp>
          <p:nvSpPr>
            <p:cNvPr id="39" name="Oval 119"/>
            <p:cNvSpPr>
              <a:spLocks noChangeArrowheads="1"/>
            </p:cNvSpPr>
            <p:nvPr/>
          </p:nvSpPr>
          <p:spPr bwMode="auto">
            <a:xfrm>
              <a:off x="4902" y="2437"/>
              <a:ext cx="26" cy="32"/>
            </a:xfrm>
            <a:prstGeom prst="ellipse">
              <a:avLst/>
            </a:prstGeom>
            <a:solidFill>
              <a:srgbClr val="000000"/>
            </a:solidFill>
            <a:ln w="12700">
              <a:solidFill>
                <a:srgbClr val="000000"/>
              </a:solidFill>
              <a:round/>
              <a:headEnd/>
              <a:tailEnd/>
            </a:ln>
            <a:effectLst/>
          </p:spPr>
          <p:txBody>
            <a:bodyPr wrap="none" anchor="ctr"/>
            <a:lstStyle/>
            <a:p>
              <a:endParaRPr lang="en-US" dirty="0"/>
            </a:p>
          </p:txBody>
        </p:sp>
        <p:sp>
          <p:nvSpPr>
            <p:cNvPr id="40" name="Oval 120"/>
            <p:cNvSpPr>
              <a:spLocks noChangeArrowheads="1"/>
            </p:cNvSpPr>
            <p:nvPr/>
          </p:nvSpPr>
          <p:spPr bwMode="auto">
            <a:xfrm>
              <a:off x="4616" y="2652"/>
              <a:ext cx="32" cy="24"/>
            </a:xfrm>
            <a:prstGeom prst="ellipse">
              <a:avLst/>
            </a:prstGeom>
            <a:solidFill>
              <a:srgbClr val="000000"/>
            </a:solidFill>
            <a:ln w="12700">
              <a:solidFill>
                <a:srgbClr val="000000"/>
              </a:solidFill>
              <a:round/>
              <a:headEnd/>
              <a:tailEnd/>
            </a:ln>
            <a:effectLst/>
          </p:spPr>
          <p:txBody>
            <a:bodyPr wrap="none" anchor="ctr"/>
            <a:lstStyle/>
            <a:p>
              <a:endParaRPr lang="en-US" dirty="0"/>
            </a:p>
          </p:txBody>
        </p:sp>
        <p:sp>
          <p:nvSpPr>
            <p:cNvPr id="41" name="Oval 121"/>
            <p:cNvSpPr>
              <a:spLocks noChangeArrowheads="1"/>
            </p:cNvSpPr>
            <p:nvPr/>
          </p:nvSpPr>
          <p:spPr bwMode="auto">
            <a:xfrm>
              <a:off x="4649" y="2771"/>
              <a:ext cx="32" cy="25"/>
            </a:xfrm>
            <a:prstGeom prst="ellipse">
              <a:avLst/>
            </a:prstGeom>
            <a:solidFill>
              <a:srgbClr val="000000"/>
            </a:solidFill>
            <a:ln w="12700">
              <a:solidFill>
                <a:srgbClr val="000000"/>
              </a:solidFill>
              <a:round/>
              <a:headEnd/>
              <a:tailEnd/>
            </a:ln>
            <a:effectLst/>
          </p:spPr>
          <p:txBody>
            <a:bodyPr wrap="none" anchor="ctr"/>
            <a:lstStyle/>
            <a:p>
              <a:endParaRPr lang="en-US" dirty="0"/>
            </a:p>
          </p:txBody>
        </p:sp>
        <p:sp>
          <p:nvSpPr>
            <p:cNvPr id="42" name="Oval 122"/>
            <p:cNvSpPr>
              <a:spLocks noChangeArrowheads="1"/>
            </p:cNvSpPr>
            <p:nvPr/>
          </p:nvSpPr>
          <p:spPr bwMode="auto">
            <a:xfrm>
              <a:off x="4466" y="2563"/>
              <a:ext cx="39" cy="25"/>
            </a:xfrm>
            <a:prstGeom prst="ellipse">
              <a:avLst/>
            </a:prstGeom>
            <a:solidFill>
              <a:srgbClr val="000000"/>
            </a:solidFill>
            <a:ln w="12700">
              <a:solidFill>
                <a:srgbClr val="000000"/>
              </a:solidFill>
              <a:round/>
              <a:headEnd/>
              <a:tailEnd/>
            </a:ln>
            <a:effectLst/>
          </p:spPr>
          <p:txBody>
            <a:bodyPr wrap="none" anchor="ctr"/>
            <a:lstStyle/>
            <a:p>
              <a:endParaRPr lang="en-US" dirty="0"/>
            </a:p>
          </p:txBody>
        </p:sp>
        <p:sp>
          <p:nvSpPr>
            <p:cNvPr id="43" name="Oval 123"/>
            <p:cNvSpPr>
              <a:spLocks noChangeArrowheads="1"/>
            </p:cNvSpPr>
            <p:nvPr/>
          </p:nvSpPr>
          <p:spPr bwMode="auto">
            <a:xfrm>
              <a:off x="3770" y="2614"/>
              <a:ext cx="32" cy="31"/>
            </a:xfrm>
            <a:prstGeom prst="ellipse">
              <a:avLst/>
            </a:prstGeom>
            <a:solidFill>
              <a:schemeClr val="tx2"/>
            </a:solidFill>
            <a:ln w="12700">
              <a:solidFill>
                <a:srgbClr val="000000"/>
              </a:solidFill>
              <a:round/>
              <a:headEnd/>
              <a:tailEnd/>
            </a:ln>
            <a:effectLst/>
          </p:spPr>
          <p:txBody>
            <a:bodyPr wrap="none" anchor="ctr"/>
            <a:lstStyle/>
            <a:p>
              <a:endParaRPr lang="en-US" dirty="0"/>
            </a:p>
          </p:txBody>
        </p:sp>
        <p:sp>
          <p:nvSpPr>
            <p:cNvPr id="44" name="Oval 124"/>
            <p:cNvSpPr>
              <a:spLocks noChangeArrowheads="1"/>
            </p:cNvSpPr>
            <p:nvPr/>
          </p:nvSpPr>
          <p:spPr bwMode="auto">
            <a:xfrm>
              <a:off x="3978" y="2664"/>
              <a:ext cx="26" cy="31"/>
            </a:xfrm>
            <a:prstGeom prst="ellipse">
              <a:avLst/>
            </a:prstGeom>
            <a:solidFill>
              <a:srgbClr val="000000"/>
            </a:solidFill>
            <a:ln w="12700">
              <a:solidFill>
                <a:srgbClr val="000000"/>
              </a:solidFill>
              <a:round/>
              <a:headEnd/>
              <a:tailEnd/>
            </a:ln>
            <a:effectLst/>
          </p:spPr>
          <p:txBody>
            <a:bodyPr wrap="none" anchor="ctr"/>
            <a:lstStyle/>
            <a:p>
              <a:endParaRPr lang="en-US" dirty="0"/>
            </a:p>
          </p:txBody>
        </p:sp>
        <p:sp>
          <p:nvSpPr>
            <p:cNvPr id="45" name="Oval 125"/>
            <p:cNvSpPr>
              <a:spLocks noChangeArrowheads="1"/>
            </p:cNvSpPr>
            <p:nvPr/>
          </p:nvSpPr>
          <p:spPr bwMode="auto">
            <a:xfrm>
              <a:off x="3953" y="2752"/>
              <a:ext cx="25" cy="31"/>
            </a:xfrm>
            <a:prstGeom prst="ellipse">
              <a:avLst/>
            </a:prstGeom>
            <a:solidFill>
              <a:srgbClr val="000000"/>
            </a:solidFill>
            <a:ln w="12700">
              <a:solidFill>
                <a:srgbClr val="000000"/>
              </a:solidFill>
              <a:round/>
              <a:headEnd/>
              <a:tailEnd/>
            </a:ln>
            <a:effectLst/>
          </p:spPr>
          <p:txBody>
            <a:bodyPr wrap="none" anchor="ctr"/>
            <a:lstStyle/>
            <a:p>
              <a:endParaRPr lang="en-US" dirty="0"/>
            </a:p>
          </p:txBody>
        </p:sp>
        <p:sp>
          <p:nvSpPr>
            <p:cNvPr id="46" name="Oval 126"/>
            <p:cNvSpPr>
              <a:spLocks noChangeArrowheads="1"/>
            </p:cNvSpPr>
            <p:nvPr/>
          </p:nvSpPr>
          <p:spPr bwMode="auto">
            <a:xfrm>
              <a:off x="4252" y="2739"/>
              <a:ext cx="25" cy="32"/>
            </a:xfrm>
            <a:prstGeom prst="ellipse">
              <a:avLst/>
            </a:prstGeom>
            <a:solidFill>
              <a:srgbClr val="000000"/>
            </a:solidFill>
            <a:ln w="12700">
              <a:solidFill>
                <a:srgbClr val="000000"/>
              </a:solidFill>
              <a:round/>
              <a:headEnd/>
              <a:tailEnd/>
            </a:ln>
            <a:effectLst/>
          </p:spPr>
          <p:txBody>
            <a:bodyPr wrap="none" anchor="ctr"/>
            <a:lstStyle/>
            <a:p>
              <a:endParaRPr lang="en-US" dirty="0"/>
            </a:p>
          </p:txBody>
        </p:sp>
        <p:sp>
          <p:nvSpPr>
            <p:cNvPr id="47" name="Oval 127"/>
            <p:cNvSpPr>
              <a:spLocks noChangeArrowheads="1"/>
            </p:cNvSpPr>
            <p:nvPr/>
          </p:nvSpPr>
          <p:spPr bwMode="auto">
            <a:xfrm>
              <a:off x="4271" y="2582"/>
              <a:ext cx="52" cy="32"/>
            </a:xfrm>
            <a:prstGeom prst="ellipse">
              <a:avLst/>
            </a:prstGeom>
            <a:solidFill>
              <a:srgbClr val="000000"/>
            </a:solidFill>
            <a:ln w="12700">
              <a:solidFill>
                <a:srgbClr val="000000"/>
              </a:solidFill>
              <a:round/>
              <a:headEnd/>
              <a:tailEnd/>
            </a:ln>
            <a:effectLst/>
          </p:spPr>
          <p:txBody>
            <a:bodyPr wrap="none" anchor="ctr"/>
            <a:lstStyle/>
            <a:p>
              <a:endParaRPr lang="en-US" dirty="0"/>
            </a:p>
          </p:txBody>
        </p:sp>
        <p:sp>
          <p:nvSpPr>
            <p:cNvPr id="48" name="Oval 128"/>
            <p:cNvSpPr>
              <a:spLocks noChangeArrowheads="1"/>
            </p:cNvSpPr>
            <p:nvPr/>
          </p:nvSpPr>
          <p:spPr bwMode="auto">
            <a:xfrm>
              <a:off x="4121" y="2551"/>
              <a:ext cx="26" cy="25"/>
            </a:xfrm>
            <a:prstGeom prst="ellipse">
              <a:avLst/>
            </a:prstGeom>
            <a:solidFill>
              <a:srgbClr val="000000"/>
            </a:solidFill>
            <a:ln w="12700">
              <a:solidFill>
                <a:srgbClr val="000000"/>
              </a:solidFill>
              <a:round/>
              <a:headEnd/>
              <a:tailEnd/>
            </a:ln>
            <a:effectLst/>
          </p:spPr>
          <p:txBody>
            <a:bodyPr wrap="none" anchor="ctr"/>
            <a:lstStyle/>
            <a:p>
              <a:endParaRPr lang="en-US" dirty="0"/>
            </a:p>
          </p:txBody>
        </p:sp>
        <p:sp>
          <p:nvSpPr>
            <p:cNvPr id="49" name="Oval 129"/>
            <p:cNvSpPr>
              <a:spLocks noChangeArrowheads="1"/>
            </p:cNvSpPr>
            <p:nvPr/>
          </p:nvSpPr>
          <p:spPr bwMode="auto">
            <a:xfrm>
              <a:off x="4031" y="2299"/>
              <a:ext cx="572" cy="283"/>
            </a:xfrm>
            <a:prstGeom prst="ellipse">
              <a:avLst/>
            </a:prstGeom>
            <a:noFill/>
            <a:ln w="12700">
              <a:solidFill>
                <a:srgbClr val="000000"/>
              </a:solidFill>
              <a:round/>
              <a:headEnd/>
              <a:tailEnd/>
            </a:ln>
            <a:effectLst/>
          </p:spPr>
          <p:txBody>
            <a:bodyPr wrap="none" anchor="ctr"/>
            <a:lstStyle/>
            <a:p>
              <a:endParaRPr lang="en-US" dirty="0"/>
            </a:p>
          </p:txBody>
        </p:sp>
        <p:sp>
          <p:nvSpPr>
            <p:cNvPr id="50" name="Oval 130"/>
            <p:cNvSpPr>
              <a:spLocks noChangeArrowheads="1"/>
            </p:cNvSpPr>
            <p:nvPr/>
          </p:nvSpPr>
          <p:spPr bwMode="auto">
            <a:xfrm>
              <a:off x="4050" y="2343"/>
              <a:ext cx="546" cy="252"/>
            </a:xfrm>
            <a:prstGeom prst="ellipse">
              <a:avLst/>
            </a:prstGeom>
            <a:solidFill>
              <a:srgbClr val="FFFFFF"/>
            </a:solidFill>
            <a:ln w="12700">
              <a:solidFill>
                <a:srgbClr val="000000"/>
              </a:solidFill>
              <a:round/>
              <a:headEnd/>
              <a:tailEnd/>
            </a:ln>
            <a:effectLst/>
          </p:spPr>
          <p:txBody>
            <a:bodyPr wrap="none" anchor="ctr"/>
            <a:lstStyle/>
            <a:p>
              <a:endParaRPr lang="en-US" dirty="0"/>
            </a:p>
          </p:txBody>
        </p:sp>
        <p:sp>
          <p:nvSpPr>
            <p:cNvPr id="51" name="Oval 131"/>
            <p:cNvSpPr>
              <a:spLocks noChangeArrowheads="1"/>
            </p:cNvSpPr>
            <p:nvPr/>
          </p:nvSpPr>
          <p:spPr bwMode="auto">
            <a:xfrm>
              <a:off x="4329" y="2280"/>
              <a:ext cx="33" cy="32"/>
            </a:xfrm>
            <a:prstGeom prst="ellipse">
              <a:avLst/>
            </a:prstGeom>
            <a:noFill/>
            <a:ln w="12700">
              <a:solidFill>
                <a:srgbClr val="000000"/>
              </a:solidFill>
              <a:round/>
              <a:headEnd/>
              <a:tailEnd/>
            </a:ln>
            <a:effectLst/>
          </p:spPr>
          <p:txBody>
            <a:bodyPr wrap="none" anchor="ctr"/>
            <a:lstStyle/>
            <a:p>
              <a:endParaRPr lang="en-US" dirty="0"/>
            </a:p>
          </p:txBody>
        </p:sp>
        <p:sp>
          <p:nvSpPr>
            <p:cNvPr id="52" name="Line 132"/>
            <p:cNvSpPr>
              <a:spLocks noChangeShapeType="1"/>
            </p:cNvSpPr>
            <p:nvPr/>
          </p:nvSpPr>
          <p:spPr bwMode="auto">
            <a:xfrm flipH="1">
              <a:off x="4326" y="2264"/>
              <a:ext cx="59" cy="57"/>
            </a:xfrm>
            <a:prstGeom prst="line">
              <a:avLst/>
            </a:prstGeom>
            <a:noFill/>
            <a:ln w="12700">
              <a:solidFill>
                <a:srgbClr val="000000"/>
              </a:solidFill>
              <a:round/>
              <a:headEnd/>
              <a:tailEnd/>
            </a:ln>
            <a:effectLst/>
          </p:spPr>
          <p:txBody>
            <a:bodyPr/>
            <a:lstStyle/>
            <a:p>
              <a:endParaRPr lang="en-US" dirty="0"/>
            </a:p>
          </p:txBody>
        </p:sp>
        <p:sp>
          <p:nvSpPr>
            <p:cNvPr id="53" name="Line 133"/>
            <p:cNvSpPr>
              <a:spLocks noChangeShapeType="1"/>
            </p:cNvSpPr>
            <p:nvPr/>
          </p:nvSpPr>
          <p:spPr bwMode="auto">
            <a:xfrm>
              <a:off x="4355" y="2289"/>
              <a:ext cx="0" cy="0"/>
            </a:xfrm>
            <a:prstGeom prst="line">
              <a:avLst/>
            </a:prstGeom>
            <a:noFill/>
            <a:ln w="12700">
              <a:solidFill>
                <a:srgbClr val="000000"/>
              </a:solidFill>
              <a:round/>
              <a:headEnd/>
              <a:tailEnd/>
            </a:ln>
            <a:effectLst/>
          </p:spPr>
          <p:txBody>
            <a:bodyPr/>
            <a:lstStyle/>
            <a:p>
              <a:endParaRPr lang="en-US" dirty="0"/>
            </a:p>
          </p:txBody>
        </p:sp>
        <p:sp>
          <p:nvSpPr>
            <p:cNvPr id="54" name="Oval 134"/>
            <p:cNvSpPr>
              <a:spLocks noChangeArrowheads="1"/>
            </p:cNvSpPr>
            <p:nvPr/>
          </p:nvSpPr>
          <p:spPr bwMode="auto">
            <a:xfrm>
              <a:off x="4329" y="2283"/>
              <a:ext cx="26" cy="25"/>
            </a:xfrm>
            <a:prstGeom prst="ellipse">
              <a:avLst/>
            </a:prstGeom>
            <a:solidFill>
              <a:srgbClr val="000000"/>
            </a:solidFill>
            <a:ln w="12700">
              <a:solidFill>
                <a:srgbClr val="000000"/>
              </a:solidFill>
              <a:round/>
              <a:headEnd/>
              <a:tailEnd/>
            </a:ln>
            <a:effectLst/>
          </p:spPr>
          <p:txBody>
            <a:bodyPr wrap="none" anchor="ctr"/>
            <a:lstStyle/>
            <a:p>
              <a:endParaRPr lang="en-US" dirty="0"/>
            </a:p>
          </p:txBody>
        </p:sp>
        <p:sp>
          <p:nvSpPr>
            <p:cNvPr id="55" name="Oval 135"/>
            <p:cNvSpPr>
              <a:spLocks noChangeArrowheads="1"/>
            </p:cNvSpPr>
            <p:nvPr/>
          </p:nvSpPr>
          <p:spPr bwMode="auto">
            <a:xfrm>
              <a:off x="4590" y="2413"/>
              <a:ext cx="32" cy="24"/>
            </a:xfrm>
            <a:prstGeom prst="ellipse">
              <a:avLst/>
            </a:prstGeom>
            <a:solidFill>
              <a:srgbClr val="000000"/>
            </a:solidFill>
            <a:ln w="12700">
              <a:solidFill>
                <a:srgbClr val="000000"/>
              </a:solidFill>
              <a:round/>
              <a:headEnd/>
              <a:tailEnd/>
            </a:ln>
            <a:effectLst/>
          </p:spPr>
          <p:txBody>
            <a:bodyPr wrap="none" anchor="ctr"/>
            <a:lstStyle/>
            <a:p>
              <a:endParaRPr lang="en-US" dirty="0"/>
            </a:p>
          </p:txBody>
        </p:sp>
        <p:sp>
          <p:nvSpPr>
            <p:cNvPr id="56" name="Oval 136"/>
            <p:cNvSpPr>
              <a:spLocks noChangeArrowheads="1"/>
            </p:cNvSpPr>
            <p:nvPr/>
          </p:nvSpPr>
          <p:spPr bwMode="auto">
            <a:xfrm>
              <a:off x="4037" y="2123"/>
              <a:ext cx="25" cy="31"/>
            </a:xfrm>
            <a:prstGeom prst="ellipse">
              <a:avLst/>
            </a:prstGeom>
            <a:solidFill>
              <a:schemeClr val="tx2"/>
            </a:solidFill>
            <a:ln w="12700">
              <a:solidFill>
                <a:srgbClr val="000000"/>
              </a:solidFill>
              <a:round/>
              <a:headEnd/>
              <a:tailEnd/>
            </a:ln>
            <a:effectLst/>
          </p:spPr>
          <p:txBody>
            <a:bodyPr wrap="none" anchor="ctr"/>
            <a:lstStyle/>
            <a:p>
              <a:endParaRPr lang="en-US" dirty="0"/>
            </a:p>
          </p:txBody>
        </p:sp>
        <p:sp>
          <p:nvSpPr>
            <p:cNvPr id="57" name="Freeform 137"/>
            <p:cNvSpPr>
              <a:spLocks/>
            </p:cNvSpPr>
            <p:nvPr/>
          </p:nvSpPr>
          <p:spPr bwMode="auto">
            <a:xfrm>
              <a:off x="4053" y="2132"/>
              <a:ext cx="144" cy="184"/>
            </a:xfrm>
            <a:custGeom>
              <a:avLst/>
              <a:gdLst/>
              <a:ahLst/>
              <a:cxnLst>
                <a:cxn ang="0">
                  <a:pos x="0" y="0"/>
                </a:cxn>
                <a:cxn ang="0">
                  <a:pos x="0" y="0"/>
                </a:cxn>
                <a:cxn ang="0">
                  <a:pos x="38" y="15"/>
                </a:cxn>
                <a:cxn ang="0">
                  <a:pos x="68" y="38"/>
                </a:cxn>
                <a:cxn ang="0">
                  <a:pos x="99" y="76"/>
                </a:cxn>
                <a:cxn ang="0">
                  <a:pos x="121" y="107"/>
                </a:cxn>
                <a:cxn ang="0">
                  <a:pos x="137" y="145"/>
                </a:cxn>
                <a:cxn ang="0">
                  <a:pos x="152" y="175"/>
                </a:cxn>
                <a:cxn ang="0">
                  <a:pos x="159" y="213"/>
                </a:cxn>
                <a:cxn ang="0">
                  <a:pos x="167" y="221"/>
                </a:cxn>
              </a:cxnLst>
              <a:rect l="0" t="0" r="r" b="b"/>
              <a:pathLst>
                <a:path w="168" h="222">
                  <a:moveTo>
                    <a:pt x="0" y="0"/>
                  </a:moveTo>
                  <a:lnTo>
                    <a:pt x="0" y="0"/>
                  </a:lnTo>
                  <a:lnTo>
                    <a:pt x="38" y="15"/>
                  </a:lnTo>
                  <a:lnTo>
                    <a:pt x="68" y="38"/>
                  </a:lnTo>
                  <a:lnTo>
                    <a:pt x="99" y="76"/>
                  </a:lnTo>
                  <a:lnTo>
                    <a:pt x="121" y="107"/>
                  </a:lnTo>
                  <a:lnTo>
                    <a:pt x="137" y="145"/>
                  </a:lnTo>
                  <a:lnTo>
                    <a:pt x="152" y="175"/>
                  </a:lnTo>
                  <a:lnTo>
                    <a:pt x="159" y="213"/>
                  </a:lnTo>
                  <a:lnTo>
                    <a:pt x="167" y="221"/>
                  </a:lnTo>
                </a:path>
              </a:pathLst>
            </a:custGeom>
            <a:noFill/>
            <a:ln w="12700" cap="rnd" cmpd="sng">
              <a:solidFill>
                <a:srgbClr val="000000"/>
              </a:solidFill>
              <a:prstDash val="solid"/>
              <a:round/>
              <a:headEnd type="none" w="med" len="med"/>
              <a:tailEnd type="none" w="med" len="med"/>
            </a:ln>
            <a:effectLst/>
          </p:spPr>
          <p:txBody>
            <a:bodyPr/>
            <a:lstStyle/>
            <a:p>
              <a:endParaRPr lang="en-US" dirty="0"/>
            </a:p>
          </p:txBody>
        </p:sp>
        <p:sp>
          <p:nvSpPr>
            <p:cNvPr id="58" name="Freeform 138"/>
            <p:cNvSpPr>
              <a:spLocks/>
            </p:cNvSpPr>
            <p:nvPr/>
          </p:nvSpPr>
          <p:spPr bwMode="auto">
            <a:xfrm>
              <a:off x="4047" y="2139"/>
              <a:ext cx="39" cy="211"/>
            </a:xfrm>
            <a:custGeom>
              <a:avLst/>
              <a:gdLst/>
              <a:ahLst/>
              <a:cxnLst>
                <a:cxn ang="0">
                  <a:pos x="0" y="0"/>
                </a:cxn>
                <a:cxn ang="0">
                  <a:pos x="0" y="0"/>
                </a:cxn>
                <a:cxn ang="0">
                  <a:pos x="26" y="39"/>
                </a:cxn>
                <a:cxn ang="0">
                  <a:pos x="39" y="70"/>
                </a:cxn>
                <a:cxn ang="0">
                  <a:pos x="45" y="108"/>
                </a:cxn>
                <a:cxn ang="0">
                  <a:pos x="45" y="155"/>
                </a:cxn>
                <a:cxn ang="0">
                  <a:pos x="45" y="201"/>
                </a:cxn>
                <a:cxn ang="0">
                  <a:pos x="45" y="247"/>
                </a:cxn>
                <a:cxn ang="0">
                  <a:pos x="45" y="255"/>
                </a:cxn>
              </a:cxnLst>
              <a:rect l="0" t="0" r="r" b="b"/>
              <a:pathLst>
                <a:path w="46" h="256">
                  <a:moveTo>
                    <a:pt x="0" y="0"/>
                  </a:moveTo>
                  <a:lnTo>
                    <a:pt x="0" y="0"/>
                  </a:lnTo>
                  <a:lnTo>
                    <a:pt x="26" y="39"/>
                  </a:lnTo>
                  <a:lnTo>
                    <a:pt x="39" y="70"/>
                  </a:lnTo>
                  <a:lnTo>
                    <a:pt x="45" y="108"/>
                  </a:lnTo>
                  <a:lnTo>
                    <a:pt x="45" y="155"/>
                  </a:lnTo>
                  <a:lnTo>
                    <a:pt x="45" y="201"/>
                  </a:lnTo>
                  <a:lnTo>
                    <a:pt x="45" y="247"/>
                  </a:lnTo>
                  <a:lnTo>
                    <a:pt x="45" y="255"/>
                  </a:lnTo>
                </a:path>
              </a:pathLst>
            </a:custGeom>
            <a:noFill/>
            <a:ln w="12700" cap="rnd" cmpd="sng">
              <a:solidFill>
                <a:srgbClr val="000000"/>
              </a:solidFill>
              <a:prstDash val="solid"/>
              <a:round/>
              <a:headEnd type="none" w="med" len="med"/>
              <a:tailEnd type="none" w="med" len="med"/>
            </a:ln>
            <a:effectLst/>
          </p:spPr>
          <p:txBody>
            <a:bodyPr/>
            <a:lstStyle/>
            <a:p>
              <a:endParaRPr lang="en-US" dirty="0"/>
            </a:p>
          </p:txBody>
        </p:sp>
        <p:sp>
          <p:nvSpPr>
            <p:cNvPr id="59" name="Arc 139"/>
            <p:cNvSpPr>
              <a:spLocks/>
            </p:cNvSpPr>
            <p:nvPr/>
          </p:nvSpPr>
          <p:spPr bwMode="auto">
            <a:xfrm>
              <a:off x="4180" y="2312"/>
              <a:ext cx="16" cy="53"/>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700" cap="rnd">
              <a:solidFill>
                <a:srgbClr val="000000"/>
              </a:solidFill>
              <a:round/>
              <a:headEnd/>
              <a:tailEnd/>
            </a:ln>
            <a:effectLst/>
          </p:spPr>
          <p:txBody>
            <a:bodyPr/>
            <a:lstStyle/>
            <a:p>
              <a:endParaRPr lang="en-US" dirty="0"/>
            </a:p>
          </p:txBody>
        </p:sp>
        <p:sp>
          <p:nvSpPr>
            <p:cNvPr id="60" name="Freeform 140"/>
            <p:cNvSpPr>
              <a:spLocks/>
            </p:cNvSpPr>
            <p:nvPr/>
          </p:nvSpPr>
          <p:spPr bwMode="auto">
            <a:xfrm>
              <a:off x="4326" y="2305"/>
              <a:ext cx="21" cy="39"/>
            </a:xfrm>
            <a:custGeom>
              <a:avLst/>
              <a:gdLst/>
              <a:ahLst/>
              <a:cxnLst>
                <a:cxn ang="0">
                  <a:pos x="23" y="0"/>
                </a:cxn>
                <a:cxn ang="0">
                  <a:pos x="12" y="23"/>
                </a:cxn>
                <a:cxn ang="0">
                  <a:pos x="12" y="38"/>
                </a:cxn>
                <a:cxn ang="0">
                  <a:pos x="0" y="46"/>
                </a:cxn>
              </a:cxnLst>
              <a:rect l="0" t="0" r="r" b="b"/>
              <a:pathLst>
                <a:path w="24" h="47">
                  <a:moveTo>
                    <a:pt x="23" y="0"/>
                  </a:moveTo>
                  <a:lnTo>
                    <a:pt x="12" y="23"/>
                  </a:lnTo>
                  <a:lnTo>
                    <a:pt x="12" y="38"/>
                  </a:lnTo>
                  <a:lnTo>
                    <a:pt x="0" y="46"/>
                  </a:lnTo>
                </a:path>
              </a:pathLst>
            </a:custGeom>
            <a:noFill/>
            <a:ln w="12700" cap="rnd" cmpd="sng">
              <a:solidFill>
                <a:srgbClr val="000000"/>
              </a:solidFill>
              <a:prstDash val="solid"/>
              <a:round/>
              <a:headEnd type="none" w="med" len="med"/>
              <a:tailEnd type="none" w="med" len="med"/>
            </a:ln>
            <a:effectLst/>
          </p:spPr>
          <p:txBody>
            <a:bodyPr/>
            <a:lstStyle/>
            <a:p>
              <a:endParaRPr lang="en-US" dirty="0"/>
            </a:p>
          </p:txBody>
        </p:sp>
        <p:sp>
          <p:nvSpPr>
            <p:cNvPr id="61" name="Oval 141"/>
            <p:cNvSpPr>
              <a:spLocks noChangeArrowheads="1"/>
            </p:cNvSpPr>
            <p:nvPr/>
          </p:nvSpPr>
          <p:spPr bwMode="auto">
            <a:xfrm>
              <a:off x="4181" y="2299"/>
              <a:ext cx="31" cy="25"/>
            </a:xfrm>
            <a:prstGeom prst="ellipse">
              <a:avLst/>
            </a:prstGeom>
            <a:solidFill>
              <a:srgbClr val="000000"/>
            </a:solidFill>
            <a:ln w="12700">
              <a:solidFill>
                <a:srgbClr val="000000"/>
              </a:solidFill>
              <a:round/>
              <a:headEnd/>
              <a:tailEnd/>
            </a:ln>
            <a:effectLst/>
          </p:spPr>
          <p:txBody>
            <a:bodyPr wrap="none" anchor="ctr"/>
            <a:lstStyle/>
            <a:p>
              <a:endParaRPr lang="en-US" dirty="0"/>
            </a:p>
          </p:txBody>
        </p:sp>
        <p:sp>
          <p:nvSpPr>
            <p:cNvPr id="62" name="Oval 142"/>
            <p:cNvSpPr>
              <a:spLocks noChangeArrowheads="1"/>
            </p:cNvSpPr>
            <p:nvPr/>
          </p:nvSpPr>
          <p:spPr bwMode="auto">
            <a:xfrm>
              <a:off x="3816" y="2488"/>
              <a:ext cx="32" cy="31"/>
            </a:xfrm>
            <a:prstGeom prst="ellipse">
              <a:avLst/>
            </a:prstGeom>
            <a:solidFill>
              <a:schemeClr val="tx2"/>
            </a:solidFill>
            <a:ln w="12700">
              <a:solidFill>
                <a:srgbClr val="000000"/>
              </a:solidFill>
              <a:round/>
              <a:headEnd/>
              <a:tailEnd/>
            </a:ln>
            <a:effectLst/>
          </p:spPr>
          <p:txBody>
            <a:bodyPr wrap="none" anchor="ctr"/>
            <a:lstStyle/>
            <a:p>
              <a:endParaRPr lang="en-US" dirty="0"/>
            </a:p>
          </p:txBody>
        </p:sp>
        <p:sp>
          <p:nvSpPr>
            <p:cNvPr id="63" name="Oval 143"/>
            <p:cNvSpPr>
              <a:spLocks noChangeArrowheads="1"/>
            </p:cNvSpPr>
            <p:nvPr/>
          </p:nvSpPr>
          <p:spPr bwMode="auto">
            <a:xfrm>
              <a:off x="4063" y="2343"/>
              <a:ext cx="32" cy="31"/>
            </a:xfrm>
            <a:prstGeom prst="ellipse">
              <a:avLst/>
            </a:prstGeom>
            <a:solidFill>
              <a:srgbClr val="000000"/>
            </a:solidFill>
            <a:ln w="12700">
              <a:solidFill>
                <a:srgbClr val="000000"/>
              </a:solidFill>
              <a:round/>
              <a:headEnd/>
              <a:tailEnd/>
            </a:ln>
            <a:effectLst/>
          </p:spPr>
          <p:txBody>
            <a:bodyPr wrap="none" anchor="ctr"/>
            <a:lstStyle/>
            <a:p>
              <a:endParaRPr lang="en-US" dirty="0"/>
            </a:p>
          </p:txBody>
        </p:sp>
        <p:sp>
          <p:nvSpPr>
            <p:cNvPr id="64" name="Freeform 144"/>
            <p:cNvSpPr>
              <a:spLocks/>
            </p:cNvSpPr>
            <p:nvPr/>
          </p:nvSpPr>
          <p:spPr bwMode="auto">
            <a:xfrm>
              <a:off x="4196" y="2088"/>
              <a:ext cx="125" cy="221"/>
            </a:xfrm>
            <a:custGeom>
              <a:avLst/>
              <a:gdLst/>
              <a:ahLst/>
              <a:cxnLst>
                <a:cxn ang="0">
                  <a:pos x="145" y="0"/>
                </a:cxn>
                <a:cxn ang="0">
                  <a:pos x="145" y="0"/>
                </a:cxn>
                <a:cxn ang="0">
                  <a:pos x="114" y="15"/>
                </a:cxn>
                <a:cxn ang="0">
                  <a:pos x="84" y="38"/>
                </a:cxn>
                <a:cxn ang="0">
                  <a:pos x="61" y="68"/>
                </a:cxn>
                <a:cxn ang="0">
                  <a:pos x="38" y="99"/>
                </a:cxn>
                <a:cxn ang="0">
                  <a:pos x="23" y="129"/>
                </a:cxn>
                <a:cxn ang="0">
                  <a:pos x="8" y="175"/>
                </a:cxn>
                <a:cxn ang="0">
                  <a:pos x="0" y="220"/>
                </a:cxn>
                <a:cxn ang="0">
                  <a:pos x="0" y="266"/>
                </a:cxn>
              </a:cxnLst>
              <a:rect l="0" t="0" r="r" b="b"/>
              <a:pathLst>
                <a:path w="146" h="267">
                  <a:moveTo>
                    <a:pt x="145" y="0"/>
                  </a:moveTo>
                  <a:lnTo>
                    <a:pt x="145" y="0"/>
                  </a:lnTo>
                  <a:lnTo>
                    <a:pt x="114" y="15"/>
                  </a:lnTo>
                  <a:lnTo>
                    <a:pt x="84" y="38"/>
                  </a:lnTo>
                  <a:lnTo>
                    <a:pt x="61" y="68"/>
                  </a:lnTo>
                  <a:lnTo>
                    <a:pt x="38" y="99"/>
                  </a:lnTo>
                  <a:lnTo>
                    <a:pt x="23" y="129"/>
                  </a:lnTo>
                  <a:lnTo>
                    <a:pt x="8" y="175"/>
                  </a:lnTo>
                  <a:lnTo>
                    <a:pt x="0" y="220"/>
                  </a:lnTo>
                  <a:lnTo>
                    <a:pt x="0" y="266"/>
                  </a:lnTo>
                </a:path>
              </a:pathLst>
            </a:custGeom>
            <a:noFill/>
            <a:ln w="12700" cap="rnd" cmpd="sng">
              <a:solidFill>
                <a:srgbClr val="000000"/>
              </a:solidFill>
              <a:prstDash val="solid"/>
              <a:round/>
              <a:headEnd type="none" w="med" len="med"/>
              <a:tailEnd type="none" w="med" len="med"/>
            </a:ln>
            <a:effectLst/>
          </p:spPr>
          <p:txBody>
            <a:bodyPr/>
            <a:lstStyle/>
            <a:p>
              <a:endParaRPr lang="en-US" dirty="0"/>
            </a:p>
          </p:txBody>
        </p:sp>
        <p:sp>
          <p:nvSpPr>
            <p:cNvPr id="65" name="Arc 145"/>
            <p:cNvSpPr>
              <a:spLocks/>
            </p:cNvSpPr>
            <p:nvPr/>
          </p:nvSpPr>
          <p:spPr bwMode="auto">
            <a:xfrm>
              <a:off x="4483" y="2573"/>
              <a:ext cx="176" cy="208"/>
            </a:xfrm>
            <a:custGeom>
              <a:avLst/>
              <a:gdLst>
                <a:gd name="G0" fmla="+- 105 0 0"/>
                <a:gd name="G1" fmla="+- 21600 0 0"/>
                <a:gd name="G2" fmla="+- 21600 0 0"/>
                <a:gd name="T0" fmla="*/ 0 w 21705"/>
                <a:gd name="T1" fmla="*/ 0 h 21600"/>
                <a:gd name="T2" fmla="*/ 21705 w 21705"/>
                <a:gd name="T3" fmla="*/ 21600 h 21600"/>
                <a:gd name="T4" fmla="*/ 105 w 21705"/>
                <a:gd name="T5" fmla="*/ 21600 h 21600"/>
              </a:gdLst>
              <a:ahLst/>
              <a:cxnLst>
                <a:cxn ang="0">
                  <a:pos x="T0" y="T1"/>
                </a:cxn>
                <a:cxn ang="0">
                  <a:pos x="T2" y="T3"/>
                </a:cxn>
                <a:cxn ang="0">
                  <a:pos x="T4" y="T5"/>
                </a:cxn>
              </a:cxnLst>
              <a:rect l="0" t="0" r="r" b="b"/>
              <a:pathLst>
                <a:path w="21705" h="21600" fill="none" extrusionOk="0">
                  <a:moveTo>
                    <a:pt x="0" y="0"/>
                  </a:moveTo>
                  <a:cubicBezTo>
                    <a:pt x="35" y="0"/>
                    <a:pt x="70" y="-1"/>
                    <a:pt x="105" y="0"/>
                  </a:cubicBezTo>
                  <a:cubicBezTo>
                    <a:pt x="12034" y="0"/>
                    <a:pt x="21705" y="9670"/>
                    <a:pt x="21705" y="21600"/>
                  </a:cubicBezTo>
                </a:path>
                <a:path w="21705" h="21600" stroke="0" extrusionOk="0">
                  <a:moveTo>
                    <a:pt x="0" y="0"/>
                  </a:moveTo>
                  <a:cubicBezTo>
                    <a:pt x="35" y="0"/>
                    <a:pt x="70" y="-1"/>
                    <a:pt x="105" y="0"/>
                  </a:cubicBezTo>
                  <a:cubicBezTo>
                    <a:pt x="12034" y="0"/>
                    <a:pt x="21705" y="9670"/>
                    <a:pt x="21705" y="21600"/>
                  </a:cubicBezTo>
                  <a:lnTo>
                    <a:pt x="105" y="21600"/>
                  </a:lnTo>
                  <a:close/>
                </a:path>
              </a:pathLst>
            </a:custGeom>
            <a:noFill/>
            <a:ln w="12700" cap="rnd">
              <a:solidFill>
                <a:schemeClr val="tx2"/>
              </a:solidFill>
              <a:round/>
              <a:headEnd/>
              <a:tailEnd/>
            </a:ln>
            <a:effectLst/>
          </p:spPr>
          <p:txBody>
            <a:bodyPr/>
            <a:lstStyle/>
            <a:p>
              <a:endParaRPr lang="en-US" dirty="0"/>
            </a:p>
          </p:txBody>
        </p:sp>
        <p:sp>
          <p:nvSpPr>
            <p:cNvPr id="66" name="Oval 146"/>
            <p:cNvSpPr>
              <a:spLocks noChangeArrowheads="1"/>
            </p:cNvSpPr>
            <p:nvPr/>
          </p:nvSpPr>
          <p:spPr bwMode="auto">
            <a:xfrm>
              <a:off x="4772" y="2331"/>
              <a:ext cx="26" cy="31"/>
            </a:xfrm>
            <a:prstGeom prst="ellipse">
              <a:avLst/>
            </a:prstGeom>
            <a:solidFill>
              <a:srgbClr val="000000"/>
            </a:solidFill>
            <a:ln w="12700">
              <a:solidFill>
                <a:srgbClr val="000000"/>
              </a:solidFill>
              <a:round/>
              <a:headEnd/>
              <a:tailEnd/>
            </a:ln>
            <a:effectLst/>
          </p:spPr>
          <p:txBody>
            <a:bodyPr wrap="none" anchor="ctr"/>
            <a:lstStyle/>
            <a:p>
              <a:endParaRPr lang="en-US" dirty="0"/>
            </a:p>
          </p:txBody>
        </p:sp>
        <p:sp>
          <p:nvSpPr>
            <p:cNvPr id="67" name="Arc 147"/>
            <p:cNvSpPr>
              <a:spLocks/>
            </p:cNvSpPr>
            <p:nvPr/>
          </p:nvSpPr>
          <p:spPr bwMode="auto">
            <a:xfrm>
              <a:off x="4798" y="2353"/>
              <a:ext cx="62" cy="13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 cap="rnd">
              <a:solidFill>
                <a:schemeClr val="tx2"/>
              </a:solidFill>
              <a:round/>
              <a:headEnd/>
              <a:tailEnd/>
            </a:ln>
            <a:effectLst/>
          </p:spPr>
          <p:txBody>
            <a:bodyPr/>
            <a:lstStyle/>
            <a:p>
              <a:endParaRPr lang="en-US" dirty="0"/>
            </a:p>
          </p:txBody>
        </p:sp>
        <p:sp>
          <p:nvSpPr>
            <p:cNvPr id="68" name="Arc 148"/>
            <p:cNvSpPr>
              <a:spLocks/>
            </p:cNvSpPr>
            <p:nvPr/>
          </p:nvSpPr>
          <p:spPr bwMode="auto">
            <a:xfrm>
              <a:off x="4011" y="2607"/>
              <a:ext cx="283" cy="82"/>
            </a:xfrm>
            <a:custGeom>
              <a:avLst/>
              <a:gdLst>
                <a:gd name="G0" fmla="+- 65 0 0"/>
                <a:gd name="G1" fmla="+- 0 0 0"/>
                <a:gd name="G2" fmla="+- 21600 0 0"/>
                <a:gd name="T0" fmla="*/ 21665 w 21665"/>
                <a:gd name="T1" fmla="*/ 0 h 21600"/>
                <a:gd name="T2" fmla="*/ 0 w 21665"/>
                <a:gd name="T3" fmla="*/ 21600 h 21600"/>
                <a:gd name="T4" fmla="*/ 65 w 21665"/>
                <a:gd name="T5" fmla="*/ 0 h 21600"/>
              </a:gdLst>
              <a:ahLst/>
              <a:cxnLst>
                <a:cxn ang="0">
                  <a:pos x="T0" y="T1"/>
                </a:cxn>
                <a:cxn ang="0">
                  <a:pos x="T2" y="T3"/>
                </a:cxn>
                <a:cxn ang="0">
                  <a:pos x="T4" y="T5"/>
                </a:cxn>
              </a:cxnLst>
              <a:rect l="0" t="0" r="r" b="b"/>
              <a:pathLst>
                <a:path w="21665" h="21600" fill="none" extrusionOk="0">
                  <a:moveTo>
                    <a:pt x="21665" y="0"/>
                  </a:moveTo>
                  <a:cubicBezTo>
                    <a:pt x="21665" y="11929"/>
                    <a:pt x="11994" y="21600"/>
                    <a:pt x="65" y="21600"/>
                  </a:cubicBezTo>
                  <a:cubicBezTo>
                    <a:pt x="43" y="21600"/>
                    <a:pt x="21" y="21599"/>
                    <a:pt x="0" y="21599"/>
                  </a:cubicBezTo>
                </a:path>
                <a:path w="21665" h="21600" stroke="0" extrusionOk="0">
                  <a:moveTo>
                    <a:pt x="21665" y="0"/>
                  </a:moveTo>
                  <a:cubicBezTo>
                    <a:pt x="21665" y="11929"/>
                    <a:pt x="11994" y="21600"/>
                    <a:pt x="65" y="21600"/>
                  </a:cubicBezTo>
                  <a:cubicBezTo>
                    <a:pt x="43" y="21600"/>
                    <a:pt x="21" y="21599"/>
                    <a:pt x="0" y="21599"/>
                  </a:cubicBezTo>
                  <a:lnTo>
                    <a:pt x="65" y="0"/>
                  </a:lnTo>
                  <a:close/>
                </a:path>
              </a:pathLst>
            </a:custGeom>
            <a:noFill/>
            <a:ln w="12700" cap="rnd">
              <a:solidFill>
                <a:schemeClr val="tx2"/>
              </a:solidFill>
              <a:round/>
              <a:headEnd/>
              <a:tailEnd/>
            </a:ln>
            <a:effectLst/>
          </p:spPr>
          <p:txBody>
            <a:bodyPr/>
            <a:lstStyle/>
            <a:p>
              <a:endParaRPr lang="en-US" dirty="0"/>
            </a:p>
          </p:txBody>
        </p:sp>
        <p:sp>
          <p:nvSpPr>
            <p:cNvPr id="69" name="Arc 149"/>
            <p:cNvSpPr>
              <a:spLocks/>
            </p:cNvSpPr>
            <p:nvPr/>
          </p:nvSpPr>
          <p:spPr bwMode="auto">
            <a:xfrm>
              <a:off x="3781" y="2442"/>
              <a:ext cx="185" cy="188"/>
            </a:xfrm>
            <a:custGeom>
              <a:avLst/>
              <a:gdLst>
                <a:gd name="G0" fmla="+- 21600 0 0"/>
                <a:gd name="G1" fmla="+- 21600 0 0"/>
                <a:gd name="G2" fmla="+- 21600 0 0"/>
                <a:gd name="T0" fmla="*/ 0 w 21600"/>
                <a:gd name="T1" fmla="*/ 21600 h 21600"/>
                <a:gd name="T2" fmla="*/ 21500 w 21600"/>
                <a:gd name="T3" fmla="*/ 0 h 21600"/>
                <a:gd name="T4" fmla="*/ 21600 w 21600"/>
                <a:gd name="T5" fmla="*/ 21600 h 21600"/>
              </a:gdLst>
              <a:ahLst/>
              <a:cxnLst>
                <a:cxn ang="0">
                  <a:pos x="T0" y="T1"/>
                </a:cxn>
                <a:cxn ang="0">
                  <a:pos x="T2" y="T3"/>
                </a:cxn>
                <a:cxn ang="0">
                  <a:pos x="T4" y="T5"/>
                </a:cxn>
              </a:cxnLst>
              <a:rect l="0" t="0" r="r" b="b"/>
              <a:pathLst>
                <a:path w="21600" h="21600" fill="none" extrusionOk="0">
                  <a:moveTo>
                    <a:pt x="0" y="21600"/>
                  </a:moveTo>
                  <a:cubicBezTo>
                    <a:pt x="0" y="9709"/>
                    <a:pt x="9609" y="55"/>
                    <a:pt x="21500" y="0"/>
                  </a:cubicBezTo>
                </a:path>
                <a:path w="21600" h="21600" stroke="0" extrusionOk="0">
                  <a:moveTo>
                    <a:pt x="0" y="21600"/>
                  </a:moveTo>
                  <a:cubicBezTo>
                    <a:pt x="0" y="9709"/>
                    <a:pt x="9609" y="55"/>
                    <a:pt x="21500" y="0"/>
                  </a:cubicBezTo>
                  <a:lnTo>
                    <a:pt x="21600" y="21600"/>
                  </a:lnTo>
                  <a:close/>
                </a:path>
              </a:pathLst>
            </a:custGeom>
            <a:noFill/>
            <a:ln w="12700" cap="rnd">
              <a:solidFill>
                <a:schemeClr val="tx2"/>
              </a:solidFill>
              <a:round/>
              <a:headEnd/>
              <a:tailEnd/>
            </a:ln>
            <a:effectLst/>
          </p:spPr>
          <p:txBody>
            <a:bodyPr/>
            <a:lstStyle/>
            <a:p>
              <a:endParaRPr lang="en-US" dirty="0"/>
            </a:p>
          </p:txBody>
        </p:sp>
        <p:sp>
          <p:nvSpPr>
            <p:cNvPr id="70" name="Arc 150"/>
            <p:cNvSpPr>
              <a:spLocks/>
            </p:cNvSpPr>
            <p:nvPr/>
          </p:nvSpPr>
          <p:spPr bwMode="auto">
            <a:xfrm>
              <a:off x="3864" y="2234"/>
              <a:ext cx="219" cy="129"/>
            </a:xfrm>
            <a:custGeom>
              <a:avLst/>
              <a:gdLst>
                <a:gd name="G0" fmla="+- 85 0 0"/>
                <a:gd name="G1" fmla="+- 21600 0 0"/>
                <a:gd name="G2" fmla="+- 21600 0 0"/>
                <a:gd name="T0" fmla="*/ 0 w 21685"/>
                <a:gd name="T1" fmla="*/ 0 h 21600"/>
                <a:gd name="T2" fmla="*/ 21685 w 21685"/>
                <a:gd name="T3" fmla="*/ 21600 h 21600"/>
                <a:gd name="T4" fmla="*/ 85 w 21685"/>
                <a:gd name="T5" fmla="*/ 21600 h 21600"/>
              </a:gdLst>
              <a:ahLst/>
              <a:cxnLst>
                <a:cxn ang="0">
                  <a:pos x="T0" y="T1"/>
                </a:cxn>
                <a:cxn ang="0">
                  <a:pos x="T2" y="T3"/>
                </a:cxn>
                <a:cxn ang="0">
                  <a:pos x="T4" y="T5"/>
                </a:cxn>
              </a:cxnLst>
              <a:rect l="0" t="0" r="r" b="b"/>
              <a:pathLst>
                <a:path w="21685" h="21600" fill="none" extrusionOk="0">
                  <a:moveTo>
                    <a:pt x="0" y="0"/>
                  </a:moveTo>
                  <a:cubicBezTo>
                    <a:pt x="28" y="0"/>
                    <a:pt x="56" y="-1"/>
                    <a:pt x="85" y="0"/>
                  </a:cubicBezTo>
                  <a:cubicBezTo>
                    <a:pt x="12014" y="0"/>
                    <a:pt x="21685" y="9670"/>
                    <a:pt x="21685" y="21600"/>
                  </a:cubicBezTo>
                </a:path>
                <a:path w="21685" h="21600" stroke="0" extrusionOk="0">
                  <a:moveTo>
                    <a:pt x="0" y="0"/>
                  </a:moveTo>
                  <a:cubicBezTo>
                    <a:pt x="28" y="0"/>
                    <a:pt x="56" y="-1"/>
                    <a:pt x="85" y="0"/>
                  </a:cubicBezTo>
                  <a:cubicBezTo>
                    <a:pt x="12014" y="0"/>
                    <a:pt x="21685" y="9670"/>
                    <a:pt x="21685" y="21600"/>
                  </a:cubicBezTo>
                  <a:lnTo>
                    <a:pt x="85" y="21600"/>
                  </a:lnTo>
                  <a:close/>
                </a:path>
              </a:pathLst>
            </a:custGeom>
            <a:noFill/>
            <a:ln w="12700" cap="rnd">
              <a:solidFill>
                <a:schemeClr val="tx2"/>
              </a:solidFill>
              <a:round/>
              <a:headEnd/>
              <a:tailEnd/>
            </a:ln>
            <a:effectLst/>
          </p:spPr>
          <p:txBody>
            <a:bodyPr/>
            <a:lstStyle/>
            <a:p>
              <a:endParaRPr lang="en-US" dirty="0"/>
            </a:p>
          </p:txBody>
        </p:sp>
        <p:sp>
          <p:nvSpPr>
            <p:cNvPr id="71" name="Line 151"/>
            <p:cNvSpPr>
              <a:spLocks noChangeShapeType="1"/>
            </p:cNvSpPr>
            <p:nvPr/>
          </p:nvSpPr>
          <p:spPr bwMode="auto">
            <a:xfrm>
              <a:off x="4085" y="2359"/>
              <a:ext cx="20" cy="31"/>
            </a:xfrm>
            <a:prstGeom prst="line">
              <a:avLst/>
            </a:prstGeom>
            <a:noFill/>
            <a:ln w="12700">
              <a:solidFill>
                <a:schemeClr val="tx2"/>
              </a:solidFill>
              <a:round/>
              <a:headEnd/>
              <a:tailEnd/>
            </a:ln>
            <a:effectLst/>
          </p:spPr>
          <p:txBody>
            <a:bodyPr/>
            <a:lstStyle/>
            <a:p>
              <a:endParaRPr lang="en-US" dirty="0"/>
            </a:p>
          </p:txBody>
        </p:sp>
        <p:sp>
          <p:nvSpPr>
            <p:cNvPr id="72" name="Arc 152"/>
            <p:cNvSpPr>
              <a:spLocks/>
            </p:cNvSpPr>
            <p:nvPr/>
          </p:nvSpPr>
          <p:spPr bwMode="auto">
            <a:xfrm>
              <a:off x="4274" y="2579"/>
              <a:ext cx="219" cy="176"/>
            </a:xfrm>
            <a:custGeom>
              <a:avLst/>
              <a:gdLst>
                <a:gd name="G0" fmla="+- 85 0 0"/>
                <a:gd name="G1" fmla="+- 0 0 0"/>
                <a:gd name="G2" fmla="+- 21600 0 0"/>
                <a:gd name="T0" fmla="*/ 21685 w 21685"/>
                <a:gd name="T1" fmla="*/ 0 h 21600"/>
                <a:gd name="T2" fmla="*/ 0 w 21685"/>
                <a:gd name="T3" fmla="*/ 21600 h 21600"/>
                <a:gd name="T4" fmla="*/ 85 w 21685"/>
                <a:gd name="T5" fmla="*/ 0 h 21600"/>
              </a:gdLst>
              <a:ahLst/>
              <a:cxnLst>
                <a:cxn ang="0">
                  <a:pos x="T0" y="T1"/>
                </a:cxn>
                <a:cxn ang="0">
                  <a:pos x="T2" y="T3"/>
                </a:cxn>
                <a:cxn ang="0">
                  <a:pos x="T4" y="T5"/>
                </a:cxn>
              </a:cxnLst>
              <a:rect l="0" t="0" r="r" b="b"/>
              <a:pathLst>
                <a:path w="21685" h="21600" fill="none" extrusionOk="0">
                  <a:moveTo>
                    <a:pt x="21685" y="0"/>
                  </a:moveTo>
                  <a:cubicBezTo>
                    <a:pt x="21685" y="11929"/>
                    <a:pt x="12014" y="21600"/>
                    <a:pt x="85" y="21600"/>
                  </a:cubicBezTo>
                  <a:cubicBezTo>
                    <a:pt x="56" y="21600"/>
                    <a:pt x="28" y="21599"/>
                    <a:pt x="0" y="21599"/>
                  </a:cubicBezTo>
                </a:path>
                <a:path w="21685" h="21600" stroke="0" extrusionOk="0">
                  <a:moveTo>
                    <a:pt x="21685" y="0"/>
                  </a:moveTo>
                  <a:cubicBezTo>
                    <a:pt x="21685" y="11929"/>
                    <a:pt x="12014" y="21600"/>
                    <a:pt x="85" y="21600"/>
                  </a:cubicBezTo>
                  <a:cubicBezTo>
                    <a:pt x="56" y="21600"/>
                    <a:pt x="28" y="21599"/>
                    <a:pt x="0" y="21599"/>
                  </a:cubicBezTo>
                  <a:lnTo>
                    <a:pt x="85" y="0"/>
                  </a:lnTo>
                  <a:close/>
                </a:path>
              </a:pathLst>
            </a:custGeom>
            <a:noFill/>
            <a:ln w="12700" cap="rnd">
              <a:solidFill>
                <a:schemeClr val="tx2"/>
              </a:solidFill>
              <a:round/>
              <a:headEnd/>
              <a:tailEnd/>
            </a:ln>
            <a:effectLst/>
          </p:spPr>
          <p:txBody>
            <a:bodyPr/>
            <a:lstStyle/>
            <a:p>
              <a:endParaRPr lang="en-US" dirty="0"/>
            </a:p>
          </p:txBody>
        </p:sp>
        <p:sp>
          <p:nvSpPr>
            <p:cNvPr id="73" name="Arc 153"/>
            <p:cNvSpPr>
              <a:spLocks/>
            </p:cNvSpPr>
            <p:nvPr/>
          </p:nvSpPr>
          <p:spPr bwMode="auto">
            <a:xfrm>
              <a:off x="4597" y="2341"/>
              <a:ext cx="186" cy="97"/>
            </a:xfrm>
            <a:custGeom>
              <a:avLst/>
              <a:gdLst>
                <a:gd name="G0" fmla="+- 21600 0 0"/>
                <a:gd name="G1" fmla="+- 21600 0 0"/>
                <a:gd name="G2" fmla="+- 21600 0 0"/>
                <a:gd name="T0" fmla="*/ 0 w 21600"/>
                <a:gd name="T1" fmla="*/ 21600 h 21600"/>
                <a:gd name="T2" fmla="*/ 21500 w 21600"/>
                <a:gd name="T3" fmla="*/ 0 h 21600"/>
                <a:gd name="T4" fmla="*/ 21600 w 21600"/>
                <a:gd name="T5" fmla="*/ 21600 h 21600"/>
              </a:gdLst>
              <a:ahLst/>
              <a:cxnLst>
                <a:cxn ang="0">
                  <a:pos x="T0" y="T1"/>
                </a:cxn>
                <a:cxn ang="0">
                  <a:pos x="T2" y="T3"/>
                </a:cxn>
                <a:cxn ang="0">
                  <a:pos x="T4" y="T5"/>
                </a:cxn>
              </a:cxnLst>
              <a:rect l="0" t="0" r="r" b="b"/>
              <a:pathLst>
                <a:path w="21600" h="21600" fill="none" extrusionOk="0">
                  <a:moveTo>
                    <a:pt x="0" y="21600"/>
                  </a:moveTo>
                  <a:cubicBezTo>
                    <a:pt x="0" y="9709"/>
                    <a:pt x="9609" y="55"/>
                    <a:pt x="21500" y="0"/>
                  </a:cubicBezTo>
                </a:path>
                <a:path w="21600" h="21600" stroke="0" extrusionOk="0">
                  <a:moveTo>
                    <a:pt x="0" y="21600"/>
                  </a:moveTo>
                  <a:cubicBezTo>
                    <a:pt x="0" y="9709"/>
                    <a:pt x="9609" y="55"/>
                    <a:pt x="21500" y="0"/>
                  </a:cubicBezTo>
                  <a:lnTo>
                    <a:pt x="21600" y="21600"/>
                  </a:lnTo>
                  <a:close/>
                </a:path>
              </a:pathLst>
            </a:custGeom>
            <a:noFill/>
            <a:ln w="12700" cap="rnd">
              <a:solidFill>
                <a:schemeClr val="tx2"/>
              </a:solidFill>
              <a:round/>
              <a:headEnd/>
              <a:tailEnd/>
            </a:ln>
            <a:effectLst/>
          </p:spPr>
          <p:txBody>
            <a:bodyPr/>
            <a:lstStyle/>
            <a:p>
              <a:endParaRPr lang="en-US" dirty="0"/>
            </a:p>
          </p:txBody>
        </p:sp>
        <p:sp>
          <p:nvSpPr>
            <p:cNvPr id="74" name="Arc 154"/>
            <p:cNvSpPr>
              <a:spLocks/>
            </p:cNvSpPr>
            <p:nvPr/>
          </p:nvSpPr>
          <p:spPr bwMode="auto">
            <a:xfrm>
              <a:off x="4782" y="2347"/>
              <a:ext cx="137" cy="120"/>
            </a:xfrm>
            <a:custGeom>
              <a:avLst/>
              <a:gdLst>
                <a:gd name="G0" fmla="+- 135 0 0"/>
                <a:gd name="G1" fmla="+- 21600 0 0"/>
                <a:gd name="G2" fmla="+- 21600 0 0"/>
                <a:gd name="T0" fmla="*/ 0 w 21734"/>
                <a:gd name="T1" fmla="*/ 0 h 21600"/>
                <a:gd name="T2" fmla="*/ 21734 w 21734"/>
                <a:gd name="T3" fmla="*/ 21450 h 21600"/>
                <a:gd name="T4" fmla="*/ 135 w 21734"/>
                <a:gd name="T5" fmla="*/ 21600 h 21600"/>
              </a:gdLst>
              <a:ahLst/>
              <a:cxnLst>
                <a:cxn ang="0">
                  <a:pos x="T0" y="T1"/>
                </a:cxn>
                <a:cxn ang="0">
                  <a:pos x="T2" y="T3"/>
                </a:cxn>
                <a:cxn ang="0">
                  <a:pos x="T4" y="T5"/>
                </a:cxn>
              </a:cxnLst>
              <a:rect l="0" t="0" r="r" b="b"/>
              <a:pathLst>
                <a:path w="21734" h="21600" fill="none" extrusionOk="0">
                  <a:moveTo>
                    <a:pt x="0" y="0"/>
                  </a:moveTo>
                  <a:cubicBezTo>
                    <a:pt x="45" y="0"/>
                    <a:pt x="90" y="-1"/>
                    <a:pt x="135" y="0"/>
                  </a:cubicBezTo>
                  <a:cubicBezTo>
                    <a:pt x="12005" y="0"/>
                    <a:pt x="21652" y="9579"/>
                    <a:pt x="21734" y="21449"/>
                  </a:cubicBezTo>
                </a:path>
                <a:path w="21734" h="21600" stroke="0" extrusionOk="0">
                  <a:moveTo>
                    <a:pt x="0" y="0"/>
                  </a:moveTo>
                  <a:cubicBezTo>
                    <a:pt x="45" y="0"/>
                    <a:pt x="90" y="-1"/>
                    <a:pt x="135" y="0"/>
                  </a:cubicBezTo>
                  <a:cubicBezTo>
                    <a:pt x="12005" y="0"/>
                    <a:pt x="21652" y="9579"/>
                    <a:pt x="21734" y="21449"/>
                  </a:cubicBezTo>
                  <a:lnTo>
                    <a:pt x="135" y="21600"/>
                  </a:lnTo>
                  <a:close/>
                </a:path>
              </a:pathLst>
            </a:custGeom>
            <a:noFill/>
            <a:ln w="12700" cap="rnd">
              <a:solidFill>
                <a:schemeClr val="tx2"/>
              </a:solidFill>
              <a:round/>
              <a:headEnd/>
              <a:tailEnd/>
            </a:ln>
            <a:effectLst/>
          </p:spPr>
          <p:txBody>
            <a:bodyPr/>
            <a:lstStyle/>
            <a:p>
              <a:endParaRPr lang="en-US" dirty="0"/>
            </a:p>
          </p:txBody>
        </p:sp>
        <p:sp>
          <p:nvSpPr>
            <p:cNvPr id="75" name="Arc 155"/>
            <p:cNvSpPr>
              <a:spLocks/>
            </p:cNvSpPr>
            <p:nvPr/>
          </p:nvSpPr>
          <p:spPr bwMode="auto">
            <a:xfrm>
              <a:off x="4625" y="2413"/>
              <a:ext cx="76" cy="79"/>
            </a:xfrm>
            <a:custGeom>
              <a:avLst/>
              <a:gdLst>
                <a:gd name="G0" fmla="+- 247 0 0"/>
                <a:gd name="G1" fmla="+- 21600 0 0"/>
                <a:gd name="G2" fmla="+- 21600 0 0"/>
                <a:gd name="T0" fmla="*/ 0 w 21847"/>
                <a:gd name="T1" fmla="*/ 1 h 21600"/>
                <a:gd name="T2" fmla="*/ 21847 w 21847"/>
                <a:gd name="T3" fmla="*/ 21600 h 21600"/>
                <a:gd name="T4" fmla="*/ 247 w 21847"/>
                <a:gd name="T5" fmla="*/ 21600 h 21600"/>
              </a:gdLst>
              <a:ahLst/>
              <a:cxnLst>
                <a:cxn ang="0">
                  <a:pos x="T0" y="T1"/>
                </a:cxn>
                <a:cxn ang="0">
                  <a:pos x="T2" y="T3"/>
                </a:cxn>
                <a:cxn ang="0">
                  <a:pos x="T4" y="T5"/>
                </a:cxn>
              </a:cxnLst>
              <a:rect l="0" t="0" r="r" b="b"/>
              <a:pathLst>
                <a:path w="21847" h="21600" fill="none" extrusionOk="0">
                  <a:moveTo>
                    <a:pt x="0" y="1"/>
                  </a:moveTo>
                  <a:cubicBezTo>
                    <a:pt x="82" y="0"/>
                    <a:pt x="164" y="-1"/>
                    <a:pt x="247" y="0"/>
                  </a:cubicBezTo>
                  <a:cubicBezTo>
                    <a:pt x="12176" y="0"/>
                    <a:pt x="21847" y="9670"/>
                    <a:pt x="21847" y="21600"/>
                  </a:cubicBezTo>
                </a:path>
                <a:path w="21847" h="21600" stroke="0" extrusionOk="0">
                  <a:moveTo>
                    <a:pt x="0" y="1"/>
                  </a:moveTo>
                  <a:cubicBezTo>
                    <a:pt x="82" y="0"/>
                    <a:pt x="164" y="-1"/>
                    <a:pt x="247" y="0"/>
                  </a:cubicBezTo>
                  <a:cubicBezTo>
                    <a:pt x="12176" y="0"/>
                    <a:pt x="21847" y="9670"/>
                    <a:pt x="21847" y="21600"/>
                  </a:cubicBezTo>
                  <a:lnTo>
                    <a:pt x="247" y="21600"/>
                  </a:lnTo>
                  <a:close/>
                </a:path>
              </a:pathLst>
            </a:custGeom>
            <a:noFill/>
            <a:ln w="12700" cap="rnd">
              <a:solidFill>
                <a:schemeClr val="tx2"/>
              </a:solidFill>
              <a:round/>
              <a:headEnd/>
              <a:tailEnd/>
            </a:ln>
            <a:effectLst/>
          </p:spPr>
          <p:txBody>
            <a:bodyPr/>
            <a:lstStyle/>
            <a:p>
              <a:endParaRPr lang="en-US" dirty="0"/>
            </a:p>
          </p:txBody>
        </p:sp>
        <p:sp>
          <p:nvSpPr>
            <p:cNvPr id="76" name="Arc 156"/>
            <p:cNvSpPr>
              <a:spLocks/>
            </p:cNvSpPr>
            <p:nvPr/>
          </p:nvSpPr>
          <p:spPr bwMode="auto">
            <a:xfrm>
              <a:off x="4655" y="2469"/>
              <a:ext cx="205" cy="308"/>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700" cap="rnd">
              <a:solidFill>
                <a:schemeClr val="tx2"/>
              </a:solidFill>
              <a:round/>
              <a:headEnd/>
              <a:tailEnd/>
            </a:ln>
            <a:effectLst/>
          </p:spPr>
          <p:txBody>
            <a:bodyPr/>
            <a:lstStyle/>
            <a:p>
              <a:endParaRPr lang="en-US" dirty="0"/>
            </a:p>
          </p:txBody>
        </p:sp>
        <p:sp>
          <p:nvSpPr>
            <p:cNvPr id="77" name="Arc 157"/>
            <p:cNvSpPr>
              <a:spLocks/>
            </p:cNvSpPr>
            <p:nvPr/>
          </p:nvSpPr>
          <p:spPr bwMode="auto">
            <a:xfrm>
              <a:off x="4635" y="2485"/>
              <a:ext cx="69" cy="169"/>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700" cap="rnd">
              <a:solidFill>
                <a:schemeClr val="tx2"/>
              </a:solidFill>
              <a:round/>
              <a:headEnd/>
              <a:tailEnd/>
            </a:ln>
            <a:effectLst/>
          </p:spPr>
          <p:txBody>
            <a:bodyPr/>
            <a:lstStyle/>
            <a:p>
              <a:endParaRPr lang="en-US" dirty="0"/>
            </a:p>
          </p:txBody>
        </p:sp>
        <p:sp>
          <p:nvSpPr>
            <p:cNvPr id="78" name="Arc 158"/>
            <p:cNvSpPr>
              <a:spLocks/>
            </p:cNvSpPr>
            <p:nvPr/>
          </p:nvSpPr>
          <p:spPr bwMode="auto">
            <a:xfrm>
              <a:off x="4323" y="2115"/>
              <a:ext cx="32" cy="176"/>
            </a:xfrm>
            <a:custGeom>
              <a:avLst/>
              <a:gdLst>
                <a:gd name="G0" fmla="+- 0 0 0"/>
                <a:gd name="G1" fmla="+- 21600 0 0"/>
                <a:gd name="G2" fmla="+- 21600 0 0"/>
                <a:gd name="T0" fmla="*/ 0 w 21600"/>
                <a:gd name="T1" fmla="*/ 0 h 21600"/>
                <a:gd name="T2" fmla="*/ 21600 w 21600"/>
                <a:gd name="T3" fmla="*/ 21498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889" y="0"/>
                    <a:pt x="21543" y="9608"/>
                    <a:pt x="21599" y="21498"/>
                  </a:cubicBezTo>
                </a:path>
                <a:path w="21600" h="21600" stroke="0" extrusionOk="0">
                  <a:moveTo>
                    <a:pt x="-1" y="0"/>
                  </a:moveTo>
                  <a:cubicBezTo>
                    <a:pt x="11889" y="0"/>
                    <a:pt x="21543" y="9608"/>
                    <a:pt x="21599" y="21498"/>
                  </a:cubicBezTo>
                  <a:lnTo>
                    <a:pt x="0" y="21600"/>
                  </a:lnTo>
                  <a:close/>
                </a:path>
              </a:pathLst>
            </a:custGeom>
            <a:noFill/>
            <a:ln w="12700" cap="rnd">
              <a:solidFill>
                <a:schemeClr val="tx2"/>
              </a:solidFill>
              <a:round/>
              <a:headEnd/>
              <a:tailEnd/>
            </a:ln>
            <a:effectLst/>
          </p:spPr>
          <p:txBody>
            <a:bodyPr/>
            <a:lstStyle/>
            <a:p>
              <a:endParaRPr lang="en-US" dirty="0"/>
            </a:p>
          </p:txBody>
        </p:sp>
        <p:sp>
          <p:nvSpPr>
            <p:cNvPr id="79" name="Oval 159"/>
            <p:cNvSpPr>
              <a:spLocks noChangeArrowheads="1"/>
            </p:cNvSpPr>
            <p:nvPr/>
          </p:nvSpPr>
          <p:spPr bwMode="auto">
            <a:xfrm>
              <a:off x="3855" y="2243"/>
              <a:ext cx="26" cy="31"/>
            </a:xfrm>
            <a:prstGeom prst="ellipse">
              <a:avLst/>
            </a:prstGeom>
            <a:solidFill>
              <a:srgbClr val="000000"/>
            </a:solidFill>
            <a:ln w="12700">
              <a:solidFill>
                <a:srgbClr val="000000"/>
              </a:solidFill>
              <a:round/>
              <a:headEnd/>
              <a:tailEnd/>
            </a:ln>
            <a:effectLst/>
          </p:spPr>
          <p:txBody>
            <a:bodyPr wrap="none" anchor="ctr"/>
            <a:lstStyle/>
            <a:p>
              <a:endParaRPr lang="en-US" dirty="0"/>
            </a:p>
          </p:txBody>
        </p:sp>
        <p:sp>
          <p:nvSpPr>
            <p:cNvPr id="80" name="Freeform 160"/>
            <p:cNvSpPr>
              <a:spLocks/>
            </p:cNvSpPr>
            <p:nvPr/>
          </p:nvSpPr>
          <p:spPr bwMode="auto">
            <a:xfrm>
              <a:off x="3871" y="2252"/>
              <a:ext cx="157" cy="209"/>
            </a:xfrm>
            <a:custGeom>
              <a:avLst/>
              <a:gdLst/>
              <a:ahLst/>
              <a:cxnLst>
                <a:cxn ang="0">
                  <a:pos x="0" y="0"/>
                </a:cxn>
                <a:cxn ang="0">
                  <a:pos x="0" y="0"/>
                </a:cxn>
                <a:cxn ang="0">
                  <a:pos x="46" y="30"/>
                </a:cxn>
                <a:cxn ang="0">
                  <a:pos x="76" y="61"/>
                </a:cxn>
                <a:cxn ang="0">
                  <a:pos x="107" y="91"/>
                </a:cxn>
                <a:cxn ang="0">
                  <a:pos x="130" y="122"/>
                </a:cxn>
                <a:cxn ang="0">
                  <a:pos x="153" y="152"/>
                </a:cxn>
                <a:cxn ang="0">
                  <a:pos x="168" y="190"/>
                </a:cxn>
                <a:cxn ang="0">
                  <a:pos x="175" y="221"/>
                </a:cxn>
                <a:cxn ang="0">
                  <a:pos x="183" y="251"/>
                </a:cxn>
              </a:cxnLst>
              <a:rect l="0" t="0" r="r" b="b"/>
              <a:pathLst>
                <a:path w="184" h="252">
                  <a:moveTo>
                    <a:pt x="0" y="0"/>
                  </a:moveTo>
                  <a:lnTo>
                    <a:pt x="0" y="0"/>
                  </a:lnTo>
                  <a:lnTo>
                    <a:pt x="46" y="30"/>
                  </a:lnTo>
                  <a:lnTo>
                    <a:pt x="76" y="61"/>
                  </a:lnTo>
                  <a:lnTo>
                    <a:pt x="107" y="91"/>
                  </a:lnTo>
                  <a:lnTo>
                    <a:pt x="130" y="122"/>
                  </a:lnTo>
                  <a:lnTo>
                    <a:pt x="153" y="152"/>
                  </a:lnTo>
                  <a:lnTo>
                    <a:pt x="168" y="190"/>
                  </a:lnTo>
                  <a:lnTo>
                    <a:pt x="175" y="221"/>
                  </a:lnTo>
                  <a:lnTo>
                    <a:pt x="183" y="251"/>
                  </a:lnTo>
                </a:path>
              </a:pathLst>
            </a:custGeom>
            <a:noFill/>
            <a:ln w="12700" cap="rnd" cmpd="sng">
              <a:solidFill>
                <a:srgbClr val="000000"/>
              </a:solidFill>
              <a:prstDash val="solid"/>
              <a:round/>
              <a:headEnd type="none" w="med" len="med"/>
              <a:tailEnd type="none" w="med" len="med"/>
            </a:ln>
            <a:effectLst/>
          </p:spPr>
          <p:txBody>
            <a:bodyPr/>
            <a:lstStyle/>
            <a:p>
              <a:endParaRPr lang="en-US" dirty="0"/>
            </a:p>
          </p:txBody>
        </p:sp>
        <p:sp>
          <p:nvSpPr>
            <p:cNvPr id="81" name="Line 161"/>
            <p:cNvSpPr>
              <a:spLocks noChangeShapeType="1"/>
            </p:cNvSpPr>
            <p:nvPr/>
          </p:nvSpPr>
          <p:spPr bwMode="auto">
            <a:xfrm>
              <a:off x="3865" y="2245"/>
              <a:ext cx="32" cy="26"/>
            </a:xfrm>
            <a:prstGeom prst="line">
              <a:avLst/>
            </a:prstGeom>
            <a:noFill/>
            <a:ln w="12700">
              <a:solidFill>
                <a:srgbClr val="000000"/>
              </a:solidFill>
              <a:round/>
              <a:headEnd/>
              <a:tailEnd/>
            </a:ln>
            <a:effectLst/>
          </p:spPr>
          <p:txBody>
            <a:bodyPr/>
            <a:lstStyle/>
            <a:p>
              <a:endParaRPr lang="en-US" dirty="0"/>
            </a:p>
          </p:txBody>
        </p:sp>
        <p:sp>
          <p:nvSpPr>
            <p:cNvPr id="82" name="Freeform 162"/>
            <p:cNvSpPr>
              <a:spLocks/>
            </p:cNvSpPr>
            <p:nvPr/>
          </p:nvSpPr>
          <p:spPr bwMode="auto">
            <a:xfrm>
              <a:off x="3773" y="2252"/>
              <a:ext cx="92" cy="89"/>
            </a:xfrm>
            <a:custGeom>
              <a:avLst/>
              <a:gdLst/>
              <a:ahLst/>
              <a:cxnLst>
                <a:cxn ang="0">
                  <a:pos x="107" y="0"/>
                </a:cxn>
                <a:cxn ang="0">
                  <a:pos x="107" y="0"/>
                </a:cxn>
                <a:cxn ang="0">
                  <a:pos x="54" y="23"/>
                </a:cxn>
                <a:cxn ang="0">
                  <a:pos x="23" y="53"/>
                </a:cxn>
                <a:cxn ang="0">
                  <a:pos x="0" y="98"/>
                </a:cxn>
                <a:cxn ang="0">
                  <a:pos x="0" y="106"/>
                </a:cxn>
              </a:cxnLst>
              <a:rect l="0" t="0" r="r" b="b"/>
              <a:pathLst>
                <a:path w="108" h="107">
                  <a:moveTo>
                    <a:pt x="107" y="0"/>
                  </a:moveTo>
                  <a:lnTo>
                    <a:pt x="107" y="0"/>
                  </a:lnTo>
                  <a:lnTo>
                    <a:pt x="54" y="23"/>
                  </a:lnTo>
                  <a:lnTo>
                    <a:pt x="23" y="53"/>
                  </a:lnTo>
                  <a:lnTo>
                    <a:pt x="0" y="98"/>
                  </a:lnTo>
                  <a:lnTo>
                    <a:pt x="0" y="106"/>
                  </a:lnTo>
                </a:path>
              </a:pathLst>
            </a:custGeom>
            <a:noFill/>
            <a:ln w="12700" cap="rnd" cmpd="sng">
              <a:solidFill>
                <a:srgbClr val="000000"/>
              </a:solidFill>
              <a:prstDash val="solid"/>
              <a:round/>
              <a:headEnd type="none" w="med" len="med"/>
              <a:tailEnd type="none" w="med" len="med"/>
            </a:ln>
            <a:effectLst/>
          </p:spPr>
          <p:txBody>
            <a:bodyPr/>
            <a:lstStyle/>
            <a:p>
              <a:endParaRPr lang="en-US" dirty="0"/>
            </a:p>
          </p:txBody>
        </p:sp>
        <p:sp>
          <p:nvSpPr>
            <p:cNvPr id="83" name="Freeform 163"/>
            <p:cNvSpPr>
              <a:spLocks/>
            </p:cNvSpPr>
            <p:nvPr/>
          </p:nvSpPr>
          <p:spPr bwMode="auto">
            <a:xfrm>
              <a:off x="3773" y="2252"/>
              <a:ext cx="92" cy="89"/>
            </a:xfrm>
            <a:custGeom>
              <a:avLst/>
              <a:gdLst/>
              <a:ahLst/>
              <a:cxnLst>
                <a:cxn ang="0">
                  <a:pos x="107" y="0"/>
                </a:cxn>
                <a:cxn ang="0">
                  <a:pos x="84" y="8"/>
                </a:cxn>
                <a:cxn ang="0">
                  <a:pos x="61" y="23"/>
                </a:cxn>
                <a:cxn ang="0">
                  <a:pos x="38" y="38"/>
                </a:cxn>
                <a:cxn ang="0">
                  <a:pos x="23" y="53"/>
                </a:cxn>
                <a:cxn ang="0">
                  <a:pos x="8" y="76"/>
                </a:cxn>
                <a:cxn ang="0">
                  <a:pos x="0" y="91"/>
                </a:cxn>
                <a:cxn ang="0">
                  <a:pos x="0" y="106"/>
                </a:cxn>
              </a:cxnLst>
              <a:rect l="0" t="0" r="r" b="b"/>
              <a:pathLst>
                <a:path w="108" h="107">
                  <a:moveTo>
                    <a:pt x="107" y="0"/>
                  </a:moveTo>
                  <a:lnTo>
                    <a:pt x="84" y="8"/>
                  </a:lnTo>
                  <a:lnTo>
                    <a:pt x="61" y="23"/>
                  </a:lnTo>
                  <a:lnTo>
                    <a:pt x="38" y="38"/>
                  </a:lnTo>
                  <a:lnTo>
                    <a:pt x="23" y="53"/>
                  </a:lnTo>
                  <a:lnTo>
                    <a:pt x="8" y="76"/>
                  </a:lnTo>
                  <a:lnTo>
                    <a:pt x="0" y="91"/>
                  </a:lnTo>
                  <a:lnTo>
                    <a:pt x="0" y="106"/>
                  </a:lnTo>
                </a:path>
              </a:pathLst>
            </a:custGeom>
            <a:noFill/>
            <a:ln w="12700" cap="rnd" cmpd="sng">
              <a:solidFill>
                <a:srgbClr val="000000"/>
              </a:solidFill>
              <a:prstDash val="solid"/>
              <a:round/>
              <a:headEnd type="none" w="med" len="med"/>
              <a:tailEnd type="none" w="med" len="med"/>
            </a:ln>
            <a:effectLst/>
          </p:spPr>
          <p:txBody>
            <a:bodyPr/>
            <a:lstStyle/>
            <a:p>
              <a:endParaRPr lang="en-US" dirty="0"/>
            </a:p>
          </p:txBody>
        </p:sp>
        <p:sp>
          <p:nvSpPr>
            <p:cNvPr id="84" name="Oval 164"/>
            <p:cNvSpPr>
              <a:spLocks noChangeArrowheads="1"/>
            </p:cNvSpPr>
            <p:nvPr/>
          </p:nvSpPr>
          <p:spPr bwMode="auto">
            <a:xfrm>
              <a:off x="3852" y="2230"/>
              <a:ext cx="25" cy="31"/>
            </a:xfrm>
            <a:prstGeom prst="ellipse">
              <a:avLst/>
            </a:prstGeom>
            <a:noFill/>
            <a:ln w="12700">
              <a:solidFill>
                <a:srgbClr val="000000"/>
              </a:solidFill>
              <a:round/>
              <a:headEnd/>
              <a:tailEnd/>
            </a:ln>
            <a:effectLst/>
          </p:spPr>
          <p:txBody>
            <a:bodyPr wrap="none" anchor="ctr"/>
            <a:lstStyle/>
            <a:p>
              <a:endParaRPr lang="en-US" dirty="0"/>
            </a:p>
          </p:txBody>
        </p:sp>
        <p:sp>
          <p:nvSpPr>
            <p:cNvPr id="85" name="Oval 165"/>
            <p:cNvSpPr>
              <a:spLocks noChangeArrowheads="1"/>
            </p:cNvSpPr>
            <p:nvPr/>
          </p:nvSpPr>
          <p:spPr bwMode="auto">
            <a:xfrm>
              <a:off x="4004" y="2444"/>
              <a:ext cx="33" cy="31"/>
            </a:xfrm>
            <a:prstGeom prst="ellipse">
              <a:avLst/>
            </a:prstGeom>
            <a:solidFill>
              <a:schemeClr val="tx2"/>
            </a:solidFill>
            <a:ln w="12700">
              <a:solidFill>
                <a:srgbClr val="000000"/>
              </a:solidFill>
              <a:round/>
              <a:headEnd/>
              <a:tailEnd/>
            </a:ln>
            <a:effectLst/>
          </p:spPr>
          <p:txBody>
            <a:bodyPr wrap="none" anchor="ctr"/>
            <a:lstStyle/>
            <a:p>
              <a:endParaRPr lang="en-US" dirty="0"/>
            </a:p>
          </p:txBody>
        </p:sp>
        <p:sp>
          <p:nvSpPr>
            <p:cNvPr id="86" name="Arc 166"/>
            <p:cNvSpPr>
              <a:spLocks/>
            </p:cNvSpPr>
            <p:nvPr/>
          </p:nvSpPr>
          <p:spPr bwMode="auto">
            <a:xfrm>
              <a:off x="3959" y="2445"/>
              <a:ext cx="61" cy="19"/>
            </a:xfrm>
            <a:custGeom>
              <a:avLst/>
              <a:gdLst>
                <a:gd name="G0" fmla="+- 0 0 0"/>
                <a:gd name="G1" fmla="+- 21600 0 0"/>
                <a:gd name="G2" fmla="+- 21600 0 0"/>
                <a:gd name="T0" fmla="*/ 0 w 21579"/>
                <a:gd name="T1" fmla="*/ 0 h 21600"/>
                <a:gd name="T2" fmla="*/ 21579 w 21579"/>
                <a:gd name="T3" fmla="*/ 20641 h 21600"/>
                <a:gd name="T4" fmla="*/ 0 w 21579"/>
                <a:gd name="T5" fmla="*/ 21600 h 21600"/>
              </a:gdLst>
              <a:ahLst/>
              <a:cxnLst>
                <a:cxn ang="0">
                  <a:pos x="T0" y="T1"/>
                </a:cxn>
                <a:cxn ang="0">
                  <a:pos x="T2" y="T3"/>
                </a:cxn>
                <a:cxn ang="0">
                  <a:pos x="T4" y="T5"/>
                </a:cxn>
              </a:cxnLst>
              <a:rect l="0" t="0" r="r" b="b"/>
              <a:pathLst>
                <a:path w="21579" h="21600" fill="none" extrusionOk="0">
                  <a:moveTo>
                    <a:pt x="-1" y="0"/>
                  </a:moveTo>
                  <a:cubicBezTo>
                    <a:pt x="11556" y="0"/>
                    <a:pt x="21065" y="9095"/>
                    <a:pt x="21578" y="20641"/>
                  </a:cubicBezTo>
                </a:path>
                <a:path w="21579" h="21600" stroke="0" extrusionOk="0">
                  <a:moveTo>
                    <a:pt x="-1" y="0"/>
                  </a:moveTo>
                  <a:cubicBezTo>
                    <a:pt x="11556" y="0"/>
                    <a:pt x="21065" y="9095"/>
                    <a:pt x="21578" y="20641"/>
                  </a:cubicBezTo>
                  <a:lnTo>
                    <a:pt x="0" y="21600"/>
                  </a:lnTo>
                  <a:close/>
                </a:path>
              </a:pathLst>
            </a:custGeom>
            <a:noFill/>
            <a:ln w="12700" cap="rnd">
              <a:solidFill>
                <a:schemeClr val="tx2"/>
              </a:solidFill>
              <a:round/>
              <a:headEnd/>
              <a:tailEnd/>
            </a:ln>
            <a:effectLst/>
          </p:spPr>
          <p:txBody>
            <a:bodyPr/>
            <a:lstStyle/>
            <a:p>
              <a:endParaRPr lang="en-US" dirty="0"/>
            </a:p>
          </p:txBody>
        </p:sp>
        <p:sp>
          <p:nvSpPr>
            <p:cNvPr id="87" name="Arc 167"/>
            <p:cNvSpPr>
              <a:spLocks/>
            </p:cNvSpPr>
            <p:nvPr/>
          </p:nvSpPr>
          <p:spPr bwMode="auto">
            <a:xfrm>
              <a:off x="4323" y="2676"/>
              <a:ext cx="307" cy="180"/>
            </a:xfrm>
            <a:custGeom>
              <a:avLst/>
              <a:gdLst>
                <a:gd name="G0" fmla="+- 61 0 0"/>
                <a:gd name="G1" fmla="+- 100 0 0"/>
                <a:gd name="G2" fmla="+- 21600 0 0"/>
                <a:gd name="T0" fmla="*/ 21661 w 21661"/>
                <a:gd name="T1" fmla="*/ 0 h 21700"/>
                <a:gd name="T2" fmla="*/ 0 w 21661"/>
                <a:gd name="T3" fmla="*/ 21700 h 21700"/>
                <a:gd name="T4" fmla="*/ 61 w 21661"/>
                <a:gd name="T5" fmla="*/ 100 h 21700"/>
              </a:gdLst>
              <a:ahLst/>
              <a:cxnLst>
                <a:cxn ang="0">
                  <a:pos x="T0" y="T1"/>
                </a:cxn>
                <a:cxn ang="0">
                  <a:pos x="T2" y="T3"/>
                </a:cxn>
                <a:cxn ang="0">
                  <a:pos x="T4" y="T5"/>
                </a:cxn>
              </a:cxnLst>
              <a:rect l="0" t="0" r="r" b="b"/>
              <a:pathLst>
                <a:path w="21661" h="21700" fill="none" extrusionOk="0">
                  <a:moveTo>
                    <a:pt x="21660" y="0"/>
                  </a:moveTo>
                  <a:cubicBezTo>
                    <a:pt x="21660" y="33"/>
                    <a:pt x="21661" y="66"/>
                    <a:pt x="21661" y="100"/>
                  </a:cubicBezTo>
                  <a:cubicBezTo>
                    <a:pt x="21661" y="12029"/>
                    <a:pt x="11990" y="21700"/>
                    <a:pt x="61" y="21700"/>
                  </a:cubicBezTo>
                  <a:cubicBezTo>
                    <a:pt x="40" y="21700"/>
                    <a:pt x="20" y="21699"/>
                    <a:pt x="0" y="21699"/>
                  </a:cubicBezTo>
                </a:path>
                <a:path w="21661" h="21700" stroke="0" extrusionOk="0">
                  <a:moveTo>
                    <a:pt x="21660" y="0"/>
                  </a:moveTo>
                  <a:cubicBezTo>
                    <a:pt x="21660" y="33"/>
                    <a:pt x="21661" y="66"/>
                    <a:pt x="21661" y="100"/>
                  </a:cubicBezTo>
                  <a:cubicBezTo>
                    <a:pt x="21661" y="12029"/>
                    <a:pt x="11990" y="21700"/>
                    <a:pt x="61" y="21700"/>
                  </a:cubicBezTo>
                  <a:cubicBezTo>
                    <a:pt x="40" y="21700"/>
                    <a:pt x="20" y="21699"/>
                    <a:pt x="0" y="21699"/>
                  </a:cubicBezTo>
                  <a:lnTo>
                    <a:pt x="61" y="100"/>
                  </a:lnTo>
                  <a:close/>
                </a:path>
              </a:pathLst>
            </a:custGeom>
            <a:noFill/>
            <a:ln w="12700" cap="rnd">
              <a:solidFill>
                <a:schemeClr val="tx2"/>
              </a:solidFill>
              <a:round/>
              <a:headEnd/>
              <a:tailEnd/>
            </a:ln>
            <a:effectLst/>
          </p:spPr>
          <p:txBody>
            <a:bodyPr/>
            <a:lstStyle/>
            <a:p>
              <a:endParaRPr lang="en-US" dirty="0"/>
            </a:p>
          </p:txBody>
        </p:sp>
        <p:sp>
          <p:nvSpPr>
            <p:cNvPr id="88" name="Arc 168"/>
            <p:cNvSpPr>
              <a:spLocks/>
            </p:cNvSpPr>
            <p:nvPr/>
          </p:nvSpPr>
          <p:spPr bwMode="auto">
            <a:xfrm>
              <a:off x="4112" y="2770"/>
              <a:ext cx="150" cy="19"/>
            </a:xfrm>
            <a:custGeom>
              <a:avLst/>
              <a:gdLst>
                <a:gd name="G0" fmla="+- 3232 0 0"/>
                <a:gd name="G1" fmla="+- 0 0 0"/>
                <a:gd name="G2" fmla="+- 21600 0 0"/>
                <a:gd name="T0" fmla="*/ 24832 w 24832"/>
                <a:gd name="T1" fmla="*/ 0 h 21600"/>
                <a:gd name="T2" fmla="*/ 0 w 24832"/>
                <a:gd name="T3" fmla="*/ 21357 h 21600"/>
                <a:gd name="T4" fmla="*/ 3232 w 24832"/>
                <a:gd name="T5" fmla="*/ 0 h 21600"/>
              </a:gdLst>
              <a:ahLst/>
              <a:cxnLst>
                <a:cxn ang="0">
                  <a:pos x="T0" y="T1"/>
                </a:cxn>
                <a:cxn ang="0">
                  <a:pos x="T2" y="T3"/>
                </a:cxn>
                <a:cxn ang="0">
                  <a:pos x="T4" y="T5"/>
                </a:cxn>
              </a:cxnLst>
              <a:rect l="0" t="0" r="r" b="b"/>
              <a:pathLst>
                <a:path w="24832" h="21600" fill="none" extrusionOk="0">
                  <a:moveTo>
                    <a:pt x="24832" y="0"/>
                  </a:moveTo>
                  <a:cubicBezTo>
                    <a:pt x="24832" y="11929"/>
                    <a:pt x="15161" y="21600"/>
                    <a:pt x="3232" y="21600"/>
                  </a:cubicBezTo>
                  <a:cubicBezTo>
                    <a:pt x="2150" y="21600"/>
                    <a:pt x="1069" y="21518"/>
                    <a:pt x="0" y="21356"/>
                  </a:cubicBezTo>
                </a:path>
                <a:path w="24832" h="21600" stroke="0" extrusionOk="0">
                  <a:moveTo>
                    <a:pt x="24832" y="0"/>
                  </a:moveTo>
                  <a:cubicBezTo>
                    <a:pt x="24832" y="11929"/>
                    <a:pt x="15161" y="21600"/>
                    <a:pt x="3232" y="21600"/>
                  </a:cubicBezTo>
                  <a:cubicBezTo>
                    <a:pt x="2150" y="21600"/>
                    <a:pt x="1069" y="21518"/>
                    <a:pt x="0" y="21356"/>
                  </a:cubicBezTo>
                  <a:lnTo>
                    <a:pt x="3232" y="0"/>
                  </a:lnTo>
                  <a:close/>
                </a:path>
              </a:pathLst>
            </a:custGeom>
            <a:noFill/>
            <a:ln w="12700" cap="rnd">
              <a:solidFill>
                <a:schemeClr val="tx2"/>
              </a:solidFill>
              <a:round/>
              <a:headEnd/>
              <a:tailEnd/>
            </a:ln>
            <a:effectLst/>
          </p:spPr>
          <p:txBody>
            <a:bodyPr/>
            <a:lstStyle/>
            <a:p>
              <a:endParaRPr lang="en-US" dirty="0"/>
            </a:p>
          </p:txBody>
        </p:sp>
        <p:sp>
          <p:nvSpPr>
            <p:cNvPr id="89" name="Line 169"/>
            <p:cNvSpPr>
              <a:spLocks noChangeShapeType="1"/>
            </p:cNvSpPr>
            <p:nvPr/>
          </p:nvSpPr>
          <p:spPr bwMode="auto">
            <a:xfrm flipH="1" flipV="1">
              <a:off x="3979" y="2779"/>
              <a:ext cx="133" cy="10"/>
            </a:xfrm>
            <a:prstGeom prst="line">
              <a:avLst/>
            </a:prstGeom>
            <a:noFill/>
            <a:ln w="12700">
              <a:solidFill>
                <a:schemeClr val="tx2"/>
              </a:solidFill>
              <a:round/>
              <a:headEnd/>
              <a:tailEnd/>
            </a:ln>
            <a:effectLst/>
          </p:spPr>
          <p:txBody>
            <a:bodyPr/>
            <a:lstStyle/>
            <a:p>
              <a:endParaRPr lang="en-US" dirty="0"/>
            </a:p>
          </p:txBody>
        </p:sp>
      </p:grpSp>
      <p:sp>
        <p:nvSpPr>
          <p:cNvPr id="90" name="Freeform 3"/>
          <p:cNvSpPr>
            <a:spLocks/>
          </p:cNvSpPr>
          <p:nvPr/>
        </p:nvSpPr>
        <p:spPr bwMode="auto">
          <a:xfrm>
            <a:off x="3808369" y="2647230"/>
            <a:ext cx="1439863" cy="155575"/>
          </a:xfrm>
          <a:custGeom>
            <a:avLst/>
            <a:gdLst/>
            <a:ahLst/>
            <a:cxnLst>
              <a:cxn ang="0">
                <a:pos x="0" y="98"/>
              </a:cxn>
              <a:cxn ang="0">
                <a:pos x="499" y="7"/>
              </a:cxn>
              <a:cxn ang="0">
                <a:pos x="907" y="53"/>
              </a:cxn>
            </a:cxnLst>
            <a:rect l="0" t="0" r="r" b="b"/>
            <a:pathLst>
              <a:path w="907" h="98">
                <a:moveTo>
                  <a:pt x="0" y="98"/>
                </a:moveTo>
                <a:cubicBezTo>
                  <a:pt x="174" y="56"/>
                  <a:pt x="348" y="14"/>
                  <a:pt x="499" y="7"/>
                </a:cubicBezTo>
                <a:cubicBezTo>
                  <a:pt x="650" y="0"/>
                  <a:pt x="778" y="26"/>
                  <a:pt x="907" y="53"/>
                </a:cubicBezTo>
              </a:path>
            </a:pathLst>
          </a:custGeom>
          <a:noFill/>
          <a:ln w="76200" cap="flat" cmpd="sng">
            <a:solidFill>
              <a:schemeClr val="tx1"/>
            </a:solidFill>
            <a:prstDash val="solid"/>
            <a:round/>
            <a:headEnd type="none" w="med" len="med"/>
            <a:tailEnd type="triangle" w="med" len="med"/>
          </a:ln>
          <a:effectLst/>
        </p:spPr>
        <p:txBody>
          <a:bodyPr/>
          <a:lstStyle/>
          <a:p>
            <a:endParaRPr lang="en-US" dirty="0"/>
          </a:p>
        </p:txBody>
      </p:sp>
      <p:grpSp>
        <p:nvGrpSpPr>
          <p:cNvPr id="96" name="Group 95"/>
          <p:cNvGrpSpPr/>
          <p:nvPr/>
        </p:nvGrpSpPr>
        <p:grpSpPr>
          <a:xfrm>
            <a:off x="2250882" y="1969367"/>
            <a:ext cx="1157287" cy="1511300"/>
            <a:chOff x="2033588" y="3119438"/>
            <a:chExt cx="1157287" cy="1511300"/>
          </a:xfrm>
        </p:grpSpPr>
        <p:grpSp>
          <p:nvGrpSpPr>
            <p:cNvPr id="5" name="Group 97"/>
            <p:cNvGrpSpPr>
              <a:grpSpLocks/>
            </p:cNvGrpSpPr>
            <p:nvPr/>
          </p:nvGrpSpPr>
          <p:grpSpPr bwMode="auto">
            <a:xfrm>
              <a:off x="2033588" y="3119438"/>
              <a:ext cx="1157287" cy="1511300"/>
              <a:chOff x="1281" y="1965"/>
              <a:chExt cx="729" cy="952"/>
            </a:xfrm>
          </p:grpSpPr>
          <p:sp>
            <p:nvSpPr>
              <p:cNvPr id="6" name="Freeform 9"/>
              <p:cNvSpPr>
                <a:spLocks/>
              </p:cNvSpPr>
              <p:nvPr/>
            </p:nvSpPr>
            <p:spPr bwMode="auto">
              <a:xfrm>
                <a:off x="1293" y="2276"/>
                <a:ext cx="503" cy="636"/>
              </a:xfrm>
              <a:custGeom>
                <a:avLst/>
                <a:gdLst/>
                <a:ahLst/>
                <a:cxnLst>
                  <a:cxn ang="0">
                    <a:pos x="0" y="0"/>
                  </a:cxn>
                  <a:cxn ang="0">
                    <a:pos x="8" y="411"/>
                  </a:cxn>
                  <a:cxn ang="0">
                    <a:pos x="585" y="768"/>
                  </a:cxn>
                  <a:cxn ang="0">
                    <a:pos x="0" y="0"/>
                  </a:cxn>
                </a:cxnLst>
                <a:rect l="0" t="0" r="r" b="b"/>
                <a:pathLst>
                  <a:path w="586" h="769">
                    <a:moveTo>
                      <a:pt x="0" y="0"/>
                    </a:moveTo>
                    <a:lnTo>
                      <a:pt x="8" y="411"/>
                    </a:lnTo>
                    <a:lnTo>
                      <a:pt x="585" y="768"/>
                    </a:lnTo>
                    <a:lnTo>
                      <a:pt x="0" y="0"/>
                    </a:lnTo>
                  </a:path>
                </a:pathLst>
              </a:custGeom>
              <a:gradFill rotWithShape="0">
                <a:gsLst>
                  <a:gs pos="0">
                    <a:srgbClr val="7FFF00"/>
                  </a:gs>
                  <a:gs pos="100000">
                    <a:srgbClr val="7FFF00">
                      <a:gamma/>
                      <a:shade val="69804"/>
                      <a:invGamma/>
                    </a:srgbClr>
                  </a:gs>
                </a:gsLst>
                <a:lin ang="5400000" scaled="1"/>
              </a:gradFill>
              <a:ln w="12700" cap="rnd" cmpd="sng">
                <a:solidFill>
                  <a:srgbClr val="000000"/>
                </a:solidFill>
                <a:prstDash val="solid"/>
                <a:round/>
                <a:headEnd type="none" w="med" len="med"/>
                <a:tailEnd type="none" w="med" len="med"/>
              </a:ln>
              <a:effectLst/>
            </p:spPr>
            <p:txBody>
              <a:bodyPr/>
              <a:lstStyle/>
              <a:p>
                <a:endParaRPr lang="en-US" dirty="0"/>
              </a:p>
            </p:txBody>
          </p:sp>
          <p:sp>
            <p:nvSpPr>
              <p:cNvPr id="7" name="Freeform 10"/>
              <p:cNvSpPr>
                <a:spLocks/>
              </p:cNvSpPr>
              <p:nvPr/>
            </p:nvSpPr>
            <p:spPr bwMode="auto">
              <a:xfrm>
                <a:off x="1795" y="2270"/>
                <a:ext cx="209" cy="635"/>
              </a:xfrm>
              <a:custGeom>
                <a:avLst/>
                <a:gdLst/>
                <a:ahLst/>
                <a:cxnLst>
                  <a:cxn ang="0">
                    <a:pos x="235" y="0"/>
                  </a:cxn>
                  <a:cxn ang="0">
                    <a:pos x="0" y="767"/>
                  </a:cxn>
                  <a:cxn ang="0">
                    <a:pos x="243" y="418"/>
                  </a:cxn>
                  <a:cxn ang="0">
                    <a:pos x="235" y="0"/>
                  </a:cxn>
                </a:cxnLst>
                <a:rect l="0" t="0" r="r" b="b"/>
                <a:pathLst>
                  <a:path w="244" h="768">
                    <a:moveTo>
                      <a:pt x="235" y="0"/>
                    </a:moveTo>
                    <a:lnTo>
                      <a:pt x="0" y="767"/>
                    </a:lnTo>
                    <a:lnTo>
                      <a:pt x="243" y="418"/>
                    </a:lnTo>
                    <a:lnTo>
                      <a:pt x="235" y="0"/>
                    </a:lnTo>
                  </a:path>
                </a:pathLst>
              </a:custGeom>
              <a:gradFill rotWithShape="0">
                <a:gsLst>
                  <a:gs pos="0">
                    <a:srgbClr val="7FFF00"/>
                  </a:gs>
                  <a:gs pos="100000">
                    <a:srgbClr val="7FFF00">
                      <a:gamma/>
                      <a:shade val="40000"/>
                      <a:invGamma/>
                    </a:srgbClr>
                  </a:gs>
                </a:gsLst>
                <a:lin ang="5400000" scaled="1"/>
              </a:gradFill>
              <a:ln w="12700" cap="rnd" cmpd="sng">
                <a:solidFill>
                  <a:srgbClr val="000000"/>
                </a:solidFill>
                <a:prstDash val="solid"/>
                <a:round/>
                <a:headEnd type="none" w="med" len="med"/>
                <a:tailEnd type="none" w="med" len="med"/>
              </a:ln>
              <a:effectLst/>
            </p:spPr>
            <p:txBody>
              <a:bodyPr/>
              <a:lstStyle/>
              <a:p>
                <a:endParaRPr lang="en-US" dirty="0"/>
              </a:p>
            </p:txBody>
          </p:sp>
          <p:sp>
            <p:nvSpPr>
              <p:cNvPr id="8" name="Freeform 11"/>
              <p:cNvSpPr>
                <a:spLocks/>
              </p:cNvSpPr>
              <p:nvPr/>
            </p:nvSpPr>
            <p:spPr bwMode="auto">
              <a:xfrm>
                <a:off x="1293" y="2274"/>
                <a:ext cx="698" cy="631"/>
              </a:xfrm>
              <a:custGeom>
                <a:avLst/>
                <a:gdLst/>
                <a:ahLst/>
                <a:cxnLst>
                  <a:cxn ang="0">
                    <a:pos x="0" y="0"/>
                  </a:cxn>
                  <a:cxn ang="0">
                    <a:pos x="813" y="0"/>
                  </a:cxn>
                  <a:cxn ang="0">
                    <a:pos x="581" y="763"/>
                  </a:cxn>
                  <a:cxn ang="0">
                    <a:pos x="0" y="0"/>
                  </a:cxn>
                </a:cxnLst>
                <a:rect l="0" t="0" r="r" b="b"/>
                <a:pathLst>
                  <a:path w="814" h="764">
                    <a:moveTo>
                      <a:pt x="0" y="0"/>
                    </a:moveTo>
                    <a:lnTo>
                      <a:pt x="813" y="0"/>
                    </a:lnTo>
                    <a:lnTo>
                      <a:pt x="581" y="763"/>
                    </a:lnTo>
                    <a:lnTo>
                      <a:pt x="0" y="0"/>
                    </a:lnTo>
                  </a:path>
                </a:pathLst>
              </a:custGeom>
              <a:gradFill rotWithShape="0">
                <a:gsLst>
                  <a:gs pos="0">
                    <a:srgbClr val="7FFF00"/>
                  </a:gs>
                  <a:gs pos="100000">
                    <a:srgbClr val="7FFF00">
                      <a:gamma/>
                      <a:shade val="60000"/>
                      <a:invGamma/>
                    </a:srgbClr>
                  </a:gs>
                </a:gsLst>
                <a:lin ang="5400000" scaled="1"/>
              </a:gradFill>
              <a:ln w="25400" cap="rnd" cmpd="sng">
                <a:noFill/>
                <a:prstDash val="solid"/>
                <a:round/>
                <a:headEnd type="none" w="med" len="med"/>
                <a:tailEnd type="none" w="med" len="med"/>
              </a:ln>
              <a:effectLst/>
            </p:spPr>
            <p:txBody>
              <a:bodyPr/>
              <a:lstStyle/>
              <a:p>
                <a:endParaRPr lang="en-US" dirty="0"/>
              </a:p>
            </p:txBody>
          </p:sp>
          <p:sp>
            <p:nvSpPr>
              <p:cNvPr id="9" name="Line 12"/>
              <p:cNvSpPr>
                <a:spLocks noChangeShapeType="1"/>
              </p:cNvSpPr>
              <p:nvPr/>
            </p:nvSpPr>
            <p:spPr bwMode="auto">
              <a:xfrm>
                <a:off x="1482" y="2000"/>
                <a:ext cx="14" cy="12"/>
              </a:xfrm>
              <a:prstGeom prst="line">
                <a:avLst/>
              </a:prstGeom>
              <a:noFill/>
              <a:ln w="12700">
                <a:solidFill>
                  <a:srgbClr val="000000"/>
                </a:solidFill>
                <a:round/>
                <a:headEnd/>
                <a:tailEnd/>
              </a:ln>
              <a:effectLst/>
            </p:spPr>
            <p:txBody>
              <a:bodyPr/>
              <a:lstStyle/>
              <a:p>
                <a:endParaRPr lang="en-US" dirty="0"/>
              </a:p>
            </p:txBody>
          </p:sp>
          <p:sp>
            <p:nvSpPr>
              <p:cNvPr id="10" name="Line 13"/>
              <p:cNvSpPr>
                <a:spLocks noChangeShapeType="1"/>
              </p:cNvSpPr>
              <p:nvPr/>
            </p:nvSpPr>
            <p:spPr bwMode="auto">
              <a:xfrm>
                <a:off x="2000" y="2270"/>
                <a:ext cx="0" cy="6"/>
              </a:xfrm>
              <a:prstGeom prst="line">
                <a:avLst/>
              </a:prstGeom>
              <a:noFill/>
              <a:ln w="12700">
                <a:solidFill>
                  <a:srgbClr val="000000"/>
                </a:solidFill>
                <a:round/>
                <a:headEnd/>
                <a:tailEnd/>
              </a:ln>
              <a:effectLst/>
            </p:spPr>
            <p:txBody>
              <a:bodyPr/>
              <a:lstStyle/>
              <a:p>
                <a:endParaRPr lang="en-US" dirty="0"/>
              </a:p>
            </p:txBody>
          </p:sp>
          <p:sp>
            <p:nvSpPr>
              <p:cNvPr id="11" name="Freeform 14"/>
              <p:cNvSpPr>
                <a:spLocks/>
              </p:cNvSpPr>
              <p:nvPr/>
            </p:nvSpPr>
            <p:spPr bwMode="auto">
              <a:xfrm>
                <a:off x="1293" y="1975"/>
                <a:ext cx="698" cy="302"/>
              </a:xfrm>
              <a:custGeom>
                <a:avLst/>
                <a:gdLst/>
                <a:ahLst/>
                <a:cxnLst>
                  <a:cxn ang="0">
                    <a:pos x="236" y="0"/>
                  </a:cxn>
                  <a:cxn ang="0">
                    <a:pos x="813" y="364"/>
                  </a:cxn>
                  <a:cxn ang="0">
                    <a:pos x="0" y="364"/>
                  </a:cxn>
                  <a:cxn ang="0">
                    <a:pos x="236" y="0"/>
                  </a:cxn>
                </a:cxnLst>
                <a:rect l="0" t="0" r="r" b="b"/>
                <a:pathLst>
                  <a:path w="814" h="365">
                    <a:moveTo>
                      <a:pt x="236" y="0"/>
                    </a:moveTo>
                    <a:lnTo>
                      <a:pt x="813" y="364"/>
                    </a:lnTo>
                    <a:lnTo>
                      <a:pt x="0" y="364"/>
                    </a:lnTo>
                    <a:lnTo>
                      <a:pt x="236" y="0"/>
                    </a:lnTo>
                  </a:path>
                </a:pathLst>
              </a:custGeom>
              <a:solidFill>
                <a:srgbClr val="99FF33"/>
              </a:solidFill>
              <a:ln w="12700" cap="rnd" cmpd="sng">
                <a:solidFill>
                  <a:srgbClr val="000000"/>
                </a:solidFill>
                <a:prstDash val="solid"/>
                <a:round/>
                <a:headEnd type="none" w="med" len="med"/>
                <a:tailEnd type="none" w="med" len="med"/>
              </a:ln>
              <a:effectLst/>
            </p:spPr>
            <p:txBody>
              <a:bodyPr/>
              <a:lstStyle/>
              <a:p>
                <a:endParaRPr lang="en-US" dirty="0"/>
              </a:p>
            </p:txBody>
          </p:sp>
          <p:sp>
            <p:nvSpPr>
              <p:cNvPr id="12" name="Line 15"/>
              <p:cNvSpPr>
                <a:spLocks noChangeShapeType="1"/>
              </p:cNvSpPr>
              <p:nvPr/>
            </p:nvSpPr>
            <p:spPr bwMode="auto">
              <a:xfrm>
                <a:off x="1362" y="2361"/>
                <a:ext cx="261" cy="334"/>
              </a:xfrm>
              <a:prstGeom prst="line">
                <a:avLst/>
              </a:prstGeom>
              <a:noFill/>
              <a:ln w="12700">
                <a:solidFill>
                  <a:schemeClr val="tx2"/>
                </a:solidFill>
                <a:round/>
                <a:headEnd/>
                <a:tailEnd/>
              </a:ln>
              <a:effectLst/>
            </p:spPr>
            <p:txBody>
              <a:bodyPr/>
              <a:lstStyle/>
              <a:p>
                <a:endParaRPr lang="en-US" dirty="0"/>
              </a:p>
            </p:txBody>
          </p:sp>
          <p:sp>
            <p:nvSpPr>
              <p:cNvPr id="13" name="Line 16"/>
              <p:cNvSpPr>
                <a:spLocks noChangeShapeType="1"/>
              </p:cNvSpPr>
              <p:nvPr/>
            </p:nvSpPr>
            <p:spPr bwMode="auto">
              <a:xfrm flipH="1">
                <a:off x="1863" y="2373"/>
                <a:ext cx="102" cy="316"/>
              </a:xfrm>
              <a:prstGeom prst="line">
                <a:avLst/>
              </a:prstGeom>
              <a:noFill/>
              <a:ln w="12700">
                <a:solidFill>
                  <a:schemeClr val="tx2"/>
                </a:solidFill>
                <a:round/>
                <a:headEnd/>
                <a:tailEnd/>
              </a:ln>
              <a:effectLst/>
            </p:spPr>
            <p:txBody>
              <a:bodyPr/>
              <a:lstStyle/>
              <a:p>
                <a:endParaRPr lang="en-US" dirty="0"/>
              </a:p>
            </p:txBody>
          </p:sp>
          <p:sp>
            <p:nvSpPr>
              <p:cNvPr id="14" name="Oval 17"/>
              <p:cNvSpPr>
                <a:spLocks noChangeArrowheads="1"/>
              </p:cNvSpPr>
              <p:nvPr/>
            </p:nvSpPr>
            <p:spPr bwMode="auto">
              <a:xfrm>
                <a:off x="1479" y="1965"/>
                <a:ext cx="29" cy="28"/>
              </a:xfrm>
              <a:prstGeom prst="ellipse">
                <a:avLst/>
              </a:prstGeom>
              <a:solidFill>
                <a:schemeClr val="tx2"/>
              </a:solidFill>
              <a:ln w="12700">
                <a:solidFill>
                  <a:schemeClr val="tx2"/>
                </a:solidFill>
                <a:round/>
                <a:headEnd/>
                <a:tailEnd/>
              </a:ln>
              <a:effectLst/>
            </p:spPr>
            <p:txBody>
              <a:bodyPr wrap="none" anchor="ctr"/>
              <a:lstStyle/>
              <a:p>
                <a:endParaRPr lang="en-US" dirty="0"/>
              </a:p>
            </p:txBody>
          </p:sp>
          <p:sp>
            <p:nvSpPr>
              <p:cNvPr id="15" name="Oval 18"/>
              <p:cNvSpPr>
                <a:spLocks noChangeArrowheads="1"/>
              </p:cNvSpPr>
              <p:nvPr/>
            </p:nvSpPr>
            <p:spPr bwMode="auto">
              <a:xfrm>
                <a:off x="1281" y="2261"/>
                <a:ext cx="35" cy="34"/>
              </a:xfrm>
              <a:prstGeom prst="ellipse">
                <a:avLst/>
              </a:prstGeom>
              <a:solidFill>
                <a:schemeClr val="tx2"/>
              </a:solidFill>
              <a:ln w="12700">
                <a:solidFill>
                  <a:schemeClr val="tx2"/>
                </a:solidFill>
                <a:round/>
                <a:headEnd/>
                <a:tailEnd/>
              </a:ln>
              <a:effectLst/>
            </p:spPr>
            <p:txBody>
              <a:bodyPr wrap="none" anchor="ctr"/>
              <a:lstStyle/>
              <a:p>
                <a:endParaRPr lang="en-US" dirty="0"/>
              </a:p>
            </p:txBody>
          </p:sp>
          <p:sp>
            <p:nvSpPr>
              <p:cNvPr id="16" name="Oval 19"/>
              <p:cNvSpPr>
                <a:spLocks noChangeArrowheads="1"/>
              </p:cNvSpPr>
              <p:nvPr/>
            </p:nvSpPr>
            <p:spPr bwMode="auto">
              <a:xfrm>
                <a:off x="1980" y="2267"/>
                <a:ext cx="23" cy="28"/>
              </a:xfrm>
              <a:prstGeom prst="ellipse">
                <a:avLst/>
              </a:prstGeom>
              <a:solidFill>
                <a:schemeClr val="tx2"/>
              </a:solidFill>
              <a:ln w="12700">
                <a:solidFill>
                  <a:schemeClr val="tx2"/>
                </a:solidFill>
                <a:round/>
                <a:headEnd/>
                <a:tailEnd/>
              </a:ln>
              <a:effectLst/>
            </p:spPr>
            <p:txBody>
              <a:bodyPr wrap="none" anchor="ctr"/>
              <a:lstStyle/>
              <a:p>
                <a:endParaRPr lang="en-US" dirty="0"/>
              </a:p>
            </p:txBody>
          </p:sp>
          <p:sp>
            <p:nvSpPr>
              <p:cNvPr id="17" name="Oval 20"/>
              <p:cNvSpPr>
                <a:spLocks noChangeArrowheads="1"/>
              </p:cNvSpPr>
              <p:nvPr/>
            </p:nvSpPr>
            <p:spPr bwMode="auto">
              <a:xfrm>
                <a:off x="1769" y="2883"/>
                <a:ext cx="35" cy="34"/>
              </a:xfrm>
              <a:prstGeom prst="ellipse">
                <a:avLst/>
              </a:prstGeom>
              <a:solidFill>
                <a:schemeClr val="tx2"/>
              </a:solidFill>
              <a:ln w="12700">
                <a:solidFill>
                  <a:schemeClr val="tx2"/>
                </a:solidFill>
                <a:round/>
                <a:headEnd/>
                <a:tailEnd/>
              </a:ln>
              <a:effectLst/>
            </p:spPr>
            <p:txBody>
              <a:bodyPr wrap="none" anchor="ctr"/>
              <a:lstStyle/>
              <a:p>
                <a:endParaRPr lang="en-US" dirty="0"/>
              </a:p>
            </p:txBody>
          </p:sp>
          <p:sp>
            <p:nvSpPr>
              <p:cNvPr id="18" name="Oval 21"/>
              <p:cNvSpPr>
                <a:spLocks noChangeArrowheads="1"/>
              </p:cNvSpPr>
              <p:nvPr/>
            </p:nvSpPr>
            <p:spPr bwMode="auto">
              <a:xfrm>
                <a:off x="1986" y="2594"/>
                <a:ext cx="24" cy="28"/>
              </a:xfrm>
              <a:prstGeom prst="ellipse">
                <a:avLst/>
              </a:prstGeom>
              <a:solidFill>
                <a:schemeClr val="tx2"/>
              </a:solidFill>
              <a:ln w="12700">
                <a:solidFill>
                  <a:schemeClr val="tx2"/>
                </a:solidFill>
                <a:round/>
                <a:headEnd/>
                <a:tailEnd/>
              </a:ln>
              <a:effectLst/>
            </p:spPr>
            <p:txBody>
              <a:bodyPr wrap="none" anchor="ctr"/>
              <a:lstStyle/>
              <a:p>
                <a:endParaRPr lang="en-US" dirty="0"/>
              </a:p>
            </p:txBody>
          </p:sp>
          <p:sp>
            <p:nvSpPr>
              <p:cNvPr id="19" name="Oval 22"/>
              <p:cNvSpPr>
                <a:spLocks noChangeArrowheads="1"/>
              </p:cNvSpPr>
              <p:nvPr/>
            </p:nvSpPr>
            <p:spPr bwMode="auto">
              <a:xfrm>
                <a:off x="1288" y="2604"/>
                <a:ext cx="25" cy="33"/>
              </a:xfrm>
              <a:prstGeom prst="ellipse">
                <a:avLst/>
              </a:prstGeom>
              <a:solidFill>
                <a:schemeClr val="tx2"/>
              </a:solidFill>
              <a:ln w="12700">
                <a:solidFill>
                  <a:schemeClr val="tx2"/>
                </a:solidFill>
                <a:round/>
                <a:headEnd/>
                <a:tailEnd/>
              </a:ln>
              <a:effectLst/>
            </p:spPr>
            <p:txBody>
              <a:bodyPr wrap="none" anchor="ctr"/>
              <a:lstStyle/>
              <a:p>
                <a:endParaRPr lang="en-US" dirty="0"/>
              </a:p>
            </p:txBody>
          </p:sp>
        </p:grpSp>
        <p:sp>
          <p:nvSpPr>
            <p:cNvPr id="91" name="Freeform 96"/>
            <p:cNvSpPr>
              <a:spLocks/>
            </p:cNvSpPr>
            <p:nvPr/>
          </p:nvSpPr>
          <p:spPr bwMode="auto">
            <a:xfrm>
              <a:off x="2044700" y="3127375"/>
              <a:ext cx="1108075" cy="479425"/>
            </a:xfrm>
            <a:custGeom>
              <a:avLst/>
              <a:gdLst/>
              <a:ahLst/>
              <a:cxnLst>
                <a:cxn ang="0">
                  <a:pos x="236" y="0"/>
                </a:cxn>
                <a:cxn ang="0">
                  <a:pos x="813" y="364"/>
                </a:cxn>
                <a:cxn ang="0">
                  <a:pos x="0" y="364"/>
                </a:cxn>
                <a:cxn ang="0">
                  <a:pos x="236" y="0"/>
                </a:cxn>
              </a:cxnLst>
              <a:rect l="0" t="0" r="r" b="b"/>
              <a:pathLst>
                <a:path w="814" h="365">
                  <a:moveTo>
                    <a:pt x="236" y="0"/>
                  </a:moveTo>
                  <a:lnTo>
                    <a:pt x="813" y="364"/>
                  </a:lnTo>
                  <a:lnTo>
                    <a:pt x="0" y="364"/>
                  </a:lnTo>
                  <a:lnTo>
                    <a:pt x="236" y="0"/>
                  </a:lnTo>
                </a:path>
              </a:pathLst>
            </a:custGeom>
            <a:solidFill>
              <a:srgbClr val="FAFD00"/>
            </a:solidFill>
            <a:ln w="12700" cap="rnd" cmpd="sng">
              <a:solidFill>
                <a:srgbClr val="000000"/>
              </a:solidFill>
              <a:prstDash val="solid"/>
              <a:round/>
              <a:headEnd type="none" w="med" len="med"/>
              <a:tailEnd type="none" w="med" len="med"/>
            </a:ln>
            <a:effectLst/>
          </p:spPr>
          <p:txBody>
            <a:bodyPr/>
            <a:lstStyle/>
            <a:p>
              <a:endParaRPr lang="en-US" dirty="0"/>
            </a:p>
          </p:txBody>
        </p:sp>
      </p:grpSp>
      <p:sp>
        <p:nvSpPr>
          <p:cNvPr id="92" name="Text Box 122"/>
          <p:cNvSpPr txBox="1">
            <a:spLocks noChangeArrowheads="1"/>
          </p:cNvSpPr>
          <p:nvPr/>
        </p:nvSpPr>
        <p:spPr bwMode="auto">
          <a:xfrm>
            <a:off x="1244797" y="3652680"/>
            <a:ext cx="3169457" cy="523220"/>
          </a:xfrm>
          <a:prstGeom prst="rect">
            <a:avLst/>
          </a:prstGeom>
          <a:solidFill>
            <a:schemeClr val="bg1">
              <a:alpha val="89999"/>
            </a:schemeClr>
          </a:solidFill>
          <a:ln w="38100" algn="ctr">
            <a:solidFill>
              <a:srgbClr val="FF0000"/>
            </a:solidFill>
            <a:miter lim="800000"/>
            <a:headEnd/>
            <a:tailEnd/>
          </a:ln>
          <a:effectLst>
            <a:outerShdw blurRad="50800" dist="38100" dir="2700000" algn="tl" rotWithShape="0">
              <a:prstClr val="black">
                <a:alpha val="40000"/>
              </a:prstClr>
            </a:outerShdw>
          </a:effectLst>
        </p:spPr>
        <p:txBody>
          <a:bodyPr wrap="none">
            <a:spAutoFit/>
          </a:bodyPr>
          <a:lstStyle/>
          <a:p>
            <a:r>
              <a:rPr lang="en-US" sz="2800" dirty="0" smtClean="0">
                <a:latin typeface="Arial" pitchFamily="34" charset="0"/>
                <a:cs typeface="Arial" pitchFamily="34" charset="0"/>
              </a:rPr>
              <a:t>Maps simplex of </a:t>
            </a:r>
            <a:r>
              <a:rPr lang="en-US" sz="2800" dirty="0" smtClean="0">
                <a:solidFill>
                  <a:schemeClr val="tx1"/>
                </a:solidFill>
                <a:latin typeface="cmsy10"/>
                <a:cs typeface="Arial" pitchFamily="34" charset="0"/>
              </a:rPr>
              <a:t>A</a:t>
            </a:r>
          </a:p>
        </p:txBody>
      </p:sp>
      <p:sp>
        <p:nvSpPr>
          <p:cNvPr id="93" name="Text Box 122"/>
          <p:cNvSpPr txBox="1">
            <a:spLocks noChangeArrowheads="1"/>
          </p:cNvSpPr>
          <p:nvPr/>
        </p:nvSpPr>
        <p:spPr bwMode="auto">
          <a:xfrm>
            <a:off x="4982518" y="3652680"/>
            <a:ext cx="3241593" cy="523220"/>
          </a:xfrm>
          <a:prstGeom prst="rect">
            <a:avLst/>
          </a:prstGeom>
          <a:solidFill>
            <a:schemeClr val="bg1">
              <a:alpha val="89999"/>
            </a:schemeClr>
          </a:solidFill>
          <a:ln w="38100" algn="ctr">
            <a:solidFill>
              <a:srgbClr val="FF0000"/>
            </a:solidFill>
            <a:miter lim="800000"/>
            <a:headEnd/>
            <a:tailEnd/>
          </a:ln>
          <a:effectLst>
            <a:outerShdw blurRad="50800" dist="38100" dir="2700000" algn="tl" rotWithShape="0">
              <a:prstClr val="black">
                <a:alpha val="40000"/>
              </a:prstClr>
            </a:outerShdw>
          </a:effectLst>
        </p:spPr>
        <p:txBody>
          <a:bodyPr wrap="none">
            <a:spAutoFit/>
          </a:bodyPr>
          <a:lstStyle/>
          <a:p>
            <a:r>
              <a:rPr lang="en-US" sz="2800" dirty="0" smtClean="0">
                <a:latin typeface="Arial" pitchFamily="34" charset="0"/>
                <a:cs typeface="Arial" pitchFamily="34" charset="0"/>
              </a:rPr>
              <a:t>to </a:t>
            </a:r>
            <a:r>
              <a:rPr lang="en-US" sz="2800" dirty="0" err="1" smtClean="0">
                <a:latin typeface="Arial" pitchFamily="34" charset="0"/>
                <a:cs typeface="Arial" pitchFamily="34" charset="0"/>
              </a:rPr>
              <a:t>subcomplex</a:t>
            </a:r>
            <a:r>
              <a:rPr lang="en-US" sz="2800" dirty="0" smtClean="0">
                <a:latin typeface="Arial" pitchFamily="34" charset="0"/>
                <a:cs typeface="Arial" pitchFamily="34" charset="0"/>
              </a:rPr>
              <a:t> of </a:t>
            </a:r>
            <a:r>
              <a:rPr lang="en-US" sz="2800" dirty="0" smtClean="0">
                <a:solidFill>
                  <a:schemeClr val="tx1"/>
                </a:solidFill>
                <a:latin typeface="cmsy10"/>
                <a:cs typeface="Arial" pitchFamily="34" charset="0"/>
              </a:rPr>
              <a:t>B</a:t>
            </a:r>
          </a:p>
        </p:txBody>
      </p:sp>
      <p:sp>
        <p:nvSpPr>
          <p:cNvPr id="97" name="TextBox 96"/>
          <p:cNvSpPr txBox="1"/>
          <p:nvPr/>
        </p:nvSpPr>
        <p:spPr>
          <a:xfrm>
            <a:off x="4208731" y="1960775"/>
            <a:ext cx="458779" cy="584775"/>
          </a:xfrm>
          <a:prstGeom prst="rect">
            <a:avLst/>
          </a:prstGeom>
          <a:noFill/>
        </p:spPr>
        <p:txBody>
          <a:bodyPr wrap="none" rtlCol="0">
            <a:spAutoFit/>
          </a:bodyPr>
          <a:lstStyle/>
          <a:p>
            <a:r>
              <a:rPr lang="en-US" sz="3200" dirty="0" smtClean="0">
                <a:solidFill>
                  <a:schemeClr val="tx1"/>
                </a:solidFill>
                <a:latin typeface="cmmi10"/>
                <a:cs typeface="Arial" pitchFamily="34" charset="0"/>
              </a:rPr>
              <a:t>©</a:t>
            </a:r>
            <a:endParaRPr lang="en-US" sz="3200" dirty="0">
              <a:solidFill>
                <a:schemeClr val="tx1"/>
              </a:solidFill>
              <a:latin typeface="cmmi10"/>
              <a:cs typeface="Arial" pitchFamily="34" charset="0"/>
            </a:endParaRPr>
          </a:p>
        </p:txBody>
      </p:sp>
      <p:sp>
        <p:nvSpPr>
          <p:cNvPr id="95" name="Footer Placeholder 94"/>
          <p:cNvSpPr>
            <a:spLocks noGrp="1"/>
          </p:cNvSpPr>
          <p:nvPr>
            <p:ph type="ftr" sz="quarter" idx="11"/>
          </p:nvPr>
        </p:nvSpPr>
        <p:spPr/>
        <p:txBody>
          <a:bodyPr/>
          <a:lstStyle/>
          <a:p>
            <a:r>
              <a:rPr lang="en-US" smtClean="0"/>
              <a:t>Distributed Computing through Combinatorial Topology</a:t>
            </a:r>
            <a:endParaRPr lang="en-US"/>
          </a:p>
        </p:txBody>
      </p:sp>
      <p:sp>
        <p:nvSpPr>
          <p:cNvPr id="99" name="Text Box 122"/>
          <p:cNvSpPr txBox="1">
            <a:spLocks noChangeArrowheads="1"/>
          </p:cNvSpPr>
          <p:nvPr/>
        </p:nvSpPr>
        <p:spPr bwMode="auto">
          <a:xfrm>
            <a:off x="3538711" y="4509435"/>
            <a:ext cx="2528256" cy="707886"/>
          </a:xfrm>
          <a:prstGeom prst="rect">
            <a:avLst/>
          </a:prstGeom>
          <a:solidFill>
            <a:schemeClr val="bg1">
              <a:alpha val="89999"/>
            </a:schemeClr>
          </a:solidFill>
          <a:ln w="38100" algn="ctr">
            <a:solidFill>
              <a:schemeClr val="tx1"/>
            </a:solidFill>
            <a:miter lim="800000"/>
            <a:headEnd/>
            <a:tailEnd/>
          </a:ln>
          <a:effectLst>
            <a:glow rad="228600">
              <a:schemeClr val="accent2">
                <a:satMod val="175000"/>
                <a:alpha val="40000"/>
              </a:schemeClr>
            </a:glow>
            <a:outerShdw blurRad="50800" dist="38100" dir="2700000" algn="tl" rotWithShape="0">
              <a:prstClr val="black">
                <a:alpha val="40000"/>
              </a:prstClr>
            </a:outerShdw>
          </a:effectLst>
        </p:spPr>
        <p:txBody>
          <a:bodyPr wrap="none">
            <a:spAutoFit/>
          </a:bodyPr>
          <a:lstStyle/>
          <a:p>
            <a:r>
              <a:rPr lang="en-US" sz="4000" dirty="0" smtClean="0">
                <a:solidFill>
                  <a:schemeClr val="tx1"/>
                </a:solidFill>
                <a:latin typeface="cmmi10"/>
                <a:cs typeface="Arial" pitchFamily="34" charset="0"/>
              </a:rPr>
              <a:t>©</a:t>
            </a:r>
            <a:r>
              <a:rPr lang="en-US" sz="4000" dirty="0" smtClean="0">
                <a:solidFill>
                  <a:schemeClr val="tx1"/>
                </a:solidFill>
                <a:latin typeface="Arial" pitchFamily="34" charset="0"/>
                <a:cs typeface="Arial" pitchFamily="34" charset="0"/>
              </a:rPr>
              <a:t>: </a:t>
            </a:r>
            <a:r>
              <a:rPr lang="en-US" sz="4000" dirty="0" smtClean="0">
                <a:solidFill>
                  <a:schemeClr val="tx1"/>
                </a:solidFill>
                <a:latin typeface="cmsy10"/>
                <a:cs typeface="Arial" pitchFamily="34" charset="0"/>
              </a:rPr>
              <a:t>A</a:t>
            </a:r>
            <a:r>
              <a:rPr lang="en-US" sz="4000" dirty="0" smtClean="0">
                <a:solidFill>
                  <a:schemeClr val="tx1"/>
                </a:solidFill>
                <a:latin typeface="Arial" pitchFamily="34" charset="0"/>
                <a:cs typeface="Arial" pitchFamily="34" charset="0"/>
              </a:rPr>
              <a:t> </a:t>
            </a:r>
            <a:r>
              <a:rPr lang="en-US" sz="4000" dirty="0" smtClean="0">
                <a:solidFill>
                  <a:schemeClr val="tx1"/>
                </a:solidFill>
                <a:latin typeface="cmsy10"/>
                <a:cs typeface="Arial" pitchFamily="34" charset="0"/>
              </a:rPr>
              <a:t>!</a:t>
            </a:r>
            <a:r>
              <a:rPr lang="en-US" sz="4000" dirty="0" smtClean="0">
                <a:solidFill>
                  <a:schemeClr val="tx1"/>
                </a:solidFill>
                <a:latin typeface="Arial" pitchFamily="34" charset="0"/>
                <a:cs typeface="Arial" pitchFamily="34" charset="0"/>
              </a:rPr>
              <a:t> 2</a:t>
            </a:r>
            <a:r>
              <a:rPr lang="en-US" sz="4000" baseline="30000" dirty="0" smtClean="0">
                <a:solidFill>
                  <a:schemeClr val="tx1"/>
                </a:solidFill>
                <a:latin typeface="cmsy10"/>
                <a:cs typeface="Arial" pitchFamily="34" charset="0"/>
              </a:rPr>
              <a:t>B</a:t>
            </a:r>
          </a:p>
        </p:txBody>
      </p:sp>
      <p:sp>
        <p:nvSpPr>
          <p:cNvPr id="100" name="TextBox 99"/>
          <p:cNvSpPr txBox="1"/>
          <p:nvPr/>
        </p:nvSpPr>
        <p:spPr>
          <a:xfrm>
            <a:off x="1312219" y="2443458"/>
            <a:ext cx="511679" cy="584775"/>
          </a:xfrm>
          <a:prstGeom prst="rect">
            <a:avLst/>
          </a:prstGeom>
          <a:noFill/>
        </p:spPr>
        <p:txBody>
          <a:bodyPr wrap="none" rtlCol="0">
            <a:spAutoFit/>
          </a:bodyPr>
          <a:lstStyle/>
          <a:p>
            <a:r>
              <a:rPr lang="en-US" sz="3200" dirty="0" smtClean="0">
                <a:solidFill>
                  <a:schemeClr val="tx1"/>
                </a:solidFill>
                <a:latin typeface="cmsy10"/>
                <a:cs typeface="Arial" pitchFamily="34" charset="0"/>
              </a:rPr>
              <a:t>A</a:t>
            </a:r>
            <a:endParaRPr lang="en-US" sz="3200" dirty="0">
              <a:solidFill>
                <a:schemeClr val="tx1"/>
              </a:solidFill>
              <a:latin typeface="cmsy10"/>
              <a:cs typeface="Arial" pitchFamily="34" charset="0"/>
            </a:endParaRPr>
          </a:p>
        </p:txBody>
      </p:sp>
      <p:sp>
        <p:nvSpPr>
          <p:cNvPr id="101" name="TextBox 100"/>
          <p:cNvSpPr txBox="1"/>
          <p:nvPr/>
        </p:nvSpPr>
        <p:spPr>
          <a:xfrm>
            <a:off x="7793513" y="2443458"/>
            <a:ext cx="453970" cy="584775"/>
          </a:xfrm>
          <a:prstGeom prst="rect">
            <a:avLst/>
          </a:prstGeom>
          <a:noFill/>
        </p:spPr>
        <p:txBody>
          <a:bodyPr wrap="none" rtlCol="0">
            <a:spAutoFit/>
          </a:bodyPr>
          <a:lstStyle/>
          <a:p>
            <a:r>
              <a:rPr lang="en-US" sz="3200" dirty="0" smtClean="0">
                <a:solidFill>
                  <a:schemeClr val="tx1"/>
                </a:solidFill>
                <a:latin typeface="cmsy10"/>
                <a:cs typeface="Arial" pitchFamily="34" charset="0"/>
              </a:rPr>
              <a:t>B</a:t>
            </a:r>
            <a:endParaRPr lang="en-US" sz="3200" dirty="0">
              <a:solidFill>
                <a:schemeClr val="tx1"/>
              </a:solidFill>
              <a:latin typeface="cmsy10"/>
              <a:cs typeface="Arial" pitchFamily="34" charset="0"/>
            </a:endParaRPr>
          </a:p>
        </p:txBody>
      </p:sp>
    </p:spTree>
    <p:extLst>
      <p:ext uri="{BB962C8B-B14F-4D97-AF65-F5344CB8AC3E}">
        <p14:creationId xmlns:p14="http://schemas.microsoft.com/office/powerpoint/2010/main" val="409046787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Carrier Maps are Monotonic</a:t>
            </a:r>
            <a:endParaRPr lang="en-US" dirty="0"/>
          </a:p>
        </p:txBody>
      </p:sp>
      <p:sp>
        <p:nvSpPr>
          <p:cNvPr id="4" name="Slide Number Placeholder 3"/>
          <p:cNvSpPr>
            <a:spLocks noGrp="1"/>
          </p:cNvSpPr>
          <p:nvPr>
            <p:ph type="sldNum" sz="quarter" idx="12"/>
          </p:nvPr>
        </p:nvSpPr>
        <p:spPr/>
        <p:txBody>
          <a:bodyPr/>
          <a:lstStyle/>
          <a:p>
            <a:fld id="{E43608CE-920D-4F6F-98C9-0491388AB413}" type="slidenum">
              <a:rPr lang="en-US" smtClean="0"/>
              <a:pPr/>
              <a:t>65</a:t>
            </a:fld>
            <a:endParaRPr lang="en-US" dirty="0"/>
          </a:p>
        </p:txBody>
      </p:sp>
      <p:sp>
        <p:nvSpPr>
          <p:cNvPr id="95" name="Footer Placeholder 94"/>
          <p:cNvSpPr>
            <a:spLocks noGrp="1"/>
          </p:cNvSpPr>
          <p:nvPr>
            <p:ph type="ftr" sz="quarter" idx="11"/>
          </p:nvPr>
        </p:nvSpPr>
        <p:spPr/>
        <p:txBody>
          <a:bodyPr/>
          <a:lstStyle/>
          <a:p>
            <a:r>
              <a:rPr lang="en-US" smtClean="0"/>
              <a:t>Distributed Computing through Combinatorial Topology</a:t>
            </a:r>
            <a:endParaRPr lang="en-US"/>
          </a:p>
        </p:txBody>
      </p:sp>
      <p:grpSp>
        <p:nvGrpSpPr>
          <p:cNvPr id="3" name="Group 2"/>
          <p:cNvGrpSpPr/>
          <p:nvPr/>
        </p:nvGrpSpPr>
        <p:grpSpPr>
          <a:xfrm>
            <a:off x="1343357" y="1960775"/>
            <a:ext cx="6935264" cy="1519892"/>
            <a:chOff x="1312219" y="1960775"/>
            <a:chExt cx="6935264" cy="1519892"/>
          </a:xfrm>
        </p:grpSpPr>
        <p:grpSp>
          <p:nvGrpSpPr>
            <p:cNvPr id="20" name="Group 100"/>
            <p:cNvGrpSpPr>
              <a:grpSpLocks/>
            </p:cNvGrpSpPr>
            <p:nvPr/>
          </p:nvGrpSpPr>
          <p:grpSpPr bwMode="auto">
            <a:xfrm>
              <a:off x="5648432" y="2110655"/>
              <a:ext cx="1909763" cy="1228725"/>
              <a:chOff x="3725" y="2082"/>
              <a:chExt cx="1203" cy="774"/>
            </a:xfrm>
          </p:grpSpPr>
          <p:sp>
            <p:nvSpPr>
              <p:cNvPr id="21" name="Freeform 101"/>
              <p:cNvSpPr>
                <a:spLocks/>
              </p:cNvSpPr>
              <p:nvPr/>
            </p:nvSpPr>
            <p:spPr bwMode="auto">
              <a:xfrm>
                <a:off x="4033" y="2139"/>
                <a:ext cx="171" cy="177"/>
              </a:xfrm>
              <a:custGeom>
                <a:avLst/>
                <a:gdLst/>
                <a:ahLst/>
                <a:cxnLst>
                  <a:cxn ang="0">
                    <a:pos x="0" y="0"/>
                  </a:cxn>
                  <a:cxn ang="0">
                    <a:pos x="15" y="0"/>
                  </a:cxn>
                  <a:cxn ang="0">
                    <a:pos x="38" y="8"/>
                  </a:cxn>
                  <a:cxn ang="0">
                    <a:pos x="61" y="15"/>
                  </a:cxn>
                  <a:cxn ang="0">
                    <a:pos x="76" y="30"/>
                  </a:cxn>
                  <a:cxn ang="0">
                    <a:pos x="99" y="46"/>
                  </a:cxn>
                  <a:cxn ang="0">
                    <a:pos x="114" y="61"/>
                  </a:cxn>
                  <a:cxn ang="0">
                    <a:pos x="129" y="76"/>
                  </a:cxn>
                  <a:cxn ang="0">
                    <a:pos x="145" y="99"/>
                  </a:cxn>
                  <a:cxn ang="0">
                    <a:pos x="160" y="114"/>
                  </a:cxn>
                  <a:cxn ang="0">
                    <a:pos x="168" y="129"/>
                  </a:cxn>
                  <a:cxn ang="0">
                    <a:pos x="183" y="152"/>
                  </a:cxn>
                  <a:cxn ang="0">
                    <a:pos x="183" y="175"/>
                  </a:cxn>
                  <a:cxn ang="0">
                    <a:pos x="190" y="190"/>
                  </a:cxn>
                  <a:cxn ang="0">
                    <a:pos x="198" y="213"/>
                  </a:cxn>
                </a:cxnLst>
                <a:rect l="0" t="0" r="r" b="b"/>
                <a:pathLst>
                  <a:path w="199" h="214">
                    <a:moveTo>
                      <a:pt x="0" y="0"/>
                    </a:moveTo>
                    <a:lnTo>
                      <a:pt x="15" y="0"/>
                    </a:lnTo>
                    <a:lnTo>
                      <a:pt x="38" y="8"/>
                    </a:lnTo>
                    <a:lnTo>
                      <a:pt x="61" y="15"/>
                    </a:lnTo>
                    <a:lnTo>
                      <a:pt x="76" y="30"/>
                    </a:lnTo>
                    <a:lnTo>
                      <a:pt x="99" y="46"/>
                    </a:lnTo>
                    <a:lnTo>
                      <a:pt x="114" y="61"/>
                    </a:lnTo>
                    <a:lnTo>
                      <a:pt x="129" y="76"/>
                    </a:lnTo>
                    <a:lnTo>
                      <a:pt x="145" y="99"/>
                    </a:lnTo>
                    <a:lnTo>
                      <a:pt x="160" y="114"/>
                    </a:lnTo>
                    <a:lnTo>
                      <a:pt x="168" y="129"/>
                    </a:lnTo>
                    <a:lnTo>
                      <a:pt x="183" y="152"/>
                    </a:lnTo>
                    <a:lnTo>
                      <a:pt x="183" y="175"/>
                    </a:lnTo>
                    <a:lnTo>
                      <a:pt x="190" y="190"/>
                    </a:lnTo>
                    <a:lnTo>
                      <a:pt x="198" y="213"/>
                    </a:lnTo>
                  </a:path>
                </a:pathLst>
              </a:custGeom>
              <a:noFill/>
              <a:ln w="12700" cap="rnd" cmpd="sng">
                <a:solidFill>
                  <a:srgbClr val="000000"/>
                </a:solidFill>
                <a:prstDash val="solid"/>
                <a:round/>
                <a:headEnd type="none" w="med" len="med"/>
                <a:tailEnd type="none" w="med" len="med"/>
              </a:ln>
              <a:effectLst/>
            </p:spPr>
            <p:txBody>
              <a:bodyPr/>
              <a:lstStyle/>
              <a:p>
                <a:endParaRPr lang="en-US" dirty="0"/>
              </a:p>
            </p:txBody>
          </p:sp>
          <p:sp>
            <p:nvSpPr>
              <p:cNvPr id="22" name="Oval 102"/>
              <p:cNvSpPr>
                <a:spLocks noChangeArrowheads="1"/>
              </p:cNvSpPr>
              <p:nvPr/>
            </p:nvSpPr>
            <p:spPr bwMode="auto">
              <a:xfrm>
                <a:off x="3978" y="2670"/>
                <a:ext cx="26" cy="31"/>
              </a:xfrm>
              <a:prstGeom prst="ellipse">
                <a:avLst/>
              </a:prstGeom>
              <a:noFill/>
              <a:ln w="12700">
                <a:solidFill>
                  <a:srgbClr val="000000"/>
                </a:solidFill>
                <a:round/>
                <a:headEnd/>
                <a:tailEnd/>
              </a:ln>
              <a:effectLst/>
            </p:spPr>
            <p:txBody>
              <a:bodyPr wrap="none" anchor="ctr"/>
              <a:lstStyle/>
              <a:p>
                <a:endParaRPr lang="en-US" dirty="0"/>
              </a:p>
            </p:txBody>
          </p:sp>
          <p:sp>
            <p:nvSpPr>
              <p:cNvPr id="23" name="Oval 103"/>
              <p:cNvSpPr>
                <a:spLocks noChangeArrowheads="1"/>
              </p:cNvSpPr>
              <p:nvPr/>
            </p:nvSpPr>
            <p:spPr bwMode="auto">
              <a:xfrm>
                <a:off x="3803" y="2481"/>
                <a:ext cx="32" cy="32"/>
              </a:xfrm>
              <a:prstGeom prst="ellipse">
                <a:avLst/>
              </a:prstGeom>
              <a:solidFill>
                <a:schemeClr val="tx2"/>
              </a:solidFill>
              <a:ln w="12700">
                <a:solidFill>
                  <a:srgbClr val="000000"/>
                </a:solidFill>
                <a:round/>
                <a:headEnd/>
                <a:tailEnd/>
              </a:ln>
              <a:effectLst/>
            </p:spPr>
            <p:txBody>
              <a:bodyPr wrap="none" anchor="ctr"/>
              <a:lstStyle/>
              <a:p>
                <a:endParaRPr lang="en-US" dirty="0"/>
              </a:p>
            </p:txBody>
          </p:sp>
          <p:sp>
            <p:nvSpPr>
              <p:cNvPr id="24" name="Oval 104"/>
              <p:cNvSpPr>
                <a:spLocks noChangeArrowheads="1"/>
              </p:cNvSpPr>
              <p:nvPr/>
            </p:nvSpPr>
            <p:spPr bwMode="auto">
              <a:xfrm>
                <a:off x="4252" y="2733"/>
                <a:ext cx="32" cy="38"/>
              </a:xfrm>
              <a:prstGeom prst="ellipse">
                <a:avLst/>
              </a:prstGeom>
              <a:noFill/>
              <a:ln w="12700">
                <a:solidFill>
                  <a:srgbClr val="000000"/>
                </a:solidFill>
                <a:round/>
                <a:headEnd/>
                <a:tailEnd/>
              </a:ln>
              <a:effectLst/>
            </p:spPr>
            <p:txBody>
              <a:bodyPr wrap="none" anchor="ctr"/>
              <a:lstStyle/>
              <a:p>
                <a:endParaRPr lang="en-US" dirty="0"/>
              </a:p>
            </p:txBody>
          </p:sp>
          <p:sp>
            <p:nvSpPr>
              <p:cNvPr id="25" name="Oval 105"/>
              <p:cNvSpPr>
                <a:spLocks noChangeArrowheads="1"/>
              </p:cNvSpPr>
              <p:nvPr/>
            </p:nvSpPr>
            <p:spPr bwMode="auto">
              <a:xfrm>
                <a:off x="3725" y="2092"/>
                <a:ext cx="1196" cy="760"/>
              </a:xfrm>
              <a:prstGeom prst="ellipse">
                <a:avLst/>
              </a:prstGeom>
              <a:gradFill rotWithShape="0">
                <a:gsLst>
                  <a:gs pos="0">
                    <a:srgbClr val="7FFF00">
                      <a:gamma/>
                      <a:shade val="0"/>
                      <a:invGamma/>
                    </a:srgbClr>
                  </a:gs>
                  <a:gs pos="100000">
                    <a:srgbClr val="7FFF00"/>
                  </a:gs>
                </a:gsLst>
                <a:path path="shape">
                  <a:fillToRect l="50000" t="50000" r="50000" b="50000"/>
                </a:path>
              </a:gradFill>
              <a:ln w="12700">
                <a:solidFill>
                  <a:schemeClr val="tx2"/>
                </a:solidFill>
                <a:round/>
                <a:headEnd/>
                <a:tailEnd/>
              </a:ln>
              <a:effectLst/>
            </p:spPr>
            <p:txBody>
              <a:bodyPr wrap="none" anchor="ctr"/>
              <a:lstStyle/>
              <a:p>
                <a:endParaRPr lang="en-US" dirty="0"/>
              </a:p>
            </p:txBody>
          </p:sp>
          <p:sp>
            <p:nvSpPr>
              <p:cNvPr id="26" name="Oval 106"/>
              <p:cNvSpPr>
                <a:spLocks noChangeArrowheads="1"/>
              </p:cNvSpPr>
              <p:nvPr/>
            </p:nvSpPr>
            <p:spPr bwMode="auto">
              <a:xfrm>
                <a:off x="3767" y="2120"/>
                <a:ext cx="1106" cy="679"/>
              </a:xfrm>
              <a:prstGeom prst="ellipse">
                <a:avLst/>
              </a:prstGeom>
              <a:gradFill rotWithShape="0">
                <a:gsLst>
                  <a:gs pos="0">
                    <a:srgbClr val="7FFF00">
                      <a:gamma/>
                      <a:shade val="29804"/>
                      <a:invGamma/>
                    </a:srgbClr>
                  </a:gs>
                  <a:gs pos="100000">
                    <a:srgbClr val="7FFF00"/>
                  </a:gs>
                </a:gsLst>
                <a:path path="shape">
                  <a:fillToRect l="50000" t="50000" r="50000" b="50000"/>
                </a:path>
              </a:gradFill>
              <a:ln w="12700">
                <a:noFill/>
                <a:round/>
                <a:headEnd/>
                <a:tailEnd/>
              </a:ln>
              <a:effectLst/>
            </p:spPr>
            <p:txBody>
              <a:bodyPr wrap="none" anchor="ctr"/>
              <a:lstStyle/>
              <a:p>
                <a:endParaRPr lang="en-US" dirty="0"/>
              </a:p>
            </p:txBody>
          </p:sp>
          <p:sp>
            <p:nvSpPr>
              <p:cNvPr id="27" name="Freeform 107"/>
              <p:cNvSpPr>
                <a:spLocks/>
              </p:cNvSpPr>
              <p:nvPr/>
            </p:nvSpPr>
            <p:spPr bwMode="auto">
              <a:xfrm>
                <a:off x="4274" y="2604"/>
                <a:ext cx="47" cy="246"/>
              </a:xfrm>
              <a:custGeom>
                <a:avLst/>
                <a:gdLst/>
                <a:ahLst/>
                <a:cxnLst>
                  <a:cxn ang="0">
                    <a:pos x="39" y="0"/>
                  </a:cxn>
                  <a:cxn ang="0">
                    <a:pos x="23" y="38"/>
                  </a:cxn>
                  <a:cxn ang="0">
                    <a:pos x="8" y="76"/>
                  </a:cxn>
                  <a:cxn ang="0">
                    <a:pos x="0" y="114"/>
                  </a:cxn>
                  <a:cxn ang="0">
                    <a:pos x="0" y="160"/>
                  </a:cxn>
                  <a:cxn ang="0">
                    <a:pos x="0" y="198"/>
                  </a:cxn>
                  <a:cxn ang="0">
                    <a:pos x="8" y="236"/>
                  </a:cxn>
                  <a:cxn ang="0">
                    <a:pos x="23" y="267"/>
                  </a:cxn>
                  <a:cxn ang="0">
                    <a:pos x="54" y="297"/>
                  </a:cxn>
                </a:cxnLst>
                <a:rect l="0" t="0" r="r" b="b"/>
                <a:pathLst>
                  <a:path w="55" h="298">
                    <a:moveTo>
                      <a:pt x="39" y="0"/>
                    </a:moveTo>
                    <a:lnTo>
                      <a:pt x="23" y="38"/>
                    </a:lnTo>
                    <a:lnTo>
                      <a:pt x="8" y="76"/>
                    </a:lnTo>
                    <a:lnTo>
                      <a:pt x="0" y="114"/>
                    </a:lnTo>
                    <a:lnTo>
                      <a:pt x="0" y="160"/>
                    </a:lnTo>
                    <a:lnTo>
                      <a:pt x="0" y="198"/>
                    </a:lnTo>
                    <a:lnTo>
                      <a:pt x="8" y="236"/>
                    </a:lnTo>
                    <a:lnTo>
                      <a:pt x="23" y="267"/>
                    </a:lnTo>
                    <a:lnTo>
                      <a:pt x="54" y="297"/>
                    </a:lnTo>
                  </a:path>
                </a:pathLst>
              </a:custGeom>
              <a:noFill/>
              <a:ln w="12700" cap="rnd" cmpd="sng">
                <a:solidFill>
                  <a:srgbClr val="000000"/>
                </a:solidFill>
                <a:prstDash val="solid"/>
                <a:round/>
                <a:headEnd type="none" w="med" len="med"/>
                <a:tailEnd type="none" w="med" len="med"/>
              </a:ln>
              <a:effectLst/>
            </p:spPr>
            <p:txBody>
              <a:bodyPr/>
              <a:lstStyle/>
              <a:p>
                <a:endParaRPr lang="en-US" dirty="0"/>
              </a:p>
            </p:txBody>
          </p:sp>
          <p:sp>
            <p:nvSpPr>
              <p:cNvPr id="28" name="Freeform 108"/>
              <p:cNvSpPr>
                <a:spLocks/>
              </p:cNvSpPr>
              <p:nvPr/>
            </p:nvSpPr>
            <p:spPr bwMode="auto">
              <a:xfrm>
                <a:off x="3968" y="2566"/>
                <a:ext cx="164" cy="209"/>
              </a:xfrm>
              <a:custGeom>
                <a:avLst/>
                <a:gdLst/>
                <a:ahLst/>
                <a:cxnLst>
                  <a:cxn ang="0">
                    <a:pos x="190" y="0"/>
                  </a:cxn>
                  <a:cxn ang="0">
                    <a:pos x="152" y="15"/>
                  </a:cxn>
                  <a:cxn ang="0">
                    <a:pos x="114" y="38"/>
                  </a:cxn>
                  <a:cxn ang="0">
                    <a:pos x="84" y="68"/>
                  </a:cxn>
                  <a:cxn ang="0">
                    <a:pos x="61" y="99"/>
                  </a:cxn>
                  <a:cxn ang="0">
                    <a:pos x="23" y="175"/>
                  </a:cxn>
                  <a:cxn ang="0">
                    <a:pos x="0" y="251"/>
                  </a:cxn>
                </a:cxnLst>
                <a:rect l="0" t="0" r="r" b="b"/>
                <a:pathLst>
                  <a:path w="191" h="252">
                    <a:moveTo>
                      <a:pt x="190" y="0"/>
                    </a:moveTo>
                    <a:lnTo>
                      <a:pt x="152" y="15"/>
                    </a:lnTo>
                    <a:lnTo>
                      <a:pt x="114" y="38"/>
                    </a:lnTo>
                    <a:lnTo>
                      <a:pt x="84" y="68"/>
                    </a:lnTo>
                    <a:lnTo>
                      <a:pt x="61" y="99"/>
                    </a:lnTo>
                    <a:lnTo>
                      <a:pt x="23" y="175"/>
                    </a:lnTo>
                    <a:lnTo>
                      <a:pt x="0" y="251"/>
                    </a:lnTo>
                  </a:path>
                </a:pathLst>
              </a:custGeom>
              <a:noFill/>
              <a:ln w="12700" cap="rnd" cmpd="sng">
                <a:solidFill>
                  <a:srgbClr val="000000"/>
                </a:solidFill>
                <a:prstDash val="solid"/>
                <a:round/>
                <a:headEnd type="none" w="med" len="med"/>
                <a:tailEnd type="none" w="med" len="med"/>
              </a:ln>
              <a:effectLst/>
            </p:spPr>
            <p:txBody>
              <a:bodyPr/>
              <a:lstStyle/>
              <a:p>
                <a:endParaRPr lang="en-US" dirty="0"/>
              </a:p>
            </p:txBody>
          </p:sp>
          <p:sp>
            <p:nvSpPr>
              <p:cNvPr id="29" name="Freeform 109"/>
              <p:cNvSpPr>
                <a:spLocks/>
              </p:cNvSpPr>
              <p:nvPr/>
            </p:nvSpPr>
            <p:spPr bwMode="auto">
              <a:xfrm>
                <a:off x="3975" y="2460"/>
                <a:ext cx="53" cy="214"/>
              </a:xfrm>
              <a:custGeom>
                <a:avLst/>
                <a:gdLst/>
                <a:ahLst/>
                <a:cxnLst>
                  <a:cxn ang="0">
                    <a:pos x="61" y="0"/>
                  </a:cxn>
                  <a:cxn ang="0">
                    <a:pos x="61" y="0"/>
                  </a:cxn>
                  <a:cxn ang="0">
                    <a:pos x="38" y="23"/>
                  </a:cxn>
                  <a:cxn ang="0">
                    <a:pos x="23" y="61"/>
                  </a:cxn>
                  <a:cxn ang="0">
                    <a:pos x="8" y="99"/>
                  </a:cxn>
                  <a:cxn ang="0">
                    <a:pos x="0" y="144"/>
                  </a:cxn>
                  <a:cxn ang="0">
                    <a:pos x="0" y="190"/>
                  </a:cxn>
                  <a:cxn ang="0">
                    <a:pos x="8" y="228"/>
                  </a:cxn>
                  <a:cxn ang="0">
                    <a:pos x="23" y="258"/>
                  </a:cxn>
                </a:cxnLst>
                <a:rect l="0" t="0" r="r" b="b"/>
                <a:pathLst>
                  <a:path w="62" h="259">
                    <a:moveTo>
                      <a:pt x="61" y="0"/>
                    </a:moveTo>
                    <a:lnTo>
                      <a:pt x="61" y="0"/>
                    </a:lnTo>
                    <a:lnTo>
                      <a:pt x="38" y="23"/>
                    </a:lnTo>
                    <a:lnTo>
                      <a:pt x="23" y="61"/>
                    </a:lnTo>
                    <a:lnTo>
                      <a:pt x="8" y="99"/>
                    </a:lnTo>
                    <a:lnTo>
                      <a:pt x="0" y="144"/>
                    </a:lnTo>
                    <a:lnTo>
                      <a:pt x="0" y="190"/>
                    </a:lnTo>
                    <a:lnTo>
                      <a:pt x="8" y="228"/>
                    </a:lnTo>
                    <a:lnTo>
                      <a:pt x="23" y="258"/>
                    </a:lnTo>
                  </a:path>
                </a:pathLst>
              </a:custGeom>
              <a:noFill/>
              <a:ln w="12700" cap="rnd" cmpd="sng">
                <a:solidFill>
                  <a:srgbClr val="000000"/>
                </a:solidFill>
                <a:prstDash val="solid"/>
                <a:round/>
                <a:headEnd type="none" w="med" len="med"/>
                <a:tailEnd type="none" w="med" len="med"/>
              </a:ln>
              <a:effectLst/>
            </p:spPr>
            <p:txBody>
              <a:bodyPr/>
              <a:lstStyle/>
              <a:p>
                <a:endParaRPr lang="en-US" dirty="0"/>
              </a:p>
            </p:txBody>
          </p:sp>
          <p:sp>
            <p:nvSpPr>
              <p:cNvPr id="30" name="Freeform 110"/>
              <p:cNvSpPr>
                <a:spLocks/>
              </p:cNvSpPr>
              <p:nvPr/>
            </p:nvSpPr>
            <p:spPr bwMode="auto">
              <a:xfrm>
                <a:off x="4365" y="2132"/>
                <a:ext cx="255" cy="158"/>
              </a:xfrm>
              <a:custGeom>
                <a:avLst/>
                <a:gdLst/>
                <a:ahLst/>
                <a:cxnLst>
                  <a:cxn ang="0">
                    <a:pos x="296" y="0"/>
                  </a:cxn>
                  <a:cxn ang="0">
                    <a:pos x="296" y="0"/>
                  </a:cxn>
                  <a:cxn ang="0">
                    <a:pos x="243" y="0"/>
                  </a:cxn>
                  <a:cxn ang="0">
                    <a:pos x="197" y="8"/>
                  </a:cxn>
                  <a:cxn ang="0">
                    <a:pos x="152" y="23"/>
                  </a:cxn>
                  <a:cxn ang="0">
                    <a:pos x="106" y="53"/>
                  </a:cxn>
                  <a:cxn ang="0">
                    <a:pos x="61" y="106"/>
                  </a:cxn>
                  <a:cxn ang="0">
                    <a:pos x="15" y="160"/>
                  </a:cxn>
                  <a:cxn ang="0">
                    <a:pos x="0" y="190"/>
                  </a:cxn>
                </a:cxnLst>
                <a:rect l="0" t="0" r="r" b="b"/>
                <a:pathLst>
                  <a:path w="297" h="191">
                    <a:moveTo>
                      <a:pt x="296" y="0"/>
                    </a:moveTo>
                    <a:lnTo>
                      <a:pt x="296" y="0"/>
                    </a:lnTo>
                    <a:lnTo>
                      <a:pt x="243" y="0"/>
                    </a:lnTo>
                    <a:lnTo>
                      <a:pt x="197" y="8"/>
                    </a:lnTo>
                    <a:lnTo>
                      <a:pt x="152" y="23"/>
                    </a:lnTo>
                    <a:lnTo>
                      <a:pt x="106" y="53"/>
                    </a:lnTo>
                    <a:lnTo>
                      <a:pt x="61" y="106"/>
                    </a:lnTo>
                    <a:lnTo>
                      <a:pt x="15" y="160"/>
                    </a:lnTo>
                    <a:lnTo>
                      <a:pt x="0" y="190"/>
                    </a:lnTo>
                  </a:path>
                </a:pathLst>
              </a:custGeom>
              <a:noFill/>
              <a:ln w="12700" cap="rnd" cmpd="sng">
                <a:solidFill>
                  <a:srgbClr val="000000"/>
                </a:solidFill>
                <a:prstDash val="solid"/>
                <a:round/>
                <a:headEnd type="none" w="med" len="med"/>
                <a:tailEnd type="none" w="med" len="med"/>
              </a:ln>
              <a:effectLst/>
            </p:spPr>
            <p:txBody>
              <a:bodyPr/>
              <a:lstStyle/>
              <a:p>
                <a:endParaRPr lang="en-US" dirty="0"/>
              </a:p>
            </p:txBody>
          </p:sp>
          <p:sp>
            <p:nvSpPr>
              <p:cNvPr id="31" name="Freeform 111"/>
              <p:cNvSpPr>
                <a:spLocks/>
              </p:cNvSpPr>
              <p:nvPr/>
            </p:nvSpPr>
            <p:spPr bwMode="auto">
              <a:xfrm>
                <a:off x="4313" y="2082"/>
                <a:ext cx="1" cy="1"/>
              </a:xfrm>
              <a:custGeom>
                <a:avLst/>
                <a:gdLst/>
                <a:ahLst/>
                <a:cxnLst>
                  <a:cxn ang="0">
                    <a:pos x="0" y="0"/>
                  </a:cxn>
                  <a:cxn ang="0">
                    <a:pos x="0" y="0"/>
                  </a:cxn>
                  <a:cxn ang="0">
                    <a:pos x="0" y="0"/>
                  </a:cxn>
                </a:cxnLst>
                <a:rect l="0" t="0" r="r" b="b"/>
                <a:pathLst>
                  <a:path w="1" h="1">
                    <a:moveTo>
                      <a:pt x="0" y="0"/>
                    </a:moveTo>
                    <a:lnTo>
                      <a:pt x="0" y="0"/>
                    </a:lnTo>
                    <a:lnTo>
                      <a:pt x="0" y="0"/>
                    </a:lnTo>
                  </a:path>
                </a:pathLst>
              </a:custGeom>
              <a:solidFill>
                <a:srgbClr val="FFFFFF"/>
              </a:solidFill>
              <a:ln w="12700" cap="rnd" cmpd="sng">
                <a:noFill/>
                <a:prstDash val="solid"/>
                <a:round/>
                <a:headEnd type="none" w="med" len="med"/>
                <a:tailEnd type="none" w="med" len="med"/>
              </a:ln>
              <a:effectLst/>
            </p:spPr>
            <p:txBody>
              <a:bodyPr/>
              <a:lstStyle/>
              <a:p>
                <a:endParaRPr lang="en-US" dirty="0"/>
              </a:p>
            </p:txBody>
          </p:sp>
          <p:sp>
            <p:nvSpPr>
              <p:cNvPr id="32" name="Line 112"/>
              <p:cNvSpPr>
                <a:spLocks noChangeShapeType="1"/>
              </p:cNvSpPr>
              <p:nvPr/>
            </p:nvSpPr>
            <p:spPr bwMode="auto">
              <a:xfrm flipH="1">
                <a:off x="4313" y="2088"/>
                <a:ext cx="13" cy="0"/>
              </a:xfrm>
              <a:prstGeom prst="line">
                <a:avLst/>
              </a:prstGeom>
              <a:noFill/>
              <a:ln w="12700">
                <a:solidFill>
                  <a:srgbClr val="000000"/>
                </a:solidFill>
                <a:round/>
                <a:headEnd/>
                <a:tailEnd/>
              </a:ln>
              <a:effectLst/>
            </p:spPr>
            <p:txBody>
              <a:bodyPr/>
              <a:lstStyle/>
              <a:p>
                <a:endParaRPr lang="en-US" dirty="0"/>
              </a:p>
            </p:txBody>
          </p:sp>
          <p:sp>
            <p:nvSpPr>
              <p:cNvPr id="33" name="Freeform 113"/>
              <p:cNvSpPr>
                <a:spLocks/>
              </p:cNvSpPr>
              <p:nvPr/>
            </p:nvSpPr>
            <p:spPr bwMode="auto">
              <a:xfrm>
                <a:off x="4586" y="2132"/>
                <a:ext cx="34" cy="290"/>
              </a:xfrm>
              <a:custGeom>
                <a:avLst/>
                <a:gdLst/>
                <a:ahLst/>
                <a:cxnLst>
                  <a:cxn ang="0">
                    <a:pos x="0" y="0"/>
                  </a:cxn>
                  <a:cxn ang="0">
                    <a:pos x="15" y="30"/>
                  </a:cxn>
                  <a:cxn ang="0">
                    <a:pos x="30" y="68"/>
                  </a:cxn>
                  <a:cxn ang="0">
                    <a:pos x="38" y="114"/>
                  </a:cxn>
                  <a:cxn ang="0">
                    <a:pos x="38" y="160"/>
                  </a:cxn>
                  <a:cxn ang="0">
                    <a:pos x="38" y="213"/>
                  </a:cxn>
                  <a:cxn ang="0">
                    <a:pos x="38" y="259"/>
                  </a:cxn>
                  <a:cxn ang="0">
                    <a:pos x="30" y="304"/>
                  </a:cxn>
                  <a:cxn ang="0">
                    <a:pos x="30" y="350"/>
                  </a:cxn>
                </a:cxnLst>
                <a:rect l="0" t="0" r="r" b="b"/>
                <a:pathLst>
                  <a:path w="39" h="351">
                    <a:moveTo>
                      <a:pt x="0" y="0"/>
                    </a:moveTo>
                    <a:lnTo>
                      <a:pt x="15" y="30"/>
                    </a:lnTo>
                    <a:lnTo>
                      <a:pt x="30" y="68"/>
                    </a:lnTo>
                    <a:lnTo>
                      <a:pt x="38" y="114"/>
                    </a:lnTo>
                    <a:lnTo>
                      <a:pt x="38" y="160"/>
                    </a:lnTo>
                    <a:lnTo>
                      <a:pt x="38" y="213"/>
                    </a:lnTo>
                    <a:lnTo>
                      <a:pt x="38" y="259"/>
                    </a:lnTo>
                    <a:lnTo>
                      <a:pt x="30" y="304"/>
                    </a:lnTo>
                    <a:lnTo>
                      <a:pt x="30" y="350"/>
                    </a:lnTo>
                  </a:path>
                </a:pathLst>
              </a:custGeom>
              <a:noFill/>
              <a:ln w="12700" cap="rnd" cmpd="sng">
                <a:solidFill>
                  <a:srgbClr val="000000"/>
                </a:solidFill>
                <a:prstDash val="solid"/>
                <a:round/>
                <a:headEnd type="none" w="med" len="med"/>
                <a:tailEnd type="none" w="med" len="med"/>
              </a:ln>
              <a:effectLst/>
            </p:spPr>
            <p:txBody>
              <a:bodyPr/>
              <a:lstStyle/>
              <a:p>
                <a:endParaRPr lang="en-US" dirty="0"/>
              </a:p>
            </p:txBody>
          </p:sp>
          <p:sp>
            <p:nvSpPr>
              <p:cNvPr id="34" name="Freeform 114"/>
              <p:cNvSpPr>
                <a:spLocks/>
              </p:cNvSpPr>
              <p:nvPr/>
            </p:nvSpPr>
            <p:spPr bwMode="auto">
              <a:xfrm>
                <a:off x="3780" y="2617"/>
                <a:ext cx="216" cy="69"/>
              </a:xfrm>
              <a:custGeom>
                <a:avLst/>
                <a:gdLst/>
                <a:ahLst/>
                <a:cxnLst>
                  <a:cxn ang="0">
                    <a:pos x="0" y="0"/>
                  </a:cxn>
                  <a:cxn ang="0">
                    <a:pos x="0" y="0"/>
                  </a:cxn>
                  <a:cxn ang="0">
                    <a:pos x="53" y="38"/>
                  </a:cxn>
                  <a:cxn ang="0">
                    <a:pos x="91" y="53"/>
                  </a:cxn>
                  <a:cxn ang="0">
                    <a:pos x="129" y="60"/>
                  </a:cxn>
                  <a:cxn ang="0">
                    <a:pos x="167" y="68"/>
                  </a:cxn>
                  <a:cxn ang="0">
                    <a:pos x="213" y="75"/>
                  </a:cxn>
                  <a:cxn ang="0">
                    <a:pos x="251" y="83"/>
                  </a:cxn>
                </a:cxnLst>
                <a:rect l="0" t="0" r="r" b="b"/>
                <a:pathLst>
                  <a:path w="252" h="84">
                    <a:moveTo>
                      <a:pt x="0" y="0"/>
                    </a:moveTo>
                    <a:lnTo>
                      <a:pt x="0" y="0"/>
                    </a:lnTo>
                    <a:lnTo>
                      <a:pt x="53" y="38"/>
                    </a:lnTo>
                    <a:lnTo>
                      <a:pt x="91" y="53"/>
                    </a:lnTo>
                    <a:lnTo>
                      <a:pt x="129" y="60"/>
                    </a:lnTo>
                    <a:lnTo>
                      <a:pt x="167" y="68"/>
                    </a:lnTo>
                    <a:lnTo>
                      <a:pt x="213" y="75"/>
                    </a:lnTo>
                    <a:lnTo>
                      <a:pt x="251" y="83"/>
                    </a:lnTo>
                  </a:path>
                </a:pathLst>
              </a:custGeom>
              <a:noFill/>
              <a:ln w="12700" cap="rnd" cmpd="sng">
                <a:solidFill>
                  <a:srgbClr val="000000"/>
                </a:solidFill>
                <a:prstDash val="solid"/>
                <a:round/>
                <a:headEnd type="none" w="med" len="med"/>
                <a:tailEnd type="none" w="med" len="med"/>
              </a:ln>
              <a:effectLst/>
            </p:spPr>
            <p:txBody>
              <a:bodyPr/>
              <a:lstStyle/>
              <a:p>
                <a:endParaRPr lang="en-US" dirty="0"/>
              </a:p>
            </p:txBody>
          </p:sp>
          <p:sp>
            <p:nvSpPr>
              <p:cNvPr id="35" name="Freeform 115"/>
              <p:cNvSpPr>
                <a:spLocks/>
              </p:cNvSpPr>
              <p:nvPr/>
            </p:nvSpPr>
            <p:spPr bwMode="auto">
              <a:xfrm>
                <a:off x="3825" y="2111"/>
                <a:ext cx="974" cy="654"/>
              </a:xfrm>
              <a:custGeom>
                <a:avLst/>
                <a:gdLst/>
                <a:ahLst/>
                <a:cxnLst>
                  <a:cxn ang="0">
                    <a:pos x="831" y="0"/>
                  </a:cxn>
                  <a:cxn ang="0">
                    <a:pos x="892" y="30"/>
                  </a:cxn>
                  <a:cxn ang="0">
                    <a:pos x="953" y="68"/>
                  </a:cxn>
                  <a:cxn ang="0">
                    <a:pos x="1006" y="105"/>
                  </a:cxn>
                  <a:cxn ang="0">
                    <a:pos x="1052" y="150"/>
                  </a:cxn>
                  <a:cxn ang="0">
                    <a:pos x="1090" y="203"/>
                  </a:cxn>
                  <a:cxn ang="0">
                    <a:pos x="1113" y="256"/>
                  </a:cxn>
                  <a:cxn ang="0">
                    <a:pos x="1128" y="308"/>
                  </a:cxn>
                  <a:cxn ang="0">
                    <a:pos x="1136" y="369"/>
                  </a:cxn>
                  <a:cxn ang="0">
                    <a:pos x="1136" y="414"/>
                  </a:cxn>
                  <a:cxn ang="0">
                    <a:pos x="1121" y="451"/>
                  </a:cxn>
                  <a:cxn ang="0">
                    <a:pos x="1113" y="497"/>
                  </a:cxn>
                  <a:cxn ang="0">
                    <a:pos x="1090" y="534"/>
                  </a:cxn>
                  <a:cxn ang="0">
                    <a:pos x="1037" y="602"/>
                  </a:cxn>
                  <a:cxn ang="0">
                    <a:pos x="968" y="662"/>
                  </a:cxn>
                  <a:cxn ang="0">
                    <a:pos x="884" y="715"/>
                  </a:cxn>
                  <a:cxn ang="0">
                    <a:pos x="785" y="752"/>
                  </a:cxn>
                  <a:cxn ang="0">
                    <a:pos x="679" y="775"/>
                  </a:cxn>
                  <a:cxn ang="0">
                    <a:pos x="564" y="790"/>
                  </a:cxn>
                  <a:cxn ang="0">
                    <a:pos x="450" y="775"/>
                  </a:cxn>
                  <a:cxn ang="0">
                    <a:pos x="343" y="752"/>
                  </a:cxn>
                  <a:cxn ang="0">
                    <a:pos x="252" y="715"/>
                  </a:cxn>
                  <a:cxn ang="0">
                    <a:pos x="160" y="662"/>
                  </a:cxn>
                  <a:cxn ang="0">
                    <a:pos x="91" y="602"/>
                  </a:cxn>
                  <a:cxn ang="0">
                    <a:pos x="38" y="534"/>
                  </a:cxn>
                  <a:cxn ang="0">
                    <a:pos x="23" y="497"/>
                  </a:cxn>
                  <a:cxn ang="0">
                    <a:pos x="8" y="451"/>
                  </a:cxn>
                  <a:cxn ang="0">
                    <a:pos x="0" y="414"/>
                  </a:cxn>
                  <a:cxn ang="0">
                    <a:pos x="0" y="369"/>
                  </a:cxn>
                  <a:cxn ang="0">
                    <a:pos x="8" y="301"/>
                  </a:cxn>
                  <a:cxn ang="0">
                    <a:pos x="30" y="233"/>
                  </a:cxn>
                  <a:cxn ang="0">
                    <a:pos x="61" y="173"/>
                  </a:cxn>
                  <a:cxn ang="0">
                    <a:pos x="114" y="120"/>
                  </a:cxn>
                </a:cxnLst>
                <a:rect l="0" t="0" r="r" b="b"/>
                <a:pathLst>
                  <a:path w="1137" h="791">
                    <a:moveTo>
                      <a:pt x="831" y="0"/>
                    </a:moveTo>
                    <a:lnTo>
                      <a:pt x="892" y="30"/>
                    </a:lnTo>
                    <a:lnTo>
                      <a:pt x="953" y="68"/>
                    </a:lnTo>
                    <a:lnTo>
                      <a:pt x="1006" y="105"/>
                    </a:lnTo>
                    <a:lnTo>
                      <a:pt x="1052" y="150"/>
                    </a:lnTo>
                    <a:lnTo>
                      <a:pt x="1090" y="203"/>
                    </a:lnTo>
                    <a:lnTo>
                      <a:pt x="1113" y="256"/>
                    </a:lnTo>
                    <a:lnTo>
                      <a:pt x="1128" y="308"/>
                    </a:lnTo>
                    <a:lnTo>
                      <a:pt x="1136" y="369"/>
                    </a:lnTo>
                    <a:lnTo>
                      <a:pt x="1136" y="414"/>
                    </a:lnTo>
                    <a:lnTo>
                      <a:pt x="1121" y="451"/>
                    </a:lnTo>
                    <a:lnTo>
                      <a:pt x="1113" y="497"/>
                    </a:lnTo>
                    <a:lnTo>
                      <a:pt x="1090" y="534"/>
                    </a:lnTo>
                    <a:lnTo>
                      <a:pt x="1037" y="602"/>
                    </a:lnTo>
                    <a:lnTo>
                      <a:pt x="968" y="662"/>
                    </a:lnTo>
                    <a:lnTo>
                      <a:pt x="884" y="715"/>
                    </a:lnTo>
                    <a:lnTo>
                      <a:pt x="785" y="752"/>
                    </a:lnTo>
                    <a:lnTo>
                      <a:pt x="679" y="775"/>
                    </a:lnTo>
                    <a:lnTo>
                      <a:pt x="564" y="790"/>
                    </a:lnTo>
                    <a:lnTo>
                      <a:pt x="450" y="775"/>
                    </a:lnTo>
                    <a:lnTo>
                      <a:pt x="343" y="752"/>
                    </a:lnTo>
                    <a:lnTo>
                      <a:pt x="252" y="715"/>
                    </a:lnTo>
                    <a:lnTo>
                      <a:pt x="160" y="662"/>
                    </a:lnTo>
                    <a:lnTo>
                      <a:pt x="91" y="602"/>
                    </a:lnTo>
                    <a:lnTo>
                      <a:pt x="38" y="534"/>
                    </a:lnTo>
                    <a:lnTo>
                      <a:pt x="23" y="497"/>
                    </a:lnTo>
                    <a:lnTo>
                      <a:pt x="8" y="451"/>
                    </a:lnTo>
                    <a:lnTo>
                      <a:pt x="0" y="414"/>
                    </a:lnTo>
                    <a:lnTo>
                      <a:pt x="0" y="369"/>
                    </a:lnTo>
                    <a:lnTo>
                      <a:pt x="8" y="301"/>
                    </a:lnTo>
                    <a:lnTo>
                      <a:pt x="30" y="233"/>
                    </a:lnTo>
                    <a:lnTo>
                      <a:pt x="61" y="173"/>
                    </a:lnTo>
                    <a:lnTo>
                      <a:pt x="114" y="120"/>
                    </a:lnTo>
                  </a:path>
                </a:pathLst>
              </a:custGeom>
              <a:noFill/>
              <a:ln w="12700" cap="rnd" cmpd="sng">
                <a:solidFill>
                  <a:srgbClr val="000000"/>
                </a:solidFill>
                <a:prstDash val="solid"/>
                <a:round/>
                <a:headEnd type="none" w="med" len="med"/>
                <a:tailEnd type="none" w="med" len="med"/>
              </a:ln>
              <a:effectLst/>
            </p:spPr>
            <p:txBody>
              <a:bodyPr/>
              <a:lstStyle/>
              <a:p>
                <a:endParaRPr lang="en-US" dirty="0"/>
              </a:p>
            </p:txBody>
          </p:sp>
          <p:sp>
            <p:nvSpPr>
              <p:cNvPr id="36" name="Freeform 116"/>
              <p:cNvSpPr>
                <a:spLocks/>
              </p:cNvSpPr>
              <p:nvPr/>
            </p:nvSpPr>
            <p:spPr bwMode="auto">
              <a:xfrm>
                <a:off x="3877" y="2098"/>
                <a:ext cx="479" cy="387"/>
              </a:xfrm>
              <a:custGeom>
                <a:avLst/>
                <a:gdLst/>
                <a:ahLst/>
                <a:cxnLst>
                  <a:cxn ang="0">
                    <a:pos x="228" y="47"/>
                  </a:cxn>
                  <a:cxn ang="0">
                    <a:pos x="283" y="31"/>
                  </a:cxn>
                  <a:cxn ang="0">
                    <a:pos x="346" y="16"/>
                  </a:cxn>
                  <a:cxn ang="0">
                    <a:pos x="409" y="8"/>
                  </a:cxn>
                  <a:cxn ang="0">
                    <a:pos x="472" y="0"/>
                  </a:cxn>
                  <a:cxn ang="0">
                    <a:pos x="519" y="16"/>
                  </a:cxn>
                  <a:cxn ang="0">
                    <a:pos x="534" y="39"/>
                  </a:cxn>
                  <a:cxn ang="0">
                    <a:pos x="558" y="125"/>
                  </a:cxn>
                  <a:cxn ang="0">
                    <a:pos x="550" y="234"/>
                  </a:cxn>
                  <a:cxn ang="0">
                    <a:pos x="534" y="296"/>
                  </a:cxn>
                  <a:cxn ang="0">
                    <a:pos x="424" y="304"/>
                  </a:cxn>
                  <a:cxn ang="0">
                    <a:pos x="346" y="327"/>
                  </a:cxn>
                  <a:cxn ang="0">
                    <a:pos x="251" y="366"/>
                  </a:cxn>
                  <a:cxn ang="0">
                    <a:pos x="204" y="413"/>
                  </a:cxn>
                  <a:cxn ang="0">
                    <a:pos x="189" y="467"/>
                  </a:cxn>
                  <a:cxn ang="0">
                    <a:pos x="134" y="335"/>
                  </a:cxn>
                  <a:cxn ang="0">
                    <a:pos x="47" y="234"/>
                  </a:cxn>
                  <a:cxn ang="0">
                    <a:pos x="0" y="195"/>
                  </a:cxn>
                  <a:cxn ang="0">
                    <a:pos x="0" y="171"/>
                  </a:cxn>
                  <a:cxn ang="0">
                    <a:pos x="47" y="125"/>
                  </a:cxn>
                  <a:cxn ang="0">
                    <a:pos x="118" y="86"/>
                  </a:cxn>
                  <a:cxn ang="0">
                    <a:pos x="173" y="62"/>
                  </a:cxn>
                  <a:cxn ang="0">
                    <a:pos x="228" y="47"/>
                  </a:cxn>
                </a:cxnLst>
                <a:rect l="0" t="0" r="r" b="b"/>
                <a:pathLst>
                  <a:path w="559" h="468">
                    <a:moveTo>
                      <a:pt x="228" y="47"/>
                    </a:moveTo>
                    <a:lnTo>
                      <a:pt x="283" y="31"/>
                    </a:lnTo>
                    <a:lnTo>
                      <a:pt x="346" y="16"/>
                    </a:lnTo>
                    <a:lnTo>
                      <a:pt x="409" y="8"/>
                    </a:lnTo>
                    <a:lnTo>
                      <a:pt x="472" y="0"/>
                    </a:lnTo>
                    <a:lnTo>
                      <a:pt x="519" y="16"/>
                    </a:lnTo>
                    <a:lnTo>
                      <a:pt x="534" y="39"/>
                    </a:lnTo>
                    <a:lnTo>
                      <a:pt x="558" y="125"/>
                    </a:lnTo>
                    <a:lnTo>
                      <a:pt x="550" y="234"/>
                    </a:lnTo>
                    <a:lnTo>
                      <a:pt x="534" y="296"/>
                    </a:lnTo>
                    <a:lnTo>
                      <a:pt x="424" y="304"/>
                    </a:lnTo>
                    <a:lnTo>
                      <a:pt x="346" y="327"/>
                    </a:lnTo>
                    <a:lnTo>
                      <a:pt x="251" y="366"/>
                    </a:lnTo>
                    <a:lnTo>
                      <a:pt x="204" y="413"/>
                    </a:lnTo>
                    <a:lnTo>
                      <a:pt x="189" y="467"/>
                    </a:lnTo>
                    <a:lnTo>
                      <a:pt x="134" y="335"/>
                    </a:lnTo>
                    <a:lnTo>
                      <a:pt x="47" y="234"/>
                    </a:lnTo>
                    <a:lnTo>
                      <a:pt x="0" y="195"/>
                    </a:lnTo>
                    <a:lnTo>
                      <a:pt x="0" y="171"/>
                    </a:lnTo>
                    <a:lnTo>
                      <a:pt x="47" y="125"/>
                    </a:lnTo>
                    <a:lnTo>
                      <a:pt x="118" y="86"/>
                    </a:lnTo>
                    <a:lnTo>
                      <a:pt x="173" y="62"/>
                    </a:lnTo>
                    <a:lnTo>
                      <a:pt x="228" y="47"/>
                    </a:lnTo>
                  </a:path>
                </a:pathLst>
              </a:custGeom>
              <a:gradFill rotWithShape="0">
                <a:gsLst>
                  <a:gs pos="0">
                    <a:srgbClr val="FAFD00"/>
                  </a:gs>
                  <a:gs pos="100000">
                    <a:srgbClr val="FAFD00">
                      <a:gamma/>
                      <a:shade val="89804"/>
                      <a:invGamma/>
                    </a:srgbClr>
                  </a:gs>
                </a:gsLst>
                <a:lin ang="5400000" scaled="1"/>
              </a:gradFill>
              <a:ln w="12700" cap="rnd" cmpd="sng">
                <a:solidFill>
                  <a:srgbClr val="FAFD00"/>
                </a:solidFill>
                <a:prstDash val="solid"/>
                <a:round/>
                <a:headEnd type="none" w="med" len="med"/>
                <a:tailEnd type="none" w="med" len="med"/>
              </a:ln>
              <a:effectLst/>
            </p:spPr>
            <p:txBody>
              <a:bodyPr/>
              <a:lstStyle/>
              <a:p>
                <a:endParaRPr lang="en-US" dirty="0"/>
              </a:p>
            </p:txBody>
          </p:sp>
          <p:sp>
            <p:nvSpPr>
              <p:cNvPr id="37" name="Oval 117"/>
              <p:cNvSpPr>
                <a:spLocks noChangeArrowheads="1"/>
              </p:cNvSpPr>
              <p:nvPr/>
            </p:nvSpPr>
            <p:spPr bwMode="auto">
              <a:xfrm>
                <a:off x="4297" y="2092"/>
                <a:ext cx="32" cy="24"/>
              </a:xfrm>
              <a:prstGeom prst="ellipse">
                <a:avLst/>
              </a:prstGeom>
              <a:solidFill>
                <a:srgbClr val="000000"/>
              </a:solidFill>
              <a:ln w="12700">
                <a:solidFill>
                  <a:srgbClr val="000000"/>
                </a:solidFill>
                <a:round/>
                <a:headEnd/>
                <a:tailEnd/>
              </a:ln>
              <a:effectLst/>
            </p:spPr>
            <p:txBody>
              <a:bodyPr wrap="none" anchor="ctr"/>
              <a:lstStyle/>
              <a:p>
                <a:endParaRPr lang="en-US" dirty="0"/>
              </a:p>
            </p:txBody>
          </p:sp>
          <p:sp>
            <p:nvSpPr>
              <p:cNvPr id="38" name="Oval 118"/>
              <p:cNvSpPr>
                <a:spLocks noChangeArrowheads="1"/>
              </p:cNvSpPr>
              <p:nvPr/>
            </p:nvSpPr>
            <p:spPr bwMode="auto">
              <a:xfrm>
                <a:off x="4570" y="2117"/>
                <a:ext cx="33" cy="25"/>
              </a:xfrm>
              <a:prstGeom prst="ellipse">
                <a:avLst/>
              </a:prstGeom>
              <a:solidFill>
                <a:srgbClr val="000000"/>
              </a:solidFill>
              <a:ln w="12700">
                <a:solidFill>
                  <a:srgbClr val="000000"/>
                </a:solidFill>
                <a:round/>
                <a:headEnd/>
                <a:tailEnd/>
              </a:ln>
              <a:effectLst/>
            </p:spPr>
            <p:txBody>
              <a:bodyPr wrap="none" anchor="ctr"/>
              <a:lstStyle/>
              <a:p>
                <a:endParaRPr lang="en-US" dirty="0"/>
              </a:p>
            </p:txBody>
          </p:sp>
          <p:sp>
            <p:nvSpPr>
              <p:cNvPr id="39" name="Oval 119"/>
              <p:cNvSpPr>
                <a:spLocks noChangeArrowheads="1"/>
              </p:cNvSpPr>
              <p:nvPr/>
            </p:nvSpPr>
            <p:spPr bwMode="auto">
              <a:xfrm>
                <a:off x="4902" y="2437"/>
                <a:ext cx="26" cy="32"/>
              </a:xfrm>
              <a:prstGeom prst="ellipse">
                <a:avLst/>
              </a:prstGeom>
              <a:solidFill>
                <a:srgbClr val="000000"/>
              </a:solidFill>
              <a:ln w="12700">
                <a:solidFill>
                  <a:srgbClr val="000000"/>
                </a:solidFill>
                <a:round/>
                <a:headEnd/>
                <a:tailEnd/>
              </a:ln>
              <a:effectLst/>
            </p:spPr>
            <p:txBody>
              <a:bodyPr wrap="none" anchor="ctr"/>
              <a:lstStyle/>
              <a:p>
                <a:endParaRPr lang="en-US" dirty="0"/>
              </a:p>
            </p:txBody>
          </p:sp>
          <p:sp>
            <p:nvSpPr>
              <p:cNvPr id="40" name="Oval 120"/>
              <p:cNvSpPr>
                <a:spLocks noChangeArrowheads="1"/>
              </p:cNvSpPr>
              <p:nvPr/>
            </p:nvSpPr>
            <p:spPr bwMode="auto">
              <a:xfrm>
                <a:off x="4616" y="2652"/>
                <a:ext cx="32" cy="24"/>
              </a:xfrm>
              <a:prstGeom prst="ellipse">
                <a:avLst/>
              </a:prstGeom>
              <a:solidFill>
                <a:srgbClr val="000000"/>
              </a:solidFill>
              <a:ln w="12700">
                <a:solidFill>
                  <a:srgbClr val="000000"/>
                </a:solidFill>
                <a:round/>
                <a:headEnd/>
                <a:tailEnd/>
              </a:ln>
              <a:effectLst/>
            </p:spPr>
            <p:txBody>
              <a:bodyPr wrap="none" anchor="ctr"/>
              <a:lstStyle/>
              <a:p>
                <a:endParaRPr lang="en-US" dirty="0"/>
              </a:p>
            </p:txBody>
          </p:sp>
          <p:sp>
            <p:nvSpPr>
              <p:cNvPr id="41" name="Oval 121"/>
              <p:cNvSpPr>
                <a:spLocks noChangeArrowheads="1"/>
              </p:cNvSpPr>
              <p:nvPr/>
            </p:nvSpPr>
            <p:spPr bwMode="auto">
              <a:xfrm>
                <a:off x="4649" y="2771"/>
                <a:ext cx="32" cy="25"/>
              </a:xfrm>
              <a:prstGeom prst="ellipse">
                <a:avLst/>
              </a:prstGeom>
              <a:solidFill>
                <a:srgbClr val="000000"/>
              </a:solidFill>
              <a:ln w="12700">
                <a:solidFill>
                  <a:srgbClr val="000000"/>
                </a:solidFill>
                <a:round/>
                <a:headEnd/>
                <a:tailEnd/>
              </a:ln>
              <a:effectLst/>
            </p:spPr>
            <p:txBody>
              <a:bodyPr wrap="none" anchor="ctr"/>
              <a:lstStyle/>
              <a:p>
                <a:endParaRPr lang="en-US" dirty="0"/>
              </a:p>
            </p:txBody>
          </p:sp>
          <p:sp>
            <p:nvSpPr>
              <p:cNvPr id="42" name="Oval 122"/>
              <p:cNvSpPr>
                <a:spLocks noChangeArrowheads="1"/>
              </p:cNvSpPr>
              <p:nvPr/>
            </p:nvSpPr>
            <p:spPr bwMode="auto">
              <a:xfrm>
                <a:off x="4466" y="2563"/>
                <a:ext cx="39" cy="25"/>
              </a:xfrm>
              <a:prstGeom prst="ellipse">
                <a:avLst/>
              </a:prstGeom>
              <a:solidFill>
                <a:srgbClr val="000000"/>
              </a:solidFill>
              <a:ln w="12700">
                <a:solidFill>
                  <a:srgbClr val="000000"/>
                </a:solidFill>
                <a:round/>
                <a:headEnd/>
                <a:tailEnd/>
              </a:ln>
              <a:effectLst/>
            </p:spPr>
            <p:txBody>
              <a:bodyPr wrap="none" anchor="ctr"/>
              <a:lstStyle/>
              <a:p>
                <a:endParaRPr lang="en-US" dirty="0"/>
              </a:p>
            </p:txBody>
          </p:sp>
          <p:sp>
            <p:nvSpPr>
              <p:cNvPr id="43" name="Oval 123"/>
              <p:cNvSpPr>
                <a:spLocks noChangeArrowheads="1"/>
              </p:cNvSpPr>
              <p:nvPr/>
            </p:nvSpPr>
            <p:spPr bwMode="auto">
              <a:xfrm>
                <a:off x="3770" y="2614"/>
                <a:ext cx="32" cy="31"/>
              </a:xfrm>
              <a:prstGeom prst="ellipse">
                <a:avLst/>
              </a:prstGeom>
              <a:solidFill>
                <a:schemeClr val="tx2"/>
              </a:solidFill>
              <a:ln w="12700">
                <a:solidFill>
                  <a:srgbClr val="000000"/>
                </a:solidFill>
                <a:round/>
                <a:headEnd/>
                <a:tailEnd/>
              </a:ln>
              <a:effectLst/>
            </p:spPr>
            <p:txBody>
              <a:bodyPr wrap="none" anchor="ctr"/>
              <a:lstStyle/>
              <a:p>
                <a:endParaRPr lang="en-US" dirty="0"/>
              </a:p>
            </p:txBody>
          </p:sp>
          <p:sp>
            <p:nvSpPr>
              <p:cNvPr id="44" name="Oval 124"/>
              <p:cNvSpPr>
                <a:spLocks noChangeArrowheads="1"/>
              </p:cNvSpPr>
              <p:nvPr/>
            </p:nvSpPr>
            <p:spPr bwMode="auto">
              <a:xfrm>
                <a:off x="3978" y="2664"/>
                <a:ext cx="26" cy="31"/>
              </a:xfrm>
              <a:prstGeom prst="ellipse">
                <a:avLst/>
              </a:prstGeom>
              <a:solidFill>
                <a:srgbClr val="000000"/>
              </a:solidFill>
              <a:ln w="12700">
                <a:solidFill>
                  <a:srgbClr val="000000"/>
                </a:solidFill>
                <a:round/>
                <a:headEnd/>
                <a:tailEnd/>
              </a:ln>
              <a:effectLst/>
            </p:spPr>
            <p:txBody>
              <a:bodyPr wrap="none" anchor="ctr"/>
              <a:lstStyle/>
              <a:p>
                <a:endParaRPr lang="en-US" dirty="0"/>
              </a:p>
            </p:txBody>
          </p:sp>
          <p:sp>
            <p:nvSpPr>
              <p:cNvPr id="45" name="Oval 125"/>
              <p:cNvSpPr>
                <a:spLocks noChangeArrowheads="1"/>
              </p:cNvSpPr>
              <p:nvPr/>
            </p:nvSpPr>
            <p:spPr bwMode="auto">
              <a:xfrm>
                <a:off x="3953" y="2752"/>
                <a:ext cx="25" cy="31"/>
              </a:xfrm>
              <a:prstGeom prst="ellipse">
                <a:avLst/>
              </a:prstGeom>
              <a:solidFill>
                <a:srgbClr val="000000"/>
              </a:solidFill>
              <a:ln w="12700">
                <a:solidFill>
                  <a:srgbClr val="000000"/>
                </a:solidFill>
                <a:round/>
                <a:headEnd/>
                <a:tailEnd/>
              </a:ln>
              <a:effectLst/>
            </p:spPr>
            <p:txBody>
              <a:bodyPr wrap="none" anchor="ctr"/>
              <a:lstStyle/>
              <a:p>
                <a:endParaRPr lang="en-US" dirty="0"/>
              </a:p>
            </p:txBody>
          </p:sp>
          <p:sp>
            <p:nvSpPr>
              <p:cNvPr id="46" name="Oval 126"/>
              <p:cNvSpPr>
                <a:spLocks noChangeArrowheads="1"/>
              </p:cNvSpPr>
              <p:nvPr/>
            </p:nvSpPr>
            <p:spPr bwMode="auto">
              <a:xfrm>
                <a:off x="4252" y="2739"/>
                <a:ext cx="25" cy="32"/>
              </a:xfrm>
              <a:prstGeom prst="ellipse">
                <a:avLst/>
              </a:prstGeom>
              <a:solidFill>
                <a:srgbClr val="000000"/>
              </a:solidFill>
              <a:ln w="12700">
                <a:solidFill>
                  <a:srgbClr val="000000"/>
                </a:solidFill>
                <a:round/>
                <a:headEnd/>
                <a:tailEnd/>
              </a:ln>
              <a:effectLst/>
            </p:spPr>
            <p:txBody>
              <a:bodyPr wrap="none" anchor="ctr"/>
              <a:lstStyle/>
              <a:p>
                <a:endParaRPr lang="en-US" dirty="0"/>
              </a:p>
            </p:txBody>
          </p:sp>
          <p:sp>
            <p:nvSpPr>
              <p:cNvPr id="47" name="Oval 127"/>
              <p:cNvSpPr>
                <a:spLocks noChangeArrowheads="1"/>
              </p:cNvSpPr>
              <p:nvPr/>
            </p:nvSpPr>
            <p:spPr bwMode="auto">
              <a:xfrm>
                <a:off x="4271" y="2582"/>
                <a:ext cx="52" cy="32"/>
              </a:xfrm>
              <a:prstGeom prst="ellipse">
                <a:avLst/>
              </a:prstGeom>
              <a:solidFill>
                <a:srgbClr val="000000"/>
              </a:solidFill>
              <a:ln w="12700">
                <a:solidFill>
                  <a:srgbClr val="000000"/>
                </a:solidFill>
                <a:round/>
                <a:headEnd/>
                <a:tailEnd/>
              </a:ln>
              <a:effectLst/>
            </p:spPr>
            <p:txBody>
              <a:bodyPr wrap="none" anchor="ctr"/>
              <a:lstStyle/>
              <a:p>
                <a:endParaRPr lang="en-US" dirty="0"/>
              </a:p>
            </p:txBody>
          </p:sp>
          <p:sp>
            <p:nvSpPr>
              <p:cNvPr id="48" name="Oval 128"/>
              <p:cNvSpPr>
                <a:spLocks noChangeArrowheads="1"/>
              </p:cNvSpPr>
              <p:nvPr/>
            </p:nvSpPr>
            <p:spPr bwMode="auto">
              <a:xfrm>
                <a:off x="4121" y="2551"/>
                <a:ext cx="26" cy="25"/>
              </a:xfrm>
              <a:prstGeom prst="ellipse">
                <a:avLst/>
              </a:prstGeom>
              <a:solidFill>
                <a:srgbClr val="000000"/>
              </a:solidFill>
              <a:ln w="12700">
                <a:solidFill>
                  <a:srgbClr val="000000"/>
                </a:solidFill>
                <a:round/>
                <a:headEnd/>
                <a:tailEnd/>
              </a:ln>
              <a:effectLst/>
            </p:spPr>
            <p:txBody>
              <a:bodyPr wrap="none" anchor="ctr"/>
              <a:lstStyle/>
              <a:p>
                <a:endParaRPr lang="en-US" dirty="0"/>
              </a:p>
            </p:txBody>
          </p:sp>
          <p:sp>
            <p:nvSpPr>
              <p:cNvPr id="49" name="Oval 129"/>
              <p:cNvSpPr>
                <a:spLocks noChangeArrowheads="1"/>
              </p:cNvSpPr>
              <p:nvPr/>
            </p:nvSpPr>
            <p:spPr bwMode="auto">
              <a:xfrm>
                <a:off x="4031" y="2299"/>
                <a:ext cx="572" cy="283"/>
              </a:xfrm>
              <a:prstGeom prst="ellipse">
                <a:avLst/>
              </a:prstGeom>
              <a:noFill/>
              <a:ln w="12700">
                <a:solidFill>
                  <a:srgbClr val="000000"/>
                </a:solidFill>
                <a:round/>
                <a:headEnd/>
                <a:tailEnd/>
              </a:ln>
              <a:effectLst/>
            </p:spPr>
            <p:txBody>
              <a:bodyPr wrap="none" anchor="ctr"/>
              <a:lstStyle/>
              <a:p>
                <a:endParaRPr lang="en-US" dirty="0"/>
              </a:p>
            </p:txBody>
          </p:sp>
          <p:sp>
            <p:nvSpPr>
              <p:cNvPr id="50" name="Oval 130"/>
              <p:cNvSpPr>
                <a:spLocks noChangeArrowheads="1"/>
              </p:cNvSpPr>
              <p:nvPr/>
            </p:nvSpPr>
            <p:spPr bwMode="auto">
              <a:xfrm>
                <a:off x="4050" y="2343"/>
                <a:ext cx="546" cy="252"/>
              </a:xfrm>
              <a:prstGeom prst="ellipse">
                <a:avLst/>
              </a:prstGeom>
              <a:solidFill>
                <a:srgbClr val="FFFFFF"/>
              </a:solidFill>
              <a:ln w="12700">
                <a:solidFill>
                  <a:srgbClr val="000000"/>
                </a:solidFill>
                <a:round/>
                <a:headEnd/>
                <a:tailEnd/>
              </a:ln>
              <a:effectLst/>
            </p:spPr>
            <p:txBody>
              <a:bodyPr wrap="none" anchor="ctr"/>
              <a:lstStyle/>
              <a:p>
                <a:endParaRPr lang="en-US" dirty="0"/>
              </a:p>
            </p:txBody>
          </p:sp>
          <p:sp>
            <p:nvSpPr>
              <p:cNvPr id="51" name="Oval 131"/>
              <p:cNvSpPr>
                <a:spLocks noChangeArrowheads="1"/>
              </p:cNvSpPr>
              <p:nvPr/>
            </p:nvSpPr>
            <p:spPr bwMode="auto">
              <a:xfrm>
                <a:off x="4329" y="2280"/>
                <a:ext cx="33" cy="32"/>
              </a:xfrm>
              <a:prstGeom prst="ellipse">
                <a:avLst/>
              </a:prstGeom>
              <a:noFill/>
              <a:ln w="12700">
                <a:solidFill>
                  <a:srgbClr val="000000"/>
                </a:solidFill>
                <a:round/>
                <a:headEnd/>
                <a:tailEnd/>
              </a:ln>
              <a:effectLst/>
            </p:spPr>
            <p:txBody>
              <a:bodyPr wrap="none" anchor="ctr"/>
              <a:lstStyle/>
              <a:p>
                <a:endParaRPr lang="en-US" dirty="0"/>
              </a:p>
            </p:txBody>
          </p:sp>
          <p:sp>
            <p:nvSpPr>
              <p:cNvPr id="52" name="Line 132"/>
              <p:cNvSpPr>
                <a:spLocks noChangeShapeType="1"/>
              </p:cNvSpPr>
              <p:nvPr/>
            </p:nvSpPr>
            <p:spPr bwMode="auto">
              <a:xfrm flipH="1">
                <a:off x="4326" y="2264"/>
                <a:ext cx="59" cy="57"/>
              </a:xfrm>
              <a:prstGeom prst="line">
                <a:avLst/>
              </a:prstGeom>
              <a:noFill/>
              <a:ln w="12700">
                <a:solidFill>
                  <a:srgbClr val="000000"/>
                </a:solidFill>
                <a:round/>
                <a:headEnd/>
                <a:tailEnd/>
              </a:ln>
              <a:effectLst/>
            </p:spPr>
            <p:txBody>
              <a:bodyPr/>
              <a:lstStyle/>
              <a:p>
                <a:endParaRPr lang="en-US" dirty="0"/>
              </a:p>
            </p:txBody>
          </p:sp>
          <p:sp>
            <p:nvSpPr>
              <p:cNvPr id="53" name="Line 133"/>
              <p:cNvSpPr>
                <a:spLocks noChangeShapeType="1"/>
              </p:cNvSpPr>
              <p:nvPr/>
            </p:nvSpPr>
            <p:spPr bwMode="auto">
              <a:xfrm>
                <a:off x="4355" y="2289"/>
                <a:ext cx="0" cy="0"/>
              </a:xfrm>
              <a:prstGeom prst="line">
                <a:avLst/>
              </a:prstGeom>
              <a:noFill/>
              <a:ln w="12700">
                <a:solidFill>
                  <a:srgbClr val="000000"/>
                </a:solidFill>
                <a:round/>
                <a:headEnd/>
                <a:tailEnd/>
              </a:ln>
              <a:effectLst/>
            </p:spPr>
            <p:txBody>
              <a:bodyPr/>
              <a:lstStyle/>
              <a:p>
                <a:endParaRPr lang="en-US" dirty="0"/>
              </a:p>
            </p:txBody>
          </p:sp>
          <p:sp>
            <p:nvSpPr>
              <p:cNvPr id="54" name="Oval 134"/>
              <p:cNvSpPr>
                <a:spLocks noChangeArrowheads="1"/>
              </p:cNvSpPr>
              <p:nvPr/>
            </p:nvSpPr>
            <p:spPr bwMode="auto">
              <a:xfrm>
                <a:off x="4329" y="2283"/>
                <a:ext cx="26" cy="25"/>
              </a:xfrm>
              <a:prstGeom prst="ellipse">
                <a:avLst/>
              </a:prstGeom>
              <a:solidFill>
                <a:srgbClr val="000000"/>
              </a:solidFill>
              <a:ln w="12700">
                <a:solidFill>
                  <a:srgbClr val="000000"/>
                </a:solidFill>
                <a:round/>
                <a:headEnd/>
                <a:tailEnd/>
              </a:ln>
              <a:effectLst/>
            </p:spPr>
            <p:txBody>
              <a:bodyPr wrap="none" anchor="ctr"/>
              <a:lstStyle/>
              <a:p>
                <a:endParaRPr lang="en-US" dirty="0"/>
              </a:p>
            </p:txBody>
          </p:sp>
          <p:sp>
            <p:nvSpPr>
              <p:cNvPr id="55" name="Oval 135"/>
              <p:cNvSpPr>
                <a:spLocks noChangeArrowheads="1"/>
              </p:cNvSpPr>
              <p:nvPr/>
            </p:nvSpPr>
            <p:spPr bwMode="auto">
              <a:xfrm>
                <a:off x="4590" y="2413"/>
                <a:ext cx="32" cy="24"/>
              </a:xfrm>
              <a:prstGeom prst="ellipse">
                <a:avLst/>
              </a:prstGeom>
              <a:solidFill>
                <a:srgbClr val="000000"/>
              </a:solidFill>
              <a:ln w="12700">
                <a:solidFill>
                  <a:srgbClr val="000000"/>
                </a:solidFill>
                <a:round/>
                <a:headEnd/>
                <a:tailEnd/>
              </a:ln>
              <a:effectLst/>
            </p:spPr>
            <p:txBody>
              <a:bodyPr wrap="none" anchor="ctr"/>
              <a:lstStyle/>
              <a:p>
                <a:endParaRPr lang="en-US" dirty="0"/>
              </a:p>
            </p:txBody>
          </p:sp>
          <p:sp>
            <p:nvSpPr>
              <p:cNvPr id="56" name="Oval 136"/>
              <p:cNvSpPr>
                <a:spLocks noChangeArrowheads="1"/>
              </p:cNvSpPr>
              <p:nvPr/>
            </p:nvSpPr>
            <p:spPr bwMode="auto">
              <a:xfrm>
                <a:off x="4037" y="2123"/>
                <a:ext cx="25" cy="31"/>
              </a:xfrm>
              <a:prstGeom prst="ellipse">
                <a:avLst/>
              </a:prstGeom>
              <a:solidFill>
                <a:schemeClr val="tx2"/>
              </a:solidFill>
              <a:ln w="12700">
                <a:solidFill>
                  <a:srgbClr val="000000"/>
                </a:solidFill>
                <a:round/>
                <a:headEnd/>
                <a:tailEnd/>
              </a:ln>
              <a:effectLst/>
            </p:spPr>
            <p:txBody>
              <a:bodyPr wrap="none" anchor="ctr"/>
              <a:lstStyle/>
              <a:p>
                <a:endParaRPr lang="en-US" dirty="0"/>
              </a:p>
            </p:txBody>
          </p:sp>
          <p:sp>
            <p:nvSpPr>
              <p:cNvPr id="57" name="Freeform 137"/>
              <p:cNvSpPr>
                <a:spLocks/>
              </p:cNvSpPr>
              <p:nvPr/>
            </p:nvSpPr>
            <p:spPr bwMode="auto">
              <a:xfrm>
                <a:off x="4053" y="2132"/>
                <a:ext cx="144" cy="184"/>
              </a:xfrm>
              <a:custGeom>
                <a:avLst/>
                <a:gdLst/>
                <a:ahLst/>
                <a:cxnLst>
                  <a:cxn ang="0">
                    <a:pos x="0" y="0"/>
                  </a:cxn>
                  <a:cxn ang="0">
                    <a:pos x="0" y="0"/>
                  </a:cxn>
                  <a:cxn ang="0">
                    <a:pos x="38" y="15"/>
                  </a:cxn>
                  <a:cxn ang="0">
                    <a:pos x="68" y="38"/>
                  </a:cxn>
                  <a:cxn ang="0">
                    <a:pos x="99" y="76"/>
                  </a:cxn>
                  <a:cxn ang="0">
                    <a:pos x="121" y="107"/>
                  </a:cxn>
                  <a:cxn ang="0">
                    <a:pos x="137" y="145"/>
                  </a:cxn>
                  <a:cxn ang="0">
                    <a:pos x="152" y="175"/>
                  </a:cxn>
                  <a:cxn ang="0">
                    <a:pos x="159" y="213"/>
                  </a:cxn>
                  <a:cxn ang="0">
                    <a:pos x="167" y="221"/>
                  </a:cxn>
                </a:cxnLst>
                <a:rect l="0" t="0" r="r" b="b"/>
                <a:pathLst>
                  <a:path w="168" h="222">
                    <a:moveTo>
                      <a:pt x="0" y="0"/>
                    </a:moveTo>
                    <a:lnTo>
                      <a:pt x="0" y="0"/>
                    </a:lnTo>
                    <a:lnTo>
                      <a:pt x="38" y="15"/>
                    </a:lnTo>
                    <a:lnTo>
                      <a:pt x="68" y="38"/>
                    </a:lnTo>
                    <a:lnTo>
                      <a:pt x="99" y="76"/>
                    </a:lnTo>
                    <a:lnTo>
                      <a:pt x="121" y="107"/>
                    </a:lnTo>
                    <a:lnTo>
                      <a:pt x="137" y="145"/>
                    </a:lnTo>
                    <a:lnTo>
                      <a:pt x="152" y="175"/>
                    </a:lnTo>
                    <a:lnTo>
                      <a:pt x="159" y="213"/>
                    </a:lnTo>
                    <a:lnTo>
                      <a:pt x="167" y="221"/>
                    </a:lnTo>
                  </a:path>
                </a:pathLst>
              </a:custGeom>
              <a:noFill/>
              <a:ln w="12700" cap="rnd" cmpd="sng">
                <a:solidFill>
                  <a:srgbClr val="000000"/>
                </a:solidFill>
                <a:prstDash val="solid"/>
                <a:round/>
                <a:headEnd type="none" w="med" len="med"/>
                <a:tailEnd type="none" w="med" len="med"/>
              </a:ln>
              <a:effectLst/>
            </p:spPr>
            <p:txBody>
              <a:bodyPr/>
              <a:lstStyle/>
              <a:p>
                <a:endParaRPr lang="en-US" dirty="0"/>
              </a:p>
            </p:txBody>
          </p:sp>
          <p:sp>
            <p:nvSpPr>
              <p:cNvPr id="58" name="Freeform 138"/>
              <p:cNvSpPr>
                <a:spLocks/>
              </p:cNvSpPr>
              <p:nvPr/>
            </p:nvSpPr>
            <p:spPr bwMode="auto">
              <a:xfrm>
                <a:off x="4047" y="2139"/>
                <a:ext cx="39" cy="211"/>
              </a:xfrm>
              <a:custGeom>
                <a:avLst/>
                <a:gdLst/>
                <a:ahLst/>
                <a:cxnLst>
                  <a:cxn ang="0">
                    <a:pos x="0" y="0"/>
                  </a:cxn>
                  <a:cxn ang="0">
                    <a:pos x="0" y="0"/>
                  </a:cxn>
                  <a:cxn ang="0">
                    <a:pos x="26" y="39"/>
                  </a:cxn>
                  <a:cxn ang="0">
                    <a:pos x="39" y="70"/>
                  </a:cxn>
                  <a:cxn ang="0">
                    <a:pos x="45" y="108"/>
                  </a:cxn>
                  <a:cxn ang="0">
                    <a:pos x="45" y="155"/>
                  </a:cxn>
                  <a:cxn ang="0">
                    <a:pos x="45" y="201"/>
                  </a:cxn>
                  <a:cxn ang="0">
                    <a:pos x="45" y="247"/>
                  </a:cxn>
                  <a:cxn ang="0">
                    <a:pos x="45" y="255"/>
                  </a:cxn>
                </a:cxnLst>
                <a:rect l="0" t="0" r="r" b="b"/>
                <a:pathLst>
                  <a:path w="46" h="256">
                    <a:moveTo>
                      <a:pt x="0" y="0"/>
                    </a:moveTo>
                    <a:lnTo>
                      <a:pt x="0" y="0"/>
                    </a:lnTo>
                    <a:lnTo>
                      <a:pt x="26" y="39"/>
                    </a:lnTo>
                    <a:lnTo>
                      <a:pt x="39" y="70"/>
                    </a:lnTo>
                    <a:lnTo>
                      <a:pt x="45" y="108"/>
                    </a:lnTo>
                    <a:lnTo>
                      <a:pt x="45" y="155"/>
                    </a:lnTo>
                    <a:lnTo>
                      <a:pt x="45" y="201"/>
                    </a:lnTo>
                    <a:lnTo>
                      <a:pt x="45" y="247"/>
                    </a:lnTo>
                    <a:lnTo>
                      <a:pt x="45" y="255"/>
                    </a:lnTo>
                  </a:path>
                </a:pathLst>
              </a:custGeom>
              <a:noFill/>
              <a:ln w="12700" cap="rnd" cmpd="sng">
                <a:solidFill>
                  <a:srgbClr val="000000"/>
                </a:solidFill>
                <a:prstDash val="solid"/>
                <a:round/>
                <a:headEnd type="none" w="med" len="med"/>
                <a:tailEnd type="none" w="med" len="med"/>
              </a:ln>
              <a:effectLst/>
            </p:spPr>
            <p:txBody>
              <a:bodyPr/>
              <a:lstStyle/>
              <a:p>
                <a:endParaRPr lang="en-US" dirty="0"/>
              </a:p>
            </p:txBody>
          </p:sp>
          <p:sp>
            <p:nvSpPr>
              <p:cNvPr id="59" name="Arc 139"/>
              <p:cNvSpPr>
                <a:spLocks/>
              </p:cNvSpPr>
              <p:nvPr/>
            </p:nvSpPr>
            <p:spPr bwMode="auto">
              <a:xfrm>
                <a:off x="4180" y="2312"/>
                <a:ext cx="16" cy="53"/>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700" cap="rnd">
                <a:solidFill>
                  <a:srgbClr val="000000"/>
                </a:solidFill>
                <a:round/>
                <a:headEnd/>
                <a:tailEnd/>
              </a:ln>
              <a:effectLst/>
            </p:spPr>
            <p:txBody>
              <a:bodyPr/>
              <a:lstStyle/>
              <a:p>
                <a:endParaRPr lang="en-US" dirty="0"/>
              </a:p>
            </p:txBody>
          </p:sp>
          <p:sp>
            <p:nvSpPr>
              <p:cNvPr id="60" name="Freeform 140"/>
              <p:cNvSpPr>
                <a:spLocks/>
              </p:cNvSpPr>
              <p:nvPr/>
            </p:nvSpPr>
            <p:spPr bwMode="auto">
              <a:xfrm>
                <a:off x="4326" y="2305"/>
                <a:ext cx="21" cy="39"/>
              </a:xfrm>
              <a:custGeom>
                <a:avLst/>
                <a:gdLst/>
                <a:ahLst/>
                <a:cxnLst>
                  <a:cxn ang="0">
                    <a:pos x="23" y="0"/>
                  </a:cxn>
                  <a:cxn ang="0">
                    <a:pos x="12" y="23"/>
                  </a:cxn>
                  <a:cxn ang="0">
                    <a:pos x="12" y="38"/>
                  </a:cxn>
                  <a:cxn ang="0">
                    <a:pos x="0" y="46"/>
                  </a:cxn>
                </a:cxnLst>
                <a:rect l="0" t="0" r="r" b="b"/>
                <a:pathLst>
                  <a:path w="24" h="47">
                    <a:moveTo>
                      <a:pt x="23" y="0"/>
                    </a:moveTo>
                    <a:lnTo>
                      <a:pt x="12" y="23"/>
                    </a:lnTo>
                    <a:lnTo>
                      <a:pt x="12" y="38"/>
                    </a:lnTo>
                    <a:lnTo>
                      <a:pt x="0" y="46"/>
                    </a:lnTo>
                  </a:path>
                </a:pathLst>
              </a:custGeom>
              <a:noFill/>
              <a:ln w="12700" cap="rnd" cmpd="sng">
                <a:solidFill>
                  <a:srgbClr val="000000"/>
                </a:solidFill>
                <a:prstDash val="solid"/>
                <a:round/>
                <a:headEnd type="none" w="med" len="med"/>
                <a:tailEnd type="none" w="med" len="med"/>
              </a:ln>
              <a:effectLst/>
            </p:spPr>
            <p:txBody>
              <a:bodyPr/>
              <a:lstStyle/>
              <a:p>
                <a:endParaRPr lang="en-US" dirty="0"/>
              </a:p>
            </p:txBody>
          </p:sp>
          <p:sp>
            <p:nvSpPr>
              <p:cNvPr id="61" name="Oval 141"/>
              <p:cNvSpPr>
                <a:spLocks noChangeArrowheads="1"/>
              </p:cNvSpPr>
              <p:nvPr/>
            </p:nvSpPr>
            <p:spPr bwMode="auto">
              <a:xfrm>
                <a:off x="4181" y="2299"/>
                <a:ext cx="31" cy="25"/>
              </a:xfrm>
              <a:prstGeom prst="ellipse">
                <a:avLst/>
              </a:prstGeom>
              <a:solidFill>
                <a:srgbClr val="000000"/>
              </a:solidFill>
              <a:ln w="12700">
                <a:solidFill>
                  <a:srgbClr val="000000"/>
                </a:solidFill>
                <a:round/>
                <a:headEnd/>
                <a:tailEnd/>
              </a:ln>
              <a:effectLst/>
            </p:spPr>
            <p:txBody>
              <a:bodyPr wrap="none" anchor="ctr"/>
              <a:lstStyle/>
              <a:p>
                <a:endParaRPr lang="en-US" dirty="0"/>
              </a:p>
            </p:txBody>
          </p:sp>
          <p:sp>
            <p:nvSpPr>
              <p:cNvPr id="62" name="Oval 142"/>
              <p:cNvSpPr>
                <a:spLocks noChangeArrowheads="1"/>
              </p:cNvSpPr>
              <p:nvPr/>
            </p:nvSpPr>
            <p:spPr bwMode="auto">
              <a:xfrm>
                <a:off x="3816" y="2488"/>
                <a:ext cx="32" cy="31"/>
              </a:xfrm>
              <a:prstGeom prst="ellipse">
                <a:avLst/>
              </a:prstGeom>
              <a:solidFill>
                <a:schemeClr val="tx2"/>
              </a:solidFill>
              <a:ln w="12700">
                <a:solidFill>
                  <a:srgbClr val="000000"/>
                </a:solidFill>
                <a:round/>
                <a:headEnd/>
                <a:tailEnd/>
              </a:ln>
              <a:effectLst/>
            </p:spPr>
            <p:txBody>
              <a:bodyPr wrap="none" anchor="ctr"/>
              <a:lstStyle/>
              <a:p>
                <a:endParaRPr lang="en-US" dirty="0"/>
              </a:p>
            </p:txBody>
          </p:sp>
          <p:sp>
            <p:nvSpPr>
              <p:cNvPr id="63" name="Oval 143"/>
              <p:cNvSpPr>
                <a:spLocks noChangeArrowheads="1"/>
              </p:cNvSpPr>
              <p:nvPr/>
            </p:nvSpPr>
            <p:spPr bwMode="auto">
              <a:xfrm>
                <a:off x="4063" y="2343"/>
                <a:ext cx="32" cy="31"/>
              </a:xfrm>
              <a:prstGeom prst="ellipse">
                <a:avLst/>
              </a:prstGeom>
              <a:solidFill>
                <a:srgbClr val="000000"/>
              </a:solidFill>
              <a:ln w="12700">
                <a:solidFill>
                  <a:srgbClr val="000000"/>
                </a:solidFill>
                <a:round/>
                <a:headEnd/>
                <a:tailEnd/>
              </a:ln>
              <a:effectLst/>
            </p:spPr>
            <p:txBody>
              <a:bodyPr wrap="none" anchor="ctr"/>
              <a:lstStyle/>
              <a:p>
                <a:endParaRPr lang="en-US" dirty="0"/>
              </a:p>
            </p:txBody>
          </p:sp>
          <p:sp>
            <p:nvSpPr>
              <p:cNvPr id="64" name="Freeform 144"/>
              <p:cNvSpPr>
                <a:spLocks/>
              </p:cNvSpPr>
              <p:nvPr/>
            </p:nvSpPr>
            <p:spPr bwMode="auto">
              <a:xfrm>
                <a:off x="4196" y="2088"/>
                <a:ext cx="125" cy="221"/>
              </a:xfrm>
              <a:custGeom>
                <a:avLst/>
                <a:gdLst/>
                <a:ahLst/>
                <a:cxnLst>
                  <a:cxn ang="0">
                    <a:pos x="145" y="0"/>
                  </a:cxn>
                  <a:cxn ang="0">
                    <a:pos x="145" y="0"/>
                  </a:cxn>
                  <a:cxn ang="0">
                    <a:pos x="114" y="15"/>
                  </a:cxn>
                  <a:cxn ang="0">
                    <a:pos x="84" y="38"/>
                  </a:cxn>
                  <a:cxn ang="0">
                    <a:pos x="61" y="68"/>
                  </a:cxn>
                  <a:cxn ang="0">
                    <a:pos x="38" y="99"/>
                  </a:cxn>
                  <a:cxn ang="0">
                    <a:pos x="23" y="129"/>
                  </a:cxn>
                  <a:cxn ang="0">
                    <a:pos x="8" y="175"/>
                  </a:cxn>
                  <a:cxn ang="0">
                    <a:pos x="0" y="220"/>
                  </a:cxn>
                  <a:cxn ang="0">
                    <a:pos x="0" y="266"/>
                  </a:cxn>
                </a:cxnLst>
                <a:rect l="0" t="0" r="r" b="b"/>
                <a:pathLst>
                  <a:path w="146" h="267">
                    <a:moveTo>
                      <a:pt x="145" y="0"/>
                    </a:moveTo>
                    <a:lnTo>
                      <a:pt x="145" y="0"/>
                    </a:lnTo>
                    <a:lnTo>
                      <a:pt x="114" y="15"/>
                    </a:lnTo>
                    <a:lnTo>
                      <a:pt x="84" y="38"/>
                    </a:lnTo>
                    <a:lnTo>
                      <a:pt x="61" y="68"/>
                    </a:lnTo>
                    <a:lnTo>
                      <a:pt x="38" y="99"/>
                    </a:lnTo>
                    <a:lnTo>
                      <a:pt x="23" y="129"/>
                    </a:lnTo>
                    <a:lnTo>
                      <a:pt x="8" y="175"/>
                    </a:lnTo>
                    <a:lnTo>
                      <a:pt x="0" y="220"/>
                    </a:lnTo>
                    <a:lnTo>
                      <a:pt x="0" y="266"/>
                    </a:lnTo>
                  </a:path>
                </a:pathLst>
              </a:custGeom>
              <a:noFill/>
              <a:ln w="12700" cap="rnd" cmpd="sng">
                <a:solidFill>
                  <a:srgbClr val="000000"/>
                </a:solidFill>
                <a:prstDash val="solid"/>
                <a:round/>
                <a:headEnd type="none" w="med" len="med"/>
                <a:tailEnd type="none" w="med" len="med"/>
              </a:ln>
              <a:effectLst/>
            </p:spPr>
            <p:txBody>
              <a:bodyPr/>
              <a:lstStyle/>
              <a:p>
                <a:endParaRPr lang="en-US" dirty="0"/>
              </a:p>
            </p:txBody>
          </p:sp>
          <p:sp>
            <p:nvSpPr>
              <p:cNvPr id="65" name="Arc 145"/>
              <p:cNvSpPr>
                <a:spLocks/>
              </p:cNvSpPr>
              <p:nvPr/>
            </p:nvSpPr>
            <p:spPr bwMode="auto">
              <a:xfrm>
                <a:off x="4483" y="2573"/>
                <a:ext cx="176" cy="208"/>
              </a:xfrm>
              <a:custGeom>
                <a:avLst/>
                <a:gdLst>
                  <a:gd name="G0" fmla="+- 105 0 0"/>
                  <a:gd name="G1" fmla="+- 21600 0 0"/>
                  <a:gd name="G2" fmla="+- 21600 0 0"/>
                  <a:gd name="T0" fmla="*/ 0 w 21705"/>
                  <a:gd name="T1" fmla="*/ 0 h 21600"/>
                  <a:gd name="T2" fmla="*/ 21705 w 21705"/>
                  <a:gd name="T3" fmla="*/ 21600 h 21600"/>
                  <a:gd name="T4" fmla="*/ 105 w 21705"/>
                  <a:gd name="T5" fmla="*/ 21600 h 21600"/>
                </a:gdLst>
                <a:ahLst/>
                <a:cxnLst>
                  <a:cxn ang="0">
                    <a:pos x="T0" y="T1"/>
                  </a:cxn>
                  <a:cxn ang="0">
                    <a:pos x="T2" y="T3"/>
                  </a:cxn>
                  <a:cxn ang="0">
                    <a:pos x="T4" y="T5"/>
                  </a:cxn>
                </a:cxnLst>
                <a:rect l="0" t="0" r="r" b="b"/>
                <a:pathLst>
                  <a:path w="21705" h="21600" fill="none" extrusionOk="0">
                    <a:moveTo>
                      <a:pt x="0" y="0"/>
                    </a:moveTo>
                    <a:cubicBezTo>
                      <a:pt x="35" y="0"/>
                      <a:pt x="70" y="-1"/>
                      <a:pt x="105" y="0"/>
                    </a:cubicBezTo>
                    <a:cubicBezTo>
                      <a:pt x="12034" y="0"/>
                      <a:pt x="21705" y="9670"/>
                      <a:pt x="21705" y="21600"/>
                    </a:cubicBezTo>
                  </a:path>
                  <a:path w="21705" h="21600" stroke="0" extrusionOk="0">
                    <a:moveTo>
                      <a:pt x="0" y="0"/>
                    </a:moveTo>
                    <a:cubicBezTo>
                      <a:pt x="35" y="0"/>
                      <a:pt x="70" y="-1"/>
                      <a:pt x="105" y="0"/>
                    </a:cubicBezTo>
                    <a:cubicBezTo>
                      <a:pt x="12034" y="0"/>
                      <a:pt x="21705" y="9670"/>
                      <a:pt x="21705" y="21600"/>
                    </a:cubicBezTo>
                    <a:lnTo>
                      <a:pt x="105" y="21600"/>
                    </a:lnTo>
                    <a:close/>
                  </a:path>
                </a:pathLst>
              </a:custGeom>
              <a:noFill/>
              <a:ln w="12700" cap="rnd">
                <a:solidFill>
                  <a:schemeClr val="tx2"/>
                </a:solidFill>
                <a:round/>
                <a:headEnd/>
                <a:tailEnd/>
              </a:ln>
              <a:effectLst/>
            </p:spPr>
            <p:txBody>
              <a:bodyPr/>
              <a:lstStyle/>
              <a:p>
                <a:endParaRPr lang="en-US" dirty="0"/>
              </a:p>
            </p:txBody>
          </p:sp>
          <p:sp>
            <p:nvSpPr>
              <p:cNvPr id="66" name="Oval 146"/>
              <p:cNvSpPr>
                <a:spLocks noChangeArrowheads="1"/>
              </p:cNvSpPr>
              <p:nvPr/>
            </p:nvSpPr>
            <p:spPr bwMode="auto">
              <a:xfrm>
                <a:off x="4772" y="2331"/>
                <a:ext cx="26" cy="31"/>
              </a:xfrm>
              <a:prstGeom prst="ellipse">
                <a:avLst/>
              </a:prstGeom>
              <a:solidFill>
                <a:srgbClr val="000000"/>
              </a:solidFill>
              <a:ln w="12700">
                <a:solidFill>
                  <a:srgbClr val="000000"/>
                </a:solidFill>
                <a:round/>
                <a:headEnd/>
                <a:tailEnd/>
              </a:ln>
              <a:effectLst/>
            </p:spPr>
            <p:txBody>
              <a:bodyPr wrap="none" anchor="ctr"/>
              <a:lstStyle/>
              <a:p>
                <a:endParaRPr lang="en-US" dirty="0"/>
              </a:p>
            </p:txBody>
          </p:sp>
          <p:sp>
            <p:nvSpPr>
              <p:cNvPr id="67" name="Arc 147"/>
              <p:cNvSpPr>
                <a:spLocks/>
              </p:cNvSpPr>
              <p:nvPr/>
            </p:nvSpPr>
            <p:spPr bwMode="auto">
              <a:xfrm>
                <a:off x="4798" y="2353"/>
                <a:ext cx="62" cy="13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 cap="rnd">
                <a:solidFill>
                  <a:schemeClr val="tx2"/>
                </a:solidFill>
                <a:round/>
                <a:headEnd/>
                <a:tailEnd/>
              </a:ln>
              <a:effectLst/>
            </p:spPr>
            <p:txBody>
              <a:bodyPr/>
              <a:lstStyle/>
              <a:p>
                <a:endParaRPr lang="en-US" dirty="0"/>
              </a:p>
            </p:txBody>
          </p:sp>
          <p:sp>
            <p:nvSpPr>
              <p:cNvPr id="68" name="Arc 148"/>
              <p:cNvSpPr>
                <a:spLocks/>
              </p:cNvSpPr>
              <p:nvPr/>
            </p:nvSpPr>
            <p:spPr bwMode="auto">
              <a:xfrm>
                <a:off x="4011" y="2607"/>
                <a:ext cx="283" cy="82"/>
              </a:xfrm>
              <a:custGeom>
                <a:avLst/>
                <a:gdLst>
                  <a:gd name="G0" fmla="+- 65 0 0"/>
                  <a:gd name="G1" fmla="+- 0 0 0"/>
                  <a:gd name="G2" fmla="+- 21600 0 0"/>
                  <a:gd name="T0" fmla="*/ 21665 w 21665"/>
                  <a:gd name="T1" fmla="*/ 0 h 21600"/>
                  <a:gd name="T2" fmla="*/ 0 w 21665"/>
                  <a:gd name="T3" fmla="*/ 21600 h 21600"/>
                  <a:gd name="T4" fmla="*/ 65 w 21665"/>
                  <a:gd name="T5" fmla="*/ 0 h 21600"/>
                </a:gdLst>
                <a:ahLst/>
                <a:cxnLst>
                  <a:cxn ang="0">
                    <a:pos x="T0" y="T1"/>
                  </a:cxn>
                  <a:cxn ang="0">
                    <a:pos x="T2" y="T3"/>
                  </a:cxn>
                  <a:cxn ang="0">
                    <a:pos x="T4" y="T5"/>
                  </a:cxn>
                </a:cxnLst>
                <a:rect l="0" t="0" r="r" b="b"/>
                <a:pathLst>
                  <a:path w="21665" h="21600" fill="none" extrusionOk="0">
                    <a:moveTo>
                      <a:pt x="21665" y="0"/>
                    </a:moveTo>
                    <a:cubicBezTo>
                      <a:pt x="21665" y="11929"/>
                      <a:pt x="11994" y="21600"/>
                      <a:pt x="65" y="21600"/>
                    </a:cubicBezTo>
                    <a:cubicBezTo>
                      <a:pt x="43" y="21600"/>
                      <a:pt x="21" y="21599"/>
                      <a:pt x="0" y="21599"/>
                    </a:cubicBezTo>
                  </a:path>
                  <a:path w="21665" h="21600" stroke="0" extrusionOk="0">
                    <a:moveTo>
                      <a:pt x="21665" y="0"/>
                    </a:moveTo>
                    <a:cubicBezTo>
                      <a:pt x="21665" y="11929"/>
                      <a:pt x="11994" y="21600"/>
                      <a:pt x="65" y="21600"/>
                    </a:cubicBezTo>
                    <a:cubicBezTo>
                      <a:pt x="43" y="21600"/>
                      <a:pt x="21" y="21599"/>
                      <a:pt x="0" y="21599"/>
                    </a:cubicBezTo>
                    <a:lnTo>
                      <a:pt x="65" y="0"/>
                    </a:lnTo>
                    <a:close/>
                  </a:path>
                </a:pathLst>
              </a:custGeom>
              <a:noFill/>
              <a:ln w="12700" cap="rnd">
                <a:solidFill>
                  <a:schemeClr val="tx2"/>
                </a:solidFill>
                <a:round/>
                <a:headEnd/>
                <a:tailEnd/>
              </a:ln>
              <a:effectLst/>
            </p:spPr>
            <p:txBody>
              <a:bodyPr/>
              <a:lstStyle/>
              <a:p>
                <a:endParaRPr lang="en-US" dirty="0"/>
              </a:p>
            </p:txBody>
          </p:sp>
          <p:sp>
            <p:nvSpPr>
              <p:cNvPr id="69" name="Arc 149"/>
              <p:cNvSpPr>
                <a:spLocks/>
              </p:cNvSpPr>
              <p:nvPr/>
            </p:nvSpPr>
            <p:spPr bwMode="auto">
              <a:xfrm>
                <a:off x="3781" y="2442"/>
                <a:ext cx="185" cy="188"/>
              </a:xfrm>
              <a:custGeom>
                <a:avLst/>
                <a:gdLst>
                  <a:gd name="G0" fmla="+- 21600 0 0"/>
                  <a:gd name="G1" fmla="+- 21600 0 0"/>
                  <a:gd name="G2" fmla="+- 21600 0 0"/>
                  <a:gd name="T0" fmla="*/ 0 w 21600"/>
                  <a:gd name="T1" fmla="*/ 21600 h 21600"/>
                  <a:gd name="T2" fmla="*/ 21500 w 21600"/>
                  <a:gd name="T3" fmla="*/ 0 h 21600"/>
                  <a:gd name="T4" fmla="*/ 21600 w 21600"/>
                  <a:gd name="T5" fmla="*/ 21600 h 21600"/>
                </a:gdLst>
                <a:ahLst/>
                <a:cxnLst>
                  <a:cxn ang="0">
                    <a:pos x="T0" y="T1"/>
                  </a:cxn>
                  <a:cxn ang="0">
                    <a:pos x="T2" y="T3"/>
                  </a:cxn>
                  <a:cxn ang="0">
                    <a:pos x="T4" y="T5"/>
                  </a:cxn>
                </a:cxnLst>
                <a:rect l="0" t="0" r="r" b="b"/>
                <a:pathLst>
                  <a:path w="21600" h="21600" fill="none" extrusionOk="0">
                    <a:moveTo>
                      <a:pt x="0" y="21600"/>
                    </a:moveTo>
                    <a:cubicBezTo>
                      <a:pt x="0" y="9709"/>
                      <a:pt x="9609" y="55"/>
                      <a:pt x="21500" y="0"/>
                    </a:cubicBezTo>
                  </a:path>
                  <a:path w="21600" h="21600" stroke="0" extrusionOk="0">
                    <a:moveTo>
                      <a:pt x="0" y="21600"/>
                    </a:moveTo>
                    <a:cubicBezTo>
                      <a:pt x="0" y="9709"/>
                      <a:pt x="9609" y="55"/>
                      <a:pt x="21500" y="0"/>
                    </a:cubicBezTo>
                    <a:lnTo>
                      <a:pt x="21600" y="21600"/>
                    </a:lnTo>
                    <a:close/>
                  </a:path>
                </a:pathLst>
              </a:custGeom>
              <a:noFill/>
              <a:ln w="12700" cap="rnd">
                <a:solidFill>
                  <a:schemeClr val="tx2"/>
                </a:solidFill>
                <a:round/>
                <a:headEnd/>
                <a:tailEnd/>
              </a:ln>
              <a:effectLst/>
            </p:spPr>
            <p:txBody>
              <a:bodyPr/>
              <a:lstStyle/>
              <a:p>
                <a:endParaRPr lang="en-US" dirty="0"/>
              </a:p>
            </p:txBody>
          </p:sp>
          <p:sp>
            <p:nvSpPr>
              <p:cNvPr id="70" name="Arc 150"/>
              <p:cNvSpPr>
                <a:spLocks/>
              </p:cNvSpPr>
              <p:nvPr/>
            </p:nvSpPr>
            <p:spPr bwMode="auto">
              <a:xfrm>
                <a:off x="3864" y="2234"/>
                <a:ext cx="219" cy="129"/>
              </a:xfrm>
              <a:custGeom>
                <a:avLst/>
                <a:gdLst>
                  <a:gd name="G0" fmla="+- 85 0 0"/>
                  <a:gd name="G1" fmla="+- 21600 0 0"/>
                  <a:gd name="G2" fmla="+- 21600 0 0"/>
                  <a:gd name="T0" fmla="*/ 0 w 21685"/>
                  <a:gd name="T1" fmla="*/ 0 h 21600"/>
                  <a:gd name="T2" fmla="*/ 21685 w 21685"/>
                  <a:gd name="T3" fmla="*/ 21600 h 21600"/>
                  <a:gd name="T4" fmla="*/ 85 w 21685"/>
                  <a:gd name="T5" fmla="*/ 21600 h 21600"/>
                </a:gdLst>
                <a:ahLst/>
                <a:cxnLst>
                  <a:cxn ang="0">
                    <a:pos x="T0" y="T1"/>
                  </a:cxn>
                  <a:cxn ang="0">
                    <a:pos x="T2" y="T3"/>
                  </a:cxn>
                  <a:cxn ang="0">
                    <a:pos x="T4" y="T5"/>
                  </a:cxn>
                </a:cxnLst>
                <a:rect l="0" t="0" r="r" b="b"/>
                <a:pathLst>
                  <a:path w="21685" h="21600" fill="none" extrusionOk="0">
                    <a:moveTo>
                      <a:pt x="0" y="0"/>
                    </a:moveTo>
                    <a:cubicBezTo>
                      <a:pt x="28" y="0"/>
                      <a:pt x="56" y="-1"/>
                      <a:pt x="85" y="0"/>
                    </a:cubicBezTo>
                    <a:cubicBezTo>
                      <a:pt x="12014" y="0"/>
                      <a:pt x="21685" y="9670"/>
                      <a:pt x="21685" y="21600"/>
                    </a:cubicBezTo>
                  </a:path>
                  <a:path w="21685" h="21600" stroke="0" extrusionOk="0">
                    <a:moveTo>
                      <a:pt x="0" y="0"/>
                    </a:moveTo>
                    <a:cubicBezTo>
                      <a:pt x="28" y="0"/>
                      <a:pt x="56" y="-1"/>
                      <a:pt x="85" y="0"/>
                    </a:cubicBezTo>
                    <a:cubicBezTo>
                      <a:pt x="12014" y="0"/>
                      <a:pt x="21685" y="9670"/>
                      <a:pt x="21685" y="21600"/>
                    </a:cubicBezTo>
                    <a:lnTo>
                      <a:pt x="85" y="21600"/>
                    </a:lnTo>
                    <a:close/>
                  </a:path>
                </a:pathLst>
              </a:custGeom>
              <a:noFill/>
              <a:ln w="12700" cap="rnd">
                <a:solidFill>
                  <a:schemeClr val="tx2"/>
                </a:solidFill>
                <a:round/>
                <a:headEnd/>
                <a:tailEnd/>
              </a:ln>
              <a:effectLst/>
            </p:spPr>
            <p:txBody>
              <a:bodyPr/>
              <a:lstStyle/>
              <a:p>
                <a:endParaRPr lang="en-US" dirty="0"/>
              </a:p>
            </p:txBody>
          </p:sp>
          <p:sp>
            <p:nvSpPr>
              <p:cNvPr id="71" name="Line 151"/>
              <p:cNvSpPr>
                <a:spLocks noChangeShapeType="1"/>
              </p:cNvSpPr>
              <p:nvPr/>
            </p:nvSpPr>
            <p:spPr bwMode="auto">
              <a:xfrm>
                <a:off x="4085" y="2359"/>
                <a:ext cx="20" cy="31"/>
              </a:xfrm>
              <a:prstGeom prst="line">
                <a:avLst/>
              </a:prstGeom>
              <a:noFill/>
              <a:ln w="12700">
                <a:solidFill>
                  <a:schemeClr val="tx2"/>
                </a:solidFill>
                <a:round/>
                <a:headEnd/>
                <a:tailEnd/>
              </a:ln>
              <a:effectLst/>
            </p:spPr>
            <p:txBody>
              <a:bodyPr/>
              <a:lstStyle/>
              <a:p>
                <a:endParaRPr lang="en-US" dirty="0"/>
              </a:p>
            </p:txBody>
          </p:sp>
          <p:sp>
            <p:nvSpPr>
              <p:cNvPr id="72" name="Arc 152"/>
              <p:cNvSpPr>
                <a:spLocks/>
              </p:cNvSpPr>
              <p:nvPr/>
            </p:nvSpPr>
            <p:spPr bwMode="auto">
              <a:xfrm>
                <a:off x="4274" y="2579"/>
                <a:ext cx="219" cy="176"/>
              </a:xfrm>
              <a:custGeom>
                <a:avLst/>
                <a:gdLst>
                  <a:gd name="G0" fmla="+- 85 0 0"/>
                  <a:gd name="G1" fmla="+- 0 0 0"/>
                  <a:gd name="G2" fmla="+- 21600 0 0"/>
                  <a:gd name="T0" fmla="*/ 21685 w 21685"/>
                  <a:gd name="T1" fmla="*/ 0 h 21600"/>
                  <a:gd name="T2" fmla="*/ 0 w 21685"/>
                  <a:gd name="T3" fmla="*/ 21600 h 21600"/>
                  <a:gd name="T4" fmla="*/ 85 w 21685"/>
                  <a:gd name="T5" fmla="*/ 0 h 21600"/>
                </a:gdLst>
                <a:ahLst/>
                <a:cxnLst>
                  <a:cxn ang="0">
                    <a:pos x="T0" y="T1"/>
                  </a:cxn>
                  <a:cxn ang="0">
                    <a:pos x="T2" y="T3"/>
                  </a:cxn>
                  <a:cxn ang="0">
                    <a:pos x="T4" y="T5"/>
                  </a:cxn>
                </a:cxnLst>
                <a:rect l="0" t="0" r="r" b="b"/>
                <a:pathLst>
                  <a:path w="21685" h="21600" fill="none" extrusionOk="0">
                    <a:moveTo>
                      <a:pt x="21685" y="0"/>
                    </a:moveTo>
                    <a:cubicBezTo>
                      <a:pt x="21685" y="11929"/>
                      <a:pt x="12014" y="21600"/>
                      <a:pt x="85" y="21600"/>
                    </a:cubicBezTo>
                    <a:cubicBezTo>
                      <a:pt x="56" y="21600"/>
                      <a:pt x="28" y="21599"/>
                      <a:pt x="0" y="21599"/>
                    </a:cubicBezTo>
                  </a:path>
                  <a:path w="21685" h="21600" stroke="0" extrusionOk="0">
                    <a:moveTo>
                      <a:pt x="21685" y="0"/>
                    </a:moveTo>
                    <a:cubicBezTo>
                      <a:pt x="21685" y="11929"/>
                      <a:pt x="12014" y="21600"/>
                      <a:pt x="85" y="21600"/>
                    </a:cubicBezTo>
                    <a:cubicBezTo>
                      <a:pt x="56" y="21600"/>
                      <a:pt x="28" y="21599"/>
                      <a:pt x="0" y="21599"/>
                    </a:cubicBezTo>
                    <a:lnTo>
                      <a:pt x="85" y="0"/>
                    </a:lnTo>
                    <a:close/>
                  </a:path>
                </a:pathLst>
              </a:custGeom>
              <a:noFill/>
              <a:ln w="12700" cap="rnd">
                <a:solidFill>
                  <a:schemeClr val="tx2"/>
                </a:solidFill>
                <a:round/>
                <a:headEnd/>
                <a:tailEnd/>
              </a:ln>
              <a:effectLst/>
            </p:spPr>
            <p:txBody>
              <a:bodyPr/>
              <a:lstStyle/>
              <a:p>
                <a:endParaRPr lang="en-US" dirty="0"/>
              </a:p>
            </p:txBody>
          </p:sp>
          <p:sp>
            <p:nvSpPr>
              <p:cNvPr id="73" name="Arc 153"/>
              <p:cNvSpPr>
                <a:spLocks/>
              </p:cNvSpPr>
              <p:nvPr/>
            </p:nvSpPr>
            <p:spPr bwMode="auto">
              <a:xfrm>
                <a:off x="4597" y="2341"/>
                <a:ext cx="186" cy="97"/>
              </a:xfrm>
              <a:custGeom>
                <a:avLst/>
                <a:gdLst>
                  <a:gd name="G0" fmla="+- 21600 0 0"/>
                  <a:gd name="G1" fmla="+- 21600 0 0"/>
                  <a:gd name="G2" fmla="+- 21600 0 0"/>
                  <a:gd name="T0" fmla="*/ 0 w 21600"/>
                  <a:gd name="T1" fmla="*/ 21600 h 21600"/>
                  <a:gd name="T2" fmla="*/ 21500 w 21600"/>
                  <a:gd name="T3" fmla="*/ 0 h 21600"/>
                  <a:gd name="T4" fmla="*/ 21600 w 21600"/>
                  <a:gd name="T5" fmla="*/ 21600 h 21600"/>
                </a:gdLst>
                <a:ahLst/>
                <a:cxnLst>
                  <a:cxn ang="0">
                    <a:pos x="T0" y="T1"/>
                  </a:cxn>
                  <a:cxn ang="0">
                    <a:pos x="T2" y="T3"/>
                  </a:cxn>
                  <a:cxn ang="0">
                    <a:pos x="T4" y="T5"/>
                  </a:cxn>
                </a:cxnLst>
                <a:rect l="0" t="0" r="r" b="b"/>
                <a:pathLst>
                  <a:path w="21600" h="21600" fill="none" extrusionOk="0">
                    <a:moveTo>
                      <a:pt x="0" y="21600"/>
                    </a:moveTo>
                    <a:cubicBezTo>
                      <a:pt x="0" y="9709"/>
                      <a:pt x="9609" y="55"/>
                      <a:pt x="21500" y="0"/>
                    </a:cubicBezTo>
                  </a:path>
                  <a:path w="21600" h="21600" stroke="0" extrusionOk="0">
                    <a:moveTo>
                      <a:pt x="0" y="21600"/>
                    </a:moveTo>
                    <a:cubicBezTo>
                      <a:pt x="0" y="9709"/>
                      <a:pt x="9609" y="55"/>
                      <a:pt x="21500" y="0"/>
                    </a:cubicBezTo>
                    <a:lnTo>
                      <a:pt x="21600" y="21600"/>
                    </a:lnTo>
                    <a:close/>
                  </a:path>
                </a:pathLst>
              </a:custGeom>
              <a:noFill/>
              <a:ln w="12700" cap="rnd">
                <a:solidFill>
                  <a:schemeClr val="tx2"/>
                </a:solidFill>
                <a:round/>
                <a:headEnd/>
                <a:tailEnd/>
              </a:ln>
              <a:effectLst/>
            </p:spPr>
            <p:txBody>
              <a:bodyPr/>
              <a:lstStyle/>
              <a:p>
                <a:endParaRPr lang="en-US" dirty="0"/>
              </a:p>
            </p:txBody>
          </p:sp>
          <p:sp>
            <p:nvSpPr>
              <p:cNvPr id="74" name="Arc 154"/>
              <p:cNvSpPr>
                <a:spLocks/>
              </p:cNvSpPr>
              <p:nvPr/>
            </p:nvSpPr>
            <p:spPr bwMode="auto">
              <a:xfrm>
                <a:off x="4782" y="2347"/>
                <a:ext cx="137" cy="120"/>
              </a:xfrm>
              <a:custGeom>
                <a:avLst/>
                <a:gdLst>
                  <a:gd name="G0" fmla="+- 135 0 0"/>
                  <a:gd name="G1" fmla="+- 21600 0 0"/>
                  <a:gd name="G2" fmla="+- 21600 0 0"/>
                  <a:gd name="T0" fmla="*/ 0 w 21734"/>
                  <a:gd name="T1" fmla="*/ 0 h 21600"/>
                  <a:gd name="T2" fmla="*/ 21734 w 21734"/>
                  <a:gd name="T3" fmla="*/ 21450 h 21600"/>
                  <a:gd name="T4" fmla="*/ 135 w 21734"/>
                  <a:gd name="T5" fmla="*/ 21600 h 21600"/>
                </a:gdLst>
                <a:ahLst/>
                <a:cxnLst>
                  <a:cxn ang="0">
                    <a:pos x="T0" y="T1"/>
                  </a:cxn>
                  <a:cxn ang="0">
                    <a:pos x="T2" y="T3"/>
                  </a:cxn>
                  <a:cxn ang="0">
                    <a:pos x="T4" y="T5"/>
                  </a:cxn>
                </a:cxnLst>
                <a:rect l="0" t="0" r="r" b="b"/>
                <a:pathLst>
                  <a:path w="21734" h="21600" fill="none" extrusionOk="0">
                    <a:moveTo>
                      <a:pt x="0" y="0"/>
                    </a:moveTo>
                    <a:cubicBezTo>
                      <a:pt x="45" y="0"/>
                      <a:pt x="90" y="-1"/>
                      <a:pt x="135" y="0"/>
                    </a:cubicBezTo>
                    <a:cubicBezTo>
                      <a:pt x="12005" y="0"/>
                      <a:pt x="21652" y="9579"/>
                      <a:pt x="21734" y="21449"/>
                    </a:cubicBezTo>
                  </a:path>
                  <a:path w="21734" h="21600" stroke="0" extrusionOk="0">
                    <a:moveTo>
                      <a:pt x="0" y="0"/>
                    </a:moveTo>
                    <a:cubicBezTo>
                      <a:pt x="45" y="0"/>
                      <a:pt x="90" y="-1"/>
                      <a:pt x="135" y="0"/>
                    </a:cubicBezTo>
                    <a:cubicBezTo>
                      <a:pt x="12005" y="0"/>
                      <a:pt x="21652" y="9579"/>
                      <a:pt x="21734" y="21449"/>
                    </a:cubicBezTo>
                    <a:lnTo>
                      <a:pt x="135" y="21600"/>
                    </a:lnTo>
                    <a:close/>
                  </a:path>
                </a:pathLst>
              </a:custGeom>
              <a:noFill/>
              <a:ln w="12700" cap="rnd">
                <a:solidFill>
                  <a:schemeClr val="tx2"/>
                </a:solidFill>
                <a:round/>
                <a:headEnd/>
                <a:tailEnd/>
              </a:ln>
              <a:effectLst/>
            </p:spPr>
            <p:txBody>
              <a:bodyPr/>
              <a:lstStyle/>
              <a:p>
                <a:endParaRPr lang="en-US" dirty="0"/>
              </a:p>
            </p:txBody>
          </p:sp>
          <p:sp>
            <p:nvSpPr>
              <p:cNvPr id="75" name="Arc 155"/>
              <p:cNvSpPr>
                <a:spLocks/>
              </p:cNvSpPr>
              <p:nvPr/>
            </p:nvSpPr>
            <p:spPr bwMode="auto">
              <a:xfrm>
                <a:off x="4625" y="2413"/>
                <a:ext cx="76" cy="79"/>
              </a:xfrm>
              <a:custGeom>
                <a:avLst/>
                <a:gdLst>
                  <a:gd name="G0" fmla="+- 247 0 0"/>
                  <a:gd name="G1" fmla="+- 21600 0 0"/>
                  <a:gd name="G2" fmla="+- 21600 0 0"/>
                  <a:gd name="T0" fmla="*/ 0 w 21847"/>
                  <a:gd name="T1" fmla="*/ 1 h 21600"/>
                  <a:gd name="T2" fmla="*/ 21847 w 21847"/>
                  <a:gd name="T3" fmla="*/ 21600 h 21600"/>
                  <a:gd name="T4" fmla="*/ 247 w 21847"/>
                  <a:gd name="T5" fmla="*/ 21600 h 21600"/>
                </a:gdLst>
                <a:ahLst/>
                <a:cxnLst>
                  <a:cxn ang="0">
                    <a:pos x="T0" y="T1"/>
                  </a:cxn>
                  <a:cxn ang="0">
                    <a:pos x="T2" y="T3"/>
                  </a:cxn>
                  <a:cxn ang="0">
                    <a:pos x="T4" y="T5"/>
                  </a:cxn>
                </a:cxnLst>
                <a:rect l="0" t="0" r="r" b="b"/>
                <a:pathLst>
                  <a:path w="21847" h="21600" fill="none" extrusionOk="0">
                    <a:moveTo>
                      <a:pt x="0" y="1"/>
                    </a:moveTo>
                    <a:cubicBezTo>
                      <a:pt x="82" y="0"/>
                      <a:pt x="164" y="-1"/>
                      <a:pt x="247" y="0"/>
                    </a:cubicBezTo>
                    <a:cubicBezTo>
                      <a:pt x="12176" y="0"/>
                      <a:pt x="21847" y="9670"/>
                      <a:pt x="21847" y="21600"/>
                    </a:cubicBezTo>
                  </a:path>
                  <a:path w="21847" h="21600" stroke="0" extrusionOk="0">
                    <a:moveTo>
                      <a:pt x="0" y="1"/>
                    </a:moveTo>
                    <a:cubicBezTo>
                      <a:pt x="82" y="0"/>
                      <a:pt x="164" y="-1"/>
                      <a:pt x="247" y="0"/>
                    </a:cubicBezTo>
                    <a:cubicBezTo>
                      <a:pt x="12176" y="0"/>
                      <a:pt x="21847" y="9670"/>
                      <a:pt x="21847" y="21600"/>
                    </a:cubicBezTo>
                    <a:lnTo>
                      <a:pt x="247" y="21600"/>
                    </a:lnTo>
                    <a:close/>
                  </a:path>
                </a:pathLst>
              </a:custGeom>
              <a:noFill/>
              <a:ln w="12700" cap="rnd">
                <a:solidFill>
                  <a:schemeClr val="tx2"/>
                </a:solidFill>
                <a:round/>
                <a:headEnd/>
                <a:tailEnd/>
              </a:ln>
              <a:effectLst/>
            </p:spPr>
            <p:txBody>
              <a:bodyPr/>
              <a:lstStyle/>
              <a:p>
                <a:endParaRPr lang="en-US" dirty="0"/>
              </a:p>
            </p:txBody>
          </p:sp>
          <p:sp>
            <p:nvSpPr>
              <p:cNvPr id="76" name="Arc 156"/>
              <p:cNvSpPr>
                <a:spLocks/>
              </p:cNvSpPr>
              <p:nvPr/>
            </p:nvSpPr>
            <p:spPr bwMode="auto">
              <a:xfrm>
                <a:off x="4655" y="2469"/>
                <a:ext cx="205" cy="308"/>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700" cap="rnd">
                <a:solidFill>
                  <a:schemeClr val="tx2"/>
                </a:solidFill>
                <a:round/>
                <a:headEnd/>
                <a:tailEnd/>
              </a:ln>
              <a:effectLst/>
            </p:spPr>
            <p:txBody>
              <a:bodyPr/>
              <a:lstStyle/>
              <a:p>
                <a:endParaRPr lang="en-US" dirty="0"/>
              </a:p>
            </p:txBody>
          </p:sp>
          <p:sp>
            <p:nvSpPr>
              <p:cNvPr id="77" name="Arc 157"/>
              <p:cNvSpPr>
                <a:spLocks/>
              </p:cNvSpPr>
              <p:nvPr/>
            </p:nvSpPr>
            <p:spPr bwMode="auto">
              <a:xfrm>
                <a:off x="4635" y="2485"/>
                <a:ext cx="69" cy="169"/>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700" cap="rnd">
                <a:solidFill>
                  <a:schemeClr val="tx2"/>
                </a:solidFill>
                <a:round/>
                <a:headEnd/>
                <a:tailEnd/>
              </a:ln>
              <a:effectLst/>
            </p:spPr>
            <p:txBody>
              <a:bodyPr/>
              <a:lstStyle/>
              <a:p>
                <a:endParaRPr lang="en-US" dirty="0"/>
              </a:p>
            </p:txBody>
          </p:sp>
          <p:sp>
            <p:nvSpPr>
              <p:cNvPr id="78" name="Arc 158"/>
              <p:cNvSpPr>
                <a:spLocks/>
              </p:cNvSpPr>
              <p:nvPr/>
            </p:nvSpPr>
            <p:spPr bwMode="auto">
              <a:xfrm>
                <a:off x="4323" y="2115"/>
                <a:ext cx="32" cy="176"/>
              </a:xfrm>
              <a:custGeom>
                <a:avLst/>
                <a:gdLst>
                  <a:gd name="G0" fmla="+- 0 0 0"/>
                  <a:gd name="G1" fmla="+- 21600 0 0"/>
                  <a:gd name="G2" fmla="+- 21600 0 0"/>
                  <a:gd name="T0" fmla="*/ 0 w 21600"/>
                  <a:gd name="T1" fmla="*/ 0 h 21600"/>
                  <a:gd name="T2" fmla="*/ 21600 w 21600"/>
                  <a:gd name="T3" fmla="*/ 21498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889" y="0"/>
                      <a:pt x="21543" y="9608"/>
                      <a:pt x="21599" y="21498"/>
                    </a:cubicBezTo>
                  </a:path>
                  <a:path w="21600" h="21600" stroke="0" extrusionOk="0">
                    <a:moveTo>
                      <a:pt x="-1" y="0"/>
                    </a:moveTo>
                    <a:cubicBezTo>
                      <a:pt x="11889" y="0"/>
                      <a:pt x="21543" y="9608"/>
                      <a:pt x="21599" y="21498"/>
                    </a:cubicBezTo>
                    <a:lnTo>
                      <a:pt x="0" y="21600"/>
                    </a:lnTo>
                    <a:close/>
                  </a:path>
                </a:pathLst>
              </a:custGeom>
              <a:noFill/>
              <a:ln w="12700" cap="rnd">
                <a:solidFill>
                  <a:schemeClr val="tx2"/>
                </a:solidFill>
                <a:round/>
                <a:headEnd/>
                <a:tailEnd/>
              </a:ln>
              <a:effectLst/>
            </p:spPr>
            <p:txBody>
              <a:bodyPr/>
              <a:lstStyle/>
              <a:p>
                <a:endParaRPr lang="en-US" dirty="0"/>
              </a:p>
            </p:txBody>
          </p:sp>
          <p:sp>
            <p:nvSpPr>
              <p:cNvPr id="79" name="Oval 159"/>
              <p:cNvSpPr>
                <a:spLocks noChangeArrowheads="1"/>
              </p:cNvSpPr>
              <p:nvPr/>
            </p:nvSpPr>
            <p:spPr bwMode="auto">
              <a:xfrm>
                <a:off x="3855" y="2243"/>
                <a:ext cx="26" cy="31"/>
              </a:xfrm>
              <a:prstGeom prst="ellipse">
                <a:avLst/>
              </a:prstGeom>
              <a:solidFill>
                <a:srgbClr val="000000"/>
              </a:solidFill>
              <a:ln w="12700">
                <a:solidFill>
                  <a:srgbClr val="000000"/>
                </a:solidFill>
                <a:round/>
                <a:headEnd/>
                <a:tailEnd/>
              </a:ln>
              <a:effectLst/>
            </p:spPr>
            <p:txBody>
              <a:bodyPr wrap="none" anchor="ctr"/>
              <a:lstStyle/>
              <a:p>
                <a:endParaRPr lang="en-US" dirty="0"/>
              </a:p>
            </p:txBody>
          </p:sp>
          <p:sp>
            <p:nvSpPr>
              <p:cNvPr id="80" name="Freeform 160"/>
              <p:cNvSpPr>
                <a:spLocks/>
              </p:cNvSpPr>
              <p:nvPr/>
            </p:nvSpPr>
            <p:spPr bwMode="auto">
              <a:xfrm>
                <a:off x="3871" y="2252"/>
                <a:ext cx="157" cy="209"/>
              </a:xfrm>
              <a:custGeom>
                <a:avLst/>
                <a:gdLst/>
                <a:ahLst/>
                <a:cxnLst>
                  <a:cxn ang="0">
                    <a:pos x="0" y="0"/>
                  </a:cxn>
                  <a:cxn ang="0">
                    <a:pos x="0" y="0"/>
                  </a:cxn>
                  <a:cxn ang="0">
                    <a:pos x="46" y="30"/>
                  </a:cxn>
                  <a:cxn ang="0">
                    <a:pos x="76" y="61"/>
                  </a:cxn>
                  <a:cxn ang="0">
                    <a:pos x="107" y="91"/>
                  </a:cxn>
                  <a:cxn ang="0">
                    <a:pos x="130" y="122"/>
                  </a:cxn>
                  <a:cxn ang="0">
                    <a:pos x="153" y="152"/>
                  </a:cxn>
                  <a:cxn ang="0">
                    <a:pos x="168" y="190"/>
                  </a:cxn>
                  <a:cxn ang="0">
                    <a:pos x="175" y="221"/>
                  </a:cxn>
                  <a:cxn ang="0">
                    <a:pos x="183" y="251"/>
                  </a:cxn>
                </a:cxnLst>
                <a:rect l="0" t="0" r="r" b="b"/>
                <a:pathLst>
                  <a:path w="184" h="252">
                    <a:moveTo>
                      <a:pt x="0" y="0"/>
                    </a:moveTo>
                    <a:lnTo>
                      <a:pt x="0" y="0"/>
                    </a:lnTo>
                    <a:lnTo>
                      <a:pt x="46" y="30"/>
                    </a:lnTo>
                    <a:lnTo>
                      <a:pt x="76" y="61"/>
                    </a:lnTo>
                    <a:lnTo>
                      <a:pt x="107" y="91"/>
                    </a:lnTo>
                    <a:lnTo>
                      <a:pt x="130" y="122"/>
                    </a:lnTo>
                    <a:lnTo>
                      <a:pt x="153" y="152"/>
                    </a:lnTo>
                    <a:lnTo>
                      <a:pt x="168" y="190"/>
                    </a:lnTo>
                    <a:lnTo>
                      <a:pt x="175" y="221"/>
                    </a:lnTo>
                    <a:lnTo>
                      <a:pt x="183" y="251"/>
                    </a:lnTo>
                  </a:path>
                </a:pathLst>
              </a:custGeom>
              <a:noFill/>
              <a:ln w="12700" cap="rnd" cmpd="sng">
                <a:solidFill>
                  <a:srgbClr val="000000"/>
                </a:solidFill>
                <a:prstDash val="solid"/>
                <a:round/>
                <a:headEnd type="none" w="med" len="med"/>
                <a:tailEnd type="none" w="med" len="med"/>
              </a:ln>
              <a:effectLst/>
            </p:spPr>
            <p:txBody>
              <a:bodyPr/>
              <a:lstStyle/>
              <a:p>
                <a:endParaRPr lang="en-US" dirty="0"/>
              </a:p>
            </p:txBody>
          </p:sp>
          <p:sp>
            <p:nvSpPr>
              <p:cNvPr id="81" name="Line 161"/>
              <p:cNvSpPr>
                <a:spLocks noChangeShapeType="1"/>
              </p:cNvSpPr>
              <p:nvPr/>
            </p:nvSpPr>
            <p:spPr bwMode="auto">
              <a:xfrm>
                <a:off x="3865" y="2245"/>
                <a:ext cx="32" cy="26"/>
              </a:xfrm>
              <a:prstGeom prst="line">
                <a:avLst/>
              </a:prstGeom>
              <a:noFill/>
              <a:ln w="12700">
                <a:solidFill>
                  <a:srgbClr val="000000"/>
                </a:solidFill>
                <a:round/>
                <a:headEnd/>
                <a:tailEnd/>
              </a:ln>
              <a:effectLst/>
            </p:spPr>
            <p:txBody>
              <a:bodyPr/>
              <a:lstStyle/>
              <a:p>
                <a:endParaRPr lang="en-US" dirty="0"/>
              </a:p>
            </p:txBody>
          </p:sp>
          <p:sp>
            <p:nvSpPr>
              <p:cNvPr id="82" name="Freeform 162"/>
              <p:cNvSpPr>
                <a:spLocks/>
              </p:cNvSpPr>
              <p:nvPr/>
            </p:nvSpPr>
            <p:spPr bwMode="auto">
              <a:xfrm>
                <a:off x="3773" y="2252"/>
                <a:ext cx="92" cy="89"/>
              </a:xfrm>
              <a:custGeom>
                <a:avLst/>
                <a:gdLst/>
                <a:ahLst/>
                <a:cxnLst>
                  <a:cxn ang="0">
                    <a:pos x="107" y="0"/>
                  </a:cxn>
                  <a:cxn ang="0">
                    <a:pos x="107" y="0"/>
                  </a:cxn>
                  <a:cxn ang="0">
                    <a:pos x="54" y="23"/>
                  </a:cxn>
                  <a:cxn ang="0">
                    <a:pos x="23" y="53"/>
                  </a:cxn>
                  <a:cxn ang="0">
                    <a:pos x="0" y="98"/>
                  </a:cxn>
                  <a:cxn ang="0">
                    <a:pos x="0" y="106"/>
                  </a:cxn>
                </a:cxnLst>
                <a:rect l="0" t="0" r="r" b="b"/>
                <a:pathLst>
                  <a:path w="108" h="107">
                    <a:moveTo>
                      <a:pt x="107" y="0"/>
                    </a:moveTo>
                    <a:lnTo>
                      <a:pt x="107" y="0"/>
                    </a:lnTo>
                    <a:lnTo>
                      <a:pt x="54" y="23"/>
                    </a:lnTo>
                    <a:lnTo>
                      <a:pt x="23" y="53"/>
                    </a:lnTo>
                    <a:lnTo>
                      <a:pt x="0" y="98"/>
                    </a:lnTo>
                    <a:lnTo>
                      <a:pt x="0" y="106"/>
                    </a:lnTo>
                  </a:path>
                </a:pathLst>
              </a:custGeom>
              <a:noFill/>
              <a:ln w="12700" cap="rnd" cmpd="sng">
                <a:solidFill>
                  <a:srgbClr val="000000"/>
                </a:solidFill>
                <a:prstDash val="solid"/>
                <a:round/>
                <a:headEnd type="none" w="med" len="med"/>
                <a:tailEnd type="none" w="med" len="med"/>
              </a:ln>
              <a:effectLst/>
            </p:spPr>
            <p:txBody>
              <a:bodyPr/>
              <a:lstStyle/>
              <a:p>
                <a:endParaRPr lang="en-US" dirty="0"/>
              </a:p>
            </p:txBody>
          </p:sp>
          <p:sp>
            <p:nvSpPr>
              <p:cNvPr id="83" name="Freeform 163"/>
              <p:cNvSpPr>
                <a:spLocks/>
              </p:cNvSpPr>
              <p:nvPr/>
            </p:nvSpPr>
            <p:spPr bwMode="auto">
              <a:xfrm>
                <a:off x="3773" y="2252"/>
                <a:ext cx="92" cy="89"/>
              </a:xfrm>
              <a:custGeom>
                <a:avLst/>
                <a:gdLst/>
                <a:ahLst/>
                <a:cxnLst>
                  <a:cxn ang="0">
                    <a:pos x="107" y="0"/>
                  </a:cxn>
                  <a:cxn ang="0">
                    <a:pos x="84" y="8"/>
                  </a:cxn>
                  <a:cxn ang="0">
                    <a:pos x="61" y="23"/>
                  </a:cxn>
                  <a:cxn ang="0">
                    <a:pos x="38" y="38"/>
                  </a:cxn>
                  <a:cxn ang="0">
                    <a:pos x="23" y="53"/>
                  </a:cxn>
                  <a:cxn ang="0">
                    <a:pos x="8" y="76"/>
                  </a:cxn>
                  <a:cxn ang="0">
                    <a:pos x="0" y="91"/>
                  </a:cxn>
                  <a:cxn ang="0">
                    <a:pos x="0" y="106"/>
                  </a:cxn>
                </a:cxnLst>
                <a:rect l="0" t="0" r="r" b="b"/>
                <a:pathLst>
                  <a:path w="108" h="107">
                    <a:moveTo>
                      <a:pt x="107" y="0"/>
                    </a:moveTo>
                    <a:lnTo>
                      <a:pt x="84" y="8"/>
                    </a:lnTo>
                    <a:lnTo>
                      <a:pt x="61" y="23"/>
                    </a:lnTo>
                    <a:lnTo>
                      <a:pt x="38" y="38"/>
                    </a:lnTo>
                    <a:lnTo>
                      <a:pt x="23" y="53"/>
                    </a:lnTo>
                    <a:lnTo>
                      <a:pt x="8" y="76"/>
                    </a:lnTo>
                    <a:lnTo>
                      <a:pt x="0" y="91"/>
                    </a:lnTo>
                    <a:lnTo>
                      <a:pt x="0" y="106"/>
                    </a:lnTo>
                  </a:path>
                </a:pathLst>
              </a:custGeom>
              <a:noFill/>
              <a:ln w="12700" cap="rnd" cmpd="sng">
                <a:solidFill>
                  <a:srgbClr val="000000"/>
                </a:solidFill>
                <a:prstDash val="solid"/>
                <a:round/>
                <a:headEnd type="none" w="med" len="med"/>
                <a:tailEnd type="none" w="med" len="med"/>
              </a:ln>
              <a:effectLst/>
            </p:spPr>
            <p:txBody>
              <a:bodyPr/>
              <a:lstStyle/>
              <a:p>
                <a:endParaRPr lang="en-US" dirty="0"/>
              </a:p>
            </p:txBody>
          </p:sp>
          <p:sp>
            <p:nvSpPr>
              <p:cNvPr id="84" name="Oval 164"/>
              <p:cNvSpPr>
                <a:spLocks noChangeArrowheads="1"/>
              </p:cNvSpPr>
              <p:nvPr/>
            </p:nvSpPr>
            <p:spPr bwMode="auto">
              <a:xfrm>
                <a:off x="3852" y="2230"/>
                <a:ext cx="25" cy="31"/>
              </a:xfrm>
              <a:prstGeom prst="ellipse">
                <a:avLst/>
              </a:prstGeom>
              <a:noFill/>
              <a:ln w="12700">
                <a:solidFill>
                  <a:srgbClr val="000000"/>
                </a:solidFill>
                <a:round/>
                <a:headEnd/>
                <a:tailEnd/>
              </a:ln>
              <a:effectLst/>
            </p:spPr>
            <p:txBody>
              <a:bodyPr wrap="none" anchor="ctr"/>
              <a:lstStyle/>
              <a:p>
                <a:endParaRPr lang="en-US" dirty="0"/>
              </a:p>
            </p:txBody>
          </p:sp>
          <p:sp>
            <p:nvSpPr>
              <p:cNvPr id="85" name="Oval 165"/>
              <p:cNvSpPr>
                <a:spLocks noChangeArrowheads="1"/>
              </p:cNvSpPr>
              <p:nvPr/>
            </p:nvSpPr>
            <p:spPr bwMode="auto">
              <a:xfrm>
                <a:off x="4004" y="2444"/>
                <a:ext cx="33" cy="31"/>
              </a:xfrm>
              <a:prstGeom prst="ellipse">
                <a:avLst/>
              </a:prstGeom>
              <a:solidFill>
                <a:schemeClr val="tx2"/>
              </a:solidFill>
              <a:ln w="12700">
                <a:solidFill>
                  <a:srgbClr val="000000"/>
                </a:solidFill>
                <a:round/>
                <a:headEnd/>
                <a:tailEnd/>
              </a:ln>
              <a:effectLst/>
            </p:spPr>
            <p:txBody>
              <a:bodyPr wrap="none" anchor="ctr"/>
              <a:lstStyle/>
              <a:p>
                <a:endParaRPr lang="en-US" dirty="0"/>
              </a:p>
            </p:txBody>
          </p:sp>
          <p:sp>
            <p:nvSpPr>
              <p:cNvPr id="86" name="Arc 166"/>
              <p:cNvSpPr>
                <a:spLocks/>
              </p:cNvSpPr>
              <p:nvPr/>
            </p:nvSpPr>
            <p:spPr bwMode="auto">
              <a:xfrm>
                <a:off x="3959" y="2445"/>
                <a:ext cx="61" cy="19"/>
              </a:xfrm>
              <a:custGeom>
                <a:avLst/>
                <a:gdLst>
                  <a:gd name="G0" fmla="+- 0 0 0"/>
                  <a:gd name="G1" fmla="+- 21600 0 0"/>
                  <a:gd name="G2" fmla="+- 21600 0 0"/>
                  <a:gd name="T0" fmla="*/ 0 w 21579"/>
                  <a:gd name="T1" fmla="*/ 0 h 21600"/>
                  <a:gd name="T2" fmla="*/ 21579 w 21579"/>
                  <a:gd name="T3" fmla="*/ 20641 h 21600"/>
                  <a:gd name="T4" fmla="*/ 0 w 21579"/>
                  <a:gd name="T5" fmla="*/ 21600 h 21600"/>
                </a:gdLst>
                <a:ahLst/>
                <a:cxnLst>
                  <a:cxn ang="0">
                    <a:pos x="T0" y="T1"/>
                  </a:cxn>
                  <a:cxn ang="0">
                    <a:pos x="T2" y="T3"/>
                  </a:cxn>
                  <a:cxn ang="0">
                    <a:pos x="T4" y="T5"/>
                  </a:cxn>
                </a:cxnLst>
                <a:rect l="0" t="0" r="r" b="b"/>
                <a:pathLst>
                  <a:path w="21579" h="21600" fill="none" extrusionOk="0">
                    <a:moveTo>
                      <a:pt x="-1" y="0"/>
                    </a:moveTo>
                    <a:cubicBezTo>
                      <a:pt x="11556" y="0"/>
                      <a:pt x="21065" y="9095"/>
                      <a:pt x="21578" y="20641"/>
                    </a:cubicBezTo>
                  </a:path>
                  <a:path w="21579" h="21600" stroke="0" extrusionOk="0">
                    <a:moveTo>
                      <a:pt x="-1" y="0"/>
                    </a:moveTo>
                    <a:cubicBezTo>
                      <a:pt x="11556" y="0"/>
                      <a:pt x="21065" y="9095"/>
                      <a:pt x="21578" y="20641"/>
                    </a:cubicBezTo>
                    <a:lnTo>
                      <a:pt x="0" y="21600"/>
                    </a:lnTo>
                    <a:close/>
                  </a:path>
                </a:pathLst>
              </a:custGeom>
              <a:noFill/>
              <a:ln w="12700" cap="rnd">
                <a:solidFill>
                  <a:schemeClr val="tx2"/>
                </a:solidFill>
                <a:round/>
                <a:headEnd/>
                <a:tailEnd/>
              </a:ln>
              <a:effectLst/>
            </p:spPr>
            <p:txBody>
              <a:bodyPr/>
              <a:lstStyle/>
              <a:p>
                <a:endParaRPr lang="en-US" dirty="0"/>
              </a:p>
            </p:txBody>
          </p:sp>
          <p:sp>
            <p:nvSpPr>
              <p:cNvPr id="87" name="Arc 167"/>
              <p:cNvSpPr>
                <a:spLocks/>
              </p:cNvSpPr>
              <p:nvPr/>
            </p:nvSpPr>
            <p:spPr bwMode="auto">
              <a:xfrm>
                <a:off x="4323" y="2676"/>
                <a:ext cx="307" cy="180"/>
              </a:xfrm>
              <a:custGeom>
                <a:avLst/>
                <a:gdLst>
                  <a:gd name="G0" fmla="+- 61 0 0"/>
                  <a:gd name="G1" fmla="+- 100 0 0"/>
                  <a:gd name="G2" fmla="+- 21600 0 0"/>
                  <a:gd name="T0" fmla="*/ 21661 w 21661"/>
                  <a:gd name="T1" fmla="*/ 0 h 21700"/>
                  <a:gd name="T2" fmla="*/ 0 w 21661"/>
                  <a:gd name="T3" fmla="*/ 21700 h 21700"/>
                  <a:gd name="T4" fmla="*/ 61 w 21661"/>
                  <a:gd name="T5" fmla="*/ 100 h 21700"/>
                </a:gdLst>
                <a:ahLst/>
                <a:cxnLst>
                  <a:cxn ang="0">
                    <a:pos x="T0" y="T1"/>
                  </a:cxn>
                  <a:cxn ang="0">
                    <a:pos x="T2" y="T3"/>
                  </a:cxn>
                  <a:cxn ang="0">
                    <a:pos x="T4" y="T5"/>
                  </a:cxn>
                </a:cxnLst>
                <a:rect l="0" t="0" r="r" b="b"/>
                <a:pathLst>
                  <a:path w="21661" h="21700" fill="none" extrusionOk="0">
                    <a:moveTo>
                      <a:pt x="21660" y="0"/>
                    </a:moveTo>
                    <a:cubicBezTo>
                      <a:pt x="21660" y="33"/>
                      <a:pt x="21661" y="66"/>
                      <a:pt x="21661" y="100"/>
                    </a:cubicBezTo>
                    <a:cubicBezTo>
                      <a:pt x="21661" y="12029"/>
                      <a:pt x="11990" y="21700"/>
                      <a:pt x="61" y="21700"/>
                    </a:cubicBezTo>
                    <a:cubicBezTo>
                      <a:pt x="40" y="21700"/>
                      <a:pt x="20" y="21699"/>
                      <a:pt x="0" y="21699"/>
                    </a:cubicBezTo>
                  </a:path>
                  <a:path w="21661" h="21700" stroke="0" extrusionOk="0">
                    <a:moveTo>
                      <a:pt x="21660" y="0"/>
                    </a:moveTo>
                    <a:cubicBezTo>
                      <a:pt x="21660" y="33"/>
                      <a:pt x="21661" y="66"/>
                      <a:pt x="21661" y="100"/>
                    </a:cubicBezTo>
                    <a:cubicBezTo>
                      <a:pt x="21661" y="12029"/>
                      <a:pt x="11990" y="21700"/>
                      <a:pt x="61" y="21700"/>
                    </a:cubicBezTo>
                    <a:cubicBezTo>
                      <a:pt x="40" y="21700"/>
                      <a:pt x="20" y="21699"/>
                      <a:pt x="0" y="21699"/>
                    </a:cubicBezTo>
                    <a:lnTo>
                      <a:pt x="61" y="100"/>
                    </a:lnTo>
                    <a:close/>
                  </a:path>
                </a:pathLst>
              </a:custGeom>
              <a:noFill/>
              <a:ln w="12700" cap="rnd">
                <a:solidFill>
                  <a:schemeClr val="tx2"/>
                </a:solidFill>
                <a:round/>
                <a:headEnd/>
                <a:tailEnd/>
              </a:ln>
              <a:effectLst/>
            </p:spPr>
            <p:txBody>
              <a:bodyPr/>
              <a:lstStyle/>
              <a:p>
                <a:endParaRPr lang="en-US" dirty="0"/>
              </a:p>
            </p:txBody>
          </p:sp>
          <p:sp>
            <p:nvSpPr>
              <p:cNvPr id="88" name="Arc 168"/>
              <p:cNvSpPr>
                <a:spLocks/>
              </p:cNvSpPr>
              <p:nvPr/>
            </p:nvSpPr>
            <p:spPr bwMode="auto">
              <a:xfrm>
                <a:off x="4112" y="2770"/>
                <a:ext cx="150" cy="19"/>
              </a:xfrm>
              <a:custGeom>
                <a:avLst/>
                <a:gdLst>
                  <a:gd name="G0" fmla="+- 3232 0 0"/>
                  <a:gd name="G1" fmla="+- 0 0 0"/>
                  <a:gd name="G2" fmla="+- 21600 0 0"/>
                  <a:gd name="T0" fmla="*/ 24832 w 24832"/>
                  <a:gd name="T1" fmla="*/ 0 h 21600"/>
                  <a:gd name="T2" fmla="*/ 0 w 24832"/>
                  <a:gd name="T3" fmla="*/ 21357 h 21600"/>
                  <a:gd name="T4" fmla="*/ 3232 w 24832"/>
                  <a:gd name="T5" fmla="*/ 0 h 21600"/>
                </a:gdLst>
                <a:ahLst/>
                <a:cxnLst>
                  <a:cxn ang="0">
                    <a:pos x="T0" y="T1"/>
                  </a:cxn>
                  <a:cxn ang="0">
                    <a:pos x="T2" y="T3"/>
                  </a:cxn>
                  <a:cxn ang="0">
                    <a:pos x="T4" y="T5"/>
                  </a:cxn>
                </a:cxnLst>
                <a:rect l="0" t="0" r="r" b="b"/>
                <a:pathLst>
                  <a:path w="24832" h="21600" fill="none" extrusionOk="0">
                    <a:moveTo>
                      <a:pt x="24832" y="0"/>
                    </a:moveTo>
                    <a:cubicBezTo>
                      <a:pt x="24832" y="11929"/>
                      <a:pt x="15161" y="21600"/>
                      <a:pt x="3232" y="21600"/>
                    </a:cubicBezTo>
                    <a:cubicBezTo>
                      <a:pt x="2150" y="21600"/>
                      <a:pt x="1069" y="21518"/>
                      <a:pt x="0" y="21356"/>
                    </a:cubicBezTo>
                  </a:path>
                  <a:path w="24832" h="21600" stroke="0" extrusionOk="0">
                    <a:moveTo>
                      <a:pt x="24832" y="0"/>
                    </a:moveTo>
                    <a:cubicBezTo>
                      <a:pt x="24832" y="11929"/>
                      <a:pt x="15161" y="21600"/>
                      <a:pt x="3232" y="21600"/>
                    </a:cubicBezTo>
                    <a:cubicBezTo>
                      <a:pt x="2150" y="21600"/>
                      <a:pt x="1069" y="21518"/>
                      <a:pt x="0" y="21356"/>
                    </a:cubicBezTo>
                    <a:lnTo>
                      <a:pt x="3232" y="0"/>
                    </a:lnTo>
                    <a:close/>
                  </a:path>
                </a:pathLst>
              </a:custGeom>
              <a:noFill/>
              <a:ln w="12700" cap="rnd">
                <a:solidFill>
                  <a:schemeClr val="tx2"/>
                </a:solidFill>
                <a:round/>
                <a:headEnd/>
                <a:tailEnd/>
              </a:ln>
              <a:effectLst/>
            </p:spPr>
            <p:txBody>
              <a:bodyPr/>
              <a:lstStyle/>
              <a:p>
                <a:endParaRPr lang="en-US" dirty="0"/>
              </a:p>
            </p:txBody>
          </p:sp>
          <p:sp>
            <p:nvSpPr>
              <p:cNvPr id="89" name="Line 169"/>
              <p:cNvSpPr>
                <a:spLocks noChangeShapeType="1"/>
              </p:cNvSpPr>
              <p:nvPr/>
            </p:nvSpPr>
            <p:spPr bwMode="auto">
              <a:xfrm flipH="1" flipV="1">
                <a:off x="3979" y="2779"/>
                <a:ext cx="133" cy="10"/>
              </a:xfrm>
              <a:prstGeom prst="line">
                <a:avLst/>
              </a:prstGeom>
              <a:noFill/>
              <a:ln w="12700">
                <a:solidFill>
                  <a:schemeClr val="tx2"/>
                </a:solidFill>
                <a:round/>
                <a:headEnd/>
                <a:tailEnd/>
              </a:ln>
              <a:effectLst/>
            </p:spPr>
            <p:txBody>
              <a:bodyPr/>
              <a:lstStyle/>
              <a:p>
                <a:endParaRPr lang="en-US" dirty="0"/>
              </a:p>
            </p:txBody>
          </p:sp>
        </p:grpSp>
        <p:sp>
          <p:nvSpPr>
            <p:cNvPr id="90" name="Freeform 3"/>
            <p:cNvSpPr>
              <a:spLocks/>
            </p:cNvSpPr>
            <p:nvPr/>
          </p:nvSpPr>
          <p:spPr bwMode="auto">
            <a:xfrm>
              <a:off x="3808369" y="2647230"/>
              <a:ext cx="1439863" cy="155575"/>
            </a:xfrm>
            <a:custGeom>
              <a:avLst/>
              <a:gdLst/>
              <a:ahLst/>
              <a:cxnLst>
                <a:cxn ang="0">
                  <a:pos x="0" y="98"/>
                </a:cxn>
                <a:cxn ang="0">
                  <a:pos x="499" y="7"/>
                </a:cxn>
                <a:cxn ang="0">
                  <a:pos x="907" y="53"/>
                </a:cxn>
              </a:cxnLst>
              <a:rect l="0" t="0" r="r" b="b"/>
              <a:pathLst>
                <a:path w="907" h="98">
                  <a:moveTo>
                    <a:pt x="0" y="98"/>
                  </a:moveTo>
                  <a:cubicBezTo>
                    <a:pt x="174" y="56"/>
                    <a:pt x="348" y="14"/>
                    <a:pt x="499" y="7"/>
                  </a:cubicBezTo>
                  <a:cubicBezTo>
                    <a:pt x="650" y="0"/>
                    <a:pt x="778" y="26"/>
                    <a:pt x="907" y="53"/>
                  </a:cubicBezTo>
                </a:path>
              </a:pathLst>
            </a:custGeom>
            <a:noFill/>
            <a:ln w="76200" cap="flat" cmpd="sng">
              <a:solidFill>
                <a:schemeClr val="tx1"/>
              </a:solidFill>
              <a:prstDash val="solid"/>
              <a:round/>
              <a:headEnd type="none" w="med" len="med"/>
              <a:tailEnd type="triangle" w="med" len="med"/>
            </a:ln>
            <a:effectLst/>
          </p:spPr>
          <p:txBody>
            <a:bodyPr/>
            <a:lstStyle/>
            <a:p>
              <a:endParaRPr lang="en-US" dirty="0"/>
            </a:p>
          </p:txBody>
        </p:sp>
        <p:grpSp>
          <p:nvGrpSpPr>
            <p:cNvPr id="96" name="Group 95"/>
            <p:cNvGrpSpPr/>
            <p:nvPr/>
          </p:nvGrpSpPr>
          <p:grpSpPr>
            <a:xfrm>
              <a:off x="2250882" y="1969367"/>
              <a:ext cx="1157287" cy="1511300"/>
              <a:chOff x="2033588" y="3119438"/>
              <a:chExt cx="1157287" cy="1511300"/>
            </a:xfrm>
          </p:grpSpPr>
          <p:grpSp>
            <p:nvGrpSpPr>
              <p:cNvPr id="5" name="Group 97"/>
              <p:cNvGrpSpPr>
                <a:grpSpLocks/>
              </p:cNvGrpSpPr>
              <p:nvPr/>
            </p:nvGrpSpPr>
            <p:grpSpPr bwMode="auto">
              <a:xfrm>
                <a:off x="2033588" y="3119438"/>
                <a:ext cx="1157287" cy="1511300"/>
                <a:chOff x="1281" y="1965"/>
                <a:chExt cx="729" cy="952"/>
              </a:xfrm>
            </p:grpSpPr>
            <p:sp>
              <p:nvSpPr>
                <p:cNvPr id="6" name="Freeform 9"/>
                <p:cNvSpPr>
                  <a:spLocks/>
                </p:cNvSpPr>
                <p:nvPr/>
              </p:nvSpPr>
              <p:spPr bwMode="auto">
                <a:xfrm>
                  <a:off x="1293" y="2276"/>
                  <a:ext cx="503" cy="636"/>
                </a:xfrm>
                <a:custGeom>
                  <a:avLst/>
                  <a:gdLst/>
                  <a:ahLst/>
                  <a:cxnLst>
                    <a:cxn ang="0">
                      <a:pos x="0" y="0"/>
                    </a:cxn>
                    <a:cxn ang="0">
                      <a:pos x="8" y="411"/>
                    </a:cxn>
                    <a:cxn ang="0">
                      <a:pos x="585" y="768"/>
                    </a:cxn>
                    <a:cxn ang="0">
                      <a:pos x="0" y="0"/>
                    </a:cxn>
                  </a:cxnLst>
                  <a:rect l="0" t="0" r="r" b="b"/>
                  <a:pathLst>
                    <a:path w="586" h="769">
                      <a:moveTo>
                        <a:pt x="0" y="0"/>
                      </a:moveTo>
                      <a:lnTo>
                        <a:pt x="8" y="411"/>
                      </a:lnTo>
                      <a:lnTo>
                        <a:pt x="585" y="768"/>
                      </a:lnTo>
                      <a:lnTo>
                        <a:pt x="0" y="0"/>
                      </a:lnTo>
                    </a:path>
                  </a:pathLst>
                </a:custGeom>
                <a:gradFill rotWithShape="0">
                  <a:gsLst>
                    <a:gs pos="0">
                      <a:srgbClr val="7FFF00"/>
                    </a:gs>
                    <a:gs pos="100000">
                      <a:srgbClr val="7FFF00">
                        <a:gamma/>
                        <a:shade val="69804"/>
                        <a:invGamma/>
                      </a:srgbClr>
                    </a:gs>
                  </a:gsLst>
                  <a:lin ang="5400000" scaled="1"/>
                </a:gradFill>
                <a:ln w="12700" cap="rnd" cmpd="sng">
                  <a:solidFill>
                    <a:srgbClr val="000000"/>
                  </a:solidFill>
                  <a:prstDash val="solid"/>
                  <a:round/>
                  <a:headEnd type="none" w="med" len="med"/>
                  <a:tailEnd type="none" w="med" len="med"/>
                </a:ln>
                <a:effectLst/>
              </p:spPr>
              <p:txBody>
                <a:bodyPr/>
                <a:lstStyle/>
                <a:p>
                  <a:endParaRPr lang="en-US" dirty="0"/>
                </a:p>
              </p:txBody>
            </p:sp>
            <p:sp>
              <p:nvSpPr>
                <p:cNvPr id="7" name="Freeform 10"/>
                <p:cNvSpPr>
                  <a:spLocks/>
                </p:cNvSpPr>
                <p:nvPr/>
              </p:nvSpPr>
              <p:spPr bwMode="auto">
                <a:xfrm>
                  <a:off x="1795" y="2270"/>
                  <a:ext cx="209" cy="635"/>
                </a:xfrm>
                <a:custGeom>
                  <a:avLst/>
                  <a:gdLst/>
                  <a:ahLst/>
                  <a:cxnLst>
                    <a:cxn ang="0">
                      <a:pos x="235" y="0"/>
                    </a:cxn>
                    <a:cxn ang="0">
                      <a:pos x="0" y="767"/>
                    </a:cxn>
                    <a:cxn ang="0">
                      <a:pos x="243" y="418"/>
                    </a:cxn>
                    <a:cxn ang="0">
                      <a:pos x="235" y="0"/>
                    </a:cxn>
                  </a:cxnLst>
                  <a:rect l="0" t="0" r="r" b="b"/>
                  <a:pathLst>
                    <a:path w="244" h="768">
                      <a:moveTo>
                        <a:pt x="235" y="0"/>
                      </a:moveTo>
                      <a:lnTo>
                        <a:pt x="0" y="767"/>
                      </a:lnTo>
                      <a:lnTo>
                        <a:pt x="243" y="418"/>
                      </a:lnTo>
                      <a:lnTo>
                        <a:pt x="235" y="0"/>
                      </a:lnTo>
                    </a:path>
                  </a:pathLst>
                </a:custGeom>
                <a:gradFill rotWithShape="0">
                  <a:gsLst>
                    <a:gs pos="0">
                      <a:srgbClr val="7FFF00"/>
                    </a:gs>
                    <a:gs pos="100000">
                      <a:srgbClr val="7FFF00">
                        <a:gamma/>
                        <a:shade val="40000"/>
                        <a:invGamma/>
                      </a:srgbClr>
                    </a:gs>
                  </a:gsLst>
                  <a:lin ang="5400000" scaled="1"/>
                </a:gradFill>
                <a:ln w="12700" cap="rnd" cmpd="sng">
                  <a:solidFill>
                    <a:srgbClr val="000000"/>
                  </a:solidFill>
                  <a:prstDash val="solid"/>
                  <a:round/>
                  <a:headEnd type="none" w="med" len="med"/>
                  <a:tailEnd type="none" w="med" len="med"/>
                </a:ln>
                <a:effectLst/>
              </p:spPr>
              <p:txBody>
                <a:bodyPr/>
                <a:lstStyle/>
                <a:p>
                  <a:endParaRPr lang="en-US" dirty="0"/>
                </a:p>
              </p:txBody>
            </p:sp>
            <p:sp>
              <p:nvSpPr>
                <p:cNvPr id="8" name="Freeform 11"/>
                <p:cNvSpPr>
                  <a:spLocks/>
                </p:cNvSpPr>
                <p:nvPr/>
              </p:nvSpPr>
              <p:spPr bwMode="auto">
                <a:xfrm>
                  <a:off x="1293" y="2274"/>
                  <a:ext cx="698" cy="631"/>
                </a:xfrm>
                <a:custGeom>
                  <a:avLst/>
                  <a:gdLst/>
                  <a:ahLst/>
                  <a:cxnLst>
                    <a:cxn ang="0">
                      <a:pos x="0" y="0"/>
                    </a:cxn>
                    <a:cxn ang="0">
                      <a:pos x="813" y="0"/>
                    </a:cxn>
                    <a:cxn ang="0">
                      <a:pos x="581" y="763"/>
                    </a:cxn>
                    <a:cxn ang="0">
                      <a:pos x="0" y="0"/>
                    </a:cxn>
                  </a:cxnLst>
                  <a:rect l="0" t="0" r="r" b="b"/>
                  <a:pathLst>
                    <a:path w="814" h="764">
                      <a:moveTo>
                        <a:pt x="0" y="0"/>
                      </a:moveTo>
                      <a:lnTo>
                        <a:pt x="813" y="0"/>
                      </a:lnTo>
                      <a:lnTo>
                        <a:pt x="581" y="763"/>
                      </a:lnTo>
                      <a:lnTo>
                        <a:pt x="0" y="0"/>
                      </a:lnTo>
                    </a:path>
                  </a:pathLst>
                </a:custGeom>
                <a:gradFill rotWithShape="0">
                  <a:gsLst>
                    <a:gs pos="0">
                      <a:srgbClr val="7FFF00"/>
                    </a:gs>
                    <a:gs pos="100000">
                      <a:srgbClr val="7FFF00">
                        <a:gamma/>
                        <a:shade val="60000"/>
                        <a:invGamma/>
                      </a:srgbClr>
                    </a:gs>
                  </a:gsLst>
                  <a:lin ang="5400000" scaled="1"/>
                </a:gradFill>
                <a:ln w="25400" cap="rnd" cmpd="sng">
                  <a:noFill/>
                  <a:prstDash val="solid"/>
                  <a:round/>
                  <a:headEnd type="none" w="med" len="med"/>
                  <a:tailEnd type="none" w="med" len="med"/>
                </a:ln>
                <a:effectLst/>
              </p:spPr>
              <p:txBody>
                <a:bodyPr/>
                <a:lstStyle/>
                <a:p>
                  <a:endParaRPr lang="en-US" dirty="0"/>
                </a:p>
              </p:txBody>
            </p:sp>
            <p:sp>
              <p:nvSpPr>
                <p:cNvPr id="9" name="Line 12"/>
                <p:cNvSpPr>
                  <a:spLocks noChangeShapeType="1"/>
                </p:cNvSpPr>
                <p:nvPr/>
              </p:nvSpPr>
              <p:spPr bwMode="auto">
                <a:xfrm>
                  <a:off x="1482" y="2000"/>
                  <a:ext cx="14" cy="12"/>
                </a:xfrm>
                <a:prstGeom prst="line">
                  <a:avLst/>
                </a:prstGeom>
                <a:noFill/>
                <a:ln w="12700">
                  <a:solidFill>
                    <a:srgbClr val="000000"/>
                  </a:solidFill>
                  <a:round/>
                  <a:headEnd/>
                  <a:tailEnd/>
                </a:ln>
                <a:effectLst/>
              </p:spPr>
              <p:txBody>
                <a:bodyPr/>
                <a:lstStyle/>
                <a:p>
                  <a:endParaRPr lang="en-US" dirty="0"/>
                </a:p>
              </p:txBody>
            </p:sp>
            <p:sp>
              <p:nvSpPr>
                <p:cNvPr id="10" name="Line 13"/>
                <p:cNvSpPr>
                  <a:spLocks noChangeShapeType="1"/>
                </p:cNvSpPr>
                <p:nvPr/>
              </p:nvSpPr>
              <p:spPr bwMode="auto">
                <a:xfrm>
                  <a:off x="2000" y="2270"/>
                  <a:ext cx="0" cy="6"/>
                </a:xfrm>
                <a:prstGeom prst="line">
                  <a:avLst/>
                </a:prstGeom>
                <a:noFill/>
                <a:ln w="12700">
                  <a:solidFill>
                    <a:srgbClr val="000000"/>
                  </a:solidFill>
                  <a:round/>
                  <a:headEnd/>
                  <a:tailEnd/>
                </a:ln>
                <a:effectLst/>
              </p:spPr>
              <p:txBody>
                <a:bodyPr/>
                <a:lstStyle/>
                <a:p>
                  <a:endParaRPr lang="en-US" dirty="0"/>
                </a:p>
              </p:txBody>
            </p:sp>
            <p:sp>
              <p:nvSpPr>
                <p:cNvPr id="11" name="Freeform 14"/>
                <p:cNvSpPr>
                  <a:spLocks/>
                </p:cNvSpPr>
                <p:nvPr/>
              </p:nvSpPr>
              <p:spPr bwMode="auto">
                <a:xfrm>
                  <a:off x="1293" y="1975"/>
                  <a:ext cx="698" cy="302"/>
                </a:xfrm>
                <a:custGeom>
                  <a:avLst/>
                  <a:gdLst/>
                  <a:ahLst/>
                  <a:cxnLst>
                    <a:cxn ang="0">
                      <a:pos x="236" y="0"/>
                    </a:cxn>
                    <a:cxn ang="0">
                      <a:pos x="813" y="364"/>
                    </a:cxn>
                    <a:cxn ang="0">
                      <a:pos x="0" y="364"/>
                    </a:cxn>
                    <a:cxn ang="0">
                      <a:pos x="236" y="0"/>
                    </a:cxn>
                  </a:cxnLst>
                  <a:rect l="0" t="0" r="r" b="b"/>
                  <a:pathLst>
                    <a:path w="814" h="365">
                      <a:moveTo>
                        <a:pt x="236" y="0"/>
                      </a:moveTo>
                      <a:lnTo>
                        <a:pt x="813" y="364"/>
                      </a:lnTo>
                      <a:lnTo>
                        <a:pt x="0" y="364"/>
                      </a:lnTo>
                      <a:lnTo>
                        <a:pt x="236" y="0"/>
                      </a:lnTo>
                    </a:path>
                  </a:pathLst>
                </a:custGeom>
                <a:solidFill>
                  <a:srgbClr val="99FF33"/>
                </a:solidFill>
                <a:ln w="12700" cap="rnd" cmpd="sng">
                  <a:solidFill>
                    <a:srgbClr val="000000"/>
                  </a:solidFill>
                  <a:prstDash val="solid"/>
                  <a:round/>
                  <a:headEnd type="none" w="med" len="med"/>
                  <a:tailEnd type="none" w="med" len="med"/>
                </a:ln>
                <a:effectLst/>
              </p:spPr>
              <p:txBody>
                <a:bodyPr/>
                <a:lstStyle/>
                <a:p>
                  <a:endParaRPr lang="en-US" dirty="0"/>
                </a:p>
              </p:txBody>
            </p:sp>
            <p:sp>
              <p:nvSpPr>
                <p:cNvPr id="12" name="Line 15"/>
                <p:cNvSpPr>
                  <a:spLocks noChangeShapeType="1"/>
                </p:cNvSpPr>
                <p:nvPr/>
              </p:nvSpPr>
              <p:spPr bwMode="auto">
                <a:xfrm>
                  <a:off x="1362" y="2361"/>
                  <a:ext cx="261" cy="334"/>
                </a:xfrm>
                <a:prstGeom prst="line">
                  <a:avLst/>
                </a:prstGeom>
                <a:noFill/>
                <a:ln w="12700">
                  <a:solidFill>
                    <a:schemeClr val="tx2"/>
                  </a:solidFill>
                  <a:round/>
                  <a:headEnd/>
                  <a:tailEnd/>
                </a:ln>
                <a:effectLst/>
              </p:spPr>
              <p:txBody>
                <a:bodyPr/>
                <a:lstStyle/>
                <a:p>
                  <a:endParaRPr lang="en-US" dirty="0"/>
                </a:p>
              </p:txBody>
            </p:sp>
            <p:sp>
              <p:nvSpPr>
                <p:cNvPr id="13" name="Line 16"/>
                <p:cNvSpPr>
                  <a:spLocks noChangeShapeType="1"/>
                </p:cNvSpPr>
                <p:nvPr/>
              </p:nvSpPr>
              <p:spPr bwMode="auto">
                <a:xfrm flipH="1">
                  <a:off x="1863" y="2373"/>
                  <a:ext cx="102" cy="316"/>
                </a:xfrm>
                <a:prstGeom prst="line">
                  <a:avLst/>
                </a:prstGeom>
                <a:noFill/>
                <a:ln w="12700">
                  <a:solidFill>
                    <a:schemeClr val="tx2"/>
                  </a:solidFill>
                  <a:round/>
                  <a:headEnd/>
                  <a:tailEnd/>
                </a:ln>
                <a:effectLst/>
              </p:spPr>
              <p:txBody>
                <a:bodyPr/>
                <a:lstStyle/>
                <a:p>
                  <a:endParaRPr lang="en-US" dirty="0"/>
                </a:p>
              </p:txBody>
            </p:sp>
            <p:sp>
              <p:nvSpPr>
                <p:cNvPr id="14" name="Oval 17"/>
                <p:cNvSpPr>
                  <a:spLocks noChangeArrowheads="1"/>
                </p:cNvSpPr>
                <p:nvPr/>
              </p:nvSpPr>
              <p:spPr bwMode="auto">
                <a:xfrm>
                  <a:off x="1479" y="1965"/>
                  <a:ext cx="29" cy="28"/>
                </a:xfrm>
                <a:prstGeom prst="ellipse">
                  <a:avLst/>
                </a:prstGeom>
                <a:solidFill>
                  <a:schemeClr val="tx2"/>
                </a:solidFill>
                <a:ln w="12700">
                  <a:solidFill>
                    <a:schemeClr val="tx2"/>
                  </a:solidFill>
                  <a:round/>
                  <a:headEnd/>
                  <a:tailEnd/>
                </a:ln>
                <a:effectLst/>
              </p:spPr>
              <p:txBody>
                <a:bodyPr wrap="none" anchor="ctr"/>
                <a:lstStyle/>
                <a:p>
                  <a:endParaRPr lang="en-US" dirty="0"/>
                </a:p>
              </p:txBody>
            </p:sp>
            <p:sp>
              <p:nvSpPr>
                <p:cNvPr id="15" name="Oval 18"/>
                <p:cNvSpPr>
                  <a:spLocks noChangeArrowheads="1"/>
                </p:cNvSpPr>
                <p:nvPr/>
              </p:nvSpPr>
              <p:spPr bwMode="auto">
                <a:xfrm>
                  <a:off x="1281" y="2261"/>
                  <a:ext cx="35" cy="34"/>
                </a:xfrm>
                <a:prstGeom prst="ellipse">
                  <a:avLst/>
                </a:prstGeom>
                <a:solidFill>
                  <a:schemeClr val="tx2"/>
                </a:solidFill>
                <a:ln w="12700">
                  <a:solidFill>
                    <a:schemeClr val="tx2"/>
                  </a:solidFill>
                  <a:round/>
                  <a:headEnd/>
                  <a:tailEnd/>
                </a:ln>
                <a:effectLst/>
              </p:spPr>
              <p:txBody>
                <a:bodyPr wrap="none" anchor="ctr"/>
                <a:lstStyle/>
                <a:p>
                  <a:endParaRPr lang="en-US" dirty="0"/>
                </a:p>
              </p:txBody>
            </p:sp>
            <p:sp>
              <p:nvSpPr>
                <p:cNvPr id="16" name="Oval 19"/>
                <p:cNvSpPr>
                  <a:spLocks noChangeArrowheads="1"/>
                </p:cNvSpPr>
                <p:nvPr/>
              </p:nvSpPr>
              <p:spPr bwMode="auto">
                <a:xfrm>
                  <a:off x="1980" y="2267"/>
                  <a:ext cx="23" cy="28"/>
                </a:xfrm>
                <a:prstGeom prst="ellipse">
                  <a:avLst/>
                </a:prstGeom>
                <a:solidFill>
                  <a:schemeClr val="tx2"/>
                </a:solidFill>
                <a:ln w="12700">
                  <a:solidFill>
                    <a:schemeClr val="tx2"/>
                  </a:solidFill>
                  <a:round/>
                  <a:headEnd/>
                  <a:tailEnd/>
                </a:ln>
                <a:effectLst/>
              </p:spPr>
              <p:txBody>
                <a:bodyPr wrap="none" anchor="ctr"/>
                <a:lstStyle/>
                <a:p>
                  <a:endParaRPr lang="en-US" dirty="0"/>
                </a:p>
              </p:txBody>
            </p:sp>
            <p:sp>
              <p:nvSpPr>
                <p:cNvPr id="17" name="Oval 20"/>
                <p:cNvSpPr>
                  <a:spLocks noChangeArrowheads="1"/>
                </p:cNvSpPr>
                <p:nvPr/>
              </p:nvSpPr>
              <p:spPr bwMode="auto">
                <a:xfrm>
                  <a:off x="1769" y="2883"/>
                  <a:ext cx="35" cy="34"/>
                </a:xfrm>
                <a:prstGeom prst="ellipse">
                  <a:avLst/>
                </a:prstGeom>
                <a:solidFill>
                  <a:schemeClr val="tx2"/>
                </a:solidFill>
                <a:ln w="12700">
                  <a:solidFill>
                    <a:schemeClr val="tx2"/>
                  </a:solidFill>
                  <a:round/>
                  <a:headEnd/>
                  <a:tailEnd/>
                </a:ln>
                <a:effectLst/>
              </p:spPr>
              <p:txBody>
                <a:bodyPr wrap="none" anchor="ctr"/>
                <a:lstStyle/>
                <a:p>
                  <a:endParaRPr lang="en-US" dirty="0"/>
                </a:p>
              </p:txBody>
            </p:sp>
            <p:sp>
              <p:nvSpPr>
                <p:cNvPr id="18" name="Oval 21"/>
                <p:cNvSpPr>
                  <a:spLocks noChangeArrowheads="1"/>
                </p:cNvSpPr>
                <p:nvPr/>
              </p:nvSpPr>
              <p:spPr bwMode="auto">
                <a:xfrm>
                  <a:off x="1986" y="2594"/>
                  <a:ext cx="24" cy="28"/>
                </a:xfrm>
                <a:prstGeom prst="ellipse">
                  <a:avLst/>
                </a:prstGeom>
                <a:solidFill>
                  <a:schemeClr val="tx2"/>
                </a:solidFill>
                <a:ln w="12700">
                  <a:solidFill>
                    <a:schemeClr val="tx2"/>
                  </a:solidFill>
                  <a:round/>
                  <a:headEnd/>
                  <a:tailEnd/>
                </a:ln>
                <a:effectLst/>
              </p:spPr>
              <p:txBody>
                <a:bodyPr wrap="none" anchor="ctr"/>
                <a:lstStyle/>
                <a:p>
                  <a:endParaRPr lang="en-US" dirty="0"/>
                </a:p>
              </p:txBody>
            </p:sp>
            <p:sp>
              <p:nvSpPr>
                <p:cNvPr id="19" name="Oval 22"/>
                <p:cNvSpPr>
                  <a:spLocks noChangeArrowheads="1"/>
                </p:cNvSpPr>
                <p:nvPr/>
              </p:nvSpPr>
              <p:spPr bwMode="auto">
                <a:xfrm>
                  <a:off x="1288" y="2604"/>
                  <a:ext cx="25" cy="33"/>
                </a:xfrm>
                <a:prstGeom prst="ellipse">
                  <a:avLst/>
                </a:prstGeom>
                <a:solidFill>
                  <a:schemeClr val="tx2"/>
                </a:solidFill>
                <a:ln w="12700">
                  <a:solidFill>
                    <a:schemeClr val="tx2"/>
                  </a:solidFill>
                  <a:round/>
                  <a:headEnd/>
                  <a:tailEnd/>
                </a:ln>
                <a:effectLst/>
              </p:spPr>
              <p:txBody>
                <a:bodyPr wrap="none" anchor="ctr"/>
                <a:lstStyle/>
                <a:p>
                  <a:endParaRPr lang="en-US" dirty="0"/>
                </a:p>
              </p:txBody>
            </p:sp>
          </p:grpSp>
          <p:sp>
            <p:nvSpPr>
              <p:cNvPr id="91" name="Freeform 96"/>
              <p:cNvSpPr>
                <a:spLocks/>
              </p:cNvSpPr>
              <p:nvPr/>
            </p:nvSpPr>
            <p:spPr bwMode="auto">
              <a:xfrm>
                <a:off x="2044700" y="3127375"/>
                <a:ext cx="1108075" cy="479425"/>
              </a:xfrm>
              <a:custGeom>
                <a:avLst/>
                <a:gdLst/>
                <a:ahLst/>
                <a:cxnLst>
                  <a:cxn ang="0">
                    <a:pos x="236" y="0"/>
                  </a:cxn>
                  <a:cxn ang="0">
                    <a:pos x="813" y="364"/>
                  </a:cxn>
                  <a:cxn ang="0">
                    <a:pos x="0" y="364"/>
                  </a:cxn>
                  <a:cxn ang="0">
                    <a:pos x="236" y="0"/>
                  </a:cxn>
                </a:cxnLst>
                <a:rect l="0" t="0" r="r" b="b"/>
                <a:pathLst>
                  <a:path w="814" h="365">
                    <a:moveTo>
                      <a:pt x="236" y="0"/>
                    </a:moveTo>
                    <a:lnTo>
                      <a:pt x="813" y="364"/>
                    </a:lnTo>
                    <a:lnTo>
                      <a:pt x="0" y="364"/>
                    </a:lnTo>
                    <a:lnTo>
                      <a:pt x="236" y="0"/>
                    </a:lnTo>
                  </a:path>
                </a:pathLst>
              </a:custGeom>
              <a:solidFill>
                <a:srgbClr val="FAFD00"/>
              </a:solidFill>
              <a:ln w="12700" cap="rnd" cmpd="sng">
                <a:solidFill>
                  <a:srgbClr val="000000"/>
                </a:solidFill>
                <a:prstDash val="solid"/>
                <a:round/>
                <a:headEnd type="none" w="med" len="med"/>
                <a:tailEnd type="none" w="med" len="med"/>
              </a:ln>
              <a:effectLst/>
            </p:spPr>
            <p:txBody>
              <a:bodyPr/>
              <a:lstStyle/>
              <a:p>
                <a:endParaRPr lang="en-US" dirty="0"/>
              </a:p>
            </p:txBody>
          </p:sp>
        </p:grpSp>
        <p:sp>
          <p:nvSpPr>
            <p:cNvPr id="97" name="TextBox 96"/>
            <p:cNvSpPr txBox="1"/>
            <p:nvPr/>
          </p:nvSpPr>
          <p:spPr>
            <a:xfrm>
              <a:off x="4208731" y="1960775"/>
              <a:ext cx="458779" cy="584775"/>
            </a:xfrm>
            <a:prstGeom prst="rect">
              <a:avLst/>
            </a:prstGeom>
            <a:noFill/>
          </p:spPr>
          <p:txBody>
            <a:bodyPr wrap="none" rtlCol="0">
              <a:spAutoFit/>
            </a:bodyPr>
            <a:lstStyle/>
            <a:p>
              <a:r>
                <a:rPr lang="en-US" sz="3200" dirty="0" smtClean="0">
                  <a:solidFill>
                    <a:schemeClr val="tx1"/>
                  </a:solidFill>
                  <a:latin typeface="cmmi10"/>
                  <a:cs typeface="Arial" pitchFamily="34" charset="0"/>
                </a:rPr>
                <a:t>©</a:t>
              </a:r>
              <a:endParaRPr lang="en-US" sz="3200" dirty="0">
                <a:solidFill>
                  <a:schemeClr val="tx1"/>
                </a:solidFill>
                <a:latin typeface="cmmi10"/>
                <a:cs typeface="Arial" pitchFamily="34" charset="0"/>
              </a:endParaRPr>
            </a:p>
          </p:txBody>
        </p:sp>
        <p:sp>
          <p:nvSpPr>
            <p:cNvPr id="100" name="TextBox 99"/>
            <p:cNvSpPr txBox="1"/>
            <p:nvPr/>
          </p:nvSpPr>
          <p:spPr>
            <a:xfrm>
              <a:off x="1312219" y="2443458"/>
              <a:ext cx="511679" cy="584775"/>
            </a:xfrm>
            <a:prstGeom prst="rect">
              <a:avLst/>
            </a:prstGeom>
            <a:noFill/>
          </p:spPr>
          <p:txBody>
            <a:bodyPr wrap="none" rtlCol="0">
              <a:spAutoFit/>
            </a:bodyPr>
            <a:lstStyle/>
            <a:p>
              <a:r>
                <a:rPr lang="en-US" sz="3200" dirty="0" smtClean="0">
                  <a:solidFill>
                    <a:schemeClr val="tx1"/>
                  </a:solidFill>
                  <a:latin typeface="cmsy10"/>
                  <a:cs typeface="Arial" pitchFamily="34" charset="0"/>
                </a:rPr>
                <a:t>A</a:t>
              </a:r>
              <a:endParaRPr lang="en-US" sz="3200" dirty="0">
                <a:solidFill>
                  <a:schemeClr val="tx1"/>
                </a:solidFill>
                <a:latin typeface="cmsy10"/>
                <a:cs typeface="Arial" pitchFamily="34" charset="0"/>
              </a:endParaRPr>
            </a:p>
          </p:txBody>
        </p:sp>
        <p:sp>
          <p:nvSpPr>
            <p:cNvPr id="101" name="TextBox 100"/>
            <p:cNvSpPr txBox="1"/>
            <p:nvPr/>
          </p:nvSpPr>
          <p:spPr>
            <a:xfrm>
              <a:off x="7793513" y="2443458"/>
              <a:ext cx="453970" cy="584775"/>
            </a:xfrm>
            <a:prstGeom prst="rect">
              <a:avLst/>
            </a:prstGeom>
            <a:noFill/>
          </p:spPr>
          <p:txBody>
            <a:bodyPr wrap="none" rtlCol="0">
              <a:spAutoFit/>
            </a:bodyPr>
            <a:lstStyle/>
            <a:p>
              <a:r>
                <a:rPr lang="en-US" sz="3200" dirty="0" smtClean="0">
                  <a:solidFill>
                    <a:schemeClr val="tx1"/>
                  </a:solidFill>
                  <a:latin typeface="cmsy10"/>
                  <a:cs typeface="Arial" pitchFamily="34" charset="0"/>
                </a:rPr>
                <a:t>B</a:t>
              </a:r>
              <a:endParaRPr lang="en-US" sz="3200" dirty="0">
                <a:solidFill>
                  <a:schemeClr val="tx1"/>
                </a:solidFill>
                <a:latin typeface="cmsy10"/>
                <a:cs typeface="Arial" pitchFamily="34" charset="0"/>
              </a:endParaRPr>
            </a:p>
          </p:txBody>
        </p:sp>
      </p:grpSp>
      <p:sp>
        <p:nvSpPr>
          <p:cNvPr id="102" name="Text Box 122"/>
          <p:cNvSpPr txBox="1">
            <a:spLocks noChangeArrowheads="1"/>
          </p:cNvSpPr>
          <p:nvPr/>
        </p:nvSpPr>
        <p:spPr bwMode="auto">
          <a:xfrm>
            <a:off x="2253237" y="3752691"/>
            <a:ext cx="5115503" cy="646331"/>
          </a:xfrm>
          <a:prstGeom prst="rect">
            <a:avLst/>
          </a:prstGeom>
          <a:solidFill>
            <a:schemeClr val="bg1">
              <a:alpha val="89999"/>
            </a:schemeClr>
          </a:solidFill>
          <a:ln w="38100" algn="ctr">
            <a:solidFill>
              <a:srgbClr val="FF0000"/>
            </a:solidFill>
            <a:miter lim="800000"/>
            <a:headEnd/>
            <a:tailEnd/>
          </a:ln>
          <a:effectLst>
            <a:outerShdw blurRad="50800" dist="38100" dir="2700000" algn="tl" rotWithShape="0">
              <a:prstClr val="black">
                <a:alpha val="40000"/>
              </a:prstClr>
            </a:outerShdw>
          </a:effectLst>
        </p:spPr>
        <p:txBody>
          <a:bodyPr wrap="none">
            <a:spAutoFit/>
          </a:bodyPr>
          <a:lstStyle/>
          <a:p>
            <a:r>
              <a:rPr lang="en-US" sz="3600" dirty="0" smtClean="0">
                <a:latin typeface="Arial" pitchFamily="34" charset="0"/>
                <a:cs typeface="Arial" pitchFamily="34" charset="0"/>
              </a:rPr>
              <a:t>If </a:t>
            </a:r>
            <a:r>
              <a:rPr lang="en-US" sz="3600" dirty="0" smtClean="0">
                <a:solidFill>
                  <a:schemeClr val="tx1"/>
                </a:solidFill>
                <a:latin typeface="cmmi10"/>
                <a:cs typeface="Arial" pitchFamily="34" charset="0"/>
              </a:rPr>
              <a:t>¿</a:t>
            </a:r>
            <a:r>
              <a:rPr lang="en-US" sz="3600" dirty="0" smtClean="0">
                <a:solidFill>
                  <a:schemeClr val="tx1"/>
                </a:solidFill>
                <a:latin typeface="Arial" pitchFamily="34" charset="0"/>
                <a:cs typeface="Arial" pitchFamily="34" charset="0"/>
              </a:rPr>
              <a:t> </a:t>
            </a:r>
            <a:r>
              <a:rPr lang="en-US" sz="3600" dirty="0" smtClean="0">
                <a:solidFill>
                  <a:schemeClr val="tx1"/>
                </a:solidFill>
                <a:latin typeface="cmsy10"/>
                <a:cs typeface="Arial" pitchFamily="34" charset="0"/>
              </a:rPr>
              <a:t>µ</a:t>
            </a:r>
            <a:r>
              <a:rPr lang="en-US" sz="3600" dirty="0" smtClean="0">
                <a:solidFill>
                  <a:schemeClr val="tx1"/>
                </a:solidFill>
                <a:latin typeface="Arial" pitchFamily="34" charset="0"/>
                <a:cs typeface="Arial" pitchFamily="34" charset="0"/>
              </a:rPr>
              <a:t> </a:t>
            </a:r>
            <a:r>
              <a:rPr lang="en-US" sz="3600" dirty="0" smtClean="0">
                <a:solidFill>
                  <a:schemeClr val="tx1"/>
                </a:solidFill>
                <a:latin typeface="cmmi10"/>
                <a:cs typeface="Arial" pitchFamily="34" charset="0"/>
              </a:rPr>
              <a:t>¾</a:t>
            </a:r>
            <a:r>
              <a:rPr lang="en-US" sz="3600" dirty="0" smtClean="0">
                <a:solidFill>
                  <a:schemeClr val="tx1"/>
                </a:solidFill>
                <a:latin typeface="Arial" pitchFamily="34" charset="0"/>
                <a:cs typeface="Arial" pitchFamily="34" charset="0"/>
              </a:rPr>
              <a:t> </a:t>
            </a:r>
            <a:r>
              <a:rPr lang="en-US" sz="3600" dirty="0" smtClean="0">
                <a:latin typeface="Arial" pitchFamily="34" charset="0"/>
                <a:cs typeface="Arial" pitchFamily="34" charset="0"/>
              </a:rPr>
              <a:t>then </a:t>
            </a:r>
            <a:r>
              <a:rPr lang="en-US" sz="3600" dirty="0" smtClean="0">
                <a:solidFill>
                  <a:schemeClr val="tx1"/>
                </a:solidFill>
                <a:latin typeface="cmmi10"/>
                <a:cs typeface="Arial" pitchFamily="34" charset="0"/>
              </a:rPr>
              <a:t>©</a:t>
            </a:r>
            <a:r>
              <a:rPr lang="en-US" sz="3600" dirty="0" smtClean="0">
                <a:solidFill>
                  <a:schemeClr val="tx1"/>
                </a:solidFill>
                <a:latin typeface="Arial" pitchFamily="34" charset="0"/>
                <a:cs typeface="Arial" pitchFamily="34" charset="0"/>
              </a:rPr>
              <a:t>(</a:t>
            </a:r>
            <a:r>
              <a:rPr lang="en-US" sz="3600" dirty="0" smtClean="0">
                <a:solidFill>
                  <a:schemeClr val="tx1"/>
                </a:solidFill>
                <a:latin typeface="cmmi10"/>
                <a:cs typeface="Arial" pitchFamily="34" charset="0"/>
              </a:rPr>
              <a:t>¿</a:t>
            </a:r>
            <a:r>
              <a:rPr lang="en-US" sz="3600" dirty="0" smtClean="0">
                <a:solidFill>
                  <a:schemeClr val="tx1"/>
                </a:solidFill>
                <a:latin typeface="Arial" pitchFamily="34" charset="0"/>
                <a:cs typeface="Arial" pitchFamily="34" charset="0"/>
              </a:rPr>
              <a:t>) </a:t>
            </a:r>
            <a:r>
              <a:rPr lang="en-US" sz="3600" dirty="0" smtClean="0">
                <a:solidFill>
                  <a:schemeClr val="tx1"/>
                </a:solidFill>
                <a:latin typeface="cmsy10"/>
                <a:cs typeface="Arial" pitchFamily="34" charset="0"/>
              </a:rPr>
              <a:t>µ</a:t>
            </a:r>
            <a:r>
              <a:rPr lang="en-US" sz="3600" dirty="0" smtClean="0">
                <a:solidFill>
                  <a:schemeClr val="tx1"/>
                </a:solidFill>
                <a:latin typeface="Arial" pitchFamily="34" charset="0"/>
                <a:cs typeface="Arial" pitchFamily="34" charset="0"/>
              </a:rPr>
              <a:t> </a:t>
            </a:r>
            <a:r>
              <a:rPr lang="en-US" sz="3600" dirty="0" smtClean="0">
                <a:solidFill>
                  <a:schemeClr val="tx1"/>
                </a:solidFill>
                <a:latin typeface="cmmi10"/>
                <a:cs typeface="Arial" pitchFamily="34" charset="0"/>
              </a:rPr>
              <a:t>©</a:t>
            </a:r>
            <a:r>
              <a:rPr lang="en-US" sz="3600" dirty="0" smtClean="0">
                <a:solidFill>
                  <a:schemeClr val="tx1"/>
                </a:solidFill>
                <a:latin typeface="Arial" pitchFamily="34" charset="0"/>
                <a:cs typeface="Arial" pitchFamily="34" charset="0"/>
              </a:rPr>
              <a:t>(</a:t>
            </a:r>
            <a:r>
              <a:rPr lang="en-US" sz="3600" dirty="0" smtClean="0">
                <a:solidFill>
                  <a:schemeClr val="tx1"/>
                </a:solidFill>
                <a:latin typeface="cmmi10"/>
                <a:cs typeface="Arial" pitchFamily="34" charset="0"/>
              </a:rPr>
              <a:t>¾</a:t>
            </a:r>
            <a:r>
              <a:rPr lang="en-US" sz="3600" dirty="0" smtClean="0">
                <a:solidFill>
                  <a:schemeClr val="tx1"/>
                </a:solidFill>
                <a:latin typeface="Arial" pitchFamily="34" charset="0"/>
                <a:cs typeface="Arial" pitchFamily="34" charset="0"/>
              </a:rPr>
              <a:t>)</a:t>
            </a:r>
          </a:p>
        </p:txBody>
      </p:sp>
      <p:sp>
        <p:nvSpPr>
          <p:cNvPr id="104" name="Text Box 122"/>
          <p:cNvSpPr txBox="1">
            <a:spLocks noChangeArrowheads="1"/>
          </p:cNvSpPr>
          <p:nvPr/>
        </p:nvSpPr>
        <p:spPr bwMode="auto">
          <a:xfrm>
            <a:off x="4558355" y="4565328"/>
            <a:ext cx="505267" cy="523220"/>
          </a:xfrm>
          <a:prstGeom prst="rect">
            <a:avLst/>
          </a:prstGeom>
          <a:solidFill>
            <a:schemeClr val="bg1">
              <a:alpha val="89999"/>
            </a:schemeClr>
          </a:solidFill>
          <a:ln w="38100" algn="ctr">
            <a:solidFill>
              <a:srgbClr val="7030A0"/>
            </a:solidFill>
            <a:miter lim="800000"/>
            <a:headEnd/>
            <a:tailEnd/>
          </a:ln>
          <a:effectLst>
            <a:outerShdw blurRad="50800" dist="38100" dir="2700000" algn="tl" rotWithShape="0">
              <a:prstClr val="black">
                <a:alpha val="40000"/>
              </a:prstClr>
            </a:outerShdw>
          </a:effectLst>
        </p:spPr>
        <p:txBody>
          <a:bodyPr wrap="none">
            <a:spAutoFit/>
          </a:bodyPr>
          <a:lstStyle/>
          <a:p>
            <a:r>
              <a:rPr lang="en-US" sz="2800" i="1" dirty="0" smtClean="0">
                <a:solidFill>
                  <a:schemeClr val="tx1"/>
                </a:solidFill>
                <a:latin typeface="Arial" pitchFamily="34" charset="0"/>
                <a:cs typeface="Arial" pitchFamily="34" charset="0"/>
              </a:rPr>
              <a:t>or</a:t>
            </a:r>
            <a:endParaRPr lang="en-US" sz="2800" dirty="0" smtClean="0">
              <a:solidFill>
                <a:schemeClr val="tx1"/>
              </a:solidFill>
              <a:latin typeface="Arial" pitchFamily="34" charset="0"/>
              <a:cs typeface="Arial" pitchFamily="34" charset="0"/>
            </a:endParaRPr>
          </a:p>
        </p:txBody>
      </p:sp>
      <p:sp>
        <p:nvSpPr>
          <p:cNvPr id="105" name="Text Box 122"/>
          <p:cNvSpPr txBox="1">
            <a:spLocks noChangeArrowheads="1"/>
          </p:cNvSpPr>
          <p:nvPr/>
        </p:nvSpPr>
        <p:spPr bwMode="auto">
          <a:xfrm>
            <a:off x="1515855" y="5255562"/>
            <a:ext cx="6590267" cy="646331"/>
          </a:xfrm>
          <a:prstGeom prst="rect">
            <a:avLst/>
          </a:prstGeom>
          <a:solidFill>
            <a:schemeClr val="bg1">
              <a:alpha val="89999"/>
            </a:schemeClr>
          </a:solidFill>
          <a:ln w="38100" algn="ctr">
            <a:solidFill>
              <a:srgbClr val="FF0000"/>
            </a:solidFill>
            <a:miter lim="800000"/>
            <a:headEnd/>
            <a:tailEnd/>
          </a:ln>
          <a:effectLst>
            <a:outerShdw blurRad="50800" dist="38100" dir="2700000" algn="tl" rotWithShape="0">
              <a:prstClr val="black">
                <a:alpha val="40000"/>
              </a:prstClr>
            </a:outerShdw>
          </a:effectLst>
        </p:spPr>
        <p:txBody>
          <a:bodyPr wrap="none">
            <a:spAutoFit/>
          </a:bodyPr>
          <a:lstStyle/>
          <a:p>
            <a:r>
              <a:rPr lang="en-US" sz="3600" dirty="0" smtClean="0">
                <a:latin typeface="Arial" pitchFamily="34" charset="0"/>
                <a:cs typeface="Arial" pitchFamily="34" charset="0"/>
              </a:rPr>
              <a:t>for </a:t>
            </a:r>
            <a:r>
              <a:rPr lang="en-US" sz="3600" dirty="0" smtClean="0">
                <a:solidFill>
                  <a:schemeClr val="tx1"/>
                </a:solidFill>
                <a:latin typeface="cmmi10"/>
                <a:cs typeface="Arial" pitchFamily="34" charset="0"/>
              </a:rPr>
              <a:t>¾</a:t>
            </a:r>
            <a:r>
              <a:rPr lang="en-US" sz="3600" dirty="0" smtClean="0">
                <a:solidFill>
                  <a:schemeClr val="tx1"/>
                </a:solidFill>
                <a:latin typeface="Arial" pitchFamily="34" charset="0"/>
                <a:cs typeface="Arial" pitchFamily="34" charset="0"/>
              </a:rPr>
              <a:t>,</a:t>
            </a:r>
            <a:r>
              <a:rPr lang="en-US" sz="3600" dirty="0" smtClean="0">
                <a:solidFill>
                  <a:schemeClr val="tx1"/>
                </a:solidFill>
                <a:latin typeface="cmmi10"/>
                <a:cs typeface="Arial" pitchFamily="34" charset="0"/>
              </a:rPr>
              <a:t>¿</a:t>
            </a:r>
            <a:r>
              <a:rPr lang="en-US" sz="3600" dirty="0" smtClean="0">
                <a:latin typeface="Arial" pitchFamily="34" charset="0"/>
                <a:cs typeface="Arial" pitchFamily="34" charset="0"/>
              </a:rPr>
              <a:t> </a:t>
            </a:r>
            <a:r>
              <a:rPr lang="en-US" sz="3600" dirty="0" smtClean="0">
                <a:latin typeface="cmsy10"/>
                <a:cs typeface="Arial" pitchFamily="34" charset="0"/>
              </a:rPr>
              <a:t>2</a:t>
            </a:r>
            <a:r>
              <a:rPr lang="en-US" sz="3600" dirty="0" smtClean="0">
                <a:latin typeface="Arial" pitchFamily="34" charset="0"/>
                <a:cs typeface="Arial" pitchFamily="34" charset="0"/>
              </a:rPr>
              <a:t> </a:t>
            </a:r>
            <a:r>
              <a:rPr lang="en-US" sz="3600" dirty="0" smtClean="0">
                <a:solidFill>
                  <a:schemeClr val="tx1"/>
                </a:solidFill>
                <a:latin typeface="cmsy10"/>
                <a:cs typeface="Arial" pitchFamily="34" charset="0"/>
              </a:rPr>
              <a:t>A</a:t>
            </a:r>
            <a:r>
              <a:rPr lang="en-US" sz="3600" dirty="0" smtClean="0">
                <a:latin typeface="Arial" pitchFamily="34" charset="0"/>
                <a:cs typeface="Arial" pitchFamily="34" charset="0"/>
              </a:rPr>
              <a:t>, </a:t>
            </a:r>
            <a:r>
              <a:rPr lang="en-US" sz="3600" dirty="0" smtClean="0">
                <a:solidFill>
                  <a:schemeClr val="tx1"/>
                </a:solidFill>
                <a:latin typeface="cmmi10"/>
                <a:cs typeface="Arial" pitchFamily="34" charset="0"/>
              </a:rPr>
              <a:t>©</a:t>
            </a:r>
            <a:r>
              <a:rPr lang="en-US" sz="3600" dirty="0" smtClean="0">
                <a:solidFill>
                  <a:schemeClr val="tx1"/>
                </a:solidFill>
                <a:latin typeface="Arial" pitchFamily="34" charset="0"/>
                <a:cs typeface="Arial" pitchFamily="34" charset="0"/>
              </a:rPr>
              <a:t>(</a:t>
            </a:r>
            <a:r>
              <a:rPr lang="en-US" sz="3600" dirty="0" smtClean="0">
                <a:solidFill>
                  <a:schemeClr val="tx1"/>
                </a:solidFill>
                <a:latin typeface="cmmi10"/>
                <a:cs typeface="Arial" pitchFamily="34" charset="0"/>
              </a:rPr>
              <a:t>¾</a:t>
            </a:r>
            <a:r>
              <a:rPr lang="en-US" sz="3600" dirty="0" smtClean="0">
                <a:solidFill>
                  <a:schemeClr val="tx1"/>
                </a:solidFill>
                <a:latin typeface="cmsy10"/>
                <a:cs typeface="Arial" pitchFamily="34" charset="0"/>
              </a:rPr>
              <a:t>Å</a:t>
            </a:r>
            <a:r>
              <a:rPr lang="en-US" sz="3600" dirty="0" smtClean="0">
                <a:solidFill>
                  <a:schemeClr val="tx1"/>
                </a:solidFill>
                <a:latin typeface="cmmi10"/>
                <a:cs typeface="Arial" pitchFamily="34" charset="0"/>
              </a:rPr>
              <a:t>¿</a:t>
            </a:r>
            <a:r>
              <a:rPr lang="en-US" sz="3600" dirty="0" smtClean="0">
                <a:solidFill>
                  <a:schemeClr val="tx1"/>
                </a:solidFill>
                <a:latin typeface="Arial" pitchFamily="34" charset="0"/>
                <a:cs typeface="Arial" pitchFamily="34" charset="0"/>
              </a:rPr>
              <a:t>) </a:t>
            </a:r>
            <a:r>
              <a:rPr lang="en-US" sz="3600" dirty="0" smtClean="0">
                <a:solidFill>
                  <a:schemeClr val="tx1"/>
                </a:solidFill>
                <a:latin typeface="cmsy10"/>
                <a:cs typeface="Arial" pitchFamily="34" charset="0"/>
              </a:rPr>
              <a:t>µ</a:t>
            </a:r>
            <a:r>
              <a:rPr lang="en-US" sz="3600" dirty="0" smtClean="0">
                <a:solidFill>
                  <a:schemeClr val="tx1"/>
                </a:solidFill>
                <a:latin typeface="Arial" pitchFamily="34" charset="0"/>
                <a:cs typeface="Arial" pitchFamily="34" charset="0"/>
              </a:rPr>
              <a:t> </a:t>
            </a:r>
            <a:r>
              <a:rPr lang="en-US" sz="3600" dirty="0" smtClean="0">
                <a:solidFill>
                  <a:schemeClr val="tx1"/>
                </a:solidFill>
                <a:latin typeface="cmmi10"/>
                <a:cs typeface="Arial" pitchFamily="34" charset="0"/>
              </a:rPr>
              <a:t>©</a:t>
            </a:r>
            <a:r>
              <a:rPr lang="en-US" sz="3600" dirty="0" smtClean="0">
                <a:solidFill>
                  <a:schemeClr val="tx1"/>
                </a:solidFill>
                <a:latin typeface="Arial" pitchFamily="34" charset="0"/>
                <a:cs typeface="Arial" pitchFamily="34" charset="0"/>
              </a:rPr>
              <a:t>(</a:t>
            </a:r>
            <a:r>
              <a:rPr lang="en-US" sz="3600" dirty="0" smtClean="0">
                <a:solidFill>
                  <a:schemeClr val="tx1"/>
                </a:solidFill>
                <a:latin typeface="cmmi10"/>
                <a:cs typeface="Arial" pitchFamily="34" charset="0"/>
              </a:rPr>
              <a:t>¾</a:t>
            </a:r>
            <a:r>
              <a:rPr lang="en-US" sz="3600" dirty="0" smtClean="0">
                <a:solidFill>
                  <a:schemeClr val="tx1"/>
                </a:solidFill>
                <a:latin typeface="Arial" pitchFamily="34" charset="0"/>
                <a:cs typeface="Arial" pitchFamily="34" charset="0"/>
              </a:rPr>
              <a:t>)</a:t>
            </a:r>
            <a:r>
              <a:rPr lang="en-US" sz="3600" dirty="0" smtClean="0">
                <a:solidFill>
                  <a:schemeClr val="tx1"/>
                </a:solidFill>
                <a:latin typeface="cmsy10"/>
                <a:cs typeface="Arial" pitchFamily="34" charset="0"/>
              </a:rPr>
              <a:t>Å</a:t>
            </a:r>
            <a:r>
              <a:rPr lang="en-US" sz="3600" dirty="0" smtClean="0">
                <a:solidFill>
                  <a:schemeClr val="tx1"/>
                </a:solidFill>
                <a:latin typeface="cmmi10"/>
                <a:cs typeface="Arial" pitchFamily="34" charset="0"/>
              </a:rPr>
              <a:t>©</a:t>
            </a:r>
            <a:r>
              <a:rPr lang="en-US" sz="3600" dirty="0" smtClean="0">
                <a:solidFill>
                  <a:schemeClr val="tx1"/>
                </a:solidFill>
                <a:latin typeface="Arial" pitchFamily="34" charset="0"/>
                <a:cs typeface="Arial" pitchFamily="34" charset="0"/>
              </a:rPr>
              <a:t>(</a:t>
            </a:r>
            <a:r>
              <a:rPr lang="en-US" sz="3600" dirty="0" smtClean="0">
                <a:solidFill>
                  <a:schemeClr val="tx1"/>
                </a:solidFill>
                <a:latin typeface="cmmi10"/>
                <a:cs typeface="Arial" pitchFamily="34" charset="0"/>
              </a:rPr>
              <a:t>¿</a:t>
            </a:r>
            <a:r>
              <a:rPr lang="en-US" sz="3600" dirty="0" smtClean="0">
                <a:solidFill>
                  <a:schemeClr val="tx1"/>
                </a:solidFill>
                <a:latin typeface="Arial" pitchFamily="34" charset="0"/>
                <a:cs typeface="Arial" pitchFamily="34" charset="0"/>
              </a:rPr>
              <a:t>)</a:t>
            </a:r>
          </a:p>
        </p:txBody>
      </p:sp>
    </p:spTree>
    <p:extLst>
      <p:ext uri="{BB962C8B-B14F-4D97-AF65-F5344CB8AC3E}">
        <p14:creationId xmlns:p14="http://schemas.microsoft.com/office/powerpoint/2010/main" val="23402756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grpSp>
        <p:nvGrpSpPr>
          <p:cNvPr id="10" name="Group 9"/>
          <p:cNvGrpSpPr/>
          <p:nvPr/>
        </p:nvGrpSpPr>
        <p:grpSpPr>
          <a:xfrm>
            <a:off x="2721413" y="2235479"/>
            <a:ext cx="3701174" cy="529612"/>
            <a:chOff x="2846447" y="2235479"/>
            <a:chExt cx="3701174" cy="529612"/>
          </a:xfrm>
        </p:grpSpPr>
        <p:grpSp>
          <p:nvGrpSpPr>
            <p:cNvPr id="31" name="Group 52"/>
            <p:cNvGrpSpPr>
              <a:grpSpLocks/>
            </p:cNvGrpSpPr>
            <p:nvPr/>
          </p:nvGrpSpPr>
          <p:grpSpPr bwMode="auto">
            <a:xfrm>
              <a:off x="2846447" y="2235479"/>
              <a:ext cx="622694" cy="529612"/>
              <a:chOff x="3366" y="2963"/>
              <a:chExt cx="432" cy="384"/>
            </a:xfrm>
          </p:grpSpPr>
          <p:sp>
            <p:nvSpPr>
              <p:cNvPr id="32" name="Oval 53"/>
              <p:cNvSpPr>
                <a:spLocks noChangeArrowheads="1"/>
              </p:cNvSpPr>
              <p:nvPr/>
            </p:nvSpPr>
            <p:spPr bwMode="auto">
              <a:xfrm>
                <a:off x="3366" y="2963"/>
                <a:ext cx="432" cy="384"/>
              </a:xfrm>
              <a:prstGeom prst="ellipse">
                <a:avLst/>
              </a:prstGeom>
              <a:solidFill>
                <a:srgbClr val="FF0000"/>
              </a:solidFill>
              <a:ln w="38100">
                <a:solidFill>
                  <a:schemeClr val="tx1"/>
                </a:solidFill>
                <a:round/>
                <a:headEnd/>
                <a:tailEnd/>
              </a:ln>
              <a:effectLst/>
            </p:spPr>
            <p:txBody>
              <a:bodyPr wrap="none" anchor="ctr"/>
              <a:lstStyle/>
              <a:p>
                <a:endParaRPr lang="en-US" dirty="0">
                  <a:latin typeface="Arial" pitchFamily="34" charset="0"/>
                  <a:cs typeface="Arial" pitchFamily="34" charset="0"/>
                </a:endParaRPr>
              </a:p>
            </p:txBody>
          </p:sp>
          <p:sp>
            <p:nvSpPr>
              <p:cNvPr id="33" name="Oval 54"/>
              <p:cNvSpPr>
                <a:spLocks noChangeArrowheads="1"/>
              </p:cNvSpPr>
              <p:nvPr/>
            </p:nvSpPr>
            <p:spPr bwMode="auto">
              <a:xfrm>
                <a:off x="3655" y="3055"/>
                <a:ext cx="62" cy="134"/>
              </a:xfrm>
              <a:prstGeom prst="ellipse">
                <a:avLst/>
              </a:prstGeom>
              <a:solidFill>
                <a:srgbClr val="FF7C80"/>
              </a:solidFill>
              <a:ln w="3175">
                <a:solidFill>
                  <a:schemeClr val="tx1"/>
                </a:solidFill>
                <a:round/>
                <a:headEnd/>
                <a:tailEnd/>
              </a:ln>
              <a:effectLst/>
            </p:spPr>
            <p:txBody>
              <a:bodyPr wrap="none" anchor="ctr"/>
              <a:lstStyle/>
              <a:p>
                <a:endParaRPr lang="en-US" dirty="0">
                  <a:latin typeface="Arial" pitchFamily="34" charset="0"/>
                  <a:cs typeface="Arial" pitchFamily="34" charset="0"/>
                </a:endParaRPr>
              </a:p>
            </p:txBody>
          </p:sp>
        </p:grpSp>
        <p:grpSp>
          <p:nvGrpSpPr>
            <p:cNvPr id="34" name="Group 52"/>
            <p:cNvGrpSpPr>
              <a:grpSpLocks/>
            </p:cNvGrpSpPr>
            <p:nvPr/>
          </p:nvGrpSpPr>
          <p:grpSpPr bwMode="auto">
            <a:xfrm>
              <a:off x="5924927" y="2235479"/>
              <a:ext cx="622694" cy="529612"/>
              <a:chOff x="3366" y="2963"/>
              <a:chExt cx="432" cy="384"/>
            </a:xfrm>
          </p:grpSpPr>
          <p:sp>
            <p:nvSpPr>
              <p:cNvPr id="35" name="Oval 53"/>
              <p:cNvSpPr>
                <a:spLocks noChangeArrowheads="1"/>
              </p:cNvSpPr>
              <p:nvPr/>
            </p:nvSpPr>
            <p:spPr bwMode="auto">
              <a:xfrm>
                <a:off x="3366" y="2963"/>
                <a:ext cx="432" cy="384"/>
              </a:xfrm>
              <a:prstGeom prst="ellipse">
                <a:avLst/>
              </a:prstGeom>
              <a:solidFill>
                <a:srgbClr val="FF0000"/>
              </a:solidFill>
              <a:ln w="38100">
                <a:solidFill>
                  <a:schemeClr val="tx1"/>
                </a:solidFill>
                <a:round/>
                <a:headEnd/>
                <a:tailEnd/>
              </a:ln>
              <a:effectLst/>
            </p:spPr>
            <p:txBody>
              <a:bodyPr wrap="none" anchor="ctr"/>
              <a:lstStyle/>
              <a:p>
                <a:endParaRPr lang="en-US" dirty="0">
                  <a:latin typeface="Arial" pitchFamily="34" charset="0"/>
                  <a:cs typeface="Arial" pitchFamily="34" charset="0"/>
                </a:endParaRPr>
              </a:p>
            </p:txBody>
          </p:sp>
          <p:sp>
            <p:nvSpPr>
              <p:cNvPr id="36" name="Oval 54"/>
              <p:cNvSpPr>
                <a:spLocks noChangeArrowheads="1"/>
              </p:cNvSpPr>
              <p:nvPr/>
            </p:nvSpPr>
            <p:spPr bwMode="auto">
              <a:xfrm>
                <a:off x="3655" y="3055"/>
                <a:ext cx="62" cy="134"/>
              </a:xfrm>
              <a:prstGeom prst="ellipse">
                <a:avLst/>
              </a:prstGeom>
              <a:solidFill>
                <a:srgbClr val="FF7C80"/>
              </a:solidFill>
              <a:ln w="3175">
                <a:solidFill>
                  <a:schemeClr val="tx1"/>
                </a:solidFill>
                <a:round/>
                <a:headEnd/>
                <a:tailEnd/>
              </a:ln>
              <a:effectLst/>
            </p:spPr>
            <p:txBody>
              <a:bodyPr wrap="none" anchor="ctr"/>
              <a:lstStyle/>
              <a:p>
                <a:endParaRPr lang="en-US" dirty="0">
                  <a:latin typeface="Arial" pitchFamily="34" charset="0"/>
                  <a:cs typeface="Arial" pitchFamily="34" charset="0"/>
                </a:endParaRPr>
              </a:p>
            </p:txBody>
          </p:sp>
        </p:grpSp>
        <p:cxnSp>
          <p:nvCxnSpPr>
            <p:cNvPr id="4" name="Straight Connector 3"/>
            <p:cNvCxnSpPr>
              <a:stCxn id="32" idx="6"/>
              <a:endCxn id="35" idx="2"/>
            </p:cNvCxnSpPr>
            <p:nvPr/>
          </p:nvCxnSpPr>
          <p:spPr bwMode="auto">
            <a:xfrm>
              <a:off x="3469141" y="2500285"/>
              <a:ext cx="2455786" cy="0"/>
            </a:xfrm>
            <a:prstGeom prst="line">
              <a:avLst/>
            </a:prstGeom>
            <a:noFill/>
            <a:ln w="38100" cap="flat" cmpd="sng" algn="ctr">
              <a:solidFill>
                <a:schemeClr val="tx1"/>
              </a:solidFill>
              <a:prstDash val="solid"/>
              <a:round/>
              <a:headEnd type="none" w="med" len="med"/>
              <a:tailEnd type="none" w="med" len="med"/>
            </a:ln>
            <a:effectLst/>
          </p:spPr>
        </p:cxnSp>
      </p:grpSp>
      <p:grpSp>
        <p:nvGrpSpPr>
          <p:cNvPr id="11" name="Group 10"/>
          <p:cNvGrpSpPr/>
          <p:nvPr/>
        </p:nvGrpSpPr>
        <p:grpSpPr>
          <a:xfrm>
            <a:off x="1129492" y="4812212"/>
            <a:ext cx="6885016" cy="529612"/>
            <a:chOff x="1565873" y="4812212"/>
            <a:chExt cx="6885016" cy="529612"/>
          </a:xfrm>
        </p:grpSpPr>
        <p:grpSp>
          <p:nvGrpSpPr>
            <p:cNvPr id="48" name="Group 52"/>
            <p:cNvGrpSpPr>
              <a:grpSpLocks/>
            </p:cNvGrpSpPr>
            <p:nvPr/>
          </p:nvGrpSpPr>
          <p:grpSpPr bwMode="auto">
            <a:xfrm>
              <a:off x="1565873" y="4812212"/>
              <a:ext cx="622694" cy="529612"/>
              <a:chOff x="3366" y="2963"/>
              <a:chExt cx="432" cy="384"/>
            </a:xfrm>
          </p:grpSpPr>
          <p:sp>
            <p:nvSpPr>
              <p:cNvPr id="49" name="Oval 53"/>
              <p:cNvSpPr>
                <a:spLocks noChangeArrowheads="1"/>
              </p:cNvSpPr>
              <p:nvPr/>
            </p:nvSpPr>
            <p:spPr bwMode="auto">
              <a:xfrm>
                <a:off x="3366" y="2963"/>
                <a:ext cx="432" cy="384"/>
              </a:xfrm>
              <a:prstGeom prst="ellipse">
                <a:avLst/>
              </a:prstGeom>
              <a:solidFill>
                <a:schemeClr val="accent2"/>
              </a:solidFill>
              <a:ln w="38100">
                <a:solidFill>
                  <a:schemeClr val="tx1"/>
                </a:solidFill>
                <a:round/>
                <a:headEnd/>
                <a:tailEnd/>
              </a:ln>
              <a:effectLst/>
            </p:spPr>
            <p:txBody>
              <a:bodyPr wrap="none" anchor="ctr"/>
              <a:lstStyle/>
              <a:p>
                <a:endParaRPr lang="en-US" dirty="0">
                  <a:latin typeface="Arial" pitchFamily="34" charset="0"/>
                  <a:cs typeface="Arial" pitchFamily="34" charset="0"/>
                </a:endParaRPr>
              </a:p>
            </p:txBody>
          </p:sp>
          <p:sp>
            <p:nvSpPr>
              <p:cNvPr id="50" name="Oval 54"/>
              <p:cNvSpPr>
                <a:spLocks noChangeArrowheads="1"/>
              </p:cNvSpPr>
              <p:nvPr/>
            </p:nvSpPr>
            <p:spPr bwMode="auto">
              <a:xfrm>
                <a:off x="3655" y="3055"/>
                <a:ext cx="62" cy="134"/>
              </a:xfrm>
              <a:prstGeom prst="ellipse">
                <a:avLst/>
              </a:prstGeom>
              <a:solidFill>
                <a:schemeClr val="bg1">
                  <a:lumMod val="95000"/>
                </a:schemeClr>
              </a:solidFill>
              <a:ln w="3175">
                <a:solidFill>
                  <a:schemeClr val="tx1"/>
                </a:solidFill>
                <a:round/>
                <a:headEnd/>
                <a:tailEnd/>
              </a:ln>
              <a:effectLst/>
            </p:spPr>
            <p:txBody>
              <a:bodyPr wrap="none" anchor="ctr"/>
              <a:lstStyle/>
              <a:p>
                <a:endParaRPr lang="en-US" dirty="0">
                  <a:latin typeface="Arial" pitchFamily="34" charset="0"/>
                  <a:cs typeface="Arial" pitchFamily="34" charset="0"/>
                </a:endParaRPr>
              </a:p>
            </p:txBody>
          </p:sp>
        </p:grpSp>
        <p:grpSp>
          <p:nvGrpSpPr>
            <p:cNvPr id="62" name="Group 52"/>
            <p:cNvGrpSpPr>
              <a:grpSpLocks/>
            </p:cNvGrpSpPr>
            <p:nvPr/>
          </p:nvGrpSpPr>
          <p:grpSpPr bwMode="auto">
            <a:xfrm>
              <a:off x="4697034" y="4812212"/>
              <a:ext cx="622694" cy="529612"/>
              <a:chOff x="3366" y="2963"/>
              <a:chExt cx="432" cy="384"/>
            </a:xfrm>
          </p:grpSpPr>
          <p:sp>
            <p:nvSpPr>
              <p:cNvPr id="63" name="Oval 53"/>
              <p:cNvSpPr>
                <a:spLocks noChangeArrowheads="1"/>
              </p:cNvSpPr>
              <p:nvPr/>
            </p:nvSpPr>
            <p:spPr bwMode="auto">
              <a:xfrm>
                <a:off x="3366" y="2963"/>
                <a:ext cx="432" cy="384"/>
              </a:xfrm>
              <a:prstGeom prst="ellipse">
                <a:avLst/>
              </a:prstGeom>
              <a:solidFill>
                <a:schemeClr val="accent2"/>
              </a:solidFill>
              <a:ln w="38100">
                <a:solidFill>
                  <a:schemeClr val="tx1"/>
                </a:solidFill>
                <a:round/>
                <a:headEnd/>
                <a:tailEnd/>
              </a:ln>
              <a:effectLst/>
            </p:spPr>
            <p:txBody>
              <a:bodyPr wrap="none" anchor="ctr"/>
              <a:lstStyle/>
              <a:p>
                <a:endParaRPr lang="en-US" dirty="0">
                  <a:latin typeface="Arial" pitchFamily="34" charset="0"/>
                  <a:cs typeface="Arial" pitchFamily="34" charset="0"/>
                </a:endParaRPr>
              </a:p>
            </p:txBody>
          </p:sp>
          <p:sp>
            <p:nvSpPr>
              <p:cNvPr id="64" name="Oval 54"/>
              <p:cNvSpPr>
                <a:spLocks noChangeArrowheads="1"/>
              </p:cNvSpPr>
              <p:nvPr/>
            </p:nvSpPr>
            <p:spPr bwMode="auto">
              <a:xfrm>
                <a:off x="3655" y="3055"/>
                <a:ext cx="62" cy="134"/>
              </a:xfrm>
              <a:prstGeom prst="ellipse">
                <a:avLst/>
              </a:prstGeom>
              <a:solidFill>
                <a:schemeClr val="bg1">
                  <a:lumMod val="95000"/>
                </a:schemeClr>
              </a:solidFill>
              <a:ln w="3175">
                <a:solidFill>
                  <a:schemeClr val="tx1"/>
                </a:solidFill>
                <a:round/>
                <a:headEnd/>
                <a:tailEnd/>
              </a:ln>
              <a:effectLst/>
            </p:spPr>
            <p:txBody>
              <a:bodyPr wrap="none" anchor="ctr"/>
              <a:lstStyle/>
              <a:p>
                <a:endParaRPr lang="en-US" dirty="0">
                  <a:latin typeface="Arial" pitchFamily="34" charset="0"/>
                  <a:cs typeface="Arial" pitchFamily="34" charset="0"/>
                </a:endParaRPr>
              </a:p>
            </p:txBody>
          </p:sp>
        </p:grpSp>
        <p:grpSp>
          <p:nvGrpSpPr>
            <p:cNvPr id="66" name="Group 52"/>
            <p:cNvGrpSpPr>
              <a:grpSpLocks/>
            </p:cNvGrpSpPr>
            <p:nvPr/>
          </p:nvGrpSpPr>
          <p:grpSpPr bwMode="auto">
            <a:xfrm>
              <a:off x="7828195" y="4812212"/>
              <a:ext cx="622694" cy="529612"/>
              <a:chOff x="3366" y="2963"/>
              <a:chExt cx="432" cy="384"/>
            </a:xfrm>
          </p:grpSpPr>
          <p:sp>
            <p:nvSpPr>
              <p:cNvPr id="67" name="Oval 53"/>
              <p:cNvSpPr>
                <a:spLocks noChangeArrowheads="1"/>
              </p:cNvSpPr>
              <p:nvPr/>
            </p:nvSpPr>
            <p:spPr bwMode="auto">
              <a:xfrm>
                <a:off x="3366" y="2963"/>
                <a:ext cx="432" cy="384"/>
              </a:xfrm>
              <a:prstGeom prst="ellipse">
                <a:avLst/>
              </a:prstGeom>
              <a:solidFill>
                <a:schemeClr val="accent2"/>
              </a:solidFill>
              <a:ln w="38100">
                <a:solidFill>
                  <a:schemeClr val="tx1"/>
                </a:solidFill>
                <a:round/>
                <a:headEnd/>
                <a:tailEnd/>
              </a:ln>
              <a:effectLst/>
            </p:spPr>
            <p:txBody>
              <a:bodyPr wrap="none" anchor="ctr"/>
              <a:lstStyle/>
              <a:p>
                <a:endParaRPr lang="en-US" dirty="0">
                  <a:latin typeface="Arial" pitchFamily="34" charset="0"/>
                  <a:cs typeface="Arial" pitchFamily="34" charset="0"/>
                </a:endParaRPr>
              </a:p>
            </p:txBody>
          </p:sp>
          <p:sp>
            <p:nvSpPr>
              <p:cNvPr id="68" name="Oval 54"/>
              <p:cNvSpPr>
                <a:spLocks noChangeArrowheads="1"/>
              </p:cNvSpPr>
              <p:nvPr/>
            </p:nvSpPr>
            <p:spPr bwMode="auto">
              <a:xfrm>
                <a:off x="3655" y="3055"/>
                <a:ext cx="62" cy="134"/>
              </a:xfrm>
              <a:prstGeom prst="ellipse">
                <a:avLst/>
              </a:prstGeom>
              <a:solidFill>
                <a:schemeClr val="bg1">
                  <a:lumMod val="95000"/>
                </a:schemeClr>
              </a:solidFill>
              <a:ln w="3175">
                <a:solidFill>
                  <a:schemeClr val="tx1"/>
                </a:solidFill>
                <a:round/>
                <a:headEnd/>
                <a:tailEnd/>
              </a:ln>
              <a:effectLst/>
            </p:spPr>
            <p:txBody>
              <a:bodyPr wrap="none" anchor="ctr"/>
              <a:lstStyle/>
              <a:p>
                <a:endParaRPr lang="en-US" dirty="0">
                  <a:latin typeface="Arial" pitchFamily="34" charset="0"/>
                  <a:cs typeface="Arial" pitchFamily="34" charset="0"/>
                </a:endParaRPr>
              </a:p>
            </p:txBody>
          </p:sp>
        </p:grpSp>
        <p:cxnSp>
          <p:nvCxnSpPr>
            <p:cNvPr id="6" name="Straight Connector 5"/>
            <p:cNvCxnSpPr>
              <a:stCxn id="49" idx="6"/>
              <a:endCxn id="63" idx="2"/>
            </p:cNvCxnSpPr>
            <p:nvPr/>
          </p:nvCxnSpPr>
          <p:spPr bwMode="auto">
            <a:xfrm>
              <a:off x="2188567" y="5077018"/>
              <a:ext cx="2508467" cy="0"/>
            </a:xfrm>
            <a:prstGeom prst="line">
              <a:avLst/>
            </a:prstGeom>
            <a:noFill/>
            <a:ln w="38100" cap="flat" cmpd="sng" algn="ctr">
              <a:solidFill>
                <a:schemeClr val="tx1"/>
              </a:solidFill>
              <a:prstDash val="solid"/>
              <a:round/>
              <a:headEnd type="none" w="med" len="med"/>
              <a:tailEnd type="none" w="med" len="med"/>
            </a:ln>
            <a:effectLst/>
          </p:spPr>
        </p:cxnSp>
        <p:cxnSp>
          <p:nvCxnSpPr>
            <p:cNvPr id="8" name="Straight Connector 7"/>
            <p:cNvCxnSpPr>
              <a:stCxn id="63" idx="6"/>
              <a:endCxn id="67" idx="2"/>
            </p:cNvCxnSpPr>
            <p:nvPr/>
          </p:nvCxnSpPr>
          <p:spPr bwMode="auto">
            <a:xfrm>
              <a:off x="5319728" y="5077018"/>
              <a:ext cx="2508467" cy="0"/>
            </a:xfrm>
            <a:prstGeom prst="line">
              <a:avLst/>
            </a:prstGeom>
            <a:noFill/>
            <a:ln w="38100" cap="flat" cmpd="sng" algn="ctr">
              <a:solidFill>
                <a:schemeClr val="tx1"/>
              </a:solidFill>
              <a:prstDash val="solid"/>
              <a:round/>
              <a:headEnd type="none" w="med" len="med"/>
              <a:tailEnd type="none" w="med" len="med"/>
            </a:ln>
            <a:effectLst/>
          </p:spPr>
        </p:cxnSp>
      </p:grpSp>
      <p:sp>
        <p:nvSpPr>
          <p:cNvPr id="9" name="Down Arrow 8"/>
          <p:cNvSpPr/>
          <p:nvPr/>
        </p:nvSpPr>
        <p:spPr bwMode="auto">
          <a:xfrm>
            <a:off x="3832860" y="3078480"/>
            <a:ext cx="1478280" cy="1386840"/>
          </a:xfrm>
          <a:prstGeom prst="downArrow">
            <a:avLst/>
          </a:prstGeom>
          <a:solidFill>
            <a:schemeClr val="tx1"/>
          </a:solidFill>
          <a:ln w="38100">
            <a:solidFill>
              <a:schemeClr val="tx1"/>
            </a:solidFill>
            <a:round/>
            <a:headEnd/>
            <a:tailEnd/>
          </a:ln>
          <a:effectLst/>
        </p:spPr>
        <p:txBody>
          <a:bodyPr wrap="none" rtlCol="0" anchor="ctr"/>
          <a:lstStyle/>
          <a:p>
            <a:pPr algn="ctr"/>
            <a:r>
              <a:rPr lang="en-US" dirty="0" smtClean="0">
                <a:solidFill>
                  <a:schemeClr val="bg1"/>
                </a:solidFill>
                <a:latin typeface="cmmi10"/>
                <a:cs typeface="Arial" pitchFamily="34" charset="0"/>
              </a:rPr>
              <a:t>©</a:t>
            </a:r>
            <a:endParaRPr lang="en-US" dirty="0">
              <a:solidFill>
                <a:schemeClr val="bg1"/>
              </a:solidFill>
              <a:latin typeface="cmmi10"/>
              <a:cs typeface="Arial" pitchFamily="34" charset="0"/>
            </a:endParaRPr>
          </a:p>
        </p:txBody>
      </p:sp>
    </p:spTree>
    <p:extLst>
      <p:ext uri="{BB962C8B-B14F-4D97-AF65-F5344CB8AC3E}">
        <p14:creationId xmlns:p14="http://schemas.microsoft.com/office/powerpoint/2010/main" val="62146197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grpSp>
        <p:nvGrpSpPr>
          <p:cNvPr id="14" name="Group 13"/>
          <p:cNvGrpSpPr/>
          <p:nvPr/>
        </p:nvGrpSpPr>
        <p:grpSpPr>
          <a:xfrm>
            <a:off x="1129492" y="2235479"/>
            <a:ext cx="6885016" cy="3106345"/>
            <a:chOff x="1565873" y="2235479"/>
            <a:chExt cx="6885016" cy="3106345"/>
          </a:xfrm>
        </p:grpSpPr>
        <p:grpSp>
          <p:nvGrpSpPr>
            <p:cNvPr id="12" name="Group 11"/>
            <p:cNvGrpSpPr/>
            <p:nvPr/>
          </p:nvGrpSpPr>
          <p:grpSpPr>
            <a:xfrm>
              <a:off x="3157794" y="2235479"/>
              <a:ext cx="3701174" cy="529612"/>
              <a:chOff x="2846447" y="2235479"/>
              <a:chExt cx="3701174" cy="529612"/>
            </a:xfrm>
          </p:grpSpPr>
          <p:grpSp>
            <p:nvGrpSpPr>
              <p:cNvPr id="31" name="Group 52"/>
              <p:cNvGrpSpPr>
                <a:grpSpLocks/>
              </p:cNvGrpSpPr>
              <p:nvPr/>
            </p:nvGrpSpPr>
            <p:grpSpPr bwMode="auto">
              <a:xfrm>
                <a:off x="2846447" y="2235479"/>
                <a:ext cx="622694" cy="529612"/>
                <a:chOff x="3366" y="2963"/>
                <a:chExt cx="432" cy="384"/>
              </a:xfrm>
            </p:grpSpPr>
            <p:sp>
              <p:nvSpPr>
                <p:cNvPr id="32" name="Oval 53"/>
                <p:cNvSpPr>
                  <a:spLocks noChangeArrowheads="1"/>
                </p:cNvSpPr>
                <p:nvPr/>
              </p:nvSpPr>
              <p:spPr bwMode="auto">
                <a:xfrm>
                  <a:off x="3366" y="2963"/>
                  <a:ext cx="432" cy="384"/>
                </a:xfrm>
                <a:prstGeom prst="ellipse">
                  <a:avLst/>
                </a:prstGeom>
                <a:solidFill>
                  <a:srgbClr val="FF0000"/>
                </a:solidFill>
                <a:ln w="38100">
                  <a:solidFill>
                    <a:schemeClr val="tx1"/>
                  </a:solidFill>
                  <a:round/>
                  <a:headEnd/>
                  <a:tailEnd/>
                </a:ln>
                <a:effectLst/>
              </p:spPr>
              <p:txBody>
                <a:bodyPr wrap="none" anchor="ctr"/>
                <a:lstStyle/>
                <a:p>
                  <a:endParaRPr lang="en-US" dirty="0">
                    <a:latin typeface="Arial" pitchFamily="34" charset="0"/>
                    <a:cs typeface="Arial" pitchFamily="34" charset="0"/>
                  </a:endParaRPr>
                </a:p>
              </p:txBody>
            </p:sp>
            <p:sp>
              <p:nvSpPr>
                <p:cNvPr id="33" name="Oval 54"/>
                <p:cNvSpPr>
                  <a:spLocks noChangeArrowheads="1"/>
                </p:cNvSpPr>
                <p:nvPr/>
              </p:nvSpPr>
              <p:spPr bwMode="auto">
                <a:xfrm>
                  <a:off x="3655" y="3055"/>
                  <a:ext cx="62" cy="134"/>
                </a:xfrm>
                <a:prstGeom prst="ellipse">
                  <a:avLst/>
                </a:prstGeom>
                <a:solidFill>
                  <a:srgbClr val="FF7C80"/>
                </a:solidFill>
                <a:ln w="3175">
                  <a:solidFill>
                    <a:schemeClr val="tx1"/>
                  </a:solidFill>
                  <a:round/>
                  <a:headEnd/>
                  <a:tailEnd/>
                </a:ln>
                <a:effectLst/>
              </p:spPr>
              <p:txBody>
                <a:bodyPr wrap="none" anchor="ctr"/>
                <a:lstStyle/>
                <a:p>
                  <a:endParaRPr lang="en-US" dirty="0">
                    <a:latin typeface="Arial" pitchFamily="34" charset="0"/>
                    <a:cs typeface="Arial" pitchFamily="34" charset="0"/>
                  </a:endParaRPr>
                </a:p>
              </p:txBody>
            </p:sp>
          </p:grpSp>
          <p:grpSp>
            <p:nvGrpSpPr>
              <p:cNvPr id="34" name="Group 52"/>
              <p:cNvGrpSpPr>
                <a:grpSpLocks/>
              </p:cNvGrpSpPr>
              <p:nvPr/>
            </p:nvGrpSpPr>
            <p:grpSpPr bwMode="auto">
              <a:xfrm>
                <a:off x="5924927" y="2235479"/>
                <a:ext cx="622694" cy="529612"/>
                <a:chOff x="3366" y="2963"/>
                <a:chExt cx="432" cy="384"/>
              </a:xfrm>
            </p:grpSpPr>
            <p:sp>
              <p:nvSpPr>
                <p:cNvPr id="35" name="Oval 53"/>
                <p:cNvSpPr>
                  <a:spLocks noChangeArrowheads="1"/>
                </p:cNvSpPr>
                <p:nvPr/>
              </p:nvSpPr>
              <p:spPr bwMode="auto">
                <a:xfrm>
                  <a:off x="3366" y="2963"/>
                  <a:ext cx="432" cy="384"/>
                </a:xfrm>
                <a:prstGeom prst="ellipse">
                  <a:avLst/>
                </a:prstGeom>
                <a:solidFill>
                  <a:srgbClr val="FF0000"/>
                </a:solidFill>
                <a:ln w="38100">
                  <a:solidFill>
                    <a:schemeClr val="tx1"/>
                  </a:solidFill>
                  <a:round/>
                  <a:headEnd/>
                  <a:tailEnd/>
                </a:ln>
                <a:effectLst/>
              </p:spPr>
              <p:txBody>
                <a:bodyPr wrap="none" anchor="ctr"/>
                <a:lstStyle/>
                <a:p>
                  <a:endParaRPr lang="en-US" dirty="0">
                    <a:latin typeface="Arial" pitchFamily="34" charset="0"/>
                    <a:cs typeface="Arial" pitchFamily="34" charset="0"/>
                  </a:endParaRPr>
                </a:p>
              </p:txBody>
            </p:sp>
            <p:sp>
              <p:nvSpPr>
                <p:cNvPr id="36" name="Oval 54"/>
                <p:cNvSpPr>
                  <a:spLocks noChangeArrowheads="1"/>
                </p:cNvSpPr>
                <p:nvPr/>
              </p:nvSpPr>
              <p:spPr bwMode="auto">
                <a:xfrm>
                  <a:off x="3655" y="3055"/>
                  <a:ext cx="62" cy="134"/>
                </a:xfrm>
                <a:prstGeom prst="ellipse">
                  <a:avLst/>
                </a:prstGeom>
                <a:solidFill>
                  <a:srgbClr val="FF7C80"/>
                </a:solidFill>
                <a:ln w="3175">
                  <a:solidFill>
                    <a:schemeClr val="tx1"/>
                  </a:solidFill>
                  <a:round/>
                  <a:headEnd/>
                  <a:tailEnd/>
                </a:ln>
                <a:effectLst/>
              </p:spPr>
              <p:txBody>
                <a:bodyPr wrap="none" anchor="ctr"/>
                <a:lstStyle/>
                <a:p>
                  <a:endParaRPr lang="en-US" dirty="0">
                    <a:latin typeface="Arial" pitchFamily="34" charset="0"/>
                    <a:cs typeface="Arial" pitchFamily="34" charset="0"/>
                  </a:endParaRPr>
                </a:p>
              </p:txBody>
            </p:sp>
          </p:grpSp>
          <p:cxnSp>
            <p:nvCxnSpPr>
              <p:cNvPr id="4" name="Straight Connector 3"/>
              <p:cNvCxnSpPr>
                <a:stCxn id="32" idx="6"/>
                <a:endCxn id="35" idx="2"/>
              </p:cNvCxnSpPr>
              <p:nvPr/>
            </p:nvCxnSpPr>
            <p:spPr bwMode="auto">
              <a:xfrm>
                <a:off x="3469141" y="2500285"/>
                <a:ext cx="2455786" cy="0"/>
              </a:xfrm>
              <a:prstGeom prst="line">
                <a:avLst/>
              </a:prstGeom>
              <a:noFill/>
              <a:ln w="38100" cap="flat" cmpd="sng" algn="ctr">
                <a:solidFill>
                  <a:schemeClr val="bg1">
                    <a:lumMod val="75000"/>
                  </a:schemeClr>
                </a:solidFill>
                <a:prstDash val="solid"/>
                <a:round/>
                <a:headEnd type="none" w="med" len="med"/>
                <a:tailEnd type="none" w="med" len="med"/>
              </a:ln>
              <a:effectLst/>
            </p:spPr>
          </p:cxnSp>
        </p:grpSp>
        <p:grpSp>
          <p:nvGrpSpPr>
            <p:cNvPr id="13" name="Group 12"/>
            <p:cNvGrpSpPr/>
            <p:nvPr/>
          </p:nvGrpSpPr>
          <p:grpSpPr>
            <a:xfrm>
              <a:off x="1565873" y="4812212"/>
              <a:ext cx="6885016" cy="529612"/>
              <a:chOff x="1565873" y="4812212"/>
              <a:chExt cx="6885016" cy="529612"/>
            </a:xfrm>
          </p:grpSpPr>
          <p:grpSp>
            <p:nvGrpSpPr>
              <p:cNvPr id="48" name="Group 52"/>
              <p:cNvGrpSpPr>
                <a:grpSpLocks/>
              </p:cNvGrpSpPr>
              <p:nvPr/>
            </p:nvGrpSpPr>
            <p:grpSpPr bwMode="auto">
              <a:xfrm>
                <a:off x="1565873" y="4812212"/>
                <a:ext cx="622694" cy="529612"/>
                <a:chOff x="3366" y="2963"/>
                <a:chExt cx="432" cy="384"/>
              </a:xfrm>
            </p:grpSpPr>
            <p:sp>
              <p:nvSpPr>
                <p:cNvPr id="49" name="Oval 53"/>
                <p:cNvSpPr>
                  <a:spLocks noChangeArrowheads="1"/>
                </p:cNvSpPr>
                <p:nvPr/>
              </p:nvSpPr>
              <p:spPr bwMode="auto">
                <a:xfrm>
                  <a:off x="3366" y="2963"/>
                  <a:ext cx="432" cy="384"/>
                </a:xfrm>
                <a:prstGeom prst="ellipse">
                  <a:avLst/>
                </a:prstGeom>
                <a:solidFill>
                  <a:schemeClr val="accent2"/>
                </a:solidFill>
                <a:ln w="38100">
                  <a:solidFill>
                    <a:schemeClr val="tx1"/>
                  </a:solidFill>
                  <a:round/>
                  <a:headEnd/>
                  <a:tailEnd/>
                </a:ln>
                <a:effectLst/>
              </p:spPr>
              <p:txBody>
                <a:bodyPr wrap="none" anchor="ctr"/>
                <a:lstStyle/>
                <a:p>
                  <a:endParaRPr lang="en-US" dirty="0">
                    <a:latin typeface="Arial" pitchFamily="34" charset="0"/>
                    <a:cs typeface="Arial" pitchFamily="34" charset="0"/>
                  </a:endParaRPr>
                </a:p>
              </p:txBody>
            </p:sp>
            <p:sp>
              <p:nvSpPr>
                <p:cNvPr id="50" name="Oval 54"/>
                <p:cNvSpPr>
                  <a:spLocks noChangeArrowheads="1"/>
                </p:cNvSpPr>
                <p:nvPr/>
              </p:nvSpPr>
              <p:spPr bwMode="auto">
                <a:xfrm>
                  <a:off x="3655" y="3055"/>
                  <a:ext cx="62" cy="134"/>
                </a:xfrm>
                <a:prstGeom prst="ellipse">
                  <a:avLst/>
                </a:prstGeom>
                <a:solidFill>
                  <a:schemeClr val="bg1">
                    <a:lumMod val="95000"/>
                  </a:schemeClr>
                </a:solidFill>
                <a:ln w="3175">
                  <a:solidFill>
                    <a:schemeClr val="tx1"/>
                  </a:solidFill>
                  <a:round/>
                  <a:headEnd/>
                  <a:tailEnd/>
                </a:ln>
                <a:effectLst/>
              </p:spPr>
              <p:txBody>
                <a:bodyPr wrap="none" anchor="ctr"/>
                <a:lstStyle/>
                <a:p>
                  <a:endParaRPr lang="en-US" dirty="0">
                    <a:latin typeface="Arial" pitchFamily="34" charset="0"/>
                    <a:cs typeface="Arial" pitchFamily="34" charset="0"/>
                  </a:endParaRPr>
                </a:p>
              </p:txBody>
            </p:sp>
          </p:grpSp>
          <p:grpSp>
            <p:nvGrpSpPr>
              <p:cNvPr id="62" name="Group 52"/>
              <p:cNvGrpSpPr>
                <a:grpSpLocks/>
              </p:cNvGrpSpPr>
              <p:nvPr/>
            </p:nvGrpSpPr>
            <p:grpSpPr bwMode="auto">
              <a:xfrm>
                <a:off x="4697034" y="4812212"/>
                <a:ext cx="622694" cy="529612"/>
                <a:chOff x="3366" y="2963"/>
                <a:chExt cx="432" cy="384"/>
              </a:xfrm>
              <a:solidFill>
                <a:schemeClr val="bg1">
                  <a:lumMod val="75000"/>
                </a:schemeClr>
              </a:solidFill>
            </p:grpSpPr>
            <p:sp>
              <p:nvSpPr>
                <p:cNvPr id="63" name="Oval 53"/>
                <p:cNvSpPr>
                  <a:spLocks noChangeArrowheads="1"/>
                </p:cNvSpPr>
                <p:nvPr/>
              </p:nvSpPr>
              <p:spPr bwMode="auto">
                <a:xfrm>
                  <a:off x="3366" y="2963"/>
                  <a:ext cx="432" cy="384"/>
                </a:xfrm>
                <a:prstGeom prst="ellipse">
                  <a:avLst/>
                </a:prstGeom>
                <a:grpFill/>
                <a:ln w="38100">
                  <a:solidFill>
                    <a:schemeClr val="bg1">
                      <a:lumMod val="75000"/>
                    </a:schemeClr>
                  </a:solidFill>
                  <a:round/>
                  <a:headEnd/>
                  <a:tailEnd/>
                </a:ln>
                <a:effectLst/>
              </p:spPr>
              <p:txBody>
                <a:bodyPr wrap="none" anchor="ctr"/>
                <a:lstStyle/>
                <a:p>
                  <a:endParaRPr lang="en-US" dirty="0">
                    <a:latin typeface="Arial" pitchFamily="34" charset="0"/>
                    <a:cs typeface="Arial" pitchFamily="34" charset="0"/>
                  </a:endParaRPr>
                </a:p>
              </p:txBody>
            </p:sp>
            <p:sp>
              <p:nvSpPr>
                <p:cNvPr id="64" name="Oval 54"/>
                <p:cNvSpPr>
                  <a:spLocks noChangeArrowheads="1"/>
                </p:cNvSpPr>
                <p:nvPr/>
              </p:nvSpPr>
              <p:spPr bwMode="auto">
                <a:xfrm>
                  <a:off x="3655" y="3055"/>
                  <a:ext cx="62" cy="134"/>
                </a:xfrm>
                <a:prstGeom prst="ellipse">
                  <a:avLst/>
                </a:prstGeom>
                <a:grpFill/>
                <a:ln w="3175">
                  <a:solidFill>
                    <a:schemeClr val="bg1">
                      <a:lumMod val="75000"/>
                    </a:schemeClr>
                  </a:solidFill>
                  <a:round/>
                  <a:headEnd/>
                  <a:tailEnd/>
                </a:ln>
                <a:effectLst/>
              </p:spPr>
              <p:txBody>
                <a:bodyPr wrap="none" anchor="ctr"/>
                <a:lstStyle/>
                <a:p>
                  <a:endParaRPr lang="en-US" dirty="0">
                    <a:latin typeface="Arial" pitchFamily="34" charset="0"/>
                    <a:cs typeface="Arial" pitchFamily="34" charset="0"/>
                  </a:endParaRPr>
                </a:p>
              </p:txBody>
            </p:sp>
          </p:grpSp>
          <p:grpSp>
            <p:nvGrpSpPr>
              <p:cNvPr id="66" name="Group 52"/>
              <p:cNvGrpSpPr>
                <a:grpSpLocks/>
              </p:cNvGrpSpPr>
              <p:nvPr/>
            </p:nvGrpSpPr>
            <p:grpSpPr bwMode="auto">
              <a:xfrm>
                <a:off x="7828195" y="4812212"/>
                <a:ext cx="622694" cy="529612"/>
                <a:chOff x="3366" y="2963"/>
                <a:chExt cx="432" cy="384"/>
              </a:xfrm>
            </p:grpSpPr>
            <p:sp>
              <p:nvSpPr>
                <p:cNvPr id="67" name="Oval 53"/>
                <p:cNvSpPr>
                  <a:spLocks noChangeArrowheads="1"/>
                </p:cNvSpPr>
                <p:nvPr/>
              </p:nvSpPr>
              <p:spPr bwMode="auto">
                <a:xfrm>
                  <a:off x="3366" y="2963"/>
                  <a:ext cx="432" cy="384"/>
                </a:xfrm>
                <a:prstGeom prst="ellipse">
                  <a:avLst/>
                </a:prstGeom>
                <a:solidFill>
                  <a:schemeClr val="accent2"/>
                </a:solidFill>
                <a:ln w="38100">
                  <a:solidFill>
                    <a:schemeClr val="tx1"/>
                  </a:solidFill>
                  <a:round/>
                  <a:headEnd/>
                  <a:tailEnd/>
                </a:ln>
                <a:effectLst/>
              </p:spPr>
              <p:txBody>
                <a:bodyPr wrap="none" anchor="ctr"/>
                <a:lstStyle/>
                <a:p>
                  <a:endParaRPr lang="en-US" dirty="0">
                    <a:latin typeface="Arial" pitchFamily="34" charset="0"/>
                    <a:cs typeface="Arial" pitchFamily="34" charset="0"/>
                  </a:endParaRPr>
                </a:p>
              </p:txBody>
            </p:sp>
            <p:sp>
              <p:nvSpPr>
                <p:cNvPr id="68" name="Oval 54"/>
                <p:cNvSpPr>
                  <a:spLocks noChangeArrowheads="1"/>
                </p:cNvSpPr>
                <p:nvPr/>
              </p:nvSpPr>
              <p:spPr bwMode="auto">
                <a:xfrm>
                  <a:off x="3655" y="3055"/>
                  <a:ext cx="62" cy="134"/>
                </a:xfrm>
                <a:prstGeom prst="ellipse">
                  <a:avLst/>
                </a:prstGeom>
                <a:solidFill>
                  <a:schemeClr val="bg1">
                    <a:lumMod val="95000"/>
                  </a:schemeClr>
                </a:solidFill>
                <a:ln w="3175">
                  <a:solidFill>
                    <a:schemeClr val="tx1"/>
                  </a:solidFill>
                  <a:round/>
                  <a:headEnd/>
                  <a:tailEnd/>
                </a:ln>
                <a:effectLst/>
              </p:spPr>
              <p:txBody>
                <a:bodyPr wrap="none" anchor="ctr"/>
                <a:lstStyle/>
                <a:p>
                  <a:endParaRPr lang="en-US" dirty="0">
                    <a:latin typeface="Arial" pitchFamily="34" charset="0"/>
                    <a:cs typeface="Arial" pitchFamily="34" charset="0"/>
                  </a:endParaRPr>
                </a:p>
              </p:txBody>
            </p:sp>
          </p:grpSp>
          <p:cxnSp>
            <p:nvCxnSpPr>
              <p:cNvPr id="6" name="Straight Connector 5"/>
              <p:cNvCxnSpPr>
                <a:stCxn id="49" idx="6"/>
                <a:endCxn id="63" idx="2"/>
              </p:cNvCxnSpPr>
              <p:nvPr/>
            </p:nvCxnSpPr>
            <p:spPr bwMode="auto">
              <a:xfrm>
                <a:off x="2188567" y="5077018"/>
                <a:ext cx="2508467" cy="0"/>
              </a:xfrm>
              <a:prstGeom prst="line">
                <a:avLst/>
              </a:prstGeom>
              <a:noFill/>
              <a:ln w="38100" cap="flat" cmpd="sng" algn="ctr">
                <a:solidFill>
                  <a:schemeClr val="bg1">
                    <a:lumMod val="75000"/>
                  </a:schemeClr>
                </a:solidFill>
                <a:prstDash val="solid"/>
                <a:round/>
                <a:headEnd type="none" w="med" len="med"/>
                <a:tailEnd type="none" w="med" len="med"/>
              </a:ln>
              <a:effectLst/>
            </p:spPr>
          </p:cxnSp>
          <p:cxnSp>
            <p:nvCxnSpPr>
              <p:cNvPr id="8" name="Straight Connector 7"/>
              <p:cNvCxnSpPr>
                <a:stCxn id="63" idx="6"/>
                <a:endCxn id="67" idx="2"/>
              </p:cNvCxnSpPr>
              <p:nvPr/>
            </p:nvCxnSpPr>
            <p:spPr bwMode="auto">
              <a:xfrm>
                <a:off x="5319728" y="5077018"/>
                <a:ext cx="2508467" cy="0"/>
              </a:xfrm>
              <a:prstGeom prst="line">
                <a:avLst/>
              </a:prstGeom>
              <a:noFill/>
              <a:ln w="38100" cap="flat" cmpd="sng" algn="ctr">
                <a:solidFill>
                  <a:schemeClr val="bg1">
                    <a:lumMod val="75000"/>
                  </a:schemeClr>
                </a:solidFill>
                <a:prstDash val="solid"/>
                <a:round/>
                <a:headEnd type="none" w="med" len="med"/>
                <a:tailEnd type="none" w="med" len="med"/>
              </a:ln>
              <a:effectLst/>
            </p:spPr>
          </p:cxnSp>
        </p:grpSp>
        <p:sp>
          <p:nvSpPr>
            <p:cNvPr id="9" name="Down Arrow 8"/>
            <p:cNvSpPr/>
            <p:nvPr/>
          </p:nvSpPr>
          <p:spPr bwMode="auto">
            <a:xfrm>
              <a:off x="4269241" y="3078480"/>
              <a:ext cx="1478280" cy="1386840"/>
            </a:xfrm>
            <a:prstGeom prst="downArrow">
              <a:avLst/>
            </a:prstGeom>
            <a:solidFill>
              <a:schemeClr val="tx1"/>
            </a:solidFill>
            <a:ln w="38100">
              <a:solidFill>
                <a:schemeClr val="tx1"/>
              </a:solidFill>
              <a:round/>
              <a:headEnd/>
              <a:tailEnd/>
            </a:ln>
            <a:effectLst/>
          </p:spPr>
          <p:txBody>
            <a:bodyPr wrap="none" rtlCol="0" anchor="ctr"/>
            <a:lstStyle/>
            <a:p>
              <a:pPr algn="ctr"/>
              <a:r>
                <a:rPr lang="en-US" dirty="0" smtClean="0">
                  <a:solidFill>
                    <a:schemeClr val="bg1"/>
                  </a:solidFill>
                  <a:latin typeface="cmmi10"/>
                  <a:cs typeface="Arial" pitchFamily="34" charset="0"/>
                </a:rPr>
                <a:t>©</a:t>
              </a:r>
              <a:endParaRPr lang="en-US" dirty="0">
                <a:solidFill>
                  <a:schemeClr val="bg1"/>
                </a:solidFill>
                <a:latin typeface="cmmi10"/>
                <a:cs typeface="Arial" pitchFamily="34" charset="0"/>
              </a:endParaRPr>
            </a:p>
          </p:txBody>
        </p:sp>
        <p:cxnSp>
          <p:nvCxnSpPr>
            <p:cNvPr id="5" name="Straight Arrow Connector 4"/>
            <p:cNvCxnSpPr>
              <a:stCxn id="32" idx="4"/>
              <a:endCxn id="49" idx="0"/>
            </p:cNvCxnSpPr>
            <p:nvPr/>
          </p:nvCxnSpPr>
          <p:spPr bwMode="auto">
            <a:xfrm flipH="1">
              <a:off x="1877220" y="2765091"/>
              <a:ext cx="1591921" cy="2047121"/>
            </a:xfrm>
            <a:prstGeom prst="straightConnector1">
              <a:avLst/>
            </a:prstGeom>
            <a:noFill/>
            <a:ln w="38100" cap="flat" cmpd="sng" algn="ctr">
              <a:solidFill>
                <a:schemeClr val="tx1"/>
              </a:solidFill>
              <a:prstDash val="sysDot"/>
              <a:round/>
              <a:headEnd type="none" w="med" len="med"/>
              <a:tailEnd type="arrow"/>
            </a:ln>
            <a:effectLst/>
          </p:spPr>
        </p:cxnSp>
        <p:cxnSp>
          <p:nvCxnSpPr>
            <p:cNvPr id="10" name="Straight Arrow Connector 9"/>
            <p:cNvCxnSpPr>
              <a:stCxn id="35" idx="5"/>
              <a:endCxn id="67" idx="0"/>
            </p:cNvCxnSpPr>
            <p:nvPr/>
          </p:nvCxnSpPr>
          <p:spPr bwMode="auto">
            <a:xfrm>
              <a:off x="6767777" y="2687531"/>
              <a:ext cx="1371765" cy="2124681"/>
            </a:xfrm>
            <a:prstGeom prst="straightConnector1">
              <a:avLst/>
            </a:prstGeom>
            <a:noFill/>
            <a:ln w="38100" cap="flat" cmpd="sng" algn="ctr">
              <a:solidFill>
                <a:schemeClr val="tx1"/>
              </a:solidFill>
              <a:prstDash val="sysDot"/>
              <a:round/>
              <a:headEnd type="none" w="med" len="med"/>
              <a:tailEnd type="arrow"/>
            </a:ln>
            <a:effectLst/>
          </p:spPr>
        </p:cxnSp>
      </p:grpSp>
      <p:sp>
        <p:nvSpPr>
          <p:cNvPr id="30" name="Text Box 122"/>
          <p:cNvSpPr txBox="1">
            <a:spLocks noChangeArrowheads="1"/>
          </p:cNvSpPr>
          <p:nvPr/>
        </p:nvSpPr>
        <p:spPr bwMode="auto">
          <a:xfrm>
            <a:off x="952935" y="3458116"/>
            <a:ext cx="2666114" cy="707886"/>
          </a:xfrm>
          <a:prstGeom prst="rect">
            <a:avLst/>
          </a:prstGeom>
          <a:solidFill>
            <a:schemeClr val="bg1">
              <a:alpha val="89999"/>
            </a:schemeClr>
          </a:solidFill>
          <a:ln w="38100" algn="ctr">
            <a:solidFill>
              <a:srgbClr val="0000FF"/>
            </a:solidFill>
            <a:miter lim="800000"/>
            <a:headEnd/>
            <a:tailEnd/>
          </a:ln>
          <a:effectLst>
            <a:outerShdw blurRad="50800" dist="38100" dir="2700000" algn="tl" rotWithShape="0">
              <a:prstClr val="black">
                <a:alpha val="40000"/>
              </a:prstClr>
            </a:outerShdw>
          </a:effectLst>
        </p:spPr>
        <p:txBody>
          <a:bodyPr wrap="none">
            <a:spAutoFit/>
          </a:bodyPr>
          <a:lstStyle/>
          <a:p>
            <a:r>
              <a:rPr lang="en-US" sz="4000" dirty="0" smtClean="0">
                <a:latin typeface="Arial" panose="020B0604020202020204" pitchFamily="34" charset="0"/>
                <a:cs typeface="Arial" panose="020B0604020202020204" pitchFamily="34" charset="0"/>
                <a:sym typeface="Symbol"/>
              </a:rPr>
              <a:t>on vertices</a:t>
            </a:r>
            <a:endParaRPr lang="en-US" sz="40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456602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cxnSp>
        <p:nvCxnSpPr>
          <p:cNvPr id="7" name="Straight Arrow Connector 6"/>
          <p:cNvCxnSpPr/>
          <p:nvPr/>
        </p:nvCxnSpPr>
        <p:spPr bwMode="auto">
          <a:xfrm flipH="1">
            <a:off x="3032760" y="2547178"/>
            <a:ext cx="1539240" cy="2529840"/>
          </a:xfrm>
          <a:prstGeom prst="straightConnector1">
            <a:avLst/>
          </a:prstGeom>
          <a:noFill/>
          <a:ln w="38100" cap="flat" cmpd="sng" algn="ctr">
            <a:solidFill>
              <a:schemeClr val="tx1"/>
            </a:solidFill>
            <a:prstDash val="sysDot"/>
            <a:round/>
            <a:headEnd type="none" w="med" len="med"/>
            <a:tailEnd type="arrow"/>
          </a:ln>
          <a:effectLst/>
        </p:spPr>
      </p:cxnSp>
      <p:cxnSp>
        <p:nvCxnSpPr>
          <p:cNvPr id="13" name="Straight Arrow Connector 12"/>
          <p:cNvCxnSpPr/>
          <p:nvPr/>
        </p:nvCxnSpPr>
        <p:spPr bwMode="auto">
          <a:xfrm>
            <a:off x="4646744" y="2547178"/>
            <a:ext cx="1745363" cy="2529840"/>
          </a:xfrm>
          <a:prstGeom prst="straightConnector1">
            <a:avLst/>
          </a:prstGeom>
          <a:noFill/>
          <a:ln w="38100" cap="flat" cmpd="sng" algn="ctr">
            <a:solidFill>
              <a:schemeClr val="tx1"/>
            </a:solidFill>
            <a:prstDash val="sysDot"/>
            <a:round/>
            <a:headEnd type="none" w="med" len="med"/>
            <a:tailEnd type="arrow"/>
          </a:ln>
          <a:effectLst/>
        </p:spPr>
      </p:cxnSp>
      <p:grpSp>
        <p:nvGrpSpPr>
          <p:cNvPr id="3" name="Group 2"/>
          <p:cNvGrpSpPr/>
          <p:nvPr/>
        </p:nvGrpSpPr>
        <p:grpSpPr>
          <a:xfrm>
            <a:off x="1129492" y="2235479"/>
            <a:ext cx="6885016" cy="3106345"/>
            <a:chOff x="1565873" y="2235479"/>
            <a:chExt cx="6885016" cy="3106345"/>
          </a:xfrm>
        </p:grpSpPr>
        <p:grpSp>
          <p:nvGrpSpPr>
            <p:cNvPr id="10" name="Group 9"/>
            <p:cNvGrpSpPr/>
            <p:nvPr/>
          </p:nvGrpSpPr>
          <p:grpSpPr>
            <a:xfrm>
              <a:off x="3157794" y="2235479"/>
              <a:ext cx="3701174" cy="529612"/>
              <a:chOff x="2846447" y="2235479"/>
              <a:chExt cx="3701174" cy="529612"/>
            </a:xfrm>
          </p:grpSpPr>
          <p:grpSp>
            <p:nvGrpSpPr>
              <p:cNvPr id="31" name="Group 52"/>
              <p:cNvGrpSpPr>
                <a:grpSpLocks/>
              </p:cNvGrpSpPr>
              <p:nvPr/>
            </p:nvGrpSpPr>
            <p:grpSpPr bwMode="auto">
              <a:xfrm>
                <a:off x="2846447" y="2235479"/>
                <a:ext cx="622694" cy="529612"/>
                <a:chOff x="3366" y="2963"/>
                <a:chExt cx="432" cy="384"/>
              </a:xfrm>
            </p:grpSpPr>
            <p:sp>
              <p:nvSpPr>
                <p:cNvPr id="32" name="Oval 53"/>
                <p:cNvSpPr>
                  <a:spLocks noChangeArrowheads="1"/>
                </p:cNvSpPr>
                <p:nvPr/>
              </p:nvSpPr>
              <p:spPr bwMode="auto">
                <a:xfrm>
                  <a:off x="3366" y="2963"/>
                  <a:ext cx="432" cy="384"/>
                </a:xfrm>
                <a:prstGeom prst="ellipse">
                  <a:avLst/>
                </a:prstGeom>
                <a:solidFill>
                  <a:srgbClr val="FF0000"/>
                </a:solidFill>
                <a:ln w="38100">
                  <a:solidFill>
                    <a:schemeClr val="tx1"/>
                  </a:solidFill>
                  <a:round/>
                  <a:headEnd/>
                  <a:tailEnd/>
                </a:ln>
                <a:effectLst/>
              </p:spPr>
              <p:txBody>
                <a:bodyPr wrap="none" anchor="ctr"/>
                <a:lstStyle/>
                <a:p>
                  <a:endParaRPr lang="en-US" dirty="0">
                    <a:latin typeface="Arial" pitchFamily="34" charset="0"/>
                    <a:cs typeface="Arial" pitchFamily="34" charset="0"/>
                  </a:endParaRPr>
                </a:p>
              </p:txBody>
            </p:sp>
            <p:sp>
              <p:nvSpPr>
                <p:cNvPr id="33" name="Oval 54"/>
                <p:cNvSpPr>
                  <a:spLocks noChangeArrowheads="1"/>
                </p:cNvSpPr>
                <p:nvPr/>
              </p:nvSpPr>
              <p:spPr bwMode="auto">
                <a:xfrm>
                  <a:off x="3655" y="3055"/>
                  <a:ext cx="62" cy="134"/>
                </a:xfrm>
                <a:prstGeom prst="ellipse">
                  <a:avLst/>
                </a:prstGeom>
                <a:solidFill>
                  <a:srgbClr val="FF7C80"/>
                </a:solidFill>
                <a:ln w="3175">
                  <a:solidFill>
                    <a:schemeClr val="tx1"/>
                  </a:solidFill>
                  <a:round/>
                  <a:headEnd/>
                  <a:tailEnd/>
                </a:ln>
                <a:effectLst/>
              </p:spPr>
              <p:txBody>
                <a:bodyPr wrap="none" anchor="ctr"/>
                <a:lstStyle/>
                <a:p>
                  <a:endParaRPr lang="en-US" dirty="0">
                    <a:latin typeface="Arial" pitchFamily="34" charset="0"/>
                    <a:cs typeface="Arial" pitchFamily="34" charset="0"/>
                  </a:endParaRPr>
                </a:p>
              </p:txBody>
            </p:sp>
          </p:grpSp>
          <p:grpSp>
            <p:nvGrpSpPr>
              <p:cNvPr id="34" name="Group 52"/>
              <p:cNvGrpSpPr>
                <a:grpSpLocks/>
              </p:cNvGrpSpPr>
              <p:nvPr/>
            </p:nvGrpSpPr>
            <p:grpSpPr bwMode="auto">
              <a:xfrm>
                <a:off x="5924927" y="2235479"/>
                <a:ext cx="622694" cy="529612"/>
                <a:chOff x="3366" y="2963"/>
                <a:chExt cx="432" cy="384"/>
              </a:xfrm>
            </p:grpSpPr>
            <p:sp>
              <p:nvSpPr>
                <p:cNvPr id="35" name="Oval 53"/>
                <p:cNvSpPr>
                  <a:spLocks noChangeArrowheads="1"/>
                </p:cNvSpPr>
                <p:nvPr/>
              </p:nvSpPr>
              <p:spPr bwMode="auto">
                <a:xfrm>
                  <a:off x="3366" y="2963"/>
                  <a:ext cx="432" cy="384"/>
                </a:xfrm>
                <a:prstGeom prst="ellipse">
                  <a:avLst/>
                </a:prstGeom>
                <a:solidFill>
                  <a:srgbClr val="FF0000"/>
                </a:solidFill>
                <a:ln w="38100">
                  <a:solidFill>
                    <a:schemeClr val="tx1"/>
                  </a:solidFill>
                  <a:round/>
                  <a:headEnd/>
                  <a:tailEnd/>
                </a:ln>
                <a:effectLst/>
              </p:spPr>
              <p:txBody>
                <a:bodyPr wrap="none" anchor="ctr"/>
                <a:lstStyle/>
                <a:p>
                  <a:endParaRPr lang="en-US" dirty="0">
                    <a:latin typeface="Arial" pitchFamily="34" charset="0"/>
                    <a:cs typeface="Arial" pitchFamily="34" charset="0"/>
                  </a:endParaRPr>
                </a:p>
              </p:txBody>
            </p:sp>
            <p:sp>
              <p:nvSpPr>
                <p:cNvPr id="36" name="Oval 54"/>
                <p:cNvSpPr>
                  <a:spLocks noChangeArrowheads="1"/>
                </p:cNvSpPr>
                <p:nvPr/>
              </p:nvSpPr>
              <p:spPr bwMode="auto">
                <a:xfrm>
                  <a:off x="3655" y="3055"/>
                  <a:ext cx="62" cy="134"/>
                </a:xfrm>
                <a:prstGeom prst="ellipse">
                  <a:avLst/>
                </a:prstGeom>
                <a:solidFill>
                  <a:srgbClr val="FF7C80"/>
                </a:solidFill>
                <a:ln w="3175">
                  <a:solidFill>
                    <a:schemeClr val="tx1"/>
                  </a:solidFill>
                  <a:round/>
                  <a:headEnd/>
                  <a:tailEnd/>
                </a:ln>
                <a:effectLst/>
              </p:spPr>
              <p:txBody>
                <a:bodyPr wrap="none" anchor="ctr"/>
                <a:lstStyle/>
                <a:p>
                  <a:endParaRPr lang="en-US" dirty="0">
                    <a:latin typeface="Arial" pitchFamily="34" charset="0"/>
                    <a:cs typeface="Arial" pitchFamily="34" charset="0"/>
                  </a:endParaRPr>
                </a:p>
              </p:txBody>
            </p:sp>
          </p:grpSp>
          <p:cxnSp>
            <p:nvCxnSpPr>
              <p:cNvPr id="4" name="Straight Connector 3"/>
              <p:cNvCxnSpPr>
                <a:stCxn id="32" idx="6"/>
                <a:endCxn id="35" idx="2"/>
              </p:cNvCxnSpPr>
              <p:nvPr/>
            </p:nvCxnSpPr>
            <p:spPr bwMode="auto">
              <a:xfrm>
                <a:off x="3469141" y="2500285"/>
                <a:ext cx="2455786" cy="0"/>
              </a:xfrm>
              <a:prstGeom prst="line">
                <a:avLst/>
              </a:prstGeom>
              <a:noFill/>
              <a:ln w="38100" cap="flat" cmpd="sng" algn="ctr">
                <a:solidFill>
                  <a:schemeClr val="tx1"/>
                </a:solidFill>
                <a:prstDash val="solid"/>
                <a:round/>
                <a:headEnd type="none" w="med" len="med"/>
                <a:tailEnd type="none" w="med" len="med"/>
              </a:ln>
              <a:effectLst/>
            </p:spPr>
          </p:cxnSp>
        </p:grpSp>
        <p:grpSp>
          <p:nvGrpSpPr>
            <p:cNvPr id="11" name="Group 10"/>
            <p:cNvGrpSpPr/>
            <p:nvPr/>
          </p:nvGrpSpPr>
          <p:grpSpPr>
            <a:xfrm>
              <a:off x="1565873" y="4812212"/>
              <a:ext cx="6885016" cy="529612"/>
              <a:chOff x="1565873" y="4812212"/>
              <a:chExt cx="6885016" cy="529612"/>
            </a:xfrm>
          </p:grpSpPr>
          <p:grpSp>
            <p:nvGrpSpPr>
              <p:cNvPr id="48" name="Group 52"/>
              <p:cNvGrpSpPr>
                <a:grpSpLocks/>
              </p:cNvGrpSpPr>
              <p:nvPr/>
            </p:nvGrpSpPr>
            <p:grpSpPr bwMode="auto">
              <a:xfrm>
                <a:off x="1565873" y="4812212"/>
                <a:ext cx="622694" cy="529612"/>
                <a:chOff x="3366" y="2963"/>
                <a:chExt cx="432" cy="384"/>
              </a:xfrm>
            </p:grpSpPr>
            <p:sp>
              <p:nvSpPr>
                <p:cNvPr id="49" name="Oval 53"/>
                <p:cNvSpPr>
                  <a:spLocks noChangeArrowheads="1"/>
                </p:cNvSpPr>
                <p:nvPr/>
              </p:nvSpPr>
              <p:spPr bwMode="auto">
                <a:xfrm>
                  <a:off x="3366" y="2963"/>
                  <a:ext cx="432" cy="384"/>
                </a:xfrm>
                <a:prstGeom prst="ellipse">
                  <a:avLst/>
                </a:prstGeom>
                <a:solidFill>
                  <a:schemeClr val="accent2"/>
                </a:solidFill>
                <a:ln w="38100">
                  <a:solidFill>
                    <a:schemeClr val="tx1"/>
                  </a:solidFill>
                  <a:round/>
                  <a:headEnd/>
                  <a:tailEnd/>
                </a:ln>
                <a:effectLst/>
              </p:spPr>
              <p:txBody>
                <a:bodyPr wrap="none" anchor="ctr"/>
                <a:lstStyle/>
                <a:p>
                  <a:endParaRPr lang="en-US" dirty="0">
                    <a:latin typeface="Arial" pitchFamily="34" charset="0"/>
                    <a:cs typeface="Arial" pitchFamily="34" charset="0"/>
                  </a:endParaRPr>
                </a:p>
              </p:txBody>
            </p:sp>
            <p:sp>
              <p:nvSpPr>
                <p:cNvPr id="50" name="Oval 54"/>
                <p:cNvSpPr>
                  <a:spLocks noChangeArrowheads="1"/>
                </p:cNvSpPr>
                <p:nvPr/>
              </p:nvSpPr>
              <p:spPr bwMode="auto">
                <a:xfrm>
                  <a:off x="3655" y="3055"/>
                  <a:ext cx="62" cy="134"/>
                </a:xfrm>
                <a:prstGeom prst="ellipse">
                  <a:avLst/>
                </a:prstGeom>
                <a:solidFill>
                  <a:schemeClr val="bg1">
                    <a:lumMod val="95000"/>
                  </a:schemeClr>
                </a:solidFill>
                <a:ln w="3175">
                  <a:solidFill>
                    <a:schemeClr val="tx1"/>
                  </a:solidFill>
                  <a:round/>
                  <a:headEnd/>
                  <a:tailEnd/>
                </a:ln>
                <a:effectLst/>
              </p:spPr>
              <p:txBody>
                <a:bodyPr wrap="none" anchor="ctr"/>
                <a:lstStyle/>
                <a:p>
                  <a:endParaRPr lang="en-US" dirty="0">
                    <a:latin typeface="Arial" pitchFamily="34" charset="0"/>
                    <a:cs typeface="Arial" pitchFamily="34" charset="0"/>
                  </a:endParaRPr>
                </a:p>
              </p:txBody>
            </p:sp>
          </p:grpSp>
          <p:grpSp>
            <p:nvGrpSpPr>
              <p:cNvPr id="62" name="Group 52"/>
              <p:cNvGrpSpPr>
                <a:grpSpLocks/>
              </p:cNvGrpSpPr>
              <p:nvPr/>
            </p:nvGrpSpPr>
            <p:grpSpPr bwMode="auto">
              <a:xfrm>
                <a:off x="4697034" y="4812212"/>
                <a:ext cx="622694" cy="529612"/>
                <a:chOff x="3366" y="2963"/>
                <a:chExt cx="432" cy="384"/>
              </a:xfrm>
            </p:grpSpPr>
            <p:sp>
              <p:nvSpPr>
                <p:cNvPr id="63" name="Oval 53"/>
                <p:cNvSpPr>
                  <a:spLocks noChangeArrowheads="1"/>
                </p:cNvSpPr>
                <p:nvPr/>
              </p:nvSpPr>
              <p:spPr bwMode="auto">
                <a:xfrm>
                  <a:off x="3366" y="2963"/>
                  <a:ext cx="432" cy="384"/>
                </a:xfrm>
                <a:prstGeom prst="ellipse">
                  <a:avLst/>
                </a:prstGeom>
                <a:solidFill>
                  <a:schemeClr val="accent2"/>
                </a:solidFill>
                <a:ln w="38100">
                  <a:solidFill>
                    <a:schemeClr val="tx1"/>
                  </a:solidFill>
                  <a:round/>
                  <a:headEnd/>
                  <a:tailEnd/>
                </a:ln>
                <a:effectLst/>
              </p:spPr>
              <p:txBody>
                <a:bodyPr wrap="none" anchor="ctr"/>
                <a:lstStyle/>
                <a:p>
                  <a:endParaRPr lang="en-US" dirty="0">
                    <a:latin typeface="Arial" pitchFamily="34" charset="0"/>
                    <a:cs typeface="Arial" pitchFamily="34" charset="0"/>
                  </a:endParaRPr>
                </a:p>
              </p:txBody>
            </p:sp>
            <p:sp>
              <p:nvSpPr>
                <p:cNvPr id="64" name="Oval 54"/>
                <p:cNvSpPr>
                  <a:spLocks noChangeArrowheads="1"/>
                </p:cNvSpPr>
                <p:nvPr/>
              </p:nvSpPr>
              <p:spPr bwMode="auto">
                <a:xfrm>
                  <a:off x="3655" y="3055"/>
                  <a:ext cx="62" cy="134"/>
                </a:xfrm>
                <a:prstGeom prst="ellipse">
                  <a:avLst/>
                </a:prstGeom>
                <a:solidFill>
                  <a:schemeClr val="bg1">
                    <a:lumMod val="95000"/>
                  </a:schemeClr>
                </a:solidFill>
                <a:ln w="3175">
                  <a:solidFill>
                    <a:schemeClr val="tx1"/>
                  </a:solidFill>
                  <a:round/>
                  <a:headEnd/>
                  <a:tailEnd/>
                </a:ln>
                <a:effectLst/>
              </p:spPr>
              <p:txBody>
                <a:bodyPr wrap="none" anchor="ctr"/>
                <a:lstStyle/>
                <a:p>
                  <a:endParaRPr lang="en-US" dirty="0">
                    <a:latin typeface="Arial" pitchFamily="34" charset="0"/>
                    <a:cs typeface="Arial" pitchFamily="34" charset="0"/>
                  </a:endParaRPr>
                </a:p>
              </p:txBody>
            </p:sp>
          </p:grpSp>
          <p:grpSp>
            <p:nvGrpSpPr>
              <p:cNvPr id="66" name="Group 52"/>
              <p:cNvGrpSpPr>
                <a:grpSpLocks/>
              </p:cNvGrpSpPr>
              <p:nvPr/>
            </p:nvGrpSpPr>
            <p:grpSpPr bwMode="auto">
              <a:xfrm>
                <a:off x="7828195" y="4812212"/>
                <a:ext cx="622694" cy="529612"/>
                <a:chOff x="3366" y="2963"/>
                <a:chExt cx="432" cy="384"/>
              </a:xfrm>
            </p:grpSpPr>
            <p:sp>
              <p:nvSpPr>
                <p:cNvPr id="67" name="Oval 53"/>
                <p:cNvSpPr>
                  <a:spLocks noChangeArrowheads="1"/>
                </p:cNvSpPr>
                <p:nvPr/>
              </p:nvSpPr>
              <p:spPr bwMode="auto">
                <a:xfrm>
                  <a:off x="3366" y="2963"/>
                  <a:ext cx="432" cy="384"/>
                </a:xfrm>
                <a:prstGeom prst="ellipse">
                  <a:avLst/>
                </a:prstGeom>
                <a:solidFill>
                  <a:schemeClr val="accent2"/>
                </a:solidFill>
                <a:ln w="38100">
                  <a:solidFill>
                    <a:schemeClr val="tx1"/>
                  </a:solidFill>
                  <a:round/>
                  <a:headEnd/>
                  <a:tailEnd/>
                </a:ln>
                <a:effectLst/>
              </p:spPr>
              <p:txBody>
                <a:bodyPr wrap="none" anchor="ctr"/>
                <a:lstStyle/>
                <a:p>
                  <a:endParaRPr lang="en-US" dirty="0">
                    <a:latin typeface="Arial" pitchFamily="34" charset="0"/>
                    <a:cs typeface="Arial" pitchFamily="34" charset="0"/>
                  </a:endParaRPr>
                </a:p>
              </p:txBody>
            </p:sp>
            <p:sp>
              <p:nvSpPr>
                <p:cNvPr id="68" name="Oval 54"/>
                <p:cNvSpPr>
                  <a:spLocks noChangeArrowheads="1"/>
                </p:cNvSpPr>
                <p:nvPr/>
              </p:nvSpPr>
              <p:spPr bwMode="auto">
                <a:xfrm>
                  <a:off x="3655" y="3055"/>
                  <a:ext cx="62" cy="134"/>
                </a:xfrm>
                <a:prstGeom prst="ellipse">
                  <a:avLst/>
                </a:prstGeom>
                <a:solidFill>
                  <a:schemeClr val="bg1">
                    <a:lumMod val="95000"/>
                  </a:schemeClr>
                </a:solidFill>
                <a:ln w="3175">
                  <a:solidFill>
                    <a:schemeClr val="tx1"/>
                  </a:solidFill>
                  <a:round/>
                  <a:headEnd/>
                  <a:tailEnd/>
                </a:ln>
                <a:effectLst/>
              </p:spPr>
              <p:txBody>
                <a:bodyPr wrap="none" anchor="ctr"/>
                <a:lstStyle/>
                <a:p>
                  <a:endParaRPr lang="en-US" dirty="0">
                    <a:latin typeface="Arial" pitchFamily="34" charset="0"/>
                    <a:cs typeface="Arial" pitchFamily="34" charset="0"/>
                  </a:endParaRPr>
                </a:p>
              </p:txBody>
            </p:sp>
          </p:grpSp>
          <p:cxnSp>
            <p:nvCxnSpPr>
              <p:cNvPr id="6" name="Straight Connector 5"/>
              <p:cNvCxnSpPr>
                <a:stCxn id="49" idx="6"/>
                <a:endCxn id="63" idx="2"/>
              </p:cNvCxnSpPr>
              <p:nvPr/>
            </p:nvCxnSpPr>
            <p:spPr bwMode="auto">
              <a:xfrm>
                <a:off x="2188567" y="5077018"/>
                <a:ext cx="2508467" cy="0"/>
              </a:xfrm>
              <a:prstGeom prst="line">
                <a:avLst/>
              </a:prstGeom>
              <a:noFill/>
              <a:ln w="38100" cap="flat" cmpd="sng" algn="ctr">
                <a:solidFill>
                  <a:schemeClr val="tx1"/>
                </a:solidFill>
                <a:prstDash val="solid"/>
                <a:round/>
                <a:headEnd type="none" w="med" len="med"/>
                <a:tailEnd type="none" w="med" len="med"/>
              </a:ln>
              <a:effectLst/>
            </p:spPr>
          </p:cxnSp>
          <p:cxnSp>
            <p:nvCxnSpPr>
              <p:cNvPr id="8" name="Straight Connector 7"/>
              <p:cNvCxnSpPr>
                <a:stCxn id="63" idx="6"/>
                <a:endCxn id="67" idx="2"/>
              </p:cNvCxnSpPr>
              <p:nvPr/>
            </p:nvCxnSpPr>
            <p:spPr bwMode="auto">
              <a:xfrm>
                <a:off x="5319728" y="5077018"/>
                <a:ext cx="2508467" cy="0"/>
              </a:xfrm>
              <a:prstGeom prst="line">
                <a:avLst/>
              </a:prstGeom>
              <a:noFill/>
              <a:ln w="38100" cap="flat" cmpd="sng" algn="ctr">
                <a:solidFill>
                  <a:schemeClr val="tx1"/>
                </a:solidFill>
                <a:prstDash val="solid"/>
                <a:round/>
                <a:headEnd type="none" w="med" len="med"/>
                <a:tailEnd type="none" w="med" len="med"/>
              </a:ln>
              <a:effectLst/>
            </p:spPr>
          </p:cxnSp>
        </p:grpSp>
        <p:sp>
          <p:nvSpPr>
            <p:cNvPr id="9" name="Down Arrow 8"/>
            <p:cNvSpPr/>
            <p:nvPr/>
          </p:nvSpPr>
          <p:spPr bwMode="auto">
            <a:xfrm>
              <a:off x="4269241" y="3078480"/>
              <a:ext cx="1478280" cy="1386840"/>
            </a:xfrm>
            <a:prstGeom prst="downArrow">
              <a:avLst/>
            </a:prstGeom>
            <a:solidFill>
              <a:schemeClr val="tx1"/>
            </a:solidFill>
            <a:ln w="38100">
              <a:solidFill>
                <a:schemeClr val="tx1"/>
              </a:solidFill>
              <a:round/>
              <a:headEnd/>
              <a:tailEnd/>
            </a:ln>
            <a:effectLst/>
          </p:spPr>
          <p:txBody>
            <a:bodyPr wrap="none" rtlCol="0" anchor="ctr"/>
            <a:lstStyle/>
            <a:p>
              <a:pPr algn="ctr"/>
              <a:r>
                <a:rPr lang="en-US" dirty="0" smtClean="0">
                  <a:solidFill>
                    <a:schemeClr val="bg1"/>
                  </a:solidFill>
                  <a:latin typeface="cmmi10"/>
                  <a:cs typeface="Arial" pitchFamily="34" charset="0"/>
                </a:rPr>
                <a:t>©</a:t>
              </a:r>
              <a:endParaRPr lang="en-US" dirty="0">
                <a:solidFill>
                  <a:schemeClr val="bg1"/>
                </a:solidFill>
                <a:latin typeface="cmmi10"/>
                <a:cs typeface="Arial" pitchFamily="34" charset="0"/>
              </a:endParaRPr>
            </a:p>
          </p:txBody>
        </p:sp>
        <p:sp>
          <p:nvSpPr>
            <p:cNvPr id="70" name="Text Box 122"/>
            <p:cNvSpPr txBox="1">
              <a:spLocks noChangeArrowheads="1"/>
            </p:cNvSpPr>
            <p:nvPr/>
          </p:nvSpPr>
          <p:spPr bwMode="auto">
            <a:xfrm>
              <a:off x="5999642" y="3458116"/>
              <a:ext cx="2295821" cy="707886"/>
            </a:xfrm>
            <a:prstGeom prst="rect">
              <a:avLst/>
            </a:prstGeom>
            <a:solidFill>
              <a:schemeClr val="bg1">
                <a:alpha val="89999"/>
              </a:schemeClr>
            </a:solidFill>
            <a:ln w="38100" algn="ctr">
              <a:solidFill>
                <a:srgbClr val="00B050"/>
              </a:solidFill>
              <a:miter lim="800000"/>
              <a:headEnd/>
              <a:tailEnd/>
            </a:ln>
            <a:effectLst>
              <a:outerShdw blurRad="50800" dist="38100" dir="2700000" algn="tl" rotWithShape="0">
                <a:prstClr val="black">
                  <a:alpha val="40000"/>
                </a:prstClr>
              </a:outerShdw>
            </a:effectLst>
          </p:spPr>
          <p:txBody>
            <a:bodyPr wrap="none">
              <a:spAutoFit/>
            </a:bodyPr>
            <a:lstStyle/>
            <a:p>
              <a:r>
                <a:rPr lang="en-US" sz="4000" dirty="0" smtClean="0">
                  <a:latin typeface="Arial" panose="020B0604020202020204" pitchFamily="34" charset="0"/>
                  <a:cs typeface="Arial" panose="020B0604020202020204" pitchFamily="34" charset="0"/>
                  <a:sym typeface="Symbol"/>
                </a:rPr>
                <a:t>on edges</a:t>
              </a:r>
              <a:endParaRPr lang="en-US" sz="4000" dirty="0" smtClean="0">
                <a:latin typeface="Arial" panose="020B0604020202020204" pitchFamily="34" charset="0"/>
                <a:cs typeface="Arial" panose="020B0604020202020204" pitchFamily="34" charset="0"/>
              </a:endParaRPr>
            </a:p>
          </p:txBody>
        </p:sp>
      </p:grpSp>
      <p:sp>
        <p:nvSpPr>
          <p:cNvPr id="30" name="Text Box 122"/>
          <p:cNvSpPr txBox="1">
            <a:spLocks noChangeArrowheads="1"/>
          </p:cNvSpPr>
          <p:nvPr/>
        </p:nvSpPr>
        <p:spPr bwMode="auto">
          <a:xfrm>
            <a:off x="2672856" y="5341824"/>
            <a:ext cx="3798288" cy="954107"/>
          </a:xfrm>
          <a:prstGeom prst="rect">
            <a:avLst/>
          </a:prstGeom>
          <a:solidFill>
            <a:schemeClr val="bg1">
              <a:alpha val="89999"/>
            </a:schemeClr>
          </a:solidFill>
          <a:ln w="38100" algn="ctr">
            <a:solidFill>
              <a:srgbClr val="FF0000"/>
            </a:solidFill>
            <a:miter lim="800000"/>
            <a:headEnd/>
            <a:tailEnd/>
          </a:ln>
          <a:effectLst>
            <a:outerShdw blurRad="50800" dist="38100" dir="2700000" algn="tl" rotWithShape="0">
              <a:prstClr val="black">
                <a:alpha val="40000"/>
              </a:prstClr>
            </a:outerShdw>
          </a:effectLst>
        </p:spPr>
        <p:txBody>
          <a:bodyPr wrap="square">
            <a:spAutoFit/>
          </a:bodyPr>
          <a:lstStyle/>
          <a:p>
            <a:r>
              <a:rPr lang="en-US" sz="2800" dirty="0" smtClean="0">
                <a:latin typeface="Arial" pitchFamily="34" charset="0"/>
                <a:cs typeface="Arial" pitchFamily="34" charset="0"/>
              </a:rPr>
              <a:t>There is no simplicial map carried by </a:t>
            </a:r>
            <a:r>
              <a:rPr lang="en-US" sz="2800" dirty="0" smtClean="0">
                <a:solidFill>
                  <a:schemeClr val="tx1"/>
                </a:solidFill>
                <a:latin typeface="cmmi10"/>
                <a:cs typeface="Arial" pitchFamily="34" charset="0"/>
              </a:rPr>
              <a:t>©</a:t>
            </a:r>
          </a:p>
        </p:txBody>
      </p:sp>
    </p:spTree>
    <p:extLst>
      <p:ext uri="{BB962C8B-B14F-4D97-AF65-F5344CB8AC3E}">
        <p14:creationId xmlns:p14="http://schemas.microsoft.com/office/powerpoint/2010/main" val="191151023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Strict Carrier Maps</a:t>
            </a:r>
            <a:endParaRPr lang="en-US" dirty="0"/>
          </a:p>
        </p:txBody>
      </p:sp>
      <p:sp>
        <p:nvSpPr>
          <p:cNvPr id="4" name="Slide Number Placeholder 3"/>
          <p:cNvSpPr>
            <a:spLocks noGrp="1"/>
          </p:cNvSpPr>
          <p:nvPr>
            <p:ph type="sldNum" sz="quarter" idx="12"/>
          </p:nvPr>
        </p:nvSpPr>
        <p:spPr/>
        <p:txBody>
          <a:bodyPr/>
          <a:lstStyle/>
          <a:p>
            <a:fld id="{E43608CE-920D-4F6F-98C9-0491388AB413}" type="slidenum">
              <a:rPr lang="en-US" smtClean="0"/>
              <a:pPr/>
              <a:t>69</a:t>
            </a:fld>
            <a:endParaRPr lang="en-US" dirty="0"/>
          </a:p>
        </p:txBody>
      </p:sp>
      <p:sp>
        <p:nvSpPr>
          <p:cNvPr id="95" name="Footer Placeholder 94"/>
          <p:cNvSpPr>
            <a:spLocks noGrp="1"/>
          </p:cNvSpPr>
          <p:nvPr>
            <p:ph type="ftr" sz="quarter" idx="11"/>
          </p:nvPr>
        </p:nvSpPr>
        <p:spPr/>
        <p:txBody>
          <a:bodyPr/>
          <a:lstStyle/>
          <a:p>
            <a:r>
              <a:rPr lang="en-US" smtClean="0"/>
              <a:t>Distributed Computing through Combinatorial Topology</a:t>
            </a:r>
            <a:endParaRPr lang="en-US"/>
          </a:p>
        </p:txBody>
      </p:sp>
      <p:grpSp>
        <p:nvGrpSpPr>
          <p:cNvPr id="3" name="Group 2"/>
          <p:cNvGrpSpPr/>
          <p:nvPr/>
        </p:nvGrpSpPr>
        <p:grpSpPr>
          <a:xfrm>
            <a:off x="1343357" y="1960775"/>
            <a:ext cx="6935264" cy="1519892"/>
            <a:chOff x="1312219" y="1960775"/>
            <a:chExt cx="6935264" cy="1519892"/>
          </a:xfrm>
        </p:grpSpPr>
        <p:grpSp>
          <p:nvGrpSpPr>
            <p:cNvPr id="20" name="Group 100"/>
            <p:cNvGrpSpPr>
              <a:grpSpLocks/>
            </p:cNvGrpSpPr>
            <p:nvPr/>
          </p:nvGrpSpPr>
          <p:grpSpPr bwMode="auto">
            <a:xfrm>
              <a:off x="5648432" y="2110655"/>
              <a:ext cx="1909763" cy="1228725"/>
              <a:chOff x="3725" y="2082"/>
              <a:chExt cx="1203" cy="774"/>
            </a:xfrm>
          </p:grpSpPr>
          <p:sp>
            <p:nvSpPr>
              <p:cNvPr id="21" name="Freeform 101"/>
              <p:cNvSpPr>
                <a:spLocks/>
              </p:cNvSpPr>
              <p:nvPr/>
            </p:nvSpPr>
            <p:spPr bwMode="auto">
              <a:xfrm>
                <a:off x="4033" y="2139"/>
                <a:ext cx="171" cy="177"/>
              </a:xfrm>
              <a:custGeom>
                <a:avLst/>
                <a:gdLst/>
                <a:ahLst/>
                <a:cxnLst>
                  <a:cxn ang="0">
                    <a:pos x="0" y="0"/>
                  </a:cxn>
                  <a:cxn ang="0">
                    <a:pos x="15" y="0"/>
                  </a:cxn>
                  <a:cxn ang="0">
                    <a:pos x="38" y="8"/>
                  </a:cxn>
                  <a:cxn ang="0">
                    <a:pos x="61" y="15"/>
                  </a:cxn>
                  <a:cxn ang="0">
                    <a:pos x="76" y="30"/>
                  </a:cxn>
                  <a:cxn ang="0">
                    <a:pos x="99" y="46"/>
                  </a:cxn>
                  <a:cxn ang="0">
                    <a:pos x="114" y="61"/>
                  </a:cxn>
                  <a:cxn ang="0">
                    <a:pos x="129" y="76"/>
                  </a:cxn>
                  <a:cxn ang="0">
                    <a:pos x="145" y="99"/>
                  </a:cxn>
                  <a:cxn ang="0">
                    <a:pos x="160" y="114"/>
                  </a:cxn>
                  <a:cxn ang="0">
                    <a:pos x="168" y="129"/>
                  </a:cxn>
                  <a:cxn ang="0">
                    <a:pos x="183" y="152"/>
                  </a:cxn>
                  <a:cxn ang="0">
                    <a:pos x="183" y="175"/>
                  </a:cxn>
                  <a:cxn ang="0">
                    <a:pos x="190" y="190"/>
                  </a:cxn>
                  <a:cxn ang="0">
                    <a:pos x="198" y="213"/>
                  </a:cxn>
                </a:cxnLst>
                <a:rect l="0" t="0" r="r" b="b"/>
                <a:pathLst>
                  <a:path w="199" h="214">
                    <a:moveTo>
                      <a:pt x="0" y="0"/>
                    </a:moveTo>
                    <a:lnTo>
                      <a:pt x="15" y="0"/>
                    </a:lnTo>
                    <a:lnTo>
                      <a:pt x="38" y="8"/>
                    </a:lnTo>
                    <a:lnTo>
                      <a:pt x="61" y="15"/>
                    </a:lnTo>
                    <a:lnTo>
                      <a:pt x="76" y="30"/>
                    </a:lnTo>
                    <a:lnTo>
                      <a:pt x="99" y="46"/>
                    </a:lnTo>
                    <a:lnTo>
                      <a:pt x="114" y="61"/>
                    </a:lnTo>
                    <a:lnTo>
                      <a:pt x="129" y="76"/>
                    </a:lnTo>
                    <a:lnTo>
                      <a:pt x="145" y="99"/>
                    </a:lnTo>
                    <a:lnTo>
                      <a:pt x="160" y="114"/>
                    </a:lnTo>
                    <a:lnTo>
                      <a:pt x="168" y="129"/>
                    </a:lnTo>
                    <a:lnTo>
                      <a:pt x="183" y="152"/>
                    </a:lnTo>
                    <a:lnTo>
                      <a:pt x="183" y="175"/>
                    </a:lnTo>
                    <a:lnTo>
                      <a:pt x="190" y="190"/>
                    </a:lnTo>
                    <a:lnTo>
                      <a:pt x="198" y="213"/>
                    </a:lnTo>
                  </a:path>
                </a:pathLst>
              </a:custGeom>
              <a:noFill/>
              <a:ln w="12700" cap="rnd" cmpd="sng">
                <a:solidFill>
                  <a:srgbClr val="000000"/>
                </a:solidFill>
                <a:prstDash val="solid"/>
                <a:round/>
                <a:headEnd type="none" w="med" len="med"/>
                <a:tailEnd type="none" w="med" len="med"/>
              </a:ln>
              <a:effectLst/>
            </p:spPr>
            <p:txBody>
              <a:bodyPr/>
              <a:lstStyle/>
              <a:p>
                <a:endParaRPr lang="en-US" dirty="0"/>
              </a:p>
            </p:txBody>
          </p:sp>
          <p:sp>
            <p:nvSpPr>
              <p:cNvPr id="22" name="Oval 102"/>
              <p:cNvSpPr>
                <a:spLocks noChangeArrowheads="1"/>
              </p:cNvSpPr>
              <p:nvPr/>
            </p:nvSpPr>
            <p:spPr bwMode="auto">
              <a:xfrm>
                <a:off x="3978" y="2670"/>
                <a:ext cx="26" cy="31"/>
              </a:xfrm>
              <a:prstGeom prst="ellipse">
                <a:avLst/>
              </a:prstGeom>
              <a:noFill/>
              <a:ln w="12700">
                <a:solidFill>
                  <a:srgbClr val="000000"/>
                </a:solidFill>
                <a:round/>
                <a:headEnd/>
                <a:tailEnd/>
              </a:ln>
              <a:effectLst/>
            </p:spPr>
            <p:txBody>
              <a:bodyPr wrap="none" anchor="ctr"/>
              <a:lstStyle/>
              <a:p>
                <a:endParaRPr lang="en-US" dirty="0"/>
              </a:p>
            </p:txBody>
          </p:sp>
          <p:sp>
            <p:nvSpPr>
              <p:cNvPr id="23" name="Oval 103"/>
              <p:cNvSpPr>
                <a:spLocks noChangeArrowheads="1"/>
              </p:cNvSpPr>
              <p:nvPr/>
            </p:nvSpPr>
            <p:spPr bwMode="auto">
              <a:xfrm>
                <a:off x="3803" y="2481"/>
                <a:ext cx="32" cy="32"/>
              </a:xfrm>
              <a:prstGeom prst="ellipse">
                <a:avLst/>
              </a:prstGeom>
              <a:solidFill>
                <a:schemeClr val="tx2"/>
              </a:solidFill>
              <a:ln w="12700">
                <a:solidFill>
                  <a:srgbClr val="000000"/>
                </a:solidFill>
                <a:round/>
                <a:headEnd/>
                <a:tailEnd/>
              </a:ln>
              <a:effectLst/>
            </p:spPr>
            <p:txBody>
              <a:bodyPr wrap="none" anchor="ctr"/>
              <a:lstStyle/>
              <a:p>
                <a:endParaRPr lang="en-US" dirty="0"/>
              </a:p>
            </p:txBody>
          </p:sp>
          <p:sp>
            <p:nvSpPr>
              <p:cNvPr id="24" name="Oval 104"/>
              <p:cNvSpPr>
                <a:spLocks noChangeArrowheads="1"/>
              </p:cNvSpPr>
              <p:nvPr/>
            </p:nvSpPr>
            <p:spPr bwMode="auto">
              <a:xfrm>
                <a:off x="4252" y="2733"/>
                <a:ext cx="32" cy="38"/>
              </a:xfrm>
              <a:prstGeom prst="ellipse">
                <a:avLst/>
              </a:prstGeom>
              <a:noFill/>
              <a:ln w="12700">
                <a:solidFill>
                  <a:srgbClr val="000000"/>
                </a:solidFill>
                <a:round/>
                <a:headEnd/>
                <a:tailEnd/>
              </a:ln>
              <a:effectLst/>
            </p:spPr>
            <p:txBody>
              <a:bodyPr wrap="none" anchor="ctr"/>
              <a:lstStyle/>
              <a:p>
                <a:endParaRPr lang="en-US" dirty="0"/>
              </a:p>
            </p:txBody>
          </p:sp>
          <p:sp>
            <p:nvSpPr>
              <p:cNvPr id="25" name="Oval 105"/>
              <p:cNvSpPr>
                <a:spLocks noChangeArrowheads="1"/>
              </p:cNvSpPr>
              <p:nvPr/>
            </p:nvSpPr>
            <p:spPr bwMode="auto">
              <a:xfrm>
                <a:off x="3725" y="2092"/>
                <a:ext cx="1196" cy="760"/>
              </a:xfrm>
              <a:prstGeom prst="ellipse">
                <a:avLst/>
              </a:prstGeom>
              <a:gradFill rotWithShape="0">
                <a:gsLst>
                  <a:gs pos="0">
                    <a:srgbClr val="7FFF00">
                      <a:gamma/>
                      <a:shade val="0"/>
                      <a:invGamma/>
                    </a:srgbClr>
                  </a:gs>
                  <a:gs pos="100000">
                    <a:srgbClr val="7FFF00"/>
                  </a:gs>
                </a:gsLst>
                <a:path path="shape">
                  <a:fillToRect l="50000" t="50000" r="50000" b="50000"/>
                </a:path>
              </a:gradFill>
              <a:ln w="12700">
                <a:solidFill>
                  <a:schemeClr val="tx2"/>
                </a:solidFill>
                <a:round/>
                <a:headEnd/>
                <a:tailEnd/>
              </a:ln>
              <a:effectLst/>
            </p:spPr>
            <p:txBody>
              <a:bodyPr wrap="none" anchor="ctr"/>
              <a:lstStyle/>
              <a:p>
                <a:endParaRPr lang="en-US" dirty="0"/>
              </a:p>
            </p:txBody>
          </p:sp>
          <p:sp>
            <p:nvSpPr>
              <p:cNvPr id="26" name="Oval 106"/>
              <p:cNvSpPr>
                <a:spLocks noChangeArrowheads="1"/>
              </p:cNvSpPr>
              <p:nvPr/>
            </p:nvSpPr>
            <p:spPr bwMode="auto">
              <a:xfrm>
                <a:off x="3767" y="2120"/>
                <a:ext cx="1106" cy="679"/>
              </a:xfrm>
              <a:prstGeom prst="ellipse">
                <a:avLst/>
              </a:prstGeom>
              <a:gradFill rotWithShape="0">
                <a:gsLst>
                  <a:gs pos="0">
                    <a:srgbClr val="7FFF00">
                      <a:gamma/>
                      <a:shade val="29804"/>
                      <a:invGamma/>
                    </a:srgbClr>
                  </a:gs>
                  <a:gs pos="100000">
                    <a:srgbClr val="7FFF00"/>
                  </a:gs>
                </a:gsLst>
                <a:path path="shape">
                  <a:fillToRect l="50000" t="50000" r="50000" b="50000"/>
                </a:path>
              </a:gradFill>
              <a:ln w="12700">
                <a:noFill/>
                <a:round/>
                <a:headEnd/>
                <a:tailEnd/>
              </a:ln>
              <a:effectLst/>
            </p:spPr>
            <p:txBody>
              <a:bodyPr wrap="none" anchor="ctr"/>
              <a:lstStyle/>
              <a:p>
                <a:endParaRPr lang="en-US" dirty="0"/>
              </a:p>
            </p:txBody>
          </p:sp>
          <p:sp>
            <p:nvSpPr>
              <p:cNvPr id="27" name="Freeform 107"/>
              <p:cNvSpPr>
                <a:spLocks/>
              </p:cNvSpPr>
              <p:nvPr/>
            </p:nvSpPr>
            <p:spPr bwMode="auto">
              <a:xfrm>
                <a:off x="4274" y="2604"/>
                <a:ext cx="47" cy="246"/>
              </a:xfrm>
              <a:custGeom>
                <a:avLst/>
                <a:gdLst/>
                <a:ahLst/>
                <a:cxnLst>
                  <a:cxn ang="0">
                    <a:pos x="39" y="0"/>
                  </a:cxn>
                  <a:cxn ang="0">
                    <a:pos x="23" y="38"/>
                  </a:cxn>
                  <a:cxn ang="0">
                    <a:pos x="8" y="76"/>
                  </a:cxn>
                  <a:cxn ang="0">
                    <a:pos x="0" y="114"/>
                  </a:cxn>
                  <a:cxn ang="0">
                    <a:pos x="0" y="160"/>
                  </a:cxn>
                  <a:cxn ang="0">
                    <a:pos x="0" y="198"/>
                  </a:cxn>
                  <a:cxn ang="0">
                    <a:pos x="8" y="236"/>
                  </a:cxn>
                  <a:cxn ang="0">
                    <a:pos x="23" y="267"/>
                  </a:cxn>
                  <a:cxn ang="0">
                    <a:pos x="54" y="297"/>
                  </a:cxn>
                </a:cxnLst>
                <a:rect l="0" t="0" r="r" b="b"/>
                <a:pathLst>
                  <a:path w="55" h="298">
                    <a:moveTo>
                      <a:pt x="39" y="0"/>
                    </a:moveTo>
                    <a:lnTo>
                      <a:pt x="23" y="38"/>
                    </a:lnTo>
                    <a:lnTo>
                      <a:pt x="8" y="76"/>
                    </a:lnTo>
                    <a:lnTo>
                      <a:pt x="0" y="114"/>
                    </a:lnTo>
                    <a:lnTo>
                      <a:pt x="0" y="160"/>
                    </a:lnTo>
                    <a:lnTo>
                      <a:pt x="0" y="198"/>
                    </a:lnTo>
                    <a:lnTo>
                      <a:pt x="8" y="236"/>
                    </a:lnTo>
                    <a:lnTo>
                      <a:pt x="23" y="267"/>
                    </a:lnTo>
                    <a:lnTo>
                      <a:pt x="54" y="297"/>
                    </a:lnTo>
                  </a:path>
                </a:pathLst>
              </a:custGeom>
              <a:noFill/>
              <a:ln w="12700" cap="rnd" cmpd="sng">
                <a:solidFill>
                  <a:srgbClr val="000000"/>
                </a:solidFill>
                <a:prstDash val="solid"/>
                <a:round/>
                <a:headEnd type="none" w="med" len="med"/>
                <a:tailEnd type="none" w="med" len="med"/>
              </a:ln>
              <a:effectLst/>
            </p:spPr>
            <p:txBody>
              <a:bodyPr/>
              <a:lstStyle/>
              <a:p>
                <a:endParaRPr lang="en-US" dirty="0"/>
              </a:p>
            </p:txBody>
          </p:sp>
          <p:sp>
            <p:nvSpPr>
              <p:cNvPr id="28" name="Freeform 108"/>
              <p:cNvSpPr>
                <a:spLocks/>
              </p:cNvSpPr>
              <p:nvPr/>
            </p:nvSpPr>
            <p:spPr bwMode="auto">
              <a:xfrm>
                <a:off x="3968" y="2566"/>
                <a:ext cx="164" cy="209"/>
              </a:xfrm>
              <a:custGeom>
                <a:avLst/>
                <a:gdLst/>
                <a:ahLst/>
                <a:cxnLst>
                  <a:cxn ang="0">
                    <a:pos x="190" y="0"/>
                  </a:cxn>
                  <a:cxn ang="0">
                    <a:pos x="152" y="15"/>
                  </a:cxn>
                  <a:cxn ang="0">
                    <a:pos x="114" y="38"/>
                  </a:cxn>
                  <a:cxn ang="0">
                    <a:pos x="84" y="68"/>
                  </a:cxn>
                  <a:cxn ang="0">
                    <a:pos x="61" y="99"/>
                  </a:cxn>
                  <a:cxn ang="0">
                    <a:pos x="23" y="175"/>
                  </a:cxn>
                  <a:cxn ang="0">
                    <a:pos x="0" y="251"/>
                  </a:cxn>
                </a:cxnLst>
                <a:rect l="0" t="0" r="r" b="b"/>
                <a:pathLst>
                  <a:path w="191" h="252">
                    <a:moveTo>
                      <a:pt x="190" y="0"/>
                    </a:moveTo>
                    <a:lnTo>
                      <a:pt x="152" y="15"/>
                    </a:lnTo>
                    <a:lnTo>
                      <a:pt x="114" y="38"/>
                    </a:lnTo>
                    <a:lnTo>
                      <a:pt x="84" y="68"/>
                    </a:lnTo>
                    <a:lnTo>
                      <a:pt x="61" y="99"/>
                    </a:lnTo>
                    <a:lnTo>
                      <a:pt x="23" y="175"/>
                    </a:lnTo>
                    <a:lnTo>
                      <a:pt x="0" y="251"/>
                    </a:lnTo>
                  </a:path>
                </a:pathLst>
              </a:custGeom>
              <a:noFill/>
              <a:ln w="12700" cap="rnd" cmpd="sng">
                <a:solidFill>
                  <a:srgbClr val="000000"/>
                </a:solidFill>
                <a:prstDash val="solid"/>
                <a:round/>
                <a:headEnd type="none" w="med" len="med"/>
                <a:tailEnd type="none" w="med" len="med"/>
              </a:ln>
              <a:effectLst/>
            </p:spPr>
            <p:txBody>
              <a:bodyPr/>
              <a:lstStyle/>
              <a:p>
                <a:endParaRPr lang="en-US" dirty="0"/>
              </a:p>
            </p:txBody>
          </p:sp>
          <p:sp>
            <p:nvSpPr>
              <p:cNvPr id="29" name="Freeform 109"/>
              <p:cNvSpPr>
                <a:spLocks/>
              </p:cNvSpPr>
              <p:nvPr/>
            </p:nvSpPr>
            <p:spPr bwMode="auto">
              <a:xfrm>
                <a:off x="3975" y="2460"/>
                <a:ext cx="53" cy="214"/>
              </a:xfrm>
              <a:custGeom>
                <a:avLst/>
                <a:gdLst/>
                <a:ahLst/>
                <a:cxnLst>
                  <a:cxn ang="0">
                    <a:pos x="61" y="0"/>
                  </a:cxn>
                  <a:cxn ang="0">
                    <a:pos x="61" y="0"/>
                  </a:cxn>
                  <a:cxn ang="0">
                    <a:pos x="38" y="23"/>
                  </a:cxn>
                  <a:cxn ang="0">
                    <a:pos x="23" y="61"/>
                  </a:cxn>
                  <a:cxn ang="0">
                    <a:pos x="8" y="99"/>
                  </a:cxn>
                  <a:cxn ang="0">
                    <a:pos x="0" y="144"/>
                  </a:cxn>
                  <a:cxn ang="0">
                    <a:pos x="0" y="190"/>
                  </a:cxn>
                  <a:cxn ang="0">
                    <a:pos x="8" y="228"/>
                  </a:cxn>
                  <a:cxn ang="0">
                    <a:pos x="23" y="258"/>
                  </a:cxn>
                </a:cxnLst>
                <a:rect l="0" t="0" r="r" b="b"/>
                <a:pathLst>
                  <a:path w="62" h="259">
                    <a:moveTo>
                      <a:pt x="61" y="0"/>
                    </a:moveTo>
                    <a:lnTo>
                      <a:pt x="61" y="0"/>
                    </a:lnTo>
                    <a:lnTo>
                      <a:pt x="38" y="23"/>
                    </a:lnTo>
                    <a:lnTo>
                      <a:pt x="23" y="61"/>
                    </a:lnTo>
                    <a:lnTo>
                      <a:pt x="8" y="99"/>
                    </a:lnTo>
                    <a:lnTo>
                      <a:pt x="0" y="144"/>
                    </a:lnTo>
                    <a:lnTo>
                      <a:pt x="0" y="190"/>
                    </a:lnTo>
                    <a:lnTo>
                      <a:pt x="8" y="228"/>
                    </a:lnTo>
                    <a:lnTo>
                      <a:pt x="23" y="258"/>
                    </a:lnTo>
                  </a:path>
                </a:pathLst>
              </a:custGeom>
              <a:noFill/>
              <a:ln w="12700" cap="rnd" cmpd="sng">
                <a:solidFill>
                  <a:srgbClr val="000000"/>
                </a:solidFill>
                <a:prstDash val="solid"/>
                <a:round/>
                <a:headEnd type="none" w="med" len="med"/>
                <a:tailEnd type="none" w="med" len="med"/>
              </a:ln>
              <a:effectLst/>
            </p:spPr>
            <p:txBody>
              <a:bodyPr/>
              <a:lstStyle/>
              <a:p>
                <a:endParaRPr lang="en-US" dirty="0"/>
              </a:p>
            </p:txBody>
          </p:sp>
          <p:sp>
            <p:nvSpPr>
              <p:cNvPr id="30" name="Freeform 110"/>
              <p:cNvSpPr>
                <a:spLocks/>
              </p:cNvSpPr>
              <p:nvPr/>
            </p:nvSpPr>
            <p:spPr bwMode="auto">
              <a:xfrm>
                <a:off x="4365" y="2132"/>
                <a:ext cx="255" cy="158"/>
              </a:xfrm>
              <a:custGeom>
                <a:avLst/>
                <a:gdLst/>
                <a:ahLst/>
                <a:cxnLst>
                  <a:cxn ang="0">
                    <a:pos x="296" y="0"/>
                  </a:cxn>
                  <a:cxn ang="0">
                    <a:pos x="296" y="0"/>
                  </a:cxn>
                  <a:cxn ang="0">
                    <a:pos x="243" y="0"/>
                  </a:cxn>
                  <a:cxn ang="0">
                    <a:pos x="197" y="8"/>
                  </a:cxn>
                  <a:cxn ang="0">
                    <a:pos x="152" y="23"/>
                  </a:cxn>
                  <a:cxn ang="0">
                    <a:pos x="106" y="53"/>
                  </a:cxn>
                  <a:cxn ang="0">
                    <a:pos x="61" y="106"/>
                  </a:cxn>
                  <a:cxn ang="0">
                    <a:pos x="15" y="160"/>
                  </a:cxn>
                  <a:cxn ang="0">
                    <a:pos x="0" y="190"/>
                  </a:cxn>
                </a:cxnLst>
                <a:rect l="0" t="0" r="r" b="b"/>
                <a:pathLst>
                  <a:path w="297" h="191">
                    <a:moveTo>
                      <a:pt x="296" y="0"/>
                    </a:moveTo>
                    <a:lnTo>
                      <a:pt x="296" y="0"/>
                    </a:lnTo>
                    <a:lnTo>
                      <a:pt x="243" y="0"/>
                    </a:lnTo>
                    <a:lnTo>
                      <a:pt x="197" y="8"/>
                    </a:lnTo>
                    <a:lnTo>
                      <a:pt x="152" y="23"/>
                    </a:lnTo>
                    <a:lnTo>
                      <a:pt x="106" y="53"/>
                    </a:lnTo>
                    <a:lnTo>
                      <a:pt x="61" y="106"/>
                    </a:lnTo>
                    <a:lnTo>
                      <a:pt x="15" y="160"/>
                    </a:lnTo>
                    <a:lnTo>
                      <a:pt x="0" y="190"/>
                    </a:lnTo>
                  </a:path>
                </a:pathLst>
              </a:custGeom>
              <a:noFill/>
              <a:ln w="12700" cap="rnd" cmpd="sng">
                <a:solidFill>
                  <a:srgbClr val="000000"/>
                </a:solidFill>
                <a:prstDash val="solid"/>
                <a:round/>
                <a:headEnd type="none" w="med" len="med"/>
                <a:tailEnd type="none" w="med" len="med"/>
              </a:ln>
              <a:effectLst/>
            </p:spPr>
            <p:txBody>
              <a:bodyPr/>
              <a:lstStyle/>
              <a:p>
                <a:endParaRPr lang="en-US" dirty="0"/>
              </a:p>
            </p:txBody>
          </p:sp>
          <p:sp>
            <p:nvSpPr>
              <p:cNvPr id="31" name="Freeform 111"/>
              <p:cNvSpPr>
                <a:spLocks/>
              </p:cNvSpPr>
              <p:nvPr/>
            </p:nvSpPr>
            <p:spPr bwMode="auto">
              <a:xfrm>
                <a:off x="4313" y="2082"/>
                <a:ext cx="1" cy="1"/>
              </a:xfrm>
              <a:custGeom>
                <a:avLst/>
                <a:gdLst/>
                <a:ahLst/>
                <a:cxnLst>
                  <a:cxn ang="0">
                    <a:pos x="0" y="0"/>
                  </a:cxn>
                  <a:cxn ang="0">
                    <a:pos x="0" y="0"/>
                  </a:cxn>
                  <a:cxn ang="0">
                    <a:pos x="0" y="0"/>
                  </a:cxn>
                </a:cxnLst>
                <a:rect l="0" t="0" r="r" b="b"/>
                <a:pathLst>
                  <a:path w="1" h="1">
                    <a:moveTo>
                      <a:pt x="0" y="0"/>
                    </a:moveTo>
                    <a:lnTo>
                      <a:pt x="0" y="0"/>
                    </a:lnTo>
                    <a:lnTo>
                      <a:pt x="0" y="0"/>
                    </a:lnTo>
                  </a:path>
                </a:pathLst>
              </a:custGeom>
              <a:solidFill>
                <a:srgbClr val="FFFFFF"/>
              </a:solidFill>
              <a:ln w="12700" cap="rnd" cmpd="sng">
                <a:noFill/>
                <a:prstDash val="solid"/>
                <a:round/>
                <a:headEnd type="none" w="med" len="med"/>
                <a:tailEnd type="none" w="med" len="med"/>
              </a:ln>
              <a:effectLst/>
            </p:spPr>
            <p:txBody>
              <a:bodyPr/>
              <a:lstStyle/>
              <a:p>
                <a:endParaRPr lang="en-US" dirty="0"/>
              </a:p>
            </p:txBody>
          </p:sp>
          <p:sp>
            <p:nvSpPr>
              <p:cNvPr id="32" name="Line 112"/>
              <p:cNvSpPr>
                <a:spLocks noChangeShapeType="1"/>
              </p:cNvSpPr>
              <p:nvPr/>
            </p:nvSpPr>
            <p:spPr bwMode="auto">
              <a:xfrm flipH="1">
                <a:off x="4313" y="2088"/>
                <a:ext cx="13" cy="0"/>
              </a:xfrm>
              <a:prstGeom prst="line">
                <a:avLst/>
              </a:prstGeom>
              <a:noFill/>
              <a:ln w="12700">
                <a:solidFill>
                  <a:srgbClr val="000000"/>
                </a:solidFill>
                <a:round/>
                <a:headEnd/>
                <a:tailEnd/>
              </a:ln>
              <a:effectLst/>
            </p:spPr>
            <p:txBody>
              <a:bodyPr/>
              <a:lstStyle/>
              <a:p>
                <a:endParaRPr lang="en-US" dirty="0"/>
              </a:p>
            </p:txBody>
          </p:sp>
          <p:sp>
            <p:nvSpPr>
              <p:cNvPr id="33" name="Freeform 113"/>
              <p:cNvSpPr>
                <a:spLocks/>
              </p:cNvSpPr>
              <p:nvPr/>
            </p:nvSpPr>
            <p:spPr bwMode="auto">
              <a:xfrm>
                <a:off x="4586" y="2132"/>
                <a:ext cx="34" cy="290"/>
              </a:xfrm>
              <a:custGeom>
                <a:avLst/>
                <a:gdLst/>
                <a:ahLst/>
                <a:cxnLst>
                  <a:cxn ang="0">
                    <a:pos x="0" y="0"/>
                  </a:cxn>
                  <a:cxn ang="0">
                    <a:pos x="15" y="30"/>
                  </a:cxn>
                  <a:cxn ang="0">
                    <a:pos x="30" y="68"/>
                  </a:cxn>
                  <a:cxn ang="0">
                    <a:pos x="38" y="114"/>
                  </a:cxn>
                  <a:cxn ang="0">
                    <a:pos x="38" y="160"/>
                  </a:cxn>
                  <a:cxn ang="0">
                    <a:pos x="38" y="213"/>
                  </a:cxn>
                  <a:cxn ang="0">
                    <a:pos x="38" y="259"/>
                  </a:cxn>
                  <a:cxn ang="0">
                    <a:pos x="30" y="304"/>
                  </a:cxn>
                  <a:cxn ang="0">
                    <a:pos x="30" y="350"/>
                  </a:cxn>
                </a:cxnLst>
                <a:rect l="0" t="0" r="r" b="b"/>
                <a:pathLst>
                  <a:path w="39" h="351">
                    <a:moveTo>
                      <a:pt x="0" y="0"/>
                    </a:moveTo>
                    <a:lnTo>
                      <a:pt x="15" y="30"/>
                    </a:lnTo>
                    <a:lnTo>
                      <a:pt x="30" y="68"/>
                    </a:lnTo>
                    <a:lnTo>
                      <a:pt x="38" y="114"/>
                    </a:lnTo>
                    <a:lnTo>
                      <a:pt x="38" y="160"/>
                    </a:lnTo>
                    <a:lnTo>
                      <a:pt x="38" y="213"/>
                    </a:lnTo>
                    <a:lnTo>
                      <a:pt x="38" y="259"/>
                    </a:lnTo>
                    <a:lnTo>
                      <a:pt x="30" y="304"/>
                    </a:lnTo>
                    <a:lnTo>
                      <a:pt x="30" y="350"/>
                    </a:lnTo>
                  </a:path>
                </a:pathLst>
              </a:custGeom>
              <a:noFill/>
              <a:ln w="12700" cap="rnd" cmpd="sng">
                <a:solidFill>
                  <a:srgbClr val="000000"/>
                </a:solidFill>
                <a:prstDash val="solid"/>
                <a:round/>
                <a:headEnd type="none" w="med" len="med"/>
                <a:tailEnd type="none" w="med" len="med"/>
              </a:ln>
              <a:effectLst/>
            </p:spPr>
            <p:txBody>
              <a:bodyPr/>
              <a:lstStyle/>
              <a:p>
                <a:endParaRPr lang="en-US" dirty="0"/>
              </a:p>
            </p:txBody>
          </p:sp>
          <p:sp>
            <p:nvSpPr>
              <p:cNvPr id="34" name="Freeform 114"/>
              <p:cNvSpPr>
                <a:spLocks/>
              </p:cNvSpPr>
              <p:nvPr/>
            </p:nvSpPr>
            <p:spPr bwMode="auto">
              <a:xfrm>
                <a:off x="3780" y="2617"/>
                <a:ext cx="216" cy="69"/>
              </a:xfrm>
              <a:custGeom>
                <a:avLst/>
                <a:gdLst/>
                <a:ahLst/>
                <a:cxnLst>
                  <a:cxn ang="0">
                    <a:pos x="0" y="0"/>
                  </a:cxn>
                  <a:cxn ang="0">
                    <a:pos x="0" y="0"/>
                  </a:cxn>
                  <a:cxn ang="0">
                    <a:pos x="53" y="38"/>
                  </a:cxn>
                  <a:cxn ang="0">
                    <a:pos x="91" y="53"/>
                  </a:cxn>
                  <a:cxn ang="0">
                    <a:pos x="129" y="60"/>
                  </a:cxn>
                  <a:cxn ang="0">
                    <a:pos x="167" y="68"/>
                  </a:cxn>
                  <a:cxn ang="0">
                    <a:pos x="213" y="75"/>
                  </a:cxn>
                  <a:cxn ang="0">
                    <a:pos x="251" y="83"/>
                  </a:cxn>
                </a:cxnLst>
                <a:rect l="0" t="0" r="r" b="b"/>
                <a:pathLst>
                  <a:path w="252" h="84">
                    <a:moveTo>
                      <a:pt x="0" y="0"/>
                    </a:moveTo>
                    <a:lnTo>
                      <a:pt x="0" y="0"/>
                    </a:lnTo>
                    <a:lnTo>
                      <a:pt x="53" y="38"/>
                    </a:lnTo>
                    <a:lnTo>
                      <a:pt x="91" y="53"/>
                    </a:lnTo>
                    <a:lnTo>
                      <a:pt x="129" y="60"/>
                    </a:lnTo>
                    <a:lnTo>
                      <a:pt x="167" y="68"/>
                    </a:lnTo>
                    <a:lnTo>
                      <a:pt x="213" y="75"/>
                    </a:lnTo>
                    <a:lnTo>
                      <a:pt x="251" y="83"/>
                    </a:lnTo>
                  </a:path>
                </a:pathLst>
              </a:custGeom>
              <a:noFill/>
              <a:ln w="12700" cap="rnd" cmpd="sng">
                <a:solidFill>
                  <a:srgbClr val="000000"/>
                </a:solidFill>
                <a:prstDash val="solid"/>
                <a:round/>
                <a:headEnd type="none" w="med" len="med"/>
                <a:tailEnd type="none" w="med" len="med"/>
              </a:ln>
              <a:effectLst/>
            </p:spPr>
            <p:txBody>
              <a:bodyPr/>
              <a:lstStyle/>
              <a:p>
                <a:endParaRPr lang="en-US" dirty="0"/>
              </a:p>
            </p:txBody>
          </p:sp>
          <p:sp>
            <p:nvSpPr>
              <p:cNvPr id="35" name="Freeform 115"/>
              <p:cNvSpPr>
                <a:spLocks/>
              </p:cNvSpPr>
              <p:nvPr/>
            </p:nvSpPr>
            <p:spPr bwMode="auto">
              <a:xfrm>
                <a:off x="3825" y="2111"/>
                <a:ext cx="974" cy="654"/>
              </a:xfrm>
              <a:custGeom>
                <a:avLst/>
                <a:gdLst/>
                <a:ahLst/>
                <a:cxnLst>
                  <a:cxn ang="0">
                    <a:pos x="831" y="0"/>
                  </a:cxn>
                  <a:cxn ang="0">
                    <a:pos x="892" y="30"/>
                  </a:cxn>
                  <a:cxn ang="0">
                    <a:pos x="953" y="68"/>
                  </a:cxn>
                  <a:cxn ang="0">
                    <a:pos x="1006" y="105"/>
                  </a:cxn>
                  <a:cxn ang="0">
                    <a:pos x="1052" y="150"/>
                  </a:cxn>
                  <a:cxn ang="0">
                    <a:pos x="1090" y="203"/>
                  </a:cxn>
                  <a:cxn ang="0">
                    <a:pos x="1113" y="256"/>
                  </a:cxn>
                  <a:cxn ang="0">
                    <a:pos x="1128" y="308"/>
                  </a:cxn>
                  <a:cxn ang="0">
                    <a:pos x="1136" y="369"/>
                  </a:cxn>
                  <a:cxn ang="0">
                    <a:pos x="1136" y="414"/>
                  </a:cxn>
                  <a:cxn ang="0">
                    <a:pos x="1121" y="451"/>
                  </a:cxn>
                  <a:cxn ang="0">
                    <a:pos x="1113" y="497"/>
                  </a:cxn>
                  <a:cxn ang="0">
                    <a:pos x="1090" y="534"/>
                  </a:cxn>
                  <a:cxn ang="0">
                    <a:pos x="1037" y="602"/>
                  </a:cxn>
                  <a:cxn ang="0">
                    <a:pos x="968" y="662"/>
                  </a:cxn>
                  <a:cxn ang="0">
                    <a:pos x="884" y="715"/>
                  </a:cxn>
                  <a:cxn ang="0">
                    <a:pos x="785" y="752"/>
                  </a:cxn>
                  <a:cxn ang="0">
                    <a:pos x="679" y="775"/>
                  </a:cxn>
                  <a:cxn ang="0">
                    <a:pos x="564" y="790"/>
                  </a:cxn>
                  <a:cxn ang="0">
                    <a:pos x="450" y="775"/>
                  </a:cxn>
                  <a:cxn ang="0">
                    <a:pos x="343" y="752"/>
                  </a:cxn>
                  <a:cxn ang="0">
                    <a:pos x="252" y="715"/>
                  </a:cxn>
                  <a:cxn ang="0">
                    <a:pos x="160" y="662"/>
                  </a:cxn>
                  <a:cxn ang="0">
                    <a:pos x="91" y="602"/>
                  </a:cxn>
                  <a:cxn ang="0">
                    <a:pos x="38" y="534"/>
                  </a:cxn>
                  <a:cxn ang="0">
                    <a:pos x="23" y="497"/>
                  </a:cxn>
                  <a:cxn ang="0">
                    <a:pos x="8" y="451"/>
                  </a:cxn>
                  <a:cxn ang="0">
                    <a:pos x="0" y="414"/>
                  </a:cxn>
                  <a:cxn ang="0">
                    <a:pos x="0" y="369"/>
                  </a:cxn>
                  <a:cxn ang="0">
                    <a:pos x="8" y="301"/>
                  </a:cxn>
                  <a:cxn ang="0">
                    <a:pos x="30" y="233"/>
                  </a:cxn>
                  <a:cxn ang="0">
                    <a:pos x="61" y="173"/>
                  </a:cxn>
                  <a:cxn ang="0">
                    <a:pos x="114" y="120"/>
                  </a:cxn>
                </a:cxnLst>
                <a:rect l="0" t="0" r="r" b="b"/>
                <a:pathLst>
                  <a:path w="1137" h="791">
                    <a:moveTo>
                      <a:pt x="831" y="0"/>
                    </a:moveTo>
                    <a:lnTo>
                      <a:pt x="892" y="30"/>
                    </a:lnTo>
                    <a:lnTo>
                      <a:pt x="953" y="68"/>
                    </a:lnTo>
                    <a:lnTo>
                      <a:pt x="1006" y="105"/>
                    </a:lnTo>
                    <a:lnTo>
                      <a:pt x="1052" y="150"/>
                    </a:lnTo>
                    <a:lnTo>
                      <a:pt x="1090" y="203"/>
                    </a:lnTo>
                    <a:lnTo>
                      <a:pt x="1113" y="256"/>
                    </a:lnTo>
                    <a:lnTo>
                      <a:pt x="1128" y="308"/>
                    </a:lnTo>
                    <a:lnTo>
                      <a:pt x="1136" y="369"/>
                    </a:lnTo>
                    <a:lnTo>
                      <a:pt x="1136" y="414"/>
                    </a:lnTo>
                    <a:lnTo>
                      <a:pt x="1121" y="451"/>
                    </a:lnTo>
                    <a:lnTo>
                      <a:pt x="1113" y="497"/>
                    </a:lnTo>
                    <a:lnTo>
                      <a:pt x="1090" y="534"/>
                    </a:lnTo>
                    <a:lnTo>
                      <a:pt x="1037" y="602"/>
                    </a:lnTo>
                    <a:lnTo>
                      <a:pt x="968" y="662"/>
                    </a:lnTo>
                    <a:lnTo>
                      <a:pt x="884" y="715"/>
                    </a:lnTo>
                    <a:lnTo>
                      <a:pt x="785" y="752"/>
                    </a:lnTo>
                    <a:lnTo>
                      <a:pt x="679" y="775"/>
                    </a:lnTo>
                    <a:lnTo>
                      <a:pt x="564" y="790"/>
                    </a:lnTo>
                    <a:lnTo>
                      <a:pt x="450" y="775"/>
                    </a:lnTo>
                    <a:lnTo>
                      <a:pt x="343" y="752"/>
                    </a:lnTo>
                    <a:lnTo>
                      <a:pt x="252" y="715"/>
                    </a:lnTo>
                    <a:lnTo>
                      <a:pt x="160" y="662"/>
                    </a:lnTo>
                    <a:lnTo>
                      <a:pt x="91" y="602"/>
                    </a:lnTo>
                    <a:lnTo>
                      <a:pt x="38" y="534"/>
                    </a:lnTo>
                    <a:lnTo>
                      <a:pt x="23" y="497"/>
                    </a:lnTo>
                    <a:lnTo>
                      <a:pt x="8" y="451"/>
                    </a:lnTo>
                    <a:lnTo>
                      <a:pt x="0" y="414"/>
                    </a:lnTo>
                    <a:lnTo>
                      <a:pt x="0" y="369"/>
                    </a:lnTo>
                    <a:lnTo>
                      <a:pt x="8" y="301"/>
                    </a:lnTo>
                    <a:lnTo>
                      <a:pt x="30" y="233"/>
                    </a:lnTo>
                    <a:lnTo>
                      <a:pt x="61" y="173"/>
                    </a:lnTo>
                    <a:lnTo>
                      <a:pt x="114" y="120"/>
                    </a:lnTo>
                  </a:path>
                </a:pathLst>
              </a:custGeom>
              <a:noFill/>
              <a:ln w="12700" cap="rnd" cmpd="sng">
                <a:solidFill>
                  <a:srgbClr val="000000"/>
                </a:solidFill>
                <a:prstDash val="solid"/>
                <a:round/>
                <a:headEnd type="none" w="med" len="med"/>
                <a:tailEnd type="none" w="med" len="med"/>
              </a:ln>
              <a:effectLst/>
            </p:spPr>
            <p:txBody>
              <a:bodyPr/>
              <a:lstStyle/>
              <a:p>
                <a:endParaRPr lang="en-US" dirty="0"/>
              </a:p>
            </p:txBody>
          </p:sp>
          <p:sp>
            <p:nvSpPr>
              <p:cNvPr id="36" name="Freeform 116"/>
              <p:cNvSpPr>
                <a:spLocks/>
              </p:cNvSpPr>
              <p:nvPr/>
            </p:nvSpPr>
            <p:spPr bwMode="auto">
              <a:xfrm>
                <a:off x="3877" y="2098"/>
                <a:ext cx="479" cy="387"/>
              </a:xfrm>
              <a:custGeom>
                <a:avLst/>
                <a:gdLst/>
                <a:ahLst/>
                <a:cxnLst>
                  <a:cxn ang="0">
                    <a:pos x="228" y="47"/>
                  </a:cxn>
                  <a:cxn ang="0">
                    <a:pos x="283" y="31"/>
                  </a:cxn>
                  <a:cxn ang="0">
                    <a:pos x="346" y="16"/>
                  </a:cxn>
                  <a:cxn ang="0">
                    <a:pos x="409" y="8"/>
                  </a:cxn>
                  <a:cxn ang="0">
                    <a:pos x="472" y="0"/>
                  </a:cxn>
                  <a:cxn ang="0">
                    <a:pos x="519" y="16"/>
                  </a:cxn>
                  <a:cxn ang="0">
                    <a:pos x="534" y="39"/>
                  </a:cxn>
                  <a:cxn ang="0">
                    <a:pos x="558" y="125"/>
                  </a:cxn>
                  <a:cxn ang="0">
                    <a:pos x="550" y="234"/>
                  </a:cxn>
                  <a:cxn ang="0">
                    <a:pos x="534" y="296"/>
                  </a:cxn>
                  <a:cxn ang="0">
                    <a:pos x="424" y="304"/>
                  </a:cxn>
                  <a:cxn ang="0">
                    <a:pos x="346" y="327"/>
                  </a:cxn>
                  <a:cxn ang="0">
                    <a:pos x="251" y="366"/>
                  </a:cxn>
                  <a:cxn ang="0">
                    <a:pos x="204" y="413"/>
                  </a:cxn>
                  <a:cxn ang="0">
                    <a:pos x="189" y="467"/>
                  </a:cxn>
                  <a:cxn ang="0">
                    <a:pos x="134" y="335"/>
                  </a:cxn>
                  <a:cxn ang="0">
                    <a:pos x="47" y="234"/>
                  </a:cxn>
                  <a:cxn ang="0">
                    <a:pos x="0" y="195"/>
                  </a:cxn>
                  <a:cxn ang="0">
                    <a:pos x="0" y="171"/>
                  </a:cxn>
                  <a:cxn ang="0">
                    <a:pos x="47" y="125"/>
                  </a:cxn>
                  <a:cxn ang="0">
                    <a:pos x="118" y="86"/>
                  </a:cxn>
                  <a:cxn ang="0">
                    <a:pos x="173" y="62"/>
                  </a:cxn>
                  <a:cxn ang="0">
                    <a:pos x="228" y="47"/>
                  </a:cxn>
                </a:cxnLst>
                <a:rect l="0" t="0" r="r" b="b"/>
                <a:pathLst>
                  <a:path w="559" h="468">
                    <a:moveTo>
                      <a:pt x="228" y="47"/>
                    </a:moveTo>
                    <a:lnTo>
                      <a:pt x="283" y="31"/>
                    </a:lnTo>
                    <a:lnTo>
                      <a:pt x="346" y="16"/>
                    </a:lnTo>
                    <a:lnTo>
                      <a:pt x="409" y="8"/>
                    </a:lnTo>
                    <a:lnTo>
                      <a:pt x="472" y="0"/>
                    </a:lnTo>
                    <a:lnTo>
                      <a:pt x="519" y="16"/>
                    </a:lnTo>
                    <a:lnTo>
                      <a:pt x="534" y="39"/>
                    </a:lnTo>
                    <a:lnTo>
                      <a:pt x="558" y="125"/>
                    </a:lnTo>
                    <a:lnTo>
                      <a:pt x="550" y="234"/>
                    </a:lnTo>
                    <a:lnTo>
                      <a:pt x="534" y="296"/>
                    </a:lnTo>
                    <a:lnTo>
                      <a:pt x="424" y="304"/>
                    </a:lnTo>
                    <a:lnTo>
                      <a:pt x="346" y="327"/>
                    </a:lnTo>
                    <a:lnTo>
                      <a:pt x="251" y="366"/>
                    </a:lnTo>
                    <a:lnTo>
                      <a:pt x="204" y="413"/>
                    </a:lnTo>
                    <a:lnTo>
                      <a:pt x="189" y="467"/>
                    </a:lnTo>
                    <a:lnTo>
                      <a:pt x="134" y="335"/>
                    </a:lnTo>
                    <a:lnTo>
                      <a:pt x="47" y="234"/>
                    </a:lnTo>
                    <a:lnTo>
                      <a:pt x="0" y="195"/>
                    </a:lnTo>
                    <a:lnTo>
                      <a:pt x="0" y="171"/>
                    </a:lnTo>
                    <a:lnTo>
                      <a:pt x="47" y="125"/>
                    </a:lnTo>
                    <a:lnTo>
                      <a:pt x="118" y="86"/>
                    </a:lnTo>
                    <a:lnTo>
                      <a:pt x="173" y="62"/>
                    </a:lnTo>
                    <a:lnTo>
                      <a:pt x="228" y="47"/>
                    </a:lnTo>
                  </a:path>
                </a:pathLst>
              </a:custGeom>
              <a:gradFill rotWithShape="0">
                <a:gsLst>
                  <a:gs pos="0">
                    <a:srgbClr val="FAFD00"/>
                  </a:gs>
                  <a:gs pos="100000">
                    <a:srgbClr val="FAFD00">
                      <a:gamma/>
                      <a:shade val="89804"/>
                      <a:invGamma/>
                    </a:srgbClr>
                  </a:gs>
                </a:gsLst>
                <a:lin ang="5400000" scaled="1"/>
              </a:gradFill>
              <a:ln w="12700" cap="rnd" cmpd="sng">
                <a:solidFill>
                  <a:srgbClr val="FAFD00"/>
                </a:solidFill>
                <a:prstDash val="solid"/>
                <a:round/>
                <a:headEnd type="none" w="med" len="med"/>
                <a:tailEnd type="none" w="med" len="med"/>
              </a:ln>
              <a:effectLst/>
            </p:spPr>
            <p:txBody>
              <a:bodyPr/>
              <a:lstStyle/>
              <a:p>
                <a:endParaRPr lang="en-US" dirty="0"/>
              </a:p>
            </p:txBody>
          </p:sp>
          <p:sp>
            <p:nvSpPr>
              <p:cNvPr id="37" name="Oval 117"/>
              <p:cNvSpPr>
                <a:spLocks noChangeArrowheads="1"/>
              </p:cNvSpPr>
              <p:nvPr/>
            </p:nvSpPr>
            <p:spPr bwMode="auto">
              <a:xfrm>
                <a:off x="4297" y="2092"/>
                <a:ext cx="32" cy="24"/>
              </a:xfrm>
              <a:prstGeom prst="ellipse">
                <a:avLst/>
              </a:prstGeom>
              <a:solidFill>
                <a:srgbClr val="000000"/>
              </a:solidFill>
              <a:ln w="12700">
                <a:solidFill>
                  <a:srgbClr val="000000"/>
                </a:solidFill>
                <a:round/>
                <a:headEnd/>
                <a:tailEnd/>
              </a:ln>
              <a:effectLst/>
            </p:spPr>
            <p:txBody>
              <a:bodyPr wrap="none" anchor="ctr"/>
              <a:lstStyle/>
              <a:p>
                <a:endParaRPr lang="en-US" dirty="0"/>
              </a:p>
            </p:txBody>
          </p:sp>
          <p:sp>
            <p:nvSpPr>
              <p:cNvPr id="38" name="Oval 118"/>
              <p:cNvSpPr>
                <a:spLocks noChangeArrowheads="1"/>
              </p:cNvSpPr>
              <p:nvPr/>
            </p:nvSpPr>
            <p:spPr bwMode="auto">
              <a:xfrm>
                <a:off x="4570" y="2117"/>
                <a:ext cx="33" cy="25"/>
              </a:xfrm>
              <a:prstGeom prst="ellipse">
                <a:avLst/>
              </a:prstGeom>
              <a:solidFill>
                <a:srgbClr val="000000"/>
              </a:solidFill>
              <a:ln w="12700">
                <a:solidFill>
                  <a:srgbClr val="000000"/>
                </a:solidFill>
                <a:round/>
                <a:headEnd/>
                <a:tailEnd/>
              </a:ln>
              <a:effectLst/>
            </p:spPr>
            <p:txBody>
              <a:bodyPr wrap="none" anchor="ctr"/>
              <a:lstStyle/>
              <a:p>
                <a:endParaRPr lang="en-US" dirty="0"/>
              </a:p>
            </p:txBody>
          </p:sp>
          <p:sp>
            <p:nvSpPr>
              <p:cNvPr id="39" name="Oval 119"/>
              <p:cNvSpPr>
                <a:spLocks noChangeArrowheads="1"/>
              </p:cNvSpPr>
              <p:nvPr/>
            </p:nvSpPr>
            <p:spPr bwMode="auto">
              <a:xfrm>
                <a:off x="4902" y="2437"/>
                <a:ext cx="26" cy="32"/>
              </a:xfrm>
              <a:prstGeom prst="ellipse">
                <a:avLst/>
              </a:prstGeom>
              <a:solidFill>
                <a:srgbClr val="000000"/>
              </a:solidFill>
              <a:ln w="12700">
                <a:solidFill>
                  <a:srgbClr val="000000"/>
                </a:solidFill>
                <a:round/>
                <a:headEnd/>
                <a:tailEnd/>
              </a:ln>
              <a:effectLst/>
            </p:spPr>
            <p:txBody>
              <a:bodyPr wrap="none" anchor="ctr"/>
              <a:lstStyle/>
              <a:p>
                <a:endParaRPr lang="en-US" dirty="0"/>
              </a:p>
            </p:txBody>
          </p:sp>
          <p:sp>
            <p:nvSpPr>
              <p:cNvPr id="40" name="Oval 120"/>
              <p:cNvSpPr>
                <a:spLocks noChangeArrowheads="1"/>
              </p:cNvSpPr>
              <p:nvPr/>
            </p:nvSpPr>
            <p:spPr bwMode="auto">
              <a:xfrm>
                <a:off x="4616" y="2652"/>
                <a:ext cx="32" cy="24"/>
              </a:xfrm>
              <a:prstGeom prst="ellipse">
                <a:avLst/>
              </a:prstGeom>
              <a:solidFill>
                <a:srgbClr val="000000"/>
              </a:solidFill>
              <a:ln w="12700">
                <a:solidFill>
                  <a:srgbClr val="000000"/>
                </a:solidFill>
                <a:round/>
                <a:headEnd/>
                <a:tailEnd/>
              </a:ln>
              <a:effectLst/>
            </p:spPr>
            <p:txBody>
              <a:bodyPr wrap="none" anchor="ctr"/>
              <a:lstStyle/>
              <a:p>
                <a:endParaRPr lang="en-US" dirty="0"/>
              </a:p>
            </p:txBody>
          </p:sp>
          <p:sp>
            <p:nvSpPr>
              <p:cNvPr id="41" name="Oval 121"/>
              <p:cNvSpPr>
                <a:spLocks noChangeArrowheads="1"/>
              </p:cNvSpPr>
              <p:nvPr/>
            </p:nvSpPr>
            <p:spPr bwMode="auto">
              <a:xfrm>
                <a:off x="4649" y="2771"/>
                <a:ext cx="32" cy="25"/>
              </a:xfrm>
              <a:prstGeom prst="ellipse">
                <a:avLst/>
              </a:prstGeom>
              <a:solidFill>
                <a:srgbClr val="000000"/>
              </a:solidFill>
              <a:ln w="12700">
                <a:solidFill>
                  <a:srgbClr val="000000"/>
                </a:solidFill>
                <a:round/>
                <a:headEnd/>
                <a:tailEnd/>
              </a:ln>
              <a:effectLst/>
            </p:spPr>
            <p:txBody>
              <a:bodyPr wrap="none" anchor="ctr"/>
              <a:lstStyle/>
              <a:p>
                <a:endParaRPr lang="en-US" dirty="0"/>
              </a:p>
            </p:txBody>
          </p:sp>
          <p:sp>
            <p:nvSpPr>
              <p:cNvPr id="42" name="Oval 122"/>
              <p:cNvSpPr>
                <a:spLocks noChangeArrowheads="1"/>
              </p:cNvSpPr>
              <p:nvPr/>
            </p:nvSpPr>
            <p:spPr bwMode="auto">
              <a:xfrm>
                <a:off x="4466" y="2563"/>
                <a:ext cx="39" cy="25"/>
              </a:xfrm>
              <a:prstGeom prst="ellipse">
                <a:avLst/>
              </a:prstGeom>
              <a:solidFill>
                <a:srgbClr val="000000"/>
              </a:solidFill>
              <a:ln w="12700">
                <a:solidFill>
                  <a:srgbClr val="000000"/>
                </a:solidFill>
                <a:round/>
                <a:headEnd/>
                <a:tailEnd/>
              </a:ln>
              <a:effectLst/>
            </p:spPr>
            <p:txBody>
              <a:bodyPr wrap="none" anchor="ctr"/>
              <a:lstStyle/>
              <a:p>
                <a:endParaRPr lang="en-US" dirty="0"/>
              </a:p>
            </p:txBody>
          </p:sp>
          <p:sp>
            <p:nvSpPr>
              <p:cNvPr id="43" name="Oval 123"/>
              <p:cNvSpPr>
                <a:spLocks noChangeArrowheads="1"/>
              </p:cNvSpPr>
              <p:nvPr/>
            </p:nvSpPr>
            <p:spPr bwMode="auto">
              <a:xfrm>
                <a:off x="3770" y="2614"/>
                <a:ext cx="32" cy="31"/>
              </a:xfrm>
              <a:prstGeom prst="ellipse">
                <a:avLst/>
              </a:prstGeom>
              <a:solidFill>
                <a:schemeClr val="tx2"/>
              </a:solidFill>
              <a:ln w="12700">
                <a:solidFill>
                  <a:srgbClr val="000000"/>
                </a:solidFill>
                <a:round/>
                <a:headEnd/>
                <a:tailEnd/>
              </a:ln>
              <a:effectLst/>
            </p:spPr>
            <p:txBody>
              <a:bodyPr wrap="none" anchor="ctr"/>
              <a:lstStyle/>
              <a:p>
                <a:endParaRPr lang="en-US" dirty="0"/>
              </a:p>
            </p:txBody>
          </p:sp>
          <p:sp>
            <p:nvSpPr>
              <p:cNvPr id="44" name="Oval 124"/>
              <p:cNvSpPr>
                <a:spLocks noChangeArrowheads="1"/>
              </p:cNvSpPr>
              <p:nvPr/>
            </p:nvSpPr>
            <p:spPr bwMode="auto">
              <a:xfrm>
                <a:off x="3978" y="2664"/>
                <a:ext cx="26" cy="31"/>
              </a:xfrm>
              <a:prstGeom prst="ellipse">
                <a:avLst/>
              </a:prstGeom>
              <a:solidFill>
                <a:srgbClr val="000000"/>
              </a:solidFill>
              <a:ln w="12700">
                <a:solidFill>
                  <a:srgbClr val="000000"/>
                </a:solidFill>
                <a:round/>
                <a:headEnd/>
                <a:tailEnd/>
              </a:ln>
              <a:effectLst/>
            </p:spPr>
            <p:txBody>
              <a:bodyPr wrap="none" anchor="ctr"/>
              <a:lstStyle/>
              <a:p>
                <a:endParaRPr lang="en-US" dirty="0"/>
              </a:p>
            </p:txBody>
          </p:sp>
          <p:sp>
            <p:nvSpPr>
              <p:cNvPr id="45" name="Oval 125"/>
              <p:cNvSpPr>
                <a:spLocks noChangeArrowheads="1"/>
              </p:cNvSpPr>
              <p:nvPr/>
            </p:nvSpPr>
            <p:spPr bwMode="auto">
              <a:xfrm>
                <a:off x="3953" y="2752"/>
                <a:ext cx="25" cy="31"/>
              </a:xfrm>
              <a:prstGeom prst="ellipse">
                <a:avLst/>
              </a:prstGeom>
              <a:solidFill>
                <a:srgbClr val="000000"/>
              </a:solidFill>
              <a:ln w="12700">
                <a:solidFill>
                  <a:srgbClr val="000000"/>
                </a:solidFill>
                <a:round/>
                <a:headEnd/>
                <a:tailEnd/>
              </a:ln>
              <a:effectLst/>
            </p:spPr>
            <p:txBody>
              <a:bodyPr wrap="none" anchor="ctr"/>
              <a:lstStyle/>
              <a:p>
                <a:endParaRPr lang="en-US" dirty="0"/>
              </a:p>
            </p:txBody>
          </p:sp>
          <p:sp>
            <p:nvSpPr>
              <p:cNvPr id="46" name="Oval 126"/>
              <p:cNvSpPr>
                <a:spLocks noChangeArrowheads="1"/>
              </p:cNvSpPr>
              <p:nvPr/>
            </p:nvSpPr>
            <p:spPr bwMode="auto">
              <a:xfrm>
                <a:off x="4252" y="2739"/>
                <a:ext cx="25" cy="32"/>
              </a:xfrm>
              <a:prstGeom prst="ellipse">
                <a:avLst/>
              </a:prstGeom>
              <a:solidFill>
                <a:srgbClr val="000000"/>
              </a:solidFill>
              <a:ln w="12700">
                <a:solidFill>
                  <a:srgbClr val="000000"/>
                </a:solidFill>
                <a:round/>
                <a:headEnd/>
                <a:tailEnd/>
              </a:ln>
              <a:effectLst/>
            </p:spPr>
            <p:txBody>
              <a:bodyPr wrap="none" anchor="ctr"/>
              <a:lstStyle/>
              <a:p>
                <a:endParaRPr lang="en-US" dirty="0"/>
              </a:p>
            </p:txBody>
          </p:sp>
          <p:sp>
            <p:nvSpPr>
              <p:cNvPr id="47" name="Oval 127"/>
              <p:cNvSpPr>
                <a:spLocks noChangeArrowheads="1"/>
              </p:cNvSpPr>
              <p:nvPr/>
            </p:nvSpPr>
            <p:spPr bwMode="auto">
              <a:xfrm>
                <a:off x="4271" y="2582"/>
                <a:ext cx="52" cy="32"/>
              </a:xfrm>
              <a:prstGeom prst="ellipse">
                <a:avLst/>
              </a:prstGeom>
              <a:solidFill>
                <a:srgbClr val="000000"/>
              </a:solidFill>
              <a:ln w="12700">
                <a:solidFill>
                  <a:srgbClr val="000000"/>
                </a:solidFill>
                <a:round/>
                <a:headEnd/>
                <a:tailEnd/>
              </a:ln>
              <a:effectLst/>
            </p:spPr>
            <p:txBody>
              <a:bodyPr wrap="none" anchor="ctr"/>
              <a:lstStyle/>
              <a:p>
                <a:endParaRPr lang="en-US" dirty="0"/>
              </a:p>
            </p:txBody>
          </p:sp>
          <p:sp>
            <p:nvSpPr>
              <p:cNvPr id="48" name="Oval 128"/>
              <p:cNvSpPr>
                <a:spLocks noChangeArrowheads="1"/>
              </p:cNvSpPr>
              <p:nvPr/>
            </p:nvSpPr>
            <p:spPr bwMode="auto">
              <a:xfrm>
                <a:off x="4121" y="2551"/>
                <a:ext cx="26" cy="25"/>
              </a:xfrm>
              <a:prstGeom prst="ellipse">
                <a:avLst/>
              </a:prstGeom>
              <a:solidFill>
                <a:srgbClr val="000000"/>
              </a:solidFill>
              <a:ln w="12700">
                <a:solidFill>
                  <a:srgbClr val="000000"/>
                </a:solidFill>
                <a:round/>
                <a:headEnd/>
                <a:tailEnd/>
              </a:ln>
              <a:effectLst/>
            </p:spPr>
            <p:txBody>
              <a:bodyPr wrap="none" anchor="ctr"/>
              <a:lstStyle/>
              <a:p>
                <a:endParaRPr lang="en-US" dirty="0"/>
              </a:p>
            </p:txBody>
          </p:sp>
          <p:sp>
            <p:nvSpPr>
              <p:cNvPr id="49" name="Oval 129"/>
              <p:cNvSpPr>
                <a:spLocks noChangeArrowheads="1"/>
              </p:cNvSpPr>
              <p:nvPr/>
            </p:nvSpPr>
            <p:spPr bwMode="auto">
              <a:xfrm>
                <a:off x="4031" y="2299"/>
                <a:ext cx="572" cy="283"/>
              </a:xfrm>
              <a:prstGeom prst="ellipse">
                <a:avLst/>
              </a:prstGeom>
              <a:noFill/>
              <a:ln w="12700">
                <a:solidFill>
                  <a:srgbClr val="000000"/>
                </a:solidFill>
                <a:round/>
                <a:headEnd/>
                <a:tailEnd/>
              </a:ln>
              <a:effectLst/>
            </p:spPr>
            <p:txBody>
              <a:bodyPr wrap="none" anchor="ctr"/>
              <a:lstStyle/>
              <a:p>
                <a:endParaRPr lang="en-US" dirty="0"/>
              </a:p>
            </p:txBody>
          </p:sp>
          <p:sp>
            <p:nvSpPr>
              <p:cNvPr id="50" name="Oval 130"/>
              <p:cNvSpPr>
                <a:spLocks noChangeArrowheads="1"/>
              </p:cNvSpPr>
              <p:nvPr/>
            </p:nvSpPr>
            <p:spPr bwMode="auto">
              <a:xfrm>
                <a:off x="4050" y="2343"/>
                <a:ext cx="546" cy="252"/>
              </a:xfrm>
              <a:prstGeom prst="ellipse">
                <a:avLst/>
              </a:prstGeom>
              <a:solidFill>
                <a:srgbClr val="FFFFFF"/>
              </a:solidFill>
              <a:ln w="12700">
                <a:solidFill>
                  <a:srgbClr val="000000"/>
                </a:solidFill>
                <a:round/>
                <a:headEnd/>
                <a:tailEnd/>
              </a:ln>
              <a:effectLst/>
            </p:spPr>
            <p:txBody>
              <a:bodyPr wrap="none" anchor="ctr"/>
              <a:lstStyle/>
              <a:p>
                <a:endParaRPr lang="en-US" dirty="0"/>
              </a:p>
            </p:txBody>
          </p:sp>
          <p:sp>
            <p:nvSpPr>
              <p:cNvPr id="51" name="Oval 131"/>
              <p:cNvSpPr>
                <a:spLocks noChangeArrowheads="1"/>
              </p:cNvSpPr>
              <p:nvPr/>
            </p:nvSpPr>
            <p:spPr bwMode="auto">
              <a:xfrm>
                <a:off x="4329" y="2280"/>
                <a:ext cx="33" cy="32"/>
              </a:xfrm>
              <a:prstGeom prst="ellipse">
                <a:avLst/>
              </a:prstGeom>
              <a:noFill/>
              <a:ln w="12700">
                <a:solidFill>
                  <a:srgbClr val="000000"/>
                </a:solidFill>
                <a:round/>
                <a:headEnd/>
                <a:tailEnd/>
              </a:ln>
              <a:effectLst/>
            </p:spPr>
            <p:txBody>
              <a:bodyPr wrap="none" anchor="ctr"/>
              <a:lstStyle/>
              <a:p>
                <a:endParaRPr lang="en-US" dirty="0"/>
              </a:p>
            </p:txBody>
          </p:sp>
          <p:sp>
            <p:nvSpPr>
              <p:cNvPr id="52" name="Line 132"/>
              <p:cNvSpPr>
                <a:spLocks noChangeShapeType="1"/>
              </p:cNvSpPr>
              <p:nvPr/>
            </p:nvSpPr>
            <p:spPr bwMode="auto">
              <a:xfrm flipH="1">
                <a:off x="4326" y="2264"/>
                <a:ext cx="59" cy="57"/>
              </a:xfrm>
              <a:prstGeom prst="line">
                <a:avLst/>
              </a:prstGeom>
              <a:noFill/>
              <a:ln w="12700">
                <a:solidFill>
                  <a:srgbClr val="000000"/>
                </a:solidFill>
                <a:round/>
                <a:headEnd/>
                <a:tailEnd/>
              </a:ln>
              <a:effectLst/>
            </p:spPr>
            <p:txBody>
              <a:bodyPr/>
              <a:lstStyle/>
              <a:p>
                <a:endParaRPr lang="en-US" dirty="0"/>
              </a:p>
            </p:txBody>
          </p:sp>
          <p:sp>
            <p:nvSpPr>
              <p:cNvPr id="53" name="Line 133"/>
              <p:cNvSpPr>
                <a:spLocks noChangeShapeType="1"/>
              </p:cNvSpPr>
              <p:nvPr/>
            </p:nvSpPr>
            <p:spPr bwMode="auto">
              <a:xfrm>
                <a:off x="4355" y="2289"/>
                <a:ext cx="0" cy="0"/>
              </a:xfrm>
              <a:prstGeom prst="line">
                <a:avLst/>
              </a:prstGeom>
              <a:noFill/>
              <a:ln w="12700">
                <a:solidFill>
                  <a:srgbClr val="000000"/>
                </a:solidFill>
                <a:round/>
                <a:headEnd/>
                <a:tailEnd/>
              </a:ln>
              <a:effectLst/>
            </p:spPr>
            <p:txBody>
              <a:bodyPr/>
              <a:lstStyle/>
              <a:p>
                <a:endParaRPr lang="en-US" dirty="0"/>
              </a:p>
            </p:txBody>
          </p:sp>
          <p:sp>
            <p:nvSpPr>
              <p:cNvPr id="54" name="Oval 134"/>
              <p:cNvSpPr>
                <a:spLocks noChangeArrowheads="1"/>
              </p:cNvSpPr>
              <p:nvPr/>
            </p:nvSpPr>
            <p:spPr bwMode="auto">
              <a:xfrm>
                <a:off x="4329" y="2283"/>
                <a:ext cx="26" cy="25"/>
              </a:xfrm>
              <a:prstGeom prst="ellipse">
                <a:avLst/>
              </a:prstGeom>
              <a:solidFill>
                <a:srgbClr val="000000"/>
              </a:solidFill>
              <a:ln w="12700">
                <a:solidFill>
                  <a:srgbClr val="000000"/>
                </a:solidFill>
                <a:round/>
                <a:headEnd/>
                <a:tailEnd/>
              </a:ln>
              <a:effectLst/>
            </p:spPr>
            <p:txBody>
              <a:bodyPr wrap="none" anchor="ctr"/>
              <a:lstStyle/>
              <a:p>
                <a:endParaRPr lang="en-US" dirty="0"/>
              </a:p>
            </p:txBody>
          </p:sp>
          <p:sp>
            <p:nvSpPr>
              <p:cNvPr id="55" name="Oval 135"/>
              <p:cNvSpPr>
                <a:spLocks noChangeArrowheads="1"/>
              </p:cNvSpPr>
              <p:nvPr/>
            </p:nvSpPr>
            <p:spPr bwMode="auto">
              <a:xfrm>
                <a:off x="4590" y="2413"/>
                <a:ext cx="32" cy="24"/>
              </a:xfrm>
              <a:prstGeom prst="ellipse">
                <a:avLst/>
              </a:prstGeom>
              <a:solidFill>
                <a:srgbClr val="000000"/>
              </a:solidFill>
              <a:ln w="12700">
                <a:solidFill>
                  <a:srgbClr val="000000"/>
                </a:solidFill>
                <a:round/>
                <a:headEnd/>
                <a:tailEnd/>
              </a:ln>
              <a:effectLst/>
            </p:spPr>
            <p:txBody>
              <a:bodyPr wrap="none" anchor="ctr"/>
              <a:lstStyle/>
              <a:p>
                <a:endParaRPr lang="en-US" dirty="0"/>
              </a:p>
            </p:txBody>
          </p:sp>
          <p:sp>
            <p:nvSpPr>
              <p:cNvPr id="56" name="Oval 136"/>
              <p:cNvSpPr>
                <a:spLocks noChangeArrowheads="1"/>
              </p:cNvSpPr>
              <p:nvPr/>
            </p:nvSpPr>
            <p:spPr bwMode="auto">
              <a:xfrm>
                <a:off x="4037" y="2123"/>
                <a:ext cx="25" cy="31"/>
              </a:xfrm>
              <a:prstGeom prst="ellipse">
                <a:avLst/>
              </a:prstGeom>
              <a:solidFill>
                <a:schemeClr val="tx2"/>
              </a:solidFill>
              <a:ln w="12700">
                <a:solidFill>
                  <a:srgbClr val="000000"/>
                </a:solidFill>
                <a:round/>
                <a:headEnd/>
                <a:tailEnd/>
              </a:ln>
              <a:effectLst/>
            </p:spPr>
            <p:txBody>
              <a:bodyPr wrap="none" anchor="ctr"/>
              <a:lstStyle/>
              <a:p>
                <a:endParaRPr lang="en-US" dirty="0"/>
              </a:p>
            </p:txBody>
          </p:sp>
          <p:sp>
            <p:nvSpPr>
              <p:cNvPr id="57" name="Freeform 137"/>
              <p:cNvSpPr>
                <a:spLocks/>
              </p:cNvSpPr>
              <p:nvPr/>
            </p:nvSpPr>
            <p:spPr bwMode="auto">
              <a:xfrm>
                <a:off x="4053" y="2132"/>
                <a:ext cx="144" cy="184"/>
              </a:xfrm>
              <a:custGeom>
                <a:avLst/>
                <a:gdLst/>
                <a:ahLst/>
                <a:cxnLst>
                  <a:cxn ang="0">
                    <a:pos x="0" y="0"/>
                  </a:cxn>
                  <a:cxn ang="0">
                    <a:pos x="0" y="0"/>
                  </a:cxn>
                  <a:cxn ang="0">
                    <a:pos x="38" y="15"/>
                  </a:cxn>
                  <a:cxn ang="0">
                    <a:pos x="68" y="38"/>
                  </a:cxn>
                  <a:cxn ang="0">
                    <a:pos x="99" y="76"/>
                  </a:cxn>
                  <a:cxn ang="0">
                    <a:pos x="121" y="107"/>
                  </a:cxn>
                  <a:cxn ang="0">
                    <a:pos x="137" y="145"/>
                  </a:cxn>
                  <a:cxn ang="0">
                    <a:pos x="152" y="175"/>
                  </a:cxn>
                  <a:cxn ang="0">
                    <a:pos x="159" y="213"/>
                  </a:cxn>
                  <a:cxn ang="0">
                    <a:pos x="167" y="221"/>
                  </a:cxn>
                </a:cxnLst>
                <a:rect l="0" t="0" r="r" b="b"/>
                <a:pathLst>
                  <a:path w="168" h="222">
                    <a:moveTo>
                      <a:pt x="0" y="0"/>
                    </a:moveTo>
                    <a:lnTo>
                      <a:pt x="0" y="0"/>
                    </a:lnTo>
                    <a:lnTo>
                      <a:pt x="38" y="15"/>
                    </a:lnTo>
                    <a:lnTo>
                      <a:pt x="68" y="38"/>
                    </a:lnTo>
                    <a:lnTo>
                      <a:pt x="99" y="76"/>
                    </a:lnTo>
                    <a:lnTo>
                      <a:pt x="121" y="107"/>
                    </a:lnTo>
                    <a:lnTo>
                      <a:pt x="137" y="145"/>
                    </a:lnTo>
                    <a:lnTo>
                      <a:pt x="152" y="175"/>
                    </a:lnTo>
                    <a:lnTo>
                      <a:pt x="159" y="213"/>
                    </a:lnTo>
                    <a:lnTo>
                      <a:pt x="167" y="221"/>
                    </a:lnTo>
                  </a:path>
                </a:pathLst>
              </a:custGeom>
              <a:noFill/>
              <a:ln w="12700" cap="rnd" cmpd="sng">
                <a:solidFill>
                  <a:srgbClr val="000000"/>
                </a:solidFill>
                <a:prstDash val="solid"/>
                <a:round/>
                <a:headEnd type="none" w="med" len="med"/>
                <a:tailEnd type="none" w="med" len="med"/>
              </a:ln>
              <a:effectLst/>
            </p:spPr>
            <p:txBody>
              <a:bodyPr/>
              <a:lstStyle/>
              <a:p>
                <a:endParaRPr lang="en-US" dirty="0"/>
              </a:p>
            </p:txBody>
          </p:sp>
          <p:sp>
            <p:nvSpPr>
              <p:cNvPr id="58" name="Freeform 138"/>
              <p:cNvSpPr>
                <a:spLocks/>
              </p:cNvSpPr>
              <p:nvPr/>
            </p:nvSpPr>
            <p:spPr bwMode="auto">
              <a:xfrm>
                <a:off x="4047" y="2139"/>
                <a:ext cx="39" cy="211"/>
              </a:xfrm>
              <a:custGeom>
                <a:avLst/>
                <a:gdLst/>
                <a:ahLst/>
                <a:cxnLst>
                  <a:cxn ang="0">
                    <a:pos x="0" y="0"/>
                  </a:cxn>
                  <a:cxn ang="0">
                    <a:pos x="0" y="0"/>
                  </a:cxn>
                  <a:cxn ang="0">
                    <a:pos x="26" y="39"/>
                  </a:cxn>
                  <a:cxn ang="0">
                    <a:pos x="39" y="70"/>
                  </a:cxn>
                  <a:cxn ang="0">
                    <a:pos x="45" y="108"/>
                  </a:cxn>
                  <a:cxn ang="0">
                    <a:pos x="45" y="155"/>
                  </a:cxn>
                  <a:cxn ang="0">
                    <a:pos x="45" y="201"/>
                  </a:cxn>
                  <a:cxn ang="0">
                    <a:pos x="45" y="247"/>
                  </a:cxn>
                  <a:cxn ang="0">
                    <a:pos x="45" y="255"/>
                  </a:cxn>
                </a:cxnLst>
                <a:rect l="0" t="0" r="r" b="b"/>
                <a:pathLst>
                  <a:path w="46" h="256">
                    <a:moveTo>
                      <a:pt x="0" y="0"/>
                    </a:moveTo>
                    <a:lnTo>
                      <a:pt x="0" y="0"/>
                    </a:lnTo>
                    <a:lnTo>
                      <a:pt x="26" y="39"/>
                    </a:lnTo>
                    <a:lnTo>
                      <a:pt x="39" y="70"/>
                    </a:lnTo>
                    <a:lnTo>
                      <a:pt x="45" y="108"/>
                    </a:lnTo>
                    <a:lnTo>
                      <a:pt x="45" y="155"/>
                    </a:lnTo>
                    <a:lnTo>
                      <a:pt x="45" y="201"/>
                    </a:lnTo>
                    <a:lnTo>
                      <a:pt x="45" y="247"/>
                    </a:lnTo>
                    <a:lnTo>
                      <a:pt x="45" y="255"/>
                    </a:lnTo>
                  </a:path>
                </a:pathLst>
              </a:custGeom>
              <a:noFill/>
              <a:ln w="12700" cap="rnd" cmpd="sng">
                <a:solidFill>
                  <a:srgbClr val="000000"/>
                </a:solidFill>
                <a:prstDash val="solid"/>
                <a:round/>
                <a:headEnd type="none" w="med" len="med"/>
                <a:tailEnd type="none" w="med" len="med"/>
              </a:ln>
              <a:effectLst/>
            </p:spPr>
            <p:txBody>
              <a:bodyPr/>
              <a:lstStyle/>
              <a:p>
                <a:endParaRPr lang="en-US" dirty="0"/>
              </a:p>
            </p:txBody>
          </p:sp>
          <p:sp>
            <p:nvSpPr>
              <p:cNvPr id="59" name="Arc 139"/>
              <p:cNvSpPr>
                <a:spLocks/>
              </p:cNvSpPr>
              <p:nvPr/>
            </p:nvSpPr>
            <p:spPr bwMode="auto">
              <a:xfrm>
                <a:off x="4180" y="2312"/>
                <a:ext cx="16" cy="53"/>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700" cap="rnd">
                <a:solidFill>
                  <a:srgbClr val="000000"/>
                </a:solidFill>
                <a:round/>
                <a:headEnd/>
                <a:tailEnd/>
              </a:ln>
              <a:effectLst/>
            </p:spPr>
            <p:txBody>
              <a:bodyPr/>
              <a:lstStyle/>
              <a:p>
                <a:endParaRPr lang="en-US" dirty="0"/>
              </a:p>
            </p:txBody>
          </p:sp>
          <p:sp>
            <p:nvSpPr>
              <p:cNvPr id="60" name="Freeform 140"/>
              <p:cNvSpPr>
                <a:spLocks/>
              </p:cNvSpPr>
              <p:nvPr/>
            </p:nvSpPr>
            <p:spPr bwMode="auto">
              <a:xfrm>
                <a:off x="4326" y="2305"/>
                <a:ext cx="21" cy="39"/>
              </a:xfrm>
              <a:custGeom>
                <a:avLst/>
                <a:gdLst/>
                <a:ahLst/>
                <a:cxnLst>
                  <a:cxn ang="0">
                    <a:pos x="23" y="0"/>
                  </a:cxn>
                  <a:cxn ang="0">
                    <a:pos x="12" y="23"/>
                  </a:cxn>
                  <a:cxn ang="0">
                    <a:pos x="12" y="38"/>
                  </a:cxn>
                  <a:cxn ang="0">
                    <a:pos x="0" y="46"/>
                  </a:cxn>
                </a:cxnLst>
                <a:rect l="0" t="0" r="r" b="b"/>
                <a:pathLst>
                  <a:path w="24" h="47">
                    <a:moveTo>
                      <a:pt x="23" y="0"/>
                    </a:moveTo>
                    <a:lnTo>
                      <a:pt x="12" y="23"/>
                    </a:lnTo>
                    <a:lnTo>
                      <a:pt x="12" y="38"/>
                    </a:lnTo>
                    <a:lnTo>
                      <a:pt x="0" y="46"/>
                    </a:lnTo>
                  </a:path>
                </a:pathLst>
              </a:custGeom>
              <a:noFill/>
              <a:ln w="12700" cap="rnd" cmpd="sng">
                <a:solidFill>
                  <a:srgbClr val="000000"/>
                </a:solidFill>
                <a:prstDash val="solid"/>
                <a:round/>
                <a:headEnd type="none" w="med" len="med"/>
                <a:tailEnd type="none" w="med" len="med"/>
              </a:ln>
              <a:effectLst/>
            </p:spPr>
            <p:txBody>
              <a:bodyPr/>
              <a:lstStyle/>
              <a:p>
                <a:endParaRPr lang="en-US" dirty="0"/>
              </a:p>
            </p:txBody>
          </p:sp>
          <p:sp>
            <p:nvSpPr>
              <p:cNvPr id="61" name="Oval 141"/>
              <p:cNvSpPr>
                <a:spLocks noChangeArrowheads="1"/>
              </p:cNvSpPr>
              <p:nvPr/>
            </p:nvSpPr>
            <p:spPr bwMode="auto">
              <a:xfrm>
                <a:off x="4181" y="2299"/>
                <a:ext cx="31" cy="25"/>
              </a:xfrm>
              <a:prstGeom prst="ellipse">
                <a:avLst/>
              </a:prstGeom>
              <a:solidFill>
                <a:srgbClr val="000000"/>
              </a:solidFill>
              <a:ln w="12700">
                <a:solidFill>
                  <a:srgbClr val="000000"/>
                </a:solidFill>
                <a:round/>
                <a:headEnd/>
                <a:tailEnd/>
              </a:ln>
              <a:effectLst/>
            </p:spPr>
            <p:txBody>
              <a:bodyPr wrap="none" anchor="ctr"/>
              <a:lstStyle/>
              <a:p>
                <a:endParaRPr lang="en-US" dirty="0"/>
              </a:p>
            </p:txBody>
          </p:sp>
          <p:sp>
            <p:nvSpPr>
              <p:cNvPr id="62" name="Oval 142"/>
              <p:cNvSpPr>
                <a:spLocks noChangeArrowheads="1"/>
              </p:cNvSpPr>
              <p:nvPr/>
            </p:nvSpPr>
            <p:spPr bwMode="auto">
              <a:xfrm>
                <a:off x="3816" y="2488"/>
                <a:ext cx="32" cy="31"/>
              </a:xfrm>
              <a:prstGeom prst="ellipse">
                <a:avLst/>
              </a:prstGeom>
              <a:solidFill>
                <a:schemeClr val="tx2"/>
              </a:solidFill>
              <a:ln w="12700">
                <a:solidFill>
                  <a:srgbClr val="000000"/>
                </a:solidFill>
                <a:round/>
                <a:headEnd/>
                <a:tailEnd/>
              </a:ln>
              <a:effectLst/>
            </p:spPr>
            <p:txBody>
              <a:bodyPr wrap="none" anchor="ctr"/>
              <a:lstStyle/>
              <a:p>
                <a:endParaRPr lang="en-US" dirty="0"/>
              </a:p>
            </p:txBody>
          </p:sp>
          <p:sp>
            <p:nvSpPr>
              <p:cNvPr id="63" name="Oval 143"/>
              <p:cNvSpPr>
                <a:spLocks noChangeArrowheads="1"/>
              </p:cNvSpPr>
              <p:nvPr/>
            </p:nvSpPr>
            <p:spPr bwMode="auto">
              <a:xfrm>
                <a:off x="4063" y="2343"/>
                <a:ext cx="32" cy="31"/>
              </a:xfrm>
              <a:prstGeom prst="ellipse">
                <a:avLst/>
              </a:prstGeom>
              <a:solidFill>
                <a:srgbClr val="000000"/>
              </a:solidFill>
              <a:ln w="12700">
                <a:solidFill>
                  <a:srgbClr val="000000"/>
                </a:solidFill>
                <a:round/>
                <a:headEnd/>
                <a:tailEnd/>
              </a:ln>
              <a:effectLst/>
            </p:spPr>
            <p:txBody>
              <a:bodyPr wrap="none" anchor="ctr"/>
              <a:lstStyle/>
              <a:p>
                <a:endParaRPr lang="en-US" dirty="0"/>
              </a:p>
            </p:txBody>
          </p:sp>
          <p:sp>
            <p:nvSpPr>
              <p:cNvPr id="64" name="Freeform 144"/>
              <p:cNvSpPr>
                <a:spLocks/>
              </p:cNvSpPr>
              <p:nvPr/>
            </p:nvSpPr>
            <p:spPr bwMode="auto">
              <a:xfrm>
                <a:off x="4196" y="2088"/>
                <a:ext cx="125" cy="221"/>
              </a:xfrm>
              <a:custGeom>
                <a:avLst/>
                <a:gdLst/>
                <a:ahLst/>
                <a:cxnLst>
                  <a:cxn ang="0">
                    <a:pos x="145" y="0"/>
                  </a:cxn>
                  <a:cxn ang="0">
                    <a:pos x="145" y="0"/>
                  </a:cxn>
                  <a:cxn ang="0">
                    <a:pos x="114" y="15"/>
                  </a:cxn>
                  <a:cxn ang="0">
                    <a:pos x="84" y="38"/>
                  </a:cxn>
                  <a:cxn ang="0">
                    <a:pos x="61" y="68"/>
                  </a:cxn>
                  <a:cxn ang="0">
                    <a:pos x="38" y="99"/>
                  </a:cxn>
                  <a:cxn ang="0">
                    <a:pos x="23" y="129"/>
                  </a:cxn>
                  <a:cxn ang="0">
                    <a:pos x="8" y="175"/>
                  </a:cxn>
                  <a:cxn ang="0">
                    <a:pos x="0" y="220"/>
                  </a:cxn>
                  <a:cxn ang="0">
                    <a:pos x="0" y="266"/>
                  </a:cxn>
                </a:cxnLst>
                <a:rect l="0" t="0" r="r" b="b"/>
                <a:pathLst>
                  <a:path w="146" h="267">
                    <a:moveTo>
                      <a:pt x="145" y="0"/>
                    </a:moveTo>
                    <a:lnTo>
                      <a:pt x="145" y="0"/>
                    </a:lnTo>
                    <a:lnTo>
                      <a:pt x="114" y="15"/>
                    </a:lnTo>
                    <a:lnTo>
                      <a:pt x="84" y="38"/>
                    </a:lnTo>
                    <a:lnTo>
                      <a:pt x="61" y="68"/>
                    </a:lnTo>
                    <a:lnTo>
                      <a:pt x="38" y="99"/>
                    </a:lnTo>
                    <a:lnTo>
                      <a:pt x="23" y="129"/>
                    </a:lnTo>
                    <a:lnTo>
                      <a:pt x="8" y="175"/>
                    </a:lnTo>
                    <a:lnTo>
                      <a:pt x="0" y="220"/>
                    </a:lnTo>
                    <a:lnTo>
                      <a:pt x="0" y="266"/>
                    </a:lnTo>
                  </a:path>
                </a:pathLst>
              </a:custGeom>
              <a:noFill/>
              <a:ln w="12700" cap="rnd" cmpd="sng">
                <a:solidFill>
                  <a:srgbClr val="000000"/>
                </a:solidFill>
                <a:prstDash val="solid"/>
                <a:round/>
                <a:headEnd type="none" w="med" len="med"/>
                <a:tailEnd type="none" w="med" len="med"/>
              </a:ln>
              <a:effectLst/>
            </p:spPr>
            <p:txBody>
              <a:bodyPr/>
              <a:lstStyle/>
              <a:p>
                <a:endParaRPr lang="en-US" dirty="0"/>
              </a:p>
            </p:txBody>
          </p:sp>
          <p:sp>
            <p:nvSpPr>
              <p:cNvPr id="65" name="Arc 145"/>
              <p:cNvSpPr>
                <a:spLocks/>
              </p:cNvSpPr>
              <p:nvPr/>
            </p:nvSpPr>
            <p:spPr bwMode="auto">
              <a:xfrm>
                <a:off x="4483" y="2573"/>
                <a:ext cx="176" cy="208"/>
              </a:xfrm>
              <a:custGeom>
                <a:avLst/>
                <a:gdLst>
                  <a:gd name="G0" fmla="+- 105 0 0"/>
                  <a:gd name="G1" fmla="+- 21600 0 0"/>
                  <a:gd name="G2" fmla="+- 21600 0 0"/>
                  <a:gd name="T0" fmla="*/ 0 w 21705"/>
                  <a:gd name="T1" fmla="*/ 0 h 21600"/>
                  <a:gd name="T2" fmla="*/ 21705 w 21705"/>
                  <a:gd name="T3" fmla="*/ 21600 h 21600"/>
                  <a:gd name="T4" fmla="*/ 105 w 21705"/>
                  <a:gd name="T5" fmla="*/ 21600 h 21600"/>
                </a:gdLst>
                <a:ahLst/>
                <a:cxnLst>
                  <a:cxn ang="0">
                    <a:pos x="T0" y="T1"/>
                  </a:cxn>
                  <a:cxn ang="0">
                    <a:pos x="T2" y="T3"/>
                  </a:cxn>
                  <a:cxn ang="0">
                    <a:pos x="T4" y="T5"/>
                  </a:cxn>
                </a:cxnLst>
                <a:rect l="0" t="0" r="r" b="b"/>
                <a:pathLst>
                  <a:path w="21705" h="21600" fill="none" extrusionOk="0">
                    <a:moveTo>
                      <a:pt x="0" y="0"/>
                    </a:moveTo>
                    <a:cubicBezTo>
                      <a:pt x="35" y="0"/>
                      <a:pt x="70" y="-1"/>
                      <a:pt x="105" y="0"/>
                    </a:cubicBezTo>
                    <a:cubicBezTo>
                      <a:pt x="12034" y="0"/>
                      <a:pt x="21705" y="9670"/>
                      <a:pt x="21705" y="21600"/>
                    </a:cubicBezTo>
                  </a:path>
                  <a:path w="21705" h="21600" stroke="0" extrusionOk="0">
                    <a:moveTo>
                      <a:pt x="0" y="0"/>
                    </a:moveTo>
                    <a:cubicBezTo>
                      <a:pt x="35" y="0"/>
                      <a:pt x="70" y="-1"/>
                      <a:pt x="105" y="0"/>
                    </a:cubicBezTo>
                    <a:cubicBezTo>
                      <a:pt x="12034" y="0"/>
                      <a:pt x="21705" y="9670"/>
                      <a:pt x="21705" y="21600"/>
                    </a:cubicBezTo>
                    <a:lnTo>
                      <a:pt x="105" y="21600"/>
                    </a:lnTo>
                    <a:close/>
                  </a:path>
                </a:pathLst>
              </a:custGeom>
              <a:noFill/>
              <a:ln w="12700" cap="rnd">
                <a:solidFill>
                  <a:schemeClr val="tx2"/>
                </a:solidFill>
                <a:round/>
                <a:headEnd/>
                <a:tailEnd/>
              </a:ln>
              <a:effectLst/>
            </p:spPr>
            <p:txBody>
              <a:bodyPr/>
              <a:lstStyle/>
              <a:p>
                <a:endParaRPr lang="en-US" dirty="0"/>
              </a:p>
            </p:txBody>
          </p:sp>
          <p:sp>
            <p:nvSpPr>
              <p:cNvPr id="66" name="Oval 146"/>
              <p:cNvSpPr>
                <a:spLocks noChangeArrowheads="1"/>
              </p:cNvSpPr>
              <p:nvPr/>
            </p:nvSpPr>
            <p:spPr bwMode="auto">
              <a:xfrm>
                <a:off x="4772" y="2331"/>
                <a:ext cx="26" cy="31"/>
              </a:xfrm>
              <a:prstGeom prst="ellipse">
                <a:avLst/>
              </a:prstGeom>
              <a:solidFill>
                <a:srgbClr val="000000"/>
              </a:solidFill>
              <a:ln w="12700">
                <a:solidFill>
                  <a:srgbClr val="000000"/>
                </a:solidFill>
                <a:round/>
                <a:headEnd/>
                <a:tailEnd/>
              </a:ln>
              <a:effectLst/>
            </p:spPr>
            <p:txBody>
              <a:bodyPr wrap="none" anchor="ctr"/>
              <a:lstStyle/>
              <a:p>
                <a:endParaRPr lang="en-US" dirty="0"/>
              </a:p>
            </p:txBody>
          </p:sp>
          <p:sp>
            <p:nvSpPr>
              <p:cNvPr id="67" name="Arc 147"/>
              <p:cNvSpPr>
                <a:spLocks/>
              </p:cNvSpPr>
              <p:nvPr/>
            </p:nvSpPr>
            <p:spPr bwMode="auto">
              <a:xfrm>
                <a:off x="4798" y="2353"/>
                <a:ext cx="62" cy="13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 cap="rnd">
                <a:solidFill>
                  <a:schemeClr val="tx2"/>
                </a:solidFill>
                <a:round/>
                <a:headEnd/>
                <a:tailEnd/>
              </a:ln>
              <a:effectLst/>
            </p:spPr>
            <p:txBody>
              <a:bodyPr/>
              <a:lstStyle/>
              <a:p>
                <a:endParaRPr lang="en-US" dirty="0"/>
              </a:p>
            </p:txBody>
          </p:sp>
          <p:sp>
            <p:nvSpPr>
              <p:cNvPr id="68" name="Arc 148"/>
              <p:cNvSpPr>
                <a:spLocks/>
              </p:cNvSpPr>
              <p:nvPr/>
            </p:nvSpPr>
            <p:spPr bwMode="auto">
              <a:xfrm>
                <a:off x="4011" y="2607"/>
                <a:ext cx="283" cy="82"/>
              </a:xfrm>
              <a:custGeom>
                <a:avLst/>
                <a:gdLst>
                  <a:gd name="G0" fmla="+- 65 0 0"/>
                  <a:gd name="G1" fmla="+- 0 0 0"/>
                  <a:gd name="G2" fmla="+- 21600 0 0"/>
                  <a:gd name="T0" fmla="*/ 21665 w 21665"/>
                  <a:gd name="T1" fmla="*/ 0 h 21600"/>
                  <a:gd name="T2" fmla="*/ 0 w 21665"/>
                  <a:gd name="T3" fmla="*/ 21600 h 21600"/>
                  <a:gd name="T4" fmla="*/ 65 w 21665"/>
                  <a:gd name="T5" fmla="*/ 0 h 21600"/>
                </a:gdLst>
                <a:ahLst/>
                <a:cxnLst>
                  <a:cxn ang="0">
                    <a:pos x="T0" y="T1"/>
                  </a:cxn>
                  <a:cxn ang="0">
                    <a:pos x="T2" y="T3"/>
                  </a:cxn>
                  <a:cxn ang="0">
                    <a:pos x="T4" y="T5"/>
                  </a:cxn>
                </a:cxnLst>
                <a:rect l="0" t="0" r="r" b="b"/>
                <a:pathLst>
                  <a:path w="21665" h="21600" fill="none" extrusionOk="0">
                    <a:moveTo>
                      <a:pt x="21665" y="0"/>
                    </a:moveTo>
                    <a:cubicBezTo>
                      <a:pt x="21665" y="11929"/>
                      <a:pt x="11994" y="21600"/>
                      <a:pt x="65" y="21600"/>
                    </a:cubicBezTo>
                    <a:cubicBezTo>
                      <a:pt x="43" y="21600"/>
                      <a:pt x="21" y="21599"/>
                      <a:pt x="0" y="21599"/>
                    </a:cubicBezTo>
                  </a:path>
                  <a:path w="21665" h="21600" stroke="0" extrusionOk="0">
                    <a:moveTo>
                      <a:pt x="21665" y="0"/>
                    </a:moveTo>
                    <a:cubicBezTo>
                      <a:pt x="21665" y="11929"/>
                      <a:pt x="11994" y="21600"/>
                      <a:pt x="65" y="21600"/>
                    </a:cubicBezTo>
                    <a:cubicBezTo>
                      <a:pt x="43" y="21600"/>
                      <a:pt x="21" y="21599"/>
                      <a:pt x="0" y="21599"/>
                    </a:cubicBezTo>
                    <a:lnTo>
                      <a:pt x="65" y="0"/>
                    </a:lnTo>
                    <a:close/>
                  </a:path>
                </a:pathLst>
              </a:custGeom>
              <a:noFill/>
              <a:ln w="12700" cap="rnd">
                <a:solidFill>
                  <a:schemeClr val="tx2"/>
                </a:solidFill>
                <a:round/>
                <a:headEnd/>
                <a:tailEnd/>
              </a:ln>
              <a:effectLst/>
            </p:spPr>
            <p:txBody>
              <a:bodyPr/>
              <a:lstStyle/>
              <a:p>
                <a:endParaRPr lang="en-US" dirty="0"/>
              </a:p>
            </p:txBody>
          </p:sp>
          <p:sp>
            <p:nvSpPr>
              <p:cNvPr id="69" name="Arc 149"/>
              <p:cNvSpPr>
                <a:spLocks/>
              </p:cNvSpPr>
              <p:nvPr/>
            </p:nvSpPr>
            <p:spPr bwMode="auto">
              <a:xfrm>
                <a:off x="3781" y="2442"/>
                <a:ext cx="185" cy="188"/>
              </a:xfrm>
              <a:custGeom>
                <a:avLst/>
                <a:gdLst>
                  <a:gd name="G0" fmla="+- 21600 0 0"/>
                  <a:gd name="G1" fmla="+- 21600 0 0"/>
                  <a:gd name="G2" fmla="+- 21600 0 0"/>
                  <a:gd name="T0" fmla="*/ 0 w 21600"/>
                  <a:gd name="T1" fmla="*/ 21600 h 21600"/>
                  <a:gd name="T2" fmla="*/ 21500 w 21600"/>
                  <a:gd name="T3" fmla="*/ 0 h 21600"/>
                  <a:gd name="T4" fmla="*/ 21600 w 21600"/>
                  <a:gd name="T5" fmla="*/ 21600 h 21600"/>
                </a:gdLst>
                <a:ahLst/>
                <a:cxnLst>
                  <a:cxn ang="0">
                    <a:pos x="T0" y="T1"/>
                  </a:cxn>
                  <a:cxn ang="0">
                    <a:pos x="T2" y="T3"/>
                  </a:cxn>
                  <a:cxn ang="0">
                    <a:pos x="T4" y="T5"/>
                  </a:cxn>
                </a:cxnLst>
                <a:rect l="0" t="0" r="r" b="b"/>
                <a:pathLst>
                  <a:path w="21600" h="21600" fill="none" extrusionOk="0">
                    <a:moveTo>
                      <a:pt x="0" y="21600"/>
                    </a:moveTo>
                    <a:cubicBezTo>
                      <a:pt x="0" y="9709"/>
                      <a:pt x="9609" y="55"/>
                      <a:pt x="21500" y="0"/>
                    </a:cubicBezTo>
                  </a:path>
                  <a:path w="21600" h="21600" stroke="0" extrusionOk="0">
                    <a:moveTo>
                      <a:pt x="0" y="21600"/>
                    </a:moveTo>
                    <a:cubicBezTo>
                      <a:pt x="0" y="9709"/>
                      <a:pt x="9609" y="55"/>
                      <a:pt x="21500" y="0"/>
                    </a:cubicBezTo>
                    <a:lnTo>
                      <a:pt x="21600" y="21600"/>
                    </a:lnTo>
                    <a:close/>
                  </a:path>
                </a:pathLst>
              </a:custGeom>
              <a:noFill/>
              <a:ln w="12700" cap="rnd">
                <a:solidFill>
                  <a:schemeClr val="tx2"/>
                </a:solidFill>
                <a:round/>
                <a:headEnd/>
                <a:tailEnd/>
              </a:ln>
              <a:effectLst/>
            </p:spPr>
            <p:txBody>
              <a:bodyPr/>
              <a:lstStyle/>
              <a:p>
                <a:endParaRPr lang="en-US" dirty="0"/>
              </a:p>
            </p:txBody>
          </p:sp>
          <p:sp>
            <p:nvSpPr>
              <p:cNvPr id="70" name="Arc 150"/>
              <p:cNvSpPr>
                <a:spLocks/>
              </p:cNvSpPr>
              <p:nvPr/>
            </p:nvSpPr>
            <p:spPr bwMode="auto">
              <a:xfrm>
                <a:off x="3864" y="2234"/>
                <a:ext cx="219" cy="129"/>
              </a:xfrm>
              <a:custGeom>
                <a:avLst/>
                <a:gdLst>
                  <a:gd name="G0" fmla="+- 85 0 0"/>
                  <a:gd name="G1" fmla="+- 21600 0 0"/>
                  <a:gd name="G2" fmla="+- 21600 0 0"/>
                  <a:gd name="T0" fmla="*/ 0 w 21685"/>
                  <a:gd name="T1" fmla="*/ 0 h 21600"/>
                  <a:gd name="T2" fmla="*/ 21685 w 21685"/>
                  <a:gd name="T3" fmla="*/ 21600 h 21600"/>
                  <a:gd name="T4" fmla="*/ 85 w 21685"/>
                  <a:gd name="T5" fmla="*/ 21600 h 21600"/>
                </a:gdLst>
                <a:ahLst/>
                <a:cxnLst>
                  <a:cxn ang="0">
                    <a:pos x="T0" y="T1"/>
                  </a:cxn>
                  <a:cxn ang="0">
                    <a:pos x="T2" y="T3"/>
                  </a:cxn>
                  <a:cxn ang="0">
                    <a:pos x="T4" y="T5"/>
                  </a:cxn>
                </a:cxnLst>
                <a:rect l="0" t="0" r="r" b="b"/>
                <a:pathLst>
                  <a:path w="21685" h="21600" fill="none" extrusionOk="0">
                    <a:moveTo>
                      <a:pt x="0" y="0"/>
                    </a:moveTo>
                    <a:cubicBezTo>
                      <a:pt x="28" y="0"/>
                      <a:pt x="56" y="-1"/>
                      <a:pt x="85" y="0"/>
                    </a:cubicBezTo>
                    <a:cubicBezTo>
                      <a:pt x="12014" y="0"/>
                      <a:pt x="21685" y="9670"/>
                      <a:pt x="21685" y="21600"/>
                    </a:cubicBezTo>
                  </a:path>
                  <a:path w="21685" h="21600" stroke="0" extrusionOk="0">
                    <a:moveTo>
                      <a:pt x="0" y="0"/>
                    </a:moveTo>
                    <a:cubicBezTo>
                      <a:pt x="28" y="0"/>
                      <a:pt x="56" y="-1"/>
                      <a:pt x="85" y="0"/>
                    </a:cubicBezTo>
                    <a:cubicBezTo>
                      <a:pt x="12014" y="0"/>
                      <a:pt x="21685" y="9670"/>
                      <a:pt x="21685" y="21600"/>
                    </a:cubicBezTo>
                    <a:lnTo>
                      <a:pt x="85" y="21600"/>
                    </a:lnTo>
                    <a:close/>
                  </a:path>
                </a:pathLst>
              </a:custGeom>
              <a:noFill/>
              <a:ln w="12700" cap="rnd">
                <a:solidFill>
                  <a:schemeClr val="tx2"/>
                </a:solidFill>
                <a:round/>
                <a:headEnd/>
                <a:tailEnd/>
              </a:ln>
              <a:effectLst/>
            </p:spPr>
            <p:txBody>
              <a:bodyPr/>
              <a:lstStyle/>
              <a:p>
                <a:endParaRPr lang="en-US" dirty="0"/>
              </a:p>
            </p:txBody>
          </p:sp>
          <p:sp>
            <p:nvSpPr>
              <p:cNvPr id="71" name="Line 151"/>
              <p:cNvSpPr>
                <a:spLocks noChangeShapeType="1"/>
              </p:cNvSpPr>
              <p:nvPr/>
            </p:nvSpPr>
            <p:spPr bwMode="auto">
              <a:xfrm>
                <a:off x="4085" y="2359"/>
                <a:ext cx="20" cy="31"/>
              </a:xfrm>
              <a:prstGeom prst="line">
                <a:avLst/>
              </a:prstGeom>
              <a:noFill/>
              <a:ln w="12700">
                <a:solidFill>
                  <a:schemeClr val="tx2"/>
                </a:solidFill>
                <a:round/>
                <a:headEnd/>
                <a:tailEnd/>
              </a:ln>
              <a:effectLst/>
            </p:spPr>
            <p:txBody>
              <a:bodyPr/>
              <a:lstStyle/>
              <a:p>
                <a:endParaRPr lang="en-US" dirty="0"/>
              </a:p>
            </p:txBody>
          </p:sp>
          <p:sp>
            <p:nvSpPr>
              <p:cNvPr id="72" name="Arc 152"/>
              <p:cNvSpPr>
                <a:spLocks/>
              </p:cNvSpPr>
              <p:nvPr/>
            </p:nvSpPr>
            <p:spPr bwMode="auto">
              <a:xfrm>
                <a:off x="4274" y="2579"/>
                <a:ext cx="219" cy="176"/>
              </a:xfrm>
              <a:custGeom>
                <a:avLst/>
                <a:gdLst>
                  <a:gd name="G0" fmla="+- 85 0 0"/>
                  <a:gd name="G1" fmla="+- 0 0 0"/>
                  <a:gd name="G2" fmla="+- 21600 0 0"/>
                  <a:gd name="T0" fmla="*/ 21685 w 21685"/>
                  <a:gd name="T1" fmla="*/ 0 h 21600"/>
                  <a:gd name="T2" fmla="*/ 0 w 21685"/>
                  <a:gd name="T3" fmla="*/ 21600 h 21600"/>
                  <a:gd name="T4" fmla="*/ 85 w 21685"/>
                  <a:gd name="T5" fmla="*/ 0 h 21600"/>
                </a:gdLst>
                <a:ahLst/>
                <a:cxnLst>
                  <a:cxn ang="0">
                    <a:pos x="T0" y="T1"/>
                  </a:cxn>
                  <a:cxn ang="0">
                    <a:pos x="T2" y="T3"/>
                  </a:cxn>
                  <a:cxn ang="0">
                    <a:pos x="T4" y="T5"/>
                  </a:cxn>
                </a:cxnLst>
                <a:rect l="0" t="0" r="r" b="b"/>
                <a:pathLst>
                  <a:path w="21685" h="21600" fill="none" extrusionOk="0">
                    <a:moveTo>
                      <a:pt x="21685" y="0"/>
                    </a:moveTo>
                    <a:cubicBezTo>
                      <a:pt x="21685" y="11929"/>
                      <a:pt x="12014" y="21600"/>
                      <a:pt x="85" y="21600"/>
                    </a:cubicBezTo>
                    <a:cubicBezTo>
                      <a:pt x="56" y="21600"/>
                      <a:pt x="28" y="21599"/>
                      <a:pt x="0" y="21599"/>
                    </a:cubicBezTo>
                  </a:path>
                  <a:path w="21685" h="21600" stroke="0" extrusionOk="0">
                    <a:moveTo>
                      <a:pt x="21685" y="0"/>
                    </a:moveTo>
                    <a:cubicBezTo>
                      <a:pt x="21685" y="11929"/>
                      <a:pt x="12014" y="21600"/>
                      <a:pt x="85" y="21600"/>
                    </a:cubicBezTo>
                    <a:cubicBezTo>
                      <a:pt x="56" y="21600"/>
                      <a:pt x="28" y="21599"/>
                      <a:pt x="0" y="21599"/>
                    </a:cubicBezTo>
                    <a:lnTo>
                      <a:pt x="85" y="0"/>
                    </a:lnTo>
                    <a:close/>
                  </a:path>
                </a:pathLst>
              </a:custGeom>
              <a:noFill/>
              <a:ln w="12700" cap="rnd">
                <a:solidFill>
                  <a:schemeClr val="tx2"/>
                </a:solidFill>
                <a:round/>
                <a:headEnd/>
                <a:tailEnd/>
              </a:ln>
              <a:effectLst/>
            </p:spPr>
            <p:txBody>
              <a:bodyPr/>
              <a:lstStyle/>
              <a:p>
                <a:endParaRPr lang="en-US" dirty="0"/>
              </a:p>
            </p:txBody>
          </p:sp>
          <p:sp>
            <p:nvSpPr>
              <p:cNvPr id="73" name="Arc 153"/>
              <p:cNvSpPr>
                <a:spLocks/>
              </p:cNvSpPr>
              <p:nvPr/>
            </p:nvSpPr>
            <p:spPr bwMode="auto">
              <a:xfrm>
                <a:off x="4597" y="2341"/>
                <a:ext cx="186" cy="97"/>
              </a:xfrm>
              <a:custGeom>
                <a:avLst/>
                <a:gdLst>
                  <a:gd name="G0" fmla="+- 21600 0 0"/>
                  <a:gd name="G1" fmla="+- 21600 0 0"/>
                  <a:gd name="G2" fmla="+- 21600 0 0"/>
                  <a:gd name="T0" fmla="*/ 0 w 21600"/>
                  <a:gd name="T1" fmla="*/ 21600 h 21600"/>
                  <a:gd name="T2" fmla="*/ 21500 w 21600"/>
                  <a:gd name="T3" fmla="*/ 0 h 21600"/>
                  <a:gd name="T4" fmla="*/ 21600 w 21600"/>
                  <a:gd name="T5" fmla="*/ 21600 h 21600"/>
                </a:gdLst>
                <a:ahLst/>
                <a:cxnLst>
                  <a:cxn ang="0">
                    <a:pos x="T0" y="T1"/>
                  </a:cxn>
                  <a:cxn ang="0">
                    <a:pos x="T2" y="T3"/>
                  </a:cxn>
                  <a:cxn ang="0">
                    <a:pos x="T4" y="T5"/>
                  </a:cxn>
                </a:cxnLst>
                <a:rect l="0" t="0" r="r" b="b"/>
                <a:pathLst>
                  <a:path w="21600" h="21600" fill="none" extrusionOk="0">
                    <a:moveTo>
                      <a:pt x="0" y="21600"/>
                    </a:moveTo>
                    <a:cubicBezTo>
                      <a:pt x="0" y="9709"/>
                      <a:pt x="9609" y="55"/>
                      <a:pt x="21500" y="0"/>
                    </a:cubicBezTo>
                  </a:path>
                  <a:path w="21600" h="21600" stroke="0" extrusionOk="0">
                    <a:moveTo>
                      <a:pt x="0" y="21600"/>
                    </a:moveTo>
                    <a:cubicBezTo>
                      <a:pt x="0" y="9709"/>
                      <a:pt x="9609" y="55"/>
                      <a:pt x="21500" y="0"/>
                    </a:cubicBezTo>
                    <a:lnTo>
                      <a:pt x="21600" y="21600"/>
                    </a:lnTo>
                    <a:close/>
                  </a:path>
                </a:pathLst>
              </a:custGeom>
              <a:noFill/>
              <a:ln w="12700" cap="rnd">
                <a:solidFill>
                  <a:schemeClr val="tx2"/>
                </a:solidFill>
                <a:round/>
                <a:headEnd/>
                <a:tailEnd/>
              </a:ln>
              <a:effectLst/>
            </p:spPr>
            <p:txBody>
              <a:bodyPr/>
              <a:lstStyle/>
              <a:p>
                <a:endParaRPr lang="en-US" dirty="0"/>
              </a:p>
            </p:txBody>
          </p:sp>
          <p:sp>
            <p:nvSpPr>
              <p:cNvPr id="74" name="Arc 154"/>
              <p:cNvSpPr>
                <a:spLocks/>
              </p:cNvSpPr>
              <p:nvPr/>
            </p:nvSpPr>
            <p:spPr bwMode="auto">
              <a:xfrm>
                <a:off x="4782" y="2347"/>
                <a:ext cx="137" cy="120"/>
              </a:xfrm>
              <a:custGeom>
                <a:avLst/>
                <a:gdLst>
                  <a:gd name="G0" fmla="+- 135 0 0"/>
                  <a:gd name="G1" fmla="+- 21600 0 0"/>
                  <a:gd name="G2" fmla="+- 21600 0 0"/>
                  <a:gd name="T0" fmla="*/ 0 w 21734"/>
                  <a:gd name="T1" fmla="*/ 0 h 21600"/>
                  <a:gd name="T2" fmla="*/ 21734 w 21734"/>
                  <a:gd name="T3" fmla="*/ 21450 h 21600"/>
                  <a:gd name="T4" fmla="*/ 135 w 21734"/>
                  <a:gd name="T5" fmla="*/ 21600 h 21600"/>
                </a:gdLst>
                <a:ahLst/>
                <a:cxnLst>
                  <a:cxn ang="0">
                    <a:pos x="T0" y="T1"/>
                  </a:cxn>
                  <a:cxn ang="0">
                    <a:pos x="T2" y="T3"/>
                  </a:cxn>
                  <a:cxn ang="0">
                    <a:pos x="T4" y="T5"/>
                  </a:cxn>
                </a:cxnLst>
                <a:rect l="0" t="0" r="r" b="b"/>
                <a:pathLst>
                  <a:path w="21734" h="21600" fill="none" extrusionOk="0">
                    <a:moveTo>
                      <a:pt x="0" y="0"/>
                    </a:moveTo>
                    <a:cubicBezTo>
                      <a:pt x="45" y="0"/>
                      <a:pt x="90" y="-1"/>
                      <a:pt x="135" y="0"/>
                    </a:cubicBezTo>
                    <a:cubicBezTo>
                      <a:pt x="12005" y="0"/>
                      <a:pt x="21652" y="9579"/>
                      <a:pt x="21734" y="21449"/>
                    </a:cubicBezTo>
                  </a:path>
                  <a:path w="21734" h="21600" stroke="0" extrusionOk="0">
                    <a:moveTo>
                      <a:pt x="0" y="0"/>
                    </a:moveTo>
                    <a:cubicBezTo>
                      <a:pt x="45" y="0"/>
                      <a:pt x="90" y="-1"/>
                      <a:pt x="135" y="0"/>
                    </a:cubicBezTo>
                    <a:cubicBezTo>
                      <a:pt x="12005" y="0"/>
                      <a:pt x="21652" y="9579"/>
                      <a:pt x="21734" y="21449"/>
                    </a:cubicBezTo>
                    <a:lnTo>
                      <a:pt x="135" y="21600"/>
                    </a:lnTo>
                    <a:close/>
                  </a:path>
                </a:pathLst>
              </a:custGeom>
              <a:noFill/>
              <a:ln w="12700" cap="rnd">
                <a:solidFill>
                  <a:schemeClr val="tx2"/>
                </a:solidFill>
                <a:round/>
                <a:headEnd/>
                <a:tailEnd/>
              </a:ln>
              <a:effectLst/>
            </p:spPr>
            <p:txBody>
              <a:bodyPr/>
              <a:lstStyle/>
              <a:p>
                <a:endParaRPr lang="en-US" dirty="0"/>
              </a:p>
            </p:txBody>
          </p:sp>
          <p:sp>
            <p:nvSpPr>
              <p:cNvPr id="75" name="Arc 155"/>
              <p:cNvSpPr>
                <a:spLocks/>
              </p:cNvSpPr>
              <p:nvPr/>
            </p:nvSpPr>
            <p:spPr bwMode="auto">
              <a:xfrm>
                <a:off x="4625" y="2413"/>
                <a:ext cx="76" cy="79"/>
              </a:xfrm>
              <a:custGeom>
                <a:avLst/>
                <a:gdLst>
                  <a:gd name="G0" fmla="+- 247 0 0"/>
                  <a:gd name="G1" fmla="+- 21600 0 0"/>
                  <a:gd name="G2" fmla="+- 21600 0 0"/>
                  <a:gd name="T0" fmla="*/ 0 w 21847"/>
                  <a:gd name="T1" fmla="*/ 1 h 21600"/>
                  <a:gd name="T2" fmla="*/ 21847 w 21847"/>
                  <a:gd name="T3" fmla="*/ 21600 h 21600"/>
                  <a:gd name="T4" fmla="*/ 247 w 21847"/>
                  <a:gd name="T5" fmla="*/ 21600 h 21600"/>
                </a:gdLst>
                <a:ahLst/>
                <a:cxnLst>
                  <a:cxn ang="0">
                    <a:pos x="T0" y="T1"/>
                  </a:cxn>
                  <a:cxn ang="0">
                    <a:pos x="T2" y="T3"/>
                  </a:cxn>
                  <a:cxn ang="0">
                    <a:pos x="T4" y="T5"/>
                  </a:cxn>
                </a:cxnLst>
                <a:rect l="0" t="0" r="r" b="b"/>
                <a:pathLst>
                  <a:path w="21847" h="21600" fill="none" extrusionOk="0">
                    <a:moveTo>
                      <a:pt x="0" y="1"/>
                    </a:moveTo>
                    <a:cubicBezTo>
                      <a:pt x="82" y="0"/>
                      <a:pt x="164" y="-1"/>
                      <a:pt x="247" y="0"/>
                    </a:cubicBezTo>
                    <a:cubicBezTo>
                      <a:pt x="12176" y="0"/>
                      <a:pt x="21847" y="9670"/>
                      <a:pt x="21847" y="21600"/>
                    </a:cubicBezTo>
                  </a:path>
                  <a:path w="21847" h="21600" stroke="0" extrusionOk="0">
                    <a:moveTo>
                      <a:pt x="0" y="1"/>
                    </a:moveTo>
                    <a:cubicBezTo>
                      <a:pt x="82" y="0"/>
                      <a:pt x="164" y="-1"/>
                      <a:pt x="247" y="0"/>
                    </a:cubicBezTo>
                    <a:cubicBezTo>
                      <a:pt x="12176" y="0"/>
                      <a:pt x="21847" y="9670"/>
                      <a:pt x="21847" y="21600"/>
                    </a:cubicBezTo>
                    <a:lnTo>
                      <a:pt x="247" y="21600"/>
                    </a:lnTo>
                    <a:close/>
                  </a:path>
                </a:pathLst>
              </a:custGeom>
              <a:noFill/>
              <a:ln w="12700" cap="rnd">
                <a:solidFill>
                  <a:schemeClr val="tx2"/>
                </a:solidFill>
                <a:round/>
                <a:headEnd/>
                <a:tailEnd/>
              </a:ln>
              <a:effectLst/>
            </p:spPr>
            <p:txBody>
              <a:bodyPr/>
              <a:lstStyle/>
              <a:p>
                <a:endParaRPr lang="en-US" dirty="0"/>
              </a:p>
            </p:txBody>
          </p:sp>
          <p:sp>
            <p:nvSpPr>
              <p:cNvPr id="76" name="Arc 156"/>
              <p:cNvSpPr>
                <a:spLocks/>
              </p:cNvSpPr>
              <p:nvPr/>
            </p:nvSpPr>
            <p:spPr bwMode="auto">
              <a:xfrm>
                <a:off x="4655" y="2469"/>
                <a:ext cx="205" cy="308"/>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700" cap="rnd">
                <a:solidFill>
                  <a:schemeClr val="tx2"/>
                </a:solidFill>
                <a:round/>
                <a:headEnd/>
                <a:tailEnd/>
              </a:ln>
              <a:effectLst/>
            </p:spPr>
            <p:txBody>
              <a:bodyPr/>
              <a:lstStyle/>
              <a:p>
                <a:endParaRPr lang="en-US" dirty="0"/>
              </a:p>
            </p:txBody>
          </p:sp>
          <p:sp>
            <p:nvSpPr>
              <p:cNvPr id="77" name="Arc 157"/>
              <p:cNvSpPr>
                <a:spLocks/>
              </p:cNvSpPr>
              <p:nvPr/>
            </p:nvSpPr>
            <p:spPr bwMode="auto">
              <a:xfrm>
                <a:off x="4635" y="2485"/>
                <a:ext cx="69" cy="169"/>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700" cap="rnd">
                <a:solidFill>
                  <a:schemeClr val="tx2"/>
                </a:solidFill>
                <a:round/>
                <a:headEnd/>
                <a:tailEnd/>
              </a:ln>
              <a:effectLst/>
            </p:spPr>
            <p:txBody>
              <a:bodyPr/>
              <a:lstStyle/>
              <a:p>
                <a:endParaRPr lang="en-US" dirty="0"/>
              </a:p>
            </p:txBody>
          </p:sp>
          <p:sp>
            <p:nvSpPr>
              <p:cNvPr id="78" name="Arc 158"/>
              <p:cNvSpPr>
                <a:spLocks/>
              </p:cNvSpPr>
              <p:nvPr/>
            </p:nvSpPr>
            <p:spPr bwMode="auto">
              <a:xfrm>
                <a:off x="4323" y="2115"/>
                <a:ext cx="32" cy="176"/>
              </a:xfrm>
              <a:custGeom>
                <a:avLst/>
                <a:gdLst>
                  <a:gd name="G0" fmla="+- 0 0 0"/>
                  <a:gd name="G1" fmla="+- 21600 0 0"/>
                  <a:gd name="G2" fmla="+- 21600 0 0"/>
                  <a:gd name="T0" fmla="*/ 0 w 21600"/>
                  <a:gd name="T1" fmla="*/ 0 h 21600"/>
                  <a:gd name="T2" fmla="*/ 21600 w 21600"/>
                  <a:gd name="T3" fmla="*/ 21498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889" y="0"/>
                      <a:pt x="21543" y="9608"/>
                      <a:pt x="21599" y="21498"/>
                    </a:cubicBezTo>
                  </a:path>
                  <a:path w="21600" h="21600" stroke="0" extrusionOk="0">
                    <a:moveTo>
                      <a:pt x="-1" y="0"/>
                    </a:moveTo>
                    <a:cubicBezTo>
                      <a:pt x="11889" y="0"/>
                      <a:pt x="21543" y="9608"/>
                      <a:pt x="21599" y="21498"/>
                    </a:cubicBezTo>
                    <a:lnTo>
                      <a:pt x="0" y="21600"/>
                    </a:lnTo>
                    <a:close/>
                  </a:path>
                </a:pathLst>
              </a:custGeom>
              <a:noFill/>
              <a:ln w="12700" cap="rnd">
                <a:solidFill>
                  <a:schemeClr val="tx2"/>
                </a:solidFill>
                <a:round/>
                <a:headEnd/>
                <a:tailEnd/>
              </a:ln>
              <a:effectLst/>
            </p:spPr>
            <p:txBody>
              <a:bodyPr/>
              <a:lstStyle/>
              <a:p>
                <a:endParaRPr lang="en-US" dirty="0"/>
              </a:p>
            </p:txBody>
          </p:sp>
          <p:sp>
            <p:nvSpPr>
              <p:cNvPr id="79" name="Oval 159"/>
              <p:cNvSpPr>
                <a:spLocks noChangeArrowheads="1"/>
              </p:cNvSpPr>
              <p:nvPr/>
            </p:nvSpPr>
            <p:spPr bwMode="auto">
              <a:xfrm>
                <a:off x="3855" y="2243"/>
                <a:ext cx="26" cy="31"/>
              </a:xfrm>
              <a:prstGeom prst="ellipse">
                <a:avLst/>
              </a:prstGeom>
              <a:solidFill>
                <a:srgbClr val="000000"/>
              </a:solidFill>
              <a:ln w="12700">
                <a:solidFill>
                  <a:srgbClr val="000000"/>
                </a:solidFill>
                <a:round/>
                <a:headEnd/>
                <a:tailEnd/>
              </a:ln>
              <a:effectLst/>
            </p:spPr>
            <p:txBody>
              <a:bodyPr wrap="none" anchor="ctr"/>
              <a:lstStyle/>
              <a:p>
                <a:endParaRPr lang="en-US" dirty="0"/>
              </a:p>
            </p:txBody>
          </p:sp>
          <p:sp>
            <p:nvSpPr>
              <p:cNvPr id="80" name="Freeform 160"/>
              <p:cNvSpPr>
                <a:spLocks/>
              </p:cNvSpPr>
              <p:nvPr/>
            </p:nvSpPr>
            <p:spPr bwMode="auto">
              <a:xfrm>
                <a:off x="3871" y="2252"/>
                <a:ext cx="157" cy="209"/>
              </a:xfrm>
              <a:custGeom>
                <a:avLst/>
                <a:gdLst/>
                <a:ahLst/>
                <a:cxnLst>
                  <a:cxn ang="0">
                    <a:pos x="0" y="0"/>
                  </a:cxn>
                  <a:cxn ang="0">
                    <a:pos x="0" y="0"/>
                  </a:cxn>
                  <a:cxn ang="0">
                    <a:pos x="46" y="30"/>
                  </a:cxn>
                  <a:cxn ang="0">
                    <a:pos x="76" y="61"/>
                  </a:cxn>
                  <a:cxn ang="0">
                    <a:pos x="107" y="91"/>
                  </a:cxn>
                  <a:cxn ang="0">
                    <a:pos x="130" y="122"/>
                  </a:cxn>
                  <a:cxn ang="0">
                    <a:pos x="153" y="152"/>
                  </a:cxn>
                  <a:cxn ang="0">
                    <a:pos x="168" y="190"/>
                  </a:cxn>
                  <a:cxn ang="0">
                    <a:pos x="175" y="221"/>
                  </a:cxn>
                  <a:cxn ang="0">
                    <a:pos x="183" y="251"/>
                  </a:cxn>
                </a:cxnLst>
                <a:rect l="0" t="0" r="r" b="b"/>
                <a:pathLst>
                  <a:path w="184" h="252">
                    <a:moveTo>
                      <a:pt x="0" y="0"/>
                    </a:moveTo>
                    <a:lnTo>
                      <a:pt x="0" y="0"/>
                    </a:lnTo>
                    <a:lnTo>
                      <a:pt x="46" y="30"/>
                    </a:lnTo>
                    <a:lnTo>
                      <a:pt x="76" y="61"/>
                    </a:lnTo>
                    <a:lnTo>
                      <a:pt x="107" y="91"/>
                    </a:lnTo>
                    <a:lnTo>
                      <a:pt x="130" y="122"/>
                    </a:lnTo>
                    <a:lnTo>
                      <a:pt x="153" y="152"/>
                    </a:lnTo>
                    <a:lnTo>
                      <a:pt x="168" y="190"/>
                    </a:lnTo>
                    <a:lnTo>
                      <a:pt x="175" y="221"/>
                    </a:lnTo>
                    <a:lnTo>
                      <a:pt x="183" y="251"/>
                    </a:lnTo>
                  </a:path>
                </a:pathLst>
              </a:custGeom>
              <a:noFill/>
              <a:ln w="12700" cap="rnd" cmpd="sng">
                <a:solidFill>
                  <a:srgbClr val="000000"/>
                </a:solidFill>
                <a:prstDash val="solid"/>
                <a:round/>
                <a:headEnd type="none" w="med" len="med"/>
                <a:tailEnd type="none" w="med" len="med"/>
              </a:ln>
              <a:effectLst/>
            </p:spPr>
            <p:txBody>
              <a:bodyPr/>
              <a:lstStyle/>
              <a:p>
                <a:endParaRPr lang="en-US" dirty="0"/>
              </a:p>
            </p:txBody>
          </p:sp>
          <p:sp>
            <p:nvSpPr>
              <p:cNvPr id="81" name="Line 161"/>
              <p:cNvSpPr>
                <a:spLocks noChangeShapeType="1"/>
              </p:cNvSpPr>
              <p:nvPr/>
            </p:nvSpPr>
            <p:spPr bwMode="auto">
              <a:xfrm>
                <a:off x="3865" y="2245"/>
                <a:ext cx="32" cy="26"/>
              </a:xfrm>
              <a:prstGeom prst="line">
                <a:avLst/>
              </a:prstGeom>
              <a:noFill/>
              <a:ln w="12700">
                <a:solidFill>
                  <a:srgbClr val="000000"/>
                </a:solidFill>
                <a:round/>
                <a:headEnd/>
                <a:tailEnd/>
              </a:ln>
              <a:effectLst/>
            </p:spPr>
            <p:txBody>
              <a:bodyPr/>
              <a:lstStyle/>
              <a:p>
                <a:endParaRPr lang="en-US" dirty="0"/>
              </a:p>
            </p:txBody>
          </p:sp>
          <p:sp>
            <p:nvSpPr>
              <p:cNvPr id="82" name="Freeform 162"/>
              <p:cNvSpPr>
                <a:spLocks/>
              </p:cNvSpPr>
              <p:nvPr/>
            </p:nvSpPr>
            <p:spPr bwMode="auto">
              <a:xfrm>
                <a:off x="3773" y="2252"/>
                <a:ext cx="92" cy="89"/>
              </a:xfrm>
              <a:custGeom>
                <a:avLst/>
                <a:gdLst/>
                <a:ahLst/>
                <a:cxnLst>
                  <a:cxn ang="0">
                    <a:pos x="107" y="0"/>
                  </a:cxn>
                  <a:cxn ang="0">
                    <a:pos x="107" y="0"/>
                  </a:cxn>
                  <a:cxn ang="0">
                    <a:pos x="54" y="23"/>
                  </a:cxn>
                  <a:cxn ang="0">
                    <a:pos x="23" y="53"/>
                  </a:cxn>
                  <a:cxn ang="0">
                    <a:pos x="0" y="98"/>
                  </a:cxn>
                  <a:cxn ang="0">
                    <a:pos x="0" y="106"/>
                  </a:cxn>
                </a:cxnLst>
                <a:rect l="0" t="0" r="r" b="b"/>
                <a:pathLst>
                  <a:path w="108" h="107">
                    <a:moveTo>
                      <a:pt x="107" y="0"/>
                    </a:moveTo>
                    <a:lnTo>
                      <a:pt x="107" y="0"/>
                    </a:lnTo>
                    <a:lnTo>
                      <a:pt x="54" y="23"/>
                    </a:lnTo>
                    <a:lnTo>
                      <a:pt x="23" y="53"/>
                    </a:lnTo>
                    <a:lnTo>
                      <a:pt x="0" y="98"/>
                    </a:lnTo>
                    <a:lnTo>
                      <a:pt x="0" y="106"/>
                    </a:lnTo>
                  </a:path>
                </a:pathLst>
              </a:custGeom>
              <a:noFill/>
              <a:ln w="12700" cap="rnd" cmpd="sng">
                <a:solidFill>
                  <a:srgbClr val="000000"/>
                </a:solidFill>
                <a:prstDash val="solid"/>
                <a:round/>
                <a:headEnd type="none" w="med" len="med"/>
                <a:tailEnd type="none" w="med" len="med"/>
              </a:ln>
              <a:effectLst/>
            </p:spPr>
            <p:txBody>
              <a:bodyPr/>
              <a:lstStyle/>
              <a:p>
                <a:endParaRPr lang="en-US" dirty="0"/>
              </a:p>
            </p:txBody>
          </p:sp>
          <p:sp>
            <p:nvSpPr>
              <p:cNvPr id="83" name="Freeform 163"/>
              <p:cNvSpPr>
                <a:spLocks/>
              </p:cNvSpPr>
              <p:nvPr/>
            </p:nvSpPr>
            <p:spPr bwMode="auto">
              <a:xfrm>
                <a:off x="3773" y="2252"/>
                <a:ext cx="92" cy="89"/>
              </a:xfrm>
              <a:custGeom>
                <a:avLst/>
                <a:gdLst/>
                <a:ahLst/>
                <a:cxnLst>
                  <a:cxn ang="0">
                    <a:pos x="107" y="0"/>
                  </a:cxn>
                  <a:cxn ang="0">
                    <a:pos x="84" y="8"/>
                  </a:cxn>
                  <a:cxn ang="0">
                    <a:pos x="61" y="23"/>
                  </a:cxn>
                  <a:cxn ang="0">
                    <a:pos x="38" y="38"/>
                  </a:cxn>
                  <a:cxn ang="0">
                    <a:pos x="23" y="53"/>
                  </a:cxn>
                  <a:cxn ang="0">
                    <a:pos x="8" y="76"/>
                  </a:cxn>
                  <a:cxn ang="0">
                    <a:pos x="0" y="91"/>
                  </a:cxn>
                  <a:cxn ang="0">
                    <a:pos x="0" y="106"/>
                  </a:cxn>
                </a:cxnLst>
                <a:rect l="0" t="0" r="r" b="b"/>
                <a:pathLst>
                  <a:path w="108" h="107">
                    <a:moveTo>
                      <a:pt x="107" y="0"/>
                    </a:moveTo>
                    <a:lnTo>
                      <a:pt x="84" y="8"/>
                    </a:lnTo>
                    <a:lnTo>
                      <a:pt x="61" y="23"/>
                    </a:lnTo>
                    <a:lnTo>
                      <a:pt x="38" y="38"/>
                    </a:lnTo>
                    <a:lnTo>
                      <a:pt x="23" y="53"/>
                    </a:lnTo>
                    <a:lnTo>
                      <a:pt x="8" y="76"/>
                    </a:lnTo>
                    <a:lnTo>
                      <a:pt x="0" y="91"/>
                    </a:lnTo>
                    <a:lnTo>
                      <a:pt x="0" y="106"/>
                    </a:lnTo>
                  </a:path>
                </a:pathLst>
              </a:custGeom>
              <a:noFill/>
              <a:ln w="12700" cap="rnd" cmpd="sng">
                <a:solidFill>
                  <a:srgbClr val="000000"/>
                </a:solidFill>
                <a:prstDash val="solid"/>
                <a:round/>
                <a:headEnd type="none" w="med" len="med"/>
                <a:tailEnd type="none" w="med" len="med"/>
              </a:ln>
              <a:effectLst/>
            </p:spPr>
            <p:txBody>
              <a:bodyPr/>
              <a:lstStyle/>
              <a:p>
                <a:endParaRPr lang="en-US" dirty="0"/>
              </a:p>
            </p:txBody>
          </p:sp>
          <p:sp>
            <p:nvSpPr>
              <p:cNvPr id="84" name="Oval 164"/>
              <p:cNvSpPr>
                <a:spLocks noChangeArrowheads="1"/>
              </p:cNvSpPr>
              <p:nvPr/>
            </p:nvSpPr>
            <p:spPr bwMode="auto">
              <a:xfrm>
                <a:off x="3852" y="2230"/>
                <a:ext cx="25" cy="31"/>
              </a:xfrm>
              <a:prstGeom prst="ellipse">
                <a:avLst/>
              </a:prstGeom>
              <a:noFill/>
              <a:ln w="12700">
                <a:solidFill>
                  <a:srgbClr val="000000"/>
                </a:solidFill>
                <a:round/>
                <a:headEnd/>
                <a:tailEnd/>
              </a:ln>
              <a:effectLst/>
            </p:spPr>
            <p:txBody>
              <a:bodyPr wrap="none" anchor="ctr"/>
              <a:lstStyle/>
              <a:p>
                <a:endParaRPr lang="en-US" dirty="0"/>
              </a:p>
            </p:txBody>
          </p:sp>
          <p:sp>
            <p:nvSpPr>
              <p:cNvPr id="85" name="Oval 165"/>
              <p:cNvSpPr>
                <a:spLocks noChangeArrowheads="1"/>
              </p:cNvSpPr>
              <p:nvPr/>
            </p:nvSpPr>
            <p:spPr bwMode="auto">
              <a:xfrm>
                <a:off x="4004" y="2444"/>
                <a:ext cx="33" cy="31"/>
              </a:xfrm>
              <a:prstGeom prst="ellipse">
                <a:avLst/>
              </a:prstGeom>
              <a:solidFill>
                <a:schemeClr val="tx2"/>
              </a:solidFill>
              <a:ln w="12700">
                <a:solidFill>
                  <a:srgbClr val="000000"/>
                </a:solidFill>
                <a:round/>
                <a:headEnd/>
                <a:tailEnd/>
              </a:ln>
              <a:effectLst/>
            </p:spPr>
            <p:txBody>
              <a:bodyPr wrap="none" anchor="ctr"/>
              <a:lstStyle/>
              <a:p>
                <a:endParaRPr lang="en-US" dirty="0"/>
              </a:p>
            </p:txBody>
          </p:sp>
          <p:sp>
            <p:nvSpPr>
              <p:cNvPr id="86" name="Arc 166"/>
              <p:cNvSpPr>
                <a:spLocks/>
              </p:cNvSpPr>
              <p:nvPr/>
            </p:nvSpPr>
            <p:spPr bwMode="auto">
              <a:xfrm>
                <a:off x="3959" y="2445"/>
                <a:ext cx="61" cy="19"/>
              </a:xfrm>
              <a:custGeom>
                <a:avLst/>
                <a:gdLst>
                  <a:gd name="G0" fmla="+- 0 0 0"/>
                  <a:gd name="G1" fmla="+- 21600 0 0"/>
                  <a:gd name="G2" fmla="+- 21600 0 0"/>
                  <a:gd name="T0" fmla="*/ 0 w 21579"/>
                  <a:gd name="T1" fmla="*/ 0 h 21600"/>
                  <a:gd name="T2" fmla="*/ 21579 w 21579"/>
                  <a:gd name="T3" fmla="*/ 20641 h 21600"/>
                  <a:gd name="T4" fmla="*/ 0 w 21579"/>
                  <a:gd name="T5" fmla="*/ 21600 h 21600"/>
                </a:gdLst>
                <a:ahLst/>
                <a:cxnLst>
                  <a:cxn ang="0">
                    <a:pos x="T0" y="T1"/>
                  </a:cxn>
                  <a:cxn ang="0">
                    <a:pos x="T2" y="T3"/>
                  </a:cxn>
                  <a:cxn ang="0">
                    <a:pos x="T4" y="T5"/>
                  </a:cxn>
                </a:cxnLst>
                <a:rect l="0" t="0" r="r" b="b"/>
                <a:pathLst>
                  <a:path w="21579" h="21600" fill="none" extrusionOk="0">
                    <a:moveTo>
                      <a:pt x="-1" y="0"/>
                    </a:moveTo>
                    <a:cubicBezTo>
                      <a:pt x="11556" y="0"/>
                      <a:pt x="21065" y="9095"/>
                      <a:pt x="21578" y="20641"/>
                    </a:cubicBezTo>
                  </a:path>
                  <a:path w="21579" h="21600" stroke="0" extrusionOk="0">
                    <a:moveTo>
                      <a:pt x="-1" y="0"/>
                    </a:moveTo>
                    <a:cubicBezTo>
                      <a:pt x="11556" y="0"/>
                      <a:pt x="21065" y="9095"/>
                      <a:pt x="21578" y="20641"/>
                    </a:cubicBezTo>
                    <a:lnTo>
                      <a:pt x="0" y="21600"/>
                    </a:lnTo>
                    <a:close/>
                  </a:path>
                </a:pathLst>
              </a:custGeom>
              <a:noFill/>
              <a:ln w="12700" cap="rnd">
                <a:solidFill>
                  <a:schemeClr val="tx2"/>
                </a:solidFill>
                <a:round/>
                <a:headEnd/>
                <a:tailEnd/>
              </a:ln>
              <a:effectLst/>
            </p:spPr>
            <p:txBody>
              <a:bodyPr/>
              <a:lstStyle/>
              <a:p>
                <a:endParaRPr lang="en-US" dirty="0"/>
              </a:p>
            </p:txBody>
          </p:sp>
          <p:sp>
            <p:nvSpPr>
              <p:cNvPr id="87" name="Arc 167"/>
              <p:cNvSpPr>
                <a:spLocks/>
              </p:cNvSpPr>
              <p:nvPr/>
            </p:nvSpPr>
            <p:spPr bwMode="auto">
              <a:xfrm>
                <a:off x="4323" y="2676"/>
                <a:ext cx="307" cy="180"/>
              </a:xfrm>
              <a:custGeom>
                <a:avLst/>
                <a:gdLst>
                  <a:gd name="G0" fmla="+- 61 0 0"/>
                  <a:gd name="G1" fmla="+- 100 0 0"/>
                  <a:gd name="G2" fmla="+- 21600 0 0"/>
                  <a:gd name="T0" fmla="*/ 21661 w 21661"/>
                  <a:gd name="T1" fmla="*/ 0 h 21700"/>
                  <a:gd name="T2" fmla="*/ 0 w 21661"/>
                  <a:gd name="T3" fmla="*/ 21700 h 21700"/>
                  <a:gd name="T4" fmla="*/ 61 w 21661"/>
                  <a:gd name="T5" fmla="*/ 100 h 21700"/>
                </a:gdLst>
                <a:ahLst/>
                <a:cxnLst>
                  <a:cxn ang="0">
                    <a:pos x="T0" y="T1"/>
                  </a:cxn>
                  <a:cxn ang="0">
                    <a:pos x="T2" y="T3"/>
                  </a:cxn>
                  <a:cxn ang="0">
                    <a:pos x="T4" y="T5"/>
                  </a:cxn>
                </a:cxnLst>
                <a:rect l="0" t="0" r="r" b="b"/>
                <a:pathLst>
                  <a:path w="21661" h="21700" fill="none" extrusionOk="0">
                    <a:moveTo>
                      <a:pt x="21660" y="0"/>
                    </a:moveTo>
                    <a:cubicBezTo>
                      <a:pt x="21660" y="33"/>
                      <a:pt x="21661" y="66"/>
                      <a:pt x="21661" y="100"/>
                    </a:cubicBezTo>
                    <a:cubicBezTo>
                      <a:pt x="21661" y="12029"/>
                      <a:pt x="11990" y="21700"/>
                      <a:pt x="61" y="21700"/>
                    </a:cubicBezTo>
                    <a:cubicBezTo>
                      <a:pt x="40" y="21700"/>
                      <a:pt x="20" y="21699"/>
                      <a:pt x="0" y="21699"/>
                    </a:cubicBezTo>
                  </a:path>
                  <a:path w="21661" h="21700" stroke="0" extrusionOk="0">
                    <a:moveTo>
                      <a:pt x="21660" y="0"/>
                    </a:moveTo>
                    <a:cubicBezTo>
                      <a:pt x="21660" y="33"/>
                      <a:pt x="21661" y="66"/>
                      <a:pt x="21661" y="100"/>
                    </a:cubicBezTo>
                    <a:cubicBezTo>
                      <a:pt x="21661" y="12029"/>
                      <a:pt x="11990" y="21700"/>
                      <a:pt x="61" y="21700"/>
                    </a:cubicBezTo>
                    <a:cubicBezTo>
                      <a:pt x="40" y="21700"/>
                      <a:pt x="20" y="21699"/>
                      <a:pt x="0" y="21699"/>
                    </a:cubicBezTo>
                    <a:lnTo>
                      <a:pt x="61" y="100"/>
                    </a:lnTo>
                    <a:close/>
                  </a:path>
                </a:pathLst>
              </a:custGeom>
              <a:noFill/>
              <a:ln w="12700" cap="rnd">
                <a:solidFill>
                  <a:schemeClr val="tx2"/>
                </a:solidFill>
                <a:round/>
                <a:headEnd/>
                <a:tailEnd/>
              </a:ln>
              <a:effectLst/>
            </p:spPr>
            <p:txBody>
              <a:bodyPr/>
              <a:lstStyle/>
              <a:p>
                <a:endParaRPr lang="en-US" dirty="0"/>
              </a:p>
            </p:txBody>
          </p:sp>
          <p:sp>
            <p:nvSpPr>
              <p:cNvPr id="88" name="Arc 168"/>
              <p:cNvSpPr>
                <a:spLocks/>
              </p:cNvSpPr>
              <p:nvPr/>
            </p:nvSpPr>
            <p:spPr bwMode="auto">
              <a:xfrm>
                <a:off x="4112" y="2770"/>
                <a:ext cx="150" cy="19"/>
              </a:xfrm>
              <a:custGeom>
                <a:avLst/>
                <a:gdLst>
                  <a:gd name="G0" fmla="+- 3232 0 0"/>
                  <a:gd name="G1" fmla="+- 0 0 0"/>
                  <a:gd name="G2" fmla="+- 21600 0 0"/>
                  <a:gd name="T0" fmla="*/ 24832 w 24832"/>
                  <a:gd name="T1" fmla="*/ 0 h 21600"/>
                  <a:gd name="T2" fmla="*/ 0 w 24832"/>
                  <a:gd name="T3" fmla="*/ 21357 h 21600"/>
                  <a:gd name="T4" fmla="*/ 3232 w 24832"/>
                  <a:gd name="T5" fmla="*/ 0 h 21600"/>
                </a:gdLst>
                <a:ahLst/>
                <a:cxnLst>
                  <a:cxn ang="0">
                    <a:pos x="T0" y="T1"/>
                  </a:cxn>
                  <a:cxn ang="0">
                    <a:pos x="T2" y="T3"/>
                  </a:cxn>
                  <a:cxn ang="0">
                    <a:pos x="T4" y="T5"/>
                  </a:cxn>
                </a:cxnLst>
                <a:rect l="0" t="0" r="r" b="b"/>
                <a:pathLst>
                  <a:path w="24832" h="21600" fill="none" extrusionOk="0">
                    <a:moveTo>
                      <a:pt x="24832" y="0"/>
                    </a:moveTo>
                    <a:cubicBezTo>
                      <a:pt x="24832" y="11929"/>
                      <a:pt x="15161" y="21600"/>
                      <a:pt x="3232" y="21600"/>
                    </a:cubicBezTo>
                    <a:cubicBezTo>
                      <a:pt x="2150" y="21600"/>
                      <a:pt x="1069" y="21518"/>
                      <a:pt x="0" y="21356"/>
                    </a:cubicBezTo>
                  </a:path>
                  <a:path w="24832" h="21600" stroke="0" extrusionOk="0">
                    <a:moveTo>
                      <a:pt x="24832" y="0"/>
                    </a:moveTo>
                    <a:cubicBezTo>
                      <a:pt x="24832" y="11929"/>
                      <a:pt x="15161" y="21600"/>
                      <a:pt x="3232" y="21600"/>
                    </a:cubicBezTo>
                    <a:cubicBezTo>
                      <a:pt x="2150" y="21600"/>
                      <a:pt x="1069" y="21518"/>
                      <a:pt x="0" y="21356"/>
                    </a:cubicBezTo>
                    <a:lnTo>
                      <a:pt x="3232" y="0"/>
                    </a:lnTo>
                    <a:close/>
                  </a:path>
                </a:pathLst>
              </a:custGeom>
              <a:noFill/>
              <a:ln w="12700" cap="rnd">
                <a:solidFill>
                  <a:schemeClr val="tx2"/>
                </a:solidFill>
                <a:round/>
                <a:headEnd/>
                <a:tailEnd/>
              </a:ln>
              <a:effectLst/>
            </p:spPr>
            <p:txBody>
              <a:bodyPr/>
              <a:lstStyle/>
              <a:p>
                <a:endParaRPr lang="en-US" dirty="0"/>
              </a:p>
            </p:txBody>
          </p:sp>
          <p:sp>
            <p:nvSpPr>
              <p:cNvPr id="89" name="Line 169"/>
              <p:cNvSpPr>
                <a:spLocks noChangeShapeType="1"/>
              </p:cNvSpPr>
              <p:nvPr/>
            </p:nvSpPr>
            <p:spPr bwMode="auto">
              <a:xfrm flipH="1" flipV="1">
                <a:off x="3979" y="2779"/>
                <a:ext cx="133" cy="10"/>
              </a:xfrm>
              <a:prstGeom prst="line">
                <a:avLst/>
              </a:prstGeom>
              <a:noFill/>
              <a:ln w="12700">
                <a:solidFill>
                  <a:schemeClr val="tx2"/>
                </a:solidFill>
                <a:round/>
                <a:headEnd/>
                <a:tailEnd/>
              </a:ln>
              <a:effectLst/>
            </p:spPr>
            <p:txBody>
              <a:bodyPr/>
              <a:lstStyle/>
              <a:p>
                <a:endParaRPr lang="en-US" dirty="0"/>
              </a:p>
            </p:txBody>
          </p:sp>
        </p:grpSp>
        <p:sp>
          <p:nvSpPr>
            <p:cNvPr id="90" name="Freeform 3"/>
            <p:cNvSpPr>
              <a:spLocks/>
            </p:cNvSpPr>
            <p:nvPr/>
          </p:nvSpPr>
          <p:spPr bwMode="auto">
            <a:xfrm>
              <a:off x="3808369" y="2647230"/>
              <a:ext cx="1439863" cy="155575"/>
            </a:xfrm>
            <a:custGeom>
              <a:avLst/>
              <a:gdLst/>
              <a:ahLst/>
              <a:cxnLst>
                <a:cxn ang="0">
                  <a:pos x="0" y="98"/>
                </a:cxn>
                <a:cxn ang="0">
                  <a:pos x="499" y="7"/>
                </a:cxn>
                <a:cxn ang="0">
                  <a:pos x="907" y="53"/>
                </a:cxn>
              </a:cxnLst>
              <a:rect l="0" t="0" r="r" b="b"/>
              <a:pathLst>
                <a:path w="907" h="98">
                  <a:moveTo>
                    <a:pt x="0" y="98"/>
                  </a:moveTo>
                  <a:cubicBezTo>
                    <a:pt x="174" y="56"/>
                    <a:pt x="348" y="14"/>
                    <a:pt x="499" y="7"/>
                  </a:cubicBezTo>
                  <a:cubicBezTo>
                    <a:pt x="650" y="0"/>
                    <a:pt x="778" y="26"/>
                    <a:pt x="907" y="53"/>
                  </a:cubicBezTo>
                </a:path>
              </a:pathLst>
            </a:custGeom>
            <a:noFill/>
            <a:ln w="76200" cap="flat" cmpd="sng">
              <a:solidFill>
                <a:schemeClr val="tx1"/>
              </a:solidFill>
              <a:prstDash val="solid"/>
              <a:round/>
              <a:headEnd type="none" w="med" len="med"/>
              <a:tailEnd type="triangle" w="med" len="med"/>
            </a:ln>
            <a:effectLst/>
          </p:spPr>
          <p:txBody>
            <a:bodyPr/>
            <a:lstStyle/>
            <a:p>
              <a:endParaRPr lang="en-US" dirty="0"/>
            </a:p>
          </p:txBody>
        </p:sp>
        <p:grpSp>
          <p:nvGrpSpPr>
            <p:cNvPr id="96" name="Group 95"/>
            <p:cNvGrpSpPr/>
            <p:nvPr/>
          </p:nvGrpSpPr>
          <p:grpSpPr>
            <a:xfrm>
              <a:off x="2250882" y="1969367"/>
              <a:ext cx="1157287" cy="1511300"/>
              <a:chOff x="2033588" y="3119438"/>
              <a:chExt cx="1157287" cy="1511300"/>
            </a:xfrm>
          </p:grpSpPr>
          <p:grpSp>
            <p:nvGrpSpPr>
              <p:cNvPr id="5" name="Group 97"/>
              <p:cNvGrpSpPr>
                <a:grpSpLocks/>
              </p:cNvGrpSpPr>
              <p:nvPr/>
            </p:nvGrpSpPr>
            <p:grpSpPr bwMode="auto">
              <a:xfrm>
                <a:off x="2033588" y="3119438"/>
                <a:ext cx="1157287" cy="1511300"/>
                <a:chOff x="1281" y="1965"/>
                <a:chExt cx="729" cy="952"/>
              </a:xfrm>
            </p:grpSpPr>
            <p:sp>
              <p:nvSpPr>
                <p:cNvPr id="6" name="Freeform 9"/>
                <p:cNvSpPr>
                  <a:spLocks/>
                </p:cNvSpPr>
                <p:nvPr/>
              </p:nvSpPr>
              <p:spPr bwMode="auto">
                <a:xfrm>
                  <a:off x="1293" y="2276"/>
                  <a:ext cx="503" cy="636"/>
                </a:xfrm>
                <a:custGeom>
                  <a:avLst/>
                  <a:gdLst/>
                  <a:ahLst/>
                  <a:cxnLst>
                    <a:cxn ang="0">
                      <a:pos x="0" y="0"/>
                    </a:cxn>
                    <a:cxn ang="0">
                      <a:pos x="8" y="411"/>
                    </a:cxn>
                    <a:cxn ang="0">
                      <a:pos x="585" y="768"/>
                    </a:cxn>
                    <a:cxn ang="0">
                      <a:pos x="0" y="0"/>
                    </a:cxn>
                  </a:cxnLst>
                  <a:rect l="0" t="0" r="r" b="b"/>
                  <a:pathLst>
                    <a:path w="586" h="769">
                      <a:moveTo>
                        <a:pt x="0" y="0"/>
                      </a:moveTo>
                      <a:lnTo>
                        <a:pt x="8" y="411"/>
                      </a:lnTo>
                      <a:lnTo>
                        <a:pt x="585" y="768"/>
                      </a:lnTo>
                      <a:lnTo>
                        <a:pt x="0" y="0"/>
                      </a:lnTo>
                    </a:path>
                  </a:pathLst>
                </a:custGeom>
                <a:gradFill rotWithShape="0">
                  <a:gsLst>
                    <a:gs pos="0">
                      <a:srgbClr val="7FFF00"/>
                    </a:gs>
                    <a:gs pos="100000">
                      <a:srgbClr val="7FFF00">
                        <a:gamma/>
                        <a:shade val="69804"/>
                        <a:invGamma/>
                      </a:srgbClr>
                    </a:gs>
                  </a:gsLst>
                  <a:lin ang="5400000" scaled="1"/>
                </a:gradFill>
                <a:ln w="12700" cap="rnd" cmpd="sng">
                  <a:solidFill>
                    <a:srgbClr val="000000"/>
                  </a:solidFill>
                  <a:prstDash val="solid"/>
                  <a:round/>
                  <a:headEnd type="none" w="med" len="med"/>
                  <a:tailEnd type="none" w="med" len="med"/>
                </a:ln>
                <a:effectLst/>
              </p:spPr>
              <p:txBody>
                <a:bodyPr/>
                <a:lstStyle/>
                <a:p>
                  <a:endParaRPr lang="en-US" dirty="0"/>
                </a:p>
              </p:txBody>
            </p:sp>
            <p:sp>
              <p:nvSpPr>
                <p:cNvPr id="7" name="Freeform 10"/>
                <p:cNvSpPr>
                  <a:spLocks/>
                </p:cNvSpPr>
                <p:nvPr/>
              </p:nvSpPr>
              <p:spPr bwMode="auto">
                <a:xfrm>
                  <a:off x="1795" y="2270"/>
                  <a:ext cx="209" cy="635"/>
                </a:xfrm>
                <a:custGeom>
                  <a:avLst/>
                  <a:gdLst/>
                  <a:ahLst/>
                  <a:cxnLst>
                    <a:cxn ang="0">
                      <a:pos x="235" y="0"/>
                    </a:cxn>
                    <a:cxn ang="0">
                      <a:pos x="0" y="767"/>
                    </a:cxn>
                    <a:cxn ang="0">
                      <a:pos x="243" y="418"/>
                    </a:cxn>
                    <a:cxn ang="0">
                      <a:pos x="235" y="0"/>
                    </a:cxn>
                  </a:cxnLst>
                  <a:rect l="0" t="0" r="r" b="b"/>
                  <a:pathLst>
                    <a:path w="244" h="768">
                      <a:moveTo>
                        <a:pt x="235" y="0"/>
                      </a:moveTo>
                      <a:lnTo>
                        <a:pt x="0" y="767"/>
                      </a:lnTo>
                      <a:lnTo>
                        <a:pt x="243" y="418"/>
                      </a:lnTo>
                      <a:lnTo>
                        <a:pt x="235" y="0"/>
                      </a:lnTo>
                    </a:path>
                  </a:pathLst>
                </a:custGeom>
                <a:gradFill rotWithShape="0">
                  <a:gsLst>
                    <a:gs pos="0">
                      <a:srgbClr val="7FFF00"/>
                    </a:gs>
                    <a:gs pos="100000">
                      <a:srgbClr val="7FFF00">
                        <a:gamma/>
                        <a:shade val="40000"/>
                        <a:invGamma/>
                      </a:srgbClr>
                    </a:gs>
                  </a:gsLst>
                  <a:lin ang="5400000" scaled="1"/>
                </a:gradFill>
                <a:ln w="12700" cap="rnd" cmpd="sng">
                  <a:solidFill>
                    <a:srgbClr val="000000"/>
                  </a:solidFill>
                  <a:prstDash val="solid"/>
                  <a:round/>
                  <a:headEnd type="none" w="med" len="med"/>
                  <a:tailEnd type="none" w="med" len="med"/>
                </a:ln>
                <a:effectLst/>
              </p:spPr>
              <p:txBody>
                <a:bodyPr/>
                <a:lstStyle/>
                <a:p>
                  <a:endParaRPr lang="en-US" dirty="0"/>
                </a:p>
              </p:txBody>
            </p:sp>
            <p:sp>
              <p:nvSpPr>
                <p:cNvPr id="8" name="Freeform 11"/>
                <p:cNvSpPr>
                  <a:spLocks/>
                </p:cNvSpPr>
                <p:nvPr/>
              </p:nvSpPr>
              <p:spPr bwMode="auto">
                <a:xfrm>
                  <a:off x="1293" y="2274"/>
                  <a:ext cx="698" cy="631"/>
                </a:xfrm>
                <a:custGeom>
                  <a:avLst/>
                  <a:gdLst/>
                  <a:ahLst/>
                  <a:cxnLst>
                    <a:cxn ang="0">
                      <a:pos x="0" y="0"/>
                    </a:cxn>
                    <a:cxn ang="0">
                      <a:pos x="813" y="0"/>
                    </a:cxn>
                    <a:cxn ang="0">
                      <a:pos x="581" y="763"/>
                    </a:cxn>
                    <a:cxn ang="0">
                      <a:pos x="0" y="0"/>
                    </a:cxn>
                  </a:cxnLst>
                  <a:rect l="0" t="0" r="r" b="b"/>
                  <a:pathLst>
                    <a:path w="814" h="764">
                      <a:moveTo>
                        <a:pt x="0" y="0"/>
                      </a:moveTo>
                      <a:lnTo>
                        <a:pt x="813" y="0"/>
                      </a:lnTo>
                      <a:lnTo>
                        <a:pt x="581" y="763"/>
                      </a:lnTo>
                      <a:lnTo>
                        <a:pt x="0" y="0"/>
                      </a:lnTo>
                    </a:path>
                  </a:pathLst>
                </a:custGeom>
                <a:gradFill rotWithShape="0">
                  <a:gsLst>
                    <a:gs pos="0">
                      <a:srgbClr val="7FFF00"/>
                    </a:gs>
                    <a:gs pos="100000">
                      <a:srgbClr val="7FFF00">
                        <a:gamma/>
                        <a:shade val="60000"/>
                        <a:invGamma/>
                      </a:srgbClr>
                    </a:gs>
                  </a:gsLst>
                  <a:lin ang="5400000" scaled="1"/>
                </a:gradFill>
                <a:ln w="25400" cap="rnd" cmpd="sng">
                  <a:noFill/>
                  <a:prstDash val="solid"/>
                  <a:round/>
                  <a:headEnd type="none" w="med" len="med"/>
                  <a:tailEnd type="none" w="med" len="med"/>
                </a:ln>
                <a:effectLst/>
              </p:spPr>
              <p:txBody>
                <a:bodyPr/>
                <a:lstStyle/>
                <a:p>
                  <a:endParaRPr lang="en-US" dirty="0"/>
                </a:p>
              </p:txBody>
            </p:sp>
            <p:sp>
              <p:nvSpPr>
                <p:cNvPr id="9" name="Line 12"/>
                <p:cNvSpPr>
                  <a:spLocks noChangeShapeType="1"/>
                </p:cNvSpPr>
                <p:nvPr/>
              </p:nvSpPr>
              <p:spPr bwMode="auto">
                <a:xfrm>
                  <a:off x="1482" y="2000"/>
                  <a:ext cx="14" cy="12"/>
                </a:xfrm>
                <a:prstGeom prst="line">
                  <a:avLst/>
                </a:prstGeom>
                <a:noFill/>
                <a:ln w="12700">
                  <a:solidFill>
                    <a:srgbClr val="000000"/>
                  </a:solidFill>
                  <a:round/>
                  <a:headEnd/>
                  <a:tailEnd/>
                </a:ln>
                <a:effectLst/>
              </p:spPr>
              <p:txBody>
                <a:bodyPr/>
                <a:lstStyle/>
                <a:p>
                  <a:endParaRPr lang="en-US" dirty="0"/>
                </a:p>
              </p:txBody>
            </p:sp>
            <p:sp>
              <p:nvSpPr>
                <p:cNvPr id="10" name="Line 13"/>
                <p:cNvSpPr>
                  <a:spLocks noChangeShapeType="1"/>
                </p:cNvSpPr>
                <p:nvPr/>
              </p:nvSpPr>
              <p:spPr bwMode="auto">
                <a:xfrm>
                  <a:off x="2000" y="2270"/>
                  <a:ext cx="0" cy="6"/>
                </a:xfrm>
                <a:prstGeom prst="line">
                  <a:avLst/>
                </a:prstGeom>
                <a:noFill/>
                <a:ln w="12700">
                  <a:solidFill>
                    <a:srgbClr val="000000"/>
                  </a:solidFill>
                  <a:round/>
                  <a:headEnd/>
                  <a:tailEnd/>
                </a:ln>
                <a:effectLst/>
              </p:spPr>
              <p:txBody>
                <a:bodyPr/>
                <a:lstStyle/>
                <a:p>
                  <a:endParaRPr lang="en-US" dirty="0"/>
                </a:p>
              </p:txBody>
            </p:sp>
            <p:sp>
              <p:nvSpPr>
                <p:cNvPr id="11" name="Freeform 14"/>
                <p:cNvSpPr>
                  <a:spLocks/>
                </p:cNvSpPr>
                <p:nvPr/>
              </p:nvSpPr>
              <p:spPr bwMode="auto">
                <a:xfrm>
                  <a:off x="1293" y="1975"/>
                  <a:ext cx="698" cy="302"/>
                </a:xfrm>
                <a:custGeom>
                  <a:avLst/>
                  <a:gdLst/>
                  <a:ahLst/>
                  <a:cxnLst>
                    <a:cxn ang="0">
                      <a:pos x="236" y="0"/>
                    </a:cxn>
                    <a:cxn ang="0">
                      <a:pos x="813" y="364"/>
                    </a:cxn>
                    <a:cxn ang="0">
                      <a:pos x="0" y="364"/>
                    </a:cxn>
                    <a:cxn ang="0">
                      <a:pos x="236" y="0"/>
                    </a:cxn>
                  </a:cxnLst>
                  <a:rect l="0" t="0" r="r" b="b"/>
                  <a:pathLst>
                    <a:path w="814" h="365">
                      <a:moveTo>
                        <a:pt x="236" y="0"/>
                      </a:moveTo>
                      <a:lnTo>
                        <a:pt x="813" y="364"/>
                      </a:lnTo>
                      <a:lnTo>
                        <a:pt x="0" y="364"/>
                      </a:lnTo>
                      <a:lnTo>
                        <a:pt x="236" y="0"/>
                      </a:lnTo>
                    </a:path>
                  </a:pathLst>
                </a:custGeom>
                <a:solidFill>
                  <a:srgbClr val="99FF33"/>
                </a:solidFill>
                <a:ln w="12700" cap="rnd" cmpd="sng">
                  <a:solidFill>
                    <a:srgbClr val="000000"/>
                  </a:solidFill>
                  <a:prstDash val="solid"/>
                  <a:round/>
                  <a:headEnd type="none" w="med" len="med"/>
                  <a:tailEnd type="none" w="med" len="med"/>
                </a:ln>
                <a:effectLst/>
              </p:spPr>
              <p:txBody>
                <a:bodyPr/>
                <a:lstStyle/>
                <a:p>
                  <a:endParaRPr lang="en-US" dirty="0"/>
                </a:p>
              </p:txBody>
            </p:sp>
            <p:sp>
              <p:nvSpPr>
                <p:cNvPr id="12" name="Line 15"/>
                <p:cNvSpPr>
                  <a:spLocks noChangeShapeType="1"/>
                </p:cNvSpPr>
                <p:nvPr/>
              </p:nvSpPr>
              <p:spPr bwMode="auto">
                <a:xfrm>
                  <a:off x="1362" y="2361"/>
                  <a:ext cx="261" cy="334"/>
                </a:xfrm>
                <a:prstGeom prst="line">
                  <a:avLst/>
                </a:prstGeom>
                <a:noFill/>
                <a:ln w="12700">
                  <a:solidFill>
                    <a:schemeClr val="tx2"/>
                  </a:solidFill>
                  <a:round/>
                  <a:headEnd/>
                  <a:tailEnd/>
                </a:ln>
                <a:effectLst/>
              </p:spPr>
              <p:txBody>
                <a:bodyPr/>
                <a:lstStyle/>
                <a:p>
                  <a:endParaRPr lang="en-US" dirty="0"/>
                </a:p>
              </p:txBody>
            </p:sp>
            <p:sp>
              <p:nvSpPr>
                <p:cNvPr id="13" name="Line 16"/>
                <p:cNvSpPr>
                  <a:spLocks noChangeShapeType="1"/>
                </p:cNvSpPr>
                <p:nvPr/>
              </p:nvSpPr>
              <p:spPr bwMode="auto">
                <a:xfrm flipH="1">
                  <a:off x="1863" y="2373"/>
                  <a:ext cx="102" cy="316"/>
                </a:xfrm>
                <a:prstGeom prst="line">
                  <a:avLst/>
                </a:prstGeom>
                <a:noFill/>
                <a:ln w="12700">
                  <a:solidFill>
                    <a:schemeClr val="tx2"/>
                  </a:solidFill>
                  <a:round/>
                  <a:headEnd/>
                  <a:tailEnd/>
                </a:ln>
                <a:effectLst/>
              </p:spPr>
              <p:txBody>
                <a:bodyPr/>
                <a:lstStyle/>
                <a:p>
                  <a:endParaRPr lang="en-US" dirty="0"/>
                </a:p>
              </p:txBody>
            </p:sp>
            <p:sp>
              <p:nvSpPr>
                <p:cNvPr id="14" name="Oval 17"/>
                <p:cNvSpPr>
                  <a:spLocks noChangeArrowheads="1"/>
                </p:cNvSpPr>
                <p:nvPr/>
              </p:nvSpPr>
              <p:spPr bwMode="auto">
                <a:xfrm>
                  <a:off x="1479" y="1965"/>
                  <a:ext cx="29" cy="28"/>
                </a:xfrm>
                <a:prstGeom prst="ellipse">
                  <a:avLst/>
                </a:prstGeom>
                <a:solidFill>
                  <a:schemeClr val="tx2"/>
                </a:solidFill>
                <a:ln w="12700">
                  <a:solidFill>
                    <a:schemeClr val="tx2"/>
                  </a:solidFill>
                  <a:round/>
                  <a:headEnd/>
                  <a:tailEnd/>
                </a:ln>
                <a:effectLst/>
              </p:spPr>
              <p:txBody>
                <a:bodyPr wrap="none" anchor="ctr"/>
                <a:lstStyle/>
                <a:p>
                  <a:endParaRPr lang="en-US" dirty="0"/>
                </a:p>
              </p:txBody>
            </p:sp>
            <p:sp>
              <p:nvSpPr>
                <p:cNvPr id="15" name="Oval 18"/>
                <p:cNvSpPr>
                  <a:spLocks noChangeArrowheads="1"/>
                </p:cNvSpPr>
                <p:nvPr/>
              </p:nvSpPr>
              <p:spPr bwMode="auto">
                <a:xfrm>
                  <a:off x="1281" y="2261"/>
                  <a:ext cx="35" cy="34"/>
                </a:xfrm>
                <a:prstGeom prst="ellipse">
                  <a:avLst/>
                </a:prstGeom>
                <a:solidFill>
                  <a:schemeClr val="tx2"/>
                </a:solidFill>
                <a:ln w="12700">
                  <a:solidFill>
                    <a:schemeClr val="tx2"/>
                  </a:solidFill>
                  <a:round/>
                  <a:headEnd/>
                  <a:tailEnd/>
                </a:ln>
                <a:effectLst/>
              </p:spPr>
              <p:txBody>
                <a:bodyPr wrap="none" anchor="ctr"/>
                <a:lstStyle/>
                <a:p>
                  <a:endParaRPr lang="en-US" dirty="0"/>
                </a:p>
              </p:txBody>
            </p:sp>
            <p:sp>
              <p:nvSpPr>
                <p:cNvPr id="16" name="Oval 19"/>
                <p:cNvSpPr>
                  <a:spLocks noChangeArrowheads="1"/>
                </p:cNvSpPr>
                <p:nvPr/>
              </p:nvSpPr>
              <p:spPr bwMode="auto">
                <a:xfrm>
                  <a:off x="1980" y="2267"/>
                  <a:ext cx="23" cy="28"/>
                </a:xfrm>
                <a:prstGeom prst="ellipse">
                  <a:avLst/>
                </a:prstGeom>
                <a:solidFill>
                  <a:schemeClr val="tx2"/>
                </a:solidFill>
                <a:ln w="12700">
                  <a:solidFill>
                    <a:schemeClr val="tx2"/>
                  </a:solidFill>
                  <a:round/>
                  <a:headEnd/>
                  <a:tailEnd/>
                </a:ln>
                <a:effectLst/>
              </p:spPr>
              <p:txBody>
                <a:bodyPr wrap="none" anchor="ctr"/>
                <a:lstStyle/>
                <a:p>
                  <a:endParaRPr lang="en-US" dirty="0"/>
                </a:p>
              </p:txBody>
            </p:sp>
            <p:sp>
              <p:nvSpPr>
                <p:cNvPr id="17" name="Oval 20"/>
                <p:cNvSpPr>
                  <a:spLocks noChangeArrowheads="1"/>
                </p:cNvSpPr>
                <p:nvPr/>
              </p:nvSpPr>
              <p:spPr bwMode="auto">
                <a:xfrm>
                  <a:off x="1769" y="2883"/>
                  <a:ext cx="35" cy="34"/>
                </a:xfrm>
                <a:prstGeom prst="ellipse">
                  <a:avLst/>
                </a:prstGeom>
                <a:solidFill>
                  <a:schemeClr val="tx2"/>
                </a:solidFill>
                <a:ln w="12700">
                  <a:solidFill>
                    <a:schemeClr val="tx2"/>
                  </a:solidFill>
                  <a:round/>
                  <a:headEnd/>
                  <a:tailEnd/>
                </a:ln>
                <a:effectLst/>
              </p:spPr>
              <p:txBody>
                <a:bodyPr wrap="none" anchor="ctr"/>
                <a:lstStyle/>
                <a:p>
                  <a:endParaRPr lang="en-US" dirty="0"/>
                </a:p>
              </p:txBody>
            </p:sp>
            <p:sp>
              <p:nvSpPr>
                <p:cNvPr id="18" name="Oval 21"/>
                <p:cNvSpPr>
                  <a:spLocks noChangeArrowheads="1"/>
                </p:cNvSpPr>
                <p:nvPr/>
              </p:nvSpPr>
              <p:spPr bwMode="auto">
                <a:xfrm>
                  <a:off x="1986" y="2594"/>
                  <a:ext cx="24" cy="28"/>
                </a:xfrm>
                <a:prstGeom prst="ellipse">
                  <a:avLst/>
                </a:prstGeom>
                <a:solidFill>
                  <a:schemeClr val="tx2"/>
                </a:solidFill>
                <a:ln w="12700">
                  <a:solidFill>
                    <a:schemeClr val="tx2"/>
                  </a:solidFill>
                  <a:round/>
                  <a:headEnd/>
                  <a:tailEnd/>
                </a:ln>
                <a:effectLst/>
              </p:spPr>
              <p:txBody>
                <a:bodyPr wrap="none" anchor="ctr"/>
                <a:lstStyle/>
                <a:p>
                  <a:endParaRPr lang="en-US" dirty="0"/>
                </a:p>
              </p:txBody>
            </p:sp>
            <p:sp>
              <p:nvSpPr>
                <p:cNvPr id="19" name="Oval 22"/>
                <p:cNvSpPr>
                  <a:spLocks noChangeArrowheads="1"/>
                </p:cNvSpPr>
                <p:nvPr/>
              </p:nvSpPr>
              <p:spPr bwMode="auto">
                <a:xfrm>
                  <a:off x="1288" y="2604"/>
                  <a:ext cx="25" cy="33"/>
                </a:xfrm>
                <a:prstGeom prst="ellipse">
                  <a:avLst/>
                </a:prstGeom>
                <a:solidFill>
                  <a:schemeClr val="tx2"/>
                </a:solidFill>
                <a:ln w="12700">
                  <a:solidFill>
                    <a:schemeClr val="tx2"/>
                  </a:solidFill>
                  <a:round/>
                  <a:headEnd/>
                  <a:tailEnd/>
                </a:ln>
                <a:effectLst/>
              </p:spPr>
              <p:txBody>
                <a:bodyPr wrap="none" anchor="ctr"/>
                <a:lstStyle/>
                <a:p>
                  <a:endParaRPr lang="en-US" dirty="0"/>
                </a:p>
              </p:txBody>
            </p:sp>
          </p:grpSp>
          <p:sp>
            <p:nvSpPr>
              <p:cNvPr id="91" name="Freeform 96"/>
              <p:cNvSpPr>
                <a:spLocks/>
              </p:cNvSpPr>
              <p:nvPr/>
            </p:nvSpPr>
            <p:spPr bwMode="auto">
              <a:xfrm>
                <a:off x="2044700" y="3127375"/>
                <a:ext cx="1108075" cy="479425"/>
              </a:xfrm>
              <a:custGeom>
                <a:avLst/>
                <a:gdLst/>
                <a:ahLst/>
                <a:cxnLst>
                  <a:cxn ang="0">
                    <a:pos x="236" y="0"/>
                  </a:cxn>
                  <a:cxn ang="0">
                    <a:pos x="813" y="364"/>
                  </a:cxn>
                  <a:cxn ang="0">
                    <a:pos x="0" y="364"/>
                  </a:cxn>
                  <a:cxn ang="0">
                    <a:pos x="236" y="0"/>
                  </a:cxn>
                </a:cxnLst>
                <a:rect l="0" t="0" r="r" b="b"/>
                <a:pathLst>
                  <a:path w="814" h="365">
                    <a:moveTo>
                      <a:pt x="236" y="0"/>
                    </a:moveTo>
                    <a:lnTo>
                      <a:pt x="813" y="364"/>
                    </a:lnTo>
                    <a:lnTo>
                      <a:pt x="0" y="364"/>
                    </a:lnTo>
                    <a:lnTo>
                      <a:pt x="236" y="0"/>
                    </a:lnTo>
                  </a:path>
                </a:pathLst>
              </a:custGeom>
              <a:solidFill>
                <a:srgbClr val="FAFD00"/>
              </a:solidFill>
              <a:ln w="12700" cap="rnd" cmpd="sng">
                <a:solidFill>
                  <a:srgbClr val="000000"/>
                </a:solidFill>
                <a:prstDash val="solid"/>
                <a:round/>
                <a:headEnd type="none" w="med" len="med"/>
                <a:tailEnd type="none" w="med" len="med"/>
              </a:ln>
              <a:effectLst/>
            </p:spPr>
            <p:txBody>
              <a:bodyPr/>
              <a:lstStyle/>
              <a:p>
                <a:endParaRPr lang="en-US" dirty="0"/>
              </a:p>
            </p:txBody>
          </p:sp>
        </p:grpSp>
        <p:sp>
          <p:nvSpPr>
            <p:cNvPr id="97" name="TextBox 96"/>
            <p:cNvSpPr txBox="1"/>
            <p:nvPr/>
          </p:nvSpPr>
          <p:spPr>
            <a:xfrm>
              <a:off x="4208731" y="1960775"/>
              <a:ext cx="458779" cy="584775"/>
            </a:xfrm>
            <a:prstGeom prst="rect">
              <a:avLst/>
            </a:prstGeom>
            <a:noFill/>
          </p:spPr>
          <p:txBody>
            <a:bodyPr wrap="none" rtlCol="0">
              <a:spAutoFit/>
            </a:bodyPr>
            <a:lstStyle/>
            <a:p>
              <a:r>
                <a:rPr lang="en-US" sz="3200" dirty="0" smtClean="0">
                  <a:solidFill>
                    <a:schemeClr val="tx1"/>
                  </a:solidFill>
                  <a:latin typeface="cmmi10"/>
                  <a:cs typeface="Arial" pitchFamily="34" charset="0"/>
                </a:rPr>
                <a:t>©</a:t>
              </a:r>
              <a:endParaRPr lang="en-US" sz="3200" dirty="0">
                <a:solidFill>
                  <a:schemeClr val="tx1"/>
                </a:solidFill>
                <a:latin typeface="cmmi10"/>
                <a:cs typeface="Arial" pitchFamily="34" charset="0"/>
              </a:endParaRPr>
            </a:p>
          </p:txBody>
        </p:sp>
        <p:sp>
          <p:nvSpPr>
            <p:cNvPr id="100" name="TextBox 99"/>
            <p:cNvSpPr txBox="1"/>
            <p:nvPr/>
          </p:nvSpPr>
          <p:spPr>
            <a:xfrm>
              <a:off x="1312219" y="2443458"/>
              <a:ext cx="511679" cy="584775"/>
            </a:xfrm>
            <a:prstGeom prst="rect">
              <a:avLst/>
            </a:prstGeom>
            <a:noFill/>
          </p:spPr>
          <p:txBody>
            <a:bodyPr wrap="none" rtlCol="0">
              <a:spAutoFit/>
            </a:bodyPr>
            <a:lstStyle/>
            <a:p>
              <a:r>
                <a:rPr lang="en-US" sz="3200" dirty="0" smtClean="0">
                  <a:solidFill>
                    <a:schemeClr val="tx1"/>
                  </a:solidFill>
                  <a:latin typeface="cmsy10"/>
                  <a:cs typeface="Arial" pitchFamily="34" charset="0"/>
                </a:rPr>
                <a:t>A</a:t>
              </a:r>
              <a:endParaRPr lang="en-US" sz="3200" dirty="0">
                <a:solidFill>
                  <a:schemeClr val="tx1"/>
                </a:solidFill>
                <a:latin typeface="cmsy10"/>
                <a:cs typeface="Arial" pitchFamily="34" charset="0"/>
              </a:endParaRPr>
            </a:p>
          </p:txBody>
        </p:sp>
        <p:sp>
          <p:nvSpPr>
            <p:cNvPr id="101" name="TextBox 100"/>
            <p:cNvSpPr txBox="1"/>
            <p:nvPr/>
          </p:nvSpPr>
          <p:spPr>
            <a:xfrm>
              <a:off x="7793513" y="2443458"/>
              <a:ext cx="453970" cy="584775"/>
            </a:xfrm>
            <a:prstGeom prst="rect">
              <a:avLst/>
            </a:prstGeom>
            <a:noFill/>
          </p:spPr>
          <p:txBody>
            <a:bodyPr wrap="none" rtlCol="0">
              <a:spAutoFit/>
            </a:bodyPr>
            <a:lstStyle/>
            <a:p>
              <a:r>
                <a:rPr lang="en-US" sz="3200" dirty="0" smtClean="0">
                  <a:solidFill>
                    <a:schemeClr val="tx1"/>
                  </a:solidFill>
                  <a:latin typeface="cmsy10"/>
                  <a:cs typeface="Arial" pitchFamily="34" charset="0"/>
                </a:rPr>
                <a:t>B</a:t>
              </a:r>
              <a:endParaRPr lang="en-US" sz="3200" dirty="0">
                <a:solidFill>
                  <a:schemeClr val="tx1"/>
                </a:solidFill>
                <a:latin typeface="cmsy10"/>
                <a:cs typeface="Arial" pitchFamily="34" charset="0"/>
              </a:endParaRPr>
            </a:p>
          </p:txBody>
        </p:sp>
      </p:grpSp>
      <p:sp>
        <p:nvSpPr>
          <p:cNvPr id="105" name="Text Box 122"/>
          <p:cNvSpPr txBox="1">
            <a:spLocks noChangeArrowheads="1"/>
          </p:cNvSpPr>
          <p:nvPr/>
        </p:nvSpPr>
        <p:spPr bwMode="auto">
          <a:xfrm>
            <a:off x="1376858" y="3805135"/>
            <a:ext cx="7124066" cy="646331"/>
          </a:xfrm>
          <a:prstGeom prst="rect">
            <a:avLst/>
          </a:prstGeom>
          <a:solidFill>
            <a:schemeClr val="bg1">
              <a:alpha val="89999"/>
            </a:schemeClr>
          </a:solidFill>
          <a:ln w="38100" algn="ctr">
            <a:solidFill>
              <a:schemeClr val="accent6"/>
            </a:solidFill>
            <a:miter lim="800000"/>
            <a:headEnd/>
            <a:tailEnd/>
          </a:ln>
          <a:effectLst>
            <a:outerShdw blurRad="50800" dist="38100" dir="2700000" algn="tl" rotWithShape="0">
              <a:prstClr val="black">
                <a:alpha val="40000"/>
              </a:prstClr>
            </a:outerShdw>
          </a:effectLst>
        </p:spPr>
        <p:txBody>
          <a:bodyPr wrap="none">
            <a:spAutoFit/>
          </a:bodyPr>
          <a:lstStyle/>
          <a:p>
            <a:r>
              <a:rPr lang="en-US" sz="3600" dirty="0" smtClean="0">
                <a:latin typeface="Arial" pitchFamily="34" charset="0"/>
                <a:cs typeface="Arial" pitchFamily="34" charset="0"/>
              </a:rPr>
              <a:t>for all </a:t>
            </a:r>
            <a:r>
              <a:rPr lang="en-US" sz="3600" dirty="0" smtClean="0">
                <a:solidFill>
                  <a:schemeClr val="tx1"/>
                </a:solidFill>
                <a:latin typeface="cmmi10"/>
                <a:cs typeface="Arial" pitchFamily="34" charset="0"/>
              </a:rPr>
              <a:t>¾</a:t>
            </a:r>
            <a:r>
              <a:rPr lang="en-US" sz="3600" dirty="0" smtClean="0">
                <a:solidFill>
                  <a:schemeClr val="tx1"/>
                </a:solidFill>
                <a:latin typeface="Arial" pitchFamily="34" charset="0"/>
                <a:cs typeface="Arial" pitchFamily="34" charset="0"/>
              </a:rPr>
              <a:t>,</a:t>
            </a:r>
            <a:r>
              <a:rPr lang="en-US" sz="3600" dirty="0" smtClean="0">
                <a:solidFill>
                  <a:schemeClr val="tx1"/>
                </a:solidFill>
                <a:latin typeface="cmmi10"/>
                <a:cs typeface="Arial" pitchFamily="34" charset="0"/>
              </a:rPr>
              <a:t>¿</a:t>
            </a:r>
            <a:r>
              <a:rPr lang="en-US" sz="3600" dirty="0" smtClean="0">
                <a:latin typeface="Arial" pitchFamily="34" charset="0"/>
                <a:cs typeface="Arial" pitchFamily="34" charset="0"/>
              </a:rPr>
              <a:t> </a:t>
            </a:r>
            <a:r>
              <a:rPr lang="en-US" sz="3600" dirty="0" smtClean="0">
                <a:latin typeface="cmsy10"/>
                <a:cs typeface="Arial" pitchFamily="34" charset="0"/>
              </a:rPr>
              <a:t>2</a:t>
            </a:r>
            <a:r>
              <a:rPr lang="en-US" sz="3600" dirty="0" smtClean="0">
                <a:latin typeface="Arial" pitchFamily="34" charset="0"/>
                <a:cs typeface="Arial" pitchFamily="34" charset="0"/>
              </a:rPr>
              <a:t> </a:t>
            </a:r>
            <a:r>
              <a:rPr lang="en-US" sz="3600" dirty="0" smtClean="0">
                <a:solidFill>
                  <a:schemeClr val="tx1"/>
                </a:solidFill>
                <a:latin typeface="cmsy10"/>
                <a:cs typeface="Arial" pitchFamily="34" charset="0"/>
              </a:rPr>
              <a:t>A</a:t>
            </a:r>
            <a:r>
              <a:rPr lang="en-US" sz="3600" dirty="0" smtClean="0">
                <a:latin typeface="Arial" pitchFamily="34" charset="0"/>
                <a:cs typeface="Arial" pitchFamily="34" charset="0"/>
              </a:rPr>
              <a:t>, </a:t>
            </a:r>
            <a:r>
              <a:rPr lang="en-US" sz="3600" dirty="0" smtClean="0">
                <a:solidFill>
                  <a:schemeClr val="tx1"/>
                </a:solidFill>
                <a:latin typeface="cmmi10"/>
                <a:cs typeface="Arial" pitchFamily="34" charset="0"/>
              </a:rPr>
              <a:t>©</a:t>
            </a:r>
            <a:r>
              <a:rPr lang="en-US" sz="3600" dirty="0" smtClean="0">
                <a:solidFill>
                  <a:schemeClr val="tx1"/>
                </a:solidFill>
                <a:latin typeface="Arial" pitchFamily="34" charset="0"/>
                <a:cs typeface="Arial" pitchFamily="34" charset="0"/>
              </a:rPr>
              <a:t>(</a:t>
            </a:r>
            <a:r>
              <a:rPr lang="en-US" sz="3600" dirty="0" smtClean="0">
                <a:solidFill>
                  <a:schemeClr val="tx1"/>
                </a:solidFill>
                <a:latin typeface="cmmi10"/>
                <a:cs typeface="Arial" pitchFamily="34" charset="0"/>
              </a:rPr>
              <a:t>¾</a:t>
            </a:r>
            <a:r>
              <a:rPr lang="en-US" sz="3600" dirty="0" smtClean="0">
                <a:solidFill>
                  <a:schemeClr val="tx1"/>
                </a:solidFill>
                <a:latin typeface="cmsy10"/>
                <a:cs typeface="Arial" pitchFamily="34" charset="0"/>
              </a:rPr>
              <a:t>Å</a:t>
            </a:r>
            <a:r>
              <a:rPr lang="en-US" sz="3600" dirty="0" smtClean="0">
                <a:solidFill>
                  <a:schemeClr val="tx1"/>
                </a:solidFill>
                <a:latin typeface="cmmi10"/>
                <a:cs typeface="Arial" pitchFamily="34" charset="0"/>
              </a:rPr>
              <a:t>¿</a:t>
            </a:r>
            <a:r>
              <a:rPr lang="en-US" sz="3600" dirty="0" smtClean="0">
                <a:solidFill>
                  <a:schemeClr val="tx1"/>
                </a:solidFill>
                <a:latin typeface="Arial" pitchFamily="34" charset="0"/>
                <a:cs typeface="Arial" pitchFamily="34" charset="0"/>
              </a:rPr>
              <a:t>)</a:t>
            </a:r>
            <a:r>
              <a:rPr lang="en-US" sz="3600" dirty="0" smtClean="0">
                <a:solidFill>
                  <a:schemeClr val="tx1"/>
                </a:solidFill>
                <a:latin typeface="cmsy10"/>
                <a:cs typeface="Arial" pitchFamily="34" charset="0"/>
              </a:rPr>
              <a:t> </a:t>
            </a:r>
            <a:r>
              <a:rPr lang="en-US" sz="3600" dirty="0" smtClean="0">
                <a:solidFill>
                  <a:schemeClr val="tx1"/>
                </a:solidFill>
                <a:latin typeface="Arial" pitchFamily="34" charset="0"/>
                <a:cs typeface="Arial" pitchFamily="34" charset="0"/>
              </a:rPr>
              <a:t>= </a:t>
            </a:r>
            <a:r>
              <a:rPr lang="en-US" sz="3600" dirty="0" smtClean="0">
                <a:solidFill>
                  <a:schemeClr val="tx1"/>
                </a:solidFill>
                <a:latin typeface="cmmi10"/>
                <a:cs typeface="Arial" pitchFamily="34" charset="0"/>
              </a:rPr>
              <a:t>©</a:t>
            </a:r>
            <a:r>
              <a:rPr lang="en-US" sz="3600" dirty="0" smtClean="0">
                <a:solidFill>
                  <a:schemeClr val="tx1"/>
                </a:solidFill>
                <a:latin typeface="Arial" pitchFamily="34" charset="0"/>
                <a:cs typeface="Arial" pitchFamily="34" charset="0"/>
              </a:rPr>
              <a:t>(</a:t>
            </a:r>
            <a:r>
              <a:rPr lang="en-US" sz="3600" dirty="0" smtClean="0">
                <a:solidFill>
                  <a:schemeClr val="tx1"/>
                </a:solidFill>
                <a:latin typeface="cmmi10"/>
                <a:cs typeface="Arial" pitchFamily="34" charset="0"/>
              </a:rPr>
              <a:t>¾</a:t>
            </a:r>
            <a:r>
              <a:rPr lang="en-US" sz="3600" dirty="0" smtClean="0">
                <a:solidFill>
                  <a:schemeClr val="tx1"/>
                </a:solidFill>
                <a:latin typeface="Arial" pitchFamily="34" charset="0"/>
                <a:cs typeface="Arial" pitchFamily="34" charset="0"/>
              </a:rPr>
              <a:t>)</a:t>
            </a:r>
            <a:r>
              <a:rPr lang="en-US" sz="3600" dirty="0" smtClean="0">
                <a:solidFill>
                  <a:schemeClr val="tx1"/>
                </a:solidFill>
                <a:latin typeface="cmsy10"/>
                <a:cs typeface="Arial" pitchFamily="34" charset="0"/>
              </a:rPr>
              <a:t>Å</a:t>
            </a:r>
            <a:r>
              <a:rPr lang="en-US" sz="3600" dirty="0" smtClean="0">
                <a:solidFill>
                  <a:schemeClr val="tx1"/>
                </a:solidFill>
                <a:latin typeface="cmmi10"/>
                <a:cs typeface="Arial" pitchFamily="34" charset="0"/>
              </a:rPr>
              <a:t>©</a:t>
            </a:r>
            <a:r>
              <a:rPr lang="en-US" sz="3600" dirty="0" smtClean="0">
                <a:solidFill>
                  <a:schemeClr val="tx1"/>
                </a:solidFill>
                <a:latin typeface="Arial" pitchFamily="34" charset="0"/>
                <a:cs typeface="Arial" pitchFamily="34" charset="0"/>
              </a:rPr>
              <a:t>(</a:t>
            </a:r>
            <a:r>
              <a:rPr lang="en-US" sz="3600" dirty="0" smtClean="0">
                <a:solidFill>
                  <a:schemeClr val="tx1"/>
                </a:solidFill>
                <a:latin typeface="cmmi10"/>
                <a:cs typeface="Arial" pitchFamily="34" charset="0"/>
              </a:rPr>
              <a:t>¿</a:t>
            </a:r>
            <a:r>
              <a:rPr lang="en-US" sz="3600" dirty="0" smtClean="0">
                <a:solidFill>
                  <a:schemeClr val="tx1"/>
                </a:solidFill>
                <a:latin typeface="Arial" pitchFamily="34" charset="0"/>
                <a:cs typeface="Arial" pitchFamily="34" charset="0"/>
              </a:rPr>
              <a:t>)</a:t>
            </a:r>
          </a:p>
        </p:txBody>
      </p:sp>
    </p:spTree>
    <p:extLst>
      <p:ext uri="{BB962C8B-B14F-4D97-AF65-F5344CB8AC3E}">
        <p14:creationId xmlns:p14="http://schemas.microsoft.com/office/powerpoint/2010/main" val="40653138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Rectangle 68"/>
          <p:cNvSpPr/>
          <p:nvPr/>
        </p:nvSpPr>
        <p:spPr bwMode="auto">
          <a:xfrm>
            <a:off x="8539089" y="2851445"/>
            <a:ext cx="393896" cy="509493"/>
          </a:xfrm>
          <a:prstGeom prst="rect">
            <a:avLst/>
          </a:prstGeom>
          <a:solidFill>
            <a:schemeClr val="bg1">
              <a:lumMod val="95000"/>
            </a:schemeClr>
          </a:solidFill>
          <a:ln w="38100" cap="flat" cmpd="sng" algn="ctr">
            <a:solidFill>
              <a:schemeClr val="bg1">
                <a:lumMod val="50000"/>
              </a:schemeClr>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600" b="0" i="0" u="none" strike="noStrike" cap="none" normalizeH="0" baseline="0" dirty="0" smtClean="0">
              <a:ln>
                <a:noFill/>
              </a:ln>
              <a:solidFill>
                <a:srgbClr val="0000FF"/>
              </a:solidFill>
              <a:effectLst/>
              <a:latin typeface="Arial" pitchFamily="34" charset="0"/>
              <a:cs typeface="Arial" pitchFamily="34" charset="0"/>
            </a:endParaRPr>
          </a:p>
        </p:txBody>
      </p:sp>
      <p:sp>
        <p:nvSpPr>
          <p:cNvPr id="6" name="Title 5"/>
          <p:cNvSpPr>
            <a:spLocks noGrp="1"/>
          </p:cNvSpPr>
          <p:nvPr>
            <p:ph type="title"/>
          </p:nvPr>
        </p:nvSpPr>
        <p:spPr/>
        <p:txBody>
          <a:bodyPr/>
          <a:lstStyle/>
          <a:p>
            <a:r>
              <a:rPr lang="en-US" dirty="0" smtClean="0"/>
              <a:t>Muddy Children</a:t>
            </a:r>
            <a:endParaRPr lang="en-US" dirty="0"/>
          </a:p>
        </p:txBody>
      </p:sp>
      <p:sp>
        <p:nvSpPr>
          <p:cNvPr id="3" name="Slide Number Placeholder 2"/>
          <p:cNvSpPr>
            <a:spLocks noGrp="1"/>
          </p:cNvSpPr>
          <p:nvPr>
            <p:ph type="sldNum" sz="quarter" idx="11"/>
          </p:nvPr>
        </p:nvSpPr>
        <p:spPr/>
        <p:txBody>
          <a:bodyPr/>
          <a:lstStyle/>
          <a:p>
            <a:fld id="{0278A794-4692-4779-9EBA-A0B3349CB0A1}" type="slidenum">
              <a:rPr lang="en-US" smtClean="0"/>
              <a:pPr/>
              <a:t>7</a:t>
            </a:fld>
            <a:endParaRPr lang="en-US"/>
          </a:p>
        </p:txBody>
      </p:sp>
      <p:sp>
        <p:nvSpPr>
          <p:cNvPr id="2" name="Footer Placeholder 1"/>
          <p:cNvSpPr>
            <a:spLocks noGrp="1"/>
          </p:cNvSpPr>
          <p:nvPr>
            <p:ph type="ftr" sz="quarter" idx="4294967295"/>
          </p:nvPr>
        </p:nvSpPr>
        <p:spPr>
          <a:xfrm>
            <a:off x="3124200" y="6248400"/>
            <a:ext cx="2895600" cy="457200"/>
          </a:xfrm>
        </p:spPr>
        <p:txBody>
          <a:bodyPr/>
          <a:lstStyle/>
          <a:p>
            <a:r>
              <a:rPr lang="en-US" dirty="0" smtClean="0"/>
              <a:t>Distributed Computing though Combinatorial Topology</a:t>
            </a:r>
            <a:endParaRPr lang="en-US" dirty="0"/>
          </a:p>
        </p:txBody>
      </p:sp>
      <p:grpSp>
        <p:nvGrpSpPr>
          <p:cNvPr id="7" name="Group 50"/>
          <p:cNvGrpSpPr>
            <a:grpSpLocks/>
          </p:cNvGrpSpPr>
          <p:nvPr/>
        </p:nvGrpSpPr>
        <p:grpSpPr bwMode="auto">
          <a:xfrm>
            <a:off x="2461999" y="2936282"/>
            <a:ext cx="1447800" cy="1295400"/>
            <a:chOff x="3168" y="1824"/>
            <a:chExt cx="912" cy="816"/>
          </a:xfrm>
          <a:gradFill>
            <a:gsLst>
              <a:gs pos="10000">
                <a:schemeClr val="bg1"/>
              </a:gs>
              <a:gs pos="87000">
                <a:schemeClr val="tx1"/>
              </a:gs>
              <a:gs pos="100000">
                <a:schemeClr val="accent1">
                  <a:tint val="23500"/>
                  <a:satMod val="160000"/>
                </a:schemeClr>
              </a:gs>
            </a:gsLst>
            <a:lin ang="5400000" scaled="0"/>
          </a:gradFill>
        </p:grpSpPr>
        <p:sp>
          <p:nvSpPr>
            <p:cNvPr id="8" name="Freeform 51"/>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9" name="Freeform 52"/>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0" name="Freeform 53"/>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1" name="Freeform 54"/>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grpFill/>
            <a:ln w="38100">
              <a:solidFill>
                <a:schemeClr val="tx1"/>
              </a:solidFill>
              <a:round/>
              <a:headEnd/>
              <a:tailEnd/>
            </a:ln>
          </p:spPr>
          <p:txBody>
            <a:bodyPr wrap="none" anchor="ctr"/>
            <a:lstStyle/>
            <a:p>
              <a:endParaRPr lang="en-US" dirty="0">
                <a:latin typeface="Arial" pitchFamily="34" charset="0"/>
              </a:endParaRPr>
            </a:p>
          </p:txBody>
        </p:sp>
        <p:sp>
          <p:nvSpPr>
            <p:cNvPr id="12" name="Freeform 55"/>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grpFill/>
            <a:ln w="38100">
              <a:solidFill>
                <a:schemeClr val="tx1"/>
              </a:solidFill>
              <a:round/>
              <a:headEnd/>
              <a:tailEnd/>
            </a:ln>
          </p:spPr>
          <p:txBody>
            <a:bodyPr wrap="none" anchor="ctr"/>
            <a:lstStyle/>
            <a:p>
              <a:endParaRPr lang="en-US" dirty="0">
                <a:latin typeface="Arial" pitchFamily="34" charset="0"/>
              </a:endParaRPr>
            </a:p>
          </p:txBody>
        </p:sp>
        <p:sp>
          <p:nvSpPr>
            <p:cNvPr id="13" name="Freeform 56"/>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grpFill/>
            <a:ln w="38100">
              <a:solidFill>
                <a:schemeClr val="tx1"/>
              </a:solidFill>
              <a:round/>
              <a:headEnd/>
              <a:tailEnd/>
            </a:ln>
          </p:spPr>
          <p:txBody>
            <a:bodyPr wrap="none" anchor="ctr"/>
            <a:lstStyle/>
            <a:p>
              <a:endParaRPr lang="en-US" dirty="0">
                <a:latin typeface="Arial" pitchFamily="34" charset="0"/>
              </a:endParaRPr>
            </a:p>
          </p:txBody>
        </p:sp>
        <p:sp>
          <p:nvSpPr>
            <p:cNvPr id="14" name="Freeform 57"/>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5" name="Freeform 58"/>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6" name="Freeform 59"/>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grpSp>
      <p:grpSp>
        <p:nvGrpSpPr>
          <p:cNvPr id="27" name="Group 50"/>
          <p:cNvGrpSpPr>
            <a:grpSpLocks/>
          </p:cNvGrpSpPr>
          <p:nvPr/>
        </p:nvGrpSpPr>
        <p:grpSpPr bwMode="auto">
          <a:xfrm>
            <a:off x="1132005" y="3623575"/>
            <a:ext cx="1447800" cy="1295400"/>
            <a:chOff x="3168" y="1824"/>
            <a:chExt cx="912" cy="816"/>
          </a:xfrm>
        </p:grpSpPr>
        <p:sp>
          <p:nvSpPr>
            <p:cNvPr id="28" name="Freeform 51"/>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29" name="Freeform 52"/>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30" name="Freeform 53"/>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31" name="Freeform 54"/>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00FFFF"/>
            </a:solidFill>
            <a:ln w="38100">
              <a:solidFill>
                <a:schemeClr val="tx1"/>
              </a:solidFill>
              <a:round/>
              <a:headEnd/>
              <a:tailEnd/>
            </a:ln>
          </p:spPr>
          <p:txBody>
            <a:bodyPr wrap="none" anchor="ctr"/>
            <a:lstStyle/>
            <a:p>
              <a:endParaRPr lang="en-US" dirty="0">
                <a:latin typeface="Arial" pitchFamily="34" charset="0"/>
              </a:endParaRPr>
            </a:p>
          </p:txBody>
        </p:sp>
        <p:sp>
          <p:nvSpPr>
            <p:cNvPr id="32" name="Freeform 55"/>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00FFFF"/>
            </a:solidFill>
            <a:ln w="38100">
              <a:solidFill>
                <a:schemeClr val="tx1"/>
              </a:solidFill>
              <a:round/>
              <a:headEnd/>
              <a:tailEnd/>
            </a:ln>
          </p:spPr>
          <p:txBody>
            <a:bodyPr wrap="none" anchor="ctr"/>
            <a:lstStyle/>
            <a:p>
              <a:endParaRPr lang="en-US" dirty="0">
                <a:latin typeface="Arial" pitchFamily="34" charset="0"/>
              </a:endParaRPr>
            </a:p>
          </p:txBody>
        </p:sp>
        <p:sp>
          <p:nvSpPr>
            <p:cNvPr id="33" name="Freeform 56"/>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00FFFF"/>
            </a:solidFill>
            <a:ln w="38100">
              <a:solidFill>
                <a:schemeClr val="tx1"/>
              </a:solidFill>
              <a:round/>
              <a:headEnd/>
              <a:tailEnd/>
            </a:ln>
          </p:spPr>
          <p:txBody>
            <a:bodyPr wrap="none" anchor="ctr"/>
            <a:lstStyle/>
            <a:p>
              <a:endParaRPr lang="en-US" dirty="0">
                <a:latin typeface="Arial" pitchFamily="34" charset="0"/>
              </a:endParaRPr>
            </a:p>
          </p:txBody>
        </p:sp>
        <p:sp>
          <p:nvSpPr>
            <p:cNvPr id="34" name="Freeform 57"/>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35" name="Freeform 58"/>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36" name="Freeform 59"/>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grpSp>
      <p:grpSp>
        <p:nvGrpSpPr>
          <p:cNvPr id="39" name="Group 50"/>
          <p:cNvGrpSpPr>
            <a:grpSpLocks/>
          </p:cNvGrpSpPr>
          <p:nvPr/>
        </p:nvGrpSpPr>
        <p:grpSpPr bwMode="auto">
          <a:xfrm>
            <a:off x="3791992" y="2248989"/>
            <a:ext cx="1447800" cy="1295400"/>
            <a:chOff x="3168" y="1824"/>
            <a:chExt cx="912" cy="816"/>
          </a:xfrm>
          <a:gradFill>
            <a:gsLst>
              <a:gs pos="10000">
                <a:srgbClr val="FF7C80"/>
              </a:gs>
              <a:gs pos="87000">
                <a:schemeClr val="tx1"/>
              </a:gs>
              <a:gs pos="100000">
                <a:schemeClr val="accent1">
                  <a:tint val="23500"/>
                  <a:satMod val="160000"/>
                </a:schemeClr>
              </a:gs>
            </a:gsLst>
            <a:lin ang="5400000" scaled="0"/>
          </a:gradFill>
        </p:grpSpPr>
        <p:sp>
          <p:nvSpPr>
            <p:cNvPr id="40" name="Freeform 51"/>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41" name="Freeform 52"/>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42" name="Freeform 53"/>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43" name="Freeform 54"/>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grpFill/>
            <a:ln w="38100">
              <a:solidFill>
                <a:schemeClr val="tx1"/>
              </a:solidFill>
              <a:round/>
              <a:headEnd/>
              <a:tailEnd/>
            </a:ln>
          </p:spPr>
          <p:txBody>
            <a:bodyPr wrap="none" anchor="ctr"/>
            <a:lstStyle/>
            <a:p>
              <a:endParaRPr lang="en-US" dirty="0">
                <a:latin typeface="Arial" pitchFamily="34" charset="0"/>
              </a:endParaRPr>
            </a:p>
          </p:txBody>
        </p:sp>
        <p:sp>
          <p:nvSpPr>
            <p:cNvPr id="44" name="Freeform 55"/>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grpFill/>
            <a:ln w="38100">
              <a:solidFill>
                <a:schemeClr val="tx1"/>
              </a:solidFill>
              <a:round/>
              <a:headEnd/>
              <a:tailEnd/>
            </a:ln>
          </p:spPr>
          <p:txBody>
            <a:bodyPr wrap="none" anchor="ctr"/>
            <a:lstStyle/>
            <a:p>
              <a:endParaRPr lang="en-US" dirty="0">
                <a:latin typeface="Arial" pitchFamily="34" charset="0"/>
              </a:endParaRPr>
            </a:p>
          </p:txBody>
        </p:sp>
        <p:sp>
          <p:nvSpPr>
            <p:cNvPr id="45" name="Freeform 56"/>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grpFill/>
            <a:ln w="38100">
              <a:solidFill>
                <a:schemeClr val="tx1"/>
              </a:solidFill>
              <a:round/>
              <a:headEnd/>
              <a:tailEnd/>
            </a:ln>
          </p:spPr>
          <p:txBody>
            <a:bodyPr wrap="none" anchor="ctr"/>
            <a:lstStyle/>
            <a:p>
              <a:endParaRPr lang="en-US" dirty="0">
                <a:latin typeface="Arial" pitchFamily="34" charset="0"/>
              </a:endParaRPr>
            </a:p>
          </p:txBody>
        </p:sp>
        <p:sp>
          <p:nvSpPr>
            <p:cNvPr id="46" name="Freeform 57"/>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47" name="Freeform 58"/>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48" name="Freeform 59"/>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grpSp>
      <p:grpSp>
        <p:nvGrpSpPr>
          <p:cNvPr id="49" name="Group 60"/>
          <p:cNvGrpSpPr>
            <a:grpSpLocks/>
          </p:cNvGrpSpPr>
          <p:nvPr/>
        </p:nvGrpSpPr>
        <p:grpSpPr bwMode="auto">
          <a:xfrm flipH="1">
            <a:off x="6578399" y="4129063"/>
            <a:ext cx="1447800" cy="1295400"/>
            <a:chOff x="3168" y="1824"/>
            <a:chExt cx="912" cy="816"/>
          </a:xfrm>
        </p:grpSpPr>
        <p:sp>
          <p:nvSpPr>
            <p:cNvPr id="50" name="Freeform 61"/>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51" name="Freeform 62"/>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52" name="Freeform 63"/>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53" name="Freeform 64"/>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tx1"/>
              </a:solidFill>
              <a:round/>
              <a:headEnd/>
              <a:tailEnd/>
            </a:ln>
          </p:spPr>
          <p:txBody>
            <a:bodyPr wrap="none" anchor="ctr"/>
            <a:lstStyle/>
            <a:p>
              <a:endParaRPr lang="en-US" dirty="0">
                <a:latin typeface="Arial" pitchFamily="34" charset="0"/>
              </a:endParaRPr>
            </a:p>
          </p:txBody>
        </p:sp>
        <p:sp>
          <p:nvSpPr>
            <p:cNvPr id="54" name="Freeform 65"/>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tx1"/>
              </a:solidFill>
              <a:round/>
              <a:headEnd/>
              <a:tailEnd/>
            </a:ln>
          </p:spPr>
          <p:txBody>
            <a:bodyPr wrap="none" anchor="ctr"/>
            <a:lstStyle/>
            <a:p>
              <a:endParaRPr lang="en-US" dirty="0">
                <a:latin typeface="Arial" pitchFamily="34" charset="0"/>
              </a:endParaRPr>
            </a:p>
          </p:txBody>
        </p:sp>
        <p:sp>
          <p:nvSpPr>
            <p:cNvPr id="55" name="Freeform 66"/>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tx1"/>
              </a:solidFill>
              <a:round/>
              <a:headEnd/>
              <a:tailEnd/>
            </a:ln>
          </p:spPr>
          <p:txBody>
            <a:bodyPr wrap="none" anchor="ctr"/>
            <a:lstStyle/>
            <a:p>
              <a:endParaRPr lang="en-US" dirty="0">
                <a:latin typeface="Arial" pitchFamily="34" charset="0"/>
              </a:endParaRPr>
            </a:p>
          </p:txBody>
        </p:sp>
        <p:sp>
          <p:nvSpPr>
            <p:cNvPr id="56" name="Freeform 67"/>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57" name="Freeform 68"/>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58" name="Freeform 69"/>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grpSp>
      <p:sp>
        <p:nvSpPr>
          <p:cNvPr id="59" name="Rounded Rectangular Callout 58"/>
          <p:cNvSpPr/>
          <p:nvPr/>
        </p:nvSpPr>
        <p:spPr bwMode="auto">
          <a:xfrm>
            <a:off x="2351205" y="5157763"/>
            <a:ext cx="4054096" cy="1328023"/>
          </a:xfrm>
          <a:prstGeom prst="wedgeRoundRectCallout">
            <a:avLst>
              <a:gd name="adj1" fmla="val 58805"/>
              <a:gd name="adj2" fmla="val -49786"/>
              <a:gd name="adj3" fmla="val 16667"/>
            </a:avLst>
          </a:prstGeom>
          <a:solidFill>
            <a:schemeClr val="bg1">
              <a:lumMod val="95000"/>
            </a:schemeClr>
          </a:solid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600" b="0" i="0" u="none" strike="noStrike" cap="none" normalizeH="0" baseline="0" dirty="0" smtClean="0">
                <a:ln>
                  <a:noFill/>
                </a:ln>
                <a:solidFill>
                  <a:srgbClr val="0000FF"/>
                </a:solidFill>
                <a:effectLst/>
                <a:latin typeface="Arial" pitchFamily="34" charset="0"/>
                <a:cs typeface="Arial" pitchFamily="34" charset="0"/>
              </a:rPr>
              <a:t>At least one of you is dirty!</a:t>
            </a:r>
          </a:p>
        </p:txBody>
      </p:sp>
      <p:sp>
        <p:nvSpPr>
          <p:cNvPr id="65" name="Rounded Rectangle 64"/>
          <p:cNvSpPr/>
          <p:nvPr/>
        </p:nvSpPr>
        <p:spPr bwMode="auto">
          <a:xfrm>
            <a:off x="6348099" y="1991100"/>
            <a:ext cx="1449057" cy="715089"/>
          </a:xfrm>
          <a:prstGeom prst="roundRect">
            <a:avLst/>
          </a:prstGeom>
          <a:solidFill>
            <a:schemeClr val="tx1"/>
          </a:solidFill>
          <a:ln w="38100" cap="flat" cmpd="sng" algn="ctr">
            <a:solidFill>
              <a:srgbClr val="0000FF"/>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600" b="0" i="0" u="none" strike="noStrike" cap="none" normalizeH="0" baseline="0" dirty="0" smtClean="0">
                <a:ln>
                  <a:noFill/>
                </a:ln>
                <a:solidFill>
                  <a:srgbClr val="FF0000"/>
                </a:solidFill>
                <a:effectLst/>
                <a:latin typeface="Arial" pitchFamily="34" charset="0"/>
                <a:cs typeface="Arial" pitchFamily="34" charset="0"/>
              </a:rPr>
              <a:t>12:00</a:t>
            </a:r>
          </a:p>
        </p:txBody>
      </p:sp>
      <p:sp>
        <p:nvSpPr>
          <p:cNvPr id="67" name="Freeform 66"/>
          <p:cNvSpPr/>
          <p:nvPr/>
        </p:nvSpPr>
        <p:spPr bwMode="auto">
          <a:xfrm>
            <a:off x="7568418" y="2743200"/>
            <a:ext cx="1069145" cy="416377"/>
          </a:xfrm>
          <a:custGeom>
            <a:avLst/>
            <a:gdLst>
              <a:gd name="connsiteX0" fmla="*/ 0 w 1069145"/>
              <a:gd name="connsiteY0" fmla="*/ 0 h 416377"/>
              <a:gd name="connsiteX1" fmla="*/ 534573 w 1069145"/>
              <a:gd name="connsiteY1" fmla="*/ 379828 h 416377"/>
              <a:gd name="connsiteX2" fmla="*/ 1069145 w 1069145"/>
              <a:gd name="connsiteY2" fmla="*/ 379828 h 416377"/>
            </a:gdLst>
            <a:ahLst/>
            <a:cxnLst>
              <a:cxn ang="0">
                <a:pos x="connsiteX0" y="connsiteY0"/>
              </a:cxn>
              <a:cxn ang="0">
                <a:pos x="connsiteX1" y="connsiteY1"/>
              </a:cxn>
              <a:cxn ang="0">
                <a:pos x="connsiteX2" y="connsiteY2"/>
              </a:cxn>
            </a:cxnLst>
            <a:rect l="l" t="t" r="r" b="b"/>
            <a:pathLst>
              <a:path w="1069145" h="416377">
                <a:moveTo>
                  <a:pt x="0" y="0"/>
                </a:moveTo>
                <a:cubicBezTo>
                  <a:pt x="178191" y="158261"/>
                  <a:pt x="356382" y="316523"/>
                  <a:pt x="534573" y="379828"/>
                </a:cubicBezTo>
                <a:cubicBezTo>
                  <a:pt x="712764" y="443133"/>
                  <a:pt x="890954" y="411480"/>
                  <a:pt x="1069145" y="379828"/>
                </a:cubicBezTo>
              </a:path>
            </a:pathLst>
          </a:custGeom>
          <a:noFill/>
          <a:ln w="38100" cap="flat" cmpd="sng" algn="ctr">
            <a:solidFill>
              <a:schemeClr val="bg1">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dirty="0" smtClean="0">
              <a:ln>
                <a:noFill/>
              </a:ln>
              <a:solidFill>
                <a:srgbClr val="0000FF"/>
              </a:solidFill>
              <a:effectLst/>
              <a:latin typeface="Arial" pitchFamily="34" charset="0"/>
            </a:endParaRPr>
          </a:p>
        </p:txBody>
      </p:sp>
      <p:sp>
        <p:nvSpPr>
          <p:cNvPr id="68" name="Chord 67"/>
          <p:cNvSpPr/>
          <p:nvPr/>
        </p:nvSpPr>
        <p:spPr bwMode="auto">
          <a:xfrm>
            <a:off x="8637563" y="2987543"/>
            <a:ext cx="175846" cy="175846"/>
          </a:xfrm>
          <a:prstGeom prst="chord">
            <a:avLst/>
          </a:prstGeom>
          <a:solidFill>
            <a:schemeClr val="bg1">
              <a:lumMod val="95000"/>
            </a:schemeClr>
          </a:solidFill>
          <a:ln w="38100" cap="flat" cmpd="sng" algn="ctr">
            <a:solidFill>
              <a:schemeClr val="bg1">
                <a:lumMod val="50000"/>
              </a:schemeClr>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600" b="0" i="0" u="none" strike="noStrike" cap="none" normalizeH="0" baseline="0" dirty="0" smtClean="0">
              <a:ln>
                <a:noFill/>
              </a:ln>
              <a:solidFill>
                <a:srgbClr val="0000FF"/>
              </a:solidFill>
              <a:effectLst/>
              <a:latin typeface="Arial" pitchFamily="34" charset="0"/>
              <a:cs typeface="Arial" pitchFamily="34" charset="0"/>
            </a:endParaRPr>
          </a:p>
        </p:txBody>
      </p:sp>
    </p:spTree>
    <p:extLst>
      <p:ext uri="{BB962C8B-B14F-4D97-AF65-F5344CB8AC3E}">
        <p14:creationId xmlns:p14="http://schemas.microsoft.com/office/powerpoint/2010/main" val="125203391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Strict Carrier Maps</a:t>
            </a:r>
            <a:endParaRPr lang="en-US" dirty="0"/>
          </a:p>
        </p:txBody>
      </p:sp>
      <p:sp>
        <p:nvSpPr>
          <p:cNvPr id="4" name="Slide Number Placeholder 3"/>
          <p:cNvSpPr>
            <a:spLocks noGrp="1"/>
          </p:cNvSpPr>
          <p:nvPr>
            <p:ph type="sldNum" sz="quarter" idx="12"/>
          </p:nvPr>
        </p:nvSpPr>
        <p:spPr/>
        <p:txBody>
          <a:bodyPr/>
          <a:lstStyle/>
          <a:p>
            <a:fld id="{E43608CE-920D-4F6F-98C9-0491388AB413}" type="slidenum">
              <a:rPr lang="en-US" smtClean="0"/>
              <a:pPr/>
              <a:t>70</a:t>
            </a:fld>
            <a:endParaRPr lang="en-US" dirty="0"/>
          </a:p>
        </p:txBody>
      </p:sp>
      <p:sp>
        <p:nvSpPr>
          <p:cNvPr id="95" name="Footer Placeholder 94"/>
          <p:cNvSpPr>
            <a:spLocks noGrp="1"/>
          </p:cNvSpPr>
          <p:nvPr>
            <p:ph type="ftr" sz="quarter" idx="11"/>
          </p:nvPr>
        </p:nvSpPr>
        <p:spPr/>
        <p:txBody>
          <a:bodyPr/>
          <a:lstStyle/>
          <a:p>
            <a:r>
              <a:rPr lang="en-US" smtClean="0"/>
              <a:t>Distributed Computing through Combinatorial Topology</a:t>
            </a:r>
            <a:endParaRPr lang="en-US"/>
          </a:p>
        </p:txBody>
      </p:sp>
      <p:grpSp>
        <p:nvGrpSpPr>
          <p:cNvPr id="3" name="Group 2"/>
          <p:cNvGrpSpPr/>
          <p:nvPr/>
        </p:nvGrpSpPr>
        <p:grpSpPr>
          <a:xfrm>
            <a:off x="1343357" y="1960775"/>
            <a:ext cx="6935264" cy="1519892"/>
            <a:chOff x="1312219" y="1960775"/>
            <a:chExt cx="6935264" cy="1519892"/>
          </a:xfrm>
        </p:grpSpPr>
        <p:grpSp>
          <p:nvGrpSpPr>
            <p:cNvPr id="20" name="Group 100"/>
            <p:cNvGrpSpPr>
              <a:grpSpLocks/>
            </p:cNvGrpSpPr>
            <p:nvPr/>
          </p:nvGrpSpPr>
          <p:grpSpPr bwMode="auto">
            <a:xfrm>
              <a:off x="5648432" y="2110655"/>
              <a:ext cx="1909763" cy="1228725"/>
              <a:chOff x="3725" y="2082"/>
              <a:chExt cx="1203" cy="774"/>
            </a:xfrm>
          </p:grpSpPr>
          <p:sp>
            <p:nvSpPr>
              <p:cNvPr id="21" name="Freeform 101"/>
              <p:cNvSpPr>
                <a:spLocks/>
              </p:cNvSpPr>
              <p:nvPr/>
            </p:nvSpPr>
            <p:spPr bwMode="auto">
              <a:xfrm>
                <a:off x="4033" y="2139"/>
                <a:ext cx="171" cy="177"/>
              </a:xfrm>
              <a:custGeom>
                <a:avLst/>
                <a:gdLst/>
                <a:ahLst/>
                <a:cxnLst>
                  <a:cxn ang="0">
                    <a:pos x="0" y="0"/>
                  </a:cxn>
                  <a:cxn ang="0">
                    <a:pos x="15" y="0"/>
                  </a:cxn>
                  <a:cxn ang="0">
                    <a:pos x="38" y="8"/>
                  </a:cxn>
                  <a:cxn ang="0">
                    <a:pos x="61" y="15"/>
                  </a:cxn>
                  <a:cxn ang="0">
                    <a:pos x="76" y="30"/>
                  </a:cxn>
                  <a:cxn ang="0">
                    <a:pos x="99" y="46"/>
                  </a:cxn>
                  <a:cxn ang="0">
                    <a:pos x="114" y="61"/>
                  </a:cxn>
                  <a:cxn ang="0">
                    <a:pos x="129" y="76"/>
                  </a:cxn>
                  <a:cxn ang="0">
                    <a:pos x="145" y="99"/>
                  </a:cxn>
                  <a:cxn ang="0">
                    <a:pos x="160" y="114"/>
                  </a:cxn>
                  <a:cxn ang="0">
                    <a:pos x="168" y="129"/>
                  </a:cxn>
                  <a:cxn ang="0">
                    <a:pos x="183" y="152"/>
                  </a:cxn>
                  <a:cxn ang="0">
                    <a:pos x="183" y="175"/>
                  </a:cxn>
                  <a:cxn ang="0">
                    <a:pos x="190" y="190"/>
                  </a:cxn>
                  <a:cxn ang="0">
                    <a:pos x="198" y="213"/>
                  </a:cxn>
                </a:cxnLst>
                <a:rect l="0" t="0" r="r" b="b"/>
                <a:pathLst>
                  <a:path w="199" h="214">
                    <a:moveTo>
                      <a:pt x="0" y="0"/>
                    </a:moveTo>
                    <a:lnTo>
                      <a:pt x="15" y="0"/>
                    </a:lnTo>
                    <a:lnTo>
                      <a:pt x="38" y="8"/>
                    </a:lnTo>
                    <a:lnTo>
                      <a:pt x="61" y="15"/>
                    </a:lnTo>
                    <a:lnTo>
                      <a:pt x="76" y="30"/>
                    </a:lnTo>
                    <a:lnTo>
                      <a:pt x="99" y="46"/>
                    </a:lnTo>
                    <a:lnTo>
                      <a:pt x="114" y="61"/>
                    </a:lnTo>
                    <a:lnTo>
                      <a:pt x="129" y="76"/>
                    </a:lnTo>
                    <a:lnTo>
                      <a:pt x="145" y="99"/>
                    </a:lnTo>
                    <a:lnTo>
                      <a:pt x="160" y="114"/>
                    </a:lnTo>
                    <a:lnTo>
                      <a:pt x="168" y="129"/>
                    </a:lnTo>
                    <a:lnTo>
                      <a:pt x="183" y="152"/>
                    </a:lnTo>
                    <a:lnTo>
                      <a:pt x="183" y="175"/>
                    </a:lnTo>
                    <a:lnTo>
                      <a:pt x="190" y="190"/>
                    </a:lnTo>
                    <a:lnTo>
                      <a:pt x="198" y="213"/>
                    </a:lnTo>
                  </a:path>
                </a:pathLst>
              </a:custGeom>
              <a:noFill/>
              <a:ln w="12700" cap="rnd" cmpd="sng">
                <a:solidFill>
                  <a:srgbClr val="000000"/>
                </a:solidFill>
                <a:prstDash val="solid"/>
                <a:round/>
                <a:headEnd type="none" w="med" len="med"/>
                <a:tailEnd type="none" w="med" len="med"/>
              </a:ln>
              <a:effectLst/>
            </p:spPr>
            <p:txBody>
              <a:bodyPr/>
              <a:lstStyle/>
              <a:p>
                <a:endParaRPr lang="en-US" dirty="0"/>
              </a:p>
            </p:txBody>
          </p:sp>
          <p:sp>
            <p:nvSpPr>
              <p:cNvPr id="22" name="Oval 102"/>
              <p:cNvSpPr>
                <a:spLocks noChangeArrowheads="1"/>
              </p:cNvSpPr>
              <p:nvPr/>
            </p:nvSpPr>
            <p:spPr bwMode="auto">
              <a:xfrm>
                <a:off x="3978" y="2670"/>
                <a:ext cx="26" cy="31"/>
              </a:xfrm>
              <a:prstGeom prst="ellipse">
                <a:avLst/>
              </a:prstGeom>
              <a:noFill/>
              <a:ln w="12700">
                <a:solidFill>
                  <a:srgbClr val="000000"/>
                </a:solidFill>
                <a:round/>
                <a:headEnd/>
                <a:tailEnd/>
              </a:ln>
              <a:effectLst/>
            </p:spPr>
            <p:txBody>
              <a:bodyPr wrap="none" anchor="ctr"/>
              <a:lstStyle/>
              <a:p>
                <a:endParaRPr lang="en-US" dirty="0"/>
              </a:p>
            </p:txBody>
          </p:sp>
          <p:sp>
            <p:nvSpPr>
              <p:cNvPr id="23" name="Oval 103"/>
              <p:cNvSpPr>
                <a:spLocks noChangeArrowheads="1"/>
              </p:cNvSpPr>
              <p:nvPr/>
            </p:nvSpPr>
            <p:spPr bwMode="auto">
              <a:xfrm>
                <a:off x="3803" y="2481"/>
                <a:ext cx="32" cy="32"/>
              </a:xfrm>
              <a:prstGeom prst="ellipse">
                <a:avLst/>
              </a:prstGeom>
              <a:solidFill>
                <a:schemeClr val="tx2"/>
              </a:solidFill>
              <a:ln w="12700">
                <a:solidFill>
                  <a:srgbClr val="000000"/>
                </a:solidFill>
                <a:round/>
                <a:headEnd/>
                <a:tailEnd/>
              </a:ln>
              <a:effectLst/>
            </p:spPr>
            <p:txBody>
              <a:bodyPr wrap="none" anchor="ctr"/>
              <a:lstStyle/>
              <a:p>
                <a:endParaRPr lang="en-US" dirty="0"/>
              </a:p>
            </p:txBody>
          </p:sp>
          <p:sp>
            <p:nvSpPr>
              <p:cNvPr id="24" name="Oval 104"/>
              <p:cNvSpPr>
                <a:spLocks noChangeArrowheads="1"/>
              </p:cNvSpPr>
              <p:nvPr/>
            </p:nvSpPr>
            <p:spPr bwMode="auto">
              <a:xfrm>
                <a:off x="4252" y="2733"/>
                <a:ext cx="32" cy="38"/>
              </a:xfrm>
              <a:prstGeom prst="ellipse">
                <a:avLst/>
              </a:prstGeom>
              <a:noFill/>
              <a:ln w="12700">
                <a:solidFill>
                  <a:srgbClr val="000000"/>
                </a:solidFill>
                <a:round/>
                <a:headEnd/>
                <a:tailEnd/>
              </a:ln>
              <a:effectLst/>
            </p:spPr>
            <p:txBody>
              <a:bodyPr wrap="none" anchor="ctr"/>
              <a:lstStyle/>
              <a:p>
                <a:endParaRPr lang="en-US" dirty="0"/>
              </a:p>
            </p:txBody>
          </p:sp>
          <p:sp>
            <p:nvSpPr>
              <p:cNvPr id="25" name="Oval 105"/>
              <p:cNvSpPr>
                <a:spLocks noChangeArrowheads="1"/>
              </p:cNvSpPr>
              <p:nvPr/>
            </p:nvSpPr>
            <p:spPr bwMode="auto">
              <a:xfrm>
                <a:off x="3725" y="2092"/>
                <a:ext cx="1196" cy="760"/>
              </a:xfrm>
              <a:prstGeom prst="ellipse">
                <a:avLst/>
              </a:prstGeom>
              <a:gradFill rotWithShape="0">
                <a:gsLst>
                  <a:gs pos="0">
                    <a:srgbClr val="7FFF00">
                      <a:gamma/>
                      <a:shade val="0"/>
                      <a:invGamma/>
                    </a:srgbClr>
                  </a:gs>
                  <a:gs pos="100000">
                    <a:srgbClr val="7FFF00"/>
                  </a:gs>
                </a:gsLst>
                <a:path path="shape">
                  <a:fillToRect l="50000" t="50000" r="50000" b="50000"/>
                </a:path>
              </a:gradFill>
              <a:ln w="12700">
                <a:solidFill>
                  <a:schemeClr val="tx2"/>
                </a:solidFill>
                <a:round/>
                <a:headEnd/>
                <a:tailEnd/>
              </a:ln>
              <a:effectLst/>
            </p:spPr>
            <p:txBody>
              <a:bodyPr wrap="none" anchor="ctr"/>
              <a:lstStyle/>
              <a:p>
                <a:endParaRPr lang="en-US" dirty="0"/>
              </a:p>
            </p:txBody>
          </p:sp>
          <p:sp>
            <p:nvSpPr>
              <p:cNvPr id="26" name="Oval 106"/>
              <p:cNvSpPr>
                <a:spLocks noChangeArrowheads="1"/>
              </p:cNvSpPr>
              <p:nvPr/>
            </p:nvSpPr>
            <p:spPr bwMode="auto">
              <a:xfrm>
                <a:off x="3767" y="2120"/>
                <a:ext cx="1106" cy="679"/>
              </a:xfrm>
              <a:prstGeom prst="ellipse">
                <a:avLst/>
              </a:prstGeom>
              <a:gradFill rotWithShape="0">
                <a:gsLst>
                  <a:gs pos="0">
                    <a:srgbClr val="7FFF00">
                      <a:gamma/>
                      <a:shade val="29804"/>
                      <a:invGamma/>
                    </a:srgbClr>
                  </a:gs>
                  <a:gs pos="100000">
                    <a:srgbClr val="7FFF00"/>
                  </a:gs>
                </a:gsLst>
                <a:path path="shape">
                  <a:fillToRect l="50000" t="50000" r="50000" b="50000"/>
                </a:path>
              </a:gradFill>
              <a:ln w="12700">
                <a:noFill/>
                <a:round/>
                <a:headEnd/>
                <a:tailEnd/>
              </a:ln>
              <a:effectLst/>
            </p:spPr>
            <p:txBody>
              <a:bodyPr wrap="none" anchor="ctr"/>
              <a:lstStyle/>
              <a:p>
                <a:endParaRPr lang="en-US" dirty="0"/>
              </a:p>
            </p:txBody>
          </p:sp>
          <p:sp>
            <p:nvSpPr>
              <p:cNvPr id="27" name="Freeform 107"/>
              <p:cNvSpPr>
                <a:spLocks/>
              </p:cNvSpPr>
              <p:nvPr/>
            </p:nvSpPr>
            <p:spPr bwMode="auto">
              <a:xfrm>
                <a:off x="4274" y="2604"/>
                <a:ext cx="47" cy="246"/>
              </a:xfrm>
              <a:custGeom>
                <a:avLst/>
                <a:gdLst/>
                <a:ahLst/>
                <a:cxnLst>
                  <a:cxn ang="0">
                    <a:pos x="39" y="0"/>
                  </a:cxn>
                  <a:cxn ang="0">
                    <a:pos x="23" y="38"/>
                  </a:cxn>
                  <a:cxn ang="0">
                    <a:pos x="8" y="76"/>
                  </a:cxn>
                  <a:cxn ang="0">
                    <a:pos x="0" y="114"/>
                  </a:cxn>
                  <a:cxn ang="0">
                    <a:pos x="0" y="160"/>
                  </a:cxn>
                  <a:cxn ang="0">
                    <a:pos x="0" y="198"/>
                  </a:cxn>
                  <a:cxn ang="0">
                    <a:pos x="8" y="236"/>
                  </a:cxn>
                  <a:cxn ang="0">
                    <a:pos x="23" y="267"/>
                  </a:cxn>
                  <a:cxn ang="0">
                    <a:pos x="54" y="297"/>
                  </a:cxn>
                </a:cxnLst>
                <a:rect l="0" t="0" r="r" b="b"/>
                <a:pathLst>
                  <a:path w="55" h="298">
                    <a:moveTo>
                      <a:pt x="39" y="0"/>
                    </a:moveTo>
                    <a:lnTo>
                      <a:pt x="23" y="38"/>
                    </a:lnTo>
                    <a:lnTo>
                      <a:pt x="8" y="76"/>
                    </a:lnTo>
                    <a:lnTo>
                      <a:pt x="0" y="114"/>
                    </a:lnTo>
                    <a:lnTo>
                      <a:pt x="0" y="160"/>
                    </a:lnTo>
                    <a:lnTo>
                      <a:pt x="0" y="198"/>
                    </a:lnTo>
                    <a:lnTo>
                      <a:pt x="8" y="236"/>
                    </a:lnTo>
                    <a:lnTo>
                      <a:pt x="23" y="267"/>
                    </a:lnTo>
                    <a:lnTo>
                      <a:pt x="54" y="297"/>
                    </a:lnTo>
                  </a:path>
                </a:pathLst>
              </a:custGeom>
              <a:noFill/>
              <a:ln w="12700" cap="rnd" cmpd="sng">
                <a:solidFill>
                  <a:srgbClr val="000000"/>
                </a:solidFill>
                <a:prstDash val="solid"/>
                <a:round/>
                <a:headEnd type="none" w="med" len="med"/>
                <a:tailEnd type="none" w="med" len="med"/>
              </a:ln>
              <a:effectLst/>
            </p:spPr>
            <p:txBody>
              <a:bodyPr/>
              <a:lstStyle/>
              <a:p>
                <a:endParaRPr lang="en-US" dirty="0"/>
              </a:p>
            </p:txBody>
          </p:sp>
          <p:sp>
            <p:nvSpPr>
              <p:cNvPr id="28" name="Freeform 108"/>
              <p:cNvSpPr>
                <a:spLocks/>
              </p:cNvSpPr>
              <p:nvPr/>
            </p:nvSpPr>
            <p:spPr bwMode="auto">
              <a:xfrm>
                <a:off x="3968" y="2566"/>
                <a:ext cx="164" cy="209"/>
              </a:xfrm>
              <a:custGeom>
                <a:avLst/>
                <a:gdLst/>
                <a:ahLst/>
                <a:cxnLst>
                  <a:cxn ang="0">
                    <a:pos x="190" y="0"/>
                  </a:cxn>
                  <a:cxn ang="0">
                    <a:pos x="152" y="15"/>
                  </a:cxn>
                  <a:cxn ang="0">
                    <a:pos x="114" y="38"/>
                  </a:cxn>
                  <a:cxn ang="0">
                    <a:pos x="84" y="68"/>
                  </a:cxn>
                  <a:cxn ang="0">
                    <a:pos x="61" y="99"/>
                  </a:cxn>
                  <a:cxn ang="0">
                    <a:pos x="23" y="175"/>
                  </a:cxn>
                  <a:cxn ang="0">
                    <a:pos x="0" y="251"/>
                  </a:cxn>
                </a:cxnLst>
                <a:rect l="0" t="0" r="r" b="b"/>
                <a:pathLst>
                  <a:path w="191" h="252">
                    <a:moveTo>
                      <a:pt x="190" y="0"/>
                    </a:moveTo>
                    <a:lnTo>
                      <a:pt x="152" y="15"/>
                    </a:lnTo>
                    <a:lnTo>
                      <a:pt x="114" y="38"/>
                    </a:lnTo>
                    <a:lnTo>
                      <a:pt x="84" y="68"/>
                    </a:lnTo>
                    <a:lnTo>
                      <a:pt x="61" y="99"/>
                    </a:lnTo>
                    <a:lnTo>
                      <a:pt x="23" y="175"/>
                    </a:lnTo>
                    <a:lnTo>
                      <a:pt x="0" y="251"/>
                    </a:lnTo>
                  </a:path>
                </a:pathLst>
              </a:custGeom>
              <a:noFill/>
              <a:ln w="12700" cap="rnd" cmpd="sng">
                <a:solidFill>
                  <a:srgbClr val="000000"/>
                </a:solidFill>
                <a:prstDash val="solid"/>
                <a:round/>
                <a:headEnd type="none" w="med" len="med"/>
                <a:tailEnd type="none" w="med" len="med"/>
              </a:ln>
              <a:effectLst/>
            </p:spPr>
            <p:txBody>
              <a:bodyPr/>
              <a:lstStyle/>
              <a:p>
                <a:endParaRPr lang="en-US" dirty="0"/>
              </a:p>
            </p:txBody>
          </p:sp>
          <p:sp>
            <p:nvSpPr>
              <p:cNvPr id="29" name="Freeform 109"/>
              <p:cNvSpPr>
                <a:spLocks/>
              </p:cNvSpPr>
              <p:nvPr/>
            </p:nvSpPr>
            <p:spPr bwMode="auto">
              <a:xfrm>
                <a:off x="3975" y="2460"/>
                <a:ext cx="53" cy="214"/>
              </a:xfrm>
              <a:custGeom>
                <a:avLst/>
                <a:gdLst/>
                <a:ahLst/>
                <a:cxnLst>
                  <a:cxn ang="0">
                    <a:pos x="61" y="0"/>
                  </a:cxn>
                  <a:cxn ang="0">
                    <a:pos x="61" y="0"/>
                  </a:cxn>
                  <a:cxn ang="0">
                    <a:pos x="38" y="23"/>
                  </a:cxn>
                  <a:cxn ang="0">
                    <a:pos x="23" y="61"/>
                  </a:cxn>
                  <a:cxn ang="0">
                    <a:pos x="8" y="99"/>
                  </a:cxn>
                  <a:cxn ang="0">
                    <a:pos x="0" y="144"/>
                  </a:cxn>
                  <a:cxn ang="0">
                    <a:pos x="0" y="190"/>
                  </a:cxn>
                  <a:cxn ang="0">
                    <a:pos x="8" y="228"/>
                  </a:cxn>
                  <a:cxn ang="0">
                    <a:pos x="23" y="258"/>
                  </a:cxn>
                </a:cxnLst>
                <a:rect l="0" t="0" r="r" b="b"/>
                <a:pathLst>
                  <a:path w="62" h="259">
                    <a:moveTo>
                      <a:pt x="61" y="0"/>
                    </a:moveTo>
                    <a:lnTo>
                      <a:pt x="61" y="0"/>
                    </a:lnTo>
                    <a:lnTo>
                      <a:pt x="38" y="23"/>
                    </a:lnTo>
                    <a:lnTo>
                      <a:pt x="23" y="61"/>
                    </a:lnTo>
                    <a:lnTo>
                      <a:pt x="8" y="99"/>
                    </a:lnTo>
                    <a:lnTo>
                      <a:pt x="0" y="144"/>
                    </a:lnTo>
                    <a:lnTo>
                      <a:pt x="0" y="190"/>
                    </a:lnTo>
                    <a:lnTo>
                      <a:pt x="8" y="228"/>
                    </a:lnTo>
                    <a:lnTo>
                      <a:pt x="23" y="258"/>
                    </a:lnTo>
                  </a:path>
                </a:pathLst>
              </a:custGeom>
              <a:noFill/>
              <a:ln w="12700" cap="rnd" cmpd="sng">
                <a:solidFill>
                  <a:srgbClr val="000000"/>
                </a:solidFill>
                <a:prstDash val="solid"/>
                <a:round/>
                <a:headEnd type="none" w="med" len="med"/>
                <a:tailEnd type="none" w="med" len="med"/>
              </a:ln>
              <a:effectLst/>
            </p:spPr>
            <p:txBody>
              <a:bodyPr/>
              <a:lstStyle/>
              <a:p>
                <a:endParaRPr lang="en-US" dirty="0"/>
              </a:p>
            </p:txBody>
          </p:sp>
          <p:sp>
            <p:nvSpPr>
              <p:cNvPr id="30" name="Freeform 110"/>
              <p:cNvSpPr>
                <a:spLocks/>
              </p:cNvSpPr>
              <p:nvPr/>
            </p:nvSpPr>
            <p:spPr bwMode="auto">
              <a:xfrm>
                <a:off x="4365" y="2132"/>
                <a:ext cx="255" cy="158"/>
              </a:xfrm>
              <a:custGeom>
                <a:avLst/>
                <a:gdLst/>
                <a:ahLst/>
                <a:cxnLst>
                  <a:cxn ang="0">
                    <a:pos x="296" y="0"/>
                  </a:cxn>
                  <a:cxn ang="0">
                    <a:pos x="296" y="0"/>
                  </a:cxn>
                  <a:cxn ang="0">
                    <a:pos x="243" y="0"/>
                  </a:cxn>
                  <a:cxn ang="0">
                    <a:pos x="197" y="8"/>
                  </a:cxn>
                  <a:cxn ang="0">
                    <a:pos x="152" y="23"/>
                  </a:cxn>
                  <a:cxn ang="0">
                    <a:pos x="106" y="53"/>
                  </a:cxn>
                  <a:cxn ang="0">
                    <a:pos x="61" y="106"/>
                  </a:cxn>
                  <a:cxn ang="0">
                    <a:pos x="15" y="160"/>
                  </a:cxn>
                  <a:cxn ang="0">
                    <a:pos x="0" y="190"/>
                  </a:cxn>
                </a:cxnLst>
                <a:rect l="0" t="0" r="r" b="b"/>
                <a:pathLst>
                  <a:path w="297" h="191">
                    <a:moveTo>
                      <a:pt x="296" y="0"/>
                    </a:moveTo>
                    <a:lnTo>
                      <a:pt x="296" y="0"/>
                    </a:lnTo>
                    <a:lnTo>
                      <a:pt x="243" y="0"/>
                    </a:lnTo>
                    <a:lnTo>
                      <a:pt x="197" y="8"/>
                    </a:lnTo>
                    <a:lnTo>
                      <a:pt x="152" y="23"/>
                    </a:lnTo>
                    <a:lnTo>
                      <a:pt x="106" y="53"/>
                    </a:lnTo>
                    <a:lnTo>
                      <a:pt x="61" y="106"/>
                    </a:lnTo>
                    <a:lnTo>
                      <a:pt x="15" y="160"/>
                    </a:lnTo>
                    <a:lnTo>
                      <a:pt x="0" y="190"/>
                    </a:lnTo>
                  </a:path>
                </a:pathLst>
              </a:custGeom>
              <a:noFill/>
              <a:ln w="12700" cap="rnd" cmpd="sng">
                <a:solidFill>
                  <a:srgbClr val="000000"/>
                </a:solidFill>
                <a:prstDash val="solid"/>
                <a:round/>
                <a:headEnd type="none" w="med" len="med"/>
                <a:tailEnd type="none" w="med" len="med"/>
              </a:ln>
              <a:effectLst/>
            </p:spPr>
            <p:txBody>
              <a:bodyPr/>
              <a:lstStyle/>
              <a:p>
                <a:endParaRPr lang="en-US" dirty="0"/>
              </a:p>
            </p:txBody>
          </p:sp>
          <p:sp>
            <p:nvSpPr>
              <p:cNvPr id="31" name="Freeform 111"/>
              <p:cNvSpPr>
                <a:spLocks/>
              </p:cNvSpPr>
              <p:nvPr/>
            </p:nvSpPr>
            <p:spPr bwMode="auto">
              <a:xfrm>
                <a:off x="4313" y="2082"/>
                <a:ext cx="1" cy="1"/>
              </a:xfrm>
              <a:custGeom>
                <a:avLst/>
                <a:gdLst/>
                <a:ahLst/>
                <a:cxnLst>
                  <a:cxn ang="0">
                    <a:pos x="0" y="0"/>
                  </a:cxn>
                  <a:cxn ang="0">
                    <a:pos x="0" y="0"/>
                  </a:cxn>
                  <a:cxn ang="0">
                    <a:pos x="0" y="0"/>
                  </a:cxn>
                </a:cxnLst>
                <a:rect l="0" t="0" r="r" b="b"/>
                <a:pathLst>
                  <a:path w="1" h="1">
                    <a:moveTo>
                      <a:pt x="0" y="0"/>
                    </a:moveTo>
                    <a:lnTo>
                      <a:pt x="0" y="0"/>
                    </a:lnTo>
                    <a:lnTo>
                      <a:pt x="0" y="0"/>
                    </a:lnTo>
                  </a:path>
                </a:pathLst>
              </a:custGeom>
              <a:solidFill>
                <a:srgbClr val="FFFFFF"/>
              </a:solidFill>
              <a:ln w="12700" cap="rnd" cmpd="sng">
                <a:noFill/>
                <a:prstDash val="solid"/>
                <a:round/>
                <a:headEnd type="none" w="med" len="med"/>
                <a:tailEnd type="none" w="med" len="med"/>
              </a:ln>
              <a:effectLst/>
            </p:spPr>
            <p:txBody>
              <a:bodyPr/>
              <a:lstStyle/>
              <a:p>
                <a:endParaRPr lang="en-US" dirty="0"/>
              </a:p>
            </p:txBody>
          </p:sp>
          <p:sp>
            <p:nvSpPr>
              <p:cNvPr id="32" name="Line 112"/>
              <p:cNvSpPr>
                <a:spLocks noChangeShapeType="1"/>
              </p:cNvSpPr>
              <p:nvPr/>
            </p:nvSpPr>
            <p:spPr bwMode="auto">
              <a:xfrm flipH="1">
                <a:off x="4313" y="2088"/>
                <a:ext cx="13" cy="0"/>
              </a:xfrm>
              <a:prstGeom prst="line">
                <a:avLst/>
              </a:prstGeom>
              <a:noFill/>
              <a:ln w="12700">
                <a:solidFill>
                  <a:srgbClr val="000000"/>
                </a:solidFill>
                <a:round/>
                <a:headEnd/>
                <a:tailEnd/>
              </a:ln>
              <a:effectLst/>
            </p:spPr>
            <p:txBody>
              <a:bodyPr/>
              <a:lstStyle/>
              <a:p>
                <a:endParaRPr lang="en-US" dirty="0"/>
              </a:p>
            </p:txBody>
          </p:sp>
          <p:sp>
            <p:nvSpPr>
              <p:cNvPr id="33" name="Freeform 113"/>
              <p:cNvSpPr>
                <a:spLocks/>
              </p:cNvSpPr>
              <p:nvPr/>
            </p:nvSpPr>
            <p:spPr bwMode="auto">
              <a:xfrm>
                <a:off x="4586" y="2132"/>
                <a:ext cx="34" cy="290"/>
              </a:xfrm>
              <a:custGeom>
                <a:avLst/>
                <a:gdLst/>
                <a:ahLst/>
                <a:cxnLst>
                  <a:cxn ang="0">
                    <a:pos x="0" y="0"/>
                  </a:cxn>
                  <a:cxn ang="0">
                    <a:pos x="15" y="30"/>
                  </a:cxn>
                  <a:cxn ang="0">
                    <a:pos x="30" y="68"/>
                  </a:cxn>
                  <a:cxn ang="0">
                    <a:pos x="38" y="114"/>
                  </a:cxn>
                  <a:cxn ang="0">
                    <a:pos x="38" y="160"/>
                  </a:cxn>
                  <a:cxn ang="0">
                    <a:pos x="38" y="213"/>
                  </a:cxn>
                  <a:cxn ang="0">
                    <a:pos x="38" y="259"/>
                  </a:cxn>
                  <a:cxn ang="0">
                    <a:pos x="30" y="304"/>
                  </a:cxn>
                  <a:cxn ang="0">
                    <a:pos x="30" y="350"/>
                  </a:cxn>
                </a:cxnLst>
                <a:rect l="0" t="0" r="r" b="b"/>
                <a:pathLst>
                  <a:path w="39" h="351">
                    <a:moveTo>
                      <a:pt x="0" y="0"/>
                    </a:moveTo>
                    <a:lnTo>
                      <a:pt x="15" y="30"/>
                    </a:lnTo>
                    <a:lnTo>
                      <a:pt x="30" y="68"/>
                    </a:lnTo>
                    <a:lnTo>
                      <a:pt x="38" y="114"/>
                    </a:lnTo>
                    <a:lnTo>
                      <a:pt x="38" y="160"/>
                    </a:lnTo>
                    <a:lnTo>
                      <a:pt x="38" y="213"/>
                    </a:lnTo>
                    <a:lnTo>
                      <a:pt x="38" y="259"/>
                    </a:lnTo>
                    <a:lnTo>
                      <a:pt x="30" y="304"/>
                    </a:lnTo>
                    <a:lnTo>
                      <a:pt x="30" y="350"/>
                    </a:lnTo>
                  </a:path>
                </a:pathLst>
              </a:custGeom>
              <a:noFill/>
              <a:ln w="12700" cap="rnd" cmpd="sng">
                <a:solidFill>
                  <a:srgbClr val="000000"/>
                </a:solidFill>
                <a:prstDash val="solid"/>
                <a:round/>
                <a:headEnd type="none" w="med" len="med"/>
                <a:tailEnd type="none" w="med" len="med"/>
              </a:ln>
              <a:effectLst/>
            </p:spPr>
            <p:txBody>
              <a:bodyPr/>
              <a:lstStyle/>
              <a:p>
                <a:endParaRPr lang="en-US" dirty="0"/>
              </a:p>
            </p:txBody>
          </p:sp>
          <p:sp>
            <p:nvSpPr>
              <p:cNvPr id="34" name="Freeform 114"/>
              <p:cNvSpPr>
                <a:spLocks/>
              </p:cNvSpPr>
              <p:nvPr/>
            </p:nvSpPr>
            <p:spPr bwMode="auto">
              <a:xfrm>
                <a:off x="3780" y="2617"/>
                <a:ext cx="216" cy="69"/>
              </a:xfrm>
              <a:custGeom>
                <a:avLst/>
                <a:gdLst/>
                <a:ahLst/>
                <a:cxnLst>
                  <a:cxn ang="0">
                    <a:pos x="0" y="0"/>
                  </a:cxn>
                  <a:cxn ang="0">
                    <a:pos x="0" y="0"/>
                  </a:cxn>
                  <a:cxn ang="0">
                    <a:pos x="53" y="38"/>
                  </a:cxn>
                  <a:cxn ang="0">
                    <a:pos x="91" y="53"/>
                  </a:cxn>
                  <a:cxn ang="0">
                    <a:pos x="129" y="60"/>
                  </a:cxn>
                  <a:cxn ang="0">
                    <a:pos x="167" y="68"/>
                  </a:cxn>
                  <a:cxn ang="0">
                    <a:pos x="213" y="75"/>
                  </a:cxn>
                  <a:cxn ang="0">
                    <a:pos x="251" y="83"/>
                  </a:cxn>
                </a:cxnLst>
                <a:rect l="0" t="0" r="r" b="b"/>
                <a:pathLst>
                  <a:path w="252" h="84">
                    <a:moveTo>
                      <a:pt x="0" y="0"/>
                    </a:moveTo>
                    <a:lnTo>
                      <a:pt x="0" y="0"/>
                    </a:lnTo>
                    <a:lnTo>
                      <a:pt x="53" y="38"/>
                    </a:lnTo>
                    <a:lnTo>
                      <a:pt x="91" y="53"/>
                    </a:lnTo>
                    <a:lnTo>
                      <a:pt x="129" y="60"/>
                    </a:lnTo>
                    <a:lnTo>
                      <a:pt x="167" y="68"/>
                    </a:lnTo>
                    <a:lnTo>
                      <a:pt x="213" y="75"/>
                    </a:lnTo>
                    <a:lnTo>
                      <a:pt x="251" y="83"/>
                    </a:lnTo>
                  </a:path>
                </a:pathLst>
              </a:custGeom>
              <a:noFill/>
              <a:ln w="12700" cap="rnd" cmpd="sng">
                <a:solidFill>
                  <a:srgbClr val="000000"/>
                </a:solidFill>
                <a:prstDash val="solid"/>
                <a:round/>
                <a:headEnd type="none" w="med" len="med"/>
                <a:tailEnd type="none" w="med" len="med"/>
              </a:ln>
              <a:effectLst/>
            </p:spPr>
            <p:txBody>
              <a:bodyPr/>
              <a:lstStyle/>
              <a:p>
                <a:endParaRPr lang="en-US" dirty="0"/>
              </a:p>
            </p:txBody>
          </p:sp>
          <p:sp>
            <p:nvSpPr>
              <p:cNvPr id="35" name="Freeform 115"/>
              <p:cNvSpPr>
                <a:spLocks/>
              </p:cNvSpPr>
              <p:nvPr/>
            </p:nvSpPr>
            <p:spPr bwMode="auto">
              <a:xfrm>
                <a:off x="3825" y="2111"/>
                <a:ext cx="974" cy="654"/>
              </a:xfrm>
              <a:custGeom>
                <a:avLst/>
                <a:gdLst/>
                <a:ahLst/>
                <a:cxnLst>
                  <a:cxn ang="0">
                    <a:pos x="831" y="0"/>
                  </a:cxn>
                  <a:cxn ang="0">
                    <a:pos x="892" y="30"/>
                  </a:cxn>
                  <a:cxn ang="0">
                    <a:pos x="953" y="68"/>
                  </a:cxn>
                  <a:cxn ang="0">
                    <a:pos x="1006" y="105"/>
                  </a:cxn>
                  <a:cxn ang="0">
                    <a:pos x="1052" y="150"/>
                  </a:cxn>
                  <a:cxn ang="0">
                    <a:pos x="1090" y="203"/>
                  </a:cxn>
                  <a:cxn ang="0">
                    <a:pos x="1113" y="256"/>
                  </a:cxn>
                  <a:cxn ang="0">
                    <a:pos x="1128" y="308"/>
                  </a:cxn>
                  <a:cxn ang="0">
                    <a:pos x="1136" y="369"/>
                  </a:cxn>
                  <a:cxn ang="0">
                    <a:pos x="1136" y="414"/>
                  </a:cxn>
                  <a:cxn ang="0">
                    <a:pos x="1121" y="451"/>
                  </a:cxn>
                  <a:cxn ang="0">
                    <a:pos x="1113" y="497"/>
                  </a:cxn>
                  <a:cxn ang="0">
                    <a:pos x="1090" y="534"/>
                  </a:cxn>
                  <a:cxn ang="0">
                    <a:pos x="1037" y="602"/>
                  </a:cxn>
                  <a:cxn ang="0">
                    <a:pos x="968" y="662"/>
                  </a:cxn>
                  <a:cxn ang="0">
                    <a:pos x="884" y="715"/>
                  </a:cxn>
                  <a:cxn ang="0">
                    <a:pos x="785" y="752"/>
                  </a:cxn>
                  <a:cxn ang="0">
                    <a:pos x="679" y="775"/>
                  </a:cxn>
                  <a:cxn ang="0">
                    <a:pos x="564" y="790"/>
                  </a:cxn>
                  <a:cxn ang="0">
                    <a:pos x="450" y="775"/>
                  </a:cxn>
                  <a:cxn ang="0">
                    <a:pos x="343" y="752"/>
                  </a:cxn>
                  <a:cxn ang="0">
                    <a:pos x="252" y="715"/>
                  </a:cxn>
                  <a:cxn ang="0">
                    <a:pos x="160" y="662"/>
                  </a:cxn>
                  <a:cxn ang="0">
                    <a:pos x="91" y="602"/>
                  </a:cxn>
                  <a:cxn ang="0">
                    <a:pos x="38" y="534"/>
                  </a:cxn>
                  <a:cxn ang="0">
                    <a:pos x="23" y="497"/>
                  </a:cxn>
                  <a:cxn ang="0">
                    <a:pos x="8" y="451"/>
                  </a:cxn>
                  <a:cxn ang="0">
                    <a:pos x="0" y="414"/>
                  </a:cxn>
                  <a:cxn ang="0">
                    <a:pos x="0" y="369"/>
                  </a:cxn>
                  <a:cxn ang="0">
                    <a:pos x="8" y="301"/>
                  </a:cxn>
                  <a:cxn ang="0">
                    <a:pos x="30" y="233"/>
                  </a:cxn>
                  <a:cxn ang="0">
                    <a:pos x="61" y="173"/>
                  </a:cxn>
                  <a:cxn ang="0">
                    <a:pos x="114" y="120"/>
                  </a:cxn>
                </a:cxnLst>
                <a:rect l="0" t="0" r="r" b="b"/>
                <a:pathLst>
                  <a:path w="1137" h="791">
                    <a:moveTo>
                      <a:pt x="831" y="0"/>
                    </a:moveTo>
                    <a:lnTo>
                      <a:pt x="892" y="30"/>
                    </a:lnTo>
                    <a:lnTo>
                      <a:pt x="953" y="68"/>
                    </a:lnTo>
                    <a:lnTo>
                      <a:pt x="1006" y="105"/>
                    </a:lnTo>
                    <a:lnTo>
                      <a:pt x="1052" y="150"/>
                    </a:lnTo>
                    <a:lnTo>
                      <a:pt x="1090" y="203"/>
                    </a:lnTo>
                    <a:lnTo>
                      <a:pt x="1113" y="256"/>
                    </a:lnTo>
                    <a:lnTo>
                      <a:pt x="1128" y="308"/>
                    </a:lnTo>
                    <a:lnTo>
                      <a:pt x="1136" y="369"/>
                    </a:lnTo>
                    <a:lnTo>
                      <a:pt x="1136" y="414"/>
                    </a:lnTo>
                    <a:lnTo>
                      <a:pt x="1121" y="451"/>
                    </a:lnTo>
                    <a:lnTo>
                      <a:pt x="1113" y="497"/>
                    </a:lnTo>
                    <a:lnTo>
                      <a:pt x="1090" y="534"/>
                    </a:lnTo>
                    <a:lnTo>
                      <a:pt x="1037" y="602"/>
                    </a:lnTo>
                    <a:lnTo>
                      <a:pt x="968" y="662"/>
                    </a:lnTo>
                    <a:lnTo>
                      <a:pt x="884" y="715"/>
                    </a:lnTo>
                    <a:lnTo>
                      <a:pt x="785" y="752"/>
                    </a:lnTo>
                    <a:lnTo>
                      <a:pt x="679" y="775"/>
                    </a:lnTo>
                    <a:lnTo>
                      <a:pt x="564" y="790"/>
                    </a:lnTo>
                    <a:lnTo>
                      <a:pt x="450" y="775"/>
                    </a:lnTo>
                    <a:lnTo>
                      <a:pt x="343" y="752"/>
                    </a:lnTo>
                    <a:lnTo>
                      <a:pt x="252" y="715"/>
                    </a:lnTo>
                    <a:lnTo>
                      <a:pt x="160" y="662"/>
                    </a:lnTo>
                    <a:lnTo>
                      <a:pt x="91" y="602"/>
                    </a:lnTo>
                    <a:lnTo>
                      <a:pt x="38" y="534"/>
                    </a:lnTo>
                    <a:lnTo>
                      <a:pt x="23" y="497"/>
                    </a:lnTo>
                    <a:lnTo>
                      <a:pt x="8" y="451"/>
                    </a:lnTo>
                    <a:lnTo>
                      <a:pt x="0" y="414"/>
                    </a:lnTo>
                    <a:lnTo>
                      <a:pt x="0" y="369"/>
                    </a:lnTo>
                    <a:lnTo>
                      <a:pt x="8" y="301"/>
                    </a:lnTo>
                    <a:lnTo>
                      <a:pt x="30" y="233"/>
                    </a:lnTo>
                    <a:lnTo>
                      <a:pt x="61" y="173"/>
                    </a:lnTo>
                    <a:lnTo>
                      <a:pt x="114" y="120"/>
                    </a:lnTo>
                  </a:path>
                </a:pathLst>
              </a:custGeom>
              <a:noFill/>
              <a:ln w="12700" cap="rnd" cmpd="sng">
                <a:solidFill>
                  <a:srgbClr val="000000"/>
                </a:solidFill>
                <a:prstDash val="solid"/>
                <a:round/>
                <a:headEnd type="none" w="med" len="med"/>
                <a:tailEnd type="none" w="med" len="med"/>
              </a:ln>
              <a:effectLst/>
            </p:spPr>
            <p:txBody>
              <a:bodyPr/>
              <a:lstStyle/>
              <a:p>
                <a:endParaRPr lang="en-US" dirty="0"/>
              </a:p>
            </p:txBody>
          </p:sp>
          <p:sp>
            <p:nvSpPr>
              <p:cNvPr id="36" name="Freeform 116"/>
              <p:cNvSpPr>
                <a:spLocks/>
              </p:cNvSpPr>
              <p:nvPr/>
            </p:nvSpPr>
            <p:spPr bwMode="auto">
              <a:xfrm>
                <a:off x="3877" y="2098"/>
                <a:ext cx="479" cy="387"/>
              </a:xfrm>
              <a:custGeom>
                <a:avLst/>
                <a:gdLst/>
                <a:ahLst/>
                <a:cxnLst>
                  <a:cxn ang="0">
                    <a:pos x="228" y="47"/>
                  </a:cxn>
                  <a:cxn ang="0">
                    <a:pos x="283" y="31"/>
                  </a:cxn>
                  <a:cxn ang="0">
                    <a:pos x="346" y="16"/>
                  </a:cxn>
                  <a:cxn ang="0">
                    <a:pos x="409" y="8"/>
                  </a:cxn>
                  <a:cxn ang="0">
                    <a:pos x="472" y="0"/>
                  </a:cxn>
                  <a:cxn ang="0">
                    <a:pos x="519" y="16"/>
                  </a:cxn>
                  <a:cxn ang="0">
                    <a:pos x="534" y="39"/>
                  </a:cxn>
                  <a:cxn ang="0">
                    <a:pos x="558" y="125"/>
                  </a:cxn>
                  <a:cxn ang="0">
                    <a:pos x="550" y="234"/>
                  </a:cxn>
                  <a:cxn ang="0">
                    <a:pos x="534" y="296"/>
                  </a:cxn>
                  <a:cxn ang="0">
                    <a:pos x="424" y="304"/>
                  </a:cxn>
                  <a:cxn ang="0">
                    <a:pos x="346" y="327"/>
                  </a:cxn>
                  <a:cxn ang="0">
                    <a:pos x="251" y="366"/>
                  </a:cxn>
                  <a:cxn ang="0">
                    <a:pos x="204" y="413"/>
                  </a:cxn>
                  <a:cxn ang="0">
                    <a:pos x="189" y="467"/>
                  </a:cxn>
                  <a:cxn ang="0">
                    <a:pos x="134" y="335"/>
                  </a:cxn>
                  <a:cxn ang="0">
                    <a:pos x="47" y="234"/>
                  </a:cxn>
                  <a:cxn ang="0">
                    <a:pos x="0" y="195"/>
                  </a:cxn>
                  <a:cxn ang="0">
                    <a:pos x="0" y="171"/>
                  </a:cxn>
                  <a:cxn ang="0">
                    <a:pos x="47" y="125"/>
                  </a:cxn>
                  <a:cxn ang="0">
                    <a:pos x="118" y="86"/>
                  </a:cxn>
                  <a:cxn ang="0">
                    <a:pos x="173" y="62"/>
                  </a:cxn>
                  <a:cxn ang="0">
                    <a:pos x="228" y="47"/>
                  </a:cxn>
                </a:cxnLst>
                <a:rect l="0" t="0" r="r" b="b"/>
                <a:pathLst>
                  <a:path w="559" h="468">
                    <a:moveTo>
                      <a:pt x="228" y="47"/>
                    </a:moveTo>
                    <a:lnTo>
                      <a:pt x="283" y="31"/>
                    </a:lnTo>
                    <a:lnTo>
                      <a:pt x="346" y="16"/>
                    </a:lnTo>
                    <a:lnTo>
                      <a:pt x="409" y="8"/>
                    </a:lnTo>
                    <a:lnTo>
                      <a:pt x="472" y="0"/>
                    </a:lnTo>
                    <a:lnTo>
                      <a:pt x="519" y="16"/>
                    </a:lnTo>
                    <a:lnTo>
                      <a:pt x="534" y="39"/>
                    </a:lnTo>
                    <a:lnTo>
                      <a:pt x="558" y="125"/>
                    </a:lnTo>
                    <a:lnTo>
                      <a:pt x="550" y="234"/>
                    </a:lnTo>
                    <a:lnTo>
                      <a:pt x="534" y="296"/>
                    </a:lnTo>
                    <a:lnTo>
                      <a:pt x="424" y="304"/>
                    </a:lnTo>
                    <a:lnTo>
                      <a:pt x="346" y="327"/>
                    </a:lnTo>
                    <a:lnTo>
                      <a:pt x="251" y="366"/>
                    </a:lnTo>
                    <a:lnTo>
                      <a:pt x="204" y="413"/>
                    </a:lnTo>
                    <a:lnTo>
                      <a:pt x="189" y="467"/>
                    </a:lnTo>
                    <a:lnTo>
                      <a:pt x="134" y="335"/>
                    </a:lnTo>
                    <a:lnTo>
                      <a:pt x="47" y="234"/>
                    </a:lnTo>
                    <a:lnTo>
                      <a:pt x="0" y="195"/>
                    </a:lnTo>
                    <a:lnTo>
                      <a:pt x="0" y="171"/>
                    </a:lnTo>
                    <a:lnTo>
                      <a:pt x="47" y="125"/>
                    </a:lnTo>
                    <a:lnTo>
                      <a:pt x="118" y="86"/>
                    </a:lnTo>
                    <a:lnTo>
                      <a:pt x="173" y="62"/>
                    </a:lnTo>
                    <a:lnTo>
                      <a:pt x="228" y="47"/>
                    </a:lnTo>
                  </a:path>
                </a:pathLst>
              </a:custGeom>
              <a:gradFill rotWithShape="0">
                <a:gsLst>
                  <a:gs pos="0">
                    <a:srgbClr val="FAFD00"/>
                  </a:gs>
                  <a:gs pos="100000">
                    <a:srgbClr val="FAFD00">
                      <a:gamma/>
                      <a:shade val="89804"/>
                      <a:invGamma/>
                    </a:srgbClr>
                  </a:gs>
                </a:gsLst>
                <a:lin ang="5400000" scaled="1"/>
              </a:gradFill>
              <a:ln w="12700" cap="rnd" cmpd="sng">
                <a:solidFill>
                  <a:srgbClr val="FAFD00"/>
                </a:solidFill>
                <a:prstDash val="solid"/>
                <a:round/>
                <a:headEnd type="none" w="med" len="med"/>
                <a:tailEnd type="none" w="med" len="med"/>
              </a:ln>
              <a:effectLst/>
            </p:spPr>
            <p:txBody>
              <a:bodyPr/>
              <a:lstStyle/>
              <a:p>
                <a:endParaRPr lang="en-US" dirty="0"/>
              </a:p>
            </p:txBody>
          </p:sp>
          <p:sp>
            <p:nvSpPr>
              <p:cNvPr id="37" name="Oval 117"/>
              <p:cNvSpPr>
                <a:spLocks noChangeArrowheads="1"/>
              </p:cNvSpPr>
              <p:nvPr/>
            </p:nvSpPr>
            <p:spPr bwMode="auto">
              <a:xfrm>
                <a:off x="4297" y="2092"/>
                <a:ext cx="32" cy="24"/>
              </a:xfrm>
              <a:prstGeom prst="ellipse">
                <a:avLst/>
              </a:prstGeom>
              <a:solidFill>
                <a:srgbClr val="000000"/>
              </a:solidFill>
              <a:ln w="12700">
                <a:solidFill>
                  <a:srgbClr val="000000"/>
                </a:solidFill>
                <a:round/>
                <a:headEnd/>
                <a:tailEnd/>
              </a:ln>
              <a:effectLst/>
            </p:spPr>
            <p:txBody>
              <a:bodyPr wrap="none" anchor="ctr"/>
              <a:lstStyle/>
              <a:p>
                <a:endParaRPr lang="en-US" dirty="0"/>
              </a:p>
            </p:txBody>
          </p:sp>
          <p:sp>
            <p:nvSpPr>
              <p:cNvPr id="38" name="Oval 118"/>
              <p:cNvSpPr>
                <a:spLocks noChangeArrowheads="1"/>
              </p:cNvSpPr>
              <p:nvPr/>
            </p:nvSpPr>
            <p:spPr bwMode="auto">
              <a:xfrm>
                <a:off x="4570" y="2117"/>
                <a:ext cx="33" cy="25"/>
              </a:xfrm>
              <a:prstGeom prst="ellipse">
                <a:avLst/>
              </a:prstGeom>
              <a:solidFill>
                <a:srgbClr val="000000"/>
              </a:solidFill>
              <a:ln w="12700">
                <a:solidFill>
                  <a:srgbClr val="000000"/>
                </a:solidFill>
                <a:round/>
                <a:headEnd/>
                <a:tailEnd/>
              </a:ln>
              <a:effectLst/>
            </p:spPr>
            <p:txBody>
              <a:bodyPr wrap="none" anchor="ctr"/>
              <a:lstStyle/>
              <a:p>
                <a:endParaRPr lang="en-US" dirty="0"/>
              </a:p>
            </p:txBody>
          </p:sp>
          <p:sp>
            <p:nvSpPr>
              <p:cNvPr id="39" name="Oval 119"/>
              <p:cNvSpPr>
                <a:spLocks noChangeArrowheads="1"/>
              </p:cNvSpPr>
              <p:nvPr/>
            </p:nvSpPr>
            <p:spPr bwMode="auto">
              <a:xfrm>
                <a:off x="4902" y="2437"/>
                <a:ext cx="26" cy="32"/>
              </a:xfrm>
              <a:prstGeom prst="ellipse">
                <a:avLst/>
              </a:prstGeom>
              <a:solidFill>
                <a:srgbClr val="000000"/>
              </a:solidFill>
              <a:ln w="12700">
                <a:solidFill>
                  <a:srgbClr val="000000"/>
                </a:solidFill>
                <a:round/>
                <a:headEnd/>
                <a:tailEnd/>
              </a:ln>
              <a:effectLst/>
            </p:spPr>
            <p:txBody>
              <a:bodyPr wrap="none" anchor="ctr"/>
              <a:lstStyle/>
              <a:p>
                <a:endParaRPr lang="en-US" dirty="0"/>
              </a:p>
            </p:txBody>
          </p:sp>
          <p:sp>
            <p:nvSpPr>
              <p:cNvPr id="40" name="Oval 120"/>
              <p:cNvSpPr>
                <a:spLocks noChangeArrowheads="1"/>
              </p:cNvSpPr>
              <p:nvPr/>
            </p:nvSpPr>
            <p:spPr bwMode="auto">
              <a:xfrm>
                <a:off x="4616" y="2652"/>
                <a:ext cx="32" cy="24"/>
              </a:xfrm>
              <a:prstGeom prst="ellipse">
                <a:avLst/>
              </a:prstGeom>
              <a:solidFill>
                <a:srgbClr val="000000"/>
              </a:solidFill>
              <a:ln w="12700">
                <a:solidFill>
                  <a:srgbClr val="000000"/>
                </a:solidFill>
                <a:round/>
                <a:headEnd/>
                <a:tailEnd/>
              </a:ln>
              <a:effectLst/>
            </p:spPr>
            <p:txBody>
              <a:bodyPr wrap="none" anchor="ctr"/>
              <a:lstStyle/>
              <a:p>
                <a:endParaRPr lang="en-US" dirty="0"/>
              </a:p>
            </p:txBody>
          </p:sp>
          <p:sp>
            <p:nvSpPr>
              <p:cNvPr id="41" name="Oval 121"/>
              <p:cNvSpPr>
                <a:spLocks noChangeArrowheads="1"/>
              </p:cNvSpPr>
              <p:nvPr/>
            </p:nvSpPr>
            <p:spPr bwMode="auto">
              <a:xfrm>
                <a:off x="4649" y="2771"/>
                <a:ext cx="32" cy="25"/>
              </a:xfrm>
              <a:prstGeom prst="ellipse">
                <a:avLst/>
              </a:prstGeom>
              <a:solidFill>
                <a:srgbClr val="000000"/>
              </a:solidFill>
              <a:ln w="12700">
                <a:solidFill>
                  <a:srgbClr val="000000"/>
                </a:solidFill>
                <a:round/>
                <a:headEnd/>
                <a:tailEnd/>
              </a:ln>
              <a:effectLst/>
            </p:spPr>
            <p:txBody>
              <a:bodyPr wrap="none" anchor="ctr"/>
              <a:lstStyle/>
              <a:p>
                <a:endParaRPr lang="en-US" dirty="0"/>
              </a:p>
            </p:txBody>
          </p:sp>
          <p:sp>
            <p:nvSpPr>
              <p:cNvPr id="42" name="Oval 122"/>
              <p:cNvSpPr>
                <a:spLocks noChangeArrowheads="1"/>
              </p:cNvSpPr>
              <p:nvPr/>
            </p:nvSpPr>
            <p:spPr bwMode="auto">
              <a:xfrm>
                <a:off x="4466" y="2563"/>
                <a:ext cx="39" cy="25"/>
              </a:xfrm>
              <a:prstGeom prst="ellipse">
                <a:avLst/>
              </a:prstGeom>
              <a:solidFill>
                <a:srgbClr val="000000"/>
              </a:solidFill>
              <a:ln w="12700">
                <a:solidFill>
                  <a:srgbClr val="000000"/>
                </a:solidFill>
                <a:round/>
                <a:headEnd/>
                <a:tailEnd/>
              </a:ln>
              <a:effectLst/>
            </p:spPr>
            <p:txBody>
              <a:bodyPr wrap="none" anchor="ctr"/>
              <a:lstStyle/>
              <a:p>
                <a:endParaRPr lang="en-US" dirty="0"/>
              </a:p>
            </p:txBody>
          </p:sp>
          <p:sp>
            <p:nvSpPr>
              <p:cNvPr id="43" name="Oval 123"/>
              <p:cNvSpPr>
                <a:spLocks noChangeArrowheads="1"/>
              </p:cNvSpPr>
              <p:nvPr/>
            </p:nvSpPr>
            <p:spPr bwMode="auto">
              <a:xfrm>
                <a:off x="3770" y="2614"/>
                <a:ext cx="32" cy="31"/>
              </a:xfrm>
              <a:prstGeom prst="ellipse">
                <a:avLst/>
              </a:prstGeom>
              <a:solidFill>
                <a:schemeClr val="tx2"/>
              </a:solidFill>
              <a:ln w="12700">
                <a:solidFill>
                  <a:srgbClr val="000000"/>
                </a:solidFill>
                <a:round/>
                <a:headEnd/>
                <a:tailEnd/>
              </a:ln>
              <a:effectLst/>
            </p:spPr>
            <p:txBody>
              <a:bodyPr wrap="none" anchor="ctr"/>
              <a:lstStyle/>
              <a:p>
                <a:endParaRPr lang="en-US" dirty="0"/>
              </a:p>
            </p:txBody>
          </p:sp>
          <p:sp>
            <p:nvSpPr>
              <p:cNvPr id="44" name="Oval 124"/>
              <p:cNvSpPr>
                <a:spLocks noChangeArrowheads="1"/>
              </p:cNvSpPr>
              <p:nvPr/>
            </p:nvSpPr>
            <p:spPr bwMode="auto">
              <a:xfrm>
                <a:off x="3978" y="2664"/>
                <a:ext cx="26" cy="31"/>
              </a:xfrm>
              <a:prstGeom prst="ellipse">
                <a:avLst/>
              </a:prstGeom>
              <a:solidFill>
                <a:srgbClr val="000000"/>
              </a:solidFill>
              <a:ln w="12700">
                <a:solidFill>
                  <a:srgbClr val="000000"/>
                </a:solidFill>
                <a:round/>
                <a:headEnd/>
                <a:tailEnd/>
              </a:ln>
              <a:effectLst/>
            </p:spPr>
            <p:txBody>
              <a:bodyPr wrap="none" anchor="ctr"/>
              <a:lstStyle/>
              <a:p>
                <a:endParaRPr lang="en-US" dirty="0"/>
              </a:p>
            </p:txBody>
          </p:sp>
          <p:sp>
            <p:nvSpPr>
              <p:cNvPr id="45" name="Oval 125"/>
              <p:cNvSpPr>
                <a:spLocks noChangeArrowheads="1"/>
              </p:cNvSpPr>
              <p:nvPr/>
            </p:nvSpPr>
            <p:spPr bwMode="auto">
              <a:xfrm>
                <a:off x="3953" y="2752"/>
                <a:ext cx="25" cy="31"/>
              </a:xfrm>
              <a:prstGeom prst="ellipse">
                <a:avLst/>
              </a:prstGeom>
              <a:solidFill>
                <a:srgbClr val="000000"/>
              </a:solidFill>
              <a:ln w="12700">
                <a:solidFill>
                  <a:srgbClr val="000000"/>
                </a:solidFill>
                <a:round/>
                <a:headEnd/>
                <a:tailEnd/>
              </a:ln>
              <a:effectLst/>
            </p:spPr>
            <p:txBody>
              <a:bodyPr wrap="none" anchor="ctr"/>
              <a:lstStyle/>
              <a:p>
                <a:endParaRPr lang="en-US" dirty="0"/>
              </a:p>
            </p:txBody>
          </p:sp>
          <p:sp>
            <p:nvSpPr>
              <p:cNvPr id="46" name="Oval 126"/>
              <p:cNvSpPr>
                <a:spLocks noChangeArrowheads="1"/>
              </p:cNvSpPr>
              <p:nvPr/>
            </p:nvSpPr>
            <p:spPr bwMode="auto">
              <a:xfrm>
                <a:off x="4252" y="2739"/>
                <a:ext cx="25" cy="32"/>
              </a:xfrm>
              <a:prstGeom prst="ellipse">
                <a:avLst/>
              </a:prstGeom>
              <a:solidFill>
                <a:srgbClr val="000000"/>
              </a:solidFill>
              <a:ln w="12700">
                <a:solidFill>
                  <a:srgbClr val="000000"/>
                </a:solidFill>
                <a:round/>
                <a:headEnd/>
                <a:tailEnd/>
              </a:ln>
              <a:effectLst/>
            </p:spPr>
            <p:txBody>
              <a:bodyPr wrap="none" anchor="ctr"/>
              <a:lstStyle/>
              <a:p>
                <a:endParaRPr lang="en-US" dirty="0"/>
              </a:p>
            </p:txBody>
          </p:sp>
          <p:sp>
            <p:nvSpPr>
              <p:cNvPr id="47" name="Oval 127"/>
              <p:cNvSpPr>
                <a:spLocks noChangeArrowheads="1"/>
              </p:cNvSpPr>
              <p:nvPr/>
            </p:nvSpPr>
            <p:spPr bwMode="auto">
              <a:xfrm>
                <a:off x="4271" y="2582"/>
                <a:ext cx="52" cy="32"/>
              </a:xfrm>
              <a:prstGeom prst="ellipse">
                <a:avLst/>
              </a:prstGeom>
              <a:solidFill>
                <a:srgbClr val="000000"/>
              </a:solidFill>
              <a:ln w="12700">
                <a:solidFill>
                  <a:srgbClr val="000000"/>
                </a:solidFill>
                <a:round/>
                <a:headEnd/>
                <a:tailEnd/>
              </a:ln>
              <a:effectLst/>
            </p:spPr>
            <p:txBody>
              <a:bodyPr wrap="none" anchor="ctr"/>
              <a:lstStyle/>
              <a:p>
                <a:endParaRPr lang="en-US" dirty="0"/>
              </a:p>
            </p:txBody>
          </p:sp>
          <p:sp>
            <p:nvSpPr>
              <p:cNvPr id="48" name="Oval 128"/>
              <p:cNvSpPr>
                <a:spLocks noChangeArrowheads="1"/>
              </p:cNvSpPr>
              <p:nvPr/>
            </p:nvSpPr>
            <p:spPr bwMode="auto">
              <a:xfrm>
                <a:off x="4121" y="2551"/>
                <a:ext cx="26" cy="25"/>
              </a:xfrm>
              <a:prstGeom prst="ellipse">
                <a:avLst/>
              </a:prstGeom>
              <a:solidFill>
                <a:srgbClr val="000000"/>
              </a:solidFill>
              <a:ln w="12700">
                <a:solidFill>
                  <a:srgbClr val="000000"/>
                </a:solidFill>
                <a:round/>
                <a:headEnd/>
                <a:tailEnd/>
              </a:ln>
              <a:effectLst/>
            </p:spPr>
            <p:txBody>
              <a:bodyPr wrap="none" anchor="ctr"/>
              <a:lstStyle/>
              <a:p>
                <a:endParaRPr lang="en-US" dirty="0"/>
              </a:p>
            </p:txBody>
          </p:sp>
          <p:sp>
            <p:nvSpPr>
              <p:cNvPr id="49" name="Oval 129"/>
              <p:cNvSpPr>
                <a:spLocks noChangeArrowheads="1"/>
              </p:cNvSpPr>
              <p:nvPr/>
            </p:nvSpPr>
            <p:spPr bwMode="auto">
              <a:xfrm>
                <a:off x="4031" y="2299"/>
                <a:ext cx="572" cy="283"/>
              </a:xfrm>
              <a:prstGeom prst="ellipse">
                <a:avLst/>
              </a:prstGeom>
              <a:noFill/>
              <a:ln w="12700">
                <a:solidFill>
                  <a:srgbClr val="000000"/>
                </a:solidFill>
                <a:round/>
                <a:headEnd/>
                <a:tailEnd/>
              </a:ln>
              <a:effectLst/>
            </p:spPr>
            <p:txBody>
              <a:bodyPr wrap="none" anchor="ctr"/>
              <a:lstStyle/>
              <a:p>
                <a:endParaRPr lang="en-US" dirty="0"/>
              </a:p>
            </p:txBody>
          </p:sp>
          <p:sp>
            <p:nvSpPr>
              <p:cNvPr id="50" name="Oval 130"/>
              <p:cNvSpPr>
                <a:spLocks noChangeArrowheads="1"/>
              </p:cNvSpPr>
              <p:nvPr/>
            </p:nvSpPr>
            <p:spPr bwMode="auto">
              <a:xfrm>
                <a:off x="4050" y="2343"/>
                <a:ext cx="546" cy="252"/>
              </a:xfrm>
              <a:prstGeom prst="ellipse">
                <a:avLst/>
              </a:prstGeom>
              <a:solidFill>
                <a:srgbClr val="FFFFFF"/>
              </a:solidFill>
              <a:ln w="12700">
                <a:solidFill>
                  <a:srgbClr val="000000"/>
                </a:solidFill>
                <a:round/>
                <a:headEnd/>
                <a:tailEnd/>
              </a:ln>
              <a:effectLst/>
            </p:spPr>
            <p:txBody>
              <a:bodyPr wrap="none" anchor="ctr"/>
              <a:lstStyle/>
              <a:p>
                <a:endParaRPr lang="en-US" dirty="0"/>
              </a:p>
            </p:txBody>
          </p:sp>
          <p:sp>
            <p:nvSpPr>
              <p:cNvPr id="51" name="Oval 131"/>
              <p:cNvSpPr>
                <a:spLocks noChangeArrowheads="1"/>
              </p:cNvSpPr>
              <p:nvPr/>
            </p:nvSpPr>
            <p:spPr bwMode="auto">
              <a:xfrm>
                <a:off x="4329" y="2280"/>
                <a:ext cx="33" cy="32"/>
              </a:xfrm>
              <a:prstGeom prst="ellipse">
                <a:avLst/>
              </a:prstGeom>
              <a:noFill/>
              <a:ln w="12700">
                <a:solidFill>
                  <a:srgbClr val="000000"/>
                </a:solidFill>
                <a:round/>
                <a:headEnd/>
                <a:tailEnd/>
              </a:ln>
              <a:effectLst/>
            </p:spPr>
            <p:txBody>
              <a:bodyPr wrap="none" anchor="ctr"/>
              <a:lstStyle/>
              <a:p>
                <a:endParaRPr lang="en-US" dirty="0"/>
              </a:p>
            </p:txBody>
          </p:sp>
          <p:sp>
            <p:nvSpPr>
              <p:cNvPr id="52" name="Line 132"/>
              <p:cNvSpPr>
                <a:spLocks noChangeShapeType="1"/>
              </p:cNvSpPr>
              <p:nvPr/>
            </p:nvSpPr>
            <p:spPr bwMode="auto">
              <a:xfrm flipH="1">
                <a:off x="4326" y="2264"/>
                <a:ext cx="59" cy="57"/>
              </a:xfrm>
              <a:prstGeom prst="line">
                <a:avLst/>
              </a:prstGeom>
              <a:noFill/>
              <a:ln w="12700">
                <a:solidFill>
                  <a:srgbClr val="000000"/>
                </a:solidFill>
                <a:round/>
                <a:headEnd/>
                <a:tailEnd/>
              </a:ln>
              <a:effectLst/>
            </p:spPr>
            <p:txBody>
              <a:bodyPr/>
              <a:lstStyle/>
              <a:p>
                <a:endParaRPr lang="en-US" dirty="0"/>
              </a:p>
            </p:txBody>
          </p:sp>
          <p:sp>
            <p:nvSpPr>
              <p:cNvPr id="53" name="Line 133"/>
              <p:cNvSpPr>
                <a:spLocks noChangeShapeType="1"/>
              </p:cNvSpPr>
              <p:nvPr/>
            </p:nvSpPr>
            <p:spPr bwMode="auto">
              <a:xfrm>
                <a:off x="4355" y="2289"/>
                <a:ext cx="0" cy="0"/>
              </a:xfrm>
              <a:prstGeom prst="line">
                <a:avLst/>
              </a:prstGeom>
              <a:noFill/>
              <a:ln w="12700">
                <a:solidFill>
                  <a:srgbClr val="000000"/>
                </a:solidFill>
                <a:round/>
                <a:headEnd/>
                <a:tailEnd/>
              </a:ln>
              <a:effectLst/>
            </p:spPr>
            <p:txBody>
              <a:bodyPr/>
              <a:lstStyle/>
              <a:p>
                <a:endParaRPr lang="en-US" dirty="0"/>
              </a:p>
            </p:txBody>
          </p:sp>
          <p:sp>
            <p:nvSpPr>
              <p:cNvPr id="54" name="Oval 134"/>
              <p:cNvSpPr>
                <a:spLocks noChangeArrowheads="1"/>
              </p:cNvSpPr>
              <p:nvPr/>
            </p:nvSpPr>
            <p:spPr bwMode="auto">
              <a:xfrm>
                <a:off x="4329" y="2283"/>
                <a:ext cx="26" cy="25"/>
              </a:xfrm>
              <a:prstGeom prst="ellipse">
                <a:avLst/>
              </a:prstGeom>
              <a:solidFill>
                <a:srgbClr val="000000"/>
              </a:solidFill>
              <a:ln w="12700">
                <a:solidFill>
                  <a:srgbClr val="000000"/>
                </a:solidFill>
                <a:round/>
                <a:headEnd/>
                <a:tailEnd/>
              </a:ln>
              <a:effectLst/>
            </p:spPr>
            <p:txBody>
              <a:bodyPr wrap="none" anchor="ctr"/>
              <a:lstStyle/>
              <a:p>
                <a:endParaRPr lang="en-US" dirty="0"/>
              </a:p>
            </p:txBody>
          </p:sp>
          <p:sp>
            <p:nvSpPr>
              <p:cNvPr id="55" name="Oval 135"/>
              <p:cNvSpPr>
                <a:spLocks noChangeArrowheads="1"/>
              </p:cNvSpPr>
              <p:nvPr/>
            </p:nvSpPr>
            <p:spPr bwMode="auto">
              <a:xfrm>
                <a:off x="4590" y="2413"/>
                <a:ext cx="32" cy="24"/>
              </a:xfrm>
              <a:prstGeom prst="ellipse">
                <a:avLst/>
              </a:prstGeom>
              <a:solidFill>
                <a:srgbClr val="000000"/>
              </a:solidFill>
              <a:ln w="12700">
                <a:solidFill>
                  <a:srgbClr val="000000"/>
                </a:solidFill>
                <a:round/>
                <a:headEnd/>
                <a:tailEnd/>
              </a:ln>
              <a:effectLst/>
            </p:spPr>
            <p:txBody>
              <a:bodyPr wrap="none" anchor="ctr"/>
              <a:lstStyle/>
              <a:p>
                <a:endParaRPr lang="en-US" dirty="0"/>
              </a:p>
            </p:txBody>
          </p:sp>
          <p:sp>
            <p:nvSpPr>
              <p:cNvPr id="56" name="Oval 136"/>
              <p:cNvSpPr>
                <a:spLocks noChangeArrowheads="1"/>
              </p:cNvSpPr>
              <p:nvPr/>
            </p:nvSpPr>
            <p:spPr bwMode="auto">
              <a:xfrm>
                <a:off x="4037" y="2123"/>
                <a:ext cx="25" cy="31"/>
              </a:xfrm>
              <a:prstGeom prst="ellipse">
                <a:avLst/>
              </a:prstGeom>
              <a:solidFill>
                <a:schemeClr val="tx2"/>
              </a:solidFill>
              <a:ln w="12700">
                <a:solidFill>
                  <a:srgbClr val="000000"/>
                </a:solidFill>
                <a:round/>
                <a:headEnd/>
                <a:tailEnd/>
              </a:ln>
              <a:effectLst/>
            </p:spPr>
            <p:txBody>
              <a:bodyPr wrap="none" anchor="ctr"/>
              <a:lstStyle/>
              <a:p>
                <a:endParaRPr lang="en-US" dirty="0"/>
              </a:p>
            </p:txBody>
          </p:sp>
          <p:sp>
            <p:nvSpPr>
              <p:cNvPr id="57" name="Freeform 137"/>
              <p:cNvSpPr>
                <a:spLocks/>
              </p:cNvSpPr>
              <p:nvPr/>
            </p:nvSpPr>
            <p:spPr bwMode="auto">
              <a:xfrm>
                <a:off x="4053" y="2132"/>
                <a:ext cx="144" cy="184"/>
              </a:xfrm>
              <a:custGeom>
                <a:avLst/>
                <a:gdLst/>
                <a:ahLst/>
                <a:cxnLst>
                  <a:cxn ang="0">
                    <a:pos x="0" y="0"/>
                  </a:cxn>
                  <a:cxn ang="0">
                    <a:pos x="0" y="0"/>
                  </a:cxn>
                  <a:cxn ang="0">
                    <a:pos x="38" y="15"/>
                  </a:cxn>
                  <a:cxn ang="0">
                    <a:pos x="68" y="38"/>
                  </a:cxn>
                  <a:cxn ang="0">
                    <a:pos x="99" y="76"/>
                  </a:cxn>
                  <a:cxn ang="0">
                    <a:pos x="121" y="107"/>
                  </a:cxn>
                  <a:cxn ang="0">
                    <a:pos x="137" y="145"/>
                  </a:cxn>
                  <a:cxn ang="0">
                    <a:pos x="152" y="175"/>
                  </a:cxn>
                  <a:cxn ang="0">
                    <a:pos x="159" y="213"/>
                  </a:cxn>
                  <a:cxn ang="0">
                    <a:pos x="167" y="221"/>
                  </a:cxn>
                </a:cxnLst>
                <a:rect l="0" t="0" r="r" b="b"/>
                <a:pathLst>
                  <a:path w="168" h="222">
                    <a:moveTo>
                      <a:pt x="0" y="0"/>
                    </a:moveTo>
                    <a:lnTo>
                      <a:pt x="0" y="0"/>
                    </a:lnTo>
                    <a:lnTo>
                      <a:pt x="38" y="15"/>
                    </a:lnTo>
                    <a:lnTo>
                      <a:pt x="68" y="38"/>
                    </a:lnTo>
                    <a:lnTo>
                      <a:pt x="99" y="76"/>
                    </a:lnTo>
                    <a:lnTo>
                      <a:pt x="121" y="107"/>
                    </a:lnTo>
                    <a:lnTo>
                      <a:pt x="137" y="145"/>
                    </a:lnTo>
                    <a:lnTo>
                      <a:pt x="152" y="175"/>
                    </a:lnTo>
                    <a:lnTo>
                      <a:pt x="159" y="213"/>
                    </a:lnTo>
                    <a:lnTo>
                      <a:pt x="167" y="221"/>
                    </a:lnTo>
                  </a:path>
                </a:pathLst>
              </a:custGeom>
              <a:noFill/>
              <a:ln w="12700" cap="rnd" cmpd="sng">
                <a:solidFill>
                  <a:srgbClr val="000000"/>
                </a:solidFill>
                <a:prstDash val="solid"/>
                <a:round/>
                <a:headEnd type="none" w="med" len="med"/>
                <a:tailEnd type="none" w="med" len="med"/>
              </a:ln>
              <a:effectLst/>
            </p:spPr>
            <p:txBody>
              <a:bodyPr/>
              <a:lstStyle/>
              <a:p>
                <a:endParaRPr lang="en-US" dirty="0"/>
              </a:p>
            </p:txBody>
          </p:sp>
          <p:sp>
            <p:nvSpPr>
              <p:cNvPr id="58" name="Freeform 138"/>
              <p:cNvSpPr>
                <a:spLocks/>
              </p:cNvSpPr>
              <p:nvPr/>
            </p:nvSpPr>
            <p:spPr bwMode="auto">
              <a:xfrm>
                <a:off x="4047" y="2139"/>
                <a:ext cx="39" cy="211"/>
              </a:xfrm>
              <a:custGeom>
                <a:avLst/>
                <a:gdLst/>
                <a:ahLst/>
                <a:cxnLst>
                  <a:cxn ang="0">
                    <a:pos x="0" y="0"/>
                  </a:cxn>
                  <a:cxn ang="0">
                    <a:pos x="0" y="0"/>
                  </a:cxn>
                  <a:cxn ang="0">
                    <a:pos x="26" y="39"/>
                  </a:cxn>
                  <a:cxn ang="0">
                    <a:pos x="39" y="70"/>
                  </a:cxn>
                  <a:cxn ang="0">
                    <a:pos x="45" y="108"/>
                  </a:cxn>
                  <a:cxn ang="0">
                    <a:pos x="45" y="155"/>
                  </a:cxn>
                  <a:cxn ang="0">
                    <a:pos x="45" y="201"/>
                  </a:cxn>
                  <a:cxn ang="0">
                    <a:pos x="45" y="247"/>
                  </a:cxn>
                  <a:cxn ang="0">
                    <a:pos x="45" y="255"/>
                  </a:cxn>
                </a:cxnLst>
                <a:rect l="0" t="0" r="r" b="b"/>
                <a:pathLst>
                  <a:path w="46" h="256">
                    <a:moveTo>
                      <a:pt x="0" y="0"/>
                    </a:moveTo>
                    <a:lnTo>
                      <a:pt x="0" y="0"/>
                    </a:lnTo>
                    <a:lnTo>
                      <a:pt x="26" y="39"/>
                    </a:lnTo>
                    <a:lnTo>
                      <a:pt x="39" y="70"/>
                    </a:lnTo>
                    <a:lnTo>
                      <a:pt x="45" y="108"/>
                    </a:lnTo>
                    <a:lnTo>
                      <a:pt x="45" y="155"/>
                    </a:lnTo>
                    <a:lnTo>
                      <a:pt x="45" y="201"/>
                    </a:lnTo>
                    <a:lnTo>
                      <a:pt x="45" y="247"/>
                    </a:lnTo>
                    <a:lnTo>
                      <a:pt x="45" y="255"/>
                    </a:lnTo>
                  </a:path>
                </a:pathLst>
              </a:custGeom>
              <a:noFill/>
              <a:ln w="12700" cap="rnd" cmpd="sng">
                <a:solidFill>
                  <a:srgbClr val="000000"/>
                </a:solidFill>
                <a:prstDash val="solid"/>
                <a:round/>
                <a:headEnd type="none" w="med" len="med"/>
                <a:tailEnd type="none" w="med" len="med"/>
              </a:ln>
              <a:effectLst/>
            </p:spPr>
            <p:txBody>
              <a:bodyPr/>
              <a:lstStyle/>
              <a:p>
                <a:endParaRPr lang="en-US" dirty="0"/>
              </a:p>
            </p:txBody>
          </p:sp>
          <p:sp>
            <p:nvSpPr>
              <p:cNvPr id="59" name="Arc 139"/>
              <p:cNvSpPr>
                <a:spLocks/>
              </p:cNvSpPr>
              <p:nvPr/>
            </p:nvSpPr>
            <p:spPr bwMode="auto">
              <a:xfrm>
                <a:off x="4180" y="2312"/>
                <a:ext cx="16" cy="53"/>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700" cap="rnd">
                <a:solidFill>
                  <a:srgbClr val="000000"/>
                </a:solidFill>
                <a:round/>
                <a:headEnd/>
                <a:tailEnd/>
              </a:ln>
              <a:effectLst/>
            </p:spPr>
            <p:txBody>
              <a:bodyPr/>
              <a:lstStyle/>
              <a:p>
                <a:endParaRPr lang="en-US" dirty="0"/>
              </a:p>
            </p:txBody>
          </p:sp>
          <p:sp>
            <p:nvSpPr>
              <p:cNvPr id="60" name="Freeform 140"/>
              <p:cNvSpPr>
                <a:spLocks/>
              </p:cNvSpPr>
              <p:nvPr/>
            </p:nvSpPr>
            <p:spPr bwMode="auto">
              <a:xfrm>
                <a:off x="4326" y="2305"/>
                <a:ext cx="21" cy="39"/>
              </a:xfrm>
              <a:custGeom>
                <a:avLst/>
                <a:gdLst/>
                <a:ahLst/>
                <a:cxnLst>
                  <a:cxn ang="0">
                    <a:pos x="23" y="0"/>
                  </a:cxn>
                  <a:cxn ang="0">
                    <a:pos x="12" y="23"/>
                  </a:cxn>
                  <a:cxn ang="0">
                    <a:pos x="12" y="38"/>
                  </a:cxn>
                  <a:cxn ang="0">
                    <a:pos x="0" y="46"/>
                  </a:cxn>
                </a:cxnLst>
                <a:rect l="0" t="0" r="r" b="b"/>
                <a:pathLst>
                  <a:path w="24" h="47">
                    <a:moveTo>
                      <a:pt x="23" y="0"/>
                    </a:moveTo>
                    <a:lnTo>
                      <a:pt x="12" y="23"/>
                    </a:lnTo>
                    <a:lnTo>
                      <a:pt x="12" y="38"/>
                    </a:lnTo>
                    <a:lnTo>
                      <a:pt x="0" y="46"/>
                    </a:lnTo>
                  </a:path>
                </a:pathLst>
              </a:custGeom>
              <a:noFill/>
              <a:ln w="12700" cap="rnd" cmpd="sng">
                <a:solidFill>
                  <a:srgbClr val="000000"/>
                </a:solidFill>
                <a:prstDash val="solid"/>
                <a:round/>
                <a:headEnd type="none" w="med" len="med"/>
                <a:tailEnd type="none" w="med" len="med"/>
              </a:ln>
              <a:effectLst/>
            </p:spPr>
            <p:txBody>
              <a:bodyPr/>
              <a:lstStyle/>
              <a:p>
                <a:endParaRPr lang="en-US" dirty="0"/>
              </a:p>
            </p:txBody>
          </p:sp>
          <p:sp>
            <p:nvSpPr>
              <p:cNvPr id="61" name="Oval 141"/>
              <p:cNvSpPr>
                <a:spLocks noChangeArrowheads="1"/>
              </p:cNvSpPr>
              <p:nvPr/>
            </p:nvSpPr>
            <p:spPr bwMode="auto">
              <a:xfrm>
                <a:off x="4181" y="2299"/>
                <a:ext cx="31" cy="25"/>
              </a:xfrm>
              <a:prstGeom prst="ellipse">
                <a:avLst/>
              </a:prstGeom>
              <a:solidFill>
                <a:srgbClr val="000000"/>
              </a:solidFill>
              <a:ln w="12700">
                <a:solidFill>
                  <a:srgbClr val="000000"/>
                </a:solidFill>
                <a:round/>
                <a:headEnd/>
                <a:tailEnd/>
              </a:ln>
              <a:effectLst/>
            </p:spPr>
            <p:txBody>
              <a:bodyPr wrap="none" anchor="ctr"/>
              <a:lstStyle/>
              <a:p>
                <a:endParaRPr lang="en-US" dirty="0"/>
              </a:p>
            </p:txBody>
          </p:sp>
          <p:sp>
            <p:nvSpPr>
              <p:cNvPr id="62" name="Oval 142"/>
              <p:cNvSpPr>
                <a:spLocks noChangeArrowheads="1"/>
              </p:cNvSpPr>
              <p:nvPr/>
            </p:nvSpPr>
            <p:spPr bwMode="auto">
              <a:xfrm>
                <a:off x="3816" y="2488"/>
                <a:ext cx="32" cy="31"/>
              </a:xfrm>
              <a:prstGeom prst="ellipse">
                <a:avLst/>
              </a:prstGeom>
              <a:solidFill>
                <a:schemeClr val="tx2"/>
              </a:solidFill>
              <a:ln w="12700">
                <a:solidFill>
                  <a:srgbClr val="000000"/>
                </a:solidFill>
                <a:round/>
                <a:headEnd/>
                <a:tailEnd/>
              </a:ln>
              <a:effectLst/>
            </p:spPr>
            <p:txBody>
              <a:bodyPr wrap="none" anchor="ctr"/>
              <a:lstStyle/>
              <a:p>
                <a:endParaRPr lang="en-US" dirty="0"/>
              </a:p>
            </p:txBody>
          </p:sp>
          <p:sp>
            <p:nvSpPr>
              <p:cNvPr id="63" name="Oval 143"/>
              <p:cNvSpPr>
                <a:spLocks noChangeArrowheads="1"/>
              </p:cNvSpPr>
              <p:nvPr/>
            </p:nvSpPr>
            <p:spPr bwMode="auto">
              <a:xfrm>
                <a:off x="4063" y="2343"/>
                <a:ext cx="32" cy="31"/>
              </a:xfrm>
              <a:prstGeom prst="ellipse">
                <a:avLst/>
              </a:prstGeom>
              <a:solidFill>
                <a:srgbClr val="000000"/>
              </a:solidFill>
              <a:ln w="12700">
                <a:solidFill>
                  <a:srgbClr val="000000"/>
                </a:solidFill>
                <a:round/>
                <a:headEnd/>
                <a:tailEnd/>
              </a:ln>
              <a:effectLst/>
            </p:spPr>
            <p:txBody>
              <a:bodyPr wrap="none" anchor="ctr"/>
              <a:lstStyle/>
              <a:p>
                <a:endParaRPr lang="en-US" dirty="0"/>
              </a:p>
            </p:txBody>
          </p:sp>
          <p:sp>
            <p:nvSpPr>
              <p:cNvPr id="64" name="Freeform 144"/>
              <p:cNvSpPr>
                <a:spLocks/>
              </p:cNvSpPr>
              <p:nvPr/>
            </p:nvSpPr>
            <p:spPr bwMode="auto">
              <a:xfrm>
                <a:off x="4196" y="2088"/>
                <a:ext cx="125" cy="221"/>
              </a:xfrm>
              <a:custGeom>
                <a:avLst/>
                <a:gdLst/>
                <a:ahLst/>
                <a:cxnLst>
                  <a:cxn ang="0">
                    <a:pos x="145" y="0"/>
                  </a:cxn>
                  <a:cxn ang="0">
                    <a:pos x="145" y="0"/>
                  </a:cxn>
                  <a:cxn ang="0">
                    <a:pos x="114" y="15"/>
                  </a:cxn>
                  <a:cxn ang="0">
                    <a:pos x="84" y="38"/>
                  </a:cxn>
                  <a:cxn ang="0">
                    <a:pos x="61" y="68"/>
                  </a:cxn>
                  <a:cxn ang="0">
                    <a:pos x="38" y="99"/>
                  </a:cxn>
                  <a:cxn ang="0">
                    <a:pos x="23" y="129"/>
                  </a:cxn>
                  <a:cxn ang="0">
                    <a:pos x="8" y="175"/>
                  </a:cxn>
                  <a:cxn ang="0">
                    <a:pos x="0" y="220"/>
                  </a:cxn>
                  <a:cxn ang="0">
                    <a:pos x="0" y="266"/>
                  </a:cxn>
                </a:cxnLst>
                <a:rect l="0" t="0" r="r" b="b"/>
                <a:pathLst>
                  <a:path w="146" h="267">
                    <a:moveTo>
                      <a:pt x="145" y="0"/>
                    </a:moveTo>
                    <a:lnTo>
                      <a:pt x="145" y="0"/>
                    </a:lnTo>
                    <a:lnTo>
                      <a:pt x="114" y="15"/>
                    </a:lnTo>
                    <a:lnTo>
                      <a:pt x="84" y="38"/>
                    </a:lnTo>
                    <a:lnTo>
                      <a:pt x="61" y="68"/>
                    </a:lnTo>
                    <a:lnTo>
                      <a:pt x="38" y="99"/>
                    </a:lnTo>
                    <a:lnTo>
                      <a:pt x="23" y="129"/>
                    </a:lnTo>
                    <a:lnTo>
                      <a:pt x="8" y="175"/>
                    </a:lnTo>
                    <a:lnTo>
                      <a:pt x="0" y="220"/>
                    </a:lnTo>
                    <a:lnTo>
                      <a:pt x="0" y="266"/>
                    </a:lnTo>
                  </a:path>
                </a:pathLst>
              </a:custGeom>
              <a:noFill/>
              <a:ln w="12700" cap="rnd" cmpd="sng">
                <a:solidFill>
                  <a:srgbClr val="000000"/>
                </a:solidFill>
                <a:prstDash val="solid"/>
                <a:round/>
                <a:headEnd type="none" w="med" len="med"/>
                <a:tailEnd type="none" w="med" len="med"/>
              </a:ln>
              <a:effectLst/>
            </p:spPr>
            <p:txBody>
              <a:bodyPr/>
              <a:lstStyle/>
              <a:p>
                <a:endParaRPr lang="en-US" dirty="0"/>
              </a:p>
            </p:txBody>
          </p:sp>
          <p:sp>
            <p:nvSpPr>
              <p:cNvPr id="65" name="Arc 145"/>
              <p:cNvSpPr>
                <a:spLocks/>
              </p:cNvSpPr>
              <p:nvPr/>
            </p:nvSpPr>
            <p:spPr bwMode="auto">
              <a:xfrm>
                <a:off x="4483" y="2573"/>
                <a:ext cx="176" cy="208"/>
              </a:xfrm>
              <a:custGeom>
                <a:avLst/>
                <a:gdLst>
                  <a:gd name="G0" fmla="+- 105 0 0"/>
                  <a:gd name="G1" fmla="+- 21600 0 0"/>
                  <a:gd name="G2" fmla="+- 21600 0 0"/>
                  <a:gd name="T0" fmla="*/ 0 w 21705"/>
                  <a:gd name="T1" fmla="*/ 0 h 21600"/>
                  <a:gd name="T2" fmla="*/ 21705 w 21705"/>
                  <a:gd name="T3" fmla="*/ 21600 h 21600"/>
                  <a:gd name="T4" fmla="*/ 105 w 21705"/>
                  <a:gd name="T5" fmla="*/ 21600 h 21600"/>
                </a:gdLst>
                <a:ahLst/>
                <a:cxnLst>
                  <a:cxn ang="0">
                    <a:pos x="T0" y="T1"/>
                  </a:cxn>
                  <a:cxn ang="0">
                    <a:pos x="T2" y="T3"/>
                  </a:cxn>
                  <a:cxn ang="0">
                    <a:pos x="T4" y="T5"/>
                  </a:cxn>
                </a:cxnLst>
                <a:rect l="0" t="0" r="r" b="b"/>
                <a:pathLst>
                  <a:path w="21705" h="21600" fill="none" extrusionOk="0">
                    <a:moveTo>
                      <a:pt x="0" y="0"/>
                    </a:moveTo>
                    <a:cubicBezTo>
                      <a:pt x="35" y="0"/>
                      <a:pt x="70" y="-1"/>
                      <a:pt x="105" y="0"/>
                    </a:cubicBezTo>
                    <a:cubicBezTo>
                      <a:pt x="12034" y="0"/>
                      <a:pt x="21705" y="9670"/>
                      <a:pt x="21705" y="21600"/>
                    </a:cubicBezTo>
                  </a:path>
                  <a:path w="21705" h="21600" stroke="0" extrusionOk="0">
                    <a:moveTo>
                      <a:pt x="0" y="0"/>
                    </a:moveTo>
                    <a:cubicBezTo>
                      <a:pt x="35" y="0"/>
                      <a:pt x="70" y="-1"/>
                      <a:pt x="105" y="0"/>
                    </a:cubicBezTo>
                    <a:cubicBezTo>
                      <a:pt x="12034" y="0"/>
                      <a:pt x="21705" y="9670"/>
                      <a:pt x="21705" y="21600"/>
                    </a:cubicBezTo>
                    <a:lnTo>
                      <a:pt x="105" y="21600"/>
                    </a:lnTo>
                    <a:close/>
                  </a:path>
                </a:pathLst>
              </a:custGeom>
              <a:noFill/>
              <a:ln w="12700" cap="rnd">
                <a:solidFill>
                  <a:schemeClr val="tx2"/>
                </a:solidFill>
                <a:round/>
                <a:headEnd/>
                <a:tailEnd/>
              </a:ln>
              <a:effectLst/>
            </p:spPr>
            <p:txBody>
              <a:bodyPr/>
              <a:lstStyle/>
              <a:p>
                <a:endParaRPr lang="en-US" dirty="0"/>
              </a:p>
            </p:txBody>
          </p:sp>
          <p:sp>
            <p:nvSpPr>
              <p:cNvPr id="66" name="Oval 146"/>
              <p:cNvSpPr>
                <a:spLocks noChangeArrowheads="1"/>
              </p:cNvSpPr>
              <p:nvPr/>
            </p:nvSpPr>
            <p:spPr bwMode="auto">
              <a:xfrm>
                <a:off x="4772" y="2331"/>
                <a:ext cx="26" cy="31"/>
              </a:xfrm>
              <a:prstGeom prst="ellipse">
                <a:avLst/>
              </a:prstGeom>
              <a:solidFill>
                <a:srgbClr val="000000"/>
              </a:solidFill>
              <a:ln w="12700">
                <a:solidFill>
                  <a:srgbClr val="000000"/>
                </a:solidFill>
                <a:round/>
                <a:headEnd/>
                <a:tailEnd/>
              </a:ln>
              <a:effectLst/>
            </p:spPr>
            <p:txBody>
              <a:bodyPr wrap="none" anchor="ctr"/>
              <a:lstStyle/>
              <a:p>
                <a:endParaRPr lang="en-US" dirty="0"/>
              </a:p>
            </p:txBody>
          </p:sp>
          <p:sp>
            <p:nvSpPr>
              <p:cNvPr id="67" name="Arc 147"/>
              <p:cNvSpPr>
                <a:spLocks/>
              </p:cNvSpPr>
              <p:nvPr/>
            </p:nvSpPr>
            <p:spPr bwMode="auto">
              <a:xfrm>
                <a:off x="4798" y="2353"/>
                <a:ext cx="62" cy="13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 cap="rnd">
                <a:solidFill>
                  <a:schemeClr val="tx2"/>
                </a:solidFill>
                <a:round/>
                <a:headEnd/>
                <a:tailEnd/>
              </a:ln>
              <a:effectLst/>
            </p:spPr>
            <p:txBody>
              <a:bodyPr/>
              <a:lstStyle/>
              <a:p>
                <a:endParaRPr lang="en-US" dirty="0"/>
              </a:p>
            </p:txBody>
          </p:sp>
          <p:sp>
            <p:nvSpPr>
              <p:cNvPr id="68" name="Arc 148"/>
              <p:cNvSpPr>
                <a:spLocks/>
              </p:cNvSpPr>
              <p:nvPr/>
            </p:nvSpPr>
            <p:spPr bwMode="auto">
              <a:xfrm>
                <a:off x="4011" y="2607"/>
                <a:ext cx="283" cy="82"/>
              </a:xfrm>
              <a:custGeom>
                <a:avLst/>
                <a:gdLst>
                  <a:gd name="G0" fmla="+- 65 0 0"/>
                  <a:gd name="G1" fmla="+- 0 0 0"/>
                  <a:gd name="G2" fmla="+- 21600 0 0"/>
                  <a:gd name="T0" fmla="*/ 21665 w 21665"/>
                  <a:gd name="T1" fmla="*/ 0 h 21600"/>
                  <a:gd name="T2" fmla="*/ 0 w 21665"/>
                  <a:gd name="T3" fmla="*/ 21600 h 21600"/>
                  <a:gd name="T4" fmla="*/ 65 w 21665"/>
                  <a:gd name="T5" fmla="*/ 0 h 21600"/>
                </a:gdLst>
                <a:ahLst/>
                <a:cxnLst>
                  <a:cxn ang="0">
                    <a:pos x="T0" y="T1"/>
                  </a:cxn>
                  <a:cxn ang="0">
                    <a:pos x="T2" y="T3"/>
                  </a:cxn>
                  <a:cxn ang="0">
                    <a:pos x="T4" y="T5"/>
                  </a:cxn>
                </a:cxnLst>
                <a:rect l="0" t="0" r="r" b="b"/>
                <a:pathLst>
                  <a:path w="21665" h="21600" fill="none" extrusionOk="0">
                    <a:moveTo>
                      <a:pt x="21665" y="0"/>
                    </a:moveTo>
                    <a:cubicBezTo>
                      <a:pt x="21665" y="11929"/>
                      <a:pt x="11994" y="21600"/>
                      <a:pt x="65" y="21600"/>
                    </a:cubicBezTo>
                    <a:cubicBezTo>
                      <a:pt x="43" y="21600"/>
                      <a:pt x="21" y="21599"/>
                      <a:pt x="0" y="21599"/>
                    </a:cubicBezTo>
                  </a:path>
                  <a:path w="21665" h="21600" stroke="0" extrusionOk="0">
                    <a:moveTo>
                      <a:pt x="21665" y="0"/>
                    </a:moveTo>
                    <a:cubicBezTo>
                      <a:pt x="21665" y="11929"/>
                      <a:pt x="11994" y="21600"/>
                      <a:pt x="65" y="21600"/>
                    </a:cubicBezTo>
                    <a:cubicBezTo>
                      <a:pt x="43" y="21600"/>
                      <a:pt x="21" y="21599"/>
                      <a:pt x="0" y="21599"/>
                    </a:cubicBezTo>
                    <a:lnTo>
                      <a:pt x="65" y="0"/>
                    </a:lnTo>
                    <a:close/>
                  </a:path>
                </a:pathLst>
              </a:custGeom>
              <a:noFill/>
              <a:ln w="12700" cap="rnd">
                <a:solidFill>
                  <a:schemeClr val="tx2"/>
                </a:solidFill>
                <a:round/>
                <a:headEnd/>
                <a:tailEnd/>
              </a:ln>
              <a:effectLst/>
            </p:spPr>
            <p:txBody>
              <a:bodyPr/>
              <a:lstStyle/>
              <a:p>
                <a:endParaRPr lang="en-US" dirty="0"/>
              </a:p>
            </p:txBody>
          </p:sp>
          <p:sp>
            <p:nvSpPr>
              <p:cNvPr id="69" name="Arc 149"/>
              <p:cNvSpPr>
                <a:spLocks/>
              </p:cNvSpPr>
              <p:nvPr/>
            </p:nvSpPr>
            <p:spPr bwMode="auto">
              <a:xfrm>
                <a:off x="3781" y="2442"/>
                <a:ext cx="185" cy="188"/>
              </a:xfrm>
              <a:custGeom>
                <a:avLst/>
                <a:gdLst>
                  <a:gd name="G0" fmla="+- 21600 0 0"/>
                  <a:gd name="G1" fmla="+- 21600 0 0"/>
                  <a:gd name="G2" fmla="+- 21600 0 0"/>
                  <a:gd name="T0" fmla="*/ 0 w 21600"/>
                  <a:gd name="T1" fmla="*/ 21600 h 21600"/>
                  <a:gd name="T2" fmla="*/ 21500 w 21600"/>
                  <a:gd name="T3" fmla="*/ 0 h 21600"/>
                  <a:gd name="T4" fmla="*/ 21600 w 21600"/>
                  <a:gd name="T5" fmla="*/ 21600 h 21600"/>
                </a:gdLst>
                <a:ahLst/>
                <a:cxnLst>
                  <a:cxn ang="0">
                    <a:pos x="T0" y="T1"/>
                  </a:cxn>
                  <a:cxn ang="0">
                    <a:pos x="T2" y="T3"/>
                  </a:cxn>
                  <a:cxn ang="0">
                    <a:pos x="T4" y="T5"/>
                  </a:cxn>
                </a:cxnLst>
                <a:rect l="0" t="0" r="r" b="b"/>
                <a:pathLst>
                  <a:path w="21600" h="21600" fill="none" extrusionOk="0">
                    <a:moveTo>
                      <a:pt x="0" y="21600"/>
                    </a:moveTo>
                    <a:cubicBezTo>
                      <a:pt x="0" y="9709"/>
                      <a:pt x="9609" y="55"/>
                      <a:pt x="21500" y="0"/>
                    </a:cubicBezTo>
                  </a:path>
                  <a:path w="21600" h="21600" stroke="0" extrusionOk="0">
                    <a:moveTo>
                      <a:pt x="0" y="21600"/>
                    </a:moveTo>
                    <a:cubicBezTo>
                      <a:pt x="0" y="9709"/>
                      <a:pt x="9609" y="55"/>
                      <a:pt x="21500" y="0"/>
                    </a:cubicBezTo>
                    <a:lnTo>
                      <a:pt x="21600" y="21600"/>
                    </a:lnTo>
                    <a:close/>
                  </a:path>
                </a:pathLst>
              </a:custGeom>
              <a:noFill/>
              <a:ln w="12700" cap="rnd">
                <a:solidFill>
                  <a:schemeClr val="tx2"/>
                </a:solidFill>
                <a:round/>
                <a:headEnd/>
                <a:tailEnd/>
              </a:ln>
              <a:effectLst/>
            </p:spPr>
            <p:txBody>
              <a:bodyPr/>
              <a:lstStyle/>
              <a:p>
                <a:endParaRPr lang="en-US" dirty="0"/>
              </a:p>
            </p:txBody>
          </p:sp>
          <p:sp>
            <p:nvSpPr>
              <p:cNvPr id="70" name="Arc 150"/>
              <p:cNvSpPr>
                <a:spLocks/>
              </p:cNvSpPr>
              <p:nvPr/>
            </p:nvSpPr>
            <p:spPr bwMode="auto">
              <a:xfrm>
                <a:off x="3864" y="2234"/>
                <a:ext cx="219" cy="129"/>
              </a:xfrm>
              <a:custGeom>
                <a:avLst/>
                <a:gdLst>
                  <a:gd name="G0" fmla="+- 85 0 0"/>
                  <a:gd name="G1" fmla="+- 21600 0 0"/>
                  <a:gd name="G2" fmla="+- 21600 0 0"/>
                  <a:gd name="T0" fmla="*/ 0 w 21685"/>
                  <a:gd name="T1" fmla="*/ 0 h 21600"/>
                  <a:gd name="T2" fmla="*/ 21685 w 21685"/>
                  <a:gd name="T3" fmla="*/ 21600 h 21600"/>
                  <a:gd name="T4" fmla="*/ 85 w 21685"/>
                  <a:gd name="T5" fmla="*/ 21600 h 21600"/>
                </a:gdLst>
                <a:ahLst/>
                <a:cxnLst>
                  <a:cxn ang="0">
                    <a:pos x="T0" y="T1"/>
                  </a:cxn>
                  <a:cxn ang="0">
                    <a:pos x="T2" y="T3"/>
                  </a:cxn>
                  <a:cxn ang="0">
                    <a:pos x="T4" y="T5"/>
                  </a:cxn>
                </a:cxnLst>
                <a:rect l="0" t="0" r="r" b="b"/>
                <a:pathLst>
                  <a:path w="21685" h="21600" fill="none" extrusionOk="0">
                    <a:moveTo>
                      <a:pt x="0" y="0"/>
                    </a:moveTo>
                    <a:cubicBezTo>
                      <a:pt x="28" y="0"/>
                      <a:pt x="56" y="-1"/>
                      <a:pt x="85" y="0"/>
                    </a:cubicBezTo>
                    <a:cubicBezTo>
                      <a:pt x="12014" y="0"/>
                      <a:pt x="21685" y="9670"/>
                      <a:pt x="21685" y="21600"/>
                    </a:cubicBezTo>
                  </a:path>
                  <a:path w="21685" h="21600" stroke="0" extrusionOk="0">
                    <a:moveTo>
                      <a:pt x="0" y="0"/>
                    </a:moveTo>
                    <a:cubicBezTo>
                      <a:pt x="28" y="0"/>
                      <a:pt x="56" y="-1"/>
                      <a:pt x="85" y="0"/>
                    </a:cubicBezTo>
                    <a:cubicBezTo>
                      <a:pt x="12014" y="0"/>
                      <a:pt x="21685" y="9670"/>
                      <a:pt x="21685" y="21600"/>
                    </a:cubicBezTo>
                    <a:lnTo>
                      <a:pt x="85" y="21600"/>
                    </a:lnTo>
                    <a:close/>
                  </a:path>
                </a:pathLst>
              </a:custGeom>
              <a:noFill/>
              <a:ln w="12700" cap="rnd">
                <a:solidFill>
                  <a:schemeClr val="tx2"/>
                </a:solidFill>
                <a:round/>
                <a:headEnd/>
                <a:tailEnd/>
              </a:ln>
              <a:effectLst/>
            </p:spPr>
            <p:txBody>
              <a:bodyPr/>
              <a:lstStyle/>
              <a:p>
                <a:endParaRPr lang="en-US" dirty="0"/>
              </a:p>
            </p:txBody>
          </p:sp>
          <p:sp>
            <p:nvSpPr>
              <p:cNvPr id="71" name="Line 151"/>
              <p:cNvSpPr>
                <a:spLocks noChangeShapeType="1"/>
              </p:cNvSpPr>
              <p:nvPr/>
            </p:nvSpPr>
            <p:spPr bwMode="auto">
              <a:xfrm>
                <a:off x="4085" y="2359"/>
                <a:ext cx="20" cy="31"/>
              </a:xfrm>
              <a:prstGeom prst="line">
                <a:avLst/>
              </a:prstGeom>
              <a:noFill/>
              <a:ln w="12700">
                <a:solidFill>
                  <a:schemeClr val="tx2"/>
                </a:solidFill>
                <a:round/>
                <a:headEnd/>
                <a:tailEnd/>
              </a:ln>
              <a:effectLst/>
            </p:spPr>
            <p:txBody>
              <a:bodyPr/>
              <a:lstStyle/>
              <a:p>
                <a:endParaRPr lang="en-US" dirty="0"/>
              </a:p>
            </p:txBody>
          </p:sp>
          <p:sp>
            <p:nvSpPr>
              <p:cNvPr id="72" name="Arc 152"/>
              <p:cNvSpPr>
                <a:spLocks/>
              </p:cNvSpPr>
              <p:nvPr/>
            </p:nvSpPr>
            <p:spPr bwMode="auto">
              <a:xfrm>
                <a:off x="4274" y="2579"/>
                <a:ext cx="219" cy="176"/>
              </a:xfrm>
              <a:custGeom>
                <a:avLst/>
                <a:gdLst>
                  <a:gd name="G0" fmla="+- 85 0 0"/>
                  <a:gd name="G1" fmla="+- 0 0 0"/>
                  <a:gd name="G2" fmla="+- 21600 0 0"/>
                  <a:gd name="T0" fmla="*/ 21685 w 21685"/>
                  <a:gd name="T1" fmla="*/ 0 h 21600"/>
                  <a:gd name="T2" fmla="*/ 0 w 21685"/>
                  <a:gd name="T3" fmla="*/ 21600 h 21600"/>
                  <a:gd name="T4" fmla="*/ 85 w 21685"/>
                  <a:gd name="T5" fmla="*/ 0 h 21600"/>
                </a:gdLst>
                <a:ahLst/>
                <a:cxnLst>
                  <a:cxn ang="0">
                    <a:pos x="T0" y="T1"/>
                  </a:cxn>
                  <a:cxn ang="0">
                    <a:pos x="T2" y="T3"/>
                  </a:cxn>
                  <a:cxn ang="0">
                    <a:pos x="T4" y="T5"/>
                  </a:cxn>
                </a:cxnLst>
                <a:rect l="0" t="0" r="r" b="b"/>
                <a:pathLst>
                  <a:path w="21685" h="21600" fill="none" extrusionOk="0">
                    <a:moveTo>
                      <a:pt x="21685" y="0"/>
                    </a:moveTo>
                    <a:cubicBezTo>
                      <a:pt x="21685" y="11929"/>
                      <a:pt x="12014" y="21600"/>
                      <a:pt x="85" y="21600"/>
                    </a:cubicBezTo>
                    <a:cubicBezTo>
                      <a:pt x="56" y="21600"/>
                      <a:pt x="28" y="21599"/>
                      <a:pt x="0" y="21599"/>
                    </a:cubicBezTo>
                  </a:path>
                  <a:path w="21685" h="21600" stroke="0" extrusionOk="0">
                    <a:moveTo>
                      <a:pt x="21685" y="0"/>
                    </a:moveTo>
                    <a:cubicBezTo>
                      <a:pt x="21685" y="11929"/>
                      <a:pt x="12014" y="21600"/>
                      <a:pt x="85" y="21600"/>
                    </a:cubicBezTo>
                    <a:cubicBezTo>
                      <a:pt x="56" y="21600"/>
                      <a:pt x="28" y="21599"/>
                      <a:pt x="0" y="21599"/>
                    </a:cubicBezTo>
                    <a:lnTo>
                      <a:pt x="85" y="0"/>
                    </a:lnTo>
                    <a:close/>
                  </a:path>
                </a:pathLst>
              </a:custGeom>
              <a:noFill/>
              <a:ln w="12700" cap="rnd">
                <a:solidFill>
                  <a:schemeClr val="tx2"/>
                </a:solidFill>
                <a:round/>
                <a:headEnd/>
                <a:tailEnd/>
              </a:ln>
              <a:effectLst/>
            </p:spPr>
            <p:txBody>
              <a:bodyPr/>
              <a:lstStyle/>
              <a:p>
                <a:endParaRPr lang="en-US" dirty="0"/>
              </a:p>
            </p:txBody>
          </p:sp>
          <p:sp>
            <p:nvSpPr>
              <p:cNvPr id="73" name="Arc 153"/>
              <p:cNvSpPr>
                <a:spLocks/>
              </p:cNvSpPr>
              <p:nvPr/>
            </p:nvSpPr>
            <p:spPr bwMode="auto">
              <a:xfrm>
                <a:off x="4597" y="2341"/>
                <a:ext cx="186" cy="97"/>
              </a:xfrm>
              <a:custGeom>
                <a:avLst/>
                <a:gdLst>
                  <a:gd name="G0" fmla="+- 21600 0 0"/>
                  <a:gd name="G1" fmla="+- 21600 0 0"/>
                  <a:gd name="G2" fmla="+- 21600 0 0"/>
                  <a:gd name="T0" fmla="*/ 0 w 21600"/>
                  <a:gd name="T1" fmla="*/ 21600 h 21600"/>
                  <a:gd name="T2" fmla="*/ 21500 w 21600"/>
                  <a:gd name="T3" fmla="*/ 0 h 21600"/>
                  <a:gd name="T4" fmla="*/ 21600 w 21600"/>
                  <a:gd name="T5" fmla="*/ 21600 h 21600"/>
                </a:gdLst>
                <a:ahLst/>
                <a:cxnLst>
                  <a:cxn ang="0">
                    <a:pos x="T0" y="T1"/>
                  </a:cxn>
                  <a:cxn ang="0">
                    <a:pos x="T2" y="T3"/>
                  </a:cxn>
                  <a:cxn ang="0">
                    <a:pos x="T4" y="T5"/>
                  </a:cxn>
                </a:cxnLst>
                <a:rect l="0" t="0" r="r" b="b"/>
                <a:pathLst>
                  <a:path w="21600" h="21600" fill="none" extrusionOk="0">
                    <a:moveTo>
                      <a:pt x="0" y="21600"/>
                    </a:moveTo>
                    <a:cubicBezTo>
                      <a:pt x="0" y="9709"/>
                      <a:pt x="9609" y="55"/>
                      <a:pt x="21500" y="0"/>
                    </a:cubicBezTo>
                  </a:path>
                  <a:path w="21600" h="21600" stroke="0" extrusionOk="0">
                    <a:moveTo>
                      <a:pt x="0" y="21600"/>
                    </a:moveTo>
                    <a:cubicBezTo>
                      <a:pt x="0" y="9709"/>
                      <a:pt x="9609" y="55"/>
                      <a:pt x="21500" y="0"/>
                    </a:cubicBezTo>
                    <a:lnTo>
                      <a:pt x="21600" y="21600"/>
                    </a:lnTo>
                    <a:close/>
                  </a:path>
                </a:pathLst>
              </a:custGeom>
              <a:noFill/>
              <a:ln w="12700" cap="rnd">
                <a:solidFill>
                  <a:schemeClr val="tx2"/>
                </a:solidFill>
                <a:round/>
                <a:headEnd/>
                <a:tailEnd/>
              </a:ln>
              <a:effectLst/>
            </p:spPr>
            <p:txBody>
              <a:bodyPr/>
              <a:lstStyle/>
              <a:p>
                <a:endParaRPr lang="en-US" dirty="0"/>
              </a:p>
            </p:txBody>
          </p:sp>
          <p:sp>
            <p:nvSpPr>
              <p:cNvPr id="74" name="Arc 154"/>
              <p:cNvSpPr>
                <a:spLocks/>
              </p:cNvSpPr>
              <p:nvPr/>
            </p:nvSpPr>
            <p:spPr bwMode="auto">
              <a:xfrm>
                <a:off x="4782" y="2347"/>
                <a:ext cx="137" cy="120"/>
              </a:xfrm>
              <a:custGeom>
                <a:avLst/>
                <a:gdLst>
                  <a:gd name="G0" fmla="+- 135 0 0"/>
                  <a:gd name="G1" fmla="+- 21600 0 0"/>
                  <a:gd name="G2" fmla="+- 21600 0 0"/>
                  <a:gd name="T0" fmla="*/ 0 w 21734"/>
                  <a:gd name="T1" fmla="*/ 0 h 21600"/>
                  <a:gd name="T2" fmla="*/ 21734 w 21734"/>
                  <a:gd name="T3" fmla="*/ 21450 h 21600"/>
                  <a:gd name="T4" fmla="*/ 135 w 21734"/>
                  <a:gd name="T5" fmla="*/ 21600 h 21600"/>
                </a:gdLst>
                <a:ahLst/>
                <a:cxnLst>
                  <a:cxn ang="0">
                    <a:pos x="T0" y="T1"/>
                  </a:cxn>
                  <a:cxn ang="0">
                    <a:pos x="T2" y="T3"/>
                  </a:cxn>
                  <a:cxn ang="0">
                    <a:pos x="T4" y="T5"/>
                  </a:cxn>
                </a:cxnLst>
                <a:rect l="0" t="0" r="r" b="b"/>
                <a:pathLst>
                  <a:path w="21734" h="21600" fill="none" extrusionOk="0">
                    <a:moveTo>
                      <a:pt x="0" y="0"/>
                    </a:moveTo>
                    <a:cubicBezTo>
                      <a:pt x="45" y="0"/>
                      <a:pt x="90" y="-1"/>
                      <a:pt x="135" y="0"/>
                    </a:cubicBezTo>
                    <a:cubicBezTo>
                      <a:pt x="12005" y="0"/>
                      <a:pt x="21652" y="9579"/>
                      <a:pt x="21734" y="21449"/>
                    </a:cubicBezTo>
                  </a:path>
                  <a:path w="21734" h="21600" stroke="0" extrusionOk="0">
                    <a:moveTo>
                      <a:pt x="0" y="0"/>
                    </a:moveTo>
                    <a:cubicBezTo>
                      <a:pt x="45" y="0"/>
                      <a:pt x="90" y="-1"/>
                      <a:pt x="135" y="0"/>
                    </a:cubicBezTo>
                    <a:cubicBezTo>
                      <a:pt x="12005" y="0"/>
                      <a:pt x="21652" y="9579"/>
                      <a:pt x="21734" y="21449"/>
                    </a:cubicBezTo>
                    <a:lnTo>
                      <a:pt x="135" y="21600"/>
                    </a:lnTo>
                    <a:close/>
                  </a:path>
                </a:pathLst>
              </a:custGeom>
              <a:noFill/>
              <a:ln w="12700" cap="rnd">
                <a:solidFill>
                  <a:schemeClr val="tx2"/>
                </a:solidFill>
                <a:round/>
                <a:headEnd/>
                <a:tailEnd/>
              </a:ln>
              <a:effectLst/>
            </p:spPr>
            <p:txBody>
              <a:bodyPr/>
              <a:lstStyle/>
              <a:p>
                <a:endParaRPr lang="en-US" dirty="0"/>
              </a:p>
            </p:txBody>
          </p:sp>
          <p:sp>
            <p:nvSpPr>
              <p:cNvPr id="75" name="Arc 155"/>
              <p:cNvSpPr>
                <a:spLocks/>
              </p:cNvSpPr>
              <p:nvPr/>
            </p:nvSpPr>
            <p:spPr bwMode="auto">
              <a:xfrm>
                <a:off x="4625" y="2413"/>
                <a:ext cx="76" cy="79"/>
              </a:xfrm>
              <a:custGeom>
                <a:avLst/>
                <a:gdLst>
                  <a:gd name="G0" fmla="+- 247 0 0"/>
                  <a:gd name="G1" fmla="+- 21600 0 0"/>
                  <a:gd name="G2" fmla="+- 21600 0 0"/>
                  <a:gd name="T0" fmla="*/ 0 w 21847"/>
                  <a:gd name="T1" fmla="*/ 1 h 21600"/>
                  <a:gd name="T2" fmla="*/ 21847 w 21847"/>
                  <a:gd name="T3" fmla="*/ 21600 h 21600"/>
                  <a:gd name="T4" fmla="*/ 247 w 21847"/>
                  <a:gd name="T5" fmla="*/ 21600 h 21600"/>
                </a:gdLst>
                <a:ahLst/>
                <a:cxnLst>
                  <a:cxn ang="0">
                    <a:pos x="T0" y="T1"/>
                  </a:cxn>
                  <a:cxn ang="0">
                    <a:pos x="T2" y="T3"/>
                  </a:cxn>
                  <a:cxn ang="0">
                    <a:pos x="T4" y="T5"/>
                  </a:cxn>
                </a:cxnLst>
                <a:rect l="0" t="0" r="r" b="b"/>
                <a:pathLst>
                  <a:path w="21847" h="21600" fill="none" extrusionOk="0">
                    <a:moveTo>
                      <a:pt x="0" y="1"/>
                    </a:moveTo>
                    <a:cubicBezTo>
                      <a:pt x="82" y="0"/>
                      <a:pt x="164" y="-1"/>
                      <a:pt x="247" y="0"/>
                    </a:cubicBezTo>
                    <a:cubicBezTo>
                      <a:pt x="12176" y="0"/>
                      <a:pt x="21847" y="9670"/>
                      <a:pt x="21847" y="21600"/>
                    </a:cubicBezTo>
                  </a:path>
                  <a:path w="21847" h="21600" stroke="0" extrusionOk="0">
                    <a:moveTo>
                      <a:pt x="0" y="1"/>
                    </a:moveTo>
                    <a:cubicBezTo>
                      <a:pt x="82" y="0"/>
                      <a:pt x="164" y="-1"/>
                      <a:pt x="247" y="0"/>
                    </a:cubicBezTo>
                    <a:cubicBezTo>
                      <a:pt x="12176" y="0"/>
                      <a:pt x="21847" y="9670"/>
                      <a:pt x="21847" y="21600"/>
                    </a:cubicBezTo>
                    <a:lnTo>
                      <a:pt x="247" y="21600"/>
                    </a:lnTo>
                    <a:close/>
                  </a:path>
                </a:pathLst>
              </a:custGeom>
              <a:noFill/>
              <a:ln w="12700" cap="rnd">
                <a:solidFill>
                  <a:schemeClr val="tx2"/>
                </a:solidFill>
                <a:round/>
                <a:headEnd/>
                <a:tailEnd/>
              </a:ln>
              <a:effectLst/>
            </p:spPr>
            <p:txBody>
              <a:bodyPr/>
              <a:lstStyle/>
              <a:p>
                <a:endParaRPr lang="en-US" dirty="0"/>
              </a:p>
            </p:txBody>
          </p:sp>
          <p:sp>
            <p:nvSpPr>
              <p:cNvPr id="76" name="Arc 156"/>
              <p:cNvSpPr>
                <a:spLocks/>
              </p:cNvSpPr>
              <p:nvPr/>
            </p:nvSpPr>
            <p:spPr bwMode="auto">
              <a:xfrm>
                <a:off x="4655" y="2469"/>
                <a:ext cx="205" cy="308"/>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700" cap="rnd">
                <a:solidFill>
                  <a:schemeClr val="tx2"/>
                </a:solidFill>
                <a:round/>
                <a:headEnd/>
                <a:tailEnd/>
              </a:ln>
              <a:effectLst/>
            </p:spPr>
            <p:txBody>
              <a:bodyPr/>
              <a:lstStyle/>
              <a:p>
                <a:endParaRPr lang="en-US" dirty="0"/>
              </a:p>
            </p:txBody>
          </p:sp>
          <p:sp>
            <p:nvSpPr>
              <p:cNvPr id="77" name="Arc 157"/>
              <p:cNvSpPr>
                <a:spLocks/>
              </p:cNvSpPr>
              <p:nvPr/>
            </p:nvSpPr>
            <p:spPr bwMode="auto">
              <a:xfrm>
                <a:off x="4635" y="2485"/>
                <a:ext cx="69" cy="169"/>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700" cap="rnd">
                <a:solidFill>
                  <a:schemeClr val="tx2"/>
                </a:solidFill>
                <a:round/>
                <a:headEnd/>
                <a:tailEnd/>
              </a:ln>
              <a:effectLst/>
            </p:spPr>
            <p:txBody>
              <a:bodyPr/>
              <a:lstStyle/>
              <a:p>
                <a:endParaRPr lang="en-US" dirty="0"/>
              </a:p>
            </p:txBody>
          </p:sp>
          <p:sp>
            <p:nvSpPr>
              <p:cNvPr id="78" name="Arc 158"/>
              <p:cNvSpPr>
                <a:spLocks/>
              </p:cNvSpPr>
              <p:nvPr/>
            </p:nvSpPr>
            <p:spPr bwMode="auto">
              <a:xfrm>
                <a:off x="4323" y="2115"/>
                <a:ext cx="32" cy="176"/>
              </a:xfrm>
              <a:custGeom>
                <a:avLst/>
                <a:gdLst>
                  <a:gd name="G0" fmla="+- 0 0 0"/>
                  <a:gd name="G1" fmla="+- 21600 0 0"/>
                  <a:gd name="G2" fmla="+- 21600 0 0"/>
                  <a:gd name="T0" fmla="*/ 0 w 21600"/>
                  <a:gd name="T1" fmla="*/ 0 h 21600"/>
                  <a:gd name="T2" fmla="*/ 21600 w 21600"/>
                  <a:gd name="T3" fmla="*/ 21498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889" y="0"/>
                      <a:pt x="21543" y="9608"/>
                      <a:pt x="21599" y="21498"/>
                    </a:cubicBezTo>
                  </a:path>
                  <a:path w="21600" h="21600" stroke="0" extrusionOk="0">
                    <a:moveTo>
                      <a:pt x="-1" y="0"/>
                    </a:moveTo>
                    <a:cubicBezTo>
                      <a:pt x="11889" y="0"/>
                      <a:pt x="21543" y="9608"/>
                      <a:pt x="21599" y="21498"/>
                    </a:cubicBezTo>
                    <a:lnTo>
                      <a:pt x="0" y="21600"/>
                    </a:lnTo>
                    <a:close/>
                  </a:path>
                </a:pathLst>
              </a:custGeom>
              <a:noFill/>
              <a:ln w="12700" cap="rnd">
                <a:solidFill>
                  <a:schemeClr val="tx2"/>
                </a:solidFill>
                <a:round/>
                <a:headEnd/>
                <a:tailEnd/>
              </a:ln>
              <a:effectLst/>
            </p:spPr>
            <p:txBody>
              <a:bodyPr/>
              <a:lstStyle/>
              <a:p>
                <a:endParaRPr lang="en-US" dirty="0"/>
              </a:p>
            </p:txBody>
          </p:sp>
          <p:sp>
            <p:nvSpPr>
              <p:cNvPr id="79" name="Oval 159"/>
              <p:cNvSpPr>
                <a:spLocks noChangeArrowheads="1"/>
              </p:cNvSpPr>
              <p:nvPr/>
            </p:nvSpPr>
            <p:spPr bwMode="auto">
              <a:xfrm>
                <a:off x="3855" y="2243"/>
                <a:ext cx="26" cy="31"/>
              </a:xfrm>
              <a:prstGeom prst="ellipse">
                <a:avLst/>
              </a:prstGeom>
              <a:solidFill>
                <a:srgbClr val="000000"/>
              </a:solidFill>
              <a:ln w="12700">
                <a:solidFill>
                  <a:srgbClr val="000000"/>
                </a:solidFill>
                <a:round/>
                <a:headEnd/>
                <a:tailEnd/>
              </a:ln>
              <a:effectLst/>
            </p:spPr>
            <p:txBody>
              <a:bodyPr wrap="none" anchor="ctr"/>
              <a:lstStyle/>
              <a:p>
                <a:endParaRPr lang="en-US" dirty="0"/>
              </a:p>
            </p:txBody>
          </p:sp>
          <p:sp>
            <p:nvSpPr>
              <p:cNvPr id="80" name="Freeform 160"/>
              <p:cNvSpPr>
                <a:spLocks/>
              </p:cNvSpPr>
              <p:nvPr/>
            </p:nvSpPr>
            <p:spPr bwMode="auto">
              <a:xfrm>
                <a:off x="3871" y="2252"/>
                <a:ext cx="157" cy="209"/>
              </a:xfrm>
              <a:custGeom>
                <a:avLst/>
                <a:gdLst/>
                <a:ahLst/>
                <a:cxnLst>
                  <a:cxn ang="0">
                    <a:pos x="0" y="0"/>
                  </a:cxn>
                  <a:cxn ang="0">
                    <a:pos x="0" y="0"/>
                  </a:cxn>
                  <a:cxn ang="0">
                    <a:pos x="46" y="30"/>
                  </a:cxn>
                  <a:cxn ang="0">
                    <a:pos x="76" y="61"/>
                  </a:cxn>
                  <a:cxn ang="0">
                    <a:pos x="107" y="91"/>
                  </a:cxn>
                  <a:cxn ang="0">
                    <a:pos x="130" y="122"/>
                  </a:cxn>
                  <a:cxn ang="0">
                    <a:pos x="153" y="152"/>
                  </a:cxn>
                  <a:cxn ang="0">
                    <a:pos x="168" y="190"/>
                  </a:cxn>
                  <a:cxn ang="0">
                    <a:pos x="175" y="221"/>
                  </a:cxn>
                  <a:cxn ang="0">
                    <a:pos x="183" y="251"/>
                  </a:cxn>
                </a:cxnLst>
                <a:rect l="0" t="0" r="r" b="b"/>
                <a:pathLst>
                  <a:path w="184" h="252">
                    <a:moveTo>
                      <a:pt x="0" y="0"/>
                    </a:moveTo>
                    <a:lnTo>
                      <a:pt x="0" y="0"/>
                    </a:lnTo>
                    <a:lnTo>
                      <a:pt x="46" y="30"/>
                    </a:lnTo>
                    <a:lnTo>
                      <a:pt x="76" y="61"/>
                    </a:lnTo>
                    <a:lnTo>
                      <a:pt x="107" y="91"/>
                    </a:lnTo>
                    <a:lnTo>
                      <a:pt x="130" y="122"/>
                    </a:lnTo>
                    <a:lnTo>
                      <a:pt x="153" y="152"/>
                    </a:lnTo>
                    <a:lnTo>
                      <a:pt x="168" y="190"/>
                    </a:lnTo>
                    <a:lnTo>
                      <a:pt x="175" y="221"/>
                    </a:lnTo>
                    <a:lnTo>
                      <a:pt x="183" y="251"/>
                    </a:lnTo>
                  </a:path>
                </a:pathLst>
              </a:custGeom>
              <a:noFill/>
              <a:ln w="12700" cap="rnd" cmpd="sng">
                <a:solidFill>
                  <a:srgbClr val="000000"/>
                </a:solidFill>
                <a:prstDash val="solid"/>
                <a:round/>
                <a:headEnd type="none" w="med" len="med"/>
                <a:tailEnd type="none" w="med" len="med"/>
              </a:ln>
              <a:effectLst/>
            </p:spPr>
            <p:txBody>
              <a:bodyPr/>
              <a:lstStyle/>
              <a:p>
                <a:endParaRPr lang="en-US" dirty="0"/>
              </a:p>
            </p:txBody>
          </p:sp>
          <p:sp>
            <p:nvSpPr>
              <p:cNvPr id="81" name="Line 161"/>
              <p:cNvSpPr>
                <a:spLocks noChangeShapeType="1"/>
              </p:cNvSpPr>
              <p:nvPr/>
            </p:nvSpPr>
            <p:spPr bwMode="auto">
              <a:xfrm>
                <a:off x="3865" y="2245"/>
                <a:ext cx="32" cy="26"/>
              </a:xfrm>
              <a:prstGeom prst="line">
                <a:avLst/>
              </a:prstGeom>
              <a:noFill/>
              <a:ln w="12700">
                <a:solidFill>
                  <a:srgbClr val="000000"/>
                </a:solidFill>
                <a:round/>
                <a:headEnd/>
                <a:tailEnd/>
              </a:ln>
              <a:effectLst/>
            </p:spPr>
            <p:txBody>
              <a:bodyPr/>
              <a:lstStyle/>
              <a:p>
                <a:endParaRPr lang="en-US" dirty="0"/>
              </a:p>
            </p:txBody>
          </p:sp>
          <p:sp>
            <p:nvSpPr>
              <p:cNvPr id="82" name="Freeform 162"/>
              <p:cNvSpPr>
                <a:spLocks/>
              </p:cNvSpPr>
              <p:nvPr/>
            </p:nvSpPr>
            <p:spPr bwMode="auto">
              <a:xfrm>
                <a:off x="3773" y="2252"/>
                <a:ext cx="92" cy="89"/>
              </a:xfrm>
              <a:custGeom>
                <a:avLst/>
                <a:gdLst/>
                <a:ahLst/>
                <a:cxnLst>
                  <a:cxn ang="0">
                    <a:pos x="107" y="0"/>
                  </a:cxn>
                  <a:cxn ang="0">
                    <a:pos x="107" y="0"/>
                  </a:cxn>
                  <a:cxn ang="0">
                    <a:pos x="54" y="23"/>
                  </a:cxn>
                  <a:cxn ang="0">
                    <a:pos x="23" y="53"/>
                  </a:cxn>
                  <a:cxn ang="0">
                    <a:pos x="0" y="98"/>
                  </a:cxn>
                  <a:cxn ang="0">
                    <a:pos x="0" y="106"/>
                  </a:cxn>
                </a:cxnLst>
                <a:rect l="0" t="0" r="r" b="b"/>
                <a:pathLst>
                  <a:path w="108" h="107">
                    <a:moveTo>
                      <a:pt x="107" y="0"/>
                    </a:moveTo>
                    <a:lnTo>
                      <a:pt x="107" y="0"/>
                    </a:lnTo>
                    <a:lnTo>
                      <a:pt x="54" y="23"/>
                    </a:lnTo>
                    <a:lnTo>
                      <a:pt x="23" y="53"/>
                    </a:lnTo>
                    <a:lnTo>
                      <a:pt x="0" y="98"/>
                    </a:lnTo>
                    <a:lnTo>
                      <a:pt x="0" y="106"/>
                    </a:lnTo>
                  </a:path>
                </a:pathLst>
              </a:custGeom>
              <a:noFill/>
              <a:ln w="12700" cap="rnd" cmpd="sng">
                <a:solidFill>
                  <a:srgbClr val="000000"/>
                </a:solidFill>
                <a:prstDash val="solid"/>
                <a:round/>
                <a:headEnd type="none" w="med" len="med"/>
                <a:tailEnd type="none" w="med" len="med"/>
              </a:ln>
              <a:effectLst/>
            </p:spPr>
            <p:txBody>
              <a:bodyPr/>
              <a:lstStyle/>
              <a:p>
                <a:endParaRPr lang="en-US" dirty="0"/>
              </a:p>
            </p:txBody>
          </p:sp>
          <p:sp>
            <p:nvSpPr>
              <p:cNvPr id="83" name="Freeform 163"/>
              <p:cNvSpPr>
                <a:spLocks/>
              </p:cNvSpPr>
              <p:nvPr/>
            </p:nvSpPr>
            <p:spPr bwMode="auto">
              <a:xfrm>
                <a:off x="3773" y="2252"/>
                <a:ext cx="92" cy="89"/>
              </a:xfrm>
              <a:custGeom>
                <a:avLst/>
                <a:gdLst/>
                <a:ahLst/>
                <a:cxnLst>
                  <a:cxn ang="0">
                    <a:pos x="107" y="0"/>
                  </a:cxn>
                  <a:cxn ang="0">
                    <a:pos x="84" y="8"/>
                  </a:cxn>
                  <a:cxn ang="0">
                    <a:pos x="61" y="23"/>
                  </a:cxn>
                  <a:cxn ang="0">
                    <a:pos x="38" y="38"/>
                  </a:cxn>
                  <a:cxn ang="0">
                    <a:pos x="23" y="53"/>
                  </a:cxn>
                  <a:cxn ang="0">
                    <a:pos x="8" y="76"/>
                  </a:cxn>
                  <a:cxn ang="0">
                    <a:pos x="0" y="91"/>
                  </a:cxn>
                  <a:cxn ang="0">
                    <a:pos x="0" y="106"/>
                  </a:cxn>
                </a:cxnLst>
                <a:rect l="0" t="0" r="r" b="b"/>
                <a:pathLst>
                  <a:path w="108" h="107">
                    <a:moveTo>
                      <a:pt x="107" y="0"/>
                    </a:moveTo>
                    <a:lnTo>
                      <a:pt x="84" y="8"/>
                    </a:lnTo>
                    <a:lnTo>
                      <a:pt x="61" y="23"/>
                    </a:lnTo>
                    <a:lnTo>
                      <a:pt x="38" y="38"/>
                    </a:lnTo>
                    <a:lnTo>
                      <a:pt x="23" y="53"/>
                    </a:lnTo>
                    <a:lnTo>
                      <a:pt x="8" y="76"/>
                    </a:lnTo>
                    <a:lnTo>
                      <a:pt x="0" y="91"/>
                    </a:lnTo>
                    <a:lnTo>
                      <a:pt x="0" y="106"/>
                    </a:lnTo>
                  </a:path>
                </a:pathLst>
              </a:custGeom>
              <a:noFill/>
              <a:ln w="12700" cap="rnd" cmpd="sng">
                <a:solidFill>
                  <a:srgbClr val="000000"/>
                </a:solidFill>
                <a:prstDash val="solid"/>
                <a:round/>
                <a:headEnd type="none" w="med" len="med"/>
                <a:tailEnd type="none" w="med" len="med"/>
              </a:ln>
              <a:effectLst/>
            </p:spPr>
            <p:txBody>
              <a:bodyPr/>
              <a:lstStyle/>
              <a:p>
                <a:endParaRPr lang="en-US" dirty="0"/>
              </a:p>
            </p:txBody>
          </p:sp>
          <p:sp>
            <p:nvSpPr>
              <p:cNvPr id="84" name="Oval 164"/>
              <p:cNvSpPr>
                <a:spLocks noChangeArrowheads="1"/>
              </p:cNvSpPr>
              <p:nvPr/>
            </p:nvSpPr>
            <p:spPr bwMode="auto">
              <a:xfrm>
                <a:off x="3852" y="2230"/>
                <a:ext cx="25" cy="31"/>
              </a:xfrm>
              <a:prstGeom prst="ellipse">
                <a:avLst/>
              </a:prstGeom>
              <a:noFill/>
              <a:ln w="12700">
                <a:solidFill>
                  <a:srgbClr val="000000"/>
                </a:solidFill>
                <a:round/>
                <a:headEnd/>
                <a:tailEnd/>
              </a:ln>
              <a:effectLst/>
            </p:spPr>
            <p:txBody>
              <a:bodyPr wrap="none" anchor="ctr"/>
              <a:lstStyle/>
              <a:p>
                <a:endParaRPr lang="en-US" dirty="0"/>
              </a:p>
            </p:txBody>
          </p:sp>
          <p:sp>
            <p:nvSpPr>
              <p:cNvPr id="85" name="Oval 165"/>
              <p:cNvSpPr>
                <a:spLocks noChangeArrowheads="1"/>
              </p:cNvSpPr>
              <p:nvPr/>
            </p:nvSpPr>
            <p:spPr bwMode="auto">
              <a:xfrm>
                <a:off x="4004" y="2444"/>
                <a:ext cx="33" cy="31"/>
              </a:xfrm>
              <a:prstGeom prst="ellipse">
                <a:avLst/>
              </a:prstGeom>
              <a:solidFill>
                <a:schemeClr val="tx2"/>
              </a:solidFill>
              <a:ln w="12700">
                <a:solidFill>
                  <a:srgbClr val="000000"/>
                </a:solidFill>
                <a:round/>
                <a:headEnd/>
                <a:tailEnd/>
              </a:ln>
              <a:effectLst/>
            </p:spPr>
            <p:txBody>
              <a:bodyPr wrap="none" anchor="ctr"/>
              <a:lstStyle/>
              <a:p>
                <a:endParaRPr lang="en-US" dirty="0"/>
              </a:p>
            </p:txBody>
          </p:sp>
          <p:sp>
            <p:nvSpPr>
              <p:cNvPr id="86" name="Arc 166"/>
              <p:cNvSpPr>
                <a:spLocks/>
              </p:cNvSpPr>
              <p:nvPr/>
            </p:nvSpPr>
            <p:spPr bwMode="auto">
              <a:xfrm>
                <a:off x="3959" y="2445"/>
                <a:ext cx="61" cy="19"/>
              </a:xfrm>
              <a:custGeom>
                <a:avLst/>
                <a:gdLst>
                  <a:gd name="G0" fmla="+- 0 0 0"/>
                  <a:gd name="G1" fmla="+- 21600 0 0"/>
                  <a:gd name="G2" fmla="+- 21600 0 0"/>
                  <a:gd name="T0" fmla="*/ 0 w 21579"/>
                  <a:gd name="T1" fmla="*/ 0 h 21600"/>
                  <a:gd name="T2" fmla="*/ 21579 w 21579"/>
                  <a:gd name="T3" fmla="*/ 20641 h 21600"/>
                  <a:gd name="T4" fmla="*/ 0 w 21579"/>
                  <a:gd name="T5" fmla="*/ 21600 h 21600"/>
                </a:gdLst>
                <a:ahLst/>
                <a:cxnLst>
                  <a:cxn ang="0">
                    <a:pos x="T0" y="T1"/>
                  </a:cxn>
                  <a:cxn ang="0">
                    <a:pos x="T2" y="T3"/>
                  </a:cxn>
                  <a:cxn ang="0">
                    <a:pos x="T4" y="T5"/>
                  </a:cxn>
                </a:cxnLst>
                <a:rect l="0" t="0" r="r" b="b"/>
                <a:pathLst>
                  <a:path w="21579" h="21600" fill="none" extrusionOk="0">
                    <a:moveTo>
                      <a:pt x="-1" y="0"/>
                    </a:moveTo>
                    <a:cubicBezTo>
                      <a:pt x="11556" y="0"/>
                      <a:pt x="21065" y="9095"/>
                      <a:pt x="21578" y="20641"/>
                    </a:cubicBezTo>
                  </a:path>
                  <a:path w="21579" h="21600" stroke="0" extrusionOk="0">
                    <a:moveTo>
                      <a:pt x="-1" y="0"/>
                    </a:moveTo>
                    <a:cubicBezTo>
                      <a:pt x="11556" y="0"/>
                      <a:pt x="21065" y="9095"/>
                      <a:pt x="21578" y="20641"/>
                    </a:cubicBezTo>
                    <a:lnTo>
                      <a:pt x="0" y="21600"/>
                    </a:lnTo>
                    <a:close/>
                  </a:path>
                </a:pathLst>
              </a:custGeom>
              <a:noFill/>
              <a:ln w="12700" cap="rnd">
                <a:solidFill>
                  <a:schemeClr val="tx2"/>
                </a:solidFill>
                <a:round/>
                <a:headEnd/>
                <a:tailEnd/>
              </a:ln>
              <a:effectLst/>
            </p:spPr>
            <p:txBody>
              <a:bodyPr/>
              <a:lstStyle/>
              <a:p>
                <a:endParaRPr lang="en-US" dirty="0"/>
              </a:p>
            </p:txBody>
          </p:sp>
          <p:sp>
            <p:nvSpPr>
              <p:cNvPr id="87" name="Arc 167"/>
              <p:cNvSpPr>
                <a:spLocks/>
              </p:cNvSpPr>
              <p:nvPr/>
            </p:nvSpPr>
            <p:spPr bwMode="auto">
              <a:xfrm>
                <a:off x="4323" y="2676"/>
                <a:ext cx="307" cy="180"/>
              </a:xfrm>
              <a:custGeom>
                <a:avLst/>
                <a:gdLst>
                  <a:gd name="G0" fmla="+- 61 0 0"/>
                  <a:gd name="G1" fmla="+- 100 0 0"/>
                  <a:gd name="G2" fmla="+- 21600 0 0"/>
                  <a:gd name="T0" fmla="*/ 21661 w 21661"/>
                  <a:gd name="T1" fmla="*/ 0 h 21700"/>
                  <a:gd name="T2" fmla="*/ 0 w 21661"/>
                  <a:gd name="T3" fmla="*/ 21700 h 21700"/>
                  <a:gd name="T4" fmla="*/ 61 w 21661"/>
                  <a:gd name="T5" fmla="*/ 100 h 21700"/>
                </a:gdLst>
                <a:ahLst/>
                <a:cxnLst>
                  <a:cxn ang="0">
                    <a:pos x="T0" y="T1"/>
                  </a:cxn>
                  <a:cxn ang="0">
                    <a:pos x="T2" y="T3"/>
                  </a:cxn>
                  <a:cxn ang="0">
                    <a:pos x="T4" y="T5"/>
                  </a:cxn>
                </a:cxnLst>
                <a:rect l="0" t="0" r="r" b="b"/>
                <a:pathLst>
                  <a:path w="21661" h="21700" fill="none" extrusionOk="0">
                    <a:moveTo>
                      <a:pt x="21660" y="0"/>
                    </a:moveTo>
                    <a:cubicBezTo>
                      <a:pt x="21660" y="33"/>
                      <a:pt x="21661" y="66"/>
                      <a:pt x="21661" y="100"/>
                    </a:cubicBezTo>
                    <a:cubicBezTo>
                      <a:pt x="21661" y="12029"/>
                      <a:pt x="11990" y="21700"/>
                      <a:pt x="61" y="21700"/>
                    </a:cubicBezTo>
                    <a:cubicBezTo>
                      <a:pt x="40" y="21700"/>
                      <a:pt x="20" y="21699"/>
                      <a:pt x="0" y="21699"/>
                    </a:cubicBezTo>
                  </a:path>
                  <a:path w="21661" h="21700" stroke="0" extrusionOk="0">
                    <a:moveTo>
                      <a:pt x="21660" y="0"/>
                    </a:moveTo>
                    <a:cubicBezTo>
                      <a:pt x="21660" y="33"/>
                      <a:pt x="21661" y="66"/>
                      <a:pt x="21661" y="100"/>
                    </a:cubicBezTo>
                    <a:cubicBezTo>
                      <a:pt x="21661" y="12029"/>
                      <a:pt x="11990" y="21700"/>
                      <a:pt x="61" y="21700"/>
                    </a:cubicBezTo>
                    <a:cubicBezTo>
                      <a:pt x="40" y="21700"/>
                      <a:pt x="20" y="21699"/>
                      <a:pt x="0" y="21699"/>
                    </a:cubicBezTo>
                    <a:lnTo>
                      <a:pt x="61" y="100"/>
                    </a:lnTo>
                    <a:close/>
                  </a:path>
                </a:pathLst>
              </a:custGeom>
              <a:noFill/>
              <a:ln w="12700" cap="rnd">
                <a:solidFill>
                  <a:schemeClr val="tx2"/>
                </a:solidFill>
                <a:round/>
                <a:headEnd/>
                <a:tailEnd/>
              </a:ln>
              <a:effectLst/>
            </p:spPr>
            <p:txBody>
              <a:bodyPr/>
              <a:lstStyle/>
              <a:p>
                <a:endParaRPr lang="en-US" dirty="0"/>
              </a:p>
            </p:txBody>
          </p:sp>
          <p:sp>
            <p:nvSpPr>
              <p:cNvPr id="88" name="Arc 168"/>
              <p:cNvSpPr>
                <a:spLocks/>
              </p:cNvSpPr>
              <p:nvPr/>
            </p:nvSpPr>
            <p:spPr bwMode="auto">
              <a:xfrm>
                <a:off x="4112" y="2770"/>
                <a:ext cx="150" cy="19"/>
              </a:xfrm>
              <a:custGeom>
                <a:avLst/>
                <a:gdLst>
                  <a:gd name="G0" fmla="+- 3232 0 0"/>
                  <a:gd name="G1" fmla="+- 0 0 0"/>
                  <a:gd name="G2" fmla="+- 21600 0 0"/>
                  <a:gd name="T0" fmla="*/ 24832 w 24832"/>
                  <a:gd name="T1" fmla="*/ 0 h 21600"/>
                  <a:gd name="T2" fmla="*/ 0 w 24832"/>
                  <a:gd name="T3" fmla="*/ 21357 h 21600"/>
                  <a:gd name="T4" fmla="*/ 3232 w 24832"/>
                  <a:gd name="T5" fmla="*/ 0 h 21600"/>
                </a:gdLst>
                <a:ahLst/>
                <a:cxnLst>
                  <a:cxn ang="0">
                    <a:pos x="T0" y="T1"/>
                  </a:cxn>
                  <a:cxn ang="0">
                    <a:pos x="T2" y="T3"/>
                  </a:cxn>
                  <a:cxn ang="0">
                    <a:pos x="T4" y="T5"/>
                  </a:cxn>
                </a:cxnLst>
                <a:rect l="0" t="0" r="r" b="b"/>
                <a:pathLst>
                  <a:path w="24832" h="21600" fill="none" extrusionOk="0">
                    <a:moveTo>
                      <a:pt x="24832" y="0"/>
                    </a:moveTo>
                    <a:cubicBezTo>
                      <a:pt x="24832" y="11929"/>
                      <a:pt x="15161" y="21600"/>
                      <a:pt x="3232" y="21600"/>
                    </a:cubicBezTo>
                    <a:cubicBezTo>
                      <a:pt x="2150" y="21600"/>
                      <a:pt x="1069" y="21518"/>
                      <a:pt x="0" y="21356"/>
                    </a:cubicBezTo>
                  </a:path>
                  <a:path w="24832" h="21600" stroke="0" extrusionOk="0">
                    <a:moveTo>
                      <a:pt x="24832" y="0"/>
                    </a:moveTo>
                    <a:cubicBezTo>
                      <a:pt x="24832" y="11929"/>
                      <a:pt x="15161" y="21600"/>
                      <a:pt x="3232" y="21600"/>
                    </a:cubicBezTo>
                    <a:cubicBezTo>
                      <a:pt x="2150" y="21600"/>
                      <a:pt x="1069" y="21518"/>
                      <a:pt x="0" y="21356"/>
                    </a:cubicBezTo>
                    <a:lnTo>
                      <a:pt x="3232" y="0"/>
                    </a:lnTo>
                    <a:close/>
                  </a:path>
                </a:pathLst>
              </a:custGeom>
              <a:noFill/>
              <a:ln w="12700" cap="rnd">
                <a:solidFill>
                  <a:schemeClr val="tx2"/>
                </a:solidFill>
                <a:round/>
                <a:headEnd/>
                <a:tailEnd/>
              </a:ln>
              <a:effectLst/>
            </p:spPr>
            <p:txBody>
              <a:bodyPr/>
              <a:lstStyle/>
              <a:p>
                <a:endParaRPr lang="en-US" dirty="0"/>
              </a:p>
            </p:txBody>
          </p:sp>
          <p:sp>
            <p:nvSpPr>
              <p:cNvPr id="89" name="Line 169"/>
              <p:cNvSpPr>
                <a:spLocks noChangeShapeType="1"/>
              </p:cNvSpPr>
              <p:nvPr/>
            </p:nvSpPr>
            <p:spPr bwMode="auto">
              <a:xfrm flipH="1" flipV="1">
                <a:off x="3979" y="2779"/>
                <a:ext cx="133" cy="10"/>
              </a:xfrm>
              <a:prstGeom prst="line">
                <a:avLst/>
              </a:prstGeom>
              <a:noFill/>
              <a:ln w="12700">
                <a:solidFill>
                  <a:schemeClr val="tx2"/>
                </a:solidFill>
                <a:round/>
                <a:headEnd/>
                <a:tailEnd/>
              </a:ln>
              <a:effectLst/>
            </p:spPr>
            <p:txBody>
              <a:bodyPr/>
              <a:lstStyle/>
              <a:p>
                <a:endParaRPr lang="en-US" dirty="0"/>
              </a:p>
            </p:txBody>
          </p:sp>
        </p:grpSp>
        <p:sp>
          <p:nvSpPr>
            <p:cNvPr id="90" name="Freeform 3"/>
            <p:cNvSpPr>
              <a:spLocks/>
            </p:cNvSpPr>
            <p:nvPr/>
          </p:nvSpPr>
          <p:spPr bwMode="auto">
            <a:xfrm>
              <a:off x="3808369" y="2647230"/>
              <a:ext cx="1439863" cy="155575"/>
            </a:xfrm>
            <a:custGeom>
              <a:avLst/>
              <a:gdLst/>
              <a:ahLst/>
              <a:cxnLst>
                <a:cxn ang="0">
                  <a:pos x="0" y="98"/>
                </a:cxn>
                <a:cxn ang="0">
                  <a:pos x="499" y="7"/>
                </a:cxn>
                <a:cxn ang="0">
                  <a:pos x="907" y="53"/>
                </a:cxn>
              </a:cxnLst>
              <a:rect l="0" t="0" r="r" b="b"/>
              <a:pathLst>
                <a:path w="907" h="98">
                  <a:moveTo>
                    <a:pt x="0" y="98"/>
                  </a:moveTo>
                  <a:cubicBezTo>
                    <a:pt x="174" y="56"/>
                    <a:pt x="348" y="14"/>
                    <a:pt x="499" y="7"/>
                  </a:cubicBezTo>
                  <a:cubicBezTo>
                    <a:pt x="650" y="0"/>
                    <a:pt x="778" y="26"/>
                    <a:pt x="907" y="53"/>
                  </a:cubicBezTo>
                </a:path>
              </a:pathLst>
            </a:custGeom>
            <a:noFill/>
            <a:ln w="76200" cap="flat" cmpd="sng">
              <a:solidFill>
                <a:schemeClr val="tx1"/>
              </a:solidFill>
              <a:prstDash val="solid"/>
              <a:round/>
              <a:headEnd type="none" w="med" len="med"/>
              <a:tailEnd type="triangle" w="med" len="med"/>
            </a:ln>
            <a:effectLst/>
          </p:spPr>
          <p:txBody>
            <a:bodyPr/>
            <a:lstStyle/>
            <a:p>
              <a:endParaRPr lang="en-US" dirty="0"/>
            </a:p>
          </p:txBody>
        </p:sp>
        <p:grpSp>
          <p:nvGrpSpPr>
            <p:cNvPr id="96" name="Group 95"/>
            <p:cNvGrpSpPr/>
            <p:nvPr/>
          </p:nvGrpSpPr>
          <p:grpSpPr>
            <a:xfrm>
              <a:off x="2250882" y="1969367"/>
              <a:ext cx="1157287" cy="1511300"/>
              <a:chOff x="2033588" y="3119438"/>
              <a:chExt cx="1157287" cy="1511300"/>
            </a:xfrm>
          </p:grpSpPr>
          <p:grpSp>
            <p:nvGrpSpPr>
              <p:cNvPr id="5" name="Group 97"/>
              <p:cNvGrpSpPr>
                <a:grpSpLocks/>
              </p:cNvGrpSpPr>
              <p:nvPr/>
            </p:nvGrpSpPr>
            <p:grpSpPr bwMode="auto">
              <a:xfrm>
                <a:off x="2033588" y="3119438"/>
                <a:ext cx="1157287" cy="1511300"/>
                <a:chOff x="1281" y="1965"/>
                <a:chExt cx="729" cy="952"/>
              </a:xfrm>
            </p:grpSpPr>
            <p:sp>
              <p:nvSpPr>
                <p:cNvPr id="6" name="Freeform 9"/>
                <p:cNvSpPr>
                  <a:spLocks/>
                </p:cNvSpPr>
                <p:nvPr/>
              </p:nvSpPr>
              <p:spPr bwMode="auto">
                <a:xfrm>
                  <a:off x="1293" y="2276"/>
                  <a:ext cx="503" cy="636"/>
                </a:xfrm>
                <a:custGeom>
                  <a:avLst/>
                  <a:gdLst/>
                  <a:ahLst/>
                  <a:cxnLst>
                    <a:cxn ang="0">
                      <a:pos x="0" y="0"/>
                    </a:cxn>
                    <a:cxn ang="0">
                      <a:pos x="8" y="411"/>
                    </a:cxn>
                    <a:cxn ang="0">
                      <a:pos x="585" y="768"/>
                    </a:cxn>
                    <a:cxn ang="0">
                      <a:pos x="0" y="0"/>
                    </a:cxn>
                  </a:cxnLst>
                  <a:rect l="0" t="0" r="r" b="b"/>
                  <a:pathLst>
                    <a:path w="586" h="769">
                      <a:moveTo>
                        <a:pt x="0" y="0"/>
                      </a:moveTo>
                      <a:lnTo>
                        <a:pt x="8" y="411"/>
                      </a:lnTo>
                      <a:lnTo>
                        <a:pt x="585" y="768"/>
                      </a:lnTo>
                      <a:lnTo>
                        <a:pt x="0" y="0"/>
                      </a:lnTo>
                    </a:path>
                  </a:pathLst>
                </a:custGeom>
                <a:gradFill rotWithShape="0">
                  <a:gsLst>
                    <a:gs pos="0">
                      <a:srgbClr val="7FFF00"/>
                    </a:gs>
                    <a:gs pos="100000">
                      <a:srgbClr val="7FFF00">
                        <a:gamma/>
                        <a:shade val="69804"/>
                        <a:invGamma/>
                      </a:srgbClr>
                    </a:gs>
                  </a:gsLst>
                  <a:lin ang="5400000" scaled="1"/>
                </a:gradFill>
                <a:ln w="12700" cap="rnd" cmpd="sng">
                  <a:solidFill>
                    <a:srgbClr val="000000"/>
                  </a:solidFill>
                  <a:prstDash val="solid"/>
                  <a:round/>
                  <a:headEnd type="none" w="med" len="med"/>
                  <a:tailEnd type="none" w="med" len="med"/>
                </a:ln>
                <a:effectLst/>
              </p:spPr>
              <p:txBody>
                <a:bodyPr/>
                <a:lstStyle/>
                <a:p>
                  <a:endParaRPr lang="en-US" dirty="0"/>
                </a:p>
              </p:txBody>
            </p:sp>
            <p:sp>
              <p:nvSpPr>
                <p:cNvPr id="7" name="Freeform 10"/>
                <p:cNvSpPr>
                  <a:spLocks/>
                </p:cNvSpPr>
                <p:nvPr/>
              </p:nvSpPr>
              <p:spPr bwMode="auto">
                <a:xfrm>
                  <a:off x="1795" y="2270"/>
                  <a:ext cx="209" cy="635"/>
                </a:xfrm>
                <a:custGeom>
                  <a:avLst/>
                  <a:gdLst/>
                  <a:ahLst/>
                  <a:cxnLst>
                    <a:cxn ang="0">
                      <a:pos x="235" y="0"/>
                    </a:cxn>
                    <a:cxn ang="0">
                      <a:pos x="0" y="767"/>
                    </a:cxn>
                    <a:cxn ang="0">
                      <a:pos x="243" y="418"/>
                    </a:cxn>
                    <a:cxn ang="0">
                      <a:pos x="235" y="0"/>
                    </a:cxn>
                  </a:cxnLst>
                  <a:rect l="0" t="0" r="r" b="b"/>
                  <a:pathLst>
                    <a:path w="244" h="768">
                      <a:moveTo>
                        <a:pt x="235" y="0"/>
                      </a:moveTo>
                      <a:lnTo>
                        <a:pt x="0" y="767"/>
                      </a:lnTo>
                      <a:lnTo>
                        <a:pt x="243" y="418"/>
                      </a:lnTo>
                      <a:lnTo>
                        <a:pt x="235" y="0"/>
                      </a:lnTo>
                    </a:path>
                  </a:pathLst>
                </a:custGeom>
                <a:gradFill rotWithShape="0">
                  <a:gsLst>
                    <a:gs pos="0">
                      <a:srgbClr val="7FFF00"/>
                    </a:gs>
                    <a:gs pos="100000">
                      <a:srgbClr val="7FFF00">
                        <a:gamma/>
                        <a:shade val="40000"/>
                        <a:invGamma/>
                      </a:srgbClr>
                    </a:gs>
                  </a:gsLst>
                  <a:lin ang="5400000" scaled="1"/>
                </a:gradFill>
                <a:ln w="12700" cap="rnd" cmpd="sng">
                  <a:solidFill>
                    <a:srgbClr val="000000"/>
                  </a:solidFill>
                  <a:prstDash val="solid"/>
                  <a:round/>
                  <a:headEnd type="none" w="med" len="med"/>
                  <a:tailEnd type="none" w="med" len="med"/>
                </a:ln>
                <a:effectLst/>
              </p:spPr>
              <p:txBody>
                <a:bodyPr/>
                <a:lstStyle/>
                <a:p>
                  <a:endParaRPr lang="en-US" dirty="0"/>
                </a:p>
              </p:txBody>
            </p:sp>
            <p:sp>
              <p:nvSpPr>
                <p:cNvPr id="8" name="Freeform 11"/>
                <p:cNvSpPr>
                  <a:spLocks/>
                </p:cNvSpPr>
                <p:nvPr/>
              </p:nvSpPr>
              <p:spPr bwMode="auto">
                <a:xfrm>
                  <a:off x="1293" y="2274"/>
                  <a:ext cx="698" cy="631"/>
                </a:xfrm>
                <a:custGeom>
                  <a:avLst/>
                  <a:gdLst/>
                  <a:ahLst/>
                  <a:cxnLst>
                    <a:cxn ang="0">
                      <a:pos x="0" y="0"/>
                    </a:cxn>
                    <a:cxn ang="0">
                      <a:pos x="813" y="0"/>
                    </a:cxn>
                    <a:cxn ang="0">
                      <a:pos x="581" y="763"/>
                    </a:cxn>
                    <a:cxn ang="0">
                      <a:pos x="0" y="0"/>
                    </a:cxn>
                  </a:cxnLst>
                  <a:rect l="0" t="0" r="r" b="b"/>
                  <a:pathLst>
                    <a:path w="814" h="764">
                      <a:moveTo>
                        <a:pt x="0" y="0"/>
                      </a:moveTo>
                      <a:lnTo>
                        <a:pt x="813" y="0"/>
                      </a:lnTo>
                      <a:lnTo>
                        <a:pt x="581" y="763"/>
                      </a:lnTo>
                      <a:lnTo>
                        <a:pt x="0" y="0"/>
                      </a:lnTo>
                    </a:path>
                  </a:pathLst>
                </a:custGeom>
                <a:gradFill rotWithShape="0">
                  <a:gsLst>
                    <a:gs pos="0">
                      <a:srgbClr val="7FFF00"/>
                    </a:gs>
                    <a:gs pos="100000">
                      <a:srgbClr val="7FFF00">
                        <a:gamma/>
                        <a:shade val="60000"/>
                        <a:invGamma/>
                      </a:srgbClr>
                    </a:gs>
                  </a:gsLst>
                  <a:lin ang="5400000" scaled="1"/>
                </a:gradFill>
                <a:ln w="25400" cap="rnd" cmpd="sng">
                  <a:noFill/>
                  <a:prstDash val="solid"/>
                  <a:round/>
                  <a:headEnd type="none" w="med" len="med"/>
                  <a:tailEnd type="none" w="med" len="med"/>
                </a:ln>
                <a:effectLst/>
              </p:spPr>
              <p:txBody>
                <a:bodyPr/>
                <a:lstStyle/>
                <a:p>
                  <a:endParaRPr lang="en-US" dirty="0"/>
                </a:p>
              </p:txBody>
            </p:sp>
            <p:sp>
              <p:nvSpPr>
                <p:cNvPr id="9" name="Line 12"/>
                <p:cNvSpPr>
                  <a:spLocks noChangeShapeType="1"/>
                </p:cNvSpPr>
                <p:nvPr/>
              </p:nvSpPr>
              <p:spPr bwMode="auto">
                <a:xfrm>
                  <a:off x="1482" y="2000"/>
                  <a:ext cx="14" cy="12"/>
                </a:xfrm>
                <a:prstGeom prst="line">
                  <a:avLst/>
                </a:prstGeom>
                <a:noFill/>
                <a:ln w="12700">
                  <a:solidFill>
                    <a:srgbClr val="000000"/>
                  </a:solidFill>
                  <a:round/>
                  <a:headEnd/>
                  <a:tailEnd/>
                </a:ln>
                <a:effectLst/>
              </p:spPr>
              <p:txBody>
                <a:bodyPr/>
                <a:lstStyle/>
                <a:p>
                  <a:endParaRPr lang="en-US" dirty="0"/>
                </a:p>
              </p:txBody>
            </p:sp>
            <p:sp>
              <p:nvSpPr>
                <p:cNvPr id="10" name="Line 13"/>
                <p:cNvSpPr>
                  <a:spLocks noChangeShapeType="1"/>
                </p:cNvSpPr>
                <p:nvPr/>
              </p:nvSpPr>
              <p:spPr bwMode="auto">
                <a:xfrm>
                  <a:off x="2000" y="2270"/>
                  <a:ext cx="0" cy="6"/>
                </a:xfrm>
                <a:prstGeom prst="line">
                  <a:avLst/>
                </a:prstGeom>
                <a:noFill/>
                <a:ln w="12700">
                  <a:solidFill>
                    <a:srgbClr val="000000"/>
                  </a:solidFill>
                  <a:round/>
                  <a:headEnd/>
                  <a:tailEnd/>
                </a:ln>
                <a:effectLst/>
              </p:spPr>
              <p:txBody>
                <a:bodyPr/>
                <a:lstStyle/>
                <a:p>
                  <a:endParaRPr lang="en-US" dirty="0"/>
                </a:p>
              </p:txBody>
            </p:sp>
            <p:sp>
              <p:nvSpPr>
                <p:cNvPr id="11" name="Freeform 14"/>
                <p:cNvSpPr>
                  <a:spLocks/>
                </p:cNvSpPr>
                <p:nvPr/>
              </p:nvSpPr>
              <p:spPr bwMode="auto">
                <a:xfrm>
                  <a:off x="1293" y="1975"/>
                  <a:ext cx="698" cy="302"/>
                </a:xfrm>
                <a:custGeom>
                  <a:avLst/>
                  <a:gdLst/>
                  <a:ahLst/>
                  <a:cxnLst>
                    <a:cxn ang="0">
                      <a:pos x="236" y="0"/>
                    </a:cxn>
                    <a:cxn ang="0">
                      <a:pos x="813" y="364"/>
                    </a:cxn>
                    <a:cxn ang="0">
                      <a:pos x="0" y="364"/>
                    </a:cxn>
                    <a:cxn ang="0">
                      <a:pos x="236" y="0"/>
                    </a:cxn>
                  </a:cxnLst>
                  <a:rect l="0" t="0" r="r" b="b"/>
                  <a:pathLst>
                    <a:path w="814" h="365">
                      <a:moveTo>
                        <a:pt x="236" y="0"/>
                      </a:moveTo>
                      <a:lnTo>
                        <a:pt x="813" y="364"/>
                      </a:lnTo>
                      <a:lnTo>
                        <a:pt x="0" y="364"/>
                      </a:lnTo>
                      <a:lnTo>
                        <a:pt x="236" y="0"/>
                      </a:lnTo>
                    </a:path>
                  </a:pathLst>
                </a:custGeom>
                <a:solidFill>
                  <a:srgbClr val="99FF33"/>
                </a:solidFill>
                <a:ln w="12700" cap="rnd" cmpd="sng">
                  <a:solidFill>
                    <a:srgbClr val="000000"/>
                  </a:solidFill>
                  <a:prstDash val="solid"/>
                  <a:round/>
                  <a:headEnd type="none" w="med" len="med"/>
                  <a:tailEnd type="none" w="med" len="med"/>
                </a:ln>
                <a:effectLst/>
              </p:spPr>
              <p:txBody>
                <a:bodyPr/>
                <a:lstStyle/>
                <a:p>
                  <a:endParaRPr lang="en-US" dirty="0"/>
                </a:p>
              </p:txBody>
            </p:sp>
            <p:sp>
              <p:nvSpPr>
                <p:cNvPr id="12" name="Line 15"/>
                <p:cNvSpPr>
                  <a:spLocks noChangeShapeType="1"/>
                </p:cNvSpPr>
                <p:nvPr/>
              </p:nvSpPr>
              <p:spPr bwMode="auto">
                <a:xfrm>
                  <a:off x="1362" y="2361"/>
                  <a:ext cx="261" cy="334"/>
                </a:xfrm>
                <a:prstGeom prst="line">
                  <a:avLst/>
                </a:prstGeom>
                <a:noFill/>
                <a:ln w="12700">
                  <a:solidFill>
                    <a:schemeClr val="tx2"/>
                  </a:solidFill>
                  <a:round/>
                  <a:headEnd/>
                  <a:tailEnd/>
                </a:ln>
                <a:effectLst/>
              </p:spPr>
              <p:txBody>
                <a:bodyPr/>
                <a:lstStyle/>
                <a:p>
                  <a:endParaRPr lang="en-US" dirty="0"/>
                </a:p>
              </p:txBody>
            </p:sp>
            <p:sp>
              <p:nvSpPr>
                <p:cNvPr id="13" name="Line 16"/>
                <p:cNvSpPr>
                  <a:spLocks noChangeShapeType="1"/>
                </p:cNvSpPr>
                <p:nvPr/>
              </p:nvSpPr>
              <p:spPr bwMode="auto">
                <a:xfrm flipH="1">
                  <a:off x="1863" y="2373"/>
                  <a:ext cx="102" cy="316"/>
                </a:xfrm>
                <a:prstGeom prst="line">
                  <a:avLst/>
                </a:prstGeom>
                <a:noFill/>
                <a:ln w="12700">
                  <a:solidFill>
                    <a:schemeClr val="tx2"/>
                  </a:solidFill>
                  <a:round/>
                  <a:headEnd/>
                  <a:tailEnd/>
                </a:ln>
                <a:effectLst/>
              </p:spPr>
              <p:txBody>
                <a:bodyPr/>
                <a:lstStyle/>
                <a:p>
                  <a:endParaRPr lang="en-US" dirty="0"/>
                </a:p>
              </p:txBody>
            </p:sp>
            <p:sp>
              <p:nvSpPr>
                <p:cNvPr id="14" name="Oval 17"/>
                <p:cNvSpPr>
                  <a:spLocks noChangeArrowheads="1"/>
                </p:cNvSpPr>
                <p:nvPr/>
              </p:nvSpPr>
              <p:spPr bwMode="auto">
                <a:xfrm>
                  <a:off x="1479" y="1965"/>
                  <a:ext cx="29" cy="28"/>
                </a:xfrm>
                <a:prstGeom prst="ellipse">
                  <a:avLst/>
                </a:prstGeom>
                <a:solidFill>
                  <a:schemeClr val="tx2"/>
                </a:solidFill>
                <a:ln w="12700">
                  <a:solidFill>
                    <a:schemeClr val="tx2"/>
                  </a:solidFill>
                  <a:round/>
                  <a:headEnd/>
                  <a:tailEnd/>
                </a:ln>
                <a:effectLst/>
              </p:spPr>
              <p:txBody>
                <a:bodyPr wrap="none" anchor="ctr"/>
                <a:lstStyle/>
                <a:p>
                  <a:endParaRPr lang="en-US" dirty="0"/>
                </a:p>
              </p:txBody>
            </p:sp>
            <p:sp>
              <p:nvSpPr>
                <p:cNvPr id="15" name="Oval 18"/>
                <p:cNvSpPr>
                  <a:spLocks noChangeArrowheads="1"/>
                </p:cNvSpPr>
                <p:nvPr/>
              </p:nvSpPr>
              <p:spPr bwMode="auto">
                <a:xfrm>
                  <a:off x="1281" y="2261"/>
                  <a:ext cx="35" cy="34"/>
                </a:xfrm>
                <a:prstGeom prst="ellipse">
                  <a:avLst/>
                </a:prstGeom>
                <a:solidFill>
                  <a:schemeClr val="tx2"/>
                </a:solidFill>
                <a:ln w="12700">
                  <a:solidFill>
                    <a:schemeClr val="tx2"/>
                  </a:solidFill>
                  <a:round/>
                  <a:headEnd/>
                  <a:tailEnd/>
                </a:ln>
                <a:effectLst/>
              </p:spPr>
              <p:txBody>
                <a:bodyPr wrap="none" anchor="ctr"/>
                <a:lstStyle/>
                <a:p>
                  <a:endParaRPr lang="en-US" dirty="0"/>
                </a:p>
              </p:txBody>
            </p:sp>
            <p:sp>
              <p:nvSpPr>
                <p:cNvPr id="16" name="Oval 19"/>
                <p:cNvSpPr>
                  <a:spLocks noChangeArrowheads="1"/>
                </p:cNvSpPr>
                <p:nvPr/>
              </p:nvSpPr>
              <p:spPr bwMode="auto">
                <a:xfrm>
                  <a:off x="1980" y="2267"/>
                  <a:ext cx="23" cy="28"/>
                </a:xfrm>
                <a:prstGeom prst="ellipse">
                  <a:avLst/>
                </a:prstGeom>
                <a:solidFill>
                  <a:schemeClr val="tx2"/>
                </a:solidFill>
                <a:ln w="12700">
                  <a:solidFill>
                    <a:schemeClr val="tx2"/>
                  </a:solidFill>
                  <a:round/>
                  <a:headEnd/>
                  <a:tailEnd/>
                </a:ln>
                <a:effectLst/>
              </p:spPr>
              <p:txBody>
                <a:bodyPr wrap="none" anchor="ctr"/>
                <a:lstStyle/>
                <a:p>
                  <a:endParaRPr lang="en-US" dirty="0"/>
                </a:p>
              </p:txBody>
            </p:sp>
            <p:sp>
              <p:nvSpPr>
                <p:cNvPr id="17" name="Oval 20"/>
                <p:cNvSpPr>
                  <a:spLocks noChangeArrowheads="1"/>
                </p:cNvSpPr>
                <p:nvPr/>
              </p:nvSpPr>
              <p:spPr bwMode="auto">
                <a:xfrm>
                  <a:off x="1769" y="2883"/>
                  <a:ext cx="35" cy="34"/>
                </a:xfrm>
                <a:prstGeom prst="ellipse">
                  <a:avLst/>
                </a:prstGeom>
                <a:solidFill>
                  <a:schemeClr val="tx2"/>
                </a:solidFill>
                <a:ln w="12700">
                  <a:solidFill>
                    <a:schemeClr val="tx2"/>
                  </a:solidFill>
                  <a:round/>
                  <a:headEnd/>
                  <a:tailEnd/>
                </a:ln>
                <a:effectLst/>
              </p:spPr>
              <p:txBody>
                <a:bodyPr wrap="none" anchor="ctr"/>
                <a:lstStyle/>
                <a:p>
                  <a:endParaRPr lang="en-US" dirty="0"/>
                </a:p>
              </p:txBody>
            </p:sp>
            <p:sp>
              <p:nvSpPr>
                <p:cNvPr id="18" name="Oval 21"/>
                <p:cNvSpPr>
                  <a:spLocks noChangeArrowheads="1"/>
                </p:cNvSpPr>
                <p:nvPr/>
              </p:nvSpPr>
              <p:spPr bwMode="auto">
                <a:xfrm>
                  <a:off x="1986" y="2594"/>
                  <a:ext cx="24" cy="28"/>
                </a:xfrm>
                <a:prstGeom prst="ellipse">
                  <a:avLst/>
                </a:prstGeom>
                <a:solidFill>
                  <a:schemeClr val="tx2"/>
                </a:solidFill>
                <a:ln w="12700">
                  <a:solidFill>
                    <a:schemeClr val="tx2"/>
                  </a:solidFill>
                  <a:round/>
                  <a:headEnd/>
                  <a:tailEnd/>
                </a:ln>
                <a:effectLst/>
              </p:spPr>
              <p:txBody>
                <a:bodyPr wrap="none" anchor="ctr"/>
                <a:lstStyle/>
                <a:p>
                  <a:endParaRPr lang="en-US" dirty="0"/>
                </a:p>
              </p:txBody>
            </p:sp>
            <p:sp>
              <p:nvSpPr>
                <p:cNvPr id="19" name="Oval 22"/>
                <p:cNvSpPr>
                  <a:spLocks noChangeArrowheads="1"/>
                </p:cNvSpPr>
                <p:nvPr/>
              </p:nvSpPr>
              <p:spPr bwMode="auto">
                <a:xfrm>
                  <a:off x="1288" y="2604"/>
                  <a:ext cx="25" cy="33"/>
                </a:xfrm>
                <a:prstGeom prst="ellipse">
                  <a:avLst/>
                </a:prstGeom>
                <a:solidFill>
                  <a:schemeClr val="tx2"/>
                </a:solidFill>
                <a:ln w="12700">
                  <a:solidFill>
                    <a:schemeClr val="tx2"/>
                  </a:solidFill>
                  <a:round/>
                  <a:headEnd/>
                  <a:tailEnd/>
                </a:ln>
                <a:effectLst/>
              </p:spPr>
              <p:txBody>
                <a:bodyPr wrap="none" anchor="ctr"/>
                <a:lstStyle/>
                <a:p>
                  <a:endParaRPr lang="en-US" dirty="0"/>
                </a:p>
              </p:txBody>
            </p:sp>
          </p:grpSp>
          <p:sp>
            <p:nvSpPr>
              <p:cNvPr id="91" name="Freeform 96"/>
              <p:cNvSpPr>
                <a:spLocks/>
              </p:cNvSpPr>
              <p:nvPr/>
            </p:nvSpPr>
            <p:spPr bwMode="auto">
              <a:xfrm>
                <a:off x="2044700" y="3127375"/>
                <a:ext cx="1108075" cy="479425"/>
              </a:xfrm>
              <a:custGeom>
                <a:avLst/>
                <a:gdLst/>
                <a:ahLst/>
                <a:cxnLst>
                  <a:cxn ang="0">
                    <a:pos x="236" y="0"/>
                  </a:cxn>
                  <a:cxn ang="0">
                    <a:pos x="813" y="364"/>
                  </a:cxn>
                  <a:cxn ang="0">
                    <a:pos x="0" y="364"/>
                  </a:cxn>
                  <a:cxn ang="0">
                    <a:pos x="236" y="0"/>
                  </a:cxn>
                </a:cxnLst>
                <a:rect l="0" t="0" r="r" b="b"/>
                <a:pathLst>
                  <a:path w="814" h="365">
                    <a:moveTo>
                      <a:pt x="236" y="0"/>
                    </a:moveTo>
                    <a:lnTo>
                      <a:pt x="813" y="364"/>
                    </a:lnTo>
                    <a:lnTo>
                      <a:pt x="0" y="364"/>
                    </a:lnTo>
                    <a:lnTo>
                      <a:pt x="236" y="0"/>
                    </a:lnTo>
                  </a:path>
                </a:pathLst>
              </a:custGeom>
              <a:solidFill>
                <a:srgbClr val="FAFD00"/>
              </a:solidFill>
              <a:ln w="12700" cap="rnd" cmpd="sng">
                <a:solidFill>
                  <a:srgbClr val="000000"/>
                </a:solidFill>
                <a:prstDash val="solid"/>
                <a:round/>
                <a:headEnd type="none" w="med" len="med"/>
                <a:tailEnd type="none" w="med" len="med"/>
              </a:ln>
              <a:effectLst/>
            </p:spPr>
            <p:txBody>
              <a:bodyPr/>
              <a:lstStyle/>
              <a:p>
                <a:endParaRPr lang="en-US" dirty="0"/>
              </a:p>
            </p:txBody>
          </p:sp>
        </p:grpSp>
        <p:sp>
          <p:nvSpPr>
            <p:cNvPr id="97" name="TextBox 96"/>
            <p:cNvSpPr txBox="1"/>
            <p:nvPr/>
          </p:nvSpPr>
          <p:spPr>
            <a:xfrm>
              <a:off x="4208731" y="1960775"/>
              <a:ext cx="458779" cy="584775"/>
            </a:xfrm>
            <a:prstGeom prst="rect">
              <a:avLst/>
            </a:prstGeom>
            <a:noFill/>
          </p:spPr>
          <p:txBody>
            <a:bodyPr wrap="none" rtlCol="0">
              <a:spAutoFit/>
            </a:bodyPr>
            <a:lstStyle/>
            <a:p>
              <a:r>
                <a:rPr lang="en-US" sz="3200" dirty="0" smtClean="0">
                  <a:solidFill>
                    <a:schemeClr val="tx1"/>
                  </a:solidFill>
                  <a:latin typeface="cmmi10"/>
                  <a:cs typeface="Arial" pitchFamily="34" charset="0"/>
                </a:rPr>
                <a:t>©</a:t>
              </a:r>
              <a:endParaRPr lang="en-US" sz="3200" dirty="0">
                <a:solidFill>
                  <a:schemeClr val="tx1"/>
                </a:solidFill>
                <a:latin typeface="cmmi10"/>
                <a:cs typeface="Arial" pitchFamily="34" charset="0"/>
              </a:endParaRPr>
            </a:p>
          </p:txBody>
        </p:sp>
        <p:sp>
          <p:nvSpPr>
            <p:cNvPr id="100" name="TextBox 99"/>
            <p:cNvSpPr txBox="1"/>
            <p:nvPr/>
          </p:nvSpPr>
          <p:spPr>
            <a:xfrm>
              <a:off x="1312219" y="2443458"/>
              <a:ext cx="511679" cy="584775"/>
            </a:xfrm>
            <a:prstGeom prst="rect">
              <a:avLst/>
            </a:prstGeom>
            <a:noFill/>
          </p:spPr>
          <p:txBody>
            <a:bodyPr wrap="none" rtlCol="0">
              <a:spAutoFit/>
            </a:bodyPr>
            <a:lstStyle/>
            <a:p>
              <a:r>
                <a:rPr lang="en-US" sz="3200" dirty="0" smtClean="0">
                  <a:solidFill>
                    <a:schemeClr val="tx1"/>
                  </a:solidFill>
                  <a:latin typeface="cmsy10"/>
                  <a:cs typeface="Arial" pitchFamily="34" charset="0"/>
                </a:rPr>
                <a:t>A</a:t>
              </a:r>
              <a:endParaRPr lang="en-US" sz="3200" dirty="0">
                <a:solidFill>
                  <a:schemeClr val="tx1"/>
                </a:solidFill>
                <a:latin typeface="cmsy10"/>
                <a:cs typeface="Arial" pitchFamily="34" charset="0"/>
              </a:endParaRPr>
            </a:p>
          </p:txBody>
        </p:sp>
        <p:sp>
          <p:nvSpPr>
            <p:cNvPr id="101" name="TextBox 100"/>
            <p:cNvSpPr txBox="1"/>
            <p:nvPr/>
          </p:nvSpPr>
          <p:spPr>
            <a:xfrm>
              <a:off x="7793513" y="2443458"/>
              <a:ext cx="453970" cy="584775"/>
            </a:xfrm>
            <a:prstGeom prst="rect">
              <a:avLst/>
            </a:prstGeom>
            <a:noFill/>
          </p:spPr>
          <p:txBody>
            <a:bodyPr wrap="none" rtlCol="0">
              <a:spAutoFit/>
            </a:bodyPr>
            <a:lstStyle/>
            <a:p>
              <a:r>
                <a:rPr lang="en-US" sz="3200" dirty="0" smtClean="0">
                  <a:solidFill>
                    <a:schemeClr val="tx1"/>
                  </a:solidFill>
                  <a:latin typeface="cmsy10"/>
                  <a:cs typeface="Arial" pitchFamily="34" charset="0"/>
                </a:rPr>
                <a:t>B</a:t>
              </a:r>
              <a:endParaRPr lang="en-US" sz="3200" dirty="0">
                <a:solidFill>
                  <a:schemeClr val="tx1"/>
                </a:solidFill>
                <a:latin typeface="cmsy10"/>
                <a:cs typeface="Arial" pitchFamily="34" charset="0"/>
              </a:endParaRPr>
            </a:p>
          </p:txBody>
        </p:sp>
      </p:grpSp>
      <p:sp>
        <p:nvSpPr>
          <p:cNvPr id="105" name="Text Box 122"/>
          <p:cNvSpPr txBox="1">
            <a:spLocks noChangeArrowheads="1"/>
          </p:cNvSpPr>
          <p:nvPr/>
        </p:nvSpPr>
        <p:spPr bwMode="auto">
          <a:xfrm>
            <a:off x="1376858" y="3805135"/>
            <a:ext cx="7124066" cy="646331"/>
          </a:xfrm>
          <a:prstGeom prst="rect">
            <a:avLst/>
          </a:prstGeom>
          <a:solidFill>
            <a:schemeClr val="bg1">
              <a:alpha val="89999"/>
            </a:schemeClr>
          </a:solidFill>
          <a:ln w="38100" algn="ctr">
            <a:solidFill>
              <a:schemeClr val="accent6"/>
            </a:solidFill>
            <a:miter lim="800000"/>
            <a:headEnd/>
            <a:tailEnd/>
          </a:ln>
          <a:effectLst>
            <a:outerShdw blurRad="50800" dist="38100" dir="2700000" algn="tl" rotWithShape="0">
              <a:prstClr val="black">
                <a:alpha val="40000"/>
              </a:prstClr>
            </a:outerShdw>
          </a:effectLst>
        </p:spPr>
        <p:txBody>
          <a:bodyPr wrap="none">
            <a:spAutoFit/>
          </a:bodyPr>
          <a:lstStyle/>
          <a:p>
            <a:r>
              <a:rPr lang="en-US" sz="3600" dirty="0" smtClean="0">
                <a:latin typeface="Arial" pitchFamily="34" charset="0"/>
                <a:cs typeface="Arial" pitchFamily="34" charset="0"/>
              </a:rPr>
              <a:t>for all </a:t>
            </a:r>
            <a:r>
              <a:rPr lang="en-US" sz="3600" dirty="0" smtClean="0">
                <a:solidFill>
                  <a:schemeClr val="tx1"/>
                </a:solidFill>
                <a:latin typeface="cmmi10"/>
                <a:cs typeface="Arial" pitchFamily="34" charset="0"/>
              </a:rPr>
              <a:t>¾</a:t>
            </a:r>
            <a:r>
              <a:rPr lang="en-US" sz="3600" dirty="0" smtClean="0">
                <a:solidFill>
                  <a:schemeClr val="tx1"/>
                </a:solidFill>
                <a:latin typeface="Arial" pitchFamily="34" charset="0"/>
                <a:cs typeface="Arial" pitchFamily="34" charset="0"/>
              </a:rPr>
              <a:t>,</a:t>
            </a:r>
            <a:r>
              <a:rPr lang="en-US" sz="3600" dirty="0" smtClean="0">
                <a:solidFill>
                  <a:schemeClr val="tx1"/>
                </a:solidFill>
                <a:latin typeface="cmmi10"/>
                <a:cs typeface="Arial" pitchFamily="34" charset="0"/>
              </a:rPr>
              <a:t>¿</a:t>
            </a:r>
            <a:r>
              <a:rPr lang="en-US" sz="3600" dirty="0" smtClean="0">
                <a:latin typeface="Arial" pitchFamily="34" charset="0"/>
                <a:cs typeface="Arial" pitchFamily="34" charset="0"/>
              </a:rPr>
              <a:t> </a:t>
            </a:r>
            <a:r>
              <a:rPr lang="en-US" sz="3600" dirty="0" smtClean="0">
                <a:latin typeface="cmsy10"/>
                <a:cs typeface="Arial" pitchFamily="34" charset="0"/>
              </a:rPr>
              <a:t>2</a:t>
            </a:r>
            <a:r>
              <a:rPr lang="en-US" sz="3600" dirty="0" smtClean="0">
                <a:latin typeface="Arial" pitchFamily="34" charset="0"/>
                <a:cs typeface="Arial" pitchFamily="34" charset="0"/>
              </a:rPr>
              <a:t> </a:t>
            </a:r>
            <a:r>
              <a:rPr lang="en-US" sz="3600" dirty="0" smtClean="0">
                <a:solidFill>
                  <a:schemeClr val="tx1"/>
                </a:solidFill>
                <a:latin typeface="cmsy10"/>
                <a:cs typeface="Arial" pitchFamily="34" charset="0"/>
              </a:rPr>
              <a:t>A</a:t>
            </a:r>
            <a:r>
              <a:rPr lang="en-US" sz="3600" dirty="0" smtClean="0">
                <a:latin typeface="Arial" pitchFamily="34" charset="0"/>
                <a:cs typeface="Arial" pitchFamily="34" charset="0"/>
              </a:rPr>
              <a:t>, </a:t>
            </a:r>
            <a:r>
              <a:rPr lang="en-US" sz="3600" dirty="0" smtClean="0">
                <a:solidFill>
                  <a:schemeClr val="tx1"/>
                </a:solidFill>
                <a:latin typeface="cmmi10"/>
                <a:cs typeface="Arial" pitchFamily="34" charset="0"/>
              </a:rPr>
              <a:t>©</a:t>
            </a:r>
            <a:r>
              <a:rPr lang="en-US" sz="3600" dirty="0" smtClean="0">
                <a:solidFill>
                  <a:schemeClr val="tx1"/>
                </a:solidFill>
                <a:latin typeface="Arial" pitchFamily="34" charset="0"/>
                <a:cs typeface="Arial" pitchFamily="34" charset="0"/>
              </a:rPr>
              <a:t>(</a:t>
            </a:r>
            <a:r>
              <a:rPr lang="en-US" sz="3600" dirty="0" smtClean="0">
                <a:solidFill>
                  <a:schemeClr val="tx1"/>
                </a:solidFill>
                <a:latin typeface="cmmi10"/>
                <a:cs typeface="Arial" pitchFamily="34" charset="0"/>
              </a:rPr>
              <a:t>¾</a:t>
            </a:r>
            <a:r>
              <a:rPr lang="en-US" sz="3600" dirty="0" smtClean="0">
                <a:solidFill>
                  <a:schemeClr val="tx1"/>
                </a:solidFill>
                <a:latin typeface="cmsy10"/>
                <a:cs typeface="Arial" pitchFamily="34" charset="0"/>
              </a:rPr>
              <a:t>Å</a:t>
            </a:r>
            <a:r>
              <a:rPr lang="en-US" sz="3600" dirty="0" smtClean="0">
                <a:solidFill>
                  <a:schemeClr val="tx1"/>
                </a:solidFill>
                <a:latin typeface="cmmi10"/>
                <a:cs typeface="Arial" pitchFamily="34" charset="0"/>
              </a:rPr>
              <a:t>¿</a:t>
            </a:r>
            <a:r>
              <a:rPr lang="en-US" sz="3600" dirty="0" smtClean="0">
                <a:solidFill>
                  <a:schemeClr val="tx1"/>
                </a:solidFill>
                <a:latin typeface="Arial" pitchFamily="34" charset="0"/>
                <a:cs typeface="Arial" pitchFamily="34" charset="0"/>
              </a:rPr>
              <a:t>)</a:t>
            </a:r>
            <a:r>
              <a:rPr lang="en-US" sz="3600" dirty="0" smtClean="0">
                <a:solidFill>
                  <a:schemeClr val="tx1"/>
                </a:solidFill>
                <a:latin typeface="cmsy10"/>
                <a:cs typeface="Arial" pitchFamily="34" charset="0"/>
              </a:rPr>
              <a:t> </a:t>
            </a:r>
            <a:r>
              <a:rPr lang="en-US" sz="3600" dirty="0" smtClean="0">
                <a:solidFill>
                  <a:schemeClr val="tx1"/>
                </a:solidFill>
                <a:latin typeface="Arial" pitchFamily="34" charset="0"/>
                <a:cs typeface="Arial" pitchFamily="34" charset="0"/>
              </a:rPr>
              <a:t>= </a:t>
            </a:r>
            <a:r>
              <a:rPr lang="en-US" sz="3600" dirty="0" smtClean="0">
                <a:solidFill>
                  <a:schemeClr val="tx1"/>
                </a:solidFill>
                <a:latin typeface="cmmi10"/>
                <a:cs typeface="Arial" pitchFamily="34" charset="0"/>
              </a:rPr>
              <a:t>©</a:t>
            </a:r>
            <a:r>
              <a:rPr lang="en-US" sz="3600" dirty="0" smtClean="0">
                <a:solidFill>
                  <a:schemeClr val="tx1"/>
                </a:solidFill>
                <a:latin typeface="Arial" pitchFamily="34" charset="0"/>
                <a:cs typeface="Arial" pitchFamily="34" charset="0"/>
              </a:rPr>
              <a:t>(</a:t>
            </a:r>
            <a:r>
              <a:rPr lang="en-US" sz="3600" dirty="0" smtClean="0">
                <a:solidFill>
                  <a:schemeClr val="tx1"/>
                </a:solidFill>
                <a:latin typeface="cmmi10"/>
                <a:cs typeface="Arial" pitchFamily="34" charset="0"/>
              </a:rPr>
              <a:t>¾</a:t>
            </a:r>
            <a:r>
              <a:rPr lang="en-US" sz="3600" dirty="0" smtClean="0">
                <a:solidFill>
                  <a:schemeClr val="tx1"/>
                </a:solidFill>
                <a:latin typeface="Arial" pitchFamily="34" charset="0"/>
                <a:cs typeface="Arial" pitchFamily="34" charset="0"/>
              </a:rPr>
              <a:t>)</a:t>
            </a:r>
            <a:r>
              <a:rPr lang="en-US" sz="3600" dirty="0" smtClean="0">
                <a:solidFill>
                  <a:schemeClr val="tx1"/>
                </a:solidFill>
                <a:latin typeface="cmsy10"/>
                <a:cs typeface="Arial" pitchFamily="34" charset="0"/>
              </a:rPr>
              <a:t>Å</a:t>
            </a:r>
            <a:r>
              <a:rPr lang="en-US" sz="3600" dirty="0" smtClean="0">
                <a:solidFill>
                  <a:schemeClr val="tx1"/>
                </a:solidFill>
                <a:latin typeface="cmmi10"/>
                <a:cs typeface="Arial" pitchFamily="34" charset="0"/>
              </a:rPr>
              <a:t>©</a:t>
            </a:r>
            <a:r>
              <a:rPr lang="en-US" sz="3600" dirty="0" smtClean="0">
                <a:solidFill>
                  <a:schemeClr val="tx1"/>
                </a:solidFill>
                <a:latin typeface="Arial" pitchFamily="34" charset="0"/>
                <a:cs typeface="Arial" pitchFamily="34" charset="0"/>
              </a:rPr>
              <a:t>(</a:t>
            </a:r>
            <a:r>
              <a:rPr lang="en-US" sz="3600" dirty="0" smtClean="0">
                <a:solidFill>
                  <a:schemeClr val="tx1"/>
                </a:solidFill>
                <a:latin typeface="cmmi10"/>
                <a:cs typeface="Arial" pitchFamily="34" charset="0"/>
              </a:rPr>
              <a:t>¿</a:t>
            </a:r>
            <a:r>
              <a:rPr lang="en-US" sz="3600" dirty="0" smtClean="0">
                <a:solidFill>
                  <a:schemeClr val="tx1"/>
                </a:solidFill>
                <a:latin typeface="Arial" pitchFamily="34" charset="0"/>
                <a:cs typeface="Arial" pitchFamily="34" charset="0"/>
              </a:rPr>
              <a:t>)</a:t>
            </a:r>
          </a:p>
        </p:txBody>
      </p:sp>
      <p:sp>
        <p:nvSpPr>
          <p:cNvPr id="92" name="Rounded Rectangular Callout 91"/>
          <p:cNvSpPr/>
          <p:nvPr/>
        </p:nvSpPr>
        <p:spPr bwMode="auto">
          <a:xfrm>
            <a:off x="5802532" y="3610860"/>
            <a:ext cx="730249" cy="1034879"/>
          </a:xfrm>
          <a:prstGeom prst="wedgeRoundRectCallout">
            <a:avLst>
              <a:gd name="adj1" fmla="val -87760"/>
              <a:gd name="adj2" fmla="val 114296"/>
              <a:gd name="adj3" fmla="val 16667"/>
            </a:avLst>
          </a:prstGeom>
          <a:noFill/>
          <a:ln w="38100">
            <a:solidFill>
              <a:srgbClr val="FF0000"/>
            </a:solidFill>
            <a:round/>
            <a:headEnd/>
            <a:tailEnd/>
          </a:ln>
          <a:effectLst/>
        </p:spPr>
        <p:txBody>
          <a:bodyPr wrap="none" rtlCol="0" anchor="ctr"/>
          <a:lstStyle/>
          <a:p>
            <a:pPr algn="ctr"/>
            <a:endParaRPr lang="en-US" dirty="0">
              <a:latin typeface="Arial" pitchFamily="34" charset="0"/>
              <a:cs typeface="Arial" pitchFamily="34" charset="0"/>
            </a:endParaRPr>
          </a:p>
        </p:txBody>
      </p:sp>
      <p:sp>
        <p:nvSpPr>
          <p:cNvPr id="103" name="Text Box 122"/>
          <p:cNvSpPr txBox="1">
            <a:spLocks noChangeArrowheads="1"/>
          </p:cNvSpPr>
          <p:nvPr/>
        </p:nvSpPr>
        <p:spPr bwMode="auto">
          <a:xfrm>
            <a:off x="3571100" y="5392304"/>
            <a:ext cx="3531736" cy="646331"/>
          </a:xfrm>
          <a:prstGeom prst="rect">
            <a:avLst/>
          </a:prstGeom>
          <a:solidFill>
            <a:schemeClr val="bg1">
              <a:alpha val="89999"/>
            </a:schemeClr>
          </a:solidFill>
          <a:ln w="38100" algn="ctr">
            <a:solidFill>
              <a:srgbClr val="FF0000"/>
            </a:solidFill>
            <a:miter lim="800000"/>
            <a:headEnd/>
            <a:tailEnd/>
          </a:ln>
          <a:effectLst>
            <a:outerShdw blurRad="50800" dist="38100" dir="2700000" algn="tl" rotWithShape="0">
              <a:prstClr val="black">
                <a:alpha val="40000"/>
              </a:prstClr>
            </a:outerShdw>
          </a:effectLst>
        </p:spPr>
        <p:txBody>
          <a:bodyPr wrap="none">
            <a:spAutoFit/>
          </a:bodyPr>
          <a:lstStyle/>
          <a:p>
            <a:r>
              <a:rPr lang="en-US" sz="3600" dirty="0" smtClean="0">
                <a:latin typeface="Arial" panose="020B0604020202020204" pitchFamily="34" charset="0"/>
                <a:cs typeface="Arial" panose="020B0604020202020204" pitchFamily="34" charset="0"/>
              </a:rPr>
              <a:t>replace </a:t>
            </a:r>
            <a:r>
              <a:rPr lang="en-US" sz="3600" b="1" dirty="0" smtClean="0">
                <a:solidFill>
                  <a:schemeClr val="tx1"/>
                </a:solidFill>
                <a:latin typeface="cmsy10"/>
                <a:cs typeface="Arial" panose="020B0604020202020204" pitchFamily="34" charset="0"/>
              </a:rPr>
              <a:t>µ</a:t>
            </a:r>
            <a:r>
              <a:rPr lang="en-US" sz="3600" dirty="0" smtClean="0">
                <a:latin typeface="Arial" panose="020B0604020202020204" pitchFamily="34" charset="0"/>
                <a:cs typeface="Arial" panose="020B0604020202020204" pitchFamily="34" charset="0"/>
              </a:rPr>
              <a:t> with </a:t>
            </a:r>
            <a:r>
              <a:rPr lang="en-US" sz="3600" dirty="0" smtClean="0">
                <a:solidFill>
                  <a:schemeClr val="tx1"/>
                </a:solidFill>
                <a:latin typeface="Arial" panose="020B0604020202020204" pitchFamily="34" charset="0"/>
                <a:cs typeface="Arial" panose="020B0604020202020204" pitchFamily="34" charset="0"/>
              </a:rPr>
              <a:t>=</a:t>
            </a:r>
            <a:endParaRPr lang="en-US" sz="3600" baseline="30000" dirty="0" smtClean="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015965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Rigid Carrier Maps</a:t>
            </a:r>
            <a:endParaRPr lang="en-US" dirty="0"/>
          </a:p>
        </p:txBody>
      </p:sp>
      <p:sp>
        <p:nvSpPr>
          <p:cNvPr id="4" name="Slide Number Placeholder 3"/>
          <p:cNvSpPr>
            <a:spLocks noGrp="1"/>
          </p:cNvSpPr>
          <p:nvPr>
            <p:ph type="sldNum" sz="quarter" idx="12"/>
          </p:nvPr>
        </p:nvSpPr>
        <p:spPr/>
        <p:txBody>
          <a:bodyPr/>
          <a:lstStyle/>
          <a:p>
            <a:fld id="{E43608CE-920D-4F6F-98C9-0491388AB413}" type="slidenum">
              <a:rPr lang="en-US" smtClean="0"/>
              <a:pPr/>
              <a:t>71</a:t>
            </a:fld>
            <a:endParaRPr lang="en-US" dirty="0"/>
          </a:p>
        </p:txBody>
      </p:sp>
      <p:sp>
        <p:nvSpPr>
          <p:cNvPr id="95" name="Footer Placeholder 94"/>
          <p:cNvSpPr>
            <a:spLocks noGrp="1"/>
          </p:cNvSpPr>
          <p:nvPr>
            <p:ph type="ftr" sz="quarter" idx="11"/>
          </p:nvPr>
        </p:nvSpPr>
        <p:spPr/>
        <p:txBody>
          <a:bodyPr/>
          <a:lstStyle/>
          <a:p>
            <a:r>
              <a:rPr lang="en-US" smtClean="0"/>
              <a:t>Distributed Computing through Combinatorial Topology</a:t>
            </a:r>
            <a:endParaRPr lang="en-US"/>
          </a:p>
        </p:txBody>
      </p:sp>
      <p:grpSp>
        <p:nvGrpSpPr>
          <p:cNvPr id="3" name="Group 2"/>
          <p:cNvGrpSpPr/>
          <p:nvPr/>
        </p:nvGrpSpPr>
        <p:grpSpPr>
          <a:xfrm>
            <a:off x="1343357" y="1960775"/>
            <a:ext cx="6935264" cy="1519892"/>
            <a:chOff x="1312219" y="1960775"/>
            <a:chExt cx="6935264" cy="1519892"/>
          </a:xfrm>
        </p:grpSpPr>
        <p:grpSp>
          <p:nvGrpSpPr>
            <p:cNvPr id="20" name="Group 100"/>
            <p:cNvGrpSpPr>
              <a:grpSpLocks/>
            </p:cNvGrpSpPr>
            <p:nvPr/>
          </p:nvGrpSpPr>
          <p:grpSpPr bwMode="auto">
            <a:xfrm>
              <a:off x="5648432" y="2110655"/>
              <a:ext cx="1909763" cy="1228725"/>
              <a:chOff x="3725" y="2082"/>
              <a:chExt cx="1203" cy="774"/>
            </a:xfrm>
          </p:grpSpPr>
          <p:sp>
            <p:nvSpPr>
              <p:cNvPr id="21" name="Freeform 101"/>
              <p:cNvSpPr>
                <a:spLocks/>
              </p:cNvSpPr>
              <p:nvPr/>
            </p:nvSpPr>
            <p:spPr bwMode="auto">
              <a:xfrm>
                <a:off x="4033" y="2139"/>
                <a:ext cx="171" cy="177"/>
              </a:xfrm>
              <a:custGeom>
                <a:avLst/>
                <a:gdLst/>
                <a:ahLst/>
                <a:cxnLst>
                  <a:cxn ang="0">
                    <a:pos x="0" y="0"/>
                  </a:cxn>
                  <a:cxn ang="0">
                    <a:pos x="15" y="0"/>
                  </a:cxn>
                  <a:cxn ang="0">
                    <a:pos x="38" y="8"/>
                  </a:cxn>
                  <a:cxn ang="0">
                    <a:pos x="61" y="15"/>
                  </a:cxn>
                  <a:cxn ang="0">
                    <a:pos x="76" y="30"/>
                  </a:cxn>
                  <a:cxn ang="0">
                    <a:pos x="99" y="46"/>
                  </a:cxn>
                  <a:cxn ang="0">
                    <a:pos x="114" y="61"/>
                  </a:cxn>
                  <a:cxn ang="0">
                    <a:pos x="129" y="76"/>
                  </a:cxn>
                  <a:cxn ang="0">
                    <a:pos x="145" y="99"/>
                  </a:cxn>
                  <a:cxn ang="0">
                    <a:pos x="160" y="114"/>
                  </a:cxn>
                  <a:cxn ang="0">
                    <a:pos x="168" y="129"/>
                  </a:cxn>
                  <a:cxn ang="0">
                    <a:pos x="183" y="152"/>
                  </a:cxn>
                  <a:cxn ang="0">
                    <a:pos x="183" y="175"/>
                  </a:cxn>
                  <a:cxn ang="0">
                    <a:pos x="190" y="190"/>
                  </a:cxn>
                  <a:cxn ang="0">
                    <a:pos x="198" y="213"/>
                  </a:cxn>
                </a:cxnLst>
                <a:rect l="0" t="0" r="r" b="b"/>
                <a:pathLst>
                  <a:path w="199" h="214">
                    <a:moveTo>
                      <a:pt x="0" y="0"/>
                    </a:moveTo>
                    <a:lnTo>
                      <a:pt x="15" y="0"/>
                    </a:lnTo>
                    <a:lnTo>
                      <a:pt x="38" y="8"/>
                    </a:lnTo>
                    <a:lnTo>
                      <a:pt x="61" y="15"/>
                    </a:lnTo>
                    <a:lnTo>
                      <a:pt x="76" y="30"/>
                    </a:lnTo>
                    <a:lnTo>
                      <a:pt x="99" y="46"/>
                    </a:lnTo>
                    <a:lnTo>
                      <a:pt x="114" y="61"/>
                    </a:lnTo>
                    <a:lnTo>
                      <a:pt x="129" y="76"/>
                    </a:lnTo>
                    <a:lnTo>
                      <a:pt x="145" y="99"/>
                    </a:lnTo>
                    <a:lnTo>
                      <a:pt x="160" y="114"/>
                    </a:lnTo>
                    <a:lnTo>
                      <a:pt x="168" y="129"/>
                    </a:lnTo>
                    <a:lnTo>
                      <a:pt x="183" y="152"/>
                    </a:lnTo>
                    <a:lnTo>
                      <a:pt x="183" y="175"/>
                    </a:lnTo>
                    <a:lnTo>
                      <a:pt x="190" y="190"/>
                    </a:lnTo>
                    <a:lnTo>
                      <a:pt x="198" y="213"/>
                    </a:lnTo>
                  </a:path>
                </a:pathLst>
              </a:custGeom>
              <a:noFill/>
              <a:ln w="12700" cap="rnd" cmpd="sng">
                <a:solidFill>
                  <a:srgbClr val="000000"/>
                </a:solidFill>
                <a:prstDash val="solid"/>
                <a:round/>
                <a:headEnd type="none" w="med" len="med"/>
                <a:tailEnd type="none" w="med" len="med"/>
              </a:ln>
              <a:effectLst/>
            </p:spPr>
            <p:txBody>
              <a:bodyPr/>
              <a:lstStyle/>
              <a:p>
                <a:endParaRPr lang="en-US" dirty="0"/>
              </a:p>
            </p:txBody>
          </p:sp>
          <p:sp>
            <p:nvSpPr>
              <p:cNvPr id="22" name="Oval 102"/>
              <p:cNvSpPr>
                <a:spLocks noChangeArrowheads="1"/>
              </p:cNvSpPr>
              <p:nvPr/>
            </p:nvSpPr>
            <p:spPr bwMode="auto">
              <a:xfrm>
                <a:off x="3978" y="2670"/>
                <a:ext cx="26" cy="31"/>
              </a:xfrm>
              <a:prstGeom prst="ellipse">
                <a:avLst/>
              </a:prstGeom>
              <a:noFill/>
              <a:ln w="12700">
                <a:solidFill>
                  <a:srgbClr val="000000"/>
                </a:solidFill>
                <a:round/>
                <a:headEnd/>
                <a:tailEnd/>
              </a:ln>
              <a:effectLst/>
            </p:spPr>
            <p:txBody>
              <a:bodyPr wrap="none" anchor="ctr"/>
              <a:lstStyle/>
              <a:p>
                <a:endParaRPr lang="en-US" dirty="0"/>
              </a:p>
            </p:txBody>
          </p:sp>
          <p:sp>
            <p:nvSpPr>
              <p:cNvPr id="23" name="Oval 103"/>
              <p:cNvSpPr>
                <a:spLocks noChangeArrowheads="1"/>
              </p:cNvSpPr>
              <p:nvPr/>
            </p:nvSpPr>
            <p:spPr bwMode="auto">
              <a:xfrm>
                <a:off x="3803" y="2481"/>
                <a:ext cx="32" cy="32"/>
              </a:xfrm>
              <a:prstGeom prst="ellipse">
                <a:avLst/>
              </a:prstGeom>
              <a:solidFill>
                <a:schemeClr val="tx2"/>
              </a:solidFill>
              <a:ln w="12700">
                <a:solidFill>
                  <a:srgbClr val="000000"/>
                </a:solidFill>
                <a:round/>
                <a:headEnd/>
                <a:tailEnd/>
              </a:ln>
              <a:effectLst/>
            </p:spPr>
            <p:txBody>
              <a:bodyPr wrap="none" anchor="ctr"/>
              <a:lstStyle/>
              <a:p>
                <a:endParaRPr lang="en-US" dirty="0"/>
              </a:p>
            </p:txBody>
          </p:sp>
          <p:sp>
            <p:nvSpPr>
              <p:cNvPr id="24" name="Oval 104"/>
              <p:cNvSpPr>
                <a:spLocks noChangeArrowheads="1"/>
              </p:cNvSpPr>
              <p:nvPr/>
            </p:nvSpPr>
            <p:spPr bwMode="auto">
              <a:xfrm>
                <a:off x="4252" y="2733"/>
                <a:ext cx="32" cy="38"/>
              </a:xfrm>
              <a:prstGeom prst="ellipse">
                <a:avLst/>
              </a:prstGeom>
              <a:noFill/>
              <a:ln w="12700">
                <a:solidFill>
                  <a:srgbClr val="000000"/>
                </a:solidFill>
                <a:round/>
                <a:headEnd/>
                <a:tailEnd/>
              </a:ln>
              <a:effectLst/>
            </p:spPr>
            <p:txBody>
              <a:bodyPr wrap="none" anchor="ctr"/>
              <a:lstStyle/>
              <a:p>
                <a:endParaRPr lang="en-US" dirty="0"/>
              </a:p>
            </p:txBody>
          </p:sp>
          <p:sp>
            <p:nvSpPr>
              <p:cNvPr id="25" name="Oval 105"/>
              <p:cNvSpPr>
                <a:spLocks noChangeArrowheads="1"/>
              </p:cNvSpPr>
              <p:nvPr/>
            </p:nvSpPr>
            <p:spPr bwMode="auto">
              <a:xfrm>
                <a:off x="3725" y="2092"/>
                <a:ext cx="1196" cy="760"/>
              </a:xfrm>
              <a:prstGeom prst="ellipse">
                <a:avLst/>
              </a:prstGeom>
              <a:gradFill rotWithShape="0">
                <a:gsLst>
                  <a:gs pos="0">
                    <a:srgbClr val="7FFF00">
                      <a:gamma/>
                      <a:shade val="0"/>
                      <a:invGamma/>
                    </a:srgbClr>
                  </a:gs>
                  <a:gs pos="100000">
                    <a:srgbClr val="7FFF00"/>
                  </a:gs>
                </a:gsLst>
                <a:path path="shape">
                  <a:fillToRect l="50000" t="50000" r="50000" b="50000"/>
                </a:path>
              </a:gradFill>
              <a:ln w="12700">
                <a:solidFill>
                  <a:schemeClr val="tx2"/>
                </a:solidFill>
                <a:round/>
                <a:headEnd/>
                <a:tailEnd/>
              </a:ln>
              <a:effectLst/>
            </p:spPr>
            <p:txBody>
              <a:bodyPr wrap="none" anchor="ctr"/>
              <a:lstStyle/>
              <a:p>
                <a:endParaRPr lang="en-US" dirty="0"/>
              </a:p>
            </p:txBody>
          </p:sp>
          <p:sp>
            <p:nvSpPr>
              <p:cNvPr id="26" name="Oval 106"/>
              <p:cNvSpPr>
                <a:spLocks noChangeArrowheads="1"/>
              </p:cNvSpPr>
              <p:nvPr/>
            </p:nvSpPr>
            <p:spPr bwMode="auto">
              <a:xfrm>
                <a:off x="3767" y="2120"/>
                <a:ext cx="1106" cy="679"/>
              </a:xfrm>
              <a:prstGeom prst="ellipse">
                <a:avLst/>
              </a:prstGeom>
              <a:gradFill rotWithShape="0">
                <a:gsLst>
                  <a:gs pos="0">
                    <a:srgbClr val="7FFF00">
                      <a:gamma/>
                      <a:shade val="29804"/>
                      <a:invGamma/>
                    </a:srgbClr>
                  </a:gs>
                  <a:gs pos="100000">
                    <a:srgbClr val="7FFF00"/>
                  </a:gs>
                </a:gsLst>
                <a:path path="shape">
                  <a:fillToRect l="50000" t="50000" r="50000" b="50000"/>
                </a:path>
              </a:gradFill>
              <a:ln w="12700">
                <a:noFill/>
                <a:round/>
                <a:headEnd/>
                <a:tailEnd/>
              </a:ln>
              <a:effectLst/>
            </p:spPr>
            <p:txBody>
              <a:bodyPr wrap="none" anchor="ctr"/>
              <a:lstStyle/>
              <a:p>
                <a:endParaRPr lang="en-US" dirty="0"/>
              </a:p>
            </p:txBody>
          </p:sp>
          <p:sp>
            <p:nvSpPr>
              <p:cNvPr id="27" name="Freeform 107"/>
              <p:cNvSpPr>
                <a:spLocks/>
              </p:cNvSpPr>
              <p:nvPr/>
            </p:nvSpPr>
            <p:spPr bwMode="auto">
              <a:xfrm>
                <a:off x="4274" y="2604"/>
                <a:ext cx="47" cy="246"/>
              </a:xfrm>
              <a:custGeom>
                <a:avLst/>
                <a:gdLst/>
                <a:ahLst/>
                <a:cxnLst>
                  <a:cxn ang="0">
                    <a:pos x="39" y="0"/>
                  </a:cxn>
                  <a:cxn ang="0">
                    <a:pos x="23" y="38"/>
                  </a:cxn>
                  <a:cxn ang="0">
                    <a:pos x="8" y="76"/>
                  </a:cxn>
                  <a:cxn ang="0">
                    <a:pos x="0" y="114"/>
                  </a:cxn>
                  <a:cxn ang="0">
                    <a:pos x="0" y="160"/>
                  </a:cxn>
                  <a:cxn ang="0">
                    <a:pos x="0" y="198"/>
                  </a:cxn>
                  <a:cxn ang="0">
                    <a:pos x="8" y="236"/>
                  </a:cxn>
                  <a:cxn ang="0">
                    <a:pos x="23" y="267"/>
                  </a:cxn>
                  <a:cxn ang="0">
                    <a:pos x="54" y="297"/>
                  </a:cxn>
                </a:cxnLst>
                <a:rect l="0" t="0" r="r" b="b"/>
                <a:pathLst>
                  <a:path w="55" h="298">
                    <a:moveTo>
                      <a:pt x="39" y="0"/>
                    </a:moveTo>
                    <a:lnTo>
                      <a:pt x="23" y="38"/>
                    </a:lnTo>
                    <a:lnTo>
                      <a:pt x="8" y="76"/>
                    </a:lnTo>
                    <a:lnTo>
                      <a:pt x="0" y="114"/>
                    </a:lnTo>
                    <a:lnTo>
                      <a:pt x="0" y="160"/>
                    </a:lnTo>
                    <a:lnTo>
                      <a:pt x="0" y="198"/>
                    </a:lnTo>
                    <a:lnTo>
                      <a:pt x="8" y="236"/>
                    </a:lnTo>
                    <a:lnTo>
                      <a:pt x="23" y="267"/>
                    </a:lnTo>
                    <a:lnTo>
                      <a:pt x="54" y="297"/>
                    </a:lnTo>
                  </a:path>
                </a:pathLst>
              </a:custGeom>
              <a:noFill/>
              <a:ln w="12700" cap="rnd" cmpd="sng">
                <a:solidFill>
                  <a:srgbClr val="000000"/>
                </a:solidFill>
                <a:prstDash val="solid"/>
                <a:round/>
                <a:headEnd type="none" w="med" len="med"/>
                <a:tailEnd type="none" w="med" len="med"/>
              </a:ln>
              <a:effectLst/>
            </p:spPr>
            <p:txBody>
              <a:bodyPr/>
              <a:lstStyle/>
              <a:p>
                <a:endParaRPr lang="en-US" dirty="0"/>
              </a:p>
            </p:txBody>
          </p:sp>
          <p:sp>
            <p:nvSpPr>
              <p:cNvPr id="28" name="Freeform 108"/>
              <p:cNvSpPr>
                <a:spLocks/>
              </p:cNvSpPr>
              <p:nvPr/>
            </p:nvSpPr>
            <p:spPr bwMode="auto">
              <a:xfrm>
                <a:off x="3968" y="2566"/>
                <a:ext cx="164" cy="209"/>
              </a:xfrm>
              <a:custGeom>
                <a:avLst/>
                <a:gdLst/>
                <a:ahLst/>
                <a:cxnLst>
                  <a:cxn ang="0">
                    <a:pos x="190" y="0"/>
                  </a:cxn>
                  <a:cxn ang="0">
                    <a:pos x="152" y="15"/>
                  </a:cxn>
                  <a:cxn ang="0">
                    <a:pos x="114" y="38"/>
                  </a:cxn>
                  <a:cxn ang="0">
                    <a:pos x="84" y="68"/>
                  </a:cxn>
                  <a:cxn ang="0">
                    <a:pos x="61" y="99"/>
                  </a:cxn>
                  <a:cxn ang="0">
                    <a:pos x="23" y="175"/>
                  </a:cxn>
                  <a:cxn ang="0">
                    <a:pos x="0" y="251"/>
                  </a:cxn>
                </a:cxnLst>
                <a:rect l="0" t="0" r="r" b="b"/>
                <a:pathLst>
                  <a:path w="191" h="252">
                    <a:moveTo>
                      <a:pt x="190" y="0"/>
                    </a:moveTo>
                    <a:lnTo>
                      <a:pt x="152" y="15"/>
                    </a:lnTo>
                    <a:lnTo>
                      <a:pt x="114" y="38"/>
                    </a:lnTo>
                    <a:lnTo>
                      <a:pt x="84" y="68"/>
                    </a:lnTo>
                    <a:lnTo>
                      <a:pt x="61" y="99"/>
                    </a:lnTo>
                    <a:lnTo>
                      <a:pt x="23" y="175"/>
                    </a:lnTo>
                    <a:lnTo>
                      <a:pt x="0" y="251"/>
                    </a:lnTo>
                  </a:path>
                </a:pathLst>
              </a:custGeom>
              <a:noFill/>
              <a:ln w="12700" cap="rnd" cmpd="sng">
                <a:solidFill>
                  <a:srgbClr val="000000"/>
                </a:solidFill>
                <a:prstDash val="solid"/>
                <a:round/>
                <a:headEnd type="none" w="med" len="med"/>
                <a:tailEnd type="none" w="med" len="med"/>
              </a:ln>
              <a:effectLst/>
            </p:spPr>
            <p:txBody>
              <a:bodyPr/>
              <a:lstStyle/>
              <a:p>
                <a:endParaRPr lang="en-US" dirty="0"/>
              </a:p>
            </p:txBody>
          </p:sp>
          <p:sp>
            <p:nvSpPr>
              <p:cNvPr id="29" name="Freeform 109"/>
              <p:cNvSpPr>
                <a:spLocks/>
              </p:cNvSpPr>
              <p:nvPr/>
            </p:nvSpPr>
            <p:spPr bwMode="auto">
              <a:xfrm>
                <a:off x="3975" y="2460"/>
                <a:ext cx="53" cy="214"/>
              </a:xfrm>
              <a:custGeom>
                <a:avLst/>
                <a:gdLst/>
                <a:ahLst/>
                <a:cxnLst>
                  <a:cxn ang="0">
                    <a:pos x="61" y="0"/>
                  </a:cxn>
                  <a:cxn ang="0">
                    <a:pos x="61" y="0"/>
                  </a:cxn>
                  <a:cxn ang="0">
                    <a:pos x="38" y="23"/>
                  </a:cxn>
                  <a:cxn ang="0">
                    <a:pos x="23" y="61"/>
                  </a:cxn>
                  <a:cxn ang="0">
                    <a:pos x="8" y="99"/>
                  </a:cxn>
                  <a:cxn ang="0">
                    <a:pos x="0" y="144"/>
                  </a:cxn>
                  <a:cxn ang="0">
                    <a:pos x="0" y="190"/>
                  </a:cxn>
                  <a:cxn ang="0">
                    <a:pos x="8" y="228"/>
                  </a:cxn>
                  <a:cxn ang="0">
                    <a:pos x="23" y="258"/>
                  </a:cxn>
                </a:cxnLst>
                <a:rect l="0" t="0" r="r" b="b"/>
                <a:pathLst>
                  <a:path w="62" h="259">
                    <a:moveTo>
                      <a:pt x="61" y="0"/>
                    </a:moveTo>
                    <a:lnTo>
                      <a:pt x="61" y="0"/>
                    </a:lnTo>
                    <a:lnTo>
                      <a:pt x="38" y="23"/>
                    </a:lnTo>
                    <a:lnTo>
                      <a:pt x="23" y="61"/>
                    </a:lnTo>
                    <a:lnTo>
                      <a:pt x="8" y="99"/>
                    </a:lnTo>
                    <a:lnTo>
                      <a:pt x="0" y="144"/>
                    </a:lnTo>
                    <a:lnTo>
                      <a:pt x="0" y="190"/>
                    </a:lnTo>
                    <a:lnTo>
                      <a:pt x="8" y="228"/>
                    </a:lnTo>
                    <a:lnTo>
                      <a:pt x="23" y="258"/>
                    </a:lnTo>
                  </a:path>
                </a:pathLst>
              </a:custGeom>
              <a:noFill/>
              <a:ln w="12700" cap="rnd" cmpd="sng">
                <a:solidFill>
                  <a:srgbClr val="000000"/>
                </a:solidFill>
                <a:prstDash val="solid"/>
                <a:round/>
                <a:headEnd type="none" w="med" len="med"/>
                <a:tailEnd type="none" w="med" len="med"/>
              </a:ln>
              <a:effectLst/>
            </p:spPr>
            <p:txBody>
              <a:bodyPr/>
              <a:lstStyle/>
              <a:p>
                <a:endParaRPr lang="en-US" dirty="0"/>
              </a:p>
            </p:txBody>
          </p:sp>
          <p:sp>
            <p:nvSpPr>
              <p:cNvPr id="30" name="Freeform 110"/>
              <p:cNvSpPr>
                <a:spLocks/>
              </p:cNvSpPr>
              <p:nvPr/>
            </p:nvSpPr>
            <p:spPr bwMode="auto">
              <a:xfrm>
                <a:off x="4365" y="2132"/>
                <a:ext cx="255" cy="158"/>
              </a:xfrm>
              <a:custGeom>
                <a:avLst/>
                <a:gdLst/>
                <a:ahLst/>
                <a:cxnLst>
                  <a:cxn ang="0">
                    <a:pos x="296" y="0"/>
                  </a:cxn>
                  <a:cxn ang="0">
                    <a:pos x="296" y="0"/>
                  </a:cxn>
                  <a:cxn ang="0">
                    <a:pos x="243" y="0"/>
                  </a:cxn>
                  <a:cxn ang="0">
                    <a:pos x="197" y="8"/>
                  </a:cxn>
                  <a:cxn ang="0">
                    <a:pos x="152" y="23"/>
                  </a:cxn>
                  <a:cxn ang="0">
                    <a:pos x="106" y="53"/>
                  </a:cxn>
                  <a:cxn ang="0">
                    <a:pos x="61" y="106"/>
                  </a:cxn>
                  <a:cxn ang="0">
                    <a:pos x="15" y="160"/>
                  </a:cxn>
                  <a:cxn ang="0">
                    <a:pos x="0" y="190"/>
                  </a:cxn>
                </a:cxnLst>
                <a:rect l="0" t="0" r="r" b="b"/>
                <a:pathLst>
                  <a:path w="297" h="191">
                    <a:moveTo>
                      <a:pt x="296" y="0"/>
                    </a:moveTo>
                    <a:lnTo>
                      <a:pt x="296" y="0"/>
                    </a:lnTo>
                    <a:lnTo>
                      <a:pt x="243" y="0"/>
                    </a:lnTo>
                    <a:lnTo>
                      <a:pt x="197" y="8"/>
                    </a:lnTo>
                    <a:lnTo>
                      <a:pt x="152" y="23"/>
                    </a:lnTo>
                    <a:lnTo>
                      <a:pt x="106" y="53"/>
                    </a:lnTo>
                    <a:lnTo>
                      <a:pt x="61" y="106"/>
                    </a:lnTo>
                    <a:lnTo>
                      <a:pt x="15" y="160"/>
                    </a:lnTo>
                    <a:lnTo>
                      <a:pt x="0" y="190"/>
                    </a:lnTo>
                  </a:path>
                </a:pathLst>
              </a:custGeom>
              <a:noFill/>
              <a:ln w="12700" cap="rnd" cmpd="sng">
                <a:solidFill>
                  <a:srgbClr val="000000"/>
                </a:solidFill>
                <a:prstDash val="solid"/>
                <a:round/>
                <a:headEnd type="none" w="med" len="med"/>
                <a:tailEnd type="none" w="med" len="med"/>
              </a:ln>
              <a:effectLst/>
            </p:spPr>
            <p:txBody>
              <a:bodyPr/>
              <a:lstStyle/>
              <a:p>
                <a:endParaRPr lang="en-US" dirty="0"/>
              </a:p>
            </p:txBody>
          </p:sp>
          <p:sp>
            <p:nvSpPr>
              <p:cNvPr id="31" name="Freeform 111"/>
              <p:cNvSpPr>
                <a:spLocks/>
              </p:cNvSpPr>
              <p:nvPr/>
            </p:nvSpPr>
            <p:spPr bwMode="auto">
              <a:xfrm>
                <a:off x="4313" y="2082"/>
                <a:ext cx="1" cy="1"/>
              </a:xfrm>
              <a:custGeom>
                <a:avLst/>
                <a:gdLst/>
                <a:ahLst/>
                <a:cxnLst>
                  <a:cxn ang="0">
                    <a:pos x="0" y="0"/>
                  </a:cxn>
                  <a:cxn ang="0">
                    <a:pos x="0" y="0"/>
                  </a:cxn>
                  <a:cxn ang="0">
                    <a:pos x="0" y="0"/>
                  </a:cxn>
                </a:cxnLst>
                <a:rect l="0" t="0" r="r" b="b"/>
                <a:pathLst>
                  <a:path w="1" h="1">
                    <a:moveTo>
                      <a:pt x="0" y="0"/>
                    </a:moveTo>
                    <a:lnTo>
                      <a:pt x="0" y="0"/>
                    </a:lnTo>
                    <a:lnTo>
                      <a:pt x="0" y="0"/>
                    </a:lnTo>
                  </a:path>
                </a:pathLst>
              </a:custGeom>
              <a:solidFill>
                <a:srgbClr val="FFFFFF"/>
              </a:solidFill>
              <a:ln w="12700" cap="rnd" cmpd="sng">
                <a:noFill/>
                <a:prstDash val="solid"/>
                <a:round/>
                <a:headEnd type="none" w="med" len="med"/>
                <a:tailEnd type="none" w="med" len="med"/>
              </a:ln>
              <a:effectLst/>
            </p:spPr>
            <p:txBody>
              <a:bodyPr/>
              <a:lstStyle/>
              <a:p>
                <a:endParaRPr lang="en-US" dirty="0"/>
              </a:p>
            </p:txBody>
          </p:sp>
          <p:sp>
            <p:nvSpPr>
              <p:cNvPr id="32" name="Line 112"/>
              <p:cNvSpPr>
                <a:spLocks noChangeShapeType="1"/>
              </p:cNvSpPr>
              <p:nvPr/>
            </p:nvSpPr>
            <p:spPr bwMode="auto">
              <a:xfrm flipH="1">
                <a:off x="4313" y="2088"/>
                <a:ext cx="13" cy="0"/>
              </a:xfrm>
              <a:prstGeom prst="line">
                <a:avLst/>
              </a:prstGeom>
              <a:noFill/>
              <a:ln w="12700">
                <a:solidFill>
                  <a:srgbClr val="000000"/>
                </a:solidFill>
                <a:round/>
                <a:headEnd/>
                <a:tailEnd/>
              </a:ln>
              <a:effectLst/>
            </p:spPr>
            <p:txBody>
              <a:bodyPr/>
              <a:lstStyle/>
              <a:p>
                <a:endParaRPr lang="en-US" dirty="0"/>
              </a:p>
            </p:txBody>
          </p:sp>
          <p:sp>
            <p:nvSpPr>
              <p:cNvPr id="33" name="Freeform 113"/>
              <p:cNvSpPr>
                <a:spLocks/>
              </p:cNvSpPr>
              <p:nvPr/>
            </p:nvSpPr>
            <p:spPr bwMode="auto">
              <a:xfrm>
                <a:off x="4586" y="2132"/>
                <a:ext cx="34" cy="290"/>
              </a:xfrm>
              <a:custGeom>
                <a:avLst/>
                <a:gdLst/>
                <a:ahLst/>
                <a:cxnLst>
                  <a:cxn ang="0">
                    <a:pos x="0" y="0"/>
                  </a:cxn>
                  <a:cxn ang="0">
                    <a:pos x="15" y="30"/>
                  </a:cxn>
                  <a:cxn ang="0">
                    <a:pos x="30" y="68"/>
                  </a:cxn>
                  <a:cxn ang="0">
                    <a:pos x="38" y="114"/>
                  </a:cxn>
                  <a:cxn ang="0">
                    <a:pos x="38" y="160"/>
                  </a:cxn>
                  <a:cxn ang="0">
                    <a:pos x="38" y="213"/>
                  </a:cxn>
                  <a:cxn ang="0">
                    <a:pos x="38" y="259"/>
                  </a:cxn>
                  <a:cxn ang="0">
                    <a:pos x="30" y="304"/>
                  </a:cxn>
                  <a:cxn ang="0">
                    <a:pos x="30" y="350"/>
                  </a:cxn>
                </a:cxnLst>
                <a:rect l="0" t="0" r="r" b="b"/>
                <a:pathLst>
                  <a:path w="39" h="351">
                    <a:moveTo>
                      <a:pt x="0" y="0"/>
                    </a:moveTo>
                    <a:lnTo>
                      <a:pt x="15" y="30"/>
                    </a:lnTo>
                    <a:lnTo>
                      <a:pt x="30" y="68"/>
                    </a:lnTo>
                    <a:lnTo>
                      <a:pt x="38" y="114"/>
                    </a:lnTo>
                    <a:lnTo>
                      <a:pt x="38" y="160"/>
                    </a:lnTo>
                    <a:lnTo>
                      <a:pt x="38" y="213"/>
                    </a:lnTo>
                    <a:lnTo>
                      <a:pt x="38" y="259"/>
                    </a:lnTo>
                    <a:lnTo>
                      <a:pt x="30" y="304"/>
                    </a:lnTo>
                    <a:lnTo>
                      <a:pt x="30" y="350"/>
                    </a:lnTo>
                  </a:path>
                </a:pathLst>
              </a:custGeom>
              <a:noFill/>
              <a:ln w="12700" cap="rnd" cmpd="sng">
                <a:solidFill>
                  <a:srgbClr val="000000"/>
                </a:solidFill>
                <a:prstDash val="solid"/>
                <a:round/>
                <a:headEnd type="none" w="med" len="med"/>
                <a:tailEnd type="none" w="med" len="med"/>
              </a:ln>
              <a:effectLst/>
            </p:spPr>
            <p:txBody>
              <a:bodyPr/>
              <a:lstStyle/>
              <a:p>
                <a:endParaRPr lang="en-US" dirty="0"/>
              </a:p>
            </p:txBody>
          </p:sp>
          <p:sp>
            <p:nvSpPr>
              <p:cNvPr id="34" name="Freeform 114"/>
              <p:cNvSpPr>
                <a:spLocks/>
              </p:cNvSpPr>
              <p:nvPr/>
            </p:nvSpPr>
            <p:spPr bwMode="auto">
              <a:xfrm>
                <a:off x="3780" y="2617"/>
                <a:ext cx="216" cy="69"/>
              </a:xfrm>
              <a:custGeom>
                <a:avLst/>
                <a:gdLst/>
                <a:ahLst/>
                <a:cxnLst>
                  <a:cxn ang="0">
                    <a:pos x="0" y="0"/>
                  </a:cxn>
                  <a:cxn ang="0">
                    <a:pos x="0" y="0"/>
                  </a:cxn>
                  <a:cxn ang="0">
                    <a:pos x="53" y="38"/>
                  </a:cxn>
                  <a:cxn ang="0">
                    <a:pos x="91" y="53"/>
                  </a:cxn>
                  <a:cxn ang="0">
                    <a:pos x="129" y="60"/>
                  </a:cxn>
                  <a:cxn ang="0">
                    <a:pos x="167" y="68"/>
                  </a:cxn>
                  <a:cxn ang="0">
                    <a:pos x="213" y="75"/>
                  </a:cxn>
                  <a:cxn ang="0">
                    <a:pos x="251" y="83"/>
                  </a:cxn>
                </a:cxnLst>
                <a:rect l="0" t="0" r="r" b="b"/>
                <a:pathLst>
                  <a:path w="252" h="84">
                    <a:moveTo>
                      <a:pt x="0" y="0"/>
                    </a:moveTo>
                    <a:lnTo>
                      <a:pt x="0" y="0"/>
                    </a:lnTo>
                    <a:lnTo>
                      <a:pt x="53" y="38"/>
                    </a:lnTo>
                    <a:lnTo>
                      <a:pt x="91" y="53"/>
                    </a:lnTo>
                    <a:lnTo>
                      <a:pt x="129" y="60"/>
                    </a:lnTo>
                    <a:lnTo>
                      <a:pt x="167" y="68"/>
                    </a:lnTo>
                    <a:lnTo>
                      <a:pt x="213" y="75"/>
                    </a:lnTo>
                    <a:lnTo>
                      <a:pt x="251" y="83"/>
                    </a:lnTo>
                  </a:path>
                </a:pathLst>
              </a:custGeom>
              <a:noFill/>
              <a:ln w="12700" cap="rnd" cmpd="sng">
                <a:solidFill>
                  <a:srgbClr val="000000"/>
                </a:solidFill>
                <a:prstDash val="solid"/>
                <a:round/>
                <a:headEnd type="none" w="med" len="med"/>
                <a:tailEnd type="none" w="med" len="med"/>
              </a:ln>
              <a:effectLst/>
            </p:spPr>
            <p:txBody>
              <a:bodyPr/>
              <a:lstStyle/>
              <a:p>
                <a:endParaRPr lang="en-US" dirty="0"/>
              </a:p>
            </p:txBody>
          </p:sp>
          <p:sp>
            <p:nvSpPr>
              <p:cNvPr id="35" name="Freeform 115"/>
              <p:cNvSpPr>
                <a:spLocks/>
              </p:cNvSpPr>
              <p:nvPr/>
            </p:nvSpPr>
            <p:spPr bwMode="auto">
              <a:xfrm>
                <a:off x="3825" y="2111"/>
                <a:ext cx="974" cy="654"/>
              </a:xfrm>
              <a:custGeom>
                <a:avLst/>
                <a:gdLst/>
                <a:ahLst/>
                <a:cxnLst>
                  <a:cxn ang="0">
                    <a:pos x="831" y="0"/>
                  </a:cxn>
                  <a:cxn ang="0">
                    <a:pos x="892" y="30"/>
                  </a:cxn>
                  <a:cxn ang="0">
                    <a:pos x="953" y="68"/>
                  </a:cxn>
                  <a:cxn ang="0">
                    <a:pos x="1006" y="105"/>
                  </a:cxn>
                  <a:cxn ang="0">
                    <a:pos x="1052" y="150"/>
                  </a:cxn>
                  <a:cxn ang="0">
                    <a:pos x="1090" y="203"/>
                  </a:cxn>
                  <a:cxn ang="0">
                    <a:pos x="1113" y="256"/>
                  </a:cxn>
                  <a:cxn ang="0">
                    <a:pos x="1128" y="308"/>
                  </a:cxn>
                  <a:cxn ang="0">
                    <a:pos x="1136" y="369"/>
                  </a:cxn>
                  <a:cxn ang="0">
                    <a:pos x="1136" y="414"/>
                  </a:cxn>
                  <a:cxn ang="0">
                    <a:pos x="1121" y="451"/>
                  </a:cxn>
                  <a:cxn ang="0">
                    <a:pos x="1113" y="497"/>
                  </a:cxn>
                  <a:cxn ang="0">
                    <a:pos x="1090" y="534"/>
                  </a:cxn>
                  <a:cxn ang="0">
                    <a:pos x="1037" y="602"/>
                  </a:cxn>
                  <a:cxn ang="0">
                    <a:pos x="968" y="662"/>
                  </a:cxn>
                  <a:cxn ang="0">
                    <a:pos x="884" y="715"/>
                  </a:cxn>
                  <a:cxn ang="0">
                    <a:pos x="785" y="752"/>
                  </a:cxn>
                  <a:cxn ang="0">
                    <a:pos x="679" y="775"/>
                  </a:cxn>
                  <a:cxn ang="0">
                    <a:pos x="564" y="790"/>
                  </a:cxn>
                  <a:cxn ang="0">
                    <a:pos x="450" y="775"/>
                  </a:cxn>
                  <a:cxn ang="0">
                    <a:pos x="343" y="752"/>
                  </a:cxn>
                  <a:cxn ang="0">
                    <a:pos x="252" y="715"/>
                  </a:cxn>
                  <a:cxn ang="0">
                    <a:pos x="160" y="662"/>
                  </a:cxn>
                  <a:cxn ang="0">
                    <a:pos x="91" y="602"/>
                  </a:cxn>
                  <a:cxn ang="0">
                    <a:pos x="38" y="534"/>
                  </a:cxn>
                  <a:cxn ang="0">
                    <a:pos x="23" y="497"/>
                  </a:cxn>
                  <a:cxn ang="0">
                    <a:pos x="8" y="451"/>
                  </a:cxn>
                  <a:cxn ang="0">
                    <a:pos x="0" y="414"/>
                  </a:cxn>
                  <a:cxn ang="0">
                    <a:pos x="0" y="369"/>
                  </a:cxn>
                  <a:cxn ang="0">
                    <a:pos x="8" y="301"/>
                  </a:cxn>
                  <a:cxn ang="0">
                    <a:pos x="30" y="233"/>
                  </a:cxn>
                  <a:cxn ang="0">
                    <a:pos x="61" y="173"/>
                  </a:cxn>
                  <a:cxn ang="0">
                    <a:pos x="114" y="120"/>
                  </a:cxn>
                </a:cxnLst>
                <a:rect l="0" t="0" r="r" b="b"/>
                <a:pathLst>
                  <a:path w="1137" h="791">
                    <a:moveTo>
                      <a:pt x="831" y="0"/>
                    </a:moveTo>
                    <a:lnTo>
                      <a:pt x="892" y="30"/>
                    </a:lnTo>
                    <a:lnTo>
                      <a:pt x="953" y="68"/>
                    </a:lnTo>
                    <a:lnTo>
                      <a:pt x="1006" y="105"/>
                    </a:lnTo>
                    <a:lnTo>
                      <a:pt x="1052" y="150"/>
                    </a:lnTo>
                    <a:lnTo>
                      <a:pt x="1090" y="203"/>
                    </a:lnTo>
                    <a:lnTo>
                      <a:pt x="1113" y="256"/>
                    </a:lnTo>
                    <a:lnTo>
                      <a:pt x="1128" y="308"/>
                    </a:lnTo>
                    <a:lnTo>
                      <a:pt x="1136" y="369"/>
                    </a:lnTo>
                    <a:lnTo>
                      <a:pt x="1136" y="414"/>
                    </a:lnTo>
                    <a:lnTo>
                      <a:pt x="1121" y="451"/>
                    </a:lnTo>
                    <a:lnTo>
                      <a:pt x="1113" y="497"/>
                    </a:lnTo>
                    <a:lnTo>
                      <a:pt x="1090" y="534"/>
                    </a:lnTo>
                    <a:lnTo>
                      <a:pt x="1037" y="602"/>
                    </a:lnTo>
                    <a:lnTo>
                      <a:pt x="968" y="662"/>
                    </a:lnTo>
                    <a:lnTo>
                      <a:pt x="884" y="715"/>
                    </a:lnTo>
                    <a:lnTo>
                      <a:pt x="785" y="752"/>
                    </a:lnTo>
                    <a:lnTo>
                      <a:pt x="679" y="775"/>
                    </a:lnTo>
                    <a:lnTo>
                      <a:pt x="564" y="790"/>
                    </a:lnTo>
                    <a:lnTo>
                      <a:pt x="450" y="775"/>
                    </a:lnTo>
                    <a:lnTo>
                      <a:pt x="343" y="752"/>
                    </a:lnTo>
                    <a:lnTo>
                      <a:pt x="252" y="715"/>
                    </a:lnTo>
                    <a:lnTo>
                      <a:pt x="160" y="662"/>
                    </a:lnTo>
                    <a:lnTo>
                      <a:pt x="91" y="602"/>
                    </a:lnTo>
                    <a:lnTo>
                      <a:pt x="38" y="534"/>
                    </a:lnTo>
                    <a:lnTo>
                      <a:pt x="23" y="497"/>
                    </a:lnTo>
                    <a:lnTo>
                      <a:pt x="8" y="451"/>
                    </a:lnTo>
                    <a:lnTo>
                      <a:pt x="0" y="414"/>
                    </a:lnTo>
                    <a:lnTo>
                      <a:pt x="0" y="369"/>
                    </a:lnTo>
                    <a:lnTo>
                      <a:pt x="8" y="301"/>
                    </a:lnTo>
                    <a:lnTo>
                      <a:pt x="30" y="233"/>
                    </a:lnTo>
                    <a:lnTo>
                      <a:pt x="61" y="173"/>
                    </a:lnTo>
                    <a:lnTo>
                      <a:pt x="114" y="120"/>
                    </a:lnTo>
                  </a:path>
                </a:pathLst>
              </a:custGeom>
              <a:noFill/>
              <a:ln w="12700" cap="rnd" cmpd="sng">
                <a:solidFill>
                  <a:srgbClr val="000000"/>
                </a:solidFill>
                <a:prstDash val="solid"/>
                <a:round/>
                <a:headEnd type="none" w="med" len="med"/>
                <a:tailEnd type="none" w="med" len="med"/>
              </a:ln>
              <a:effectLst/>
            </p:spPr>
            <p:txBody>
              <a:bodyPr/>
              <a:lstStyle/>
              <a:p>
                <a:endParaRPr lang="en-US" dirty="0"/>
              </a:p>
            </p:txBody>
          </p:sp>
          <p:sp>
            <p:nvSpPr>
              <p:cNvPr id="36" name="Freeform 116"/>
              <p:cNvSpPr>
                <a:spLocks/>
              </p:cNvSpPr>
              <p:nvPr/>
            </p:nvSpPr>
            <p:spPr bwMode="auto">
              <a:xfrm>
                <a:off x="3877" y="2098"/>
                <a:ext cx="479" cy="387"/>
              </a:xfrm>
              <a:custGeom>
                <a:avLst/>
                <a:gdLst/>
                <a:ahLst/>
                <a:cxnLst>
                  <a:cxn ang="0">
                    <a:pos x="228" y="47"/>
                  </a:cxn>
                  <a:cxn ang="0">
                    <a:pos x="283" y="31"/>
                  </a:cxn>
                  <a:cxn ang="0">
                    <a:pos x="346" y="16"/>
                  </a:cxn>
                  <a:cxn ang="0">
                    <a:pos x="409" y="8"/>
                  </a:cxn>
                  <a:cxn ang="0">
                    <a:pos x="472" y="0"/>
                  </a:cxn>
                  <a:cxn ang="0">
                    <a:pos x="519" y="16"/>
                  </a:cxn>
                  <a:cxn ang="0">
                    <a:pos x="534" y="39"/>
                  </a:cxn>
                  <a:cxn ang="0">
                    <a:pos x="558" y="125"/>
                  </a:cxn>
                  <a:cxn ang="0">
                    <a:pos x="550" y="234"/>
                  </a:cxn>
                  <a:cxn ang="0">
                    <a:pos x="534" y="296"/>
                  </a:cxn>
                  <a:cxn ang="0">
                    <a:pos x="424" y="304"/>
                  </a:cxn>
                  <a:cxn ang="0">
                    <a:pos x="346" y="327"/>
                  </a:cxn>
                  <a:cxn ang="0">
                    <a:pos x="251" y="366"/>
                  </a:cxn>
                  <a:cxn ang="0">
                    <a:pos x="204" y="413"/>
                  </a:cxn>
                  <a:cxn ang="0">
                    <a:pos x="189" y="467"/>
                  </a:cxn>
                  <a:cxn ang="0">
                    <a:pos x="134" y="335"/>
                  </a:cxn>
                  <a:cxn ang="0">
                    <a:pos x="47" y="234"/>
                  </a:cxn>
                  <a:cxn ang="0">
                    <a:pos x="0" y="195"/>
                  </a:cxn>
                  <a:cxn ang="0">
                    <a:pos x="0" y="171"/>
                  </a:cxn>
                  <a:cxn ang="0">
                    <a:pos x="47" y="125"/>
                  </a:cxn>
                  <a:cxn ang="0">
                    <a:pos x="118" y="86"/>
                  </a:cxn>
                  <a:cxn ang="0">
                    <a:pos x="173" y="62"/>
                  </a:cxn>
                  <a:cxn ang="0">
                    <a:pos x="228" y="47"/>
                  </a:cxn>
                </a:cxnLst>
                <a:rect l="0" t="0" r="r" b="b"/>
                <a:pathLst>
                  <a:path w="559" h="468">
                    <a:moveTo>
                      <a:pt x="228" y="47"/>
                    </a:moveTo>
                    <a:lnTo>
                      <a:pt x="283" y="31"/>
                    </a:lnTo>
                    <a:lnTo>
                      <a:pt x="346" y="16"/>
                    </a:lnTo>
                    <a:lnTo>
                      <a:pt x="409" y="8"/>
                    </a:lnTo>
                    <a:lnTo>
                      <a:pt x="472" y="0"/>
                    </a:lnTo>
                    <a:lnTo>
                      <a:pt x="519" y="16"/>
                    </a:lnTo>
                    <a:lnTo>
                      <a:pt x="534" y="39"/>
                    </a:lnTo>
                    <a:lnTo>
                      <a:pt x="558" y="125"/>
                    </a:lnTo>
                    <a:lnTo>
                      <a:pt x="550" y="234"/>
                    </a:lnTo>
                    <a:lnTo>
                      <a:pt x="534" y="296"/>
                    </a:lnTo>
                    <a:lnTo>
                      <a:pt x="424" y="304"/>
                    </a:lnTo>
                    <a:lnTo>
                      <a:pt x="346" y="327"/>
                    </a:lnTo>
                    <a:lnTo>
                      <a:pt x="251" y="366"/>
                    </a:lnTo>
                    <a:lnTo>
                      <a:pt x="204" y="413"/>
                    </a:lnTo>
                    <a:lnTo>
                      <a:pt x="189" y="467"/>
                    </a:lnTo>
                    <a:lnTo>
                      <a:pt x="134" y="335"/>
                    </a:lnTo>
                    <a:lnTo>
                      <a:pt x="47" y="234"/>
                    </a:lnTo>
                    <a:lnTo>
                      <a:pt x="0" y="195"/>
                    </a:lnTo>
                    <a:lnTo>
                      <a:pt x="0" y="171"/>
                    </a:lnTo>
                    <a:lnTo>
                      <a:pt x="47" y="125"/>
                    </a:lnTo>
                    <a:lnTo>
                      <a:pt x="118" y="86"/>
                    </a:lnTo>
                    <a:lnTo>
                      <a:pt x="173" y="62"/>
                    </a:lnTo>
                    <a:lnTo>
                      <a:pt x="228" y="47"/>
                    </a:lnTo>
                  </a:path>
                </a:pathLst>
              </a:custGeom>
              <a:gradFill rotWithShape="0">
                <a:gsLst>
                  <a:gs pos="0">
                    <a:srgbClr val="FAFD00"/>
                  </a:gs>
                  <a:gs pos="100000">
                    <a:srgbClr val="FAFD00">
                      <a:gamma/>
                      <a:shade val="89804"/>
                      <a:invGamma/>
                    </a:srgbClr>
                  </a:gs>
                </a:gsLst>
                <a:lin ang="5400000" scaled="1"/>
              </a:gradFill>
              <a:ln w="12700" cap="rnd" cmpd="sng">
                <a:solidFill>
                  <a:srgbClr val="FAFD00"/>
                </a:solidFill>
                <a:prstDash val="solid"/>
                <a:round/>
                <a:headEnd type="none" w="med" len="med"/>
                <a:tailEnd type="none" w="med" len="med"/>
              </a:ln>
              <a:effectLst/>
            </p:spPr>
            <p:txBody>
              <a:bodyPr/>
              <a:lstStyle/>
              <a:p>
                <a:endParaRPr lang="en-US" dirty="0"/>
              </a:p>
            </p:txBody>
          </p:sp>
          <p:sp>
            <p:nvSpPr>
              <p:cNvPr id="37" name="Oval 117"/>
              <p:cNvSpPr>
                <a:spLocks noChangeArrowheads="1"/>
              </p:cNvSpPr>
              <p:nvPr/>
            </p:nvSpPr>
            <p:spPr bwMode="auto">
              <a:xfrm>
                <a:off x="4297" y="2092"/>
                <a:ext cx="32" cy="24"/>
              </a:xfrm>
              <a:prstGeom prst="ellipse">
                <a:avLst/>
              </a:prstGeom>
              <a:solidFill>
                <a:srgbClr val="000000"/>
              </a:solidFill>
              <a:ln w="12700">
                <a:solidFill>
                  <a:srgbClr val="000000"/>
                </a:solidFill>
                <a:round/>
                <a:headEnd/>
                <a:tailEnd/>
              </a:ln>
              <a:effectLst/>
            </p:spPr>
            <p:txBody>
              <a:bodyPr wrap="none" anchor="ctr"/>
              <a:lstStyle/>
              <a:p>
                <a:endParaRPr lang="en-US" dirty="0"/>
              </a:p>
            </p:txBody>
          </p:sp>
          <p:sp>
            <p:nvSpPr>
              <p:cNvPr id="38" name="Oval 118"/>
              <p:cNvSpPr>
                <a:spLocks noChangeArrowheads="1"/>
              </p:cNvSpPr>
              <p:nvPr/>
            </p:nvSpPr>
            <p:spPr bwMode="auto">
              <a:xfrm>
                <a:off x="4570" y="2117"/>
                <a:ext cx="33" cy="25"/>
              </a:xfrm>
              <a:prstGeom prst="ellipse">
                <a:avLst/>
              </a:prstGeom>
              <a:solidFill>
                <a:srgbClr val="000000"/>
              </a:solidFill>
              <a:ln w="12700">
                <a:solidFill>
                  <a:srgbClr val="000000"/>
                </a:solidFill>
                <a:round/>
                <a:headEnd/>
                <a:tailEnd/>
              </a:ln>
              <a:effectLst/>
            </p:spPr>
            <p:txBody>
              <a:bodyPr wrap="none" anchor="ctr"/>
              <a:lstStyle/>
              <a:p>
                <a:endParaRPr lang="en-US" dirty="0"/>
              </a:p>
            </p:txBody>
          </p:sp>
          <p:sp>
            <p:nvSpPr>
              <p:cNvPr id="39" name="Oval 119"/>
              <p:cNvSpPr>
                <a:spLocks noChangeArrowheads="1"/>
              </p:cNvSpPr>
              <p:nvPr/>
            </p:nvSpPr>
            <p:spPr bwMode="auto">
              <a:xfrm>
                <a:off x="4902" y="2437"/>
                <a:ext cx="26" cy="32"/>
              </a:xfrm>
              <a:prstGeom prst="ellipse">
                <a:avLst/>
              </a:prstGeom>
              <a:solidFill>
                <a:srgbClr val="000000"/>
              </a:solidFill>
              <a:ln w="12700">
                <a:solidFill>
                  <a:srgbClr val="000000"/>
                </a:solidFill>
                <a:round/>
                <a:headEnd/>
                <a:tailEnd/>
              </a:ln>
              <a:effectLst/>
            </p:spPr>
            <p:txBody>
              <a:bodyPr wrap="none" anchor="ctr"/>
              <a:lstStyle/>
              <a:p>
                <a:endParaRPr lang="en-US" dirty="0"/>
              </a:p>
            </p:txBody>
          </p:sp>
          <p:sp>
            <p:nvSpPr>
              <p:cNvPr id="40" name="Oval 120"/>
              <p:cNvSpPr>
                <a:spLocks noChangeArrowheads="1"/>
              </p:cNvSpPr>
              <p:nvPr/>
            </p:nvSpPr>
            <p:spPr bwMode="auto">
              <a:xfrm>
                <a:off x="4616" y="2652"/>
                <a:ext cx="32" cy="24"/>
              </a:xfrm>
              <a:prstGeom prst="ellipse">
                <a:avLst/>
              </a:prstGeom>
              <a:solidFill>
                <a:srgbClr val="000000"/>
              </a:solidFill>
              <a:ln w="12700">
                <a:solidFill>
                  <a:srgbClr val="000000"/>
                </a:solidFill>
                <a:round/>
                <a:headEnd/>
                <a:tailEnd/>
              </a:ln>
              <a:effectLst/>
            </p:spPr>
            <p:txBody>
              <a:bodyPr wrap="none" anchor="ctr"/>
              <a:lstStyle/>
              <a:p>
                <a:endParaRPr lang="en-US" dirty="0"/>
              </a:p>
            </p:txBody>
          </p:sp>
          <p:sp>
            <p:nvSpPr>
              <p:cNvPr id="41" name="Oval 121"/>
              <p:cNvSpPr>
                <a:spLocks noChangeArrowheads="1"/>
              </p:cNvSpPr>
              <p:nvPr/>
            </p:nvSpPr>
            <p:spPr bwMode="auto">
              <a:xfrm>
                <a:off x="4649" y="2771"/>
                <a:ext cx="32" cy="25"/>
              </a:xfrm>
              <a:prstGeom prst="ellipse">
                <a:avLst/>
              </a:prstGeom>
              <a:solidFill>
                <a:srgbClr val="000000"/>
              </a:solidFill>
              <a:ln w="12700">
                <a:solidFill>
                  <a:srgbClr val="000000"/>
                </a:solidFill>
                <a:round/>
                <a:headEnd/>
                <a:tailEnd/>
              </a:ln>
              <a:effectLst/>
            </p:spPr>
            <p:txBody>
              <a:bodyPr wrap="none" anchor="ctr"/>
              <a:lstStyle/>
              <a:p>
                <a:endParaRPr lang="en-US" dirty="0"/>
              </a:p>
            </p:txBody>
          </p:sp>
          <p:sp>
            <p:nvSpPr>
              <p:cNvPr id="42" name="Oval 122"/>
              <p:cNvSpPr>
                <a:spLocks noChangeArrowheads="1"/>
              </p:cNvSpPr>
              <p:nvPr/>
            </p:nvSpPr>
            <p:spPr bwMode="auto">
              <a:xfrm>
                <a:off x="4466" y="2563"/>
                <a:ext cx="39" cy="25"/>
              </a:xfrm>
              <a:prstGeom prst="ellipse">
                <a:avLst/>
              </a:prstGeom>
              <a:solidFill>
                <a:srgbClr val="000000"/>
              </a:solidFill>
              <a:ln w="12700">
                <a:solidFill>
                  <a:srgbClr val="000000"/>
                </a:solidFill>
                <a:round/>
                <a:headEnd/>
                <a:tailEnd/>
              </a:ln>
              <a:effectLst/>
            </p:spPr>
            <p:txBody>
              <a:bodyPr wrap="none" anchor="ctr"/>
              <a:lstStyle/>
              <a:p>
                <a:endParaRPr lang="en-US" dirty="0"/>
              </a:p>
            </p:txBody>
          </p:sp>
          <p:sp>
            <p:nvSpPr>
              <p:cNvPr id="43" name="Oval 123"/>
              <p:cNvSpPr>
                <a:spLocks noChangeArrowheads="1"/>
              </p:cNvSpPr>
              <p:nvPr/>
            </p:nvSpPr>
            <p:spPr bwMode="auto">
              <a:xfrm>
                <a:off x="3770" y="2614"/>
                <a:ext cx="32" cy="31"/>
              </a:xfrm>
              <a:prstGeom prst="ellipse">
                <a:avLst/>
              </a:prstGeom>
              <a:solidFill>
                <a:schemeClr val="tx2"/>
              </a:solidFill>
              <a:ln w="12700">
                <a:solidFill>
                  <a:srgbClr val="000000"/>
                </a:solidFill>
                <a:round/>
                <a:headEnd/>
                <a:tailEnd/>
              </a:ln>
              <a:effectLst/>
            </p:spPr>
            <p:txBody>
              <a:bodyPr wrap="none" anchor="ctr"/>
              <a:lstStyle/>
              <a:p>
                <a:endParaRPr lang="en-US" dirty="0"/>
              </a:p>
            </p:txBody>
          </p:sp>
          <p:sp>
            <p:nvSpPr>
              <p:cNvPr id="44" name="Oval 124"/>
              <p:cNvSpPr>
                <a:spLocks noChangeArrowheads="1"/>
              </p:cNvSpPr>
              <p:nvPr/>
            </p:nvSpPr>
            <p:spPr bwMode="auto">
              <a:xfrm>
                <a:off x="3978" y="2664"/>
                <a:ext cx="26" cy="31"/>
              </a:xfrm>
              <a:prstGeom prst="ellipse">
                <a:avLst/>
              </a:prstGeom>
              <a:solidFill>
                <a:srgbClr val="000000"/>
              </a:solidFill>
              <a:ln w="12700">
                <a:solidFill>
                  <a:srgbClr val="000000"/>
                </a:solidFill>
                <a:round/>
                <a:headEnd/>
                <a:tailEnd/>
              </a:ln>
              <a:effectLst/>
            </p:spPr>
            <p:txBody>
              <a:bodyPr wrap="none" anchor="ctr"/>
              <a:lstStyle/>
              <a:p>
                <a:endParaRPr lang="en-US" dirty="0"/>
              </a:p>
            </p:txBody>
          </p:sp>
          <p:sp>
            <p:nvSpPr>
              <p:cNvPr id="45" name="Oval 125"/>
              <p:cNvSpPr>
                <a:spLocks noChangeArrowheads="1"/>
              </p:cNvSpPr>
              <p:nvPr/>
            </p:nvSpPr>
            <p:spPr bwMode="auto">
              <a:xfrm>
                <a:off x="3953" y="2752"/>
                <a:ext cx="25" cy="31"/>
              </a:xfrm>
              <a:prstGeom prst="ellipse">
                <a:avLst/>
              </a:prstGeom>
              <a:solidFill>
                <a:srgbClr val="000000"/>
              </a:solidFill>
              <a:ln w="12700">
                <a:solidFill>
                  <a:srgbClr val="000000"/>
                </a:solidFill>
                <a:round/>
                <a:headEnd/>
                <a:tailEnd/>
              </a:ln>
              <a:effectLst/>
            </p:spPr>
            <p:txBody>
              <a:bodyPr wrap="none" anchor="ctr"/>
              <a:lstStyle/>
              <a:p>
                <a:endParaRPr lang="en-US" dirty="0"/>
              </a:p>
            </p:txBody>
          </p:sp>
          <p:sp>
            <p:nvSpPr>
              <p:cNvPr id="46" name="Oval 126"/>
              <p:cNvSpPr>
                <a:spLocks noChangeArrowheads="1"/>
              </p:cNvSpPr>
              <p:nvPr/>
            </p:nvSpPr>
            <p:spPr bwMode="auto">
              <a:xfrm>
                <a:off x="4252" y="2739"/>
                <a:ext cx="25" cy="32"/>
              </a:xfrm>
              <a:prstGeom prst="ellipse">
                <a:avLst/>
              </a:prstGeom>
              <a:solidFill>
                <a:srgbClr val="000000"/>
              </a:solidFill>
              <a:ln w="12700">
                <a:solidFill>
                  <a:srgbClr val="000000"/>
                </a:solidFill>
                <a:round/>
                <a:headEnd/>
                <a:tailEnd/>
              </a:ln>
              <a:effectLst/>
            </p:spPr>
            <p:txBody>
              <a:bodyPr wrap="none" anchor="ctr"/>
              <a:lstStyle/>
              <a:p>
                <a:endParaRPr lang="en-US" dirty="0"/>
              </a:p>
            </p:txBody>
          </p:sp>
          <p:sp>
            <p:nvSpPr>
              <p:cNvPr id="47" name="Oval 127"/>
              <p:cNvSpPr>
                <a:spLocks noChangeArrowheads="1"/>
              </p:cNvSpPr>
              <p:nvPr/>
            </p:nvSpPr>
            <p:spPr bwMode="auto">
              <a:xfrm>
                <a:off x="4271" y="2582"/>
                <a:ext cx="52" cy="32"/>
              </a:xfrm>
              <a:prstGeom prst="ellipse">
                <a:avLst/>
              </a:prstGeom>
              <a:solidFill>
                <a:srgbClr val="000000"/>
              </a:solidFill>
              <a:ln w="12700">
                <a:solidFill>
                  <a:srgbClr val="000000"/>
                </a:solidFill>
                <a:round/>
                <a:headEnd/>
                <a:tailEnd/>
              </a:ln>
              <a:effectLst/>
            </p:spPr>
            <p:txBody>
              <a:bodyPr wrap="none" anchor="ctr"/>
              <a:lstStyle/>
              <a:p>
                <a:endParaRPr lang="en-US" dirty="0"/>
              </a:p>
            </p:txBody>
          </p:sp>
          <p:sp>
            <p:nvSpPr>
              <p:cNvPr id="48" name="Oval 128"/>
              <p:cNvSpPr>
                <a:spLocks noChangeArrowheads="1"/>
              </p:cNvSpPr>
              <p:nvPr/>
            </p:nvSpPr>
            <p:spPr bwMode="auto">
              <a:xfrm>
                <a:off x="4121" y="2551"/>
                <a:ext cx="26" cy="25"/>
              </a:xfrm>
              <a:prstGeom prst="ellipse">
                <a:avLst/>
              </a:prstGeom>
              <a:solidFill>
                <a:srgbClr val="000000"/>
              </a:solidFill>
              <a:ln w="12700">
                <a:solidFill>
                  <a:srgbClr val="000000"/>
                </a:solidFill>
                <a:round/>
                <a:headEnd/>
                <a:tailEnd/>
              </a:ln>
              <a:effectLst/>
            </p:spPr>
            <p:txBody>
              <a:bodyPr wrap="none" anchor="ctr"/>
              <a:lstStyle/>
              <a:p>
                <a:endParaRPr lang="en-US" dirty="0"/>
              </a:p>
            </p:txBody>
          </p:sp>
          <p:sp>
            <p:nvSpPr>
              <p:cNvPr id="49" name="Oval 129"/>
              <p:cNvSpPr>
                <a:spLocks noChangeArrowheads="1"/>
              </p:cNvSpPr>
              <p:nvPr/>
            </p:nvSpPr>
            <p:spPr bwMode="auto">
              <a:xfrm>
                <a:off x="4031" y="2299"/>
                <a:ext cx="572" cy="283"/>
              </a:xfrm>
              <a:prstGeom prst="ellipse">
                <a:avLst/>
              </a:prstGeom>
              <a:noFill/>
              <a:ln w="12700">
                <a:solidFill>
                  <a:srgbClr val="000000"/>
                </a:solidFill>
                <a:round/>
                <a:headEnd/>
                <a:tailEnd/>
              </a:ln>
              <a:effectLst/>
            </p:spPr>
            <p:txBody>
              <a:bodyPr wrap="none" anchor="ctr"/>
              <a:lstStyle/>
              <a:p>
                <a:endParaRPr lang="en-US" dirty="0"/>
              </a:p>
            </p:txBody>
          </p:sp>
          <p:sp>
            <p:nvSpPr>
              <p:cNvPr id="50" name="Oval 130"/>
              <p:cNvSpPr>
                <a:spLocks noChangeArrowheads="1"/>
              </p:cNvSpPr>
              <p:nvPr/>
            </p:nvSpPr>
            <p:spPr bwMode="auto">
              <a:xfrm>
                <a:off x="4050" y="2343"/>
                <a:ext cx="546" cy="252"/>
              </a:xfrm>
              <a:prstGeom prst="ellipse">
                <a:avLst/>
              </a:prstGeom>
              <a:solidFill>
                <a:srgbClr val="FFFFFF"/>
              </a:solidFill>
              <a:ln w="12700">
                <a:solidFill>
                  <a:srgbClr val="000000"/>
                </a:solidFill>
                <a:round/>
                <a:headEnd/>
                <a:tailEnd/>
              </a:ln>
              <a:effectLst/>
            </p:spPr>
            <p:txBody>
              <a:bodyPr wrap="none" anchor="ctr"/>
              <a:lstStyle/>
              <a:p>
                <a:endParaRPr lang="en-US" dirty="0"/>
              </a:p>
            </p:txBody>
          </p:sp>
          <p:sp>
            <p:nvSpPr>
              <p:cNvPr id="51" name="Oval 131"/>
              <p:cNvSpPr>
                <a:spLocks noChangeArrowheads="1"/>
              </p:cNvSpPr>
              <p:nvPr/>
            </p:nvSpPr>
            <p:spPr bwMode="auto">
              <a:xfrm>
                <a:off x="4329" y="2280"/>
                <a:ext cx="33" cy="32"/>
              </a:xfrm>
              <a:prstGeom prst="ellipse">
                <a:avLst/>
              </a:prstGeom>
              <a:noFill/>
              <a:ln w="12700">
                <a:solidFill>
                  <a:srgbClr val="000000"/>
                </a:solidFill>
                <a:round/>
                <a:headEnd/>
                <a:tailEnd/>
              </a:ln>
              <a:effectLst/>
            </p:spPr>
            <p:txBody>
              <a:bodyPr wrap="none" anchor="ctr"/>
              <a:lstStyle/>
              <a:p>
                <a:endParaRPr lang="en-US" dirty="0"/>
              </a:p>
            </p:txBody>
          </p:sp>
          <p:sp>
            <p:nvSpPr>
              <p:cNvPr id="52" name="Line 132"/>
              <p:cNvSpPr>
                <a:spLocks noChangeShapeType="1"/>
              </p:cNvSpPr>
              <p:nvPr/>
            </p:nvSpPr>
            <p:spPr bwMode="auto">
              <a:xfrm flipH="1">
                <a:off x="4326" y="2264"/>
                <a:ext cx="59" cy="57"/>
              </a:xfrm>
              <a:prstGeom prst="line">
                <a:avLst/>
              </a:prstGeom>
              <a:noFill/>
              <a:ln w="12700">
                <a:solidFill>
                  <a:srgbClr val="000000"/>
                </a:solidFill>
                <a:round/>
                <a:headEnd/>
                <a:tailEnd/>
              </a:ln>
              <a:effectLst/>
            </p:spPr>
            <p:txBody>
              <a:bodyPr/>
              <a:lstStyle/>
              <a:p>
                <a:endParaRPr lang="en-US" dirty="0"/>
              </a:p>
            </p:txBody>
          </p:sp>
          <p:sp>
            <p:nvSpPr>
              <p:cNvPr id="53" name="Line 133"/>
              <p:cNvSpPr>
                <a:spLocks noChangeShapeType="1"/>
              </p:cNvSpPr>
              <p:nvPr/>
            </p:nvSpPr>
            <p:spPr bwMode="auto">
              <a:xfrm>
                <a:off x="4355" y="2289"/>
                <a:ext cx="0" cy="0"/>
              </a:xfrm>
              <a:prstGeom prst="line">
                <a:avLst/>
              </a:prstGeom>
              <a:noFill/>
              <a:ln w="12700">
                <a:solidFill>
                  <a:srgbClr val="000000"/>
                </a:solidFill>
                <a:round/>
                <a:headEnd/>
                <a:tailEnd/>
              </a:ln>
              <a:effectLst/>
            </p:spPr>
            <p:txBody>
              <a:bodyPr/>
              <a:lstStyle/>
              <a:p>
                <a:endParaRPr lang="en-US" dirty="0"/>
              </a:p>
            </p:txBody>
          </p:sp>
          <p:sp>
            <p:nvSpPr>
              <p:cNvPr id="54" name="Oval 134"/>
              <p:cNvSpPr>
                <a:spLocks noChangeArrowheads="1"/>
              </p:cNvSpPr>
              <p:nvPr/>
            </p:nvSpPr>
            <p:spPr bwMode="auto">
              <a:xfrm>
                <a:off x="4329" y="2283"/>
                <a:ext cx="26" cy="25"/>
              </a:xfrm>
              <a:prstGeom prst="ellipse">
                <a:avLst/>
              </a:prstGeom>
              <a:solidFill>
                <a:srgbClr val="000000"/>
              </a:solidFill>
              <a:ln w="12700">
                <a:solidFill>
                  <a:srgbClr val="000000"/>
                </a:solidFill>
                <a:round/>
                <a:headEnd/>
                <a:tailEnd/>
              </a:ln>
              <a:effectLst/>
            </p:spPr>
            <p:txBody>
              <a:bodyPr wrap="none" anchor="ctr"/>
              <a:lstStyle/>
              <a:p>
                <a:endParaRPr lang="en-US" dirty="0"/>
              </a:p>
            </p:txBody>
          </p:sp>
          <p:sp>
            <p:nvSpPr>
              <p:cNvPr id="55" name="Oval 135"/>
              <p:cNvSpPr>
                <a:spLocks noChangeArrowheads="1"/>
              </p:cNvSpPr>
              <p:nvPr/>
            </p:nvSpPr>
            <p:spPr bwMode="auto">
              <a:xfrm>
                <a:off x="4590" y="2413"/>
                <a:ext cx="32" cy="24"/>
              </a:xfrm>
              <a:prstGeom prst="ellipse">
                <a:avLst/>
              </a:prstGeom>
              <a:solidFill>
                <a:srgbClr val="000000"/>
              </a:solidFill>
              <a:ln w="12700">
                <a:solidFill>
                  <a:srgbClr val="000000"/>
                </a:solidFill>
                <a:round/>
                <a:headEnd/>
                <a:tailEnd/>
              </a:ln>
              <a:effectLst/>
            </p:spPr>
            <p:txBody>
              <a:bodyPr wrap="none" anchor="ctr"/>
              <a:lstStyle/>
              <a:p>
                <a:endParaRPr lang="en-US" dirty="0"/>
              </a:p>
            </p:txBody>
          </p:sp>
          <p:sp>
            <p:nvSpPr>
              <p:cNvPr id="56" name="Oval 136"/>
              <p:cNvSpPr>
                <a:spLocks noChangeArrowheads="1"/>
              </p:cNvSpPr>
              <p:nvPr/>
            </p:nvSpPr>
            <p:spPr bwMode="auto">
              <a:xfrm>
                <a:off x="4037" y="2123"/>
                <a:ext cx="25" cy="31"/>
              </a:xfrm>
              <a:prstGeom prst="ellipse">
                <a:avLst/>
              </a:prstGeom>
              <a:solidFill>
                <a:schemeClr val="tx2"/>
              </a:solidFill>
              <a:ln w="12700">
                <a:solidFill>
                  <a:srgbClr val="000000"/>
                </a:solidFill>
                <a:round/>
                <a:headEnd/>
                <a:tailEnd/>
              </a:ln>
              <a:effectLst/>
            </p:spPr>
            <p:txBody>
              <a:bodyPr wrap="none" anchor="ctr"/>
              <a:lstStyle/>
              <a:p>
                <a:endParaRPr lang="en-US" dirty="0"/>
              </a:p>
            </p:txBody>
          </p:sp>
          <p:sp>
            <p:nvSpPr>
              <p:cNvPr id="57" name="Freeform 137"/>
              <p:cNvSpPr>
                <a:spLocks/>
              </p:cNvSpPr>
              <p:nvPr/>
            </p:nvSpPr>
            <p:spPr bwMode="auto">
              <a:xfrm>
                <a:off x="4053" y="2132"/>
                <a:ext cx="144" cy="184"/>
              </a:xfrm>
              <a:custGeom>
                <a:avLst/>
                <a:gdLst/>
                <a:ahLst/>
                <a:cxnLst>
                  <a:cxn ang="0">
                    <a:pos x="0" y="0"/>
                  </a:cxn>
                  <a:cxn ang="0">
                    <a:pos x="0" y="0"/>
                  </a:cxn>
                  <a:cxn ang="0">
                    <a:pos x="38" y="15"/>
                  </a:cxn>
                  <a:cxn ang="0">
                    <a:pos x="68" y="38"/>
                  </a:cxn>
                  <a:cxn ang="0">
                    <a:pos x="99" y="76"/>
                  </a:cxn>
                  <a:cxn ang="0">
                    <a:pos x="121" y="107"/>
                  </a:cxn>
                  <a:cxn ang="0">
                    <a:pos x="137" y="145"/>
                  </a:cxn>
                  <a:cxn ang="0">
                    <a:pos x="152" y="175"/>
                  </a:cxn>
                  <a:cxn ang="0">
                    <a:pos x="159" y="213"/>
                  </a:cxn>
                  <a:cxn ang="0">
                    <a:pos x="167" y="221"/>
                  </a:cxn>
                </a:cxnLst>
                <a:rect l="0" t="0" r="r" b="b"/>
                <a:pathLst>
                  <a:path w="168" h="222">
                    <a:moveTo>
                      <a:pt x="0" y="0"/>
                    </a:moveTo>
                    <a:lnTo>
                      <a:pt x="0" y="0"/>
                    </a:lnTo>
                    <a:lnTo>
                      <a:pt x="38" y="15"/>
                    </a:lnTo>
                    <a:lnTo>
                      <a:pt x="68" y="38"/>
                    </a:lnTo>
                    <a:lnTo>
                      <a:pt x="99" y="76"/>
                    </a:lnTo>
                    <a:lnTo>
                      <a:pt x="121" y="107"/>
                    </a:lnTo>
                    <a:lnTo>
                      <a:pt x="137" y="145"/>
                    </a:lnTo>
                    <a:lnTo>
                      <a:pt x="152" y="175"/>
                    </a:lnTo>
                    <a:lnTo>
                      <a:pt x="159" y="213"/>
                    </a:lnTo>
                    <a:lnTo>
                      <a:pt x="167" y="221"/>
                    </a:lnTo>
                  </a:path>
                </a:pathLst>
              </a:custGeom>
              <a:noFill/>
              <a:ln w="12700" cap="rnd" cmpd="sng">
                <a:solidFill>
                  <a:srgbClr val="000000"/>
                </a:solidFill>
                <a:prstDash val="solid"/>
                <a:round/>
                <a:headEnd type="none" w="med" len="med"/>
                <a:tailEnd type="none" w="med" len="med"/>
              </a:ln>
              <a:effectLst/>
            </p:spPr>
            <p:txBody>
              <a:bodyPr/>
              <a:lstStyle/>
              <a:p>
                <a:endParaRPr lang="en-US" dirty="0"/>
              </a:p>
            </p:txBody>
          </p:sp>
          <p:sp>
            <p:nvSpPr>
              <p:cNvPr id="58" name="Freeform 138"/>
              <p:cNvSpPr>
                <a:spLocks/>
              </p:cNvSpPr>
              <p:nvPr/>
            </p:nvSpPr>
            <p:spPr bwMode="auto">
              <a:xfrm>
                <a:off x="4047" y="2139"/>
                <a:ext cx="39" cy="211"/>
              </a:xfrm>
              <a:custGeom>
                <a:avLst/>
                <a:gdLst/>
                <a:ahLst/>
                <a:cxnLst>
                  <a:cxn ang="0">
                    <a:pos x="0" y="0"/>
                  </a:cxn>
                  <a:cxn ang="0">
                    <a:pos x="0" y="0"/>
                  </a:cxn>
                  <a:cxn ang="0">
                    <a:pos x="26" y="39"/>
                  </a:cxn>
                  <a:cxn ang="0">
                    <a:pos x="39" y="70"/>
                  </a:cxn>
                  <a:cxn ang="0">
                    <a:pos x="45" y="108"/>
                  </a:cxn>
                  <a:cxn ang="0">
                    <a:pos x="45" y="155"/>
                  </a:cxn>
                  <a:cxn ang="0">
                    <a:pos x="45" y="201"/>
                  </a:cxn>
                  <a:cxn ang="0">
                    <a:pos x="45" y="247"/>
                  </a:cxn>
                  <a:cxn ang="0">
                    <a:pos x="45" y="255"/>
                  </a:cxn>
                </a:cxnLst>
                <a:rect l="0" t="0" r="r" b="b"/>
                <a:pathLst>
                  <a:path w="46" h="256">
                    <a:moveTo>
                      <a:pt x="0" y="0"/>
                    </a:moveTo>
                    <a:lnTo>
                      <a:pt x="0" y="0"/>
                    </a:lnTo>
                    <a:lnTo>
                      <a:pt x="26" y="39"/>
                    </a:lnTo>
                    <a:lnTo>
                      <a:pt x="39" y="70"/>
                    </a:lnTo>
                    <a:lnTo>
                      <a:pt x="45" y="108"/>
                    </a:lnTo>
                    <a:lnTo>
                      <a:pt x="45" y="155"/>
                    </a:lnTo>
                    <a:lnTo>
                      <a:pt x="45" y="201"/>
                    </a:lnTo>
                    <a:lnTo>
                      <a:pt x="45" y="247"/>
                    </a:lnTo>
                    <a:lnTo>
                      <a:pt x="45" y="255"/>
                    </a:lnTo>
                  </a:path>
                </a:pathLst>
              </a:custGeom>
              <a:noFill/>
              <a:ln w="12700" cap="rnd" cmpd="sng">
                <a:solidFill>
                  <a:srgbClr val="000000"/>
                </a:solidFill>
                <a:prstDash val="solid"/>
                <a:round/>
                <a:headEnd type="none" w="med" len="med"/>
                <a:tailEnd type="none" w="med" len="med"/>
              </a:ln>
              <a:effectLst/>
            </p:spPr>
            <p:txBody>
              <a:bodyPr/>
              <a:lstStyle/>
              <a:p>
                <a:endParaRPr lang="en-US" dirty="0"/>
              </a:p>
            </p:txBody>
          </p:sp>
          <p:sp>
            <p:nvSpPr>
              <p:cNvPr id="59" name="Arc 139"/>
              <p:cNvSpPr>
                <a:spLocks/>
              </p:cNvSpPr>
              <p:nvPr/>
            </p:nvSpPr>
            <p:spPr bwMode="auto">
              <a:xfrm>
                <a:off x="4180" y="2312"/>
                <a:ext cx="16" cy="53"/>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700" cap="rnd">
                <a:solidFill>
                  <a:srgbClr val="000000"/>
                </a:solidFill>
                <a:round/>
                <a:headEnd/>
                <a:tailEnd/>
              </a:ln>
              <a:effectLst/>
            </p:spPr>
            <p:txBody>
              <a:bodyPr/>
              <a:lstStyle/>
              <a:p>
                <a:endParaRPr lang="en-US" dirty="0"/>
              </a:p>
            </p:txBody>
          </p:sp>
          <p:sp>
            <p:nvSpPr>
              <p:cNvPr id="60" name="Freeform 140"/>
              <p:cNvSpPr>
                <a:spLocks/>
              </p:cNvSpPr>
              <p:nvPr/>
            </p:nvSpPr>
            <p:spPr bwMode="auto">
              <a:xfrm>
                <a:off x="4326" y="2305"/>
                <a:ext cx="21" cy="39"/>
              </a:xfrm>
              <a:custGeom>
                <a:avLst/>
                <a:gdLst/>
                <a:ahLst/>
                <a:cxnLst>
                  <a:cxn ang="0">
                    <a:pos x="23" y="0"/>
                  </a:cxn>
                  <a:cxn ang="0">
                    <a:pos x="12" y="23"/>
                  </a:cxn>
                  <a:cxn ang="0">
                    <a:pos x="12" y="38"/>
                  </a:cxn>
                  <a:cxn ang="0">
                    <a:pos x="0" y="46"/>
                  </a:cxn>
                </a:cxnLst>
                <a:rect l="0" t="0" r="r" b="b"/>
                <a:pathLst>
                  <a:path w="24" h="47">
                    <a:moveTo>
                      <a:pt x="23" y="0"/>
                    </a:moveTo>
                    <a:lnTo>
                      <a:pt x="12" y="23"/>
                    </a:lnTo>
                    <a:lnTo>
                      <a:pt x="12" y="38"/>
                    </a:lnTo>
                    <a:lnTo>
                      <a:pt x="0" y="46"/>
                    </a:lnTo>
                  </a:path>
                </a:pathLst>
              </a:custGeom>
              <a:noFill/>
              <a:ln w="12700" cap="rnd" cmpd="sng">
                <a:solidFill>
                  <a:srgbClr val="000000"/>
                </a:solidFill>
                <a:prstDash val="solid"/>
                <a:round/>
                <a:headEnd type="none" w="med" len="med"/>
                <a:tailEnd type="none" w="med" len="med"/>
              </a:ln>
              <a:effectLst/>
            </p:spPr>
            <p:txBody>
              <a:bodyPr/>
              <a:lstStyle/>
              <a:p>
                <a:endParaRPr lang="en-US" dirty="0"/>
              </a:p>
            </p:txBody>
          </p:sp>
          <p:sp>
            <p:nvSpPr>
              <p:cNvPr id="61" name="Oval 141"/>
              <p:cNvSpPr>
                <a:spLocks noChangeArrowheads="1"/>
              </p:cNvSpPr>
              <p:nvPr/>
            </p:nvSpPr>
            <p:spPr bwMode="auto">
              <a:xfrm>
                <a:off x="4181" y="2299"/>
                <a:ext cx="31" cy="25"/>
              </a:xfrm>
              <a:prstGeom prst="ellipse">
                <a:avLst/>
              </a:prstGeom>
              <a:solidFill>
                <a:srgbClr val="000000"/>
              </a:solidFill>
              <a:ln w="12700">
                <a:solidFill>
                  <a:srgbClr val="000000"/>
                </a:solidFill>
                <a:round/>
                <a:headEnd/>
                <a:tailEnd/>
              </a:ln>
              <a:effectLst/>
            </p:spPr>
            <p:txBody>
              <a:bodyPr wrap="none" anchor="ctr"/>
              <a:lstStyle/>
              <a:p>
                <a:endParaRPr lang="en-US" dirty="0"/>
              </a:p>
            </p:txBody>
          </p:sp>
          <p:sp>
            <p:nvSpPr>
              <p:cNvPr id="62" name="Oval 142"/>
              <p:cNvSpPr>
                <a:spLocks noChangeArrowheads="1"/>
              </p:cNvSpPr>
              <p:nvPr/>
            </p:nvSpPr>
            <p:spPr bwMode="auto">
              <a:xfrm>
                <a:off x="3816" y="2488"/>
                <a:ext cx="32" cy="31"/>
              </a:xfrm>
              <a:prstGeom prst="ellipse">
                <a:avLst/>
              </a:prstGeom>
              <a:solidFill>
                <a:schemeClr val="tx2"/>
              </a:solidFill>
              <a:ln w="12700">
                <a:solidFill>
                  <a:srgbClr val="000000"/>
                </a:solidFill>
                <a:round/>
                <a:headEnd/>
                <a:tailEnd/>
              </a:ln>
              <a:effectLst/>
            </p:spPr>
            <p:txBody>
              <a:bodyPr wrap="none" anchor="ctr"/>
              <a:lstStyle/>
              <a:p>
                <a:endParaRPr lang="en-US" dirty="0"/>
              </a:p>
            </p:txBody>
          </p:sp>
          <p:sp>
            <p:nvSpPr>
              <p:cNvPr id="63" name="Oval 143"/>
              <p:cNvSpPr>
                <a:spLocks noChangeArrowheads="1"/>
              </p:cNvSpPr>
              <p:nvPr/>
            </p:nvSpPr>
            <p:spPr bwMode="auto">
              <a:xfrm>
                <a:off x="4063" y="2343"/>
                <a:ext cx="32" cy="31"/>
              </a:xfrm>
              <a:prstGeom prst="ellipse">
                <a:avLst/>
              </a:prstGeom>
              <a:solidFill>
                <a:srgbClr val="000000"/>
              </a:solidFill>
              <a:ln w="12700">
                <a:solidFill>
                  <a:srgbClr val="000000"/>
                </a:solidFill>
                <a:round/>
                <a:headEnd/>
                <a:tailEnd/>
              </a:ln>
              <a:effectLst/>
            </p:spPr>
            <p:txBody>
              <a:bodyPr wrap="none" anchor="ctr"/>
              <a:lstStyle/>
              <a:p>
                <a:endParaRPr lang="en-US" dirty="0"/>
              </a:p>
            </p:txBody>
          </p:sp>
          <p:sp>
            <p:nvSpPr>
              <p:cNvPr id="64" name="Freeform 144"/>
              <p:cNvSpPr>
                <a:spLocks/>
              </p:cNvSpPr>
              <p:nvPr/>
            </p:nvSpPr>
            <p:spPr bwMode="auto">
              <a:xfrm>
                <a:off x="4196" y="2088"/>
                <a:ext cx="125" cy="221"/>
              </a:xfrm>
              <a:custGeom>
                <a:avLst/>
                <a:gdLst/>
                <a:ahLst/>
                <a:cxnLst>
                  <a:cxn ang="0">
                    <a:pos x="145" y="0"/>
                  </a:cxn>
                  <a:cxn ang="0">
                    <a:pos x="145" y="0"/>
                  </a:cxn>
                  <a:cxn ang="0">
                    <a:pos x="114" y="15"/>
                  </a:cxn>
                  <a:cxn ang="0">
                    <a:pos x="84" y="38"/>
                  </a:cxn>
                  <a:cxn ang="0">
                    <a:pos x="61" y="68"/>
                  </a:cxn>
                  <a:cxn ang="0">
                    <a:pos x="38" y="99"/>
                  </a:cxn>
                  <a:cxn ang="0">
                    <a:pos x="23" y="129"/>
                  </a:cxn>
                  <a:cxn ang="0">
                    <a:pos x="8" y="175"/>
                  </a:cxn>
                  <a:cxn ang="0">
                    <a:pos x="0" y="220"/>
                  </a:cxn>
                  <a:cxn ang="0">
                    <a:pos x="0" y="266"/>
                  </a:cxn>
                </a:cxnLst>
                <a:rect l="0" t="0" r="r" b="b"/>
                <a:pathLst>
                  <a:path w="146" h="267">
                    <a:moveTo>
                      <a:pt x="145" y="0"/>
                    </a:moveTo>
                    <a:lnTo>
                      <a:pt x="145" y="0"/>
                    </a:lnTo>
                    <a:lnTo>
                      <a:pt x="114" y="15"/>
                    </a:lnTo>
                    <a:lnTo>
                      <a:pt x="84" y="38"/>
                    </a:lnTo>
                    <a:lnTo>
                      <a:pt x="61" y="68"/>
                    </a:lnTo>
                    <a:lnTo>
                      <a:pt x="38" y="99"/>
                    </a:lnTo>
                    <a:lnTo>
                      <a:pt x="23" y="129"/>
                    </a:lnTo>
                    <a:lnTo>
                      <a:pt x="8" y="175"/>
                    </a:lnTo>
                    <a:lnTo>
                      <a:pt x="0" y="220"/>
                    </a:lnTo>
                    <a:lnTo>
                      <a:pt x="0" y="266"/>
                    </a:lnTo>
                  </a:path>
                </a:pathLst>
              </a:custGeom>
              <a:noFill/>
              <a:ln w="12700" cap="rnd" cmpd="sng">
                <a:solidFill>
                  <a:srgbClr val="000000"/>
                </a:solidFill>
                <a:prstDash val="solid"/>
                <a:round/>
                <a:headEnd type="none" w="med" len="med"/>
                <a:tailEnd type="none" w="med" len="med"/>
              </a:ln>
              <a:effectLst/>
            </p:spPr>
            <p:txBody>
              <a:bodyPr/>
              <a:lstStyle/>
              <a:p>
                <a:endParaRPr lang="en-US" dirty="0"/>
              </a:p>
            </p:txBody>
          </p:sp>
          <p:sp>
            <p:nvSpPr>
              <p:cNvPr id="65" name="Arc 145"/>
              <p:cNvSpPr>
                <a:spLocks/>
              </p:cNvSpPr>
              <p:nvPr/>
            </p:nvSpPr>
            <p:spPr bwMode="auto">
              <a:xfrm>
                <a:off x="4483" y="2573"/>
                <a:ext cx="176" cy="208"/>
              </a:xfrm>
              <a:custGeom>
                <a:avLst/>
                <a:gdLst>
                  <a:gd name="G0" fmla="+- 105 0 0"/>
                  <a:gd name="G1" fmla="+- 21600 0 0"/>
                  <a:gd name="G2" fmla="+- 21600 0 0"/>
                  <a:gd name="T0" fmla="*/ 0 w 21705"/>
                  <a:gd name="T1" fmla="*/ 0 h 21600"/>
                  <a:gd name="T2" fmla="*/ 21705 w 21705"/>
                  <a:gd name="T3" fmla="*/ 21600 h 21600"/>
                  <a:gd name="T4" fmla="*/ 105 w 21705"/>
                  <a:gd name="T5" fmla="*/ 21600 h 21600"/>
                </a:gdLst>
                <a:ahLst/>
                <a:cxnLst>
                  <a:cxn ang="0">
                    <a:pos x="T0" y="T1"/>
                  </a:cxn>
                  <a:cxn ang="0">
                    <a:pos x="T2" y="T3"/>
                  </a:cxn>
                  <a:cxn ang="0">
                    <a:pos x="T4" y="T5"/>
                  </a:cxn>
                </a:cxnLst>
                <a:rect l="0" t="0" r="r" b="b"/>
                <a:pathLst>
                  <a:path w="21705" h="21600" fill="none" extrusionOk="0">
                    <a:moveTo>
                      <a:pt x="0" y="0"/>
                    </a:moveTo>
                    <a:cubicBezTo>
                      <a:pt x="35" y="0"/>
                      <a:pt x="70" y="-1"/>
                      <a:pt x="105" y="0"/>
                    </a:cubicBezTo>
                    <a:cubicBezTo>
                      <a:pt x="12034" y="0"/>
                      <a:pt x="21705" y="9670"/>
                      <a:pt x="21705" y="21600"/>
                    </a:cubicBezTo>
                  </a:path>
                  <a:path w="21705" h="21600" stroke="0" extrusionOk="0">
                    <a:moveTo>
                      <a:pt x="0" y="0"/>
                    </a:moveTo>
                    <a:cubicBezTo>
                      <a:pt x="35" y="0"/>
                      <a:pt x="70" y="-1"/>
                      <a:pt x="105" y="0"/>
                    </a:cubicBezTo>
                    <a:cubicBezTo>
                      <a:pt x="12034" y="0"/>
                      <a:pt x="21705" y="9670"/>
                      <a:pt x="21705" y="21600"/>
                    </a:cubicBezTo>
                    <a:lnTo>
                      <a:pt x="105" y="21600"/>
                    </a:lnTo>
                    <a:close/>
                  </a:path>
                </a:pathLst>
              </a:custGeom>
              <a:noFill/>
              <a:ln w="12700" cap="rnd">
                <a:solidFill>
                  <a:schemeClr val="tx2"/>
                </a:solidFill>
                <a:round/>
                <a:headEnd/>
                <a:tailEnd/>
              </a:ln>
              <a:effectLst/>
            </p:spPr>
            <p:txBody>
              <a:bodyPr/>
              <a:lstStyle/>
              <a:p>
                <a:endParaRPr lang="en-US" dirty="0"/>
              </a:p>
            </p:txBody>
          </p:sp>
          <p:sp>
            <p:nvSpPr>
              <p:cNvPr id="66" name="Oval 146"/>
              <p:cNvSpPr>
                <a:spLocks noChangeArrowheads="1"/>
              </p:cNvSpPr>
              <p:nvPr/>
            </p:nvSpPr>
            <p:spPr bwMode="auto">
              <a:xfrm>
                <a:off x="4772" y="2331"/>
                <a:ext cx="26" cy="31"/>
              </a:xfrm>
              <a:prstGeom prst="ellipse">
                <a:avLst/>
              </a:prstGeom>
              <a:solidFill>
                <a:srgbClr val="000000"/>
              </a:solidFill>
              <a:ln w="12700">
                <a:solidFill>
                  <a:srgbClr val="000000"/>
                </a:solidFill>
                <a:round/>
                <a:headEnd/>
                <a:tailEnd/>
              </a:ln>
              <a:effectLst/>
            </p:spPr>
            <p:txBody>
              <a:bodyPr wrap="none" anchor="ctr"/>
              <a:lstStyle/>
              <a:p>
                <a:endParaRPr lang="en-US" dirty="0"/>
              </a:p>
            </p:txBody>
          </p:sp>
          <p:sp>
            <p:nvSpPr>
              <p:cNvPr id="67" name="Arc 147"/>
              <p:cNvSpPr>
                <a:spLocks/>
              </p:cNvSpPr>
              <p:nvPr/>
            </p:nvSpPr>
            <p:spPr bwMode="auto">
              <a:xfrm>
                <a:off x="4798" y="2353"/>
                <a:ext cx="62" cy="13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 cap="rnd">
                <a:solidFill>
                  <a:schemeClr val="tx2"/>
                </a:solidFill>
                <a:round/>
                <a:headEnd/>
                <a:tailEnd/>
              </a:ln>
              <a:effectLst/>
            </p:spPr>
            <p:txBody>
              <a:bodyPr/>
              <a:lstStyle/>
              <a:p>
                <a:endParaRPr lang="en-US" dirty="0"/>
              </a:p>
            </p:txBody>
          </p:sp>
          <p:sp>
            <p:nvSpPr>
              <p:cNvPr id="68" name="Arc 148"/>
              <p:cNvSpPr>
                <a:spLocks/>
              </p:cNvSpPr>
              <p:nvPr/>
            </p:nvSpPr>
            <p:spPr bwMode="auto">
              <a:xfrm>
                <a:off x="4011" y="2607"/>
                <a:ext cx="283" cy="82"/>
              </a:xfrm>
              <a:custGeom>
                <a:avLst/>
                <a:gdLst>
                  <a:gd name="G0" fmla="+- 65 0 0"/>
                  <a:gd name="G1" fmla="+- 0 0 0"/>
                  <a:gd name="G2" fmla="+- 21600 0 0"/>
                  <a:gd name="T0" fmla="*/ 21665 w 21665"/>
                  <a:gd name="T1" fmla="*/ 0 h 21600"/>
                  <a:gd name="T2" fmla="*/ 0 w 21665"/>
                  <a:gd name="T3" fmla="*/ 21600 h 21600"/>
                  <a:gd name="T4" fmla="*/ 65 w 21665"/>
                  <a:gd name="T5" fmla="*/ 0 h 21600"/>
                </a:gdLst>
                <a:ahLst/>
                <a:cxnLst>
                  <a:cxn ang="0">
                    <a:pos x="T0" y="T1"/>
                  </a:cxn>
                  <a:cxn ang="0">
                    <a:pos x="T2" y="T3"/>
                  </a:cxn>
                  <a:cxn ang="0">
                    <a:pos x="T4" y="T5"/>
                  </a:cxn>
                </a:cxnLst>
                <a:rect l="0" t="0" r="r" b="b"/>
                <a:pathLst>
                  <a:path w="21665" h="21600" fill="none" extrusionOk="0">
                    <a:moveTo>
                      <a:pt x="21665" y="0"/>
                    </a:moveTo>
                    <a:cubicBezTo>
                      <a:pt x="21665" y="11929"/>
                      <a:pt x="11994" y="21600"/>
                      <a:pt x="65" y="21600"/>
                    </a:cubicBezTo>
                    <a:cubicBezTo>
                      <a:pt x="43" y="21600"/>
                      <a:pt x="21" y="21599"/>
                      <a:pt x="0" y="21599"/>
                    </a:cubicBezTo>
                  </a:path>
                  <a:path w="21665" h="21600" stroke="0" extrusionOk="0">
                    <a:moveTo>
                      <a:pt x="21665" y="0"/>
                    </a:moveTo>
                    <a:cubicBezTo>
                      <a:pt x="21665" y="11929"/>
                      <a:pt x="11994" y="21600"/>
                      <a:pt x="65" y="21600"/>
                    </a:cubicBezTo>
                    <a:cubicBezTo>
                      <a:pt x="43" y="21600"/>
                      <a:pt x="21" y="21599"/>
                      <a:pt x="0" y="21599"/>
                    </a:cubicBezTo>
                    <a:lnTo>
                      <a:pt x="65" y="0"/>
                    </a:lnTo>
                    <a:close/>
                  </a:path>
                </a:pathLst>
              </a:custGeom>
              <a:noFill/>
              <a:ln w="12700" cap="rnd">
                <a:solidFill>
                  <a:schemeClr val="tx2"/>
                </a:solidFill>
                <a:round/>
                <a:headEnd/>
                <a:tailEnd/>
              </a:ln>
              <a:effectLst/>
            </p:spPr>
            <p:txBody>
              <a:bodyPr/>
              <a:lstStyle/>
              <a:p>
                <a:endParaRPr lang="en-US" dirty="0"/>
              </a:p>
            </p:txBody>
          </p:sp>
          <p:sp>
            <p:nvSpPr>
              <p:cNvPr id="69" name="Arc 149"/>
              <p:cNvSpPr>
                <a:spLocks/>
              </p:cNvSpPr>
              <p:nvPr/>
            </p:nvSpPr>
            <p:spPr bwMode="auto">
              <a:xfrm>
                <a:off x="3781" y="2442"/>
                <a:ext cx="185" cy="188"/>
              </a:xfrm>
              <a:custGeom>
                <a:avLst/>
                <a:gdLst>
                  <a:gd name="G0" fmla="+- 21600 0 0"/>
                  <a:gd name="G1" fmla="+- 21600 0 0"/>
                  <a:gd name="G2" fmla="+- 21600 0 0"/>
                  <a:gd name="T0" fmla="*/ 0 w 21600"/>
                  <a:gd name="T1" fmla="*/ 21600 h 21600"/>
                  <a:gd name="T2" fmla="*/ 21500 w 21600"/>
                  <a:gd name="T3" fmla="*/ 0 h 21600"/>
                  <a:gd name="T4" fmla="*/ 21600 w 21600"/>
                  <a:gd name="T5" fmla="*/ 21600 h 21600"/>
                </a:gdLst>
                <a:ahLst/>
                <a:cxnLst>
                  <a:cxn ang="0">
                    <a:pos x="T0" y="T1"/>
                  </a:cxn>
                  <a:cxn ang="0">
                    <a:pos x="T2" y="T3"/>
                  </a:cxn>
                  <a:cxn ang="0">
                    <a:pos x="T4" y="T5"/>
                  </a:cxn>
                </a:cxnLst>
                <a:rect l="0" t="0" r="r" b="b"/>
                <a:pathLst>
                  <a:path w="21600" h="21600" fill="none" extrusionOk="0">
                    <a:moveTo>
                      <a:pt x="0" y="21600"/>
                    </a:moveTo>
                    <a:cubicBezTo>
                      <a:pt x="0" y="9709"/>
                      <a:pt x="9609" y="55"/>
                      <a:pt x="21500" y="0"/>
                    </a:cubicBezTo>
                  </a:path>
                  <a:path w="21600" h="21600" stroke="0" extrusionOk="0">
                    <a:moveTo>
                      <a:pt x="0" y="21600"/>
                    </a:moveTo>
                    <a:cubicBezTo>
                      <a:pt x="0" y="9709"/>
                      <a:pt x="9609" y="55"/>
                      <a:pt x="21500" y="0"/>
                    </a:cubicBezTo>
                    <a:lnTo>
                      <a:pt x="21600" y="21600"/>
                    </a:lnTo>
                    <a:close/>
                  </a:path>
                </a:pathLst>
              </a:custGeom>
              <a:noFill/>
              <a:ln w="12700" cap="rnd">
                <a:solidFill>
                  <a:schemeClr val="tx2"/>
                </a:solidFill>
                <a:round/>
                <a:headEnd/>
                <a:tailEnd/>
              </a:ln>
              <a:effectLst/>
            </p:spPr>
            <p:txBody>
              <a:bodyPr/>
              <a:lstStyle/>
              <a:p>
                <a:endParaRPr lang="en-US" dirty="0"/>
              </a:p>
            </p:txBody>
          </p:sp>
          <p:sp>
            <p:nvSpPr>
              <p:cNvPr id="70" name="Arc 150"/>
              <p:cNvSpPr>
                <a:spLocks/>
              </p:cNvSpPr>
              <p:nvPr/>
            </p:nvSpPr>
            <p:spPr bwMode="auto">
              <a:xfrm>
                <a:off x="3864" y="2234"/>
                <a:ext cx="219" cy="129"/>
              </a:xfrm>
              <a:custGeom>
                <a:avLst/>
                <a:gdLst>
                  <a:gd name="G0" fmla="+- 85 0 0"/>
                  <a:gd name="G1" fmla="+- 21600 0 0"/>
                  <a:gd name="G2" fmla="+- 21600 0 0"/>
                  <a:gd name="T0" fmla="*/ 0 w 21685"/>
                  <a:gd name="T1" fmla="*/ 0 h 21600"/>
                  <a:gd name="T2" fmla="*/ 21685 w 21685"/>
                  <a:gd name="T3" fmla="*/ 21600 h 21600"/>
                  <a:gd name="T4" fmla="*/ 85 w 21685"/>
                  <a:gd name="T5" fmla="*/ 21600 h 21600"/>
                </a:gdLst>
                <a:ahLst/>
                <a:cxnLst>
                  <a:cxn ang="0">
                    <a:pos x="T0" y="T1"/>
                  </a:cxn>
                  <a:cxn ang="0">
                    <a:pos x="T2" y="T3"/>
                  </a:cxn>
                  <a:cxn ang="0">
                    <a:pos x="T4" y="T5"/>
                  </a:cxn>
                </a:cxnLst>
                <a:rect l="0" t="0" r="r" b="b"/>
                <a:pathLst>
                  <a:path w="21685" h="21600" fill="none" extrusionOk="0">
                    <a:moveTo>
                      <a:pt x="0" y="0"/>
                    </a:moveTo>
                    <a:cubicBezTo>
                      <a:pt x="28" y="0"/>
                      <a:pt x="56" y="-1"/>
                      <a:pt x="85" y="0"/>
                    </a:cubicBezTo>
                    <a:cubicBezTo>
                      <a:pt x="12014" y="0"/>
                      <a:pt x="21685" y="9670"/>
                      <a:pt x="21685" y="21600"/>
                    </a:cubicBezTo>
                  </a:path>
                  <a:path w="21685" h="21600" stroke="0" extrusionOk="0">
                    <a:moveTo>
                      <a:pt x="0" y="0"/>
                    </a:moveTo>
                    <a:cubicBezTo>
                      <a:pt x="28" y="0"/>
                      <a:pt x="56" y="-1"/>
                      <a:pt x="85" y="0"/>
                    </a:cubicBezTo>
                    <a:cubicBezTo>
                      <a:pt x="12014" y="0"/>
                      <a:pt x="21685" y="9670"/>
                      <a:pt x="21685" y="21600"/>
                    </a:cubicBezTo>
                    <a:lnTo>
                      <a:pt x="85" y="21600"/>
                    </a:lnTo>
                    <a:close/>
                  </a:path>
                </a:pathLst>
              </a:custGeom>
              <a:noFill/>
              <a:ln w="12700" cap="rnd">
                <a:solidFill>
                  <a:schemeClr val="tx2"/>
                </a:solidFill>
                <a:round/>
                <a:headEnd/>
                <a:tailEnd/>
              </a:ln>
              <a:effectLst/>
            </p:spPr>
            <p:txBody>
              <a:bodyPr/>
              <a:lstStyle/>
              <a:p>
                <a:endParaRPr lang="en-US" dirty="0"/>
              </a:p>
            </p:txBody>
          </p:sp>
          <p:sp>
            <p:nvSpPr>
              <p:cNvPr id="71" name="Line 151"/>
              <p:cNvSpPr>
                <a:spLocks noChangeShapeType="1"/>
              </p:cNvSpPr>
              <p:nvPr/>
            </p:nvSpPr>
            <p:spPr bwMode="auto">
              <a:xfrm>
                <a:off x="4085" y="2359"/>
                <a:ext cx="20" cy="31"/>
              </a:xfrm>
              <a:prstGeom prst="line">
                <a:avLst/>
              </a:prstGeom>
              <a:noFill/>
              <a:ln w="12700">
                <a:solidFill>
                  <a:schemeClr val="tx2"/>
                </a:solidFill>
                <a:round/>
                <a:headEnd/>
                <a:tailEnd/>
              </a:ln>
              <a:effectLst/>
            </p:spPr>
            <p:txBody>
              <a:bodyPr/>
              <a:lstStyle/>
              <a:p>
                <a:endParaRPr lang="en-US" dirty="0"/>
              </a:p>
            </p:txBody>
          </p:sp>
          <p:sp>
            <p:nvSpPr>
              <p:cNvPr id="72" name="Arc 152"/>
              <p:cNvSpPr>
                <a:spLocks/>
              </p:cNvSpPr>
              <p:nvPr/>
            </p:nvSpPr>
            <p:spPr bwMode="auto">
              <a:xfrm>
                <a:off x="4274" y="2579"/>
                <a:ext cx="219" cy="176"/>
              </a:xfrm>
              <a:custGeom>
                <a:avLst/>
                <a:gdLst>
                  <a:gd name="G0" fmla="+- 85 0 0"/>
                  <a:gd name="G1" fmla="+- 0 0 0"/>
                  <a:gd name="G2" fmla="+- 21600 0 0"/>
                  <a:gd name="T0" fmla="*/ 21685 w 21685"/>
                  <a:gd name="T1" fmla="*/ 0 h 21600"/>
                  <a:gd name="T2" fmla="*/ 0 w 21685"/>
                  <a:gd name="T3" fmla="*/ 21600 h 21600"/>
                  <a:gd name="T4" fmla="*/ 85 w 21685"/>
                  <a:gd name="T5" fmla="*/ 0 h 21600"/>
                </a:gdLst>
                <a:ahLst/>
                <a:cxnLst>
                  <a:cxn ang="0">
                    <a:pos x="T0" y="T1"/>
                  </a:cxn>
                  <a:cxn ang="0">
                    <a:pos x="T2" y="T3"/>
                  </a:cxn>
                  <a:cxn ang="0">
                    <a:pos x="T4" y="T5"/>
                  </a:cxn>
                </a:cxnLst>
                <a:rect l="0" t="0" r="r" b="b"/>
                <a:pathLst>
                  <a:path w="21685" h="21600" fill="none" extrusionOk="0">
                    <a:moveTo>
                      <a:pt x="21685" y="0"/>
                    </a:moveTo>
                    <a:cubicBezTo>
                      <a:pt x="21685" y="11929"/>
                      <a:pt x="12014" y="21600"/>
                      <a:pt x="85" y="21600"/>
                    </a:cubicBezTo>
                    <a:cubicBezTo>
                      <a:pt x="56" y="21600"/>
                      <a:pt x="28" y="21599"/>
                      <a:pt x="0" y="21599"/>
                    </a:cubicBezTo>
                  </a:path>
                  <a:path w="21685" h="21600" stroke="0" extrusionOk="0">
                    <a:moveTo>
                      <a:pt x="21685" y="0"/>
                    </a:moveTo>
                    <a:cubicBezTo>
                      <a:pt x="21685" y="11929"/>
                      <a:pt x="12014" y="21600"/>
                      <a:pt x="85" y="21600"/>
                    </a:cubicBezTo>
                    <a:cubicBezTo>
                      <a:pt x="56" y="21600"/>
                      <a:pt x="28" y="21599"/>
                      <a:pt x="0" y="21599"/>
                    </a:cubicBezTo>
                    <a:lnTo>
                      <a:pt x="85" y="0"/>
                    </a:lnTo>
                    <a:close/>
                  </a:path>
                </a:pathLst>
              </a:custGeom>
              <a:noFill/>
              <a:ln w="12700" cap="rnd">
                <a:solidFill>
                  <a:schemeClr val="tx2"/>
                </a:solidFill>
                <a:round/>
                <a:headEnd/>
                <a:tailEnd/>
              </a:ln>
              <a:effectLst/>
            </p:spPr>
            <p:txBody>
              <a:bodyPr/>
              <a:lstStyle/>
              <a:p>
                <a:endParaRPr lang="en-US" dirty="0"/>
              </a:p>
            </p:txBody>
          </p:sp>
          <p:sp>
            <p:nvSpPr>
              <p:cNvPr id="73" name="Arc 153"/>
              <p:cNvSpPr>
                <a:spLocks/>
              </p:cNvSpPr>
              <p:nvPr/>
            </p:nvSpPr>
            <p:spPr bwMode="auto">
              <a:xfrm>
                <a:off x="4597" y="2341"/>
                <a:ext cx="186" cy="97"/>
              </a:xfrm>
              <a:custGeom>
                <a:avLst/>
                <a:gdLst>
                  <a:gd name="G0" fmla="+- 21600 0 0"/>
                  <a:gd name="G1" fmla="+- 21600 0 0"/>
                  <a:gd name="G2" fmla="+- 21600 0 0"/>
                  <a:gd name="T0" fmla="*/ 0 w 21600"/>
                  <a:gd name="T1" fmla="*/ 21600 h 21600"/>
                  <a:gd name="T2" fmla="*/ 21500 w 21600"/>
                  <a:gd name="T3" fmla="*/ 0 h 21600"/>
                  <a:gd name="T4" fmla="*/ 21600 w 21600"/>
                  <a:gd name="T5" fmla="*/ 21600 h 21600"/>
                </a:gdLst>
                <a:ahLst/>
                <a:cxnLst>
                  <a:cxn ang="0">
                    <a:pos x="T0" y="T1"/>
                  </a:cxn>
                  <a:cxn ang="0">
                    <a:pos x="T2" y="T3"/>
                  </a:cxn>
                  <a:cxn ang="0">
                    <a:pos x="T4" y="T5"/>
                  </a:cxn>
                </a:cxnLst>
                <a:rect l="0" t="0" r="r" b="b"/>
                <a:pathLst>
                  <a:path w="21600" h="21600" fill="none" extrusionOk="0">
                    <a:moveTo>
                      <a:pt x="0" y="21600"/>
                    </a:moveTo>
                    <a:cubicBezTo>
                      <a:pt x="0" y="9709"/>
                      <a:pt x="9609" y="55"/>
                      <a:pt x="21500" y="0"/>
                    </a:cubicBezTo>
                  </a:path>
                  <a:path w="21600" h="21600" stroke="0" extrusionOk="0">
                    <a:moveTo>
                      <a:pt x="0" y="21600"/>
                    </a:moveTo>
                    <a:cubicBezTo>
                      <a:pt x="0" y="9709"/>
                      <a:pt x="9609" y="55"/>
                      <a:pt x="21500" y="0"/>
                    </a:cubicBezTo>
                    <a:lnTo>
                      <a:pt x="21600" y="21600"/>
                    </a:lnTo>
                    <a:close/>
                  </a:path>
                </a:pathLst>
              </a:custGeom>
              <a:noFill/>
              <a:ln w="12700" cap="rnd">
                <a:solidFill>
                  <a:schemeClr val="tx2"/>
                </a:solidFill>
                <a:round/>
                <a:headEnd/>
                <a:tailEnd/>
              </a:ln>
              <a:effectLst/>
            </p:spPr>
            <p:txBody>
              <a:bodyPr/>
              <a:lstStyle/>
              <a:p>
                <a:endParaRPr lang="en-US" dirty="0"/>
              </a:p>
            </p:txBody>
          </p:sp>
          <p:sp>
            <p:nvSpPr>
              <p:cNvPr id="74" name="Arc 154"/>
              <p:cNvSpPr>
                <a:spLocks/>
              </p:cNvSpPr>
              <p:nvPr/>
            </p:nvSpPr>
            <p:spPr bwMode="auto">
              <a:xfrm>
                <a:off x="4782" y="2347"/>
                <a:ext cx="137" cy="120"/>
              </a:xfrm>
              <a:custGeom>
                <a:avLst/>
                <a:gdLst>
                  <a:gd name="G0" fmla="+- 135 0 0"/>
                  <a:gd name="G1" fmla="+- 21600 0 0"/>
                  <a:gd name="G2" fmla="+- 21600 0 0"/>
                  <a:gd name="T0" fmla="*/ 0 w 21734"/>
                  <a:gd name="T1" fmla="*/ 0 h 21600"/>
                  <a:gd name="T2" fmla="*/ 21734 w 21734"/>
                  <a:gd name="T3" fmla="*/ 21450 h 21600"/>
                  <a:gd name="T4" fmla="*/ 135 w 21734"/>
                  <a:gd name="T5" fmla="*/ 21600 h 21600"/>
                </a:gdLst>
                <a:ahLst/>
                <a:cxnLst>
                  <a:cxn ang="0">
                    <a:pos x="T0" y="T1"/>
                  </a:cxn>
                  <a:cxn ang="0">
                    <a:pos x="T2" y="T3"/>
                  </a:cxn>
                  <a:cxn ang="0">
                    <a:pos x="T4" y="T5"/>
                  </a:cxn>
                </a:cxnLst>
                <a:rect l="0" t="0" r="r" b="b"/>
                <a:pathLst>
                  <a:path w="21734" h="21600" fill="none" extrusionOk="0">
                    <a:moveTo>
                      <a:pt x="0" y="0"/>
                    </a:moveTo>
                    <a:cubicBezTo>
                      <a:pt x="45" y="0"/>
                      <a:pt x="90" y="-1"/>
                      <a:pt x="135" y="0"/>
                    </a:cubicBezTo>
                    <a:cubicBezTo>
                      <a:pt x="12005" y="0"/>
                      <a:pt x="21652" y="9579"/>
                      <a:pt x="21734" y="21449"/>
                    </a:cubicBezTo>
                  </a:path>
                  <a:path w="21734" h="21600" stroke="0" extrusionOk="0">
                    <a:moveTo>
                      <a:pt x="0" y="0"/>
                    </a:moveTo>
                    <a:cubicBezTo>
                      <a:pt x="45" y="0"/>
                      <a:pt x="90" y="-1"/>
                      <a:pt x="135" y="0"/>
                    </a:cubicBezTo>
                    <a:cubicBezTo>
                      <a:pt x="12005" y="0"/>
                      <a:pt x="21652" y="9579"/>
                      <a:pt x="21734" y="21449"/>
                    </a:cubicBezTo>
                    <a:lnTo>
                      <a:pt x="135" y="21600"/>
                    </a:lnTo>
                    <a:close/>
                  </a:path>
                </a:pathLst>
              </a:custGeom>
              <a:noFill/>
              <a:ln w="12700" cap="rnd">
                <a:solidFill>
                  <a:schemeClr val="tx2"/>
                </a:solidFill>
                <a:round/>
                <a:headEnd/>
                <a:tailEnd/>
              </a:ln>
              <a:effectLst/>
            </p:spPr>
            <p:txBody>
              <a:bodyPr/>
              <a:lstStyle/>
              <a:p>
                <a:endParaRPr lang="en-US" dirty="0"/>
              </a:p>
            </p:txBody>
          </p:sp>
          <p:sp>
            <p:nvSpPr>
              <p:cNvPr id="75" name="Arc 155"/>
              <p:cNvSpPr>
                <a:spLocks/>
              </p:cNvSpPr>
              <p:nvPr/>
            </p:nvSpPr>
            <p:spPr bwMode="auto">
              <a:xfrm>
                <a:off x="4625" y="2413"/>
                <a:ext cx="76" cy="79"/>
              </a:xfrm>
              <a:custGeom>
                <a:avLst/>
                <a:gdLst>
                  <a:gd name="G0" fmla="+- 247 0 0"/>
                  <a:gd name="G1" fmla="+- 21600 0 0"/>
                  <a:gd name="G2" fmla="+- 21600 0 0"/>
                  <a:gd name="T0" fmla="*/ 0 w 21847"/>
                  <a:gd name="T1" fmla="*/ 1 h 21600"/>
                  <a:gd name="T2" fmla="*/ 21847 w 21847"/>
                  <a:gd name="T3" fmla="*/ 21600 h 21600"/>
                  <a:gd name="T4" fmla="*/ 247 w 21847"/>
                  <a:gd name="T5" fmla="*/ 21600 h 21600"/>
                </a:gdLst>
                <a:ahLst/>
                <a:cxnLst>
                  <a:cxn ang="0">
                    <a:pos x="T0" y="T1"/>
                  </a:cxn>
                  <a:cxn ang="0">
                    <a:pos x="T2" y="T3"/>
                  </a:cxn>
                  <a:cxn ang="0">
                    <a:pos x="T4" y="T5"/>
                  </a:cxn>
                </a:cxnLst>
                <a:rect l="0" t="0" r="r" b="b"/>
                <a:pathLst>
                  <a:path w="21847" h="21600" fill="none" extrusionOk="0">
                    <a:moveTo>
                      <a:pt x="0" y="1"/>
                    </a:moveTo>
                    <a:cubicBezTo>
                      <a:pt x="82" y="0"/>
                      <a:pt x="164" y="-1"/>
                      <a:pt x="247" y="0"/>
                    </a:cubicBezTo>
                    <a:cubicBezTo>
                      <a:pt x="12176" y="0"/>
                      <a:pt x="21847" y="9670"/>
                      <a:pt x="21847" y="21600"/>
                    </a:cubicBezTo>
                  </a:path>
                  <a:path w="21847" h="21600" stroke="0" extrusionOk="0">
                    <a:moveTo>
                      <a:pt x="0" y="1"/>
                    </a:moveTo>
                    <a:cubicBezTo>
                      <a:pt x="82" y="0"/>
                      <a:pt x="164" y="-1"/>
                      <a:pt x="247" y="0"/>
                    </a:cubicBezTo>
                    <a:cubicBezTo>
                      <a:pt x="12176" y="0"/>
                      <a:pt x="21847" y="9670"/>
                      <a:pt x="21847" y="21600"/>
                    </a:cubicBezTo>
                    <a:lnTo>
                      <a:pt x="247" y="21600"/>
                    </a:lnTo>
                    <a:close/>
                  </a:path>
                </a:pathLst>
              </a:custGeom>
              <a:noFill/>
              <a:ln w="12700" cap="rnd">
                <a:solidFill>
                  <a:schemeClr val="tx2"/>
                </a:solidFill>
                <a:round/>
                <a:headEnd/>
                <a:tailEnd/>
              </a:ln>
              <a:effectLst/>
            </p:spPr>
            <p:txBody>
              <a:bodyPr/>
              <a:lstStyle/>
              <a:p>
                <a:endParaRPr lang="en-US" dirty="0"/>
              </a:p>
            </p:txBody>
          </p:sp>
          <p:sp>
            <p:nvSpPr>
              <p:cNvPr id="76" name="Arc 156"/>
              <p:cNvSpPr>
                <a:spLocks/>
              </p:cNvSpPr>
              <p:nvPr/>
            </p:nvSpPr>
            <p:spPr bwMode="auto">
              <a:xfrm>
                <a:off x="4655" y="2469"/>
                <a:ext cx="205" cy="308"/>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700" cap="rnd">
                <a:solidFill>
                  <a:schemeClr val="tx2"/>
                </a:solidFill>
                <a:round/>
                <a:headEnd/>
                <a:tailEnd/>
              </a:ln>
              <a:effectLst/>
            </p:spPr>
            <p:txBody>
              <a:bodyPr/>
              <a:lstStyle/>
              <a:p>
                <a:endParaRPr lang="en-US" dirty="0"/>
              </a:p>
            </p:txBody>
          </p:sp>
          <p:sp>
            <p:nvSpPr>
              <p:cNvPr id="77" name="Arc 157"/>
              <p:cNvSpPr>
                <a:spLocks/>
              </p:cNvSpPr>
              <p:nvPr/>
            </p:nvSpPr>
            <p:spPr bwMode="auto">
              <a:xfrm>
                <a:off x="4635" y="2485"/>
                <a:ext cx="69" cy="169"/>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700" cap="rnd">
                <a:solidFill>
                  <a:schemeClr val="tx2"/>
                </a:solidFill>
                <a:round/>
                <a:headEnd/>
                <a:tailEnd/>
              </a:ln>
              <a:effectLst/>
            </p:spPr>
            <p:txBody>
              <a:bodyPr/>
              <a:lstStyle/>
              <a:p>
                <a:endParaRPr lang="en-US" dirty="0"/>
              </a:p>
            </p:txBody>
          </p:sp>
          <p:sp>
            <p:nvSpPr>
              <p:cNvPr id="78" name="Arc 158"/>
              <p:cNvSpPr>
                <a:spLocks/>
              </p:cNvSpPr>
              <p:nvPr/>
            </p:nvSpPr>
            <p:spPr bwMode="auto">
              <a:xfrm>
                <a:off x="4323" y="2115"/>
                <a:ext cx="32" cy="176"/>
              </a:xfrm>
              <a:custGeom>
                <a:avLst/>
                <a:gdLst>
                  <a:gd name="G0" fmla="+- 0 0 0"/>
                  <a:gd name="G1" fmla="+- 21600 0 0"/>
                  <a:gd name="G2" fmla="+- 21600 0 0"/>
                  <a:gd name="T0" fmla="*/ 0 w 21600"/>
                  <a:gd name="T1" fmla="*/ 0 h 21600"/>
                  <a:gd name="T2" fmla="*/ 21600 w 21600"/>
                  <a:gd name="T3" fmla="*/ 21498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889" y="0"/>
                      <a:pt x="21543" y="9608"/>
                      <a:pt x="21599" y="21498"/>
                    </a:cubicBezTo>
                  </a:path>
                  <a:path w="21600" h="21600" stroke="0" extrusionOk="0">
                    <a:moveTo>
                      <a:pt x="-1" y="0"/>
                    </a:moveTo>
                    <a:cubicBezTo>
                      <a:pt x="11889" y="0"/>
                      <a:pt x="21543" y="9608"/>
                      <a:pt x="21599" y="21498"/>
                    </a:cubicBezTo>
                    <a:lnTo>
                      <a:pt x="0" y="21600"/>
                    </a:lnTo>
                    <a:close/>
                  </a:path>
                </a:pathLst>
              </a:custGeom>
              <a:noFill/>
              <a:ln w="12700" cap="rnd">
                <a:solidFill>
                  <a:schemeClr val="tx2"/>
                </a:solidFill>
                <a:round/>
                <a:headEnd/>
                <a:tailEnd/>
              </a:ln>
              <a:effectLst/>
            </p:spPr>
            <p:txBody>
              <a:bodyPr/>
              <a:lstStyle/>
              <a:p>
                <a:endParaRPr lang="en-US" dirty="0"/>
              </a:p>
            </p:txBody>
          </p:sp>
          <p:sp>
            <p:nvSpPr>
              <p:cNvPr id="79" name="Oval 159"/>
              <p:cNvSpPr>
                <a:spLocks noChangeArrowheads="1"/>
              </p:cNvSpPr>
              <p:nvPr/>
            </p:nvSpPr>
            <p:spPr bwMode="auto">
              <a:xfrm>
                <a:off x="3855" y="2243"/>
                <a:ext cx="26" cy="31"/>
              </a:xfrm>
              <a:prstGeom prst="ellipse">
                <a:avLst/>
              </a:prstGeom>
              <a:solidFill>
                <a:srgbClr val="000000"/>
              </a:solidFill>
              <a:ln w="12700">
                <a:solidFill>
                  <a:srgbClr val="000000"/>
                </a:solidFill>
                <a:round/>
                <a:headEnd/>
                <a:tailEnd/>
              </a:ln>
              <a:effectLst/>
            </p:spPr>
            <p:txBody>
              <a:bodyPr wrap="none" anchor="ctr"/>
              <a:lstStyle/>
              <a:p>
                <a:endParaRPr lang="en-US" dirty="0"/>
              </a:p>
            </p:txBody>
          </p:sp>
          <p:sp>
            <p:nvSpPr>
              <p:cNvPr id="80" name="Freeform 160"/>
              <p:cNvSpPr>
                <a:spLocks/>
              </p:cNvSpPr>
              <p:nvPr/>
            </p:nvSpPr>
            <p:spPr bwMode="auto">
              <a:xfrm>
                <a:off x="3871" y="2252"/>
                <a:ext cx="157" cy="209"/>
              </a:xfrm>
              <a:custGeom>
                <a:avLst/>
                <a:gdLst/>
                <a:ahLst/>
                <a:cxnLst>
                  <a:cxn ang="0">
                    <a:pos x="0" y="0"/>
                  </a:cxn>
                  <a:cxn ang="0">
                    <a:pos x="0" y="0"/>
                  </a:cxn>
                  <a:cxn ang="0">
                    <a:pos x="46" y="30"/>
                  </a:cxn>
                  <a:cxn ang="0">
                    <a:pos x="76" y="61"/>
                  </a:cxn>
                  <a:cxn ang="0">
                    <a:pos x="107" y="91"/>
                  </a:cxn>
                  <a:cxn ang="0">
                    <a:pos x="130" y="122"/>
                  </a:cxn>
                  <a:cxn ang="0">
                    <a:pos x="153" y="152"/>
                  </a:cxn>
                  <a:cxn ang="0">
                    <a:pos x="168" y="190"/>
                  </a:cxn>
                  <a:cxn ang="0">
                    <a:pos x="175" y="221"/>
                  </a:cxn>
                  <a:cxn ang="0">
                    <a:pos x="183" y="251"/>
                  </a:cxn>
                </a:cxnLst>
                <a:rect l="0" t="0" r="r" b="b"/>
                <a:pathLst>
                  <a:path w="184" h="252">
                    <a:moveTo>
                      <a:pt x="0" y="0"/>
                    </a:moveTo>
                    <a:lnTo>
                      <a:pt x="0" y="0"/>
                    </a:lnTo>
                    <a:lnTo>
                      <a:pt x="46" y="30"/>
                    </a:lnTo>
                    <a:lnTo>
                      <a:pt x="76" y="61"/>
                    </a:lnTo>
                    <a:lnTo>
                      <a:pt x="107" y="91"/>
                    </a:lnTo>
                    <a:lnTo>
                      <a:pt x="130" y="122"/>
                    </a:lnTo>
                    <a:lnTo>
                      <a:pt x="153" y="152"/>
                    </a:lnTo>
                    <a:lnTo>
                      <a:pt x="168" y="190"/>
                    </a:lnTo>
                    <a:lnTo>
                      <a:pt x="175" y="221"/>
                    </a:lnTo>
                    <a:lnTo>
                      <a:pt x="183" y="251"/>
                    </a:lnTo>
                  </a:path>
                </a:pathLst>
              </a:custGeom>
              <a:noFill/>
              <a:ln w="12700" cap="rnd" cmpd="sng">
                <a:solidFill>
                  <a:srgbClr val="000000"/>
                </a:solidFill>
                <a:prstDash val="solid"/>
                <a:round/>
                <a:headEnd type="none" w="med" len="med"/>
                <a:tailEnd type="none" w="med" len="med"/>
              </a:ln>
              <a:effectLst/>
            </p:spPr>
            <p:txBody>
              <a:bodyPr/>
              <a:lstStyle/>
              <a:p>
                <a:endParaRPr lang="en-US" dirty="0"/>
              </a:p>
            </p:txBody>
          </p:sp>
          <p:sp>
            <p:nvSpPr>
              <p:cNvPr id="81" name="Line 161"/>
              <p:cNvSpPr>
                <a:spLocks noChangeShapeType="1"/>
              </p:cNvSpPr>
              <p:nvPr/>
            </p:nvSpPr>
            <p:spPr bwMode="auto">
              <a:xfrm>
                <a:off x="3865" y="2245"/>
                <a:ext cx="32" cy="26"/>
              </a:xfrm>
              <a:prstGeom prst="line">
                <a:avLst/>
              </a:prstGeom>
              <a:noFill/>
              <a:ln w="12700">
                <a:solidFill>
                  <a:srgbClr val="000000"/>
                </a:solidFill>
                <a:round/>
                <a:headEnd/>
                <a:tailEnd/>
              </a:ln>
              <a:effectLst/>
            </p:spPr>
            <p:txBody>
              <a:bodyPr/>
              <a:lstStyle/>
              <a:p>
                <a:endParaRPr lang="en-US" dirty="0"/>
              </a:p>
            </p:txBody>
          </p:sp>
          <p:sp>
            <p:nvSpPr>
              <p:cNvPr id="82" name="Freeform 162"/>
              <p:cNvSpPr>
                <a:spLocks/>
              </p:cNvSpPr>
              <p:nvPr/>
            </p:nvSpPr>
            <p:spPr bwMode="auto">
              <a:xfrm>
                <a:off x="3773" y="2252"/>
                <a:ext cx="92" cy="89"/>
              </a:xfrm>
              <a:custGeom>
                <a:avLst/>
                <a:gdLst/>
                <a:ahLst/>
                <a:cxnLst>
                  <a:cxn ang="0">
                    <a:pos x="107" y="0"/>
                  </a:cxn>
                  <a:cxn ang="0">
                    <a:pos x="107" y="0"/>
                  </a:cxn>
                  <a:cxn ang="0">
                    <a:pos x="54" y="23"/>
                  </a:cxn>
                  <a:cxn ang="0">
                    <a:pos x="23" y="53"/>
                  </a:cxn>
                  <a:cxn ang="0">
                    <a:pos x="0" y="98"/>
                  </a:cxn>
                  <a:cxn ang="0">
                    <a:pos x="0" y="106"/>
                  </a:cxn>
                </a:cxnLst>
                <a:rect l="0" t="0" r="r" b="b"/>
                <a:pathLst>
                  <a:path w="108" h="107">
                    <a:moveTo>
                      <a:pt x="107" y="0"/>
                    </a:moveTo>
                    <a:lnTo>
                      <a:pt x="107" y="0"/>
                    </a:lnTo>
                    <a:lnTo>
                      <a:pt x="54" y="23"/>
                    </a:lnTo>
                    <a:lnTo>
                      <a:pt x="23" y="53"/>
                    </a:lnTo>
                    <a:lnTo>
                      <a:pt x="0" y="98"/>
                    </a:lnTo>
                    <a:lnTo>
                      <a:pt x="0" y="106"/>
                    </a:lnTo>
                  </a:path>
                </a:pathLst>
              </a:custGeom>
              <a:noFill/>
              <a:ln w="12700" cap="rnd" cmpd="sng">
                <a:solidFill>
                  <a:srgbClr val="000000"/>
                </a:solidFill>
                <a:prstDash val="solid"/>
                <a:round/>
                <a:headEnd type="none" w="med" len="med"/>
                <a:tailEnd type="none" w="med" len="med"/>
              </a:ln>
              <a:effectLst/>
            </p:spPr>
            <p:txBody>
              <a:bodyPr/>
              <a:lstStyle/>
              <a:p>
                <a:endParaRPr lang="en-US" dirty="0"/>
              </a:p>
            </p:txBody>
          </p:sp>
          <p:sp>
            <p:nvSpPr>
              <p:cNvPr id="83" name="Freeform 163"/>
              <p:cNvSpPr>
                <a:spLocks/>
              </p:cNvSpPr>
              <p:nvPr/>
            </p:nvSpPr>
            <p:spPr bwMode="auto">
              <a:xfrm>
                <a:off x="3773" y="2252"/>
                <a:ext cx="92" cy="89"/>
              </a:xfrm>
              <a:custGeom>
                <a:avLst/>
                <a:gdLst/>
                <a:ahLst/>
                <a:cxnLst>
                  <a:cxn ang="0">
                    <a:pos x="107" y="0"/>
                  </a:cxn>
                  <a:cxn ang="0">
                    <a:pos x="84" y="8"/>
                  </a:cxn>
                  <a:cxn ang="0">
                    <a:pos x="61" y="23"/>
                  </a:cxn>
                  <a:cxn ang="0">
                    <a:pos x="38" y="38"/>
                  </a:cxn>
                  <a:cxn ang="0">
                    <a:pos x="23" y="53"/>
                  </a:cxn>
                  <a:cxn ang="0">
                    <a:pos x="8" y="76"/>
                  </a:cxn>
                  <a:cxn ang="0">
                    <a:pos x="0" y="91"/>
                  </a:cxn>
                  <a:cxn ang="0">
                    <a:pos x="0" y="106"/>
                  </a:cxn>
                </a:cxnLst>
                <a:rect l="0" t="0" r="r" b="b"/>
                <a:pathLst>
                  <a:path w="108" h="107">
                    <a:moveTo>
                      <a:pt x="107" y="0"/>
                    </a:moveTo>
                    <a:lnTo>
                      <a:pt x="84" y="8"/>
                    </a:lnTo>
                    <a:lnTo>
                      <a:pt x="61" y="23"/>
                    </a:lnTo>
                    <a:lnTo>
                      <a:pt x="38" y="38"/>
                    </a:lnTo>
                    <a:lnTo>
                      <a:pt x="23" y="53"/>
                    </a:lnTo>
                    <a:lnTo>
                      <a:pt x="8" y="76"/>
                    </a:lnTo>
                    <a:lnTo>
                      <a:pt x="0" y="91"/>
                    </a:lnTo>
                    <a:lnTo>
                      <a:pt x="0" y="106"/>
                    </a:lnTo>
                  </a:path>
                </a:pathLst>
              </a:custGeom>
              <a:noFill/>
              <a:ln w="12700" cap="rnd" cmpd="sng">
                <a:solidFill>
                  <a:srgbClr val="000000"/>
                </a:solidFill>
                <a:prstDash val="solid"/>
                <a:round/>
                <a:headEnd type="none" w="med" len="med"/>
                <a:tailEnd type="none" w="med" len="med"/>
              </a:ln>
              <a:effectLst/>
            </p:spPr>
            <p:txBody>
              <a:bodyPr/>
              <a:lstStyle/>
              <a:p>
                <a:endParaRPr lang="en-US" dirty="0"/>
              </a:p>
            </p:txBody>
          </p:sp>
          <p:sp>
            <p:nvSpPr>
              <p:cNvPr id="84" name="Oval 164"/>
              <p:cNvSpPr>
                <a:spLocks noChangeArrowheads="1"/>
              </p:cNvSpPr>
              <p:nvPr/>
            </p:nvSpPr>
            <p:spPr bwMode="auto">
              <a:xfrm>
                <a:off x="3852" y="2230"/>
                <a:ext cx="25" cy="31"/>
              </a:xfrm>
              <a:prstGeom prst="ellipse">
                <a:avLst/>
              </a:prstGeom>
              <a:noFill/>
              <a:ln w="12700">
                <a:solidFill>
                  <a:srgbClr val="000000"/>
                </a:solidFill>
                <a:round/>
                <a:headEnd/>
                <a:tailEnd/>
              </a:ln>
              <a:effectLst/>
            </p:spPr>
            <p:txBody>
              <a:bodyPr wrap="none" anchor="ctr"/>
              <a:lstStyle/>
              <a:p>
                <a:endParaRPr lang="en-US" dirty="0"/>
              </a:p>
            </p:txBody>
          </p:sp>
          <p:sp>
            <p:nvSpPr>
              <p:cNvPr id="85" name="Oval 165"/>
              <p:cNvSpPr>
                <a:spLocks noChangeArrowheads="1"/>
              </p:cNvSpPr>
              <p:nvPr/>
            </p:nvSpPr>
            <p:spPr bwMode="auto">
              <a:xfrm>
                <a:off x="4004" y="2444"/>
                <a:ext cx="33" cy="31"/>
              </a:xfrm>
              <a:prstGeom prst="ellipse">
                <a:avLst/>
              </a:prstGeom>
              <a:solidFill>
                <a:schemeClr val="tx2"/>
              </a:solidFill>
              <a:ln w="12700">
                <a:solidFill>
                  <a:srgbClr val="000000"/>
                </a:solidFill>
                <a:round/>
                <a:headEnd/>
                <a:tailEnd/>
              </a:ln>
              <a:effectLst/>
            </p:spPr>
            <p:txBody>
              <a:bodyPr wrap="none" anchor="ctr"/>
              <a:lstStyle/>
              <a:p>
                <a:endParaRPr lang="en-US" dirty="0"/>
              </a:p>
            </p:txBody>
          </p:sp>
          <p:sp>
            <p:nvSpPr>
              <p:cNvPr id="86" name="Arc 166"/>
              <p:cNvSpPr>
                <a:spLocks/>
              </p:cNvSpPr>
              <p:nvPr/>
            </p:nvSpPr>
            <p:spPr bwMode="auto">
              <a:xfrm>
                <a:off x="3959" y="2445"/>
                <a:ext cx="61" cy="19"/>
              </a:xfrm>
              <a:custGeom>
                <a:avLst/>
                <a:gdLst>
                  <a:gd name="G0" fmla="+- 0 0 0"/>
                  <a:gd name="G1" fmla="+- 21600 0 0"/>
                  <a:gd name="G2" fmla="+- 21600 0 0"/>
                  <a:gd name="T0" fmla="*/ 0 w 21579"/>
                  <a:gd name="T1" fmla="*/ 0 h 21600"/>
                  <a:gd name="T2" fmla="*/ 21579 w 21579"/>
                  <a:gd name="T3" fmla="*/ 20641 h 21600"/>
                  <a:gd name="T4" fmla="*/ 0 w 21579"/>
                  <a:gd name="T5" fmla="*/ 21600 h 21600"/>
                </a:gdLst>
                <a:ahLst/>
                <a:cxnLst>
                  <a:cxn ang="0">
                    <a:pos x="T0" y="T1"/>
                  </a:cxn>
                  <a:cxn ang="0">
                    <a:pos x="T2" y="T3"/>
                  </a:cxn>
                  <a:cxn ang="0">
                    <a:pos x="T4" y="T5"/>
                  </a:cxn>
                </a:cxnLst>
                <a:rect l="0" t="0" r="r" b="b"/>
                <a:pathLst>
                  <a:path w="21579" h="21600" fill="none" extrusionOk="0">
                    <a:moveTo>
                      <a:pt x="-1" y="0"/>
                    </a:moveTo>
                    <a:cubicBezTo>
                      <a:pt x="11556" y="0"/>
                      <a:pt x="21065" y="9095"/>
                      <a:pt x="21578" y="20641"/>
                    </a:cubicBezTo>
                  </a:path>
                  <a:path w="21579" h="21600" stroke="0" extrusionOk="0">
                    <a:moveTo>
                      <a:pt x="-1" y="0"/>
                    </a:moveTo>
                    <a:cubicBezTo>
                      <a:pt x="11556" y="0"/>
                      <a:pt x="21065" y="9095"/>
                      <a:pt x="21578" y="20641"/>
                    </a:cubicBezTo>
                    <a:lnTo>
                      <a:pt x="0" y="21600"/>
                    </a:lnTo>
                    <a:close/>
                  </a:path>
                </a:pathLst>
              </a:custGeom>
              <a:noFill/>
              <a:ln w="12700" cap="rnd">
                <a:solidFill>
                  <a:schemeClr val="tx2"/>
                </a:solidFill>
                <a:round/>
                <a:headEnd/>
                <a:tailEnd/>
              </a:ln>
              <a:effectLst/>
            </p:spPr>
            <p:txBody>
              <a:bodyPr/>
              <a:lstStyle/>
              <a:p>
                <a:endParaRPr lang="en-US" dirty="0"/>
              </a:p>
            </p:txBody>
          </p:sp>
          <p:sp>
            <p:nvSpPr>
              <p:cNvPr id="87" name="Arc 167"/>
              <p:cNvSpPr>
                <a:spLocks/>
              </p:cNvSpPr>
              <p:nvPr/>
            </p:nvSpPr>
            <p:spPr bwMode="auto">
              <a:xfrm>
                <a:off x="4323" y="2676"/>
                <a:ext cx="307" cy="180"/>
              </a:xfrm>
              <a:custGeom>
                <a:avLst/>
                <a:gdLst>
                  <a:gd name="G0" fmla="+- 61 0 0"/>
                  <a:gd name="G1" fmla="+- 100 0 0"/>
                  <a:gd name="G2" fmla="+- 21600 0 0"/>
                  <a:gd name="T0" fmla="*/ 21661 w 21661"/>
                  <a:gd name="T1" fmla="*/ 0 h 21700"/>
                  <a:gd name="T2" fmla="*/ 0 w 21661"/>
                  <a:gd name="T3" fmla="*/ 21700 h 21700"/>
                  <a:gd name="T4" fmla="*/ 61 w 21661"/>
                  <a:gd name="T5" fmla="*/ 100 h 21700"/>
                </a:gdLst>
                <a:ahLst/>
                <a:cxnLst>
                  <a:cxn ang="0">
                    <a:pos x="T0" y="T1"/>
                  </a:cxn>
                  <a:cxn ang="0">
                    <a:pos x="T2" y="T3"/>
                  </a:cxn>
                  <a:cxn ang="0">
                    <a:pos x="T4" y="T5"/>
                  </a:cxn>
                </a:cxnLst>
                <a:rect l="0" t="0" r="r" b="b"/>
                <a:pathLst>
                  <a:path w="21661" h="21700" fill="none" extrusionOk="0">
                    <a:moveTo>
                      <a:pt x="21660" y="0"/>
                    </a:moveTo>
                    <a:cubicBezTo>
                      <a:pt x="21660" y="33"/>
                      <a:pt x="21661" y="66"/>
                      <a:pt x="21661" y="100"/>
                    </a:cubicBezTo>
                    <a:cubicBezTo>
                      <a:pt x="21661" y="12029"/>
                      <a:pt x="11990" y="21700"/>
                      <a:pt x="61" y="21700"/>
                    </a:cubicBezTo>
                    <a:cubicBezTo>
                      <a:pt x="40" y="21700"/>
                      <a:pt x="20" y="21699"/>
                      <a:pt x="0" y="21699"/>
                    </a:cubicBezTo>
                  </a:path>
                  <a:path w="21661" h="21700" stroke="0" extrusionOk="0">
                    <a:moveTo>
                      <a:pt x="21660" y="0"/>
                    </a:moveTo>
                    <a:cubicBezTo>
                      <a:pt x="21660" y="33"/>
                      <a:pt x="21661" y="66"/>
                      <a:pt x="21661" y="100"/>
                    </a:cubicBezTo>
                    <a:cubicBezTo>
                      <a:pt x="21661" y="12029"/>
                      <a:pt x="11990" y="21700"/>
                      <a:pt x="61" y="21700"/>
                    </a:cubicBezTo>
                    <a:cubicBezTo>
                      <a:pt x="40" y="21700"/>
                      <a:pt x="20" y="21699"/>
                      <a:pt x="0" y="21699"/>
                    </a:cubicBezTo>
                    <a:lnTo>
                      <a:pt x="61" y="100"/>
                    </a:lnTo>
                    <a:close/>
                  </a:path>
                </a:pathLst>
              </a:custGeom>
              <a:noFill/>
              <a:ln w="12700" cap="rnd">
                <a:solidFill>
                  <a:schemeClr val="tx2"/>
                </a:solidFill>
                <a:round/>
                <a:headEnd/>
                <a:tailEnd/>
              </a:ln>
              <a:effectLst/>
            </p:spPr>
            <p:txBody>
              <a:bodyPr/>
              <a:lstStyle/>
              <a:p>
                <a:endParaRPr lang="en-US" dirty="0"/>
              </a:p>
            </p:txBody>
          </p:sp>
          <p:sp>
            <p:nvSpPr>
              <p:cNvPr id="88" name="Arc 168"/>
              <p:cNvSpPr>
                <a:spLocks/>
              </p:cNvSpPr>
              <p:nvPr/>
            </p:nvSpPr>
            <p:spPr bwMode="auto">
              <a:xfrm>
                <a:off x="4112" y="2770"/>
                <a:ext cx="150" cy="19"/>
              </a:xfrm>
              <a:custGeom>
                <a:avLst/>
                <a:gdLst>
                  <a:gd name="G0" fmla="+- 3232 0 0"/>
                  <a:gd name="G1" fmla="+- 0 0 0"/>
                  <a:gd name="G2" fmla="+- 21600 0 0"/>
                  <a:gd name="T0" fmla="*/ 24832 w 24832"/>
                  <a:gd name="T1" fmla="*/ 0 h 21600"/>
                  <a:gd name="T2" fmla="*/ 0 w 24832"/>
                  <a:gd name="T3" fmla="*/ 21357 h 21600"/>
                  <a:gd name="T4" fmla="*/ 3232 w 24832"/>
                  <a:gd name="T5" fmla="*/ 0 h 21600"/>
                </a:gdLst>
                <a:ahLst/>
                <a:cxnLst>
                  <a:cxn ang="0">
                    <a:pos x="T0" y="T1"/>
                  </a:cxn>
                  <a:cxn ang="0">
                    <a:pos x="T2" y="T3"/>
                  </a:cxn>
                  <a:cxn ang="0">
                    <a:pos x="T4" y="T5"/>
                  </a:cxn>
                </a:cxnLst>
                <a:rect l="0" t="0" r="r" b="b"/>
                <a:pathLst>
                  <a:path w="24832" h="21600" fill="none" extrusionOk="0">
                    <a:moveTo>
                      <a:pt x="24832" y="0"/>
                    </a:moveTo>
                    <a:cubicBezTo>
                      <a:pt x="24832" y="11929"/>
                      <a:pt x="15161" y="21600"/>
                      <a:pt x="3232" y="21600"/>
                    </a:cubicBezTo>
                    <a:cubicBezTo>
                      <a:pt x="2150" y="21600"/>
                      <a:pt x="1069" y="21518"/>
                      <a:pt x="0" y="21356"/>
                    </a:cubicBezTo>
                  </a:path>
                  <a:path w="24832" h="21600" stroke="0" extrusionOk="0">
                    <a:moveTo>
                      <a:pt x="24832" y="0"/>
                    </a:moveTo>
                    <a:cubicBezTo>
                      <a:pt x="24832" y="11929"/>
                      <a:pt x="15161" y="21600"/>
                      <a:pt x="3232" y="21600"/>
                    </a:cubicBezTo>
                    <a:cubicBezTo>
                      <a:pt x="2150" y="21600"/>
                      <a:pt x="1069" y="21518"/>
                      <a:pt x="0" y="21356"/>
                    </a:cubicBezTo>
                    <a:lnTo>
                      <a:pt x="3232" y="0"/>
                    </a:lnTo>
                    <a:close/>
                  </a:path>
                </a:pathLst>
              </a:custGeom>
              <a:noFill/>
              <a:ln w="12700" cap="rnd">
                <a:solidFill>
                  <a:schemeClr val="tx2"/>
                </a:solidFill>
                <a:round/>
                <a:headEnd/>
                <a:tailEnd/>
              </a:ln>
              <a:effectLst/>
            </p:spPr>
            <p:txBody>
              <a:bodyPr/>
              <a:lstStyle/>
              <a:p>
                <a:endParaRPr lang="en-US" dirty="0"/>
              </a:p>
            </p:txBody>
          </p:sp>
          <p:sp>
            <p:nvSpPr>
              <p:cNvPr id="89" name="Line 169"/>
              <p:cNvSpPr>
                <a:spLocks noChangeShapeType="1"/>
              </p:cNvSpPr>
              <p:nvPr/>
            </p:nvSpPr>
            <p:spPr bwMode="auto">
              <a:xfrm flipH="1" flipV="1">
                <a:off x="3979" y="2779"/>
                <a:ext cx="133" cy="10"/>
              </a:xfrm>
              <a:prstGeom prst="line">
                <a:avLst/>
              </a:prstGeom>
              <a:noFill/>
              <a:ln w="12700">
                <a:solidFill>
                  <a:schemeClr val="tx2"/>
                </a:solidFill>
                <a:round/>
                <a:headEnd/>
                <a:tailEnd/>
              </a:ln>
              <a:effectLst/>
            </p:spPr>
            <p:txBody>
              <a:bodyPr/>
              <a:lstStyle/>
              <a:p>
                <a:endParaRPr lang="en-US" dirty="0"/>
              </a:p>
            </p:txBody>
          </p:sp>
        </p:grpSp>
        <p:sp>
          <p:nvSpPr>
            <p:cNvPr id="90" name="Freeform 3"/>
            <p:cNvSpPr>
              <a:spLocks/>
            </p:cNvSpPr>
            <p:nvPr/>
          </p:nvSpPr>
          <p:spPr bwMode="auto">
            <a:xfrm>
              <a:off x="3808369" y="2647230"/>
              <a:ext cx="1439863" cy="155575"/>
            </a:xfrm>
            <a:custGeom>
              <a:avLst/>
              <a:gdLst/>
              <a:ahLst/>
              <a:cxnLst>
                <a:cxn ang="0">
                  <a:pos x="0" y="98"/>
                </a:cxn>
                <a:cxn ang="0">
                  <a:pos x="499" y="7"/>
                </a:cxn>
                <a:cxn ang="0">
                  <a:pos x="907" y="53"/>
                </a:cxn>
              </a:cxnLst>
              <a:rect l="0" t="0" r="r" b="b"/>
              <a:pathLst>
                <a:path w="907" h="98">
                  <a:moveTo>
                    <a:pt x="0" y="98"/>
                  </a:moveTo>
                  <a:cubicBezTo>
                    <a:pt x="174" y="56"/>
                    <a:pt x="348" y="14"/>
                    <a:pt x="499" y="7"/>
                  </a:cubicBezTo>
                  <a:cubicBezTo>
                    <a:pt x="650" y="0"/>
                    <a:pt x="778" y="26"/>
                    <a:pt x="907" y="53"/>
                  </a:cubicBezTo>
                </a:path>
              </a:pathLst>
            </a:custGeom>
            <a:noFill/>
            <a:ln w="76200" cap="flat" cmpd="sng">
              <a:solidFill>
                <a:schemeClr val="tx1"/>
              </a:solidFill>
              <a:prstDash val="solid"/>
              <a:round/>
              <a:headEnd type="none" w="med" len="med"/>
              <a:tailEnd type="triangle" w="med" len="med"/>
            </a:ln>
            <a:effectLst/>
          </p:spPr>
          <p:txBody>
            <a:bodyPr/>
            <a:lstStyle/>
            <a:p>
              <a:endParaRPr lang="en-US" dirty="0"/>
            </a:p>
          </p:txBody>
        </p:sp>
        <p:grpSp>
          <p:nvGrpSpPr>
            <p:cNvPr id="96" name="Group 95"/>
            <p:cNvGrpSpPr/>
            <p:nvPr/>
          </p:nvGrpSpPr>
          <p:grpSpPr>
            <a:xfrm>
              <a:off x="2250882" y="1969367"/>
              <a:ext cx="1157287" cy="1511300"/>
              <a:chOff x="2033588" y="3119438"/>
              <a:chExt cx="1157287" cy="1511300"/>
            </a:xfrm>
          </p:grpSpPr>
          <p:grpSp>
            <p:nvGrpSpPr>
              <p:cNvPr id="5" name="Group 97"/>
              <p:cNvGrpSpPr>
                <a:grpSpLocks/>
              </p:cNvGrpSpPr>
              <p:nvPr/>
            </p:nvGrpSpPr>
            <p:grpSpPr bwMode="auto">
              <a:xfrm>
                <a:off x="2033588" y="3119438"/>
                <a:ext cx="1157287" cy="1511300"/>
                <a:chOff x="1281" y="1965"/>
                <a:chExt cx="729" cy="952"/>
              </a:xfrm>
            </p:grpSpPr>
            <p:sp>
              <p:nvSpPr>
                <p:cNvPr id="6" name="Freeform 9"/>
                <p:cNvSpPr>
                  <a:spLocks/>
                </p:cNvSpPr>
                <p:nvPr/>
              </p:nvSpPr>
              <p:spPr bwMode="auto">
                <a:xfrm>
                  <a:off x="1293" y="2276"/>
                  <a:ext cx="503" cy="636"/>
                </a:xfrm>
                <a:custGeom>
                  <a:avLst/>
                  <a:gdLst/>
                  <a:ahLst/>
                  <a:cxnLst>
                    <a:cxn ang="0">
                      <a:pos x="0" y="0"/>
                    </a:cxn>
                    <a:cxn ang="0">
                      <a:pos x="8" y="411"/>
                    </a:cxn>
                    <a:cxn ang="0">
                      <a:pos x="585" y="768"/>
                    </a:cxn>
                    <a:cxn ang="0">
                      <a:pos x="0" y="0"/>
                    </a:cxn>
                  </a:cxnLst>
                  <a:rect l="0" t="0" r="r" b="b"/>
                  <a:pathLst>
                    <a:path w="586" h="769">
                      <a:moveTo>
                        <a:pt x="0" y="0"/>
                      </a:moveTo>
                      <a:lnTo>
                        <a:pt x="8" y="411"/>
                      </a:lnTo>
                      <a:lnTo>
                        <a:pt x="585" y="768"/>
                      </a:lnTo>
                      <a:lnTo>
                        <a:pt x="0" y="0"/>
                      </a:lnTo>
                    </a:path>
                  </a:pathLst>
                </a:custGeom>
                <a:gradFill rotWithShape="0">
                  <a:gsLst>
                    <a:gs pos="0">
                      <a:srgbClr val="7FFF00"/>
                    </a:gs>
                    <a:gs pos="100000">
                      <a:srgbClr val="7FFF00">
                        <a:gamma/>
                        <a:shade val="69804"/>
                        <a:invGamma/>
                      </a:srgbClr>
                    </a:gs>
                  </a:gsLst>
                  <a:lin ang="5400000" scaled="1"/>
                </a:gradFill>
                <a:ln w="12700" cap="rnd" cmpd="sng">
                  <a:solidFill>
                    <a:srgbClr val="000000"/>
                  </a:solidFill>
                  <a:prstDash val="solid"/>
                  <a:round/>
                  <a:headEnd type="none" w="med" len="med"/>
                  <a:tailEnd type="none" w="med" len="med"/>
                </a:ln>
                <a:effectLst/>
              </p:spPr>
              <p:txBody>
                <a:bodyPr/>
                <a:lstStyle/>
                <a:p>
                  <a:endParaRPr lang="en-US" dirty="0"/>
                </a:p>
              </p:txBody>
            </p:sp>
            <p:sp>
              <p:nvSpPr>
                <p:cNvPr id="7" name="Freeform 10"/>
                <p:cNvSpPr>
                  <a:spLocks/>
                </p:cNvSpPr>
                <p:nvPr/>
              </p:nvSpPr>
              <p:spPr bwMode="auto">
                <a:xfrm>
                  <a:off x="1795" y="2270"/>
                  <a:ext cx="209" cy="635"/>
                </a:xfrm>
                <a:custGeom>
                  <a:avLst/>
                  <a:gdLst/>
                  <a:ahLst/>
                  <a:cxnLst>
                    <a:cxn ang="0">
                      <a:pos x="235" y="0"/>
                    </a:cxn>
                    <a:cxn ang="0">
                      <a:pos x="0" y="767"/>
                    </a:cxn>
                    <a:cxn ang="0">
                      <a:pos x="243" y="418"/>
                    </a:cxn>
                    <a:cxn ang="0">
                      <a:pos x="235" y="0"/>
                    </a:cxn>
                  </a:cxnLst>
                  <a:rect l="0" t="0" r="r" b="b"/>
                  <a:pathLst>
                    <a:path w="244" h="768">
                      <a:moveTo>
                        <a:pt x="235" y="0"/>
                      </a:moveTo>
                      <a:lnTo>
                        <a:pt x="0" y="767"/>
                      </a:lnTo>
                      <a:lnTo>
                        <a:pt x="243" y="418"/>
                      </a:lnTo>
                      <a:lnTo>
                        <a:pt x="235" y="0"/>
                      </a:lnTo>
                    </a:path>
                  </a:pathLst>
                </a:custGeom>
                <a:gradFill rotWithShape="0">
                  <a:gsLst>
                    <a:gs pos="0">
                      <a:srgbClr val="7FFF00"/>
                    </a:gs>
                    <a:gs pos="100000">
                      <a:srgbClr val="7FFF00">
                        <a:gamma/>
                        <a:shade val="40000"/>
                        <a:invGamma/>
                      </a:srgbClr>
                    </a:gs>
                  </a:gsLst>
                  <a:lin ang="5400000" scaled="1"/>
                </a:gradFill>
                <a:ln w="12700" cap="rnd" cmpd="sng">
                  <a:solidFill>
                    <a:srgbClr val="000000"/>
                  </a:solidFill>
                  <a:prstDash val="solid"/>
                  <a:round/>
                  <a:headEnd type="none" w="med" len="med"/>
                  <a:tailEnd type="none" w="med" len="med"/>
                </a:ln>
                <a:effectLst/>
              </p:spPr>
              <p:txBody>
                <a:bodyPr/>
                <a:lstStyle/>
                <a:p>
                  <a:endParaRPr lang="en-US" dirty="0"/>
                </a:p>
              </p:txBody>
            </p:sp>
            <p:sp>
              <p:nvSpPr>
                <p:cNvPr id="8" name="Freeform 11"/>
                <p:cNvSpPr>
                  <a:spLocks/>
                </p:cNvSpPr>
                <p:nvPr/>
              </p:nvSpPr>
              <p:spPr bwMode="auto">
                <a:xfrm>
                  <a:off x="1293" y="2274"/>
                  <a:ext cx="698" cy="631"/>
                </a:xfrm>
                <a:custGeom>
                  <a:avLst/>
                  <a:gdLst/>
                  <a:ahLst/>
                  <a:cxnLst>
                    <a:cxn ang="0">
                      <a:pos x="0" y="0"/>
                    </a:cxn>
                    <a:cxn ang="0">
                      <a:pos x="813" y="0"/>
                    </a:cxn>
                    <a:cxn ang="0">
                      <a:pos x="581" y="763"/>
                    </a:cxn>
                    <a:cxn ang="0">
                      <a:pos x="0" y="0"/>
                    </a:cxn>
                  </a:cxnLst>
                  <a:rect l="0" t="0" r="r" b="b"/>
                  <a:pathLst>
                    <a:path w="814" h="764">
                      <a:moveTo>
                        <a:pt x="0" y="0"/>
                      </a:moveTo>
                      <a:lnTo>
                        <a:pt x="813" y="0"/>
                      </a:lnTo>
                      <a:lnTo>
                        <a:pt x="581" y="763"/>
                      </a:lnTo>
                      <a:lnTo>
                        <a:pt x="0" y="0"/>
                      </a:lnTo>
                    </a:path>
                  </a:pathLst>
                </a:custGeom>
                <a:gradFill rotWithShape="0">
                  <a:gsLst>
                    <a:gs pos="0">
                      <a:srgbClr val="7FFF00"/>
                    </a:gs>
                    <a:gs pos="100000">
                      <a:srgbClr val="7FFF00">
                        <a:gamma/>
                        <a:shade val="60000"/>
                        <a:invGamma/>
                      </a:srgbClr>
                    </a:gs>
                  </a:gsLst>
                  <a:lin ang="5400000" scaled="1"/>
                </a:gradFill>
                <a:ln w="25400" cap="rnd" cmpd="sng">
                  <a:noFill/>
                  <a:prstDash val="solid"/>
                  <a:round/>
                  <a:headEnd type="none" w="med" len="med"/>
                  <a:tailEnd type="none" w="med" len="med"/>
                </a:ln>
                <a:effectLst/>
              </p:spPr>
              <p:txBody>
                <a:bodyPr/>
                <a:lstStyle/>
                <a:p>
                  <a:endParaRPr lang="en-US" dirty="0"/>
                </a:p>
              </p:txBody>
            </p:sp>
            <p:sp>
              <p:nvSpPr>
                <p:cNvPr id="9" name="Line 12"/>
                <p:cNvSpPr>
                  <a:spLocks noChangeShapeType="1"/>
                </p:cNvSpPr>
                <p:nvPr/>
              </p:nvSpPr>
              <p:spPr bwMode="auto">
                <a:xfrm>
                  <a:off x="1482" y="2000"/>
                  <a:ext cx="14" cy="12"/>
                </a:xfrm>
                <a:prstGeom prst="line">
                  <a:avLst/>
                </a:prstGeom>
                <a:noFill/>
                <a:ln w="12700">
                  <a:solidFill>
                    <a:srgbClr val="000000"/>
                  </a:solidFill>
                  <a:round/>
                  <a:headEnd/>
                  <a:tailEnd/>
                </a:ln>
                <a:effectLst/>
              </p:spPr>
              <p:txBody>
                <a:bodyPr/>
                <a:lstStyle/>
                <a:p>
                  <a:endParaRPr lang="en-US" dirty="0"/>
                </a:p>
              </p:txBody>
            </p:sp>
            <p:sp>
              <p:nvSpPr>
                <p:cNvPr id="10" name="Line 13"/>
                <p:cNvSpPr>
                  <a:spLocks noChangeShapeType="1"/>
                </p:cNvSpPr>
                <p:nvPr/>
              </p:nvSpPr>
              <p:spPr bwMode="auto">
                <a:xfrm>
                  <a:off x="2000" y="2270"/>
                  <a:ext cx="0" cy="6"/>
                </a:xfrm>
                <a:prstGeom prst="line">
                  <a:avLst/>
                </a:prstGeom>
                <a:noFill/>
                <a:ln w="12700">
                  <a:solidFill>
                    <a:srgbClr val="000000"/>
                  </a:solidFill>
                  <a:round/>
                  <a:headEnd/>
                  <a:tailEnd/>
                </a:ln>
                <a:effectLst/>
              </p:spPr>
              <p:txBody>
                <a:bodyPr/>
                <a:lstStyle/>
                <a:p>
                  <a:endParaRPr lang="en-US" dirty="0"/>
                </a:p>
              </p:txBody>
            </p:sp>
            <p:sp>
              <p:nvSpPr>
                <p:cNvPr id="11" name="Freeform 14"/>
                <p:cNvSpPr>
                  <a:spLocks/>
                </p:cNvSpPr>
                <p:nvPr/>
              </p:nvSpPr>
              <p:spPr bwMode="auto">
                <a:xfrm>
                  <a:off x="1293" y="1975"/>
                  <a:ext cx="698" cy="302"/>
                </a:xfrm>
                <a:custGeom>
                  <a:avLst/>
                  <a:gdLst/>
                  <a:ahLst/>
                  <a:cxnLst>
                    <a:cxn ang="0">
                      <a:pos x="236" y="0"/>
                    </a:cxn>
                    <a:cxn ang="0">
                      <a:pos x="813" y="364"/>
                    </a:cxn>
                    <a:cxn ang="0">
                      <a:pos x="0" y="364"/>
                    </a:cxn>
                    <a:cxn ang="0">
                      <a:pos x="236" y="0"/>
                    </a:cxn>
                  </a:cxnLst>
                  <a:rect l="0" t="0" r="r" b="b"/>
                  <a:pathLst>
                    <a:path w="814" h="365">
                      <a:moveTo>
                        <a:pt x="236" y="0"/>
                      </a:moveTo>
                      <a:lnTo>
                        <a:pt x="813" y="364"/>
                      </a:lnTo>
                      <a:lnTo>
                        <a:pt x="0" y="364"/>
                      </a:lnTo>
                      <a:lnTo>
                        <a:pt x="236" y="0"/>
                      </a:lnTo>
                    </a:path>
                  </a:pathLst>
                </a:custGeom>
                <a:solidFill>
                  <a:srgbClr val="99FF33"/>
                </a:solidFill>
                <a:ln w="12700" cap="rnd" cmpd="sng">
                  <a:solidFill>
                    <a:srgbClr val="000000"/>
                  </a:solidFill>
                  <a:prstDash val="solid"/>
                  <a:round/>
                  <a:headEnd type="none" w="med" len="med"/>
                  <a:tailEnd type="none" w="med" len="med"/>
                </a:ln>
                <a:effectLst/>
              </p:spPr>
              <p:txBody>
                <a:bodyPr/>
                <a:lstStyle/>
                <a:p>
                  <a:endParaRPr lang="en-US" dirty="0"/>
                </a:p>
              </p:txBody>
            </p:sp>
            <p:sp>
              <p:nvSpPr>
                <p:cNvPr id="12" name="Line 15"/>
                <p:cNvSpPr>
                  <a:spLocks noChangeShapeType="1"/>
                </p:cNvSpPr>
                <p:nvPr/>
              </p:nvSpPr>
              <p:spPr bwMode="auto">
                <a:xfrm>
                  <a:off x="1362" y="2361"/>
                  <a:ext cx="261" cy="334"/>
                </a:xfrm>
                <a:prstGeom prst="line">
                  <a:avLst/>
                </a:prstGeom>
                <a:noFill/>
                <a:ln w="12700">
                  <a:solidFill>
                    <a:schemeClr val="tx2"/>
                  </a:solidFill>
                  <a:round/>
                  <a:headEnd/>
                  <a:tailEnd/>
                </a:ln>
                <a:effectLst/>
              </p:spPr>
              <p:txBody>
                <a:bodyPr/>
                <a:lstStyle/>
                <a:p>
                  <a:endParaRPr lang="en-US" dirty="0"/>
                </a:p>
              </p:txBody>
            </p:sp>
            <p:sp>
              <p:nvSpPr>
                <p:cNvPr id="13" name="Line 16"/>
                <p:cNvSpPr>
                  <a:spLocks noChangeShapeType="1"/>
                </p:cNvSpPr>
                <p:nvPr/>
              </p:nvSpPr>
              <p:spPr bwMode="auto">
                <a:xfrm flipH="1">
                  <a:off x="1863" y="2373"/>
                  <a:ext cx="102" cy="316"/>
                </a:xfrm>
                <a:prstGeom prst="line">
                  <a:avLst/>
                </a:prstGeom>
                <a:noFill/>
                <a:ln w="12700">
                  <a:solidFill>
                    <a:schemeClr val="tx2"/>
                  </a:solidFill>
                  <a:round/>
                  <a:headEnd/>
                  <a:tailEnd/>
                </a:ln>
                <a:effectLst/>
              </p:spPr>
              <p:txBody>
                <a:bodyPr/>
                <a:lstStyle/>
                <a:p>
                  <a:endParaRPr lang="en-US" dirty="0"/>
                </a:p>
              </p:txBody>
            </p:sp>
            <p:sp>
              <p:nvSpPr>
                <p:cNvPr id="14" name="Oval 17"/>
                <p:cNvSpPr>
                  <a:spLocks noChangeArrowheads="1"/>
                </p:cNvSpPr>
                <p:nvPr/>
              </p:nvSpPr>
              <p:spPr bwMode="auto">
                <a:xfrm>
                  <a:off x="1479" y="1965"/>
                  <a:ext cx="29" cy="28"/>
                </a:xfrm>
                <a:prstGeom prst="ellipse">
                  <a:avLst/>
                </a:prstGeom>
                <a:solidFill>
                  <a:schemeClr val="tx2"/>
                </a:solidFill>
                <a:ln w="12700">
                  <a:solidFill>
                    <a:schemeClr val="tx2"/>
                  </a:solidFill>
                  <a:round/>
                  <a:headEnd/>
                  <a:tailEnd/>
                </a:ln>
                <a:effectLst/>
              </p:spPr>
              <p:txBody>
                <a:bodyPr wrap="none" anchor="ctr"/>
                <a:lstStyle/>
                <a:p>
                  <a:endParaRPr lang="en-US" dirty="0"/>
                </a:p>
              </p:txBody>
            </p:sp>
            <p:sp>
              <p:nvSpPr>
                <p:cNvPr id="15" name="Oval 18"/>
                <p:cNvSpPr>
                  <a:spLocks noChangeArrowheads="1"/>
                </p:cNvSpPr>
                <p:nvPr/>
              </p:nvSpPr>
              <p:spPr bwMode="auto">
                <a:xfrm>
                  <a:off x="1281" y="2261"/>
                  <a:ext cx="35" cy="34"/>
                </a:xfrm>
                <a:prstGeom prst="ellipse">
                  <a:avLst/>
                </a:prstGeom>
                <a:solidFill>
                  <a:schemeClr val="tx2"/>
                </a:solidFill>
                <a:ln w="12700">
                  <a:solidFill>
                    <a:schemeClr val="tx2"/>
                  </a:solidFill>
                  <a:round/>
                  <a:headEnd/>
                  <a:tailEnd/>
                </a:ln>
                <a:effectLst/>
              </p:spPr>
              <p:txBody>
                <a:bodyPr wrap="none" anchor="ctr"/>
                <a:lstStyle/>
                <a:p>
                  <a:endParaRPr lang="en-US" dirty="0"/>
                </a:p>
              </p:txBody>
            </p:sp>
            <p:sp>
              <p:nvSpPr>
                <p:cNvPr id="16" name="Oval 19"/>
                <p:cNvSpPr>
                  <a:spLocks noChangeArrowheads="1"/>
                </p:cNvSpPr>
                <p:nvPr/>
              </p:nvSpPr>
              <p:spPr bwMode="auto">
                <a:xfrm>
                  <a:off x="1980" y="2267"/>
                  <a:ext cx="23" cy="28"/>
                </a:xfrm>
                <a:prstGeom prst="ellipse">
                  <a:avLst/>
                </a:prstGeom>
                <a:solidFill>
                  <a:schemeClr val="tx2"/>
                </a:solidFill>
                <a:ln w="12700">
                  <a:solidFill>
                    <a:schemeClr val="tx2"/>
                  </a:solidFill>
                  <a:round/>
                  <a:headEnd/>
                  <a:tailEnd/>
                </a:ln>
                <a:effectLst/>
              </p:spPr>
              <p:txBody>
                <a:bodyPr wrap="none" anchor="ctr"/>
                <a:lstStyle/>
                <a:p>
                  <a:endParaRPr lang="en-US" dirty="0"/>
                </a:p>
              </p:txBody>
            </p:sp>
            <p:sp>
              <p:nvSpPr>
                <p:cNvPr id="17" name="Oval 20"/>
                <p:cNvSpPr>
                  <a:spLocks noChangeArrowheads="1"/>
                </p:cNvSpPr>
                <p:nvPr/>
              </p:nvSpPr>
              <p:spPr bwMode="auto">
                <a:xfrm>
                  <a:off x="1769" y="2883"/>
                  <a:ext cx="35" cy="34"/>
                </a:xfrm>
                <a:prstGeom prst="ellipse">
                  <a:avLst/>
                </a:prstGeom>
                <a:solidFill>
                  <a:schemeClr val="tx2"/>
                </a:solidFill>
                <a:ln w="12700">
                  <a:solidFill>
                    <a:schemeClr val="tx2"/>
                  </a:solidFill>
                  <a:round/>
                  <a:headEnd/>
                  <a:tailEnd/>
                </a:ln>
                <a:effectLst/>
              </p:spPr>
              <p:txBody>
                <a:bodyPr wrap="none" anchor="ctr"/>
                <a:lstStyle/>
                <a:p>
                  <a:endParaRPr lang="en-US" dirty="0"/>
                </a:p>
              </p:txBody>
            </p:sp>
            <p:sp>
              <p:nvSpPr>
                <p:cNvPr id="18" name="Oval 21"/>
                <p:cNvSpPr>
                  <a:spLocks noChangeArrowheads="1"/>
                </p:cNvSpPr>
                <p:nvPr/>
              </p:nvSpPr>
              <p:spPr bwMode="auto">
                <a:xfrm>
                  <a:off x="1986" y="2594"/>
                  <a:ext cx="24" cy="28"/>
                </a:xfrm>
                <a:prstGeom prst="ellipse">
                  <a:avLst/>
                </a:prstGeom>
                <a:solidFill>
                  <a:schemeClr val="tx2"/>
                </a:solidFill>
                <a:ln w="12700">
                  <a:solidFill>
                    <a:schemeClr val="tx2"/>
                  </a:solidFill>
                  <a:round/>
                  <a:headEnd/>
                  <a:tailEnd/>
                </a:ln>
                <a:effectLst/>
              </p:spPr>
              <p:txBody>
                <a:bodyPr wrap="none" anchor="ctr"/>
                <a:lstStyle/>
                <a:p>
                  <a:endParaRPr lang="en-US" dirty="0"/>
                </a:p>
              </p:txBody>
            </p:sp>
            <p:sp>
              <p:nvSpPr>
                <p:cNvPr id="19" name="Oval 22"/>
                <p:cNvSpPr>
                  <a:spLocks noChangeArrowheads="1"/>
                </p:cNvSpPr>
                <p:nvPr/>
              </p:nvSpPr>
              <p:spPr bwMode="auto">
                <a:xfrm>
                  <a:off x="1288" y="2604"/>
                  <a:ext cx="25" cy="33"/>
                </a:xfrm>
                <a:prstGeom prst="ellipse">
                  <a:avLst/>
                </a:prstGeom>
                <a:solidFill>
                  <a:schemeClr val="tx2"/>
                </a:solidFill>
                <a:ln w="12700">
                  <a:solidFill>
                    <a:schemeClr val="tx2"/>
                  </a:solidFill>
                  <a:round/>
                  <a:headEnd/>
                  <a:tailEnd/>
                </a:ln>
                <a:effectLst/>
              </p:spPr>
              <p:txBody>
                <a:bodyPr wrap="none" anchor="ctr"/>
                <a:lstStyle/>
                <a:p>
                  <a:endParaRPr lang="en-US" dirty="0"/>
                </a:p>
              </p:txBody>
            </p:sp>
          </p:grpSp>
          <p:sp>
            <p:nvSpPr>
              <p:cNvPr id="91" name="Freeform 96"/>
              <p:cNvSpPr>
                <a:spLocks/>
              </p:cNvSpPr>
              <p:nvPr/>
            </p:nvSpPr>
            <p:spPr bwMode="auto">
              <a:xfrm>
                <a:off x="2044700" y="3127375"/>
                <a:ext cx="1108075" cy="479425"/>
              </a:xfrm>
              <a:custGeom>
                <a:avLst/>
                <a:gdLst/>
                <a:ahLst/>
                <a:cxnLst>
                  <a:cxn ang="0">
                    <a:pos x="236" y="0"/>
                  </a:cxn>
                  <a:cxn ang="0">
                    <a:pos x="813" y="364"/>
                  </a:cxn>
                  <a:cxn ang="0">
                    <a:pos x="0" y="364"/>
                  </a:cxn>
                  <a:cxn ang="0">
                    <a:pos x="236" y="0"/>
                  </a:cxn>
                </a:cxnLst>
                <a:rect l="0" t="0" r="r" b="b"/>
                <a:pathLst>
                  <a:path w="814" h="365">
                    <a:moveTo>
                      <a:pt x="236" y="0"/>
                    </a:moveTo>
                    <a:lnTo>
                      <a:pt x="813" y="364"/>
                    </a:lnTo>
                    <a:lnTo>
                      <a:pt x="0" y="364"/>
                    </a:lnTo>
                    <a:lnTo>
                      <a:pt x="236" y="0"/>
                    </a:lnTo>
                  </a:path>
                </a:pathLst>
              </a:custGeom>
              <a:solidFill>
                <a:srgbClr val="FAFD00"/>
              </a:solidFill>
              <a:ln w="12700" cap="rnd" cmpd="sng">
                <a:solidFill>
                  <a:srgbClr val="000000"/>
                </a:solidFill>
                <a:prstDash val="solid"/>
                <a:round/>
                <a:headEnd type="none" w="med" len="med"/>
                <a:tailEnd type="none" w="med" len="med"/>
              </a:ln>
              <a:effectLst/>
            </p:spPr>
            <p:txBody>
              <a:bodyPr/>
              <a:lstStyle/>
              <a:p>
                <a:endParaRPr lang="en-US" dirty="0"/>
              </a:p>
            </p:txBody>
          </p:sp>
        </p:grpSp>
        <p:sp>
          <p:nvSpPr>
            <p:cNvPr id="97" name="TextBox 96"/>
            <p:cNvSpPr txBox="1"/>
            <p:nvPr/>
          </p:nvSpPr>
          <p:spPr>
            <a:xfrm>
              <a:off x="4208731" y="1960775"/>
              <a:ext cx="458779" cy="584775"/>
            </a:xfrm>
            <a:prstGeom prst="rect">
              <a:avLst/>
            </a:prstGeom>
            <a:noFill/>
          </p:spPr>
          <p:txBody>
            <a:bodyPr wrap="none" rtlCol="0">
              <a:spAutoFit/>
            </a:bodyPr>
            <a:lstStyle/>
            <a:p>
              <a:r>
                <a:rPr lang="en-US" sz="3200" dirty="0" smtClean="0">
                  <a:solidFill>
                    <a:schemeClr val="tx1"/>
                  </a:solidFill>
                  <a:latin typeface="cmmi10"/>
                  <a:cs typeface="Arial" pitchFamily="34" charset="0"/>
                </a:rPr>
                <a:t>©</a:t>
              </a:r>
              <a:endParaRPr lang="en-US" sz="3200" dirty="0">
                <a:solidFill>
                  <a:schemeClr val="tx1"/>
                </a:solidFill>
                <a:latin typeface="cmmi10"/>
                <a:cs typeface="Arial" pitchFamily="34" charset="0"/>
              </a:endParaRPr>
            </a:p>
          </p:txBody>
        </p:sp>
        <p:sp>
          <p:nvSpPr>
            <p:cNvPr id="100" name="TextBox 99"/>
            <p:cNvSpPr txBox="1"/>
            <p:nvPr/>
          </p:nvSpPr>
          <p:spPr>
            <a:xfrm>
              <a:off x="1312219" y="2443458"/>
              <a:ext cx="511679" cy="584775"/>
            </a:xfrm>
            <a:prstGeom prst="rect">
              <a:avLst/>
            </a:prstGeom>
            <a:noFill/>
          </p:spPr>
          <p:txBody>
            <a:bodyPr wrap="none" rtlCol="0">
              <a:spAutoFit/>
            </a:bodyPr>
            <a:lstStyle/>
            <a:p>
              <a:r>
                <a:rPr lang="en-US" sz="3200" dirty="0" smtClean="0">
                  <a:solidFill>
                    <a:schemeClr val="tx1"/>
                  </a:solidFill>
                  <a:latin typeface="cmsy10"/>
                  <a:cs typeface="Arial" pitchFamily="34" charset="0"/>
                </a:rPr>
                <a:t>A</a:t>
              </a:r>
              <a:endParaRPr lang="en-US" sz="3200" dirty="0">
                <a:solidFill>
                  <a:schemeClr val="tx1"/>
                </a:solidFill>
                <a:latin typeface="cmsy10"/>
                <a:cs typeface="Arial" pitchFamily="34" charset="0"/>
              </a:endParaRPr>
            </a:p>
          </p:txBody>
        </p:sp>
        <p:sp>
          <p:nvSpPr>
            <p:cNvPr id="101" name="TextBox 100"/>
            <p:cNvSpPr txBox="1"/>
            <p:nvPr/>
          </p:nvSpPr>
          <p:spPr>
            <a:xfrm>
              <a:off x="7793513" y="2443458"/>
              <a:ext cx="453970" cy="584775"/>
            </a:xfrm>
            <a:prstGeom prst="rect">
              <a:avLst/>
            </a:prstGeom>
            <a:noFill/>
          </p:spPr>
          <p:txBody>
            <a:bodyPr wrap="none" rtlCol="0">
              <a:spAutoFit/>
            </a:bodyPr>
            <a:lstStyle/>
            <a:p>
              <a:r>
                <a:rPr lang="en-US" sz="3200" dirty="0" smtClean="0">
                  <a:solidFill>
                    <a:schemeClr val="tx1"/>
                  </a:solidFill>
                  <a:latin typeface="cmsy10"/>
                  <a:cs typeface="Arial" pitchFamily="34" charset="0"/>
                </a:rPr>
                <a:t>B</a:t>
              </a:r>
              <a:endParaRPr lang="en-US" sz="3200" dirty="0">
                <a:solidFill>
                  <a:schemeClr val="tx1"/>
                </a:solidFill>
                <a:latin typeface="cmsy10"/>
                <a:cs typeface="Arial" pitchFamily="34" charset="0"/>
              </a:endParaRPr>
            </a:p>
          </p:txBody>
        </p:sp>
      </p:grpSp>
      <p:sp>
        <p:nvSpPr>
          <p:cNvPr id="105" name="Text Box 122"/>
          <p:cNvSpPr txBox="1">
            <a:spLocks noChangeArrowheads="1"/>
          </p:cNvSpPr>
          <p:nvPr/>
        </p:nvSpPr>
        <p:spPr bwMode="auto">
          <a:xfrm>
            <a:off x="246137" y="3805135"/>
            <a:ext cx="8651727" cy="646331"/>
          </a:xfrm>
          <a:prstGeom prst="rect">
            <a:avLst/>
          </a:prstGeom>
          <a:solidFill>
            <a:schemeClr val="bg1">
              <a:alpha val="89999"/>
            </a:schemeClr>
          </a:solidFill>
          <a:ln w="38100" algn="ctr">
            <a:solidFill>
              <a:schemeClr val="accent6"/>
            </a:solidFill>
            <a:miter lim="800000"/>
            <a:headEnd/>
            <a:tailEnd/>
          </a:ln>
          <a:effectLst>
            <a:outerShdw blurRad="50800" dist="38100" dir="2700000" algn="tl" rotWithShape="0">
              <a:prstClr val="black">
                <a:alpha val="40000"/>
              </a:prstClr>
            </a:outerShdw>
          </a:effectLst>
        </p:spPr>
        <p:txBody>
          <a:bodyPr wrap="none">
            <a:spAutoFit/>
          </a:bodyPr>
          <a:lstStyle/>
          <a:p>
            <a:r>
              <a:rPr lang="en-US" sz="3600" dirty="0" smtClean="0">
                <a:latin typeface="Arial" pitchFamily="34" charset="0"/>
                <a:cs typeface="Arial" pitchFamily="34" charset="0"/>
              </a:rPr>
              <a:t>for </a:t>
            </a:r>
            <a:r>
              <a:rPr lang="en-US" sz="3600" dirty="0" smtClean="0">
                <a:solidFill>
                  <a:schemeClr val="tx1"/>
                </a:solidFill>
                <a:latin typeface="cmmi10"/>
                <a:cs typeface="Arial" pitchFamily="34" charset="0"/>
              </a:rPr>
              <a:t>¾</a:t>
            </a:r>
            <a:r>
              <a:rPr lang="en-US" sz="3600" dirty="0" smtClean="0">
                <a:latin typeface="Arial" pitchFamily="34" charset="0"/>
                <a:cs typeface="Arial" pitchFamily="34" charset="0"/>
              </a:rPr>
              <a:t> </a:t>
            </a:r>
            <a:r>
              <a:rPr lang="en-US" sz="3600" dirty="0" smtClean="0">
                <a:latin typeface="cmsy10"/>
                <a:cs typeface="Arial" pitchFamily="34" charset="0"/>
              </a:rPr>
              <a:t>2</a:t>
            </a:r>
            <a:r>
              <a:rPr lang="en-US" sz="3600" dirty="0" smtClean="0">
                <a:latin typeface="Arial" pitchFamily="34" charset="0"/>
                <a:cs typeface="Arial" pitchFamily="34" charset="0"/>
              </a:rPr>
              <a:t> </a:t>
            </a:r>
            <a:r>
              <a:rPr lang="en-US" sz="3600" dirty="0" smtClean="0">
                <a:solidFill>
                  <a:schemeClr val="tx1"/>
                </a:solidFill>
                <a:latin typeface="cmsy10"/>
                <a:cs typeface="Arial" pitchFamily="34" charset="0"/>
              </a:rPr>
              <a:t>A</a:t>
            </a:r>
            <a:r>
              <a:rPr lang="en-US" sz="3600" dirty="0" smtClean="0">
                <a:latin typeface="Arial" pitchFamily="34" charset="0"/>
                <a:cs typeface="Arial" pitchFamily="34" charset="0"/>
              </a:rPr>
              <a:t>, </a:t>
            </a:r>
            <a:r>
              <a:rPr lang="en-US" sz="3600" dirty="0" smtClean="0">
                <a:solidFill>
                  <a:schemeClr val="tx1"/>
                </a:solidFill>
                <a:latin typeface="cmmi10"/>
                <a:cs typeface="Arial" pitchFamily="34" charset="0"/>
              </a:rPr>
              <a:t>©</a:t>
            </a:r>
            <a:r>
              <a:rPr lang="en-US" sz="3600" dirty="0" smtClean="0">
                <a:solidFill>
                  <a:schemeClr val="tx1"/>
                </a:solidFill>
                <a:latin typeface="Arial" pitchFamily="34" charset="0"/>
                <a:cs typeface="Arial" pitchFamily="34" charset="0"/>
              </a:rPr>
              <a:t>(</a:t>
            </a:r>
            <a:r>
              <a:rPr lang="en-US" sz="3600" dirty="0" smtClean="0">
                <a:solidFill>
                  <a:schemeClr val="tx1"/>
                </a:solidFill>
                <a:latin typeface="cmmi10"/>
                <a:cs typeface="Arial" pitchFamily="34" charset="0"/>
              </a:rPr>
              <a:t>¾</a:t>
            </a:r>
            <a:r>
              <a:rPr lang="en-US" sz="3600" dirty="0" smtClean="0">
                <a:solidFill>
                  <a:schemeClr val="tx1"/>
                </a:solidFill>
                <a:latin typeface="Arial" pitchFamily="34" charset="0"/>
                <a:cs typeface="Arial" pitchFamily="34" charset="0"/>
              </a:rPr>
              <a:t>)</a:t>
            </a:r>
            <a:r>
              <a:rPr lang="en-US" sz="3600" dirty="0">
                <a:latin typeface="Arial" pitchFamily="34" charset="0"/>
                <a:cs typeface="Arial" pitchFamily="34" charset="0"/>
              </a:rPr>
              <a:t> </a:t>
            </a:r>
            <a:r>
              <a:rPr lang="en-US" sz="3600" dirty="0" smtClean="0">
                <a:latin typeface="Arial" pitchFamily="34" charset="0"/>
                <a:cs typeface="Arial" pitchFamily="34" charset="0"/>
              </a:rPr>
              <a:t>is pure of dimension </a:t>
            </a:r>
            <a:r>
              <a:rPr lang="en-US" sz="3600" dirty="0" smtClean="0">
                <a:solidFill>
                  <a:schemeClr val="tx1"/>
                </a:solidFill>
                <a:latin typeface="Arial" pitchFamily="34" charset="0"/>
                <a:cs typeface="Arial" pitchFamily="34" charset="0"/>
              </a:rPr>
              <a:t>dim</a:t>
            </a:r>
            <a:r>
              <a:rPr lang="en-US" sz="3600" dirty="0" smtClean="0">
                <a:latin typeface="Arial" pitchFamily="34" charset="0"/>
                <a:cs typeface="Arial" pitchFamily="34" charset="0"/>
              </a:rPr>
              <a:t> </a:t>
            </a:r>
            <a:r>
              <a:rPr lang="en-US" sz="3600" dirty="0" smtClean="0">
                <a:solidFill>
                  <a:schemeClr val="tx1"/>
                </a:solidFill>
                <a:latin typeface="cmmi10"/>
                <a:cs typeface="Arial" pitchFamily="34" charset="0"/>
              </a:rPr>
              <a:t>¾</a:t>
            </a:r>
          </a:p>
        </p:txBody>
      </p:sp>
    </p:spTree>
    <p:extLst>
      <p:ext uri="{BB962C8B-B14F-4D97-AF65-F5344CB8AC3E}">
        <p14:creationId xmlns:p14="http://schemas.microsoft.com/office/powerpoint/2010/main" val="22162926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Text Box 122"/>
          <p:cNvSpPr txBox="1">
            <a:spLocks noChangeArrowheads="1"/>
          </p:cNvSpPr>
          <p:nvPr/>
        </p:nvSpPr>
        <p:spPr bwMode="auto">
          <a:xfrm>
            <a:off x="293348" y="3453679"/>
            <a:ext cx="5123518" cy="707886"/>
          </a:xfrm>
          <a:prstGeom prst="rect">
            <a:avLst/>
          </a:prstGeom>
          <a:solidFill>
            <a:schemeClr val="bg1">
              <a:alpha val="89999"/>
            </a:schemeClr>
          </a:solidFill>
          <a:ln w="38100" algn="ctr">
            <a:solidFill>
              <a:schemeClr val="tx1"/>
            </a:solidFill>
            <a:miter lim="800000"/>
            <a:headEnd/>
            <a:tailEnd/>
          </a:ln>
          <a:effectLst>
            <a:outerShdw blurRad="50800" dist="38100" dir="2700000" algn="tl" rotWithShape="0">
              <a:prstClr val="black">
                <a:alpha val="40000"/>
              </a:prstClr>
            </a:outerShdw>
          </a:effectLst>
        </p:spPr>
        <p:txBody>
          <a:bodyPr wrap="none">
            <a:spAutoFit/>
          </a:bodyPr>
          <a:lstStyle/>
          <a:p>
            <a:r>
              <a:rPr lang="en-US" sz="4000" dirty="0" smtClean="0">
                <a:latin typeface="Arial" pitchFamily="34" charset="0"/>
                <a:cs typeface="Arial" pitchFamily="34" charset="0"/>
              </a:rPr>
              <a:t>given </a:t>
            </a:r>
            <a:r>
              <a:rPr lang="en-US" sz="4000" i="1" dirty="0" smtClean="0">
                <a:latin typeface="Arial" pitchFamily="34" charset="0"/>
                <a:cs typeface="Arial" pitchFamily="34" charset="0"/>
              </a:rPr>
              <a:t>strict</a:t>
            </a:r>
            <a:r>
              <a:rPr lang="en-US" sz="4000" dirty="0" smtClean="0">
                <a:latin typeface="Arial" pitchFamily="34" charset="0"/>
                <a:cs typeface="Arial" pitchFamily="34" charset="0"/>
              </a:rPr>
              <a:t> </a:t>
            </a:r>
            <a:r>
              <a:rPr lang="en-US" sz="4000" dirty="0" smtClean="0">
                <a:solidFill>
                  <a:schemeClr val="tx1"/>
                </a:solidFill>
                <a:latin typeface="cmmi10"/>
                <a:cs typeface="Arial" pitchFamily="34" charset="0"/>
              </a:rPr>
              <a:t>©</a:t>
            </a:r>
            <a:r>
              <a:rPr lang="en-US" sz="4000" dirty="0" smtClean="0">
                <a:solidFill>
                  <a:schemeClr val="tx1"/>
                </a:solidFill>
                <a:latin typeface="Arial" pitchFamily="34" charset="0"/>
                <a:cs typeface="Arial" pitchFamily="34" charset="0"/>
              </a:rPr>
              <a:t>: </a:t>
            </a:r>
            <a:r>
              <a:rPr lang="en-US" sz="4000" dirty="0" smtClean="0">
                <a:solidFill>
                  <a:schemeClr val="tx1"/>
                </a:solidFill>
                <a:latin typeface="cmsy10"/>
                <a:cs typeface="Arial" pitchFamily="34" charset="0"/>
              </a:rPr>
              <a:t>A</a:t>
            </a:r>
            <a:r>
              <a:rPr lang="en-US" sz="4000" dirty="0" smtClean="0">
                <a:solidFill>
                  <a:schemeClr val="tx1"/>
                </a:solidFill>
                <a:latin typeface="Arial" pitchFamily="34" charset="0"/>
                <a:cs typeface="Arial" pitchFamily="34" charset="0"/>
              </a:rPr>
              <a:t> </a:t>
            </a:r>
            <a:r>
              <a:rPr lang="en-US" sz="4000" dirty="0" smtClean="0">
                <a:solidFill>
                  <a:schemeClr val="tx1"/>
                </a:solidFill>
                <a:latin typeface="cmsy10"/>
                <a:cs typeface="Arial" pitchFamily="34" charset="0"/>
              </a:rPr>
              <a:t>!</a:t>
            </a:r>
            <a:r>
              <a:rPr lang="en-US" sz="4000" dirty="0" smtClean="0">
                <a:solidFill>
                  <a:schemeClr val="tx1"/>
                </a:solidFill>
                <a:latin typeface="Arial" pitchFamily="34" charset="0"/>
                <a:cs typeface="Arial" pitchFamily="34" charset="0"/>
              </a:rPr>
              <a:t> 2</a:t>
            </a:r>
            <a:r>
              <a:rPr lang="en-US" sz="4000" baseline="30000" dirty="0" smtClean="0">
                <a:solidFill>
                  <a:schemeClr val="tx1"/>
                </a:solidFill>
                <a:latin typeface="cmsy10"/>
                <a:cs typeface="Arial" pitchFamily="34" charset="0"/>
              </a:rPr>
              <a:t>B</a:t>
            </a:r>
          </a:p>
        </p:txBody>
      </p:sp>
      <p:sp>
        <p:nvSpPr>
          <p:cNvPr id="2" name="Title 1"/>
          <p:cNvSpPr>
            <a:spLocks noGrp="1"/>
          </p:cNvSpPr>
          <p:nvPr>
            <p:ph type="title"/>
          </p:nvPr>
        </p:nvSpPr>
        <p:spPr/>
        <p:txBody>
          <a:bodyPr/>
          <a:lstStyle/>
          <a:p>
            <a:r>
              <a:rPr lang="en-US" dirty="0" smtClean="0"/>
              <a:t>Carrier of a Simplex</a:t>
            </a:r>
            <a:endParaRPr lang="en-US" dirty="0"/>
          </a:p>
        </p:txBody>
      </p:sp>
      <p:sp>
        <p:nvSpPr>
          <p:cNvPr id="4" name="Slide Number Placeholder 3"/>
          <p:cNvSpPr>
            <a:spLocks noGrp="1"/>
          </p:cNvSpPr>
          <p:nvPr>
            <p:ph type="sldNum" sz="quarter" idx="12"/>
          </p:nvPr>
        </p:nvSpPr>
        <p:spPr/>
        <p:txBody>
          <a:bodyPr/>
          <a:lstStyle/>
          <a:p>
            <a:fld id="{E43608CE-920D-4F6F-98C9-0491388AB413}" type="slidenum">
              <a:rPr lang="en-US" smtClean="0"/>
              <a:pPr/>
              <a:t>72</a:t>
            </a:fld>
            <a:endParaRPr lang="en-US" dirty="0"/>
          </a:p>
        </p:txBody>
      </p:sp>
      <p:sp>
        <p:nvSpPr>
          <p:cNvPr id="95" name="Footer Placeholder 94"/>
          <p:cNvSpPr>
            <a:spLocks noGrp="1"/>
          </p:cNvSpPr>
          <p:nvPr>
            <p:ph type="ftr" sz="quarter" idx="11"/>
          </p:nvPr>
        </p:nvSpPr>
        <p:spPr/>
        <p:txBody>
          <a:bodyPr/>
          <a:lstStyle/>
          <a:p>
            <a:r>
              <a:rPr lang="en-US" dirty="0" smtClean="0"/>
              <a:t>Distributed Computing through Combinatorial Topology</a:t>
            </a:r>
            <a:endParaRPr lang="en-US" dirty="0"/>
          </a:p>
        </p:txBody>
      </p:sp>
      <p:grpSp>
        <p:nvGrpSpPr>
          <p:cNvPr id="3" name="Group 2"/>
          <p:cNvGrpSpPr/>
          <p:nvPr/>
        </p:nvGrpSpPr>
        <p:grpSpPr>
          <a:xfrm>
            <a:off x="1343357" y="1960775"/>
            <a:ext cx="6935264" cy="1519892"/>
            <a:chOff x="1312219" y="1960775"/>
            <a:chExt cx="6935264" cy="1519892"/>
          </a:xfrm>
        </p:grpSpPr>
        <p:grpSp>
          <p:nvGrpSpPr>
            <p:cNvPr id="20" name="Group 100"/>
            <p:cNvGrpSpPr>
              <a:grpSpLocks/>
            </p:cNvGrpSpPr>
            <p:nvPr/>
          </p:nvGrpSpPr>
          <p:grpSpPr bwMode="auto">
            <a:xfrm>
              <a:off x="5648432" y="2110655"/>
              <a:ext cx="1909763" cy="1228725"/>
              <a:chOff x="3725" y="2082"/>
              <a:chExt cx="1203" cy="774"/>
            </a:xfrm>
          </p:grpSpPr>
          <p:sp>
            <p:nvSpPr>
              <p:cNvPr id="21" name="Freeform 101"/>
              <p:cNvSpPr>
                <a:spLocks/>
              </p:cNvSpPr>
              <p:nvPr/>
            </p:nvSpPr>
            <p:spPr bwMode="auto">
              <a:xfrm>
                <a:off x="4033" y="2139"/>
                <a:ext cx="171" cy="177"/>
              </a:xfrm>
              <a:custGeom>
                <a:avLst/>
                <a:gdLst/>
                <a:ahLst/>
                <a:cxnLst>
                  <a:cxn ang="0">
                    <a:pos x="0" y="0"/>
                  </a:cxn>
                  <a:cxn ang="0">
                    <a:pos x="15" y="0"/>
                  </a:cxn>
                  <a:cxn ang="0">
                    <a:pos x="38" y="8"/>
                  </a:cxn>
                  <a:cxn ang="0">
                    <a:pos x="61" y="15"/>
                  </a:cxn>
                  <a:cxn ang="0">
                    <a:pos x="76" y="30"/>
                  </a:cxn>
                  <a:cxn ang="0">
                    <a:pos x="99" y="46"/>
                  </a:cxn>
                  <a:cxn ang="0">
                    <a:pos x="114" y="61"/>
                  </a:cxn>
                  <a:cxn ang="0">
                    <a:pos x="129" y="76"/>
                  </a:cxn>
                  <a:cxn ang="0">
                    <a:pos x="145" y="99"/>
                  </a:cxn>
                  <a:cxn ang="0">
                    <a:pos x="160" y="114"/>
                  </a:cxn>
                  <a:cxn ang="0">
                    <a:pos x="168" y="129"/>
                  </a:cxn>
                  <a:cxn ang="0">
                    <a:pos x="183" y="152"/>
                  </a:cxn>
                  <a:cxn ang="0">
                    <a:pos x="183" y="175"/>
                  </a:cxn>
                  <a:cxn ang="0">
                    <a:pos x="190" y="190"/>
                  </a:cxn>
                  <a:cxn ang="0">
                    <a:pos x="198" y="213"/>
                  </a:cxn>
                </a:cxnLst>
                <a:rect l="0" t="0" r="r" b="b"/>
                <a:pathLst>
                  <a:path w="199" h="214">
                    <a:moveTo>
                      <a:pt x="0" y="0"/>
                    </a:moveTo>
                    <a:lnTo>
                      <a:pt x="15" y="0"/>
                    </a:lnTo>
                    <a:lnTo>
                      <a:pt x="38" y="8"/>
                    </a:lnTo>
                    <a:lnTo>
                      <a:pt x="61" y="15"/>
                    </a:lnTo>
                    <a:lnTo>
                      <a:pt x="76" y="30"/>
                    </a:lnTo>
                    <a:lnTo>
                      <a:pt x="99" y="46"/>
                    </a:lnTo>
                    <a:lnTo>
                      <a:pt x="114" y="61"/>
                    </a:lnTo>
                    <a:lnTo>
                      <a:pt x="129" y="76"/>
                    </a:lnTo>
                    <a:lnTo>
                      <a:pt x="145" y="99"/>
                    </a:lnTo>
                    <a:lnTo>
                      <a:pt x="160" y="114"/>
                    </a:lnTo>
                    <a:lnTo>
                      <a:pt x="168" y="129"/>
                    </a:lnTo>
                    <a:lnTo>
                      <a:pt x="183" y="152"/>
                    </a:lnTo>
                    <a:lnTo>
                      <a:pt x="183" y="175"/>
                    </a:lnTo>
                    <a:lnTo>
                      <a:pt x="190" y="190"/>
                    </a:lnTo>
                    <a:lnTo>
                      <a:pt x="198" y="213"/>
                    </a:lnTo>
                  </a:path>
                </a:pathLst>
              </a:custGeom>
              <a:noFill/>
              <a:ln w="12700" cap="rnd" cmpd="sng">
                <a:solidFill>
                  <a:srgbClr val="000000"/>
                </a:solidFill>
                <a:prstDash val="solid"/>
                <a:round/>
                <a:headEnd type="none" w="med" len="med"/>
                <a:tailEnd type="none" w="med" len="med"/>
              </a:ln>
              <a:effectLst/>
            </p:spPr>
            <p:txBody>
              <a:bodyPr/>
              <a:lstStyle/>
              <a:p>
                <a:endParaRPr lang="en-US" dirty="0"/>
              </a:p>
            </p:txBody>
          </p:sp>
          <p:sp>
            <p:nvSpPr>
              <p:cNvPr id="22" name="Oval 102"/>
              <p:cNvSpPr>
                <a:spLocks noChangeArrowheads="1"/>
              </p:cNvSpPr>
              <p:nvPr/>
            </p:nvSpPr>
            <p:spPr bwMode="auto">
              <a:xfrm>
                <a:off x="3978" y="2670"/>
                <a:ext cx="26" cy="31"/>
              </a:xfrm>
              <a:prstGeom prst="ellipse">
                <a:avLst/>
              </a:prstGeom>
              <a:noFill/>
              <a:ln w="12700">
                <a:solidFill>
                  <a:srgbClr val="000000"/>
                </a:solidFill>
                <a:round/>
                <a:headEnd/>
                <a:tailEnd/>
              </a:ln>
              <a:effectLst/>
            </p:spPr>
            <p:txBody>
              <a:bodyPr wrap="none" anchor="ctr"/>
              <a:lstStyle/>
              <a:p>
                <a:endParaRPr lang="en-US" dirty="0"/>
              </a:p>
            </p:txBody>
          </p:sp>
          <p:sp>
            <p:nvSpPr>
              <p:cNvPr id="23" name="Oval 103"/>
              <p:cNvSpPr>
                <a:spLocks noChangeArrowheads="1"/>
              </p:cNvSpPr>
              <p:nvPr/>
            </p:nvSpPr>
            <p:spPr bwMode="auto">
              <a:xfrm>
                <a:off x="3803" y="2481"/>
                <a:ext cx="32" cy="32"/>
              </a:xfrm>
              <a:prstGeom prst="ellipse">
                <a:avLst/>
              </a:prstGeom>
              <a:solidFill>
                <a:schemeClr val="tx2"/>
              </a:solidFill>
              <a:ln w="12700">
                <a:solidFill>
                  <a:srgbClr val="000000"/>
                </a:solidFill>
                <a:round/>
                <a:headEnd/>
                <a:tailEnd/>
              </a:ln>
              <a:effectLst/>
            </p:spPr>
            <p:txBody>
              <a:bodyPr wrap="none" anchor="ctr"/>
              <a:lstStyle/>
              <a:p>
                <a:endParaRPr lang="en-US" dirty="0"/>
              </a:p>
            </p:txBody>
          </p:sp>
          <p:sp>
            <p:nvSpPr>
              <p:cNvPr id="24" name="Oval 104"/>
              <p:cNvSpPr>
                <a:spLocks noChangeArrowheads="1"/>
              </p:cNvSpPr>
              <p:nvPr/>
            </p:nvSpPr>
            <p:spPr bwMode="auto">
              <a:xfrm>
                <a:off x="4252" y="2733"/>
                <a:ext cx="32" cy="38"/>
              </a:xfrm>
              <a:prstGeom prst="ellipse">
                <a:avLst/>
              </a:prstGeom>
              <a:noFill/>
              <a:ln w="12700">
                <a:solidFill>
                  <a:srgbClr val="000000"/>
                </a:solidFill>
                <a:round/>
                <a:headEnd/>
                <a:tailEnd/>
              </a:ln>
              <a:effectLst/>
            </p:spPr>
            <p:txBody>
              <a:bodyPr wrap="none" anchor="ctr"/>
              <a:lstStyle/>
              <a:p>
                <a:endParaRPr lang="en-US" dirty="0"/>
              </a:p>
            </p:txBody>
          </p:sp>
          <p:sp>
            <p:nvSpPr>
              <p:cNvPr id="25" name="Oval 105"/>
              <p:cNvSpPr>
                <a:spLocks noChangeArrowheads="1"/>
              </p:cNvSpPr>
              <p:nvPr/>
            </p:nvSpPr>
            <p:spPr bwMode="auto">
              <a:xfrm>
                <a:off x="3725" y="2092"/>
                <a:ext cx="1196" cy="760"/>
              </a:xfrm>
              <a:prstGeom prst="ellipse">
                <a:avLst/>
              </a:prstGeom>
              <a:gradFill rotWithShape="0">
                <a:gsLst>
                  <a:gs pos="0">
                    <a:srgbClr val="7FFF00">
                      <a:gamma/>
                      <a:shade val="0"/>
                      <a:invGamma/>
                    </a:srgbClr>
                  </a:gs>
                  <a:gs pos="100000">
                    <a:srgbClr val="7FFF00"/>
                  </a:gs>
                </a:gsLst>
                <a:path path="shape">
                  <a:fillToRect l="50000" t="50000" r="50000" b="50000"/>
                </a:path>
              </a:gradFill>
              <a:ln w="12700">
                <a:solidFill>
                  <a:schemeClr val="tx2"/>
                </a:solidFill>
                <a:round/>
                <a:headEnd/>
                <a:tailEnd/>
              </a:ln>
              <a:effectLst/>
            </p:spPr>
            <p:txBody>
              <a:bodyPr wrap="none" anchor="ctr"/>
              <a:lstStyle/>
              <a:p>
                <a:endParaRPr lang="en-US" dirty="0"/>
              </a:p>
            </p:txBody>
          </p:sp>
          <p:sp>
            <p:nvSpPr>
              <p:cNvPr id="26" name="Oval 106"/>
              <p:cNvSpPr>
                <a:spLocks noChangeArrowheads="1"/>
              </p:cNvSpPr>
              <p:nvPr/>
            </p:nvSpPr>
            <p:spPr bwMode="auto">
              <a:xfrm>
                <a:off x="3767" y="2120"/>
                <a:ext cx="1106" cy="679"/>
              </a:xfrm>
              <a:prstGeom prst="ellipse">
                <a:avLst/>
              </a:prstGeom>
              <a:gradFill rotWithShape="0">
                <a:gsLst>
                  <a:gs pos="0">
                    <a:srgbClr val="7FFF00">
                      <a:gamma/>
                      <a:shade val="29804"/>
                      <a:invGamma/>
                    </a:srgbClr>
                  </a:gs>
                  <a:gs pos="100000">
                    <a:srgbClr val="7FFF00"/>
                  </a:gs>
                </a:gsLst>
                <a:path path="shape">
                  <a:fillToRect l="50000" t="50000" r="50000" b="50000"/>
                </a:path>
              </a:gradFill>
              <a:ln w="12700">
                <a:noFill/>
                <a:round/>
                <a:headEnd/>
                <a:tailEnd/>
              </a:ln>
              <a:effectLst/>
            </p:spPr>
            <p:txBody>
              <a:bodyPr wrap="none" anchor="ctr"/>
              <a:lstStyle/>
              <a:p>
                <a:endParaRPr lang="en-US" dirty="0"/>
              </a:p>
            </p:txBody>
          </p:sp>
          <p:sp>
            <p:nvSpPr>
              <p:cNvPr id="27" name="Freeform 107"/>
              <p:cNvSpPr>
                <a:spLocks/>
              </p:cNvSpPr>
              <p:nvPr/>
            </p:nvSpPr>
            <p:spPr bwMode="auto">
              <a:xfrm>
                <a:off x="4274" y="2604"/>
                <a:ext cx="47" cy="246"/>
              </a:xfrm>
              <a:custGeom>
                <a:avLst/>
                <a:gdLst/>
                <a:ahLst/>
                <a:cxnLst>
                  <a:cxn ang="0">
                    <a:pos x="39" y="0"/>
                  </a:cxn>
                  <a:cxn ang="0">
                    <a:pos x="23" y="38"/>
                  </a:cxn>
                  <a:cxn ang="0">
                    <a:pos x="8" y="76"/>
                  </a:cxn>
                  <a:cxn ang="0">
                    <a:pos x="0" y="114"/>
                  </a:cxn>
                  <a:cxn ang="0">
                    <a:pos x="0" y="160"/>
                  </a:cxn>
                  <a:cxn ang="0">
                    <a:pos x="0" y="198"/>
                  </a:cxn>
                  <a:cxn ang="0">
                    <a:pos x="8" y="236"/>
                  </a:cxn>
                  <a:cxn ang="0">
                    <a:pos x="23" y="267"/>
                  </a:cxn>
                  <a:cxn ang="0">
                    <a:pos x="54" y="297"/>
                  </a:cxn>
                </a:cxnLst>
                <a:rect l="0" t="0" r="r" b="b"/>
                <a:pathLst>
                  <a:path w="55" h="298">
                    <a:moveTo>
                      <a:pt x="39" y="0"/>
                    </a:moveTo>
                    <a:lnTo>
                      <a:pt x="23" y="38"/>
                    </a:lnTo>
                    <a:lnTo>
                      <a:pt x="8" y="76"/>
                    </a:lnTo>
                    <a:lnTo>
                      <a:pt x="0" y="114"/>
                    </a:lnTo>
                    <a:lnTo>
                      <a:pt x="0" y="160"/>
                    </a:lnTo>
                    <a:lnTo>
                      <a:pt x="0" y="198"/>
                    </a:lnTo>
                    <a:lnTo>
                      <a:pt x="8" y="236"/>
                    </a:lnTo>
                    <a:lnTo>
                      <a:pt x="23" y="267"/>
                    </a:lnTo>
                    <a:lnTo>
                      <a:pt x="54" y="297"/>
                    </a:lnTo>
                  </a:path>
                </a:pathLst>
              </a:custGeom>
              <a:noFill/>
              <a:ln w="12700" cap="rnd" cmpd="sng">
                <a:solidFill>
                  <a:srgbClr val="000000"/>
                </a:solidFill>
                <a:prstDash val="solid"/>
                <a:round/>
                <a:headEnd type="none" w="med" len="med"/>
                <a:tailEnd type="none" w="med" len="med"/>
              </a:ln>
              <a:effectLst/>
            </p:spPr>
            <p:txBody>
              <a:bodyPr/>
              <a:lstStyle/>
              <a:p>
                <a:endParaRPr lang="en-US" dirty="0"/>
              </a:p>
            </p:txBody>
          </p:sp>
          <p:sp>
            <p:nvSpPr>
              <p:cNvPr id="28" name="Freeform 108"/>
              <p:cNvSpPr>
                <a:spLocks/>
              </p:cNvSpPr>
              <p:nvPr/>
            </p:nvSpPr>
            <p:spPr bwMode="auto">
              <a:xfrm>
                <a:off x="3968" y="2566"/>
                <a:ext cx="164" cy="209"/>
              </a:xfrm>
              <a:custGeom>
                <a:avLst/>
                <a:gdLst/>
                <a:ahLst/>
                <a:cxnLst>
                  <a:cxn ang="0">
                    <a:pos x="190" y="0"/>
                  </a:cxn>
                  <a:cxn ang="0">
                    <a:pos x="152" y="15"/>
                  </a:cxn>
                  <a:cxn ang="0">
                    <a:pos x="114" y="38"/>
                  </a:cxn>
                  <a:cxn ang="0">
                    <a:pos x="84" y="68"/>
                  </a:cxn>
                  <a:cxn ang="0">
                    <a:pos x="61" y="99"/>
                  </a:cxn>
                  <a:cxn ang="0">
                    <a:pos x="23" y="175"/>
                  </a:cxn>
                  <a:cxn ang="0">
                    <a:pos x="0" y="251"/>
                  </a:cxn>
                </a:cxnLst>
                <a:rect l="0" t="0" r="r" b="b"/>
                <a:pathLst>
                  <a:path w="191" h="252">
                    <a:moveTo>
                      <a:pt x="190" y="0"/>
                    </a:moveTo>
                    <a:lnTo>
                      <a:pt x="152" y="15"/>
                    </a:lnTo>
                    <a:lnTo>
                      <a:pt x="114" y="38"/>
                    </a:lnTo>
                    <a:lnTo>
                      <a:pt x="84" y="68"/>
                    </a:lnTo>
                    <a:lnTo>
                      <a:pt x="61" y="99"/>
                    </a:lnTo>
                    <a:lnTo>
                      <a:pt x="23" y="175"/>
                    </a:lnTo>
                    <a:lnTo>
                      <a:pt x="0" y="251"/>
                    </a:lnTo>
                  </a:path>
                </a:pathLst>
              </a:custGeom>
              <a:noFill/>
              <a:ln w="12700" cap="rnd" cmpd="sng">
                <a:solidFill>
                  <a:srgbClr val="000000"/>
                </a:solidFill>
                <a:prstDash val="solid"/>
                <a:round/>
                <a:headEnd type="none" w="med" len="med"/>
                <a:tailEnd type="none" w="med" len="med"/>
              </a:ln>
              <a:effectLst/>
            </p:spPr>
            <p:txBody>
              <a:bodyPr/>
              <a:lstStyle/>
              <a:p>
                <a:endParaRPr lang="en-US" dirty="0"/>
              </a:p>
            </p:txBody>
          </p:sp>
          <p:sp>
            <p:nvSpPr>
              <p:cNvPr id="29" name="Freeform 109"/>
              <p:cNvSpPr>
                <a:spLocks/>
              </p:cNvSpPr>
              <p:nvPr/>
            </p:nvSpPr>
            <p:spPr bwMode="auto">
              <a:xfrm>
                <a:off x="3975" y="2460"/>
                <a:ext cx="53" cy="214"/>
              </a:xfrm>
              <a:custGeom>
                <a:avLst/>
                <a:gdLst/>
                <a:ahLst/>
                <a:cxnLst>
                  <a:cxn ang="0">
                    <a:pos x="61" y="0"/>
                  </a:cxn>
                  <a:cxn ang="0">
                    <a:pos x="61" y="0"/>
                  </a:cxn>
                  <a:cxn ang="0">
                    <a:pos x="38" y="23"/>
                  </a:cxn>
                  <a:cxn ang="0">
                    <a:pos x="23" y="61"/>
                  </a:cxn>
                  <a:cxn ang="0">
                    <a:pos x="8" y="99"/>
                  </a:cxn>
                  <a:cxn ang="0">
                    <a:pos x="0" y="144"/>
                  </a:cxn>
                  <a:cxn ang="0">
                    <a:pos x="0" y="190"/>
                  </a:cxn>
                  <a:cxn ang="0">
                    <a:pos x="8" y="228"/>
                  </a:cxn>
                  <a:cxn ang="0">
                    <a:pos x="23" y="258"/>
                  </a:cxn>
                </a:cxnLst>
                <a:rect l="0" t="0" r="r" b="b"/>
                <a:pathLst>
                  <a:path w="62" h="259">
                    <a:moveTo>
                      <a:pt x="61" y="0"/>
                    </a:moveTo>
                    <a:lnTo>
                      <a:pt x="61" y="0"/>
                    </a:lnTo>
                    <a:lnTo>
                      <a:pt x="38" y="23"/>
                    </a:lnTo>
                    <a:lnTo>
                      <a:pt x="23" y="61"/>
                    </a:lnTo>
                    <a:lnTo>
                      <a:pt x="8" y="99"/>
                    </a:lnTo>
                    <a:lnTo>
                      <a:pt x="0" y="144"/>
                    </a:lnTo>
                    <a:lnTo>
                      <a:pt x="0" y="190"/>
                    </a:lnTo>
                    <a:lnTo>
                      <a:pt x="8" y="228"/>
                    </a:lnTo>
                    <a:lnTo>
                      <a:pt x="23" y="258"/>
                    </a:lnTo>
                  </a:path>
                </a:pathLst>
              </a:custGeom>
              <a:noFill/>
              <a:ln w="12700" cap="rnd" cmpd="sng">
                <a:solidFill>
                  <a:srgbClr val="000000"/>
                </a:solidFill>
                <a:prstDash val="solid"/>
                <a:round/>
                <a:headEnd type="none" w="med" len="med"/>
                <a:tailEnd type="none" w="med" len="med"/>
              </a:ln>
              <a:effectLst/>
            </p:spPr>
            <p:txBody>
              <a:bodyPr/>
              <a:lstStyle/>
              <a:p>
                <a:endParaRPr lang="en-US" dirty="0"/>
              </a:p>
            </p:txBody>
          </p:sp>
          <p:sp>
            <p:nvSpPr>
              <p:cNvPr id="30" name="Freeform 110"/>
              <p:cNvSpPr>
                <a:spLocks/>
              </p:cNvSpPr>
              <p:nvPr/>
            </p:nvSpPr>
            <p:spPr bwMode="auto">
              <a:xfrm>
                <a:off x="4365" y="2132"/>
                <a:ext cx="255" cy="158"/>
              </a:xfrm>
              <a:custGeom>
                <a:avLst/>
                <a:gdLst/>
                <a:ahLst/>
                <a:cxnLst>
                  <a:cxn ang="0">
                    <a:pos x="296" y="0"/>
                  </a:cxn>
                  <a:cxn ang="0">
                    <a:pos x="296" y="0"/>
                  </a:cxn>
                  <a:cxn ang="0">
                    <a:pos x="243" y="0"/>
                  </a:cxn>
                  <a:cxn ang="0">
                    <a:pos x="197" y="8"/>
                  </a:cxn>
                  <a:cxn ang="0">
                    <a:pos x="152" y="23"/>
                  </a:cxn>
                  <a:cxn ang="0">
                    <a:pos x="106" y="53"/>
                  </a:cxn>
                  <a:cxn ang="0">
                    <a:pos x="61" y="106"/>
                  </a:cxn>
                  <a:cxn ang="0">
                    <a:pos x="15" y="160"/>
                  </a:cxn>
                  <a:cxn ang="0">
                    <a:pos x="0" y="190"/>
                  </a:cxn>
                </a:cxnLst>
                <a:rect l="0" t="0" r="r" b="b"/>
                <a:pathLst>
                  <a:path w="297" h="191">
                    <a:moveTo>
                      <a:pt x="296" y="0"/>
                    </a:moveTo>
                    <a:lnTo>
                      <a:pt x="296" y="0"/>
                    </a:lnTo>
                    <a:lnTo>
                      <a:pt x="243" y="0"/>
                    </a:lnTo>
                    <a:lnTo>
                      <a:pt x="197" y="8"/>
                    </a:lnTo>
                    <a:lnTo>
                      <a:pt x="152" y="23"/>
                    </a:lnTo>
                    <a:lnTo>
                      <a:pt x="106" y="53"/>
                    </a:lnTo>
                    <a:lnTo>
                      <a:pt x="61" y="106"/>
                    </a:lnTo>
                    <a:lnTo>
                      <a:pt x="15" y="160"/>
                    </a:lnTo>
                    <a:lnTo>
                      <a:pt x="0" y="190"/>
                    </a:lnTo>
                  </a:path>
                </a:pathLst>
              </a:custGeom>
              <a:noFill/>
              <a:ln w="12700" cap="rnd" cmpd="sng">
                <a:solidFill>
                  <a:srgbClr val="000000"/>
                </a:solidFill>
                <a:prstDash val="solid"/>
                <a:round/>
                <a:headEnd type="none" w="med" len="med"/>
                <a:tailEnd type="none" w="med" len="med"/>
              </a:ln>
              <a:effectLst/>
            </p:spPr>
            <p:txBody>
              <a:bodyPr/>
              <a:lstStyle/>
              <a:p>
                <a:endParaRPr lang="en-US" dirty="0"/>
              </a:p>
            </p:txBody>
          </p:sp>
          <p:sp>
            <p:nvSpPr>
              <p:cNvPr id="31" name="Freeform 111"/>
              <p:cNvSpPr>
                <a:spLocks/>
              </p:cNvSpPr>
              <p:nvPr/>
            </p:nvSpPr>
            <p:spPr bwMode="auto">
              <a:xfrm>
                <a:off x="4313" y="2082"/>
                <a:ext cx="1" cy="1"/>
              </a:xfrm>
              <a:custGeom>
                <a:avLst/>
                <a:gdLst/>
                <a:ahLst/>
                <a:cxnLst>
                  <a:cxn ang="0">
                    <a:pos x="0" y="0"/>
                  </a:cxn>
                  <a:cxn ang="0">
                    <a:pos x="0" y="0"/>
                  </a:cxn>
                  <a:cxn ang="0">
                    <a:pos x="0" y="0"/>
                  </a:cxn>
                </a:cxnLst>
                <a:rect l="0" t="0" r="r" b="b"/>
                <a:pathLst>
                  <a:path w="1" h="1">
                    <a:moveTo>
                      <a:pt x="0" y="0"/>
                    </a:moveTo>
                    <a:lnTo>
                      <a:pt x="0" y="0"/>
                    </a:lnTo>
                    <a:lnTo>
                      <a:pt x="0" y="0"/>
                    </a:lnTo>
                  </a:path>
                </a:pathLst>
              </a:custGeom>
              <a:solidFill>
                <a:srgbClr val="FFFFFF"/>
              </a:solidFill>
              <a:ln w="12700" cap="rnd" cmpd="sng">
                <a:noFill/>
                <a:prstDash val="solid"/>
                <a:round/>
                <a:headEnd type="none" w="med" len="med"/>
                <a:tailEnd type="none" w="med" len="med"/>
              </a:ln>
              <a:effectLst/>
            </p:spPr>
            <p:txBody>
              <a:bodyPr/>
              <a:lstStyle/>
              <a:p>
                <a:endParaRPr lang="en-US" dirty="0"/>
              </a:p>
            </p:txBody>
          </p:sp>
          <p:sp>
            <p:nvSpPr>
              <p:cNvPr id="32" name="Line 112"/>
              <p:cNvSpPr>
                <a:spLocks noChangeShapeType="1"/>
              </p:cNvSpPr>
              <p:nvPr/>
            </p:nvSpPr>
            <p:spPr bwMode="auto">
              <a:xfrm flipH="1">
                <a:off x="4313" y="2088"/>
                <a:ext cx="13" cy="0"/>
              </a:xfrm>
              <a:prstGeom prst="line">
                <a:avLst/>
              </a:prstGeom>
              <a:noFill/>
              <a:ln w="12700">
                <a:solidFill>
                  <a:srgbClr val="000000"/>
                </a:solidFill>
                <a:round/>
                <a:headEnd/>
                <a:tailEnd/>
              </a:ln>
              <a:effectLst/>
            </p:spPr>
            <p:txBody>
              <a:bodyPr/>
              <a:lstStyle/>
              <a:p>
                <a:endParaRPr lang="en-US" dirty="0"/>
              </a:p>
            </p:txBody>
          </p:sp>
          <p:sp>
            <p:nvSpPr>
              <p:cNvPr id="33" name="Freeform 113"/>
              <p:cNvSpPr>
                <a:spLocks/>
              </p:cNvSpPr>
              <p:nvPr/>
            </p:nvSpPr>
            <p:spPr bwMode="auto">
              <a:xfrm>
                <a:off x="4586" y="2132"/>
                <a:ext cx="34" cy="290"/>
              </a:xfrm>
              <a:custGeom>
                <a:avLst/>
                <a:gdLst/>
                <a:ahLst/>
                <a:cxnLst>
                  <a:cxn ang="0">
                    <a:pos x="0" y="0"/>
                  </a:cxn>
                  <a:cxn ang="0">
                    <a:pos x="15" y="30"/>
                  </a:cxn>
                  <a:cxn ang="0">
                    <a:pos x="30" y="68"/>
                  </a:cxn>
                  <a:cxn ang="0">
                    <a:pos x="38" y="114"/>
                  </a:cxn>
                  <a:cxn ang="0">
                    <a:pos x="38" y="160"/>
                  </a:cxn>
                  <a:cxn ang="0">
                    <a:pos x="38" y="213"/>
                  </a:cxn>
                  <a:cxn ang="0">
                    <a:pos x="38" y="259"/>
                  </a:cxn>
                  <a:cxn ang="0">
                    <a:pos x="30" y="304"/>
                  </a:cxn>
                  <a:cxn ang="0">
                    <a:pos x="30" y="350"/>
                  </a:cxn>
                </a:cxnLst>
                <a:rect l="0" t="0" r="r" b="b"/>
                <a:pathLst>
                  <a:path w="39" h="351">
                    <a:moveTo>
                      <a:pt x="0" y="0"/>
                    </a:moveTo>
                    <a:lnTo>
                      <a:pt x="15" y="30"/>
                    </a:lnTo>
                    <a:lnTo>
                      <a:pt x="30" y="68"/>
                    </a:lnTo>
                    <a:lnTo>
                      <a:pt x="38" y="114"/>
                    </a:lnTo>
                    <a:lnTo>
                      <a:pt x="38" y="160"/>
                    </a:lnTo>
                    <a:lnTo>
                      <a:pt x="38" y="213"/>
                    </a:lnTo>
                    <a:lnTo>
                      <a:pt x="38" y="259"/>
                    </a:lnTo>
                    <a:lnTo>
                      <a:pt x="30" y="304"/>
                    </a:lnTo>
                    <a:lnTo>
                      <a:pt x="30" y="350"/>
                    </a:lnTo>
                  </a:path>
                </a:pathLst>
              </a:custGeom>
              <a:noFill/>
              <a:ln w="12700" cap="rnd" cmpd="sng">
                <a:solidFill>
                  <a:srgbClr val="000000"/>
                </a:solidFill>
                <a:prstDash val="solid"/>
                <a:round/>
                <a:headEnd type="none" w="med" len="med"/>
                <a:tailEnd type="none" w="med" len="med"/>
              </a:ln>
              <a:effectLst/>
            </p:spPr>
            <p:txBody>
              <a:bodyPr/>
              <a:lstStyle/>
              <a:p>
                <a:endParaRPr lang="en-US" dirty="0"/>
              </a:p>
            </p:txBody>
          </p:sp>
          <p:sp>
            <p:nvSpPr>
              <p:cNvPr id="34" name="Freeform 114"/>
              <p:cNvSpPr>
                <a:spLocks/>
              </p:cNvSpPr>
              <p:nvPr/>
            </p:nvSpPr>
            <p:spPr bwMode="auto">
              <a:xfrm>
                <a:off x="3780" y="2617"/>
                <a:ext cx="216" cy="69"/>
              </a:xfrm>
              <a:custGeom>
                <a:avLst/>
                <a:gdLst/>
                <a:ahLst/>
                <a:cxnLst>
                  <a:cxn ang="0">
                    <a:pos x="0" y="0"/>
                  </a:cxn>
                  <a:cxn ang="0">
                    <a:pos x="0" y="0"/>
                  </a:cxn>
                  <a:cxn ang="0">
                    <a:pos x="53" y="38"/>
                  </a:cxn>
                  <a:cxn ang="0">
                    <a:pos x="91" y="53"/>
                  </a:cxn>
                  <a:cxn ang="0">
                    <a:pos x="129" y="60"/>
                  </a:cxn>
                  <a:cxn ang="0">
                    <a:pos x="167" y="68"/>
                  </a:cxn>
                  <a:cxn ang="0">
                    <a:pos x="213" y="75"/>
                  </a:cxn>
                  <a:cxn ang="0">
                    <a:pos x="251" y="83"/>
                  </a:cxn>
                </a:cxnLst>
                <a:rect l="0" t="0" r="r" b="b"/>
                <a:pathLst>
                  <a:path w="252" h="84">
                    <a:moveTo>
                      <a:pt x="0" y="0"/>
                    </a:moveTo>
                    <a:lnTo>
                      <a:pt x="0" y="0"/>
                    </a:lnTo>
                    <a:lnTo>
                      <a:pt x="53" y="38"/>
                    </a:lnTo>
                    <a:lnTo>
                      <a:pt x="91" y="53"/>
                    </a:lnTo>
                    <a:lnTo>
                      <a:pt x="129" y="60"/>
                    </a:lnTo>
                    <a:lnTo>
                      <a:pt x="167" y="68"/>
                    </a:lnTo>
                    <a:lnTo>
                      <a:pt x="213" y="75"/>
                    </a:lnTo>
                    <a:lnTo>
                      <a:pt x="251" y="83"/>
                    </a:lnTo>
                  </a:path>
                </a:pathLst>
              </a:custGeom>
              <a:noFill/>
              <a:ln w="12700" cap="rnd" cmpd="sng">
                <a:solidFill>
                  <a:srgbClr val="000000"/>
                </a:solidFill>
                <a:prstDash val="solid"/>
                <a:round/>
                <a:headEnd type="none" w="med" len="med"/>
                <a:tailEnd type="none" w="med" len="med"/>
              </a:ln>
              <a:effectLst/>
            </p:spPr>
            <p:txBody>
              <a:bodyPr/>
              <a:lstStyle/>
              <a:p>
                <a:endParaRPr lang="en-US" dirty="0"/>
              </a:p>
            </p:txBody>
          </p:sp>
          <p:sp>
            <p:nvSpPr>
              <p:cNvPr id="35" name="Freeform 115"/>
              <p:cNvSpPr>
                <a:spLocks/>
              </p:cNvSpPr>
              <p:nvPr/>
            </p:nvSpPr>
            <p:spPr bwMode="auto">
              <a:xfrm>
                <a:off x="3825" y="2111"/>
                <a:ext cx="974" cy="654"/>
              </a:xfrm>
              <a:custGeom>
                <a:avLst/>
                <a:gdLst/>
                <a:ahLst/>
                <a:cxnLst>
                  <a:cxn ang="0">
                    <a:pos x="831" y="0"/>
                  </a:cxn>
                  <a:cxn ang="0">
                    <a:pos x="892" y="30"/>
                  </a:cxn>
                  <a:cxn ang="0">
                    <a:pos x="953" y="68"/>
                  </a:cxn>
                  <a:cxn ang="0">
                    <a:pos x="1006" y="105"/>
                  </a:cxn>
                  <a:cxn ang="0">
                    <a:pos x="1052" y="150"/>
                  </a:cxn>
                  <a:cxn ang="0">
                    <a:pos x="1090" y="203"/>
                  </a:cxn>
                  <a:cxn ang="0">
                    <a:pos x="1113" y="256"/>
                  </a:cxn>
                  <a:cxn ang="0">
                    <a:pos x="1128" y="308"/>
                  </a:cxn>
                  <a:cxn ang="0">
                    <a:pos x="1136" y="369"/>
                  </a:cxn>
                  <a:cxn ang="0">
                    <a:pos x="1136" y="414"/>
                  </a:cxn>
                  <a:cxn ang="0">
                    <a:pos x="1121" y="451"/>
                  </a:cxn>
                  <a:cxn ang="0">
                    <a:pos x="1113" y="497"/>
                  </a:cxn>
                  <a:cxn ang="0">
                    <a:pos x="1090" y="534"/>
                  </a:cxn>
                  <a:cxn ang="0">
                    <a:pos x="1037" y="602"/>
                  </a:cxn>
                  <a:cxn ang="0">
                    <a:pos x="968" y="662"/>
                  </a:cxn>
                  <a:cxn ang="0">
                    <a:pos x="884" y="715"/>
                  </a:cxn>
                  <a:cxn ang="0">
                    <a:pos x="785" y="752"/>
                  </a:cxn>
                  <a:cxn ang="0">
                    <a:pos x="679" y="775"/>
                  </a:cxn>
                  <a:cxn ang="0">
                    <a:pos x="564" y="790"/>
                  </a:cxn>
                  <a:cxn ang="0">
                    <a:pos x="450" y="775"/>
                  </a:cxn>
                  <a:cxn ang="0">
                    <a:pos x="343" y="752"/>
                  </a:cxn>
                  <a:cxn ang="0">
                    <a:pos x="252" y="715"/>
                  </a:cxn>
                  <a:cxn ang="0">
                    <a:pos x="160" y="662"/>
                  </a:cxn>
                  <a:cxn ang="0">
                    <a:pos x="91" y="602"/>
                  </a:cxn>
                  <a:cxn ang="0">
                    <a:pos x="38" y="534"/>
                  </a:cxn>
                  <a:cxn ang="0">
                    <a:pos x="23" y="497"/>
                  </a:cxn>
                  <a:cxn ang="0">
                    <a:pos x="8" y="451"/>
                  </a:cxn>
                  <a:cxn ang="0">
                    <a:pos x="0" y="414"/>
                  </a:cxn>
                  <a:cxn ang="0">
                    <a:pos x="0" y="369"/>
                  </a:cxn>
                  <a:cxn ang="0">
                    <a:pos x="8" y="301"/>
                  </a:cxn>
                  <a:cxn ang="0">
                    <a:pos x="30" y="233"/>
                  </a:cxn>
                  <a:cxn ang="0">
                    <a:pos x="61" y="173"/>
                  </a:cxn>
                  <a:cxn ang="0">
                    <a:pos x="114" y="120"/>
                  </a:cxn>
                </a:cxnLst>
                <a:rect l="0" t="0" r="r" b="b"/>
                <a:pathLst>
                  <a:path w="1137" h="791">
                    <a:moveTo>
                      <a:pt x="831" y="0"/>
                    </a:moveTo>
                    <a:lnTo>
                      <a:pt x="892" y="30"/>
                    </a:lnTo>
                    <a:lnTo>
                      <a:pt x="953" y="68"/>
                    </a:lnTo>
                    <a:lnTo>
                      <a:pt x="1006" y="105"/>
                    </a:lnTo>
                    <a:lnTo>
                      <a:pt x="1052" y="150"/>
                    </a:lnTo>
                    <a:lnTo>
                      <a:pt x="1090" y="203"/>
                    </a:lnTo>
                    <a:lnTo>
                      <a:pt x="1113" y="256"/>
                    </a:lnTo>
                    <a:lnTo>
                      <a:pt x="1128" y="308"/>
                    </a:lnTo>
                    <a:lnTo>
                      <a:pt x="1136" y="369"/>
                    </a:lnTo>
                    <a:lnTo>
                      <a:pt x="1136" y="414"/>
                    </a:lnTo>
                    <a:lnTo>
                      <a:pt x="1121" y="451"/>
                    </a:lnTo>
                    <a:lnTo>
                      <a:pt x="1113" y="497"/>
                    </a:lnTo>
                    <a:lnTo>
                      <a:pt x="1090" y="534"/>
                    </a:lnTo>
                    <a:lnTo>
                      <a:pt x="1037" y="602"/>
                    </a:lnTo>
                    <a:lnTo>
                      <a:pt x="968" y="662"/>
                    </a:lnTo>
                    <a:lnTo>
                      <a:pt x="884" y="715"/>
                    </a:lnTo>
                    <a:lnTo>
                      <a:pt x="785" y="752"/>
                    </a:lnTo>
                    <a:lnTo>
                      <a:pt x="679" y="775"/>
                    </a:lnTo>
                    <a:lnTo>
                      <a:pt x="564" y="790"/>
                    </a:lnTo>
                    <a:lnTo>
                      <a:pt x="450" y="775"/>
                    </a:lnTo>
                    <a:lnTo>
                      <a:pt x="343" y="752"/>
                    </a:lnTo>
                    <a:lnTo>
                      <a:pt x="252" y="715"/>
                    </a:lnTo>
                    <a:lnTo>
                      <a:pt x="160" y="662"/>
                    </a:lnTo>
                    <a:lnTo>
                      <a:pt x="91" y="602"/>
                    </a:lnTo>
                    <a:lnTo>
                      <a:pt x="38" y="534"/>
                    </a:lnTo>
                    <a:lnTo>
                      <a:pt x="23" y="497"/>
                    </a:lnTo>
                    <a:lnTo>
                      <a:pt x="8" y="451"/>
                    </a:lnTo>
                    <a:lnTo>
                      <a:pt x="0" y="414"/>
                    </a:lnTo>
                    <a:lnTo>
                      <a:pt x="0" y="369"/>
                    </a:lnTo>
                    <a:lnTo>
                      <a:pt x="8" y="301"/>
                    </a:lnTo>
                    <a:lnTo>
                      <a:pt x="30" y="233"/>
                    </a:lnTo>
                    <a:lnTo>
                      <a:pt x="61" y="173"/>
                    </a:lnTo>
                    <a:lnTo>
                      <a:pt x="114" y="120"/>
                    </a:lnTo>
                  </a:path>
                </a:pathLst>
              </a:custGeom>
              <a:noFill/>
              <a:ln w="12700" cap="rnd" cmpd="sng">
                <a:solidFill>
                  <a:srgbClr val="000000"/>
                </a:solidFill>
                <a:prstDash val="solid"/>
                <a:round/>
                <a:headEnd type="none" w="med" len="med"/>
                <a:tailEnd type="none" w="med" len="med"/>
              </a:ln>
              <a:effectLst/>
            </p:spPr>
            <p:txBody>
              <a:bodyPr/>
              <a:lstStyle/>
              <a:p>
                <a:endParaRPr lang="en-US" dirty="0"/>
              </a:p>
            </p:txBody>
          </p:sp>
          <p:sp>
            <p:nvSpPr>
              <p:cNvPr id="36" name="Freeform 116"/>
              <p:cNvSpPr>
                <a:spLocks/>
              </p:cNvSpPr>
              <p:nvPr/>
            </p:nvSpPr>
            <p:spPr bwMode="auto">
              <a:xfrm>
                <a:off x="3877" y="2098"/>
                <a:ext cx="479" cy="387"/>
              </a:xfrm>
              <a:custGeom>
                <a:avLst/>
                <a:gdLst/>
                <a:ahLst/>
                <a:cxnLst>
                  <a:cxn ang="0">
                    <a:pos x="228" y="47"/>
                  </a:cxn>
                  <a:cxn ang="0">
                    <a:pos x="283" y="31"/>
                  </a:cxn>
                  <a:cxn ang="0">
                    <a:pos x="346" y="16"/>
                  </a:cxn>
                  <a:cxn ang="0">
                    <a:pos x="409" y="8"/>
                  </a:cxn>
                  <a:cxn ang="0">
                    <a:pos x="472" y="0"/>
                  </a:cxn>
                  <a:cxn ang="0">
                    <a:pos x="519" y="16"/>
                  </a:cxn>
                  <a:cxn ang="0">
                    <a:pos x="534" y="39"/>
                  </a:cxn>
                  <a:cxn ang="0">
                    <a:pos x="558" y="125"/>
                  </a:cxn>
                  <a:cxn ang="0">
                    <a:pos x="550" y="234"/>
                  </a:cxn>
                  <a:cxn ang="0">
                    <a:pos x="534" y="296"/>
                  </a:cxn>
                  <a:cxn ang="0">
                    <a:pos x="424" y="304"/>
                  </a:cxn>
                  <a:cxn ang="0">
                    <a:pos x="346" y="327"/>
                  </a:cxn>
                  <a:cxn ang="0">
                    <a:pos x="251" y="366"/>
                  </a:cxn>
                  <a:cxn ang="0">
                    <a:pos x="204" y="413"/>
                  </a:cxn>
                  <a:cxn ang="0">
                    <a:pos x="189" y="467"/>
                  </a:cxn>
                  <a:cxn ang="0">
                    <a:pos x="134" y="335"/>
                  </a:cxn>
                  <a:cxn ang="0">
                    <a:pos x="47" y="234"/>
                  </a:cxn>
                  <a:cxn ang="0">
                    <a:pos x="0" y="195"/>
                  </a:cxn>
                  <a:cxn ang="0">
                    <a:pos x="0" y="171"/>
                  </a:cxn>
                  <a:cxn ang="0">
                    <a:pos x="47" y="125"/>
                  </a:cxn>
                  <a:cxn ang="0">
                    <a:pos x="118" y="86"/>
                  </a:cxn>
                  <a:cxn ang="0">
                    <a:pos x="173" y="62"/>
                  </a:cxn>
                  <a:cxn ang="0">
                    <a:pos x="228" y="47"/>
                  </a:cxn>
                </a:cxnLst>
                <a:rect l="0" t="0" r="r" b="b"/>
                <a:pathLst>
                  <a:path w="559" h="468">
                    <a:moveTo>
                      <a:pt x="228" y="47"/>
                    </a:moveTo>
                    <a:lnTo>
                      <a:pt x="283" y="31"/>
                    </a:lnTo>
                    <a:lnTo>
                      <a:pt x="346" y="16"/>
                    </a:lnTo>
                    <a:lnTo>
                      <a:pt x="409" y="8"/>
                    </a:lnTo>
                    <a:lnTo>
                      <a:pt x="472" y="0"/>
                    </a:lnTo>
                    <a:lnTo>
                      <a:pt x="519" y="16"/>
                    </a:lnTo>
                    <a:lnTo>
                      <a:pt x="534" y="39"/>
                    </a:lnTo>
                    <a:lnTo>
                      <a:pt x="558" y="125"/>
                    </a:lnTo>
                    <a:lnTo>
                      <a:pt x="550" y="234"/>
                    </a:lnTo>
                    <a:lnTo>
                      <a:pt x="534" y="296"/>
                    </a:lnTo>
                    <a:lnTo>
                      <a:pt x="424" y="304"/>
                    </a:lnTo>
                    <a:lnTo>
                      <a:pt x="346" y="327"/>
                    </a:lnTo>
                    <a:lnTo>
                      <a:pt x="251" y="366"/>
                    </a:lnTo>
                    <a:lnTo>
                      <a:pt x="204" y="413"/>
                    </a:lnTo>
                    <a:lnTo>
                      <a:pt x="189" y="467"/>
                    </a:lnTo>
                    <a:lnTo>
                      <a:pt x="134" y="335"/>
                    </a:lnTo>
                    <a:lnTo>
                      <a:pt x="47" y="234"/>
                    </a:lnTo>
                    <a:lnTo>
                      <a:pt x="0" y="195"/>
                    </a:lnTo>
                    <a:lnTo>
                      <a:pt x="0" y="171"/>
                    </a:lnTo>
                    <a:lnTo>
                      <a:pt x="47" y="125"/>
                    </a:lnTo>
                    <a:lnTo>
                      <a:pt x="118" y="86"/>
                    </a:lnTo>
                    <a:lnTo>
                      <a:pt x="173" y="62"/>
                    </a:lnTo>
                    <a:lnTo>
                      <a:pt x="228" y="47"/>
                    </a:lnTo>
                  </a:path>
                </a:pathLst>
              </a:custGeom>
              <a:gradFill rotWithShape="0">
                <a:gsLst>
                  <a:gs pos="0">
                    <a:srgbClr val="FAFD00"/>
                  </a:gs>
                  <a:gs pos="100000">
                    <a:srgbClr val="FAFD00">
                      <a:gamma/>
                      <a:shade val="89804"/>
                      <a:invGamma/>
                    </a:srgbClr>
                  </a:gs>
                </a:gsLst>
                <a:lin ang="5400000" scaled="1"/>
              </a:gradFill>
              <a:ln w="12700" cap="rnd" cmpd="sng">
                <a:solidFill>
                  <a:srgbClr val="FAFD00"/>
                </a:solidFill>
                <a:prstDash val="solid"/>
                <a:round/>
                <a:headEnd type="none" w="med" len="med"/>
                <a:tailEnd type="none" w="med" len="med"/>
              </a:ln>
              <a:effectLst/>
            </p:spPr>
            <p:txBody>
              <a:bodyPr/>
              <a:lstStyle/>
              <a:p>
                <a:endParaRPr lang="en-US" dirty="0"/>
              </a:p>
            </p:txBody>
          </p:sp>
          <p:sp>
            <p:nvSpPr>
              <p:cNvPr id="37" name="Oval 117"/>
              <p:cNvSpPr>
                <a:spLocks noChangeArrowheads="1"/>
              </p:cNvSpPr>
              <p:nvPr/>
            </p:nvSpPr>
            <p:spPr bwMode="auto">
              <a:xfrm>
                <a:off x="4297" y="2092"/>
                <a:ext cx="32" cy="24"/>
              </a:xfrm>
              <a:prstGeom prst="ellipse">
                <a:avLst/>
              </a:prstGeom>
              <a:solidFill>
                <a:srgbClr val="000000"/>
              </a:solidFill>
              <a:ln w="12700">
                <a:solidFill>
                  <a:srgbClr val="000000"/>
                </a:solidFill>
                <a:round/>
                <a:headEnd/>
                <a:tailEnd/>
              </a:ln>
              <a:effectLst/>
            </p:spPr>
            <p:txBody>
              <a:bodyPr wrap="none" anchor="ctr"/>
              <a:lstStyle/>
              <a:p>
                <a:endParaRPr lang="en-US" dirty="0"/>
              </a:p>
            </p:txBody>
          </p:sp>
          <p:sp>
            <p:nvSpPr>
              <p:cNvPr id="38" name="Oval 118"/>
              <p:cNvSpPr>
                <a:spLocks noChangeArrowheads="1"/>
              </p:cNvSpPr>
              <p:nvPr/>
            </p:nvSpPr>
            <p:spPr bwMode="auto">
              <a:xfrm>
                <a:off x="4570" y="2117"/>
                <a:ext cx="33" cy="25"/>
              </a:xfrm>
              <a:prstGeom prst="ellipse">
                <a:avLst/>
              </a:prstGeom>
              <a:solidFill>
                <a:srgbClr val="000000"/>
              </a:solidFill>
              <a:ln w="12700">
                <a:solidFill>
                  <a:srgbClr val="000000"/>
                </a:solidFill>
                <a:round/>
                <a:headEnd/>
                <a:tailEnd/>
              </a:ln>
              <a:effectLst/>
            </p:spPr>
            <p:txBody>
              <a:bodyPr wrap="none" anchor="ctr"/>
              <a:lstStyle/>
              <a:p>
                <a:endParaRPr lang="en-US" dirty="0"/>
              </a:p>
            </p:txBody>
          </p:sp>
          <p:sp>
            <p:nvSpPr>
              <p:cNvPr id="39" name="Oval 119"/>
              <p:cNvSpPr>
                <a:spLocks noChangeArrowheads="1"/>
              </p:cNvSpPr>
              <p:nvPr/>
            </p:nvSpPr>
            <p:spPr bwMode="auto">
              <a:xfrm>
                <a:off x="4902" y="2437"/>
                <a:ext cx="26" cy="32"/>
              </a:xfrm>
              <a:prstGeom prst="ellipse">
                <a:avLst/>
              </a:prstGeom>
              <a:solidFill>
                <a:srgbClr val="000000"/>
              </a:solidFill>
              <a:ln w="12700">
                <a:solidFill>
                  <a:srgbClr val="000000"/>
                </a:solidFill>
                <a:round/>
                <a:headEnd/>
                <a:tailEnd/>
              </a:ln>
              <a:effectLst/>
            </p:spPr>
            <p:txBody>
              <a:bodyPr wrap="none" anchor="ctr"/>
              <a:lstStyle/>
              <a:p>
                <a:endParaRPr lang="en-US" dirty="0"/>
              </a:p>
            </p:txBody>
          </p:sp>
          <p:sp>
            <p:nvSpPr>
              <p:cNvPr id="40" name="Oval 120"/>
              <p:cNvSpPr>
                <a:spLocks noChangeArrowheads="1"/>
              </p:cNvSpPr>
              <p:nvPr/>
            </p:nvSpPr>
            <p:spPr bwMode="auto">
              <a:xfrm>
                <a:off x="4616" y="2652"/>
                <a:ext cx="32" cy="24"/>
              </a:xfrm>
              <a:prstGeom prst="ellipse">
                <a:avLst/>
              </a:prstGeom>
              <a:solidFill>
                <a:srgbClr val="000000"/>
              </a:solidFill>
              <a:ln w="12700">
                <a:solidFill>
                  <a:srgbClr val="000000"/>
                </a:solidFill>
                <a:round/>
                <a:headEnd/>
                <a:tailEnd/>
              </a:ln>
              <a:effectLst/>
            </p:spPr>
            <p:txBody>
              <a:bodyPr wrap="none" anchor="ctr"/>
              <a:lstStyle/>
              <a:p>
                <a:endParaRPr lang="en-US" dirty="0"/>
              </a:p>
            </p:txBody>
          </p:sp>
          <p:sp>
            <p:nvSpPr>
              <p:cNvPr id="41" name="Oval 121"/>
              <p:cNvSpPr>
                <a:spLocks noChangeArrowheads="1"/>
              </p:cNvSpPr>
              <p:nvPr/>
            </p:nvSpPr>
            <p:spPr bwMode="auto">
              <a:xfrm>
                <a:off x="4649" y="2771"/>
                <a:ext cx="32" cy="25"/>
              </a:xfrm>
              <a:prstGeom prst="ellipse">
                <a:avLst/>
              </a:prstGeom>
              <a:solidFill>
                <a:srgbClr val="000000"/>
              </a:solidFill>
              <a:ln w="12700">
                <a:solidFill>
                  <a:srgbClr val="000000"/>
                </a:solidFill>
                <a:round/>
                <a:headEnd/>
                <a:tailEnd/>
              </a:ln>
              <a:effectLst/>
            </p:spPr>
            <p:txBody>
              <a:bodyPr wrap="none" anchor="ctr"/>
              <a:lstStyle/>
              <a:p>
                <a:endParaRPr lang="en-US" dirty="0"/>
              </a:p>
            </p:txBody>
          </p:sp>
          <p:sp>
            <p:nvSpPr>
              <p:cNvPr id="42" name="Oval 122"/>
              <p:cNvSpPr>
                <a:spLocks noChangeArrowheads="1"/>
              </p:cNvSpPr>
              <p:nvPr/>
            </p:nvSpPr>
            <p:spPr bwMode="auto">
              <a:xfrm>
                <a:off x="4466" y="2563"/>
                <a:ext cx="39" cy="25"/>
              </a:xfrm>
              <a:prstGeom prst="ellipse">
                <a:avLst/>
              </a:prstGeom>
              <a:solidFill>
                <a:srgbClr val="000000"/>
              </a:solidFill>
              <a:ln w="12700">
                <a:solidFill>
                  <a:srgbClr val="000000"/>
                </a:solidFill>
                <a:round/>
                <a:headEnd/>
                <a:tailEnd/>
              </a:ln>
              <a:effectLst/>
            </p:spPr>
            <p:txBody>
              <a:bodyPr wrap="none" anchor="ctr"/>
              <a:lstStyle/>
              <a:p>
                <a:endParaRPr lang="en-US" dirty="0"/>
              </a:p>
            </p:txBody>
          </p:sp>
          <p:sp>
            <p:nvSpPr>
              <p:cNvPr id="43" name="Oval 123"/>
              <p:cNvSpPr>
                <a:spLocks noChangeArrowheads="1"/>
              </p:cNvSpPr>
              <p:nvPr/>
            </p:nvSpPr>
            <p:spPr bwMode="auto">
              <a:xfrm>
                <a:off x="3770" y="2614"/>
                <a:ext cx="32" cy="31"/>
              </a:xfrm>
              <a:prstGeom prst="ellipse">
                <a:avLst/>
              </a:prstGeom>
              <a:solidFill>
                <a:schemeClr val="tx2"/>
              </a:solidFill>
              <a:ln w="12700">
                <a:solidFill>
                  <a:srgbClr val="000000"/>
                </a:solidFill>
                <a:round/>
                <a:headEnd/>
                <a:tailEnd/>
              </a:ln>
              <a:effectLst/>
            </p:spPr>
            <p:txBody>
              <a:bodyPr wrap="none" anchor="ctr"/>
              <a:lstStyle/>
              <a:p>
                <a:endParaRPr lang="en-US" dirty="0"/>
              </a:p>
            </p:txBody>
          </p:sp>
          <p:sp>
            <p:nvSpPr>
              <p:cNvPr id="44" name="Oval 124"/>
              <p:cNvSpPr>
                <a:spLocks noChangeArrowheads="1"/>
              </p:cNvSpPr>
              <p:nvPr/>
            </p:nvSpPr>
            <p:spPr bwMode="auto">
              <a:xfrm>
                <a:off x="3978" y="2664"/>
                <a:ext cx="26" cy="31"/>
              </a:xfrm>
              <a:prstGeom prst="ellipse">
                <a:avLst/>
              </a:prstGeom>
              <a:solidFill>
                <a:srgbClr val="000000"/>
              </a:solidFill>
              <a:ln w="12700">
                <a:solidFill>
                  <a:srgbClr val="000000"/>
                </a:solidFill>
                <a:round/>
                <a:headEnd/>
                <a:tailEnd/>
              </a:ln>
              <a:effectLst/>
            </p:spPr>
            <p:txBody>
              <a:bodyPr wrap="none" anchor="ctr"/>
              <a:lstStyle/>
              <a:p>
                <a:endParaRPr lang="en-US" dirty="0"/>
              </a:p>
            </p:txBody>
          </p:sp>
          <p:sp>
            <p:nvSpPr>
              <p:cNvPr id="45" name="Oval 125"/>
              <p:cNvSpPr>
                <a:spLocks noChangeArrowheads="1"/>
              </p:cNvSpPr>
              <p:nvPr/>
            </p:nvSpPr>
            <p:spPr bwMode="auto">
              <a:xfrm>
                <a:off x="3953" y="2752"/>
                <a:ext cx="25" cy="31"/>
              </a:xfrm>
              <a:prstGeom prst="ellipse">
                <a:avLst/>
              </a:prstGeom>
              <a:solidFill>
                <a:srgbClr val="000000"/>
              </a:solidFill>
              <a:ln w="12700">
                <a:solidFill>
                  <a:srgbClr val="000000"/>
                </a:solidFill>
                <a:round/>
                <a:headEnd/>
                <a:tailEnd/>
              </a:ln>
              <a:effectLst/>
            </p:spPr>
            <p:txBody>
              <a:bodyPr wrap="none" anchor="ctr"/>
              <a:lstStyle/>
              <a:p>
                <a:endParaRPr lang="en-US" dirty="0"/>
              </a:p>
            </p:txBody>
          </p:sp>
          <p:sp>
            <p:nvSpPr>
              <p:cNvPr id="46" name="Oval 126"/>
              <p:cNvSpPr>
                <a:spLocks noChangeArrowheads="1"/>
              </p:cNvSpPr>
              <p:nvPr/>
            </p:nvSpPr>
            <p:spPr bwMode="auto">
              <a:xfrm>
                <a:off x="4252" y="2739"/>
                <a:ext cx="25" cy="32"/>
              </a:xfrm>
              <a:prstGeom prst="ellipse">
                <a:avLst/>
              </a:prstGeom>
              <a:solidFill>
                <a:srgbClr val="000000"/>
              </a:solidFill>
              <a:ln w="12700">
                <a:solidFill>
                  <a:srgbClr val="000000"/>
                </a:solidFill>
                <a:round/>
                <a:headEnd/>
                <a:tailEnd/>
              </a:ln>
              <a:effectLst/>
            </p:spPr>
            <p:txBody>
              <a:bodyPr wrap="none" anchor="ctr"/>
              <a:lstStyle/>
              <a:p>
                <a:endParaRPr lang="en-US" dirty="0"/>
              </a:p>
            </p:txBody>
          </p:sp>
          <p:sp>
            <p:nvSpPr>
              <p:cNvPr id="47" name="Oval 127"/>
              <p:cNvSpPr>
                <a:spLocks noChangeArrowheads="1"/>
              </p:cNvSpPr>
              <p:nvPr/>
            </p:nvSpPr>
            <p:spPr bwMode="auto">
              <a:xfrm>
                <a:off x="4271" y="2582"/>
                <a:ext cx="52" cy="32"/>
              </a:xfrm>
              <a:prstGeom prst="ellipse">
                <a:avLst/>
              </a:prstGeom>
              <a:solidFill>
                <a:srgbClr val="000000"/>
              </a:solidFill>
              <a:ln w="12700">
                <a:solidFill>
                  <a:srgbClr val="000000"/>
                </a:solidFill>
                <a:round/>
                <a:headEnd/>
                <a:tailEnd/>
              </a:ln>
              <a:effectLst/>
            </p:spPr>
            <p:txBody>
              <a:bodyPr wrap="none" anchor="ctr"/>
              <a:lstStyle/>
              <a:p>
                <a:endParaRPr lang="en-US" dirty="0"/>
              </a:p>
            </p:txBody>
          </p:sp>
          <p:sp>
            <p:nvSpPr>
              <p:cNvPr id="48" name="Oval 128"/>
              <p:cNvSpPr>
                <a:spLocks noChangeArrowheads="1"/>
              </p:cNvSpPr>
              <p:nvPr/>
            </p:nvSpPr>
            <p:spPr bwMode="auto">
              <a:xfrm>
                <a:off x="4121" y="2551"/>
                <a:ext cx="26" cy="25"/>
              </a:xfrm>
              <a:prstGeom prst="ellipse">
                <a:avLst/>
              </a:prstGeom>
              <a:solidFill>
                <a:srgbClr val="000000"/>
              </a:solidFill>
              <a:ln w="12700">
                <a:solidFill>
                  <a:srgbClr val="000000"/>
                </a:solidFill>
                <a:round/>
                <a:headEnd/>
                <a:tailEnd/>
              </a:ln>
              <a:effectLst/>
            </p:spPr>
            <p:txBody>
              <a:bodyPr wrap="none" anchor="ctr"/>
              <a:lstStyle/>
              <a:p>
                <a:endParaRPr lang="en-US" dirty="0"/>
              </a:p>
            </p:txBody>
          </p:sp>
          <p:sp>
            <p:nvSpPr>
              <p:cNvPr id="49" name="Oval 129"/>
              <p:cNvSpPr>
                <a:spLocks noChangeArrowheads="1"/>
              </p:cNvSpPr>
              <p:nvPr/>
            </p:nvSpPr>
            <p:spPr bwMode="auto">
              <a:xfrm>
                <a:off x="4031" y="2299"/>
                <a:ext cx="572" cy="283"/>
              </a:xfrm>
              <a:prstGeom prst="ellipse">
                <a:avLst/>
              </a:prstGeom>
              <a:noFill/>
              <a:ln w="12700">
                <a:solidFill>
                  <a:srgbClr val="000000"/>
                </a:solidFill>
                <a:round/>
                <a:headEnd/>
                <a:tailEnd/>
              </a:ln>
              <a:effectLst/>
            </p:spPr>
            <p:txBody>
              <a:bodyPr wrap="none" anchor="ctr"/>
              <a:lstStyle/>
              <a:p>
                <a:endParaRPr lang="en-US" dirty="0"/>
              </a:p>
            </p:txBody>
          </p:sp>
          <p:sp>
            <p:nvSpPr>
              <p:cNvPr id="50" name="Oval 130"/>
              <p:cNvSpPr>
                <a:spLocks noChangeArrowheads="1"/>
              </p:cNvSpPr>
              <p:nvPr/>
            </p:nvSpPr>
            <p:spPr bwMode="auto">
              <a:xfrm>
                <a:off x="4050" y="2343"/>
                <a:ext cx="546" cy="252"/>
              </a:xfrm>
              <a:prstGeom prst="ellipse">
                <a:avLst/>
              </a:prstGeom>
              <a:solidFill>
                <a:srgbClr val="FFFFFF"/>
              </a:solidFill>
              <a:ln w="12700">
                <a:solidFill>
                  <a:srgbClr val="000000"/>
                </a:solidFill>
                <a:round/>
                <a:headEnd/>
                <a:tailEnd/>
              </a:ln>
              <a:effectLst/>
            </p:spPr>
            <p:txBody>
              <a:bodyPr wrap="none" anchor="ctr"/>
              <a:lstStyle/>
              <a:p>
                <a:endParaRPr lang="en-US" dirty="0"/>
              </a:p>
            </p:txBody>
          </p:sp>
          <p:sp>
            <p:nvSpPr>
              <p:cNvPr id="51" name="Oval 131"/>
              <p:cNvSpPr>
                <a:spLocks noChangeArrowheads="1"/>
              </p:cNvSpPr>
              <p:nvPr/>
            </p:nvSpPr>
            <p:spPr bwMode="auto">
              <a:xfrm>
                <a:off x="4329" y="2280"/>
                <a:ext cx="33" cy="32"/>
              </a:xfrm>
              <a:prstGeom prst="ellipse">
                <a:avLst/>
              </a:prstGeom>
              <a:noFill/>
              <a:ln w="12700">
                <a:solidFill>
                  <a:srgbClr val="000000"/>
                </a:solidFill>
                <a:round/>
                <a:headEnd/>
                <a:tailEnd/>
              </a:ln>
              <a:effectLst/>
            </p:spPr>
            <p:txBody>
              <a:bodyPr wrap="none" anchor="ctr"/>
              <a:lstStyle/>
              <a:p>
                <a:endParaRPr lang="en-US" dirty="0"/>
              </a:p>
            </p:txBody>
          </p:sp>
          <p:sp>
            <p:nvSpPr>
              <p:cNvPr id="52" name="Line 132"/>
              <p:cNvSpPr>
                <a:spLocks noChangeShapeType="1"/>
              </p:cNvSpPr>
              <p:nvPr/>
            </p:nvSpPr>
            <p:spPr bwMode="auto">
              <a:xfrm flipH="1">
                <a:off x="4326" y="2264"/>
                <a:ext cx="59" cy="57"/>
              </a:xfrm>
              <a:prstGeom prst="line">
                <a:avLst/>
              </a:prstGeom>
              <a:noFill/>
              <a:ln w="12700">
                <a:solidFill>
                  <a:srgbClr val="000000"/>
                </a:solidFill>
                <a:round/>
                <a:headEnd/>
                <a:tailEnd/>
              </a:ln>
              <a:effectLst/>
            </p:spPr>
            <p:txBody>
              <a:bodyPr/>
              <a:lstStyle/>
              <a:p>
                <a:endParaRPr lang="en-US" dirty="0"/>
              </a:p>
            </p:txBody>
          </p:sp>
          <p:sp>
            <p:nvSpPr>
              <p:cNvPr id="53" name="Line 133"/>
              <p:cNvSpPr>
                <a:spLocks noChangeShapeType="1"/>
              </p:cNvSpPr>
              <p:nvPr/>
            </p:nvSpPr>
            <p:spPr bwMode="auto">
              <a:xfrm>
                <a:off x="4355" y="2289"/>
                <a:ext cx="0" cy="0"/>
              </a:xfrm>
              <a:prstGeom prst="line">
                <a:avLst/>
              </a:prstGeom>
              <a:noFill/>
              <a:ln w="12700">
                <a:solidFill>
                  <a:srgbClr val="000000"/>
                </a:solidFill>
                <a:round/>
                <a:headEnd/>
                <a:tailEnd/>
              </a:ln>
              <a:effectLst/>
            </p:spPr>
            <p:txBody>
              <a:bodyPr/>
              <a:lstStyle/>
              <a:p>
                <a:endParaRPr lang="en-US" dirty="0"/>
              </a:p>
            </p:txBody>
          </p:sp>
          <p:sp>
            <p:nvSpPr>
              <p:cNvPr id="54" name="Oval 134"/>
              <p:cNvSpPr>
                <a:spLocks noChangeArrowheads="1"/>
              </p:cNvSpPr>
              <p:nvPr/>
            </p:nvSpPr>
            <p:spPr bwMode="auto">
              <a:xfrm>
                <a:off x="4329" y="2283"/>
                <a:ext cx="26" cy="25"/>
              </a:xfrm>
              <a:prstGeom prst="ellipse">
                <a:avLst/>
              </a:prstGeom>
              <a:solidFill>
                <a:srgbClr val="000000"/>
              </a:solidFill>
              <a:ln w="12700">
                <a:solidFill>
                  <a:srgbClr val="000000"/>
                </a:solidFill>
                <a:round/>
                <a:headEnd/>
                <a:tailEnd/>
              </a:ln>
              <a:effectLst/>
            </p:spPr>
            <p:txBody>
              <a:bodyPr wrap="none" anchor="ctr"/>
              <a:lstStyle/>
              <a:p>
                <a:endParaRPr lang="en-US" dirty="0"/>
              </a:p>
            </p:txBody>
          </p:sp>
          <p:sp>
            <p:nvSpPr>
              <p:cNvPr id="55" name="Oval 135"/>
              <p:cNvSpPr>
                <a:spLocks noChangeArrowheads="1"/>
              </p:cNvSpPr>
              <p:nvPr/>
            </p:nvSpPr>
            <p:spPr bwMode="auto">
              <a:xfrm>
                <a:off x="4590" y="2413"/>
                <a:ext cx="32" cy="24"/>
              </a:xfrm>
              <a:prstGeom prst="ellipse">
                <a:avLst/>
              </a:prstGeom>
              <a:solidFill>
                <a:srgbClr val="000000"/>
              </a:solidFill>
              <a:ln w="12700">
                <a:solidFill>
                  <a:srgbClr val="000000"/>
                </a:solidFill>
                <a:round/>
                <a:headEnd/>
                <a:tailEnd/>
              </a:ln>
              <a:effectLst/>
            </p:spPr>
            <p:txBody>
              <a:bodyPr wrap="none" anchor="ctr"/>
              <a:lstStyle/>
              <a:p>
                <a:endParaRPr lang="en-US" dirty="0"/>
              </a:p>
            </p:txBody>
          </p:sp>
          <p:sp>
            <p:nvSpPr>
              <p:cNvPr id="56" name="Oval 136"/>
              <p:cNvSpPr>
                <a:spLocks noChangeArrowheads="1"/>
              </p:cNvSpPr>
              <p:nvPr/>
            </p:nvSpPr>
            <p:spPr bwMode="auto">
              <a:xfrm>
                <a:off x="4037" y="2123"/>
                <a:ext cx="25" cy="31"/>
              </a:xfrm>
              <a:prstGeom prst="ellipse">
                <a:avLst/>
              </a:prstGeom>
              <a:solidFill>
                <a:schemeClr val="tx2"/>
              </a:solidFill>
              <a:ln w="12700">
                <a:solidFill>
                  <a:srgbClr val="000000"/>
                </a:solidFill>
                <a:round/>
                <a:headEnd/>
                <a:tailEnd/>
              </a:ln>
              <a:effectLst/>
            </p:spPr>
            <p:txBody>
              <a:bodyPr wrap="none" anchor="ctr"/>
              <a:lstStyle/>
              <a:p>
                <a:endParaRPr lang="en-US" dirty="0"/>
              </a:p>
            </p:txBody>
          </p:sp>
          <p:sp>
            <p:nvSpPr>
              <p:cNvPr id="57" name="Freeform 137"/>
              <p:cNvSpPr>
                <a:spLocks/>
              </p:cNvSpPr>
              <p:nvPr/>
            </p:nvSpPr>
            <p:spPr bwMode="auto">
              <a:xfrm>
                <a:off x="4053" y="2132"/>
                <a:ext cx="144" cy="184"/>
              </a:xfrm>
              <a:custGeom>
                <a:avLst/>
                <a:gdLst/>
                <a:ahLst/>
                <a:cxnLst>
                  <a:cxn ang="0">
                    <a:pos x="0" y="0"/>
                  </a:cxn>
                  <a:cxn ang="0">
                    <a:pos x="0" y="0"/>
                  </a:cxn>
                  <a:cxn ang="0">
                    <a:pos x="38" y="15"/>
                  </a:cxn>
                  <a:cxn ang="0">
                    <a:pos x="68" y="38"/>
                  </a:cxn>
                  <a:cxn ang="0">
                    <a:pos x="99" y="76"/>
                  </a:cxn>
                  <a:cxn ang="0">
                    <a:pos x="121" y="107"/>
                  </a:cxn>
                  <a:cxn ang="0">
                    <a:pos x="137" y="145"/>
                  </a:cxn>
                  <a:cxn ang="0">
                    <a:pos x="152" y="175"/>
                  </a:cxn>
                  <a:cxn ang="0">
                    <a:pos x="159" y="213"/>
                  </a:cxn>
                  <a:cxn ang="0">
                    <a:pos x="167" y="221"/>
                  </a:cxn>
                </a:cxnLst>
                <a:rect l="0" t="0" r="r" b="b"/>
                <a:pathLst>
                  <a:path w="168" h="222">
                    <a:moveTo>
                      <a:pt x="0" y="0"/>
                    </a:moveTo>
                    <a:lnTo>
                      <a:pt x="0" y="0"/>
                    </a:lnTo>
                    <a:lnTo>
                      <a:pt x="38" y="15"/>
                    </a:lnTo>
                    <a:lnTo>
                      <a:pt x="68" y="38"/>
                    </a:lnTo>
                    <a:lnTo>
                      <a:pt x="99" y="76"/>
                    </a:lnTo>
                    <a:lnTo>
                      <a:pt x="121" y="107"/>
                    </a:lnTo>
                    <a:lnTo>
                      <a:pt x="137" y="145"/>
                    </a:lnTo>
                    <a:lnTo>
                      <a:pt x="152" y="175"/>
                    </a:lnTo>
                    <a:lnTo>
                      <a:pt x="159" y="213"/>
                    </a:lnTo>
                    <a:lnTo>
                      <a:pt x="167" y="221"/>
                    </a:lnTo>
                  </a:path>
                </a:pathLst>
              </a:custGeom>
              <a:noFill/>
              <a:ln w="12700" cap="rnd" cmpd="sng">
                <a:solidFill>
                  <a:srgbClr val="000000"/>
                </a:solidFill>
                <a:prstDash val="solid"/>
                <a:round/>
                <a:headEnd type="none" w="med" len="med"/>
                <a:tailEnd type="none" w="med" len="med"/>
              </a:ln>
              <a:effectLst/>
            </p:spPr>
            <p:txBody>
              <a:bodyPr/>
              <a:lstStyle/>
              <a:p>
                <a:endParaRPr lang="en-US" dirty="0"/>
              </a:p>
            </p:txBody>
          </p:sp>
          <p:sp>
            <p:nvSpPr>
              <p:cNvPr id="58" name="Freeform 138"/>
              <p:cNvSpPr>
                <a:spLocks/>
              </p:cNvSpPr>
              <p:nvPr/>
            </p:nvSpPr>
            <p:spPr bwMode="auto">
              <a:xfrm>
                <a:off x="4047" y="2139"/>
                <a:ext cx="39" cy="211"/>
              </a:xfrm>
              <a:custGeom>
                <a:avLst/>
                <a:gdLst/>
                <a:ahLst/>
                <a:cxnLst>
                  <a:cxn ang="0">
                    <a:pos x="0" y="0"/>
                  </a:cxn>
                  <a:cxn ang="0">
                    <a:pos x="0" y="0"/>
                  </a:cxn>
                  <a:cxn ang="0">
                    <a:pos x="26" y="39"/>
                  </a:cxn>
                  <a:cxn ang="0">
                    <a:pos x="39" y="70"/>
                  </a:cxn>
                  <a:cxn ang="0">
                    <a:pos x="45" y="108"/>
                  </a:cxn>
                  <a:cxn ang="0">
                    <a:pos x="45" y="155"/>
                  </a:cxn>
                  <a:cxn ang="0">
                    <a:pos x="45" y="201"/>
                  </a:cxn>
                  <a:cxn ang="0">
                    <a:pos x="45" y="247"/>
                  </a:cxn>
                  <a:cxn ang="0">
                    <a:pos x="45" y="255"/>
                  </a:cxn>
                </a:cxnLst>
                <a:rect l="0" t="0" r="r" b="b"/>
                <a:pathLst>
                  <a:path w="46" h="256">
                    <a:moveTo>
                      <a:pt x="0" y="0"/>
                    </a:moveTo>
                    <a:lnTo>
                      <a:pt x="0" y="0"/>
                    </a:lnTo>
                    <a:lnTo>
                      <a:pt x="26" y="39"/>
                    </a:lnTo>
                    <a:lnTo>
                      <a:pt x="39" y="70"/>
                    </a:lnTo>
                    <a:lnTo>
                      <a:pt x="45" y="108"/>
                    </a:lnTo>
                    <a:lnTo>
                      <a:pt x="45" y="155"/>
                    </a:lnTo>
                    <a:lnTo>
                      <a:pt x="45" y="201"/>
                    </a:lnTo>
                    <a:lnTo>
                      <a:pt x="45" y="247"/>
                    </a:lnTo>
                    <a:lnTo>
                      <a:pt x="45" y="255"/>
                    </a:lnTo>
                  </a:path>
                </a:pathLst>
              </a:custGeom>
              <a:noFill/>
              <a:ln w="12700" cap="rnd" cmpd="sng">
                <a:solidFill>
                  <a:srgbClr val="000000"/>
                </a:solidFill>
                <a:prstDash val="solid"/>
                <a:round/>
                <a:headEnd type="none" w="med" len="med"/>
                <a:tailEnd type="none" w="med" len="med"/>
              </a:ln>
              <a:effectLst/>
            </p:spPr>
            <p:txBody>
              <a:bodyPr/>
              <a:lstStyle/>
              <a:p>
                <a:endParaRPr lang="en-US" dirty="0"/>
              </a:p>
            </p:txBody>
          </p:sp>
          <p:sp>
            <p:nvSpPr>
              <p:cNvPr id="59" name="Arc 139"/>
              <p:cNvSpPr>
                <a:spLocks/>
              </p:cNvSpPr>
              <p:nvPr/>
            </p:nvSpPr>
            <p:spPr bwMode="auto">
              <a:xfrm>
                <a:off x="4180" y="2312"/>
                <a:ext cx="16" cy="53"/>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700" cap="rnd">
                <a:solidFill>
                  <a:srgbClr val="000000"/>
                </a:solidFill>
                <a:round/>
                <a:headEnd/>
                <a:tailEnd/>
              </a:ln>
              <a:effectLst/>
            </p:spPr>
            <p:txBody>
              <a:bodyPr/>
              <a:lstStyle/>
              <a:p>
                <a:endParaRPr lang="en-US" dirty="0"/>
              </a:p>
            </p:txBody>
          </p:sp>
          <p:sp>
            <p:nvSpPr>
              <p:cNvPr id="60" name="Freeform 140"/>
              <p:cNvSpPr>
                <a:spLocks/>
              </p:cNvSpPr>
              <p:nvPr/>
            </p:nvSpPr>
            <p:spPr bwMode="auto">
              <a:xfrm>
                <a:off x="4326" y="2305"/>
                <a:ext cx="21" cy="39"/>
              </a:xfrm>
              <a:custGeom>
                <a:avLst/>
                <a:gdLst/>
                <a:ahLst/>
                <a:cxnLst>
                  <a:cxn ang="0">
                    <a:pos x="23" y="0"/>
                  </a:cxn>
                  <a:cxn ang="0">
                    <a:pos x="12" y="23"/>
                  </a:cxn>
                  <a:cxn ang="0">
                    <a:pos x="12" y="38"/>
                  </a:cxn>
                  <a:cxn ang="0">
                    <a:pos x="0" y="46"/>
                  </a:cxn>
                </a:cxnLst>
                <a:rect l="0" t="0" r="r" b="b"/>
                <a:pathLst>
                  <a:path w="24" h="47">
                    <a:moveTo>
                      <a:pt x="23" y="0"/>
                    </a:moveTo>
                    <a:lnTo>
                      <a:pt x="12" y="23"/>
                    </a:lnTo>
                    <a:lnTo>
                      <a:pt x="12" y="38"/>
                    </a:lnTo>
                    <a:lnTo>
                      <a:pt x="0" y="46"/>
                    </a:lnTo>
                  </a:path>
                </a:pathLst>
              </a:custGeom>
              <a:noFill/>
              <a:ln w="12700" cap="rnd" cmpd="sng">
                <a:solidFill>
                  <a:srgbClr val="000000"/>
                </a:solidFill>
                <a:prstDash val="solid"/>
                <a:round/>
                <a:headEnd type="none" w="med" len="med"/>
                <a:tailEnd type="none" w="med" len="med"/>
              </a:ln>
              <a:effectLst/>
            </p:spPr>
            <p:txBody>
              <a:bodyPr/>
              <a:lstStyle/>
              <a:p>
                <a:endParaRPr lang="en-US" dirty="0"/>
              </a:p>
            </p:txBody>
          </p:sp>
          <p:sp>
            <p:nvSpPr>
              <p:cNvPr id="61" name="Oval 141"/>
              <p:cNvSpPr>
                <a:spLocks noChangeArrowheads="1"/>
              </p:cNvSpPr>
              <p:nvPr/>
            </p:nvSpPr>
            <p:spPr bwMode="auto">
              <a:xfrm>
                <a:off x="4181" y="2299"/>
                <a:ext cx="31" cy="25"/>
              </a:xfrm>
              <a:prstGeom prst="ellipse">
                <a:avLst/>
              </a:prstGeom>
              <a:solidFill>
                <a:srgbClr val="000000"/>
              </a:solidFill>
              <a:ln w="12700">
                <a:solidFill>
                  <a:srgbClr val="000000"/>
                </a:solidFill>
                <a:round/>
                <a:headEnd/>
                <a:tailEnd/>
              </a:ln>
              <a:effectLst/>
            </p:spPr>
            <p:txBody>
              <a:bodyPr wrap="none" anchor="ctr"/>
              <a:lstStyle/>
              <a:p>
                <a:endParaRPr lang="en-US" dirty="0"/>
              </a:p>
            </p:txBody>
          </p:sp>
          <p:sp>
            <p:nvSpPr>
              <p:cNvPr id="62" name="Oval 142"/>
              <p:cNvSpPr>
                <a:spLocks noChangeArrowheads="1"/>
              </p:cNvSpPr>
              <p:nvPr/>
            </p:nvSpPr>
            <p:spPr bwMode="auto">
              <a:xfrm>
                <a:off x="3816" y="2488"/>
                <a:ext cx="32" cy="31"/>
              </a:xfrm>
              <a:prstGeom prst="ellipse">
                <a:avLst/>
              </a:prstGeom>
              <a:solidFill>
                <a:schemeClr val="tx2"/>
              </a:solidFill>
              <a:ln w="12700">
                <a:solidFill>
                  <a:srgbClr val="000000"/>
                </a:solidFill>
                <a:round/>
                <a:headEnd/>
                <a:tailEnd/>
              </a:ln>
              <a:effectLst/>
            </p:spPr>
            <p:txBody>
              <a:bodyPr wrap="none" anchor="ctr"/>
              <a:lstStyle/>
              <a:p>
                <a:endParaRPr lang="en-US" dirty="0"/>
              </a:p>
            </p:txBody>
          </p:sp>
          <p:sp>
            <p:nvSpPr>
              <p:cNvPr id="63" name="Oval 143"/>
              <p:cNvSpPr>
                <a:spLocks noChangeArrowheads="1"/>
              </p:cNvSpPr>
              <p:nvPr/>
            </p:nvSpPr>
            <p:spPr bwMode="auto">
              <a:xfrm>
                <a:off x="4063" y="2343"/>
                <a:ext cx="32" cy="31"/>
              </a:xfrm>
              <a:prstGeom prst="ellipse">
                <a:avLst/>
              </a:prstGeom>
              <a:solidFill>
                <a:srgbClr val="000000"/>
              </a:solidFill>
              <a:ln w="12700">
                <a:solidFill>
                  <a:srgbClr val="000000"/>
                </a:solidFill>
                <a:round/>
                <a:headEnd/>
                <a:tailEnd/>
              </a:ln>
              <a:effectLst/>
            </p:spPr>
            <p:txBody>
              <a:bodyPr wrap="none" anchor="ctr"/>
              <a:lstStyle/>
              <a:p>
                <a:endParaRPr lang="en-US" dirty="0"/>
              </a:p>
            </p:txBody>
          </p:sp>
          <p:sp>
            <p:nvSpPr>
              <p:cNvPr id="64" name="Freeform 144"/>
              <p:cNvSpPr>
                <a:spLocks/>
              </p:cNvSpPr>
              <p:nvPr/>
            </p:nvSpPr>
            <p:spPr bwMode="auto">
              <a:xfrm>
                <a:off x="4196" y="2088"/>
                <a:ext cx="125" cy="221"/>
              </a:xfrm>
              <a:custGeom>
                <a:avLst/>
                <a:gdLst/>
                <a:ahLst/>
                <a:cxnLst>
                  <a:cxn ang="0">
                    <a:pos x="145" y="0"/>
                  </a:cxn>
                  <a:cxn ang="0">
                    <a:pos x="145" y="0"/>
                  </a:cxn>
                  <a:cxn ang="0">
                    <a:pos x="114" y="15"/>
                  </a:cxn>
                  <a:cxn ang="0">
                    <a:pos x="84" y="38"/>
                  </a:cxn>
                  <a:cxn ang="0">
                    <a:pos x="61" y="68"/>
                  </a:cxn>
                  <a:cxn ang="0">
                    <a:pos x="38" y="99"/>
                  </a:cxn>
                  <a:cxn ang="0">
                    <a:pos x="23" y="129"/>
                  </a:cxn>
                  <a:cxn ang="0">
                    <a:pos x="8" y="175"/>
                  </a:cxn>
                  <a:cxn ang="0">
                    <a:pos x="0" y="220"/>
                  </a:cxn>
                  <a:cxn ang="0">
                    <a:pos x="0" y="266"/>
                  </a:cxn>
                </a:cxnLst>
                <a:rect l="0" t="0" r="r" b="b"/>
                <a:pathLst>
                  <a:path w="146" h="267">
                    <a:moveTo>
                      <a:pt x="145" y="0"/>
                    </a:moveTo>
                    <a:lnTo>
                      <a:pt x="145" y="0"/>
                    </a:lnTo>
                    <a:lnTo>
                      <a:pt x="114" y="15"/>
                    </a:lnTo>
                    <a:lnTo>
                      <a:pt x="84" y="38"/>
                    </a:lnTo>
                    <a:lnTo>
                      <a:pt x="61" y="68"/>
                    </a:lnTo>
                    <a:lnTo>
                      <a:pt x="38" y="99"/>
                    </a:lnTo>
                    <a:lnTo>
                      <a:pt x="23" y="129"/>
                    </a:lnTo>
                    <a:lnTo>
                      <a:pt x="8" y="175"/>
                    </a:lnTo>
                    <a:lnTo>
                      <a:pt x="0" y="220"/>
                    </a:lnTo>
                    <a:lnTo>
                      <a:pt x="0" y="266"/>
                    </a:lnTo>
                  </a:path>
                </a:pathLst>
              </a:custGeom>
              <a:noFill/>
              <a:ln w="12700" cap="rnd" cmpd="sng">
                <a:solidFill>
                  <a:srgbClr val="000000"/>
                </a:solidFill>
                <a:prstDash val="solid"/>
                <a:round/>
                <a:headEnd type="none" w="med" len="med"/>
                <a:tailEnd type="none" w="med" len="med"/>
              </a:ln>
              <a:effectLst/>
            </p:spPr>
            <p:txBody>
              <a:bodyPr/>
              <a:lstStyle/>
              <a:p>
                <a:endParaRPr lang="en-US" dirty="0"/>
              </a:p>
            </p:txBody>
          </p:sp>
          <p:sp>
            <p:nvSpPr>
              <p:cNvPr id="65" name="Arc 145"/>
              <p:cNvSpPr>
                <a:spLocks/>
              </p:cNvSpPr>
              <p:nvPr/>
            </p:nvSpPr>
            <p:spPr bwMode="auto">
              <a:xfrm>
                <a:off x="4483" y="2573"/>
                <a:ext cx="176" cy="208"/>
              </a:xfrm>
              <a:custGeom>
                <a:avLst/>
                <a:gdLst>
                  <a:gd name="G0" fmla="+- 105 0 0"/>
                  <a:gd name="G1" fmla="+- 21600 0 0"/>
                  <a:gd name="G2" fmla="+- 21600 0 0"/>
                  <a:gd name="T0" fmla="*/ 0 w 21705"/>
                  <a:gd name="T1" fmla="*/ 0 h 21600"/>
                  <a:gd name="T2" fmla="*/ 21705 w 21705"/>
                  <a:gd name="T3" fmla="*/ 21600 h 21600"/>
                  <a:gd name="T4" fmla="*/ 105 w 21705"/>
                  <a:gd name="T5" fmla="*/ 21600 h 21600"/>
                </a:gdLst>
                <a:ahLst/>
                <a:cxnLst>
                  <a:cxn ang="0">
                    <a:pos x="T0" y="T1"/>
                  </a:cxn>
                  <a:cxn ang="0">
                    <a:pos x="T2" y="T3"/>
                  </a:cxn>
                  <a:cxn ang="0">
                    <a:pos x="T4" y="T5"/>
                  </a:cxn>
                </a:cxnLst>
                <a:rect l="0" t="0" r="r" b="b"/>
                <a:pathLst>
                  <a:path w="21705" h="21600" fill="none" extrusionOk="0">
                    <a:moveTo>
                      <a:pt x="0" y="0"/>
                    </a:moveTo>
                    <a:cubicBezTo>
                      <a:pt x="35" y="0"/>
                      <a:pt x="70" y="-1"/>
                      <a:pt x="105" y="0"/>
                    </a:cubicBezTo>
                    <a:cubicBezTo>
                      <a:pt x="12034" y="0"/>
                      <a:pt x="21705" y="9670"/>
                      <a:pt x="21705" y="21600"/>
                    </a:cubicBezTo>
                  </a:path>
                  <a:path w="21705" h="21600" stroke="0" extrusionOk="0">
                    <a:moveTo>
                      <a:pt x="0" y="0"/>
                    </a:moveTo>
                    <a:cubicBezTo>
                      <a:pt x="35" y="0"/>
                      <a:pt x="70" y="-1"/>
                      <a:pt x="105" y="0"/>
                    </a:cubicBezTo>
                    <a:cubicBezTo>
                      <a:pt x="12034" y="0"/>
                      <a:pt x="21705" y="9670"/>
                      <a:pt x="21705" y="21600"/>
                    </a:cubicBezTo>
                    <a:lnTo>
                      <a:pt x="105" y="21600"/>
                    </a:lnTo>
                    <a:close/>
                  </a:path>
                </a:pathLst>
              </a:custGeom>
              <a:noFill/>
              <a:ln w="12700" cap="rnd">
                <a:solidFill>
                  <a:schemeClr val="tx2"/>
                </a:solidFill>
                <a:round/>
                <a:headEnd/>
                <a:tailEnd/>
              </a:ln>
              <a:effectLst/>
            </p:spPr>
            <p:txBody>
              <a:bodyPr/>
              <a:lstStyle/>
              <a:p>
                <a:endParaRPr lang="en-US" dirty="0"/>
              </a:p>
            </p:txBody>
          </p:sp>
          <p:sp>
            <p:nvSpPr>
              <p:cNvPr id="66" name="Oval 146"/>
              <p:cNvSpPr>
                <a:spLocks noChangeArrowheads="1"/>
              </p:cNvSpPr>
              <p:nvPr/>
            </p:nvSpPr>
            <p:spPr bwMode="auto">
              <a:xfrm>
                <a:off x="4772" y="2331"/>
                <a:ext cx="26" cy="31"/>
              </a:xfrm>
              <a:prstGeom prst="ellipse">
                <a:avLst/>
              </a:prstGeom>
              <a:solidFill>
                <a:srgbClr val="000000"/>
              </a:solidFill>
              <a:ln w="12700">
                <a:solidFill>
                  <a:srgbClr val="000000"/>
                </a:solidFill>
                <a:round/>
                <a:headEnd/>
                <a:tailEnd/>
              </a:ln>
              <a:effectLst/>
            </p:spPr>
            <p:txBody>
              <a:bodyPr wrap="none" anchor="ctr"/>
              <a:lstStyle/>
              <a:p>
                <a:endParaRPr lang="en-US" dirty="0"/>
              </a:p>
            </p:txBody>
          </p:sp>
          <p:sp>
            <p:nvSpPr>
              <p:cNvPr id="67" name="Arc 147"/>
              <p:cNvSpPr>
                <a:spLocks/>
              </p:cNvSpPr>
              <p:nvPr/>
            </p:nvSpPr>
            <p:spPr bwMode="auto">
              <a:xfrm>
                <a:off x="4798" y="2353"/>
                <a:ext cx="62" cy="13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 cap="rnd">
                <a:solidFill>
                  <a:schemeClr val="tx2"/>
                </a:solidFill>
                <a:round/>
                <a:headEnd/>
                <a:tailEnd/>
              </a:ln>
              <a:effectLst/>
            </p:spPr>
            <p:txBody>
              <a:bodyPr/>
              <a:lstStyle/>
              <a:p>
                <a:endParaRPr lang="en-US" dirty="0"/>
              </a:p>
            </p:txBody>
          </p:sp>
          <p:sp>
            <p:nvSpPr>
              <p:cNvPr id="68" name="Arc 148"/>
              <p:cNvSpPr>
                <a:spLocks/>
              </p:cNvSpPr>
              <p:nvPr/>
            </p:nvSpPr>
            <p:spPr bwMode="auto">
              <a:xfrm>
                <a:off x="4011" y="2607"/>
                <a:ext cx="283" cy="82"/>
              </a:xfrm>
              <a:custGeom>
                <a:avLst/>
                <a:gdLst>
                  <a:gd name="G0" fmla="+- 65 0 0"/>
                  <a:gd name="G1" fmla="+- 0 0 0"/>
                  <a:gd name="G2" fmla="+- 21600 0 0"/>
                  <a:gd name="T0" fmla="*/ 21665 w 21665"/>
                  <a:gd name="T1" fmla="*/ 0 h 21600"/>
                  <a:gd name="T2" fmla="*/ 0 w 21665"/>
                  <a:gd name="T3" fmla="*/ 21600 h 21600"/>
                  <a:gd name="T4" fmla="*/ 65 w 21665"/>
                  <a:gd name="T5" fmla="*/ 0 h 21600"/>
                </a:gdLst>
                <a:ahLst/>
                <a:cxnLst>
                  <a:cxn ang="0">
                    <a:pos x="T0" y="T1"/>
                  </a:cxn>
                  <a:cxn ang="0">
                    <a:pos x="T2" y="T3"/>
                  </a:cxn>
                  <a:cxn ang="0">
                    <a:pos x="T4" y="T5"/>
                  </a:cxn>
                </a:cxnLst>
                <a:rect l="0" t="0" r="r" b="b"/>
                <a:pathLst>
                  <a:path w="21665" h="21600" fill="none" extrusionOk="0">
                    <a:moveTo>
                      <a:pt x="21665" y="0"/>
                    </a:moveTo>
                    <a:cubicBezTo>
                      <a:pt x="21665" y="11929"/>
                      <a:pt x="11994" y="21600"/>
                      <a:pt x="65" y="21600"/>
                    </a:cubicBezTo>
                    <a:cubicBezTo>
                      <a:pt x="43" y="21600"/>
                      <a:pt x="21" y="21599"/>
                      <a:pt x="0" y="21599"/>
                    </a:cubicBezTo>
                  </a:path>
                  <a:path w="21665" h="21600" stroke="0" extrusionOk="0">
                    <a:moveTo>
                      <a:pt x="21665" y="0"/>
                    </a:moveTo>
                    <a:cubicBezTo>
                      <a:pt x="21665" y="11929"/>
                      <a:pt x="11994" y="21600"/>
                      <a:pt x="65" y="21600"/>
                    </a:cubicBezTo>
                    <a:cubicBezTo>
                      <a:pt x="43" y="21600"/>
                      <a:pt x="21" y="21599"/>
                      <a:pt x="0" y="21599"/>
                    </a:cubicBezTo>
                    <a:lnTo>
                      <a:pt x="65" y="0"/>
                    </a:lnTo>
                    <a:close/>
                  </a:path>
                </a:pathLst>
              </a:custGeom>
              <a:noFill/>
              <a:ln w="12700" cap="rnd">
                <a:solidFill>
                  <a:schemeClr val="tx2"/>
                </a:solidFill>
                <a:round/>
                <a:headEnd/>
                <a:tailEnd/>
              </a:ln>
              <a:effectLst/>
            </p:spPr>
            <p:txBody>
              <a:bodyPr/>
              <a:lstStyle/>
              <a:p>
                <a:endParaRPr lang="en-US" dirty="0"/>
              </a:p>
            </p:txBody>
          </p:sp>
          <p:sp>
            <p:nvSpPr>
              <p:cNvPr id="69" name="Arc 149"/>
              <p:cNvSpPr>
                <a:spLocks/>
              </p:cNvSpPr>
              <p:nvPr/>
            </p:nvSpPr>
            <p:spPr bwMode="auto">
              <a:xfrm>
                <a:off x="3781" y="2442"/>
                <a:ext cx="185" cy="188"/>
              </a:xfrm>
              <a:custGeom>
                <a:avLst/>
                <a:gdLst>
                  <a:gd name="G0" fmla="+- 21600 0 0"/>
                  <a:gd name="G1" fmla="+- 21600 0 0"/>
                  <a:gd name="G2" fmla="+- 21600 0 0"/>
                  <a:gd name="T0" fmla="*/ 0 w 21600"/>
                  <a:gd name="T1" fmla="*/ 21600 h 21600"/>
                  <a:gd name="T2" fmla="*/ 21500 w 21600"/>
                  <a:gd name="T3" fmla="*/ 0 h 21600"/>
                  <a:gd name="T4" fmla="*/ 21600 w 21600"/>
                  <a:gd name="T5" fmla="*/ 21600 h 21600"/>
                </a:gdLst>
                <a:ahLst/>
                <a:cxnLst>
                  <a:cxn ang="0">
                    <a:pos x="T0" y="T1"/>
                  </a:cxn>
                  <a:cxn ang="0">
                    <a:pos x="T2" y="T3"/>
                  </a:cxn>
                  <a:cxn ang="0">
                    <a:pos x="T4" y="T5"/>
                  </a:cxn>
                </a:cxnLst>
                <a:rect l="0" t="0" r="r" b="b"/>
                <a:pathLst>
                  <a:path w="21600" h="21600" fill="none" extrusionOk="0">
                    <a:moveTo>
                      <a:pt x="0" y="21600"/>
                    </a:moveTo>
                    <a:cubicBezTo>
                      <a:pt x="0" y="9709"/>
                      <a:pt x="9609" y="55"/>
                      <a:pt x="21500" y="0"/>
                    </a:cubicBezTo>
                  </a:path>
                  <a:path w="21600" h="21600" stroke="0" extrusionOk="0">
                    <a:moveTo>
                      <a:pt x="0" y="21600"/>
                    </a:moveTo>
                    <a:cubicBezTo>
                      <a:pt x="0" y="9709"/>
                      <a:pt x="9609" y="55"/>
                      <a:pt x="21500" y="0"/>
                    </a:cubicBezTo>
                    <a:lnTo>
                      <a:pt x="21600" y="21600"/>
                    </a:lnTo>
                    <a:close/>
                  </a:path>
                </a:pathLst>
              </a:custGeom>
              <a:noFill/>
              <a:ln w="12700" cap="rnd">
                <a:solidFill>
                  <a:schemeClr val="tx2"/>
                </a:solidFill>
                <a:round/>
                <a:headEnd/>
                <a:tailEnd/>
              </a:ln>
              <a:effectLst/>
            </p:spPr>
            <p:txBody>
              <a:bodyPr/>
              <a:lstStyle/>
              <a:p>
                <a:endParaRPr lang="en-US" dirty="0"/>
              </a:p>
            </p:txBody>
          </p:sp>
          <p:sp>
            <p:nvSpPr>
              <p:cNvPr id="70" name="Arc 150"/>
              <p:cNvSpPr>
                <a:spLocks/>
              </p:cNvSpPr>
              <p:nvPr/>
            </p:nvSpPr>
            <p:spPr bwMode="auto">
              <a:xfrm>
                <a:off x="3864" y="2234"/>
                <a:ext cx="219" cy="129"/>
              </a:xfrm>
              <a:custGeom>
                <a:avLst/>
                <a:gdLst>
                  <a:gd name="G0" fmla="+- 85 0 0"/>
                  <a:gd name="G1" fmla="+- 21600 0 0"/>
                  <a:gd name="G2" fmla="+- 21600 0 0"/>
                  <a:gd name="T0" fmla="*/ 0 w 21685"/>
                  <a:gd name="T1" fmla="*/ 0 h 21600"/>
                  <a:gd name="T2" fmla="*/ 21685 w 21685"/>
                  <a:gd name="T3" fmla="*/ 21600 h 21600"/>
                  <a:gd name="T4" fmla="*/ 85 w 21685"/>
                  <a:gd name="T5" fmla="*/ 21600 h 21600"/>
                </a:gdLst>
                <a:ahLst/>
                <a:cxnLst>
                  <a:cxn ang="0">
                    <a:pos x="T0" y="T1"/>
                  </a:cxn>
                  <a:cxn ang="0">
                    <a:pos x="T2" y="T3"/>
                  </a:cxn>
                  <a:cxn ang="0">
                    <a:pos x="T4" y="T5"/>
                  </a:cxn>
                </a:cxnLst>
                <a:rect l="0" t="0" r="r" b="b"/>
                <a:pathLst>
                  <a:path w="21685" h="21600" fill="none" extrusionOk="0">
                    <a:moveTo>
                      <a:pt x="0" y="0"/>
                    </a:moveTo>
                    <a:cubicBezTo>
                      <a:pt x="28" y="0"/>
                      <a:pt x="56" y="-1"/>
                      <a:pt x="85" y="0"/>
                    </a:cubicBezTo>
                    <a:cubicBezTo>
                      <a:pt x="12014" y="0"/>
                      <a:pt x="21685" y="9670"/>
                      <a:pt x="21685" y="21600"/>
                    </a:cubicBezTo>
                  </a:path>
                  <a:path w="21685" h="21600" stroke="0" extrusionOk="0">
                    <a:moveTo>
                      <a:pt x="0" y="0"/>
                    </a:moveTo>
                    <a:cubicBezTo>
                      <a:pt x="28" y="0"/>
                      <a:pt x="56" y="-1"/>
                      <a:pt x="85" y="0"/>
                    </a:cubicBezTo>
                    <a:cubicBezTo>
                      <a:pt x="12014" y="0"/>
                      <a:pt x="21685" y="9670"/>
                      <a:pt x="21685" y="21600"/>
                    </a:cubicBezTo>
                    <a:lnTo>
                      <a:pt x="85" y="21600"/>
                    </a:lnTo>
                    <a:close/>
                  </a:path>
                </a:pathLst>
              </a:custGeom>
              <a:noFill/>
              <a:ln w="12700" cap="rnd">
                <a:solidFill>
                  <a:schemeClr val="tx2"/>
                </a:solidFill>
                <a:round/>
                <a:headEnd/>
                <a:tailEnd/>
              </a:ln>
              <a:effectLst/>
            </p:spPr>
            <p:txBody>
              <a:bodyPr/>
              <a:lstStyle/>
              <a:p>
                <a:endParaRPr lang="en-US" dirty="0"/>
              </a:p>
            </p:txBody>
          </p:sp>
          <p:sp>
            <p:nvSpPr>
              <p:cNvPr id="71" name="Line 151"/>
              <p:cNvSpPr>
                <a:spLocks noChangeShapeType="1"/>
              </p:cNvSpPr>
              <p:nvPr/>
            </p:nvSpPr>
            <p:spPr bwMode="auto">
              <a:xfrm>
                <a:off x="4085" y="2359"/>
                <a:ext cx="20" cy="31"/>
              </a:xfrm>
              <a:prstGeom prst="line">
                <a:avLst/>
              </a:prstGeom>
              <a:noFill/>
              <a:ln w="12700">
                <a:solidFill>
                  <a:schemeClr val="tx2"/>
                </a:solidFill>
                <a:round/>
                <a:headEnd/>
                <a:tailEnd/>
              </a:ln>
              <a:effectLst/>
            </p:spPr>
            <p:txBody>
              <a:bodyPr/>
              <a:lstStyle/>
              <a:p>
                <a:endParaRPr lang="en-US" dirty="0"/>
              </a:p>
            </p:txBody>
          </p:sp>
          <p:sp>
            <p:nvSpPr>
              <p:cNvPr id="72" name="Arc 152"/>
              <p:cNvSpPr>
                <a:spLocks/>
              </p:cNvSpPr>
              <p:nvPr/>
            </p:nvSpPr>
            <p:spPr bwMode="auto">
              <a:xfrm>
                <a:off x="4274" y="2579"/>
                <a:ext cx="219" cy="176"/>
              </a:xfrm>
              <a:custGeom>
                <a:avLst/>
                <a:gdLst>
                  <a:gd name="G0" fmla="+- 85 0 0"/>
                  <a:gd name="G1" fmla="+- 0 0 0"/>
                  <a:gd name="G2" fmla="+- 21600 0 0"/>
                  <a:gd name="T0" fmla="*/ 21685 w 21685"/>
                  <a:gd name="T1" fmla="*/ 0 h 21600"/>
                  <a:gd name="T2" fmla="*/ 0 w 21685"/>
                  <a:gd name="T3" fmla="*/ 21600 h 21600"/>
                  <a:gd name="T4" fmla="*/ 85 w 21685"/>
                  <a:gd name="T5" fmla="*/ 0 h 21600"/>
                </a:gdLst>
                <a:ahLst/>
                <a:cxnLst>
                  <a:cxn ang="0">
                    <a:pos x="T0" y="T1"/>
                  </a:cxn>
                  <a:cxn ang="0">
                    <a:pos x="T2" y="T3"/>
                  </a:cxn>
                  <a:cxn ang="0">
                    <a:pos x="T4" y="T5"/>
                  </a:cxn>
                </a:cxnLst>
                <a:rect l="0" t="0" r="r" b="b"/>
                <a:pathLst>
                  <a:path w="21685" h="21600" fill="none" extrusionOk="0">
                    <a:moveTo>
                      <a:pt x="21685" y="0"/>
                    </a:moveTo>
                    <a:cubicBezTo>
                      <a:pt x="21685" y="11929"/>
                      <a:pt x="12014" y="21600"/>
                      <a:pt x="85" y="21600"/>
                    </a:cubicBezTo>
                    <a:cubicBezTo>
                      <a:pt x="56" y="21600"/>
                      <a:pt x="28" y="21599"/>
                      <a:pt x="0" y="21599"/>
                    </a:cubicBezTo>
                  </a:path>
                  <a:path w="21685" h="21600" stroke="0" extrusionOk="0">
                    <a:moveTo>
                      <a:pt x="21685" y="0"/>
                    </a:moveTo>
                    <a:cubicBezTo>
                      <a:pt x="21685" y="11929"/>
                      <a:pt x="12014" y="21600"/>
                      <a:pt x="85" y="21600"/>
                    </a:cubicBezTo>
                    <a:cubicBezTo>
                      <a:pt x="56" y="21600"/>
                      <a:pt x="28" y="21599"/>
                      <a:pt x="0" y="21599"/>
                    </a:cubicBezTo>
                    <a:lnTo>
                      <a:pt x="85" y="0"/>
                    </a:lnTo>
                    <a:close/>
                  </a:path>
                </a:pathLst>
              </a:custGeom>
              <a:noFill/>
              <a:ln w="12700" cap="rnd">
                <a:solidFill>
                  <a:schemeClr val="tx2"/>
                </a:solidFill>
                <a:round/>
                <a:headEnd/>
                <a:tailEnd/>
              </a:ln>
              <a:effectLst/>
            </p:spPr>
            <p:txBody>
              <a:bodyPr/>
              <a:lstStyle/>
              <a:p>
                <a:endParaRPr lang="en-US" dirty="0"/>
              </a:p>
            </p:txBody>
          </p:sp>
          <p:sp>
            <p:nvSpPr>
              <p:cNvPr id="73" name="Arc 153"/>
              <p:cNvSpPr>
                <a:spLocks/>
              </p:cNvSpPr>
              <p:nvPr/>
            </p:nvSpPr>
            <p:spPr bwMode="auto">
              <a:xfrm>
                <a:off x="4597" y="2341"/>
                <a:ext cx="186" cy="97"/>
              </a:xfrm>
              <a:custGeom>
                <a:avLst/>
                <a:gdLst>
                  <a:gd name="G0" fmla="+- 21600 0 0"/>
                  <a:gd name="G1" fmla="+- 21600 0 0"/>
                  <a:gd name="G2" fmla="+- 21600 0 0"/>
                  <a:gd name="T0" fmla="*/ 0 w 21600"/>
                  <a:gd name="T1" fmla="*/ 21600 h 21600"/>
                  <a:gd name="T2" fmla="*/ 21500 w 21600"/>
                  <a:gd name="T3" fmla="*/ 0 h 21600"/>
                  <a:gd name="T4" fmla="*/ 21600 w 21600"/>
                  <a:gd name="T5" fmla="*/ 21600 h 21600"/>
                </a:gdLst>
                <a:ahLst/>
                <a:cxnLst>
                  <a:cxn ang="0">
                    <a:pos x="T0" y="T1"/>
                  </a:cxn>
                  <a:cxn ang="0">
                    <a:pos x="T2" y="T3"/>
                  </a:cxn>
                  <a:cxn ang="0">
                    <a:pos x="T4" y="T5"/>
                  </a:cxn>
                </a:cxnLst>
                <a:rect l="0" t="0" r="r" b="b"/>
                <a:pathLst>
                  <a:path w="21600" h="21600" fill="none" extrusionOk="0">
                    <a:moveTo>
                      <a:pt x="0" y="21600"/>
                    </a:moveTo>
                    <a:cubicBezTo>
                      <a:pt x="0" y="9709"/>
                      <a:pt x="9609" y="55"/>
                      <a:pt x="21500" y="0"/>
                    </a:cubicBezTo>
                  </a:path>
                  <a:path w="21600" h="21600" stroke="0" extrusionOk="0">
                    <a:moveTo>
                      <a:pt x="0" y="21600"/>
                    </a:moveTo>
                    <a:cubicBezTo>
                      <a:pt x="0" y="9709"/>
                      <a:pt x="9609" y="55"/>
                      <a:pt x="21500" y="0"/>
                    </a:cubicBezTo>
                    <a:lnTo>
                      <a:pt x="21600" y="21600"/>
                    </a:lnTo>
                    <a:close/>
                  </a:path>
                </a:pathLst>
              </a:custGeom>
              <a:noFill/>
              <a:ln w="12700" cap="rnd">
                <a:solidFill>
                  <a:schemeClr val="tx2"/>
                </a:solidFill>
                <a:round/>
                <a:headEnd/>
                <a:tailEnd/>
              </a:ln>
              <a:effectLst/>
            </p:spPr>
            <p:txBody>
              <a:bodyPr/>
              <a:lstStyle/>
              <a:p>
                <a:endParaRPr lang="en-US" dirty="0"/>
              </a:p>
            </p:txBody>
          </p:sp>
          <p:sp>
            <p:nvSpPr>
              <p:cNvPr id="74" name="Arc 154"/>
              <p:cNvSpPr>
                <a:spLocks/>
              </p:cNvSpPr>
              <p:nvPr/>
            </p:nvSpPr>
            <p:spPr bwMode="auto">
              <a:xfrm>
                <a:off x="4782" y="2347"/>
                <a:ext cx="137" cy="120"/>
              </a:xfrm>
              <a:custGeom>
                <a:avLst/>
                <a:gdLst>
                  <a:gd name="G0" fmla="+- 135 0 0"/>
                  <a:gd name="G1" fmla="+- 21600 0 0"/>
                  <a:gd name="G2" fmla="+- 21600 0 0"/>
                  <a:gd name="T0" fmla="*/ 0 w 21734"/>
                  <a:gd name="T1" fmla="*/ 0 h 21600"/>
                  <a:gd name="T2" fmla="*/ 21734 w 21734"/>
                  <a:gd name="T3" fmla="*/ 21450 h 21600"/>
                  <a:gd name="T4" fmla="*/ 135 w 21734"/>
                  <a:gd name="T5" fmla="*/ 21600 h 21600"/>
                </a:gdLst>
                <a:ahLst/>
                <a:cxnLst>
                  <a:cxn ang="0">
                    <a:pos x="T0" y="T1"/>
                  </a:cxn>
                  <a:cxn ang="0">
                    <a:pos x="T2" y="T3"/>
                  </a:cxn>
                  <a:cxn ang="0">
                    <a:pos x="T4" y="T5"/>
                  </a:cxn>
                </a:cxnLst>
                <a:rect l="0" t="0" r="r" b="b"/>
                <a:pathLst>
                  <a:path w="21734" h="21600" fill="none" extrusionOk="0">
                    <a:moveTo>
                      <a:pt x="0" y="0"/>
                    </a:moveTo>
                    <a:cubicBezTo>
                      <a:pt x="45" y="0"/>
                      <a:pt x="90" y="-1"/>
                      <a:pt x="135" y="0"/>
                    </a:cubicBezTo>
                    <a:cubicBezTo>
                      <a:pt x="12005" y="0"/>
                      <a:pt x="21652" y="9579"/>
                      <a:pt x="21734" y="21449"/>
                    </a:cubicBezTo>
                  </a:path>
                  <a:path w="21734" h="21600" stroke="0" extrusionOk="0">
                    <a:moveTo>
                      <a:pt x="0" y="0"/>
                    </a:moveTo>
                    <a:cubicBezTo>
                      <a:pt x="45" y="0"/>
                      <a:pt x="90" y="-1"/>
                      <a:pt x="135" y="0"/>
                    </a:cubicBezTo>
                    <a:cubicBezTo>
                      <a:pt x="12005" y="0"/>
                      <a:pt x="21652" y="9579"/>
                      <a:pt x="21734" y="21449"/>
                    </a:cubicBezTo>
                    <a:lnTo>
                      <a:pt x="135" y="21600"/>
                    </a:lnTo>
                    <a:close/>
                  </a:path>
                </a:pathLst>
              </a:custGeom>
              <a:noFill/>
              <a:ln w="12700" cap="rnd">
                <a:solidFill>
                  <a:schemeClr val="tx2"/>
                </a:solidFill>
                <a:round/>
                <a:headEnd/>
                <a:tailEnd/>
              </a:ln>
              <a:effectLst/>
            </p:spPr>
            <p:txBody>
              <a:bodyPr/>
              <a:lstStyle/>
              <a:p>
                <a:endParaRPr lang="en-US" dirty="0"/>
              </a:p>
            </p:txBody>
          </p:sp>
          <p:sp>
            <p:nvSpPr>
              <p:cNvPr id="75" name="Arc 155"/>
              <p:cNvSpPr>
                <a:spLocks/>
              </p:cNvSpPr>
              <p:nvPr/>
            </p:nvSpPr>
            <p:spPr bwMode="auto">
              <a:xfrm>
                <a:off x="4625" y="2413"/>
                <a:ext cx="76" cy="79"/>
              </a:xfrm>
              <a:custGeom>
                <a:avLst/>
                <a:gdLst>
                  <a:gd name="G0" fmla="+- 247 0 0"/>
                  <a:gd name="G1" fmla="+- 21600 0 0"/>
                  <a:gd name="G2" fmla="+- 21600 0 0"/>
                  <a:gd name="T0" fmla="*/ 0 w 21847"/>
                  <a:gd name="T1" fmla="*/ 1 h 21600"/>
                  <a:gd name="T2" fmla="*/ 21847 w 21847"/>
                  <a:gd name="T3" fmla="*/ 21600 h 21600"/>
                  <a:gd name="T4" fmla="*/ 247 w 21847"/>
                  <a:gd name="T5" fmla="*/ 21600 h 21600"/>
                </a:gdLst>
                <a:ahLst/>
                <a:cxnLst>
                  <a:cxn ang="0">
                    <a:pos x="T0" y="T1"/>
                  </a:cxn>
                  <a:cxn ang="0">
                    <a:pos x="T2" y="T3"/>
                  </a:cxn>
                  <a:cxn ang="0">
                    <a:pos x="T4" y="T5"/>
                  </a:cxn>
                </a:cxnLst>
                <a:rect l="0" t="0" r="r" b="b"/>
                <a:pathLst>
                  <a:path w="21847" h="21600" fill="none" extrusionOk="0">
                    <a:moveTo>
                      <a:pt x="0" y="1"/>
                    </a:moveTo>
                    <a:cubicBezTo>
                      <a:pt x="82" y="0"/>
                      <a:pt x="164" y="-1"/>
                      <a:pt x="247" y="0"/>
                    </a:cubicBezTo>
                    <a:cubicBezTo>
                      <a:pt x="12176" y="0"/>
                      <a:pt x="21847" y="9670"/>
                      <a:pt x="21847" y="21600"/>
                    </a:cubicBezTo>
                  </a:path>
                  <a:path w="21847" h="21600" stroke="0" extrusionOk="0">
                    <a:moveTo>
                      <a:pt x="0" y="1"/>
                    </a:moveTo>
                    <a:cubicBezTo>
                      <a:pt x="82" y="0"/>
                      <a:pt x="164" y="-1"/>
                      <a:pt x="247" y="0"/>
                    </a:cubicBezTo>
                    <a:cubicBezTo>
                      <a:pt x="12176" y="0"/>
                      <a:pt x="21847" y="9670"/>
                      <a:pt x="21847" y="21600"/>
                    </a:cubicBezTo>
                    <a:lnTo>
                      <a:pt x="247" y="21600"/>
                    </a:lnTo>
                    <a:close/>
                  </a:path>
                </a:pathLst>
              </a:custGeom>
              <a:noFill/>
              <a:ln w="12700" cap="rnd">
                <a:solidFill>
                  <a:schemeClr val="tx2"/>
                </a:solidFill>
                <a:round/>
                <a:headEnd/>
                <a:tailEnd/>
              </a:ln>
              <a:effectLst/>
            </p:spPr>
            <p:txBody>
              <a:bodyPr/>
              <a:lstStyle/>
              <a:p>
                <a:endParaRPr lang="en-US" dirty="0"/>
              </a:p>
            </p:txBody>
          </p:sp>
          <p:sp>
            <p:nvSpPr>
              <p:cNvPr id="76" name="Arc 156"/>
              <p:cNvSpPr>
                <a:spLocks/>
              </p:cNvSpPr>
              <p:nvPr/>
            </p:nvSpPr>
            <p:spPr bwMode="auto">
              <a:xfrm>
                <a:off x="4655" y="2469"/>
                <a:ext cx="205" cy="308"/>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700" cap="rnd">
                <a:solidFill>
                  <a:schemeClr val="tx2"/>
                </a:solidFill>
                <a:round/>
                <a:headEnd/>
                <a:tailEnd/>
              </a:ln>
              <a:effectLst/>
            </p:spPr>
            <p:txBody>
              <a:bodyPr/>
              <a:lstStyle/>
              <a:p>
                <a:endParaRPr lang="en-US" dirty="0"/>
              </a:p>
            </p:txBody>
          </p:sp>
          <p:sp>
            <p:nvSpPr>
              <p:cNvPr id="77" name="Arc 157"/>
              <p:cNvSpPr>
                <a:spLocks/>
              </p:cNvSpPr>
              <p:nvPr/>
            </p:nvSpPr>
            <p:spPr bwMode="auto">
              <a:xfrm>
                <a:off x="4635" y="2485"/>
                <a:ext cx="69" cy="169"/>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700" cap="rnd">
                <a:solidFill>
                  <a:schemeClr val="tx2"/>
                </a:solidFill>
                <a:round/>
                <a:headEnd/>
                <a:tailEnd/>
              </a:ln>
              <a:effectLst/>
            </p:spPr>
            <p:txBody>
              <a:bodyPr/>
              <a:lstStyle/>
              <a:p>
                <a:endParaRPr lang="en-US" dirty="0"/>
              </a:p>
            </p:txBody>
          </p:sp>
          <p:sp>
            <p:nvSpPr>
              <p:cNvPr id="78" name="Arc 158"/>
              <p:cNvSpPr>
                <a:spLocks/>
              </p:cNvSpPr>
              <p:nvPr/>
            </p:nvSpPr>
            <p:spPr bwMode="auto">
              <a:xfrm>
                <a:off x="4323" y="2115"/>
                <a:ext cx="32" cy="176"/>
              </a:xfrm>
              <a:custGeom>
                <a:avLst/>
                <a:gdLst>
                  <a:gd name="G0" fmla="+- 0 0 0"/>
                  <a:gd name="G1" fmla="+- 21600 0 0"/>
                  <a:gd name="G2" fmla="+- 21600 0 0"/>
                  <a:gd name="T0" fmla="*/ 0 w 21600"/>
                  <a:gd name="T1" fmla="*/ 0 h 21600"/>
                  <a:gd name="T2" fmla="*/ 21600 w 21600"/>
                  <a:gd name="T3" fmla="*/ 21498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889" y="0"/>
                      <a:pt x="21543" y="9608"/>
                      <a:pt x="21599" y="21498"/>
                    </a:cubicBezTo>
                  </a:path>
                  <a:path w="21600" h="21600" stroke="0" extrusionOk="0">
                    <a:moveTo>
                      <a:pt x="-1" y="0"/>
                    </a:moveTo>
                    <a:cubicBezTo>
                      <a:pt x="11889" y="0"/>
                      <a:pt x="21543" y="9608"/>
                      <a:pt x="21599" y="21498"/>
                    </a:cubicBezTo>
                    <a:lnTo>
                      <a:pt x="0" y="21600"/>
                    </a:lnTo>
                    <a:close/>
                  </a:path>
                </a:pathLst>
              </a:custGeom>
              <a:noFill/>
              <a:ln w="12700" cap="rnd">
                <a:solidFill>
                  <a:schemeClr val="tx2"/>
                </a:solidFill>
                <a:round/>
                <a:headEnd/>
                <a:tailEnd/>
              </a:ln>
              <a:effectLst/>
            </p:spPr>
            <p:txBody>
              <a:bodyPr/>
              <a:lstStyle/>
              <a:p>
                <a:endParaRPr lang="en-US" dirty="0"/>
              </a:p>
            </p:txBody>
          </p:sp>
          <p:sp>
            <p:nvSpPr>
              <p:cNvPr id="79" name="Oval 159"/>
              <p:cNvSpPr>
                <a:spLocks noChangeArrowheads="1"/>
              </p:cNvSpPr>
              <p:nvPr/>
            </p:nvSpPr>
            <p:spPr bwMode="auto">
              <a:xfrm>
                <a:off x="3855" y="2243"/>
                <a:ext cx="26" cy="31"/>
              </a:xfrm>
              <a:prstGeom prst="ellipse">
                <a:avLst/>
              </a:prstGeom>
              <a:solidFill>
                <a:srgbClr val="000000"/>
              </a:solidFill>
              <a:ln w="12700">
                <a:solidFill>
                  <a:srgbClr val="000000"/>
                </a:solidFill>
                <a:round/>
                <a:headEnd/>
                <a:tailEnd/>
              </a:ln>
              <a:effectLst/>
            </p:spPr>
            <p:txBody>
              <a:bodyPr wrap="none" anchor="ctr"/>
              <a:lstStyle/>
              <a:p>
                <a:endParaRPr lang="en-US" dirty="0"/>
              </a:p>
            </p:txBody>
          </p:sp>
          <p:sp>
            <p:nvSpPr>
              <p:cNvPr id="80" name="Freeform 160"/>
              <p:cNvSpPr>
                <a:spLocks/>
              </p:cNvSpPr>
              <p:nvPr/>
            </p:nvSpPr>
            <p:spPr bwMode="auto">
              <a:xfrm>
                <a:off x="3871" y="2252"/>
                <a:ext cx="157" cy="209"/>
              </a:xfrm>
              <a:custGeom>
                <a:avLst/>
                <a:gdLst/>
                <a:ahLst/>
                <a:cxnLst>
                  <a:cxn ang="0">
                    <a:pos x="0" y="0"/>
                  </a:cxn>
                  <a:cxn ang="0">
                    <a:pos x="0" y="0"/>
                  </a:cxn>
                  <a:cxn ang="0">
                    <a:pos x="46" y="30"/>
                  </a:cxn>
                  <a:cxn ang="0">
                    <a:pos x="76" y="61"/>
                  </a:cxn>
                  <a:cxn ang="0">
                    <a:pos x="107" y="91"/>
                  </a:cxn>
                  <a:cxn ang="0">
                    <a:pos x="130" y="122"/>
                  </a:cxn>
                  <a:cxn ang="0">
                    <a:pos x="153" y="152"/>
                  </a:cxn>
                  <a:cxn ang="0">
                    <a:pos x="168" y="190"/>
                  </a:cxn>
                  <a:cxn ang="0">
                    <a:pos x="175" y="221"/>
                  </a:cxn>
                  <a:cxn ang="0">
                    <a:pos x="183" y="251"/>
                  </a:cxn>
                </a:cxnLst>
                <a:rect l="0" t="0" r="r" b="b"/>
                <a:pathLst>
                  <a:path w="184" h="252">
                    <a:moveTo>
                      <a:pt x="0" y="0"/>
                    </a:moveTo>
                    <a:lnTo>
                      <a:pt x="0" y="0"/>
                    </a:lnTo>
                    <a:lnTo>
                      <a:pt x="46" y="30"/>
                    </a:lnTo>
                    <a:lnTo>
                      <a:pt x="76" y="61"/>
                    </a:lnTo>
                    <a:lnTo>
                      <a:pt x="107" y="91"/>
                    </a:lnTo>
                    <a:lnTo>
                      <a:pt x="130" y="122"/>
                    </a:lnTo>
                    <a:lnTo>
                      <a:pt x="153" y="152"/>
                    </a:lnTo>
                    <a:lnTo>
                      <a:pt x="168" y="190"/>
                    </a:lnTo>
                    <a:lnTo>
                      <a:pt x="175" y="221"/>
                    </a:lnTo>
                    <a:lnTo>
                      <a:pt x="183" y="251"/>
                    </a:lnTo>
                  </a:path>
                </a:pathLst>
              </a:custGeom>
              <a:noFill/>
              <a:ln w="12700" cap="rnd" cmpd="sng">
                <a:solidFill>
                  <a:srgbClr val="000000"/>
                </a:solidFill>
                <a:prstDash val="solid"/>
                <a:round/>
                <a:headEnd type="none" w="med" len="med"/>
                <a:tailEnd type="none" w="med" len="med"/>
              </a:ln>
              <a:effectLst/>
            </p:spPr>
            <p:txBody>
              <a:bodyPr/>
              <a:lstStyle/>
              <a:p>
                <a:endParaRPr lang="en-US" dirty="0"/>
              </a:p>
            </p:txBody>
          </p:sp>
          <p:sp>
            <p:nvSpPr>
              <p:cNvPr id="81" name="Line 161"/>
              <p:cNvSpPr>
                <a:spLocks noChangeShapeType="1"/>
              </p:cNvSpPr>
              <p:nvPr/>
            </p:nvSpPr>
            <p:spPr bwMode="auto">
              <a:xfrm>
                <a:off x="3865" y="2245"/>
                <a:ext cx="32" cy="26"/>
              </a:xfrm>
              <a:prstGeom prst="line">
                <a:avLst/>
              </a:prstGeom>
              <a:noFill/>
              <a:ln w="12700">
                <a:solidFill>
                  <a:srgbClr val="000000"/>
                </a:solidFill>
                <a:round/>
                <a:headEnd/>
                <a:tailEnd/>
              </a:ln>
              <a:effectLst/>
            </p:spPr>
            <p:txBody>
              <a:bodyPr/>
              <a:lstStyle/>
              <a:p>
                <a:endParaRPr lang="en-US" dirty="0"/>
              </a:p>
            </p:txBody>
          </p:sp>
          <p:sp>
            <p:nvSpPr>
              <p:cNvPr id="82" name="Freeform 162"/>
              <p:cNvSpPr>
                <a:spLocks/>
              </p:cNvSpPr>
              <p:nvPr/>
            </p:nvSpPr>
            <p:spPr bwMode="auto">
              <a:xfrm>
                <a:off x="3773" y="2252"/>
                <a:ext cx="92" cy="89"/>
              </a:xfrm>
              <a:custGeom>
                <a:avLst/>
                <a:gdLst/>
                <a:ahLst/>
                <a:cxnLst>
                  <a:cxn ang="0">
                    <a:pos x="107" y="0"/>
                  </a:cxn>
                  <a:cxn ang="0">
                    <a:pos x="107" y="0"/>
                  </a:cxn>
                  <a:cxn ang="0">
                    <a:pos x="54" y="23"/>
                  </a:cxn>
                  <a:cxn ang="0">
                    <a:pos x="23" y="53"/>
                  </a:cxn>
                  <a:cxn ang="0">
                    <a:pos x="0" y="98"/>
                  </a:cxn>
                  <a:cxn ang="0">
                    <a:pos x="0" y="106"/>
                  </a:cxn>
                </a:cxnLst>
                <a:rect l="0" t="0" r="r" b="b"/>
                <a:pathLst>
                  <a:path w="108" h="107">
                    <a:moveTo>
                      <a:pt x="107" y="0"/>
                    </a:moveTo>
                    <a:lnTo>
                      <a:pt x="107" y="0"/>
                    </a:lnTo>
                    <a:lnTo>
                      <a:pt x="54" y="23"/>
                    </a:lnTo>
                    <a:lnTo>
                      <a:pt x="23" y="53"/>
                    </a:lnTo>
                    <a:lnTo>
                      <a:pt x="0" y="98"/>
                    </a:lnTo>
                    <a:lnTo>
                      <a:pt x="0" y="106"/>
                    </a:lnTo>
                  </a:path>
                </a:pathLst>
              </a:custGeom>
              <a:noFill/>
              <a:ln w="12700" cap="rnd" cmpd="sng">
                <a:solidFill>
                  <a:srgbClr val="000000"/>
                </a:solidFill>
                <a:prstDash val="solid"/>
                <a:round/>
                <a:headEnd type="none" w="med" len="med"/>
                <a:tailEnd type="none" w="med" len="med"/>
              </a:ln>
              <a:effectLst/>
            </p:spPr>
            <p:txBody>
              <a:bodyPr/>
              <a:lstStyle/>
              <a:p>
                <a:endParaRPr lang="en-US" dirty="0"/>
              </a:p>
            </p:txBody>
          </p:sp>
          <p:sp>
            <p:nvSpPr>
              <p:cNvPr id="83" name="Freeform 163"/>
              <p:cNvSpPr>
                <a:spLocks/>
              </p:cNvSpPr>
              <p:nvPr/>
            </p:nvSpPr>
            <p:spPr bwMode="auto">
              <a:xfrm>
                <a:off x="3773" y="2252"/>
                <a:ext cx="92" cy="89"/>
              </a:xfrm>
              <a:custGeom>
                <a:avLst/>
                <a:gdLst/>
                <a:ahLst/>
                <a:cxnLst>
                  <a:cxn ang="0">
                    <a:pos x="107" y="0"/>
                  </a:cxn>
                  <a:cxn ang="0">
                    <a:pos x="84" y="8"/>
                  </a:cxn>
                  <a:cxn ang="0">
                    <a:pos x="61" y="23"/>
                  </a:cxn>
                  <a:cxn ang="0">
                    <a:pos x="38" y="38"/>
                  </a:cxn>
                  <a:cxn ang="0">
                    <a:pos x="23" y="53"/>
                  </a:cxn>
                  <a:cxn ang="0">
                    <a:pos x="8" y="76"/>
                  </a:cxn>
                  <a:cxn ang="0">
                    <a:pos x="0" y="91"/>
                  </a:cxn>
                  <a:cxn ang="0">
                    <a:pos x="0" y="106"/>
                  </a:cxn>
                </a:cxnLst>
                <a:rect l="0" t="0" r="r" b="b"/>
                <a:pathLst>
                  <a:path w="108" h="107">
                    <a:moveTo>
                      <a:pt x="107" y="0"/>
                    </a:moveTo>
                    <a:lnTo>
                      <a:pt x="84" y="8"/>
                    </a:lnTo>
                    <a:lnTo>
                      <a:pt x="61" y="23"/>
                    </a:lnTo>
                    <a:lnTo>
                      <a:pt x="38" y="38"/>
                    </a:lnTo>
                    <a:lnTo>
                      <a:pt x="23" y="53"/>
                    </a:lnTo>
                    <a:lnTo>
                      <a:pt x="8" y="76"/>
                    </a:lnTo>
                    <a:lnTo>
                      <a:pt x="0" y="91"/>
                    </a:lnTo>
                    <a:lnTo>
                      <a:pt x="0" y="106"/>
                    </a:lnTo>
                  </a:path>
                </a:pathLst>
              </a:custGeom>
              <a:noFill/>
              <a:ln w="12700" cap="rnd" cmpd="sng">
                <a:solidFill>
                  <a:srgbClr val="000000"/>
                </a:solidFill>
                <a:prstDash val="solid"/>
                <a:round/>
                <a:headEnd type="none" w="med" len="med"/>
                <a:tailEnd type="none" w="med" len="med"/>
              </a:ln>
              <a:effectLst/>
            </p:spPr>
            <p:txBody>
              <a:bodyPr/>
              <a:lstStyle/>
              <a:p>
                <a:endParaRPr lang="en-US" dirty="0"/>
              </a:p>
            </p:txBody>
          </p:sp>
          <p:sp>
            <p:nvSpPr>
              <p:cNvPr id="84" name="Oval 164"/>
              <p:cNvSpPr>
                <a:spLocks noChangeArrowheads="1"/>
              </p:cNvSpPr>
              <p:nvPr/>
            </p:nvSpPr>
            <p:spPr bwMode="auto">
              <a:xfrm>
                <a:off x="3852" y="2230"/>
                <a:ext cx="25" cy="31"/>
              </a:xfrm>
              <a:prstGeom prst="ellipse">
                <a:avLst/>
              </a:prstGeom>
              <a:noFill/>
              <a:ln w="12700">
                <a:solidFill>
                  <a:srgbClr val="000000"/>
                </a:solidFill>
                <a:round/>
                <a:headEnd/>
                <a:tailEnd/>
              </a:ln>
              <a:effectLst/>
            </p:spPr>
            <p:txBody>
              <a:bodyPr wrap="none" anchor="ctr"/>
              <a:lstStyle/>
              <a:p>
                <a:endParaRPr lang="en-US" dirty="0"/>
              </a:p>
            </p:txBody>
          </p:sp>
          <p:sp>
            <p:nvSpPr>
              <p:cNvPr id="85" name="Oval 165"/>
              <p:cNvSpPr>
                <a:spLocks noChangeArrowheads="1"/>
              </p:cNvSpPr>
              <p:nvPr/>
            </p:nvSpPr>
            <p:spPr bwMode="auto">
              <a:xfrm>
                <a:off x="4004" y="2444"/>
                <a:ext cx="33" cy="31"/>
              </a:xfrm>
              <a:prstGeom prst="ellipse">
                <a:avLst/>
              </a:prstGeom>
              <a:solidFill>
                <a:schemeClr val="tx2"/>
              </a:solidFill>
              <a:ln w="12700">
                <a:solidFill>
                  <a:srgbClr val="000000"/>
                </a:solidFill>
                <a:round/>
                <a:headEnd/>
                <a:tailEnd/>
              </a:ln>
              <a:effectLst/>
            </p:spPr>
            <p:txBody>
              <a:bodyPr wrap="none" anchor="ctr"/>
              <a:lstStyle/>
              <a:p>
                <a:endParaRPr lang="en-US" dirty="0"/>
              </a:p>
            </p:txBody>
          </p:sp>
          <p:sp>
            <p:nvSpPr>
              <p:cNvPr id="86" name="Arc 166"/>
              <p:cNvSpPr>
                <a:spLocks/>
              </p:cNvSpPr>
              <p:nvPr/>
            </p:nvSpPr>
            <p:spPr bwMode="auto">
              <a:xfrm>
                <a:off x="3959" y="2445"/>
                <a:ext cx="61" cy="19"/>
              </a:xfrm>
              <a:custGeom>
                <a:avLst/>
                <a:gdLst>
                  <a:gd name="G0" fmla="+- 0 0 0"/>
                  <a:gd name="G1" fmla="+- 21600 0 0"/>
                  <a:gd name="G2" fmla="+- 21600 0 0"/>
                  <a:gd name="T0" fmla="*/ 0 w 21579"/>
                  <a:gd name="T1" fmla="*/ 0 h 21600"/>
                  <a:gd name="T2" fmla="*/ 21579 w 21579"/>
                  <a:gd name="T3" fmla="*/ 20641 h 21600"/>
                  <a:gd name="T4" fmla="*/ 0 w 21579"/>
                  <a:gd name="T5" fmla="*/ 21600 h 21600"/>
                </a:gdLst>
                <a:ahLst/>
                <a:cxnLst>
                  <a:cxn ang="0">
                    <a:pos x="T0" y="T1"/>
                  </a:cxn>
                  <a:cxn ang="0">
                    <a:pos x="T2" y="T3"/>
                  </a:cxn>
                  <a:cxn ang="0">
                    <a:pos x="T4" y="T5"/>
                  </a:cxn>
                </a:cxnLst>
                <a:rect l="0" t="0" r="r" b="b"/>
                <a:pathLst>
                  <a:path w="21579" h="21600" fill="none" extrusionOk="0">
                    <a:moveTo>
                      <a:pt x="-1" y="0"/>
                    </a:moveTo>
                    <a:cubicBezTo>
                      <a:pt x="11556" y="0"/>
                      <a:pt x="21065" y="9095"/>
                      <a:pt x="21578" y="20641"/>
                    </a:cubicBezTo>
                  </a:path>
                  <a:path w="21579" h="21600" stroke="0" extrusionOk="0">
                    <a:moveTo>
                      <a:pt x="-1" y="0"/>
                    </a:moveTo>
                    <a:cubicBezTo>
                      <a:pt x="11556" y="0"/>
                      <a:pt x="21065" y="9095"/>
                      <a:pt x="21578" y="20641"/>
                    </a:cubicBezTo>
                    <a:lnTo>
                      <a:pt x="0" y="21600"/>
                    </a:lnTo>
                    <a:close/>
                  </a:path>
                </a:pathLst>
              </a:custGeom>
              <a:noFill/>
              <a:ln w="12700" cap="rnd">
                <a:solidFill>
                  <a:schemeClr val="tx2"/>
                </a:solidFill>
                <a:round/>
                <a:headEnd/>
                <a:tailEnd/>
              </a:ln>
              <a:effectLst/>
            </p:spPr>
            <p:txBody>
              <a:bodyPr/>
              <a:lstStyle/>
              <a:p>
                <a:endParaRPr lang="en-US" dirty="0"/>
              </a:p>
            </p:txBody>
          </p:sp>
          <p:sp>
            <p:nvSpPr>
              <p:cNvPr id="87" name="Arc 167"/>
              <p:cNvSpPr>
                <a:spLocks/>
              </p:cNvSpPr>
              <p:nvPr/>
            </p:nvSpPr>
            <p:spPr bwMode="auto">
              <a:xfrm>
                <a:off x="4323" y="2676"/>
                <a:ext cx="307" cy="180"/>
              </a:xfrm>
              <a:custGeom>
                <a:avLst/>
                <a:gdLst>
                  <a:gd name="G0" fmla="+- 61 0 0"/>
                  <a:gd name="G1" fmla="+- 100 0 0"/>
                  <a:gd name="G2" fmla="+- 21600 0 0"/>
                  <a:gd name="T0" fmla="*/ 21661 w 21661"/>
                  <a:gd name="T1" fmla="*/ 0 h 21700"/>
                  <a:gd name="T2" fmla="*/ 0 w 21661"/>
                  <a:gd name="T3" fmla="*/ 21700 h 21700"/>
                  <a:gd name="T4" fmla="*/ 61 w 21661"/>
                  <a:gd name="T5" fmla="*/ 100 h 21700"/>
                </a:gdLst>
                <a:ahLst/>
                <a:cxnLst>
                  <a:cxn ang="0">
                    <a:pos x="T0" y="T1"/>
                  </a:cxn>
                  <a:cxn ang="0">
                    <a:pos x="T2" y="T3"/>
                  </a:cxn>
                  <a:cxn ang="0">
                    <a:pos x="T4" y="T5"/>
                  </a:cxn>
                </a:cxnLst>
                <a:rect l="0" t="0" r="r" b="b"/>
                <a:pathLst>
                  <a:path w="21661" h="21700" fill="none" extrusionOk="0">
                    <a:moveTo>
                      <a:pt x="21660" y="0"/>
                    </a:moveTo>
                    <a:cubicBezTo>
                      <a:pt x="21660" y="33"/>
                      <a:pt x="21661" y="66"/>
                      <a:pt x="21661" y="100"/>
                    </a:cubicBezTo>
                    <a:cubicBezTo>
                      <a:pt x="21661" y="12029"/>
                      <a:pt x="11990" y="21700"/>
                      <a:pt x="61" y="21700"/>
                    </a:cubicBezTo>
                    <a:cubicBezTo>
                      <a:pt x="40" y="21700"/>
                      <a:pt x="20" y="21699"/>
                      <a:pt x="0" y="21699"/>
                    </a:cubicBezTo>
                  </a:path>
                  <a:path w="21661" h="21700" stroke="0" extrusionOk="0">
                    <a:moveTo>
                      <a:pt x="21660" y="0"/>
                    </a:moveTo>
                    <a:cubicBezTo>
                      <a:pt x="21660" y="33"/>
                      <a:pt x="21661" y="66"/>
                      <a:pt x="21661" y="100"/>
                    </a:cubicBezTo>
                    <a:cubicBezTo>
                      <a:pt x="21661" y="12029"/>
                      <a:pt x="11990" y="21700"/>
                      <a:pt x="61" y="21700"/>
                    </a:cubicBezTo>
                    <a:cubicBezTo>
                      <a:pt x="40" y="21700"/>
                      <a:pt x="20" y="21699"/>
                      <a:pt x="0" y="21699"/>
                    </a:cubicBezTo>
                    <a:lnTo>
                      <a:pt x="61" y="100"/>
                    </a:lnTo>
                    <a:close/>
                  </a:path>
                </a:pathLst>
              </a:custGeom>
              <a:noFill/>
              <a:ln w="12700" cap="rnd">
                <a:solidFill>
                  <a:schemeClr val="tx2"/>
                </a:solidFill>
                <a:round/>
                <a:headEnd/>
                <a:tailEnd/>
              </a:ln>
              <a:effectLst/>
            </p:spPr>
            <p:txBody>
              <a:bodyPr/>
              <a:lstStyle/>
              <a:p>
                <a:endParaRPr lang="en-US" dirty="0"/>
              </a:p>
            </p:txBody>
          </p:sp>
          <p:sp>
            <p:nvSpPr>
              <p:cNvPr id="88" name="Arc 168"/>
              <p:cNvSpPr>
                <a:spLocks/>
              </p:cNvSpPr>
              <p:nvPr/>
            </p:nvSpPr>
            <p:spPr bwMode="auto">
              <a:xfrm>
                <a:off x="4112" y="2770"/>
                <a:ext cx="150" cy="19"/>
              </a:xfrm>
              <a:custGeom>
                <a:avLst/>
                <a:gdLst>
                  <a:gd name="G0" fmla="+- 3232 0 0"/>
                  <a:gd name="G1" fmla="+- 0 0 0"/>
                  <a:gd name="G2" fmla="+- 21600 0 0"/>
                  <a:gd name="T0" fmla="*/ 24832 w 24832"/>
                  <a:gd name="T1" fmla="*/ 0 h 21600"/>
                  <a:gd name="T2" fmla="*/ 0 w 24832"/>
                  <a:gd name="T3" fmla="*/ 21357 h 21600"/>
                  <a:gd name="T4" fmla="*/ 3232 w 24832"/>
                  <a:gd name="T5" fmla="*/ 0 h 21600"/>
                </a:gdLst>
                <a:ahLst/>
                <a:cxnLst>
                  <a:cxn ang="0">
                    <a:pos x="T0" y="T1"/>
                  </a:cxn>
                  <a:cxn ang="0">
                    <a:pos x="T2" y="T3"/>
                  </a:cxn>
                  <a:cxn ang="0">
                    <a:pos x="T4" y="T5"/>
                  </a:cxn>
                </a:cxnLst>
                <a:rect l="0" t="0" r="r" b="b"/>
                <a:pathLst>
                  <a:path w="24832" h="21600" fill="none" extrusionOk="0">
                    <a:moveTo>
                      <a:pt x="24832" y="0"/>
                    </a:moveTo>
                    <a:cubicBezTo>
                      <a:pt x="24832" y="11929"/>
                      <a:pt x="15161" y="21600"/>
                      <a:pt x="3232" y="21600"/>
                    </a:cubicBezTo>
                    <a:cubicBezTo>
                      <a:pt x="2150" y="21600"/>
                      <a:pt x="1069" y="21518"/>
                      <a:pt x="0" y="21356"/>
                    </a:cubicBezTo>
                  </a:path>
                  <a:path w="24832" h="21600" stroke="0" extrusionOk="0">
                    <a:moveTo>
                      <a:pt x="24832" y="0"/>
                    </a:moveTo>
                    <a:cubicBezTo>
                      <a:pt x="24832" y="11929"/>
                      <a:pt x="15161" y="21600"/>
                      <a:pt x="3232" y="21600"/>
                    </a:cubicBezTo>
                    <a:cubicBezTo>
                      <a:pt x="2150" y="21600"/>
                      <a:pt x="1069" y="21518"/>
                      <a:pt x="0" y="21356"/>
                    </a:cubicBezTo>
                    <a:lnTo>
                      <a:pt x="3232" y="0"/>
                    </a:lnTo>
                    <a:close/>
                  </a:path>
                </a:pathLst>
              </a:custGeom>
              <a:noFill/>
              <a:ln w="12700" cap="rnd">
                <a:solidFill>
                  <a:schemeClr val="tx2"/>
                </a:solidFill>
                <a:round/>
                <a:headEnd/>
                <a:tailEnd/>
              </a:ln>
              <a:effectLst/>
            </p:spPr>
            <p:txBody>
              <a:bodyPr/>
              <a:lstStyle/>
              <a:p>
                <a:endParaRPr lang="en-US" dirty="0"/>
              </a:p>
            </p:txBody>
          </p:sp>
          <p:sp>
            <p:nvSpPr>
              <p:cNvPr id="89" name="Line 169"/>
              <p:cNvSpPr>
                <a:spLocks noChangeShapeType="1"/>
              </p:cNvSpPr>
              <p:nvPr/>
            </p:nvSpPr>
            <p:spPr bwMode="auto">
              <a:xfrm flipH="1" flipV="1">
                <a:off x="3979" y="2779"/>
                <a:ext cx="133" cy="10"/>
              </a:xfrm>
              <a:prstGeom prst="line">
                <a:avLst/>
              </a:prstGeom>
              <a:noFill/>
              <a:ln w="12700">
                <a:solidFill>
                  <a:schemeClr val="tx2"/>
                </a:solidFill>
                <a:round/>
                <a:headEnd/>
                <a:tailEnd/>
              </a:ln>
              <a:effectLst/>
            </p:spPr>
            <p:txBody>
              <a:bodyPr/>
              <a:lstStyle/>
              <a:p>
                <a:endParaRPr lang="en-US" dirty="0"/>
              </a:p>
            </p:txBody>
          </p:sp>
        </p:grpSp>
        <p:sp>
          <p:nvSpPr>
            <p:cNvPr id="90" name="Freeform 3"/>
            <p:cNvSpPr>
              <a:spLocks/>
            </p:cNvSpPr>
            <p:nvPr/>
          </p:nvSpPr>
          <p:spPr bwMode="auto">
            <a:xfrm>
              <a:off x="3808369" y="2647230"/>
              <a:ext cx="1439863" cy="155575"/>
            </a:xfrm>
            <a:custGeom>
              <a:avLst/>
              <a:gdLst/>
              <a:ahLst/>
              <a:cxnLst>
                <a:cxn ang="0">
                  <a:pos x="0" y="98"/>
                </a:cxn>
                <a:cxn ang="0">
                  <a:pos x="499" y="7"/>
                </a:cxn>
                <a:cxn ang="0">
                  <a:pos x="907" y="53"/>
                </a:cxn>
              </a:cxnLst>
              <a:rect l="0" t="0" r="r" b="b"/>
              <a:pathLst>
                <a:path w="907" h="98">
                  <a:moveTo>
                    <a:pt x="0" y="98"/>
                  </a:moveTo>
                  <a:cubicBezTo>
                    <a:pt x="174" y="56"/>
                    <a:pt x="348" y="14"/>
                    <a:pt x="499" y="7"/>
                  </a:cubicBezTo>
                  <a:cubicBezTo>
                    <a:pt x="650" y="0"/>
                    <a:pt x="778" y="26"/>
                    <a:pt x="907" y="53"/>
                  </a:cubicBezTo>
                </a:path>
              </a:pathLst>
            </a:custGeom>
            <a:noFill/>
            <a:ln w="76200" cap="flat" cmpd="sng">
              <a:solidFill>
                <a:schemeClr val="tx1"/>
              </a:solidFill>
              <a:prstDash val="solid"/>
              <a:round/>
              <a:headEnd type="none" w="med" len="med"/>
              <a:tailEnd type="triangle" w="med" len="med"/>
            </a:ln>
            <a:effectLst/>
          </p:spPr>
          <p:txBody>
            <a:bodyPr/>
            <a:lstStyle/>
            <a:p>
              <a:endParaRPr lang="en-US" dirty="0"/>
            </a:p>
          </p:txBody>
        </p:sp>
        <p:grpSp>
          <p:nvGrpSpPr>
            <p:cNvPr id="96" name="Group 95"/>
            <p:cNvGrpSpPr/>
            <p:nvPr/>
          </p:nvGrpSpPr>
          <p:grpSpPr>
            <a:xfrm>
              <a:off x="2250882" y="1969367"/>
              <a:ext cx="1157287" cy="1511300"/>
              <a:chOff x="2033588" y="3119438"/>
              <a:chExt cx="1157287" cy="1511300"/>
            </a:xfrm>
          </p:grpSpPr>
          <p:grpSp>
            <p:nvGrpSpPr>
              <p:cNvPr id="5" name="Group 97"/>
              <p:cNvGrpSpPr>
                <a:grpSpLocks/>
              </p:cNvGrpSpPr>
              <p:nvPr/>
            </p:nvGrpSpPr>
            <p:grpSpPr bwMode="auto">
              <a:xfrm>
                <a:off x="2033588" y="3119438"/>
                <a:ext cx="1157287" cy="1511300"/>
                <a:chOff x="1281" y="1965"/>
                <a:chExt cx="729" cy="952"/>
              </a:xfrm>
            </p:grpSpPr>
            <p:sp>
              <p:nvSpPr>
                <p:cNvPr id="6" name="Freeform 9"/>
                <p:cNvSpPr>
                  <a:spLocks/>
                </p:cNvSpPr>
                <p:nvPr/>
              </p:nvSpPr>
              <p:spPr bwMode="auto">
                <a:xfrm>
                  <a:off x="1293" y="2276"/>
                  <a:ext cx="503" cy="636"/>
                </a:xfrm>
                <a:custGeom>
                  <a:avLst/>
                  <a:gdLst/>
                  <a:ahLst/>
                  <a:cxnLst>
                    <a:cxn ang="0">
                      <a:pos x="0" y="0"/>
                    </a:cxn>
                    <a:cxn ang="0">
                      <a:pos x="8" y="411"/>
                    </a:cxn>
                    <a:cxn ang="0">
                      <a:pos x="585" y="768"/>
                    </a:cxn>
                    <a:cxn ang="0">
                      <a:pos x="0" y="0"/>
                    </a:cxn>
                  </a:cxnLst>
                  <a:rect l="0" t="0" r="r" b="b"/>
                  <a:pathLst>
                    <a:path w="586" h="769">
                      <a:moveTo>
                        <a:pt x="0" y="0"/>
                      </a:moveTo>
                      <a:lnTo>
                        <a:pt x="8" y="411"/>
                      </a:lnTo>
                      <a:lnTo>
                        <a:pt x="585" y="768"/>
                      </a:lnTo>
                      <a:lnTo>
                        <a:pt x="0" y="0"/>
                      </a:lnTo>
                    </a:path>
                  </a:pathLst>
                </a:custGeom>
                <a:gradFill rotWithShape="0">
                  <a:gsLst>
                    <a:gs pos="0">
                      <a:srgbClr val="7FFF00"/>
                    </a:gs>
                    <a:gs pos="100000">
                      <a:srgbClr val="7FFF00">
                        <a:gamma/>
                        <a:shade val="69804"/>
                        <a:invGamma/>
                      </a:srgbClr>
                    </a:gs>
                  </a:gsLst>
                  <a:lin ang="5400000" scaled="1"/>
                </a:gradFill>
                <a:ln w="12700" cap="rnd" cmpd="sng">
                  <a:solidFill>
                    <a:srgbClr val="000000"/>
                  </a:solidFill>
                  <a:prstDash val="solid"/>
                  <a:round/>
                  <a:headEnd type="none" w="med" len="med"/>
                  <a:tailEnd type="none" w="med" len="med"/>
                </a:ln>
                <a:effectLst/>
              </p:spPr>
              <p:txBody>
                <a:bodyPr/>
                <a:lstStyle/>
                <a:p>
                  <a:endParaRPr lang="en-US" dirty="0"/>
                </a:p>
              </p:txBody>
            </p:sp>
            <p:sp>
              <p:nvSpPr>
                <p:cNvPr id="7" name="Freeform 10"/>
                <p:cNvSpPr>
                  <a:spLocks/>
                </p:cNvSpPr>
                <p:nvPr/>
              </p:nvSpPr>
              <p:spPr bwMode="auto">
                <a:xfrm>
                  <a:off x="1795" y="2270"/>
                  <a:ext cx="209" cy="635"/>
                </a:xfrm>
                <a:custGeom>
                  <a:avLst/>
                  <a:gdLst/>
                  <a:ahLst/>
                  <a:cxnLst>
                    <a:cxn ang="0">
                      <a:pos x="235" y="0"/>
                    </a:cxn>
                    <a:cxn ang="0">
                      <a:pos x="0" y="767"/>
                    </a:cxn>
                    <a:cxn ang="0">
                      <a:pos x="243" y="418"/>
                    </a:cxn>
                    <a:cxn ang="0">
                      <a:pos x="235" y="0"/>
                    </a:cxn>
                  </a:cxnLst>
                  <a:rect l="0" t="0" r="r" b="b"/>
                  <a:pathLst>
                    <a:path w="244" h="768">
                      <a:moveTo>
                        <a:pt x="235" y="0"/>
                      </a:moveTo>
                      <a:lnTo>
                        <a:pt x="0" y="767"/>
                      </a:lnTo>
                      <a:lnTo>
                        <a:pt x="243" y="418"/>
                      </a:lnTo>
                      <a:lnTo>
                        <a:pt x="235" y="0"/>
                      </a:lnTo>
                    </a:path>
                  </a:pathLst>
                </a:custGeom>
                <a:gradFill rotWithShape="0">
                  <a:gsLst>
                    <a:gs pos="0">
                      <a:srgbClr val="7FFF00"/>
                    </a:gs>
                    <a:gs pos="100000">
                      <a:srgbClr val="7FFF00">
                        <a:gamma/>
                        <a:shade val="40000"/>
                        <a:invGamma/>
                      </a:srgbClr>
                    </a:gs>
                  </a:gsLst>
                  <a:lin ang="5400000" scaled="1"/>
                </a:gradFill>
                <a:ln w="12700" cap="rnd" cmpd="sng">
                  <a:solidFill>
                    <a:srgbClr val="000000"/>
                  </a:solidFill>
                  <a:prstDash val="solid"/>
                  <a:round/>
                  <a:headEnd type="none" w="med" len="med"/>
                  <a:tailEnd type="none" w="med" len="med"/>
                </a:ln>
                <a:effectLst/>
              </p:spPr>
              <p:txBody>
                <a:bodyPr/>
                <a:lstStyle/>
                <a:p>
                  <a:endParaRPr lang="en-US" dirty="0"/>
                </a:p>
              </p:txBody>
            </p:sp>
            <p:sp>
              <p:nvSpPr>
                <p:cNvPr id="8" name="Freeform 11"/>
                <p:cNvSpPr>
                  <a:spLocks/>
                </p:cNvSpPr>
                <p:nvPr/>
              </p:nvSpPr>
              <p:spPr bwMode="auto">
                <a:xfrm>
                  <a:off x="1293" y="2274"/>
                  <a:ext cx="698" cy="631"/>
                </a:xfrm>
                <a:custGeom>
                  <a:avLst/>
                  <a:gdLst/>
                  <a:ahLst/>
                  <a:cxnLst>
                    <a:cxn ang="0">
                      <a:pos x="0" y="0"/>
                    </a:cxn>
                    <a:cxn ang="0">
                      <a:pos x="813" y="0"/>
                    </a:cxn>
                    <a:cxn ang="0">
                      <a:pos x="581" y="763"/>
                    </a:cxn>
                    <a:cxn ang="0">
                      <a:pos x="0" y="0"/>
                    </a:cxn>
                  </a:cxnLst>
                  <a:rect l="0" t="0" r="r" b="b"/>
                  <a:pathLst>
                    <a:path w="814" h="764">
                      <a:moveTo>
                        <a:pt x="0" y="0"/>
                      </a:moveTo>
                      <a:lnTo>
                        <a:pt x="813" y="0"/>
                      </a:lnTo>
                      <a:lnTo>
                        <a:pt x="581" y="763"/>
                      </a:lnTo>
                      <a:lnTo>
                        <a:pt x="0" y="0"/>
                      </a:lnTo>
                    </a:path>
                  </a:pathLst>
                </a:custGeom>
                <a:gradFill rotWithShape="0">
                  <a:gsLst>
                    <a:gs pos="0">
                      <a:srgbClr val="7FFF00"/>
                    </a:gs>
                    <a:gs pos="100000">
                      <a:srgbClr val="7FFF00">
                        <a:gamma/>
                        <a:shade val="60000"/>
                        <a:invGamma/>
                      </a:srgbClr>
                    </a:gs>
                  </a:gsLst>
                  <a:lin ang="5400000" scaled="1"/>
                </a:gradFill>
                <a:ln w="25400" cap="rnd" cmpd="sng">
                  <a:noFill/>
                  <a:prstDash val="solid"/>
                  <a:round/>
                  <a:headEnd type="none" w="med" len="med"/>
                  <a:tailEnd type="none" w="med" len="med"/>
                </a:ln>
                <a:effectLst/>
              </p:spPr>
              <p:txBody>
                <a:bodyPr/>
                <a:lstStyle/>
                <a:p>
                  <a:endParaRPr lang="en-US" dirty="0"/>
                </a:p>
              </p:txBody>
            </p:sp>
            <p:sp>
              <p:nvSpPr>
                <p:cNvPr id="9" name="Line 12"/>
                <p:cNvSpPr>
                  <a:spLocks noChangeShapeType="1"/>
                </p:cNvSpPr>
                <p:nvPr/>
              </p:nvSpPr>
              <p:spPr bwMode="auto">
                <a:xfrm>
                  <a:off x="1482" y="2000"/>
                  <a:ext cx="14" cy="12"/>
                </a:xfrm>
                <a:prstGeom prst="line">
                  <a:avLst/>
                </a:prstGeom>
                <a:noFill/>
                <a:ln w="12700">
                  <a:solidFill>
                    <a:srgbClr val="000000"/>
                  </a:solidFill>
                  <a:round/>
                  <a:headEnd/>
                  <a:tailEnd/>
                </a:ln>
                <a:effectLst/>
              </p:spPr>
              <p:txBody>
                <a:bodyPr/>
                <a:lstStyle/>
                <a:p>
                  <a:endParaRPr lang="en-US" dirty="0"/>
                </a:p>
              </p:txBody>
            </p:sp>
            <p:sp>
              <p:nvSpPr>
                <p:cNvPr id="10" name="Line 13"/>
                <p:cNvSpPr>
                  <a:spLocks noChangeShapeType="1"/>
                </p:cNvSpPr>
                <p:nvPr/>
              </p:nvSpPr>
              <p:spPr bwMode="auto">
                <a:xfrm>
                  <a:off x="2000" y="2270"/>
                  <a:ext cx="0" cy="6"/>
                </a:xfrm>
                <a:prstGeom prst="line">
                  <a:avLst/>
                </a:prstGeom>
                <a:noFill/>
                <a:ln w="12700">
                  <a:solidFill>
                    <a:srgbClr val="000000"/>
                  </a:solidFill>
                  <a:round/>
                  <a:headEnd/>
                  <a:tailEnd/>
                </a:ln>
                <a:effectLst/>
              </p:spPr>
              <p:txBody>
                <a:bodyPr/>
                <a:lstStyle/>
                <a:p>
                  <a:endParaRPr lang="en-US" dirty="0"/>
                </a:p>
              </p:txBody>
            </p:sp>
            <p:sp>
              <p:nvSpPr>
                <p:cNvPr id="11" name="Freeform 14"/>
                <p:cNvSpPr>
                  <a:spLocks/>
                </p:cNvSpPr>
                <p:nvPr/>
              </p:nvSpPr>
              <p:spPr bwMode="auto">
                <a:xfrm>
                  <a:off x="1293" y="1975"/>
                  <a:ext cx="698" cy="302"/>
                </a:xfrm>
                <a:custGeom>
                  <a:avLst/>
                  <a:gdLst/>
                  <a:ahLst/>
                  <a:cxnLst>
                    <a:cxn ang="0">
                      <a:pos x="236" y="0"/>
                    </a:cxn>
                    <a:cxn ang="0">
                      <a:pos x="813" y="364"/>
                    </a:cxn>
                    <a:cxn ang="0">
                      <a:pos x="0" y="364"/>
                    </a:cxn>
                    <a:cxn ang="0">
                      <a:pos x="236" y="0"/>
                    </a:cxn>
                  </a:cxnLst>
                  <a:rect l="0" t="0" r="r" b="b"/>
                  <a:pathLst>
                    <a:path w="814" h="365">
                      <a:moveTo>
                        <a:pt x="236" y="0"/>
                      </a:moveTo>
                      <a:lnTo>
                        <a:pt x="813" y="364"/>
                      </a:lnTo>
                      <a:lnTo>
                        <a:pt x="0" y="364"/>
                      </a:lnTo>
                      <a:lnTo>
                        <a:pt x="236" y="0"/>
                      </a:lnTo>
                    </a:path>
                  </a:pathLst>
                </a:custGeom>
                <a:solidFill>
                  <a:srgbClr val="99FF33"/>
                </a:solidFill>
                <a:ln w="12700" cap="rnd" cmpd="sng">
                  <a:solidFill>
                    <a:srgbClr val="000000"/>
                  </a:solidFill>
                  <a:prstDash val="solid"/>
                  <a:round/>
                  <a:headEnd type="none" w="med" len="med"/>
                  <a:tailEnd type="none" w="med" len="med"/>
                </a:ln>
                <a:effectLst/>
              </p:spPr>
              <p:txBody>
                <a:bodyPr/>
                <a:lstStyle/>
                <a:p>
                  <a:endParaRPr lang="en-US" dirty="0"/>
                </a:p>
              </p:txBody>
            </p:sp>
            <p:sp>
              <p:nvSpPr>
                <p:cNvPr id="12" name="Line 15"/>
                <p:cNvSpPr>
                  <a:spLocks noChangeShapeType="1"/>
                </p:cNvSpPr>
                <p:nvPr/>
              </p:nvSpPr>
              <p:spPr bwMode="auto">
                <a:xfrm>
                  <a:off x="1362" y="2361"/>
                  <a:ext cx="261" cy="334"/>
                </a:xfrm>
                <a:prstGeom prst="line">
                  <a:avLst/>
                </a:prstGeom>
                <a:noFill/>
                <a:ln w="12700">
                  <a:solidFill>
                    <a:schemeClr val="tx2"/>
                  </a:solidFill>
                  <a:round/>
                  <a:headEnd/>
                  <a:tailEnd/>
                </a:ln>
                <a:effectLst/>
              </p:spPr>
              <p:txBody>
                <a:bodyPr/>
                <a:lstStyle/>
                <a:p>
                  <a:endParaRPr lang="en-US" dirty="0"/>
                </a:p>
              </p:txBody>
            </p:sp>
            <p:sp>
              <p:nvSpPr>
                <p:cNvPr id="13" name="Line 16"/>
                <p:cNvSpPr>
                  <a:spLocks noChangeShapeType="1"/>
                </p:cNvSpPr>
                <p:nvPr/>
              </p:nvSpPr>
              <p:spPr bwMode="auto">
                <a:xfrm flipH="1">
                  <a:off x="1863" y="2373"/>
                  <a:ext cx="102" cy="316"/>
                </a:xfrm>
                <a:prstGeom prst="line">
                  <a:avLst/>
                </a:prstGeom>
                <a:noFill/>
                <a:ln w="12700">
                  <a:solidFill>
                    <a:schemeClr val="tx2"/>
                  </a:solidFill>
                  <a:round/>
                  <a:headEnd/>
                  <a:tailEnd/>
                </a:ln>
                <a:effectLst/>
              </p:spPr>
              <p:txBody>
                <a:bodyPr/>
                <a:lstStyle/>
                <a:p>
                  <a:endParaRPr lang="en-US" dirty="0"/>
                </a:p>
              </p:txBody>
            </p:sp>
            <p:sp>
              <p:nvSpPr>
                <p:cNvPr id="14" name="Oval 17"/>
                <p:cNvSpPr>
                  <a:spLocks noChangeArrowheads="1"/>
                </p:cNvSpPr>
                <p:nvPr/>
              </p:nvSpPr>
              <p:spPr bwMode="auto">
                <a:xfrm>
                  <a:off x="1479" y="1965"/>
                  <a:ext cx="29" cy="28"/>
                </a:xfrm>
                <a:prstGeom prst="ellipse">
                  <a:avLst/>
                </a:prstGeom>
                <a:solidFill>
                  <a:schemeClr val="tx2"/>
                </a:solidFill>
                <a:ln w="12700">
                  <a:solidFill>
                    <a:schemeClr val="tx2"/>
                  </a:solidFill>
                  <a:round/>
                  <a:headEnd/>
                  <a:tailEnd/>
                </a:ln>
                <a:effectLst/>
              </p:spPr>
              <p:txBody>
                <a:bodyPr wrap="none" anchor="ctr"/>
                <a:lstStyle/>
                <a:p>
                  <a:endParaRPr lang="en-US" dirty="0"/>
                </a:p>
              </p:txBody>
            </p:sp>
            <p:sp>
              <p:nvSpPr>
                <p:cNvPr id="15" name="Oval 18"/>
                <p:cNvSpPr>
                  <a:spLocks noChangeArrowheads="1"/>
                </p:cNvSpPr>
                <p:nvPr/>
              </p:nvSpPr>
              <p:spPr bwMode="auto">
                <a:xfrm>
                  <a:off x="1281" y="2261"/>
                  <a:ext cx="35" cy="34"/>
                </a:xfrm>
                <a:prstGeom prst="ellipse">
                  <a:avLst/>
                </a:prstGeom>
                <a:solidFill>
                  <a:schemeClr val="tx2"/>
                </a:solidFill>
                <a:ln w="12700">
                  <a:solidFill>
                    <a:schemeClr val="tx2"/>
                  </a:solidFill>
                  <a:round/>
                  <a:headEnd/>
                  <a:tailEnd/>
                </a:ln>
                <a:effectLst/>
              </p:spPr>
              <p:txBody>
                <a:bodyPr wrap="none" anchor="ctr"/>
                <a:lstStyle/>
                <a:p>
                  <a:endParaRPr lang="en-US" dirty="0"/>
                </a:p>
              </p:txBody>
            </p:sp>
            <p:sp>
              <p:nvSpPr>
                <p:cNvPr id="16" name="Oval 19"/>
                <p:cNvSpPr>
                  <a:spLocks noChangeArrowheads="1"/>
                </p:cNvSpPr>
                <p:nvPr/>
              </p:nvSpPr>
              <p:spPr bwMode="auto">
                <a:xfrm>
                  <a:off x="1980" y="2267"/>
                  <a:ext cx="23" cy="28"/>
                </a:xfrm>
                <a:prstGeom prst="ellipse">
                  <a:avLst/>
                </a:prstGeom>
                <a:solidFill>
                  <a:schemeClr val="tx2"/>
                </a:solidFill>
                <a:ln w="12700">
                  <a:solidFill>
                    <a:schemeClr val="tx2"/>
                  </a:solidFill>
                  <a:round/>
                  <a:headEnd/>
                  <a:tailEnd/>
                </a:ln>
                <a:effectLst/>
              </p:spPr>
              <p:txBody>
                <a:bodyPr wrap="none" anchor="ctr"/>
                <a:lstStyle/>
                <a:p>
                  <a:endParaRPr lang="en-US" dirty="0"/>
                </a:p>
              </p:txBody>
            </p:sp>
            <p:sp>
              <p:nvSpPr>
                <p:cNvPr id="17" name="Oval 20"/>
                <p:cNvSpPr>
                  <a:spLocks noChangeArrowheads="1"/>
                </p:cNvSpPr>
                <p:nvPr/>
              </p:nvSpPr>
              <p:spPr bwMode="auto">
                <a:xfrm>
                  <a:off x="1769" y="2883"/>
                  <a:ext cx="35" cy="34"/>
                </a:xfrm>
                <a:prstGeom prst="ellipse">
                  <a:avLst/>
                </a:prstGeom>
                <a:solidFill>
                  <a:schemeClr val="tx2"/>
                </a:solidFill>
                <a:ln w="12700">
                  <a:solidFill>
                    <a:schemeClr val="tx2"/>
                  </a:solidFill>
                  <a:round/>
                  <a:headEnd/>
                  <a:tailEnd/>
                </a:ln>
                <a:effectLst/>
              </p:spPr>
              <p:txBody>
                <a:bodyPr wrap="none" anchor="ctr"/>
                <a:lstStyle/>
                <a:p>
                  <a:endParaRPr lang="en-US" dirty="0"/>
                </a:p>
              </p:txBody>
            </p:sp>
            <p:sp>
              <p:nvSpPr>
                <p:cNvPr id="18" name="Oval 21"/>
                <p:cNvSpPr>
                  <a:spLocks noChangeArrowheads="1"/>
                </p:cNvSpPr>
                <p:nvPr/>
              </p:nvSpPr>
              <p:spPr bwMode="auto">
                <a:xfrm>
                  <a:off x="1986" y="2594"/>
                  <a:ext cx="24" cy="28"/>
                </a:xfrm>
                <a:prstGeom prst="ellipse">
                  <a:avLst/>
                </a:prstGeom>
                <a:solidFill>
                  <a:schemeClr val="tx2"/>
                </a:solidFill>
                <a:ln w="12700">
                  <a:solidFill>
                    <a:schemeClr val="tx2"/>
                  </a:solidFill>
                  <a:round/>
                  <a:headEnd/>
                  <a:tailEnd/>
                </a:ln>
                <a:effectLst/>
              </p:spPr>
              <p:txBody>
                <a:bodyPr wrap="none" anchor="ctr"/>
                <a:lstStyle/>
                <a:p>
                  <a:endParaRPr lang="en-US" dirty="0"/>
                </a:p>
              </p:txBody>
            </p:sp>
            <p:sp>
              <p:nvSpPr>
                <p:cNvPr id="19" name="Oval 22"/>
                <p:cNvSpPr>
                  <a:spLocks noChangeArrowheads="1"/>
                </p:cNvSpPr>
                <p:nvPr/>
              </p:nvSpPr>
              <p:spPr bwMode="auto">
                <a:xfrm>
                  <a:off x="1288" y="2604"/>
                  <a:ext cx="25" cy="33"/>
                </a:xfrm>
                <a:prstGeom prst="ellipse">
                  <a:avLst/>
                </a:prstGeom>
                <a:solidFill>
                  <a:schemeClr val="tx2"/>
                </a:solidFill>
                <a:ln w="12700">
                  <a:solidFill>
                    <a:schemeClr val="tx2"/>
                  </a:solidFill>
                  <a:round/>
                  <a:headEnd/>
                  <a:tailEnd/>
                </a:ln>
                <a:effectLst/>
              </p:spPr>
              <p:txBody>
                <a:bodyPr wrap="none" anchor="ctr"/>
                <a:lstStyle/>
                <a:p>
                  <a:endParaRPr lang="en-US" dirty="0"/>
                </a:p>
              </p:txBody>
            </p:sp>
          </p:grpSp>
          <p:sp>
            <p:nvSpPr>
              <p:cNvPr id="91" name="Freeform 96"/>
              <p:cNvSpPr>
                <a:spLocks/>
              </p:cNvSpPr>
              <p:nvPr/>
            </p:nvSpPr>
            <p:spPr bwMode="auto">
              <a:xfrm>
                <a:off x="2044700" y="3127375"/>
                <a:ext cx="1108075" cy="479425"/>
              </a:xfrm>
              <a:custGeom>
                <a:avLst/>
                <a:gdLst/>
                <a:ahLst/>
                <a:cxnLst>
                  <a:cxn ang="0">
                    <a:pos x="236" y="0"/>
                  </a:cxn>
                  <a:cxn ang="0">
                    <a:pos x="813" y="364"/>
                  </a:cxn>
                  <a:cxn ang="0">
                    <a:pos x="0" y="364"/>
                  </a:cxn>
                  <a:cxn ang="0">
                    <a:pos x="236" y="0"/>
                  </a:cxn>
                </a:cxnLst>
                <a:rect l="0" t="0" r="r" b="b"/>
                <a:pathLst>
                  <a:path w="814" h="365">
                    <a:moveTo>
                      <a:pt x="236" y="0"/>
                    </a:moveTo>
                    <a:lnTo>
                      <a:pt x="813" y="364"/>
                    </a:lnTo>
                    <a:lnTo>
                      <a:pt x="0" y="364"/>
                    </a:lnTo>
                    <a:lnTo>
                      <a:pt x="236" y="0"/>
                    </a:lnTo>
                  </a:path>
                </a:pathLst>
              </a:custGeom>
              <a:solidFill>
                <a:srgbClr val="FAFD00"/>
              </a:solidFill>
              <a:ln w="12700" cap="rnd" cmpd="sng">
                <a:solidFill>
                  <a:srgbClr val="000000"/>
                </a:solidFill>
                <a:prstDash val="solid"/>
                <a:round/>
                <a:headEnd type="none" w="med" len="med"/>
                <a:tailEnd type="none" w="med" len="med"/>
              </a:ln>
              <a:effectLst/>
            </p:spPr>
            <p:txBody>
              <a:bodyPr/>
              <a:lstStyle/>
              <a:p>
                <a:endParaRPr lang="en-US" dirty="0"/>
              </a:p>
            </p:txBody>
          </p:sp>
        </p:grpSp>
        <p:sp>
          <p:nvSpPr>
            <p:cNvPr id="97" name="TextBox 96"/>
            <p:cNvSpPr txBox="1"/>
            <p:nvPr/>
          </p:nvSpPr>
          <p:spPr>
            <a:xfrm>
              <a:off x="4208731" y="1960775"/>
              <a:ext cx="458779" cy="584775"/>
            </a:xfrm>
            <a:prstGeom prst="rect">
              <a:avLst/>
            </a:prstGeom>
            <a:noFill/>
          </p:spPr>
          <p:txBody>
            <a:bodyPr wrap="none" rtlCol="0">
              <a:spAutoFit/>
            </a:bodyPr>
            <a:lstStyle/>
            <a:p>
              <a:r>
                <a:rPr lang="en-US" sz="3200" dirty="0" smtClean="0">
                  <a:solidFill>
                    <a:schemeClr val="tx1"/>
                  </a:solidFill>
                  <a:latin typeface="cmmi10"/>
                  <a:cs typeface="Arial" pitchFamily="34" charset="0"/>
                </a:rPr>
                <a:t>©</a:t>
              </a:r>
              <a:endParaRPr lang="en-US" sz="3200" dirty="0">
                <a:solidFill>
                  <a:schemeClr val="tx1"/>
                </a:solidFill>
                <a:latin typeface="cmmi10"/>
                <a:cs typeface="Arial" pitchFamily="34" charset="0"/>
              </a:endParaRPr>
            </a:p>
          </p:txBody>
        </p:sp>
        <p:sp>
          <p:nvSpPr>
            <p:cNvPr id="100" name="TextBox 99"/>
            <p:cNvSpPr txBox="1"/>
            <p:nvPr/>
          </p:nvSpPr>
          <p:spPr>
            <a:xfrm>
              <a:off x="1312219" y="2443458"/>
              <a:ext cx="511679" cy="584775"/>
            </a:xfrm>
            <a:prstGeom prst="rect">
              <a:avLst/>
            </a:prstGeom>
            <a:noFill/>
          </p:spPr>
          <p:txBody>
            <a:bodyPr wrap="none" rtlCol="0">
              <a:spAutoFit/>
            </a:bodyPr>
            <a:lstStyle/>
            <a:p>
              <a:r>
                <a:rPr lang="en-US" sz="3200" dirty="0" smtClean="0">
                  <a:solidFill>
                    <a:schemeClr val="tx1"/>
                  </a:solidFill>
                  <a:latin typeface="cmsy10"/>
                  <a:cs typeface="Arial" pitchFamily="34" charset="0"/>
                </a:rPr>
                <a:t>A</a:t>
              </a:r>
              <a:endParaRPr lang="en-US" sz="3200" dirty="0">
                <a:solidFill>
                  <a:schemeClr val="tx1"/>
                </a:solidFill>
                <a:latin typeface="cmsy10"/>
                <a:cs typeface="Arial" pitchFamily="34" charset="0"/>
              </a:endParaRPr>
            </a:p>
          </p:txBody>
        </p:sp>
        <p:sp>
          <p:nvSpPr>
            <p:cNvPr id="101" name="TextBox 100"/>
            <p:cNvSpPr txBox="1"/>
            <p:nvPr/>
          </p:nvSpPr>
          <p:spPr>
            <a:xfrm>
              <a:off x="7793513" y="2443458"/>
              <a:ext cx="453970" cy="584775"/>
            </a:xfrm>
            <a:prstGeom prst="rect">
              <a:avLst/>
            </a:prstGeom>
            <a:noFill/>
          </p:spPr>
          <p:txBody>
            <a:bodyPr wrap="none" rtlCol="0">
              <a:spAutoFit/>
            </a:bodyPr>
            <a:lstStyle/>
            <a:p>
              <a:r>
                <a:rPr lang="en-US" sz="3200" dirty="0" smtClean="0">
                  <a:solidFill>
                    <a:schemeClr val="tx1"/>
                  </a:solidFill>
                  <a:latin typeface="cmsy10"/>
                  <a:cs typeface="Arial" pitchFamily="34" charset="0"/>
                </a:rPr>
                <a:t>B</a:t>
              </a:r>
              <a:endParaRPr lang="en-US" sz="3200" dirty="0">
                <a:solidFill>
                  <a:schemeClr val="tx1"/>
                </a:solidFill>
                <a:latin typeface="cmsy10"/>
                <a:cs typeface="Arial" pitchFamily="34" charset="0"/>
              </a:endParaRPr>
            </a:p>
          </p:txBody>
        </p:sp>
      </p:grpSp>
    </p:spTree>
    <p:extLst>
      <p:ext uri="{BB962C8B-B14F-4D97-AF65-F5344CB8AC3E}">
        <p14:creationId xmlns:p14="http://schemas.microsoft.com/office/powerpoint/2010/main" val="15172658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Text Box 122"/>
          <p:cNvSpPr txBox="1">
            <a:spLocks noChangeArrowheads="1"/>
          </p:cNvSpPr>
          <p:nvPr/>
        </p:nvSpPr>
        <p:spPr bwMode="auto">
          <a:xfrm>
            <a:off x="293348" y="3453679"/>
            <a:ext cx="5123518" cy="707886"/>
          </a:xfrm>
          <a:prstGeom prst="rect">
            <a:avLst/>
          </a:prstGeom>
          <a:solidFill>
            <a:schemeClr val="bg1">
              <a:alpha val="89999"/>
            </a:schemeClr>
          </a:solidFill>
          <a:ln w="38100" algn="ctr">
            <a:solidFill>
              <a:schemeClr val="tx1"/>
            </a:solidFill>
            <a:miter lim="800000"/>
            <a:headEnd/>
            <a:tailEnd/>
          </a:ln>
          <a:effectLst>
            <a:outerShdw blurRad="50800" dist="38100" dir="2700000" algn="tl" rotWithShape="0">
              <a:prstClr val="black">
                <a:alpha val="40000"/>
              </a:prstClr>
            </a:outerShdw>
          </a:effectLst>
        </p:spPr>
        <p:txBody>
          <a:bodyPr wrap="none">
            <a:spAutoFit/>
          </a:bodyPr>
          <a:lstStyle/>
          <a:p>
            <a:r>
              <a:rPr lang="en-US" sz="4000" dirty="0" smtClean="0">
                <a:latin typeface="Arial" pitchFamily="34" charset="0"/>
                <a:cs typeface="Arial" pitchFamily="34" charset="0"/>
              </a:rPr>
              <a:t>given </a:t>
            </a:r>
            <a:r>
              <a:rPr lang="en-US" sz="4000" i="1" dirty="0" smtClean="0">
                <a:latin typeface="Arial" pitchFamily="34" charset="0"/>
                <a:cs typeface="Arial" pitchFamily="34" charset="0"/>
              </a:rPr>
              <a:t>strict</a:t>
            </a:r>
            <a:r>
              <a:rPr lang="en-US" sz="4000" dirty="0" smtClean="0">
                <a:latin typeface="Arial" pitchFamily="34" charset="0"/>
                <a:cs typeface="Arial" pitchFamily="34" charset="0"/>
              </a:rPr>
              <a:t> </a:t>
            </a:r>
            <a:r>
              <a:rPr lang="en-US" sz="4000" dirty="0" smtClean="0">
                <a:solidFill>
                  <a:schemeClr val="tx1"/>
                </a:solidFill>
                <a:latin typeface="cmmi10"/>
                <a:cs typeface="Arial" pitchFamily="34" charset="0"/>
              </a:rPr>
              <a:t>©</a:t>
            </a:r>
            <a:r>
              <a:rPr lang="en-US" sz="4000" dirty="0" smtClean="0">
                <a:solidFill>
                  <a:schemeClr val="tx1"/>
                </a:solidFill>
                <a:latin typeface="Arial" pitchFamily="34" charset="0"/>
                <a:cs typeface="Arial" pitchFamily="34" charset="0"/>
              </a:rPr>
              <a:t>: </a:t>
            </a:r>
            <a:r>
              <a:rPr lang="en-US" sz="4000" dirty="0" smtClean="0">
                <a:solidFill>
                  <a:schemeClr val="tx1"/>
                </a:solidFill>
                <a:latin typeface="cmsy10"/>
                <a:cs typeface="Arial" pitchFamily="34" charset="0"/>
              </a:rPr>
              <a:t>A</a:t>
            </a:r>
            <a:r>
              <a:rPr lang="en-US" sz="4000" dirty="0" smtClean="0">
                <a:solidFill>
                  <a:schemeClr val="tx1"/>
                </a:solidFill>
                <a:latin typeface="Arial" pitchFamily="34" charset="0"/>
                <a:cs typeface="Arial" pitchFamily="34" charset="0"/>
              </a:rPr>
              <a:t> </a:t>
            </a:r>
            <a:r>
              <a:rPr lang="en-US" sz="4000" dirty="0" smtClean="0">
                <a:solidFill>
                  <a:schemeClr val="tx1"/>
                </a:solidFill>
                <a:latin typeface="cmsy10"/>
                <a:cs typeface="Arial" pitchFamily="34" charset="0"/>
              </a:rPr>
              <a:t>!</a:t>
            </a:r>
            <a:r>
              <a:rPr lang="en-US" sz="4000" dirty="0" smtClean="0">
                <a:solidFill>
                  <a:schemeClr val="tx1"/>
                </a:solidFill>
                <a:latin typeface="Arial" pitchFamily="34" charset="0"/>
                <a:cs typeface="Arial" pitchFamily="34" charset="0"/>
              </a:rPr>
              <a:t> 2</a:t>
            </a:r>
            <a:r>
              <a:rPr lang="en-US" sz="4000" baseline="30000" dirty="0" smtClean="0">
                <a:solidFill>
                  <a:schemeClr val="tx1"/>
                </a:solidFill>
                <a:latin typeface="cmsy10"/>
                <a:cs typeface="Arial" pitchFamily="34" charset="0"/>
              </a:rPr>
              <a:t>B</a:t>
            </a:r>
          </a:p>
        </p:txBody>
      </p:sp>
      <p:sp>
        <p:nvSpPr>
          <p:cNvPr id="2" name="Title 1"/>
          <p:cNvSpPr>
            <a:spLocks noGrp="1"/>
          </p:cNvSpPr>
          <p:nvPr>
            <p:ph type="title"/>
          </p:nvPr>
        </p:nvSpPr>
        <p:spPr/>
        <p:txBody>
          <a:bodyPr/>
          <a:lstStyle/>
          <a:p>
            <a:r>
              <a:rPr lang="en-US" dirty="0" smtClean="0"/>
              <a:t>Carrier of a Simplex</a:t>
            </a:r>
            <a:endParaRPr lang="en-US" dirty="0"/>
          </a:p>
        </p:txBody>
      </p:sp>
      <p:sp>
        <p:nvSpPr>
          <p:cNvPr id="4" name="Slide Number Placeholder 3"/>
          <p:cNvSpPr>
            <a:spLocks noGrp="1"/>
          </p:cNvSpPr>
          <p:nvPr>
            <p:ph type="sldNum" sz="quarter" idx="12"/>
          </p:nvPr>
        </p:nvSpPr>
        <p:spPr/>
        <p:txBody>
          <a:bodyPr/>
          <a:lstStyle/>
          <a:p>
            <a:fld id="{E43608CE-920D-4F6F-98C9-0491388AB413}" type="slidenum">
              <a:rPr lang="en-US" smtClean="0"/>
              <a:pPr/>
              <a:t>73</a:t>
            </a:fld>
            <a:endParaRPr lang="en-US" dirty="0"/>
          </a:p>
        </p:txBody>
      </p:sp>
      <p:sp>
        <p:nvSpPr>
          <p:cNvPr id="95" name="Footer Placeholder 94"/>
          <p:cNvSpPr>
            <a:spLocks noGrp="1"/>
          </p:cNvSpPr>
          <p:nvPr>
            <p:ph type="ftr" sz="quarter" idx="11"/>
          </p:nvPr>
        </p:nvSpPr>
        <p:spPr/>
        <p:txBody>
          <a:bodyPr/>
          <a:lstStyle/>
          <a:p>
            <a:r>
              <a:rPr lang="en-US" dirty="0" smtClean="0"/>
              <a:t>Distributed Computing through Combinatorial Topology</a:t>
            </a:r>
            <a:endParaRPr lang="en-US" dirty="0"/>
          </a:p>
        </p:txBody>
      </p:sp>
      <p:grpSp>
        <p:nvGrpSpPr>
          <p:cNvPr id="3" name="Group 2"/>
          <p:cNvGrpSpPr/>
          <p:nvPr/>
        </p:nvGrpSpPr>
        <p:grpSpPr>
          <a:xfrm>
            <a:off x="1343357" y="1960775"/>
            <a:ext cx="6935264" cy="1519892"/>
            <a:chOff x="1312219" y="1960775"/>
            <a:chExt cx="6935264" cy="1519892"/>
          </a:xfrm>
        </p:grpSpPr>
        <p:grpSp>
          <p:nvGrpSpPr>
            <p:cNvPr id="20" name="Group 100"/>
            <p:cNvGrpSpPr>
              <a:grpSpLocks/>
            </p:cNvGrpSpPr>
            <p:nvPr/>
          </p:nvGrpSpPr>
          <p:grpSpPr bwMode="auto">
            <a:xfrm>
              <a:off x="5648432" y="2110655"/>
              <a:ext cx="1909763" cy="1228725"/>
              <a:chOff x="3725" y="2082"/>
              <a:chExt cx="1203" cy="774"/>
            </a:xfrm>
          </p:grpSpPr>
          <p:sp>
            <p:nvSpPr>
              <p:cNvPr id="21" name="Freeform 101"/>
              <p:cNvSpPr>
                <a:spLocks/>
              </p:cNvSpPr>
              <p:nvPr/>
            </p:nvSpPr>
            <p:spPr bwMode="auto">
              <a:xfrm>
                <a:off x="4033" y="2139"/>
                <a:ext cx="171" cy="177"/>
              </a:xfrm>
              <a:custGeom>
                <a:avLst/>
                <a:gdLst/>
                <a:ahLst/>
                <a:cxnLst>
                  <a:cxn ang="0">
                    <a:pos x="0" y="0"/>
                  </a:cxn>
                  <a:cxn ang="0">
                    <a:pos x="15" y="0"/>
                  </a:cxn>
                  <a:cxn ang="0">
                    <a:pos x="38" y="8"/>
                  </a:cxn>
                  <a:cxn ang="0">
                    <a:pos x="61" y="15"/>
                  </a:cxn>
                  <a:cxn ang="0">
                    <a:pos x="76" y="30"/>
                  </a:cxn>
                  <a:cxn ang="0">
                    <a:pos x="99" y="46"/>
                  </a:cxn>
                  <a:cxn ang="0">
                    <a:pos x="114" y="61"/>
                  </a:cxn>
                  <a:cxn ang="0">
                    <a:pos x="129" y="76"/>
                  </a:cxn>
                  <a:cxn ang="0">
                    <a:pos x="145" y="99"/>
                  </a:cxn>
                  <a:cxn ang="0">
                    <a:pos x="160" y="114"/>
                  </a:cxn>
                  <a:cxn ang="0">
                    <a:pos x="168" y="129"/>
                  </a:cxn>
                  <a:cxn ang="0">
                    <a:pos x="183" y="152"/>
                  </a:cxn>
                  <a:cxn ang="0">
                    <a:pos x="183" y="175"/>
                  </a:cxn>
                  <a:cxn ang="0">
                    <a:pos x="190" y="190"/>
                  </a:cxn>
                  <a:cxn ang="0">
                    <a:pos x="198" y="213"/>
                  </a:cxn>
                </a:cxnLst>
                <a:rect l="0" t="0" r="r" b="b"/>
                <a:pathLst>
                  <a:path w="199" h="214">
                    <a:moveTo>
                      <a:pt x="0" y="0"/>
                    </a:moveTo>
                    <a:lnTo>
                      <a:pt x="15" y="0"/>
                    </a:lnTo>
                    <a:lnTo>
                      <a:pt x="38" y="8"/>
                    </a:lnTo>
                    <a:lnTo>
                      <a:pt x="61" y="15"/>
                    </a:lnTo>
                    <a:lnTo>
                      <a:pt x="76" y="30"/>
                    </a:lnTo>
                    <a:lnTo>
                      <a:pt x="99" y="46"/>
                    </a:lnTo>
                    <a:lnTo>
                      <a:pt x="114" y="61"/>
                    </a:lnTo>
                    <a:lnTo>
                      <a:pt x="129" y="76"/>
                    </a:lnTo>
                    <a:lnTo>
                      <a:pt x="145" y="99"/>
                    </a:lnTo>
                    <a:lnTo>
                      <a:pt x="160" y="114"/>
                    </a:lnTo>
                    <a:lnTo>
                      <a:pt x="168" y="129"/>
                    </a:lnTo>
                    <a:lnTo>
                      <a:pt x="183" y="152"/>
                    </a:lnTo>
                    <a:lnTo>
                      <a:pt x="183" y="175"/>
                    </a:lnTo>
                    <a:lnTo>
                      <a:pt x="190" y="190"/>
                    </a:lnTo>
                    <a:lnTo>
                      <a:pt x="198" y="213"/>
                    </a:lnTo>
                  </a:path>
                </a:pathLst>
              </a:custGeom>
              <a:noFill/>
              <a:ln w="12700" cap="rnd" cmpd="sng">
                <a:solidFill>
                  <a:srgbClr val="000000"/>
                </a:solidFill>
                <a:prstDash val="solid"/>
                <a:round/>
                <a:headEnd type="none" w="med" len="med"/>
                <a:tailEnd type="none" w="med" len="med"/>
              </a:ln>
              <a:effectLst/>
            </p:spPr>
            <p:txBody>
              <a:bodyPr/>
              <a:lstStyle/>
              <a:p>
                <a:endParaRPr lang="en-US" dirty="0"/>
              </a:p>
            </p:txBody>
          </p:sp>
          <p:sp>
            <p:nvSpPr>
              <p:cNvPr id="22" name="Oval 102"/>
              <p:cNvSpPr>
                <a:spLocks noChangeArrowheads="1"/>
              </p:cNvSpPr>
              <p:nvPr/>
            </p:nvSpPr>
            <p:spPr bwMode="auto">
              <a:xfrm>
                <a:off x="3978" y="2670"/>
                <a:ext cx="26" cy="31"/>
              </a:xfrm>
              <a:prstGeom prst="ellipse">
                <a:avLst/>
              </a:prstGeom>
              <a:noFill/>
              <a:ln w="12700">
                <a:solidFill>
                  <a:srgbClr val="000000"/>
                </a:solidFill>
                <a:round/>
                <a:headEnd/>
                <a:tailEnd/>
              </a:ln>
              <a:effectLst/>
            </p:spPr>
            <p:txBody>
              <a:bodyPr wrap="none" anchor="ctr"/>
              <a:lstStyle/>
              <a:p>
                <a:endParaRPr lang="en-US" dirty="0"/>
              </a:p>
            </p:txBody>
          </p:sp>
          <p:sp>
            <p:nvSpPr>
              <p:cNvPr id="23" name="Oval 103"/>
              <p:cNvSpPr>
                <a:spLocks noChangeArrowheads="1"/>
              </p:cNvSpPr>
              <p:nvPr/>
            </p:nvSpPr>
            <p:spPr bwMode="auto">
              <a:xfrm>
                <a:off x="3803" y="2481"/>
                <a:ext cx="32" cy="32"/>
              </a:xfrm>
              <a:prstGeom prst="ellipse">
                <a:avLst/>
              </a:prstGeom>
              <a:solidFill>
                <a:schemeClr val="tx2"/>
              </a:solidFill>
              <a:ln w="12700">
                <a:solidFill>
                  <a:srgbClr val="000000"/>
                </a:solidFill>
                <a:round/>
                <a:headEnd/>
                <a:tailEnd/>
              </a:ln>
              <a:effectLst/>
            </p:spPr>
            <p:txBody>
              <a:bodyPr wrap="none" anchor="ctr"/>
              <a:lstStyle/>
              <a:p>
                <a:endParaRPr lang="en-US" dirty="0"/>
              </a:p>
            </p:txBody>
          </p:sp>
          <p:sp>
            <p:nvSpPr>
              <p:cNvPr id="24" name="Oval 104"/>
              <p:cNvSpPr>
                <a:spLocks noChangeArrowheads="1"/>
              </p:cNvSpPr>
              <p:nvPr/>
            </p:nvSpPr>
            <p:spPr bwMode="auto">
              <a:xfrm>
                <a:off x="4252" y="2733"/>
                <a:ext cx="32" cy="38"/>
              </a:xfrm>
              <a:prstGeom prst="ellipse">
                <a:avLst/>
              </a:prstGeom>
              <a:noFill/>
              <a:ln w="12700">
                <a:solidFill>
                  <a:srgbClr val="000000"/>
                </a:solidFill>
                <a:round/>
                <a:headEnd/>
                <a:tailEnd/>
              </a:ln>
              <a:effectLst/>
            </p:spPr>
            <p:txBody>
              <a:bodyPr wrap="none" anchor="ctr"/>
              <a:lstStyle/>
              <a:p>
                <a:endParaRPr lang="en-US" dirty="0"/>
              </a:p>
            </p:txBody>
          </p:sp>
          <p:sp>
            <p:nvSpPr>
              <p:cNvPr id="25" name="Oval 105"/>
              <p:cNvSpPr>
                <a:spLocks noChangeArrowheads="1"/>
              </p:cNvSpPr>
              <p:nvPr/>
            </p:nvSpPr>
            <p:spPr bwMode="auto">
              <a:xfrm>
                <a:off x="3725" y="2092"/>
                <a:ext cx="1196" cy="760"/>
              </a:xfrm>
              <a:prstGeom prst="ellipse">
                <a:avLst/>
              </a:prstGeom>
              <a:gradFill rotWithShape="0">
                <a:gsLst>
                  <a:gs pos="0">
                    <a:srgbClr val="7FFF00">
                      <a:gamma/>
                      <a:shade val="0"/>
                      <a:invGamma/>
                    </a:srgbClr>
                  </a:gs>
                  <a:gs pos="100000">
                    <a:srgbClr val="7FFF00"/>
                  </a:gs>
                </a:gsLst>
                <a:path path="shape">
                  <a:fillToRect l="50000" t="50000" r="50000" b="50000"/>
                </a:path>
              </a:gradFill>
              <a:ln w="12700">
                <a:solidFill>
                  <a:schemeClr val="tx2"/>
                </a:solidFill>
                <a:round/>
                <a:headEnd/>
                <a:tailEnd/>
              </a:ln>
              <a:effectLst/>
            </p:spPr>
            <p:txBody>
              <a:bodyPr wrap="none" anchor="ctr"/>
              <a:lstStyle/>
              <a:p>
                <a:endParaRPr lang="en-US" dirty="0"/>
              </a:p>
            </p:txBody>
          </p:sp>
          <p:sp>
            <p:nvSpPr>
              <p:cNvPr id="26" name="Oval 106"/>
              <p:cNvSpPr>
                <a:spLocks noChangeArrowheads="1"/>
              </p:cNvSpPr>
              <p:nvPr/>
            </p:nvSpPr>
            <p:spPr bwMode="auto">
              <a:xfrm>
                <a:off x="3767" y="2120"/>
                <a:ext cx="1106" cy="679"/>
              </a:xfrm>
              <a:prstGeom prst="ellipse">
                <a:avLst/>
              </a:prstGeom>
              <a:gradFill rotWithShape="0">
                <a:gsLst>
                  <a:gs pos="0">
                    <a:srgbClr val="7FFF00">
                      <a:gamma/>
                      <a:shade val="29804"/>
                      <a:invGamma/>
                    </a:srgbClr>
                  </a:gs>
                  <a:gs pos="100000">
                    <a:srgbClr val="7FFF00"/>
                  </a:gs>
                </a:gsLst>
                <a:path path="shape">
                  <a:fillToRect l="50000" t="50000" r="50000" b="50000"/>
                </a:path>
              </a:gradFill>
              <a:ln w="12700">
                <a:noFill/>
                <a:round/>
                <a:headEnd/>
                <a:tailEnd/>
              </a:ln>
              <a:effectLst/>
            </p:spPr>
            <p:txBody>
              <a:bodyPr wrap="none" anchor="ctr"/>
              <a:lstStyle/>
              <a:p>
                <a:endParaRPr lang="en-US" dirty="0"/>
              </a:p>
            </p:txBody>
          </p:sp>
          <p:sp>
            <p:nvSpPr>
              <p:cNvPr id="27" name="Freeform 107"/>
              <p:cNvSpPr>
                <a:spLocks/>
              </p:cNvSpPr>
              <p:nvPr/>
            </p:nvSpPr>
            <p:spPr bwMode="auto">
              <a:xfrm>
                <a:off x="4274" y="2604"/>
                <a:ext cx="47" cy="246"/>
              </a:xfrm>
              <a:custGeom>
                <a:avLst/>
                <a:gdLst/>
                <a:ahLst/>
                <a:cxnLst>
                  <a:cxn ang="0">
                    <a:pos x="39" y="0"/>
                  </a:cxn>
                  <a:cxn ang="0">
                    <a:pos x="23" y="38"/>
                  </a:cxn>
                  <a:cxn ang="0">
                    <a:pos x="8" y="76"/>
                  </a:cxn>
                  <a:cxn ang="0">
                    <a:pos x="0" y="114"/>
                  </a:cxn>
                  <a:cxn ang="0">
                    <a:pos x="0" y="160"/>
                  </a:cxn>
                  <a:cxn ang="0">
                    <a:pos x="0" y="198"/>
                  </a:cxn>
                  <a:cxn ang="0">
                    <a:pos x="8" y="236"/>
                  </a:cxn>
                  <a:cxn ang="0">
                    <a:pos x="23" y="267"/>
                  </a:cxn>
                  <a:cxn ang="0">
                    <a:pos x="54" y="297"/>
                  </a:cxn>
                </a:cxnLst>
                <a:rect l="0" t="0" r="r" b="b"/>
                <a:pathLst>
                  <a:path w="55" h="298">
                    <a:moveTo>
                      <a:pt x="39" y="0"/>
                    </a:moveTo>
                    <a:lnTo>
                      <a:pt x="23" y="38"/>
                    </a:lnTo>
                    <a:lnTo>
                      <a:pt x="8" y="76"/>
                    </a:lnTo>
                    <a:lnTo>
                      <a:pt x="0" y="114"/>
                    </a:lnTo>
                    <a:lnTo>
                      <a:pt x="0" y="160"/>
                    </a:lnTo>
                    <a:lnTo>
                      <a:pt x="0" y="198"/>
                    </a:lnTo>
                    <a:lnTo>
                      <a:pt x="8" y="236"/>
                    </a:lnTo>
                    <a:lnTo>
                      <a:pt x="23" y="267"/>
                    </a:lnTo>
                    <a:lnTo>
                      <a:pt x="54" y="297"/>
                    </a:lnTo>
                  </a:path>
                </a:pathLst>
              </a:custGeom>
              <a:noFill/>
              <a:ln w="12700" cap="rnd" cmpd="sng">
                <a:solidFill>
                  <a:srgbClr val="000000"/>
                </a:solidFill>
                <a:prstDash val="solid"/>
                <a:round/>
                <a:headEnd type="none" w="med" len="med"/>
                <a:tailEnd type="none" w="med" len="med"/>
              </a:ln>
              <a:effectLst/>
            </p:spPr>
            <p:txBody>
              <a:bodyPr/>
              <a:lstStyle/>
              <a:p>
                <a:endParaRPr lang="en-US" dirty="0"/>
              </a:p>
            </p:txBody>
          </p:sp>
          <p:sp>
            <p:nvSpPr>
              <p:cNvPr id="28" name="Freeform 108"/>
              <p:cNvSpPr>
                <a:spLocks/>
              </p:cNvSpPr>
              <p:nvPr/>
            </p:nvSpPr>
            <p:spPr bwMode="auto">
              <a:xfrm>
                <a:off x="3968" y="2566"/>
                <a:ext cx="164" cy="209"/>
              </a:xfrm>
              <a:custGeom>
                <a:avLst/>
                <a:gdLst/>
                <a:ahLst/>
                <a:cxnLst>
                  <a:cxn ang="0">
                    <a:pos x="190" y="0"/>
                  </a:cxn>
                  <a:cxn ang="0">
                    <a:pos x="152" y="15"/>
                  </a:cxn>
                  <a:cxn ang="0">
                    <a:pos x="114" y="38"/>
                  </a:cxn>
                  <a:cxn ang="0">
                    <a:pos x="84" y="68"/>
                  </a:cxn>
                  <a:cxn ang="0">
                    <a:pos x="61" y="99"/>
                  </a:cxn>
                  <a:cxn ang="0">
                    <a:pos x="23" y="175"/>
                  </a:cxn>
                  <a:cxn ang="0">
                    <a:pos x="0" y="251"/>
                  </a:cxn>
                </a:cxnLst>
                <a:rect l="0" t="0" r="r" b="b"/>
                <a:pathLst>
                  <a:path w="191" h="252">
                    <a:moveTo>
                      <a:pt x="190" y="0"/>
                    </a:moveTo>
                    <a:lnTo>
                      <a:pt x="152" y="15"/>
                    </a:lnTo>
                    <a:lnTo>
                      <a:pt x="114" y="38"/>
                    </a:lnTo>
                    <a:lnTo>
                      <a:pt x="84" y="68"/>
                    </a:lnTo>
                    <a:lnTo>
                      <a:pt x="61" y="99"/>
                    </a:lnTo>
                    <a:lnTo>
                      <a:pt x="23" y="175"/>
                    </a:lnTo>
                    <a:lnTo>
                      <a:pt x="0" y="251"/>
                    </a:lnTo>
                  </a:path>
                </a:pathLst>
              </a:custGeom>
              <a:noFill/>
              <a:ln w="12700" cap="rnd" cmpd="sng">
                <a:solidFill>
                  <a:srgbClr val="000000"/>
                </a:solidFill>
                <a:prstDash val="solid"/>
                <a:round/>
                <a:headEnd type="none" w="med" len="med"/>
                <a:tailEnd type="none" w="med" len="med"/>
              </a:ln>
              <a:effectLst/>
            </p:spPr>
            <p:txBody>
              <a:bodyPr/>
              <a:lstStyle/>
              <a:p>
                <a:endParaRPr lang="en-US" dirty="0"/>
              </a:p>
            </p:txBody>
          </p:sp>
          <p:sp>
            <p:nvSpPr>
              <p:cNvPr id="29" name="Freeform 109"/>
              <p:cNvSpPr>
                <a:spLocks/>
              </p:cNvSpPr>
              <p:nvPr/>
            </p:nvSpPr>
            <p:spPr bwMode="auto">
              <a:xfrm>
                <a:off x="3975" y="2460"/>
                <a:ext cx="53" cy="214"/>
              </a:xfrm>
              <a:custGeom>
                <a:avLst/>
                <a:gdLst/>
                <a:ahLst/>
                <a:cxnLst>
                  <a:cxn ang="0">
                    <a:pos x="61" y="0"/>
                  </a:cxn>
                  <a:cxn ang="0">
                    <a:pos x="61" y="0"/>
                  </a:cxn>
                  <a:cxn ang="0">
                    <a:pos x="38" y="23"/>
                  </a:cxn>
                  <a:cxn ang="0">
                    <a:pos x="23" y="61"/>
                  </a:cxn>
                  <a:cxn ang="0">
                    <a:pos x="8" y="99"/>
                  </a:cxn>
                  <a:cxn ang="0">
                    <a:pos x="0" y="144"/>
                  </a:cxn>
                  <a:cxn ang="0">
                    <a:pos x="0" y="190"/>
                  </a:cxn>
                  <a:cxn ang="0">
                    <a:pos x="8" y="228"/>
                  </a:cxn>
                  <a:cxn ang="0">
                    <a:pos x="23" y="258"/>
                  </a:cxn>
                </a:cxnLst>
                <a:rect l="0" t="0" r="r" b="b"/>
                <a:pathLst>
                  <a:path w="62" h="259">
                    <a:moveTo>
                      <a:pt x="61" y="0"/>
                    </a:moveTo>
                    <a:lnTo>
                      <a:pt x="61" y="0"/>
                    </a:lnTo>
                    <a:lnTo>
                      <a:pt x="38" y="23"/>
                    </a:lnTo>
                    <a:lnTo>
                      <a:pt x="23" y="61"/>
                    </a:lnTo>
                    <a:lnTo>
                      <a:pt x="8" y="99"/>
                    </a:lnTo>
                    <a:lnTo>
                      <a:pt x="0" y="144"/>
                    </a:lnTo>
                    <a:lnTo>
                      <a:pt x="0" y="190"/>
                    </a:lnTo>
                    <a:lnTo>
                      <a:pt x="8" y="228"/>
                    </a:lnTo>
                    <a:lnTo>
                      <a:pt x="23" y="258"/>
                    </a:lnTo>
                  </a:path>
                </a:pathLst>
              </a:custGeom>
              <a:noFill/>
              <a:ln w="12700" cap="rnd" cmpd="sng">
                <a:solidFill>
                  <a:srgbClr val="000000"/>
                </a:solidFill>
                <a:prstDash val="solid"/>
                <a:round/>
                <a:headEnd type="none" w="med" len="med"/>
                <a:tailEnd type="none" w="med" len="med"/>
              </a:ln>
              <a:effectLst/>
            </p:spPr>
            <p:txBody>
              <a:bodyPr/>
              <a:lstStyle/>
              <a:p>
                <a:endParaRPr lang="en-US" dirty="0"/>
              </a:p>
            </p:txBody>
          </p:sp>
          <p:sp>
            <p:nvSpPr>
              <p:cNvPr id="30" name="Freeform 110"/>
              <p:cNvSpPr>
                <a:spLocks/>
              </p:cNvSpPr>
              <p:nvPr/>
            </p:nvSpPr>
            <p:spPr bwMode="auto">
              <a:xfrm>
                <a:off x="4365" y="2132"/>
                <a:ext cx="255" cy="158"/>
              </a:xfrm>
              <a:custGeom>
                <a:avLst/>
                <a:gdLst/>
                <a:ahLst/>
                <a:cxnLst>
                  <a:cxn ang="0">
                    <a:pos x="296" y="0"/>
                  </a:cxn>
                  <a:cxn ang="0">
                    <a:pos x="296" y="0"/>
                  </a:cxn>
                  <a:cxn ang="0">
                    <a:pos x="243" y="0"/>
                  </a:cxn>
                  <a:cxn ang="0">
                    <a:pos x="197" y="8"/>
                  </a:cxn>
                  <a:cxn ang="0">
                    <a:pos x="152" y="23"/>
                  </a:cxn>
                  <a:cxn ang="0">
                    <a:pos x="106" y="53"/>
                  </a:cxn>
                  <a:cxn ang="0">
                    <a:pos x="61" y="106"/>
                  </a:cxn>
                  <a:cxn ang="0">
                    <a:pos x="15" y="160"/>
                  </a:cxn>
                  <a:cxn ang="0">
                    <a:pos x="0" y="190"/>
                  </a:cxn>
                </a:cxnLst>
                <a:rect l="0" t="0" r="r" b="b"/>
                <a:pathLst>
                  <a:path w="297" h="191">
                    <a:moveTo>
                      <a:pt x="296" y="0"/>
                    </a:moveTo>
                    <a:lnTo>
                      <a:pt x="296" y="0"/>
                    </a:lnTo>
                    <a:lnTo>
                      <a:pt x="243" y="0"/>
                    </a:lnTo>
                    <a:lnTo>
                      <a:pt x="197" y="8"/>
                    </a:lnTo>
                    <a:lnTo>
                      <a:pt x="152" y="23"/>
                    </a:lnTo>
                    <a:lnTo>
                      <a:pt x="106" y="53"/>
                    </a:lnTo>
                    <a:lnTo>
                      <a:pt x="61" y="106"/>
                    </a:lnTo>
                    <a:lnTo>
                      <a:pt x="15" y="160"/>
                    </a:lnTo>
                    <a:lnTo>
                      <a:pt x="0" y="190"/>
                    </a:lnTo>
                  </a:path>
                </a:pathLst>
              </a:custGeom>
              <a:noFill/>
              <a:ln w="12700" cap="rnd" cmpd="sng">
                <a:solidFill>
                  <a:srgbClr val="000000"/>
                </a:solidFill>
                <a:prstDash val="solid"/>
                <a:round/>
                <a:headEnd type="none" w="med" len="med"/>
                <a:tailEnd type="none" w="med" len="med"/>
              </a:ln>
              <a:effectLst/>
            </p:spPr>
            <p:txBody>
              <a:bodyPr/>
              <a:lstStyle/>
              <a:p>
                <a:endParaRPr lang="en-US" dirty="0"/>
              </a:p>
            </p:txBody>
          </p:sp>
          <p:sp>
            <p:nvSpPr>
              <p:cNvPr id="31" name="Freeform 111"/>
              <p:cNvSpPr>
                <a:spLocks/>
              </p:cNvSpPr>
              <p:nvPr/>
            </p:nvSpPr>
            <p:spPr bwMode="auto">
              <a:xfrm>
                <a:off x="4313" y="2082"/>
                <a:ext cx="1" cy="1"/>
              </a:xfrm>
              <a:custGeom>
                <a:avLst/>
                <a:gdLst/>
                <a:ahLst/>
                <a:cxnLst>
                  <a:cxn ang="0">
                    <a:pos x="0" y="0"/>
                  </a:cxn>
                  <a:cxn ang="0">
                    <a:pos x="0" y="0"/>
                  </a:cxn>
                  <a:cxn ang="0">
                    <a:pos x="0" y="0"/>
                  </a:cxn>
                </a:cxnLst>
                <a:rect l="0" t="0" r="r" b="b"/>
                <a:pathLst>
                  <a:path w="1" h="1">
                    <a:moveTo>
                      <a:pt x="0" y="0"/>
                    </a:moveTo>
                    <a:lnTo>
                      <a:pt x="0" y="0"/>
                    </a:lnTo>
                    <a:lnTo>
                      <a:pt x="0" y="0"/>
                    </a:lnTo>
                  </a:path>
                </a:pathLst>
              </a:custGeom>
              <a:solidFill>
                <a:srgbClr val="FFFFFF"/>
              </a:solidFill>
              <a:ln w="12700" cap="rnd" cmpd="sng">
                <a:noFill/>
                <a:prstDash val="solid"/>
                <a:round/>
                <a:headEnd type="none" w="med" len="med"/>
                <a:tailEnd type="none" w="med" len="med"/>
              </a:ln>
              <a:effectLst/>
            </p:spPr>
            <p:txBody>
              <a:bodyPr/>
              <a:lstStyle/>
              <a:p>
                <a:endParaRPr lang="en-US" dirty="0"/>
              </a:p>
            </p:txBody>
          </p:sp>
          <p:sp>
            <p:nvSpPr>
              <p:cNvPr id="32" name="Line 112"/>
              <p:cNvSpPr>
                <a:spLocks noChangeShapeType="1"/>
              </p:cNvSpPr>
              <p:nvPr/>
            </p:nvSpPr>
            <p:spPr bwMode="auto">
              <a:xfrm flipH="1">
                <a:off x="4313" y="2088"/>
                <a:ext cx="13" cy="0"/>
              </a:xfrm>
              <a:prstGeom prst="line">
                <a:avLst/>
              </a:prstGeom>
              <a:noFill/>
              <a:ln w="12700">
                <a:solidFill>
                  <a:srgbClr val="000000"/>
                </a:solidFill>
                <a:round/>
                <a:headEnd/>
                <a:tailEnd/>
              </a:ln>
              <a:effectLst/>
            </p:spPr>
            <p:txBody>
              <a:bodyPr/>
              <a:lstStyle/>
              <a:p>
                <a:endParaRPr lang="en-US" dirty="0"/>
              </a:p>
            </p:txBody>
          </p:sp>
          <p:sp>
            <p:nvSpPr>
              <p:cNvPr id="33" name="Freeform 113"/>
              <p:cNvSpPr>
                <a:spLocks/>
              </p:cNvSpPr>
              <p:nvPr/>
            </p:nvSpPr>
            <p:spPr bwMode="auto">
              <a:xfrm>
                <a:off x="4586" y="2132"/>
                <a:ext cx="34" cy="290"/>
              </a:xfrm>
              <a:custGeom>
                <a:avLst/>
                <a:gdLst/>
                <a:ahLst/>
                <a:cxnLst>
                  <a:cxn ang="0">
                    <a:pos x="0" y="0"/>
                  </a:cxn>
                  <a:cxn ang="0">
                    <a:pos x="15" y="30"/>
                  </a:cxn>
                  <a:cxn ang="0">
                    <a:pos x="30" y="68"/>
                  </a:cxn>
                  <a:cxn ang="0">
                    <a:pos x="38" y="114"/>
                  </a:cxn>
                  <a:cxn ang="0">
                    <a:pos x="38" y="160"/>
                  </a:cxn>
                  <a:cxn ang="0">
                    <a:pos x="38" y="213"/>
                  </a:cxn>
                  <a:cxn ang="0">
                    <a:pos x="38" y="259"/>
                  </a:cxn>
                  <a:cxn ang="0">
                    <a:pos x="30" y="304"/>
                  </a:cxn>
                  <a:cxn ang="0">
                    <a:pos x="30" y="350"/>
                  </a:cxn>
                </a:cxnLst>
                <a:rect l="0" t="0" r="r" b="b"/>
                <a:pathLst>
                  <a:path w="39" h="351">
                    <a:moveTo>
                      <a:pt x="0" y="0"/>
                    </a:moveTo>
                    <a:lnTo>
                      <a:pt x="15" y="30"/>
                    </a:lnTo>
                    <a:lnTo>
                      <a:pt x="30" y="68"/>
                    </a:lnTo>
                    <a:lnTo>
                      <a:pt x="38" y="114"/>
                    </a:lnTo>
                    <a:lnTo>
                      <a:pt x="38" y="160"/>
                    </a:lnTo>
                    <a:lnTo>
                      <a:pt x="38" y="213"/>
                    </a:lnTo>
                    <a:lnTo>
                      <a:pt x="38" y="259"/>
                    </a:lnTo>
                    <a:lnTo>
                      <a:pt x="30" y="304"/>
                    </a:lnTo>
                    <a:lnTo>
                      <a:pt x="30" y="350"/>
                    </a:lnTo>
                  </a:path>
                </a:pathLst>
              </a:custGeom>
              <a:noFill/>
              <a:ln w="12700" cap="rnd" cmpd="sng">
                <a:solidFill>
                  <a:srgbClr val="000000"/>
                </a:solidFill>
                <a:prstDash val="solid"/>
                <a:round/>
                <a:headEnd type="none" w="med" len="med"/>
                <a:tailEnd type="none" w="med" len="med"/>
              </a:ln>
              <a:effectLst/>
            </p:spPr>
            <p:txBody>
              <a:bodyPr/>
              <a:lstStyle/>
              <a:p>
                <a:endParaRPr lang="en-US" dirty="0"/>
              </a:p>
            </p:txBody>
          </p:sp>
          <p:sp>
            <p:nvSpPr>
              <p:cNvPr id="34" name="Freeform 114"/>
              <p:cNvSpPr>
                <a:spLocks/>
              </p:cNvSpPr>
              <p:nvPr/>
            </p:nvSpPr>
            <p:spPr bwMode="auto">
              <a:xfrm>
                <a:off x="3780" y="2617"/>
                <a:ext cx="216" cy="69"/>
              </a:xfrm>
              <a:custGeom>
                <a:avLst/>
                <a:gdLst/>
                <a:ahLst/>
                <a:cxnLst>
                  <a:cxn ang="0">
                    <a:pos x="0" y="0"/>
                  </a:cxn>
                  <a:cxn ang="0">
                    <a:pos x="0" y="0"/>
                  </a:cxn>
                  <a:cxn ang="0">
                    <a:pos x="53" y="38"/>
                  </a:cxn>
                  <a:cxn ang="0">
                    <a:pos x="91" y="53"/>
                  </a:cxn>
                  <a:cxn ang="0">
                    <a:pos x="129" y="60"/>
                  </a:cxn>
                  <a:cxn ang="0">
                    <a:pos x="167" y="68"/>
                  </a:cxn>
                  <a:cxn ang="0">
                    <a:pos x="213" y="75"/>
                  </a:cxn>
                  <a:cxn ang="0">
                    <a:pos x="251" y="83"/>
                  </a:cxn>
                </a:cxnLst>
                <a:rect l="0" t="0" r="r" b="b"/>
                <a:pathLst>
                  <a:path w="252" h="84">
                    <a:moveTo>
                      <a:pt x="0" y="0"/>
                    </a:moveTo>
                    <a:lnTo>
                      <a:pt x="0" y="0"/>
                    </a:lnTo>
                    <a:lnTo>
                      <a:pt x="53" y="38"/>
                    </a:lnTo>
                    <a:lnTo>
                      <a:pt x="91" y="53"/>
                    </a:lnTo>
                    <a:lnTo>
                      <a:pt x="129" y="60"/>
                    </a:lnTo>
                    <a:lnTo>
                      <a:pt x="167" y="68"/>
                    </a:lnTo>
                    <a:lnTo>
                      <a:pt x="213" y="75"/>
                    </a:lnTo>
                    <a:lnTo>
                      <a:pt x="251" y="83"/>
                    </a:lnTo>
                  </a:path>
                </a:pathLst>
              </a:custGeom>
              <a:noFill/>
              <a:ln w="12700" cap="rnd" cmpd="sng">
                <a:solidFill>
                  <a:srgbClr val="000000"/>
                </a:solidFill>
                <a:prstDash val="solid"/>
                <a:round/>
                <a:headEnd type="none" w="med" len="med"/>
                <a:tailEnd type="none" w="med" len="med"/>
              </a:ln>
              <a:effectLst/>
            </p:spPr>
            <p:txBody>
              <a:bodyPr/>
              <a:lstStyle/>
              <a:p>
                <a:endParaRPr lang="en-US" dirty="0"/>
              </a:p>
            </p:txBody>
          </p:sp>
          <p:sp>
            <p:nvSpPr>
              <p:cNvPr id="35" name="Freeform 115"/>
              <p:cNvSpPr>
                <a:spLocks/>
              </p:cNvSpPr>
              <p:nvPr/>
            </p:nvSpPr>
            <p:spPr bwMode="auto">
              <a:xfrm>
                <a:off x="3825" y="2111"/>
                <a:ext cx="974" cy="654"/>
              </a:xfrm>
              <a:custGeom>
                <a:avLst/>
                <a:gdLst/>
                <a:ahLst/>
                <a:cxnLst>
                  <a:cxn ang="0">
                    <a:pos x="831" y="0"/>
                  </a:cxn>
                  <a:cxn ang="0">
                    <a:pos x="892" y="30"/>
                  </a:cxn>
                  <a:cxn ang="0">
                    <a:pos x="953" y="68"/>
                  </a:cxn>
                  <a:cxn ang="0">
                    <a:pos x="1006" y="105"/>
                  </a:cxn>
                  <a:cxn ang="0">
                    <a:pos x="1052" y="150"/>
                  </a:cxn>
                  <a:cxn ang="0">
                    <a:pos x="1090" y="203"/>
                  </a:cxn>
                  <a:cxn ang="0">
                    <a:pos x="1113" y="256"/>
                  </a:cxn>
                  <a:cxn ang="0">
                    <a:pos x="1128" y="308"/>
                  </a:cxn>
                  <a:cxn ang="0">
                    <a:pos x="1136" y="369"/>
                  </a:cxn>
                  <a:cxn ang="0">
                    <a:pos x="1136" y="414"/>
                  </a:cxn>
                  <a:cxn ang="0">
                    <a:pos x="1121" y="451"/>
                  </a:cxn>
                  <a:cxn ang="0">
                    <a:pos x="1113" y="497"/>
                  </a:cxn>
                  <a:cxn ang="0">
                    <a:pos x="1090" y="534"/>
                  </a:cxn>
                  <a:cxn ang="0">
                    <a:pos x="1037" y="602"/>
                  </a:cxn>
                  <a:cxn ang="0">
                    <a:pos x="968" y="662"/>
                  </a:cxn>
                  <a:cxn ang="0">
                    <a:pos x="884" y="715"/>
                  </a:cxn>
                  <a:cxn ang="0">
                    <a:pos x="785" y="752"/>
                  </a:cxn>
                  <a:cxn ang="0">
                    <a:pos x="679" y="775"/>
                  </a:cxn>
                  <a:cxn ang="0">
                    <a:pos x="564" y="790"/>
                  </a:cxn>
                  <a:cxn ang="0">
                    <a:pos x="450" y="775"/>
                  </a:cxn>
                  <a:cxn ang="0">
                    <a:pos x="343" y="752"/>
                  </a:cxn>
                  <a:cxn ang="0">
                    <a:pos x="252" y="715"/>
                  </a:cxn>
                  <a:cxn ang="0">
                    <a:pos x="160" y="662"/>
                  </a:cxn>
                  <a:cxn ang="0">
                    <a:pos x="91" y="602"/>
                  </a:cxn>
                  <a:cxn ang="0">
                    <a:pos x="38" y="534"/>
                  </a:cxn>
                  <a:cxn ang="0">
                    <a:pos x="23" y="497"/>
                  </a:cxn>
                  <a:cxn ang="0">
                    <a:pos x="8" y="451"/>
                  </a:cxn>
                  <a:cxn ang="0">
                    <a:pos x="0" y="414"/>
                  </a:cxn>
                  <a:cxn ang="0">
                    <a:pos x="0" y="369"/>
                  </a:cxn>
                  <a:cxn ang="0">
                    <a:pos x="8" y="301"/>
                  </a:cxn>
                  <a:cxn ang="0">
                    <a:pos x="30" y="233"/>
                  </a:cxn>
                  <a:cxn ang="0">
                    <a:pos x="61" y="173"/>
                  </a:cxn>
                  <a:cxn ang="0">
                    <a:pos x="114" y="120"/>
                  </a:cxn>
                </a:cxnLst>
                <a:rect l="0" t="0" r="r" b="b"/>
                <a:pathLst>
                  <a:path w="1137" h="791">
                    <a:moveTo>
                      <a:pt x="831" y="0"/>
                    </a:moveTo>
                    <a:lnTo>
                      <a:pt x="892" y="30"/>
                    </a:lnTo>
                    <a:lnTo>
                      <a:pt x="953" y="68"/>
                    </a:lnTo>
                    <a:lnTo>
                      <a:pt x="1006" y="105"/>
                    </a:lnTo>
                    <a:lnTo>
                      <a:pt x="1052" y="150"/>
                    </a:lnTo>
                    <a:lnTo>
                      <a:pt x="1090" y="203"/>
                    </a:lnTo>
                    <a:lnTo>
                      <a:pt x="1113" y="256"/>
                    </a:lnTo>
                    <a:lnTo>
                      <a:pt x="1128" y="308"/>
                    </a:lnTo>
                    <a:lnTo>
                      <a:pt x="1136" y="369"/>
                    </a:lnTo>
                    <a:lnTo>
                      <a:pt x="1136" y="414"/>
                    </a:lnTo>
                    <a:lnTo>
                      <a:pt x="1121" y="451"/>
                    </a:lnTo>
                    <a:lnTo>
                      <a:pt x="1113" y="497"/>
                    </a:lnTo>
                    <a:lnTo>
                      <a:pt x="1090" y="534"/>
                    </a:lnTo>
                    <a:lnTo>
                      <a:pt x="1037" y="602"/>
                    </a:lnTo>
                    <a:lnTo>
                      <a:pt x="968" y="662"/>
                    </a:lnTo>
                    <a:lnTo>
                      <a:pt x="884" y="715"/>
                    </a:lnTo>
                    <a:lnTo>
                      <a:pt x="785" y="752"/>
                    </a:lnTo>
                    <a:lnTo>
                      <a:pt x="679" y="775"/>
                    </a:lnTo>
                    <a:lnTo>
                      <a:pt x="564" y="790"/>
                    </a:lnTo>
                    <a:lnTo>
                      <a:pt x="450" y="775"/>
                    </a:lnTo>
                    <a:lnTo>
                      <a:pt x="343" y="752"/>
                    </a:lnTo>
                    <a:lnTo>
                      <a:pt x="252" y="715"/>
                    </a:lnTo>
                    <a:lnTo>
                      <a:pt x="160" y="662"/>
                    </a:lnTo>
                    <a:lnTo>
                      <a:pt x="91" y="602"/>
                    </a:lnTo>
                    <a:lnTo>
                      <a:pt x="38" y="534"/>
                    </a:lnTo>
                    <a:lnTo>
                      <a:pt x="23" y="497"/>
                    </a:lnTo>
                    <a:lnTo>
                      <a:pt x="8" y="451"/>
                    </a:lnTo>
                    <a:lnTo>
                      <a:pt x="0" y="414"/>
                    </a:lnTo>
                    <a:lnTo>
                      <a:pt x="0" y="369"/>
                    </a:lnTo>
                    <a:lnTo>
                      <a:pt x="8" y="301"/>
                    </a:lnTo>
                    <a:lnTo>
                      <a:pt x="30" y="233"/>
                    </a:lnTo>
                    <a:lnTo>
                      <a:pt x="61" y="173"/>
                    </a:lnTo>
                    <a:lnTo>
                      <a:pt x="114" y="120"/>
                    </a:lnTo>
                  </a:path>
                </a:pathLst>
              </a:custGeom>
              <a:noFill/>
              <a:ln w="12700" cap="rnd" cmpd="sng">
                <a:solidFill>
                  <a:srgbClr val="000000"/>
                </a:solidFill>
                <a:prstDash val="solid"/>
                <a:round/>
                <a:headEnd type="none" w="med" len="med"/>
                <a:tailEnd type="none" w="med" len="med"/>
              </a:ln>
              <a:effectLst/>
            </p:spPr>
            <p:txBody>
              <a:bodyPr/>
              <a:lstStyle/>
              <a:p>
                <a:endParaRPr lang="en-US" dirty="0"/>
              </a:p>
            </p:txBody>
          </p:sp>
          <p:sp>
            <p:nvSpPr>
              <p:cNvPr id="36" name="Freeform 116"/>
              <p:cNvSpPr>
                <a:spLocks/>
              </p:cNvSpPr>
              <p:nvPr/>
            </p:nvSpPr>
            <p:spPr bwMode="auto">
              <a:xfrm>
                <a:off x="3877" y="2098"/>
                <a:ext cx="479" cy="387"/>
              </a:xfrm>
              <a:custGeom>
                <a:avLst/>
                <a:gdLst/>
                <a:ahLst/>
                <a:cxnLst>
                  <a:cxn ang="0">
                    <a:pos x="228" y="47"/>
                  </a:cxn>
                  <a:cxn ang="0">
                    <a:pos x="283" y="31"/>
                  </a:cxn>
                  <a:cxn ang="0">
                    <a:pos x="346" y="16"/>
                  </a:cxn>
                  <a:cxn ang="0">
                    <a:pos x="409" y="8"/>
                  </a:cxn>
                  <a:cxn ang="0">
                    <a:pos x="472" y="0"/>
                  </a:cxn>
                  <a:cxn ang="0">
                    <a:pos x="519" y="16"/>
                  </a:cxn>
                  <a:cxn ang="0">
                    <a:pos x="534" y="39"/>
                  </a:cxn>
                  <a:cxn ang="0">
                    <a:pos x="558" y="125"/>
                  </a:cxn>
                  <a:cxn ang="0">
                    <a:pos x="550" y="234"/>
                  </a:cxn>
                  <a:cxn ang="0">
                    <a:pos x="534" y="296"/>
                  </a:cxn>
                  <a:cxn ang="0">
                    <a:pos x="424" y="304"/>
                  </a:cxn>
                  <a:cxn ang="0">
                    <a:pos x="346" y="327"/>
                  </a:cxn>
                  <a:cxn ang="0">
                    <a:pos x="251" y="366"/>
                  </a:cxn>
                  <a:cxn ang="0">
                    <a:pos x="204" y="413"/>
                  </a:cxn>
                  <a:cxn ang="0">
                    <a:pos x="189" y="467"/>
                  </a:cxn>
                  <a:cxn ang="0">
                    <a:pos x="134" y="335"/>
                  </a:cxn>
                  <a:cxn ang="0">
                    <a:pos x="47" y="234"/>
                  </a:cxn>
                  <a:cxn ang="0">
                    <a:pos x="0" y="195"/>
                  </a:cxn>
                  <a:cxn ang="0">
                    <a:pos x="0" y="171"/>
                  </a:cxn>
                  <a:cxn ang="0">
                    <a:pos x="47" y="125"/>
                  </a:cxn>
                  <a:cxn ang="0">
                    <a:pos x="118" y="86"/>
                  </a:cxn>
                  <a:cxn ang="0">
                    <a:pos x="173" y="62"/>
                  </a:cxn>
                  <a:cxn ang="0">
                    <a:pos x="228" y="47"/>
                  </a:cxn>
                </a:cxnLst>
                <a:rect l="0" t="0" r="r" b="b"/>
                <a:pathLst>
                  <a:path w="559" h="468">
                    <a:moveTo>
                      <a:pt x="228" y="47"/>
                    </a:moveTo>
                    <a:lnTo>
                      <a:pt x="283" y="31"/>
                    </a:lnTo>
                    <a:lnTo>
                      <a:pt x="346" y="16"/>
                    </a:lnTo>
                    <a:lnTo>
                      <a:pt x="409" y="8"/>
                    </a:lnTo>
                    <a:lnTo>
                      <a:pt x="472" y="0"/>
                    </a:lnTo>
                    <a:lnTo>
                      <a:pt x="519" y="16"/>
                    </a:lnTo>
                    <a:lnTo>
                      <a:pt x="534" y="39"/>
                    </a:lnTo>
                    <a:lnTo>
                      <a:pt x="558" y="125"/>
                    </a:lnTo>
                    <a:lnTo>
                      <a:pt x="550" y="234"/>
                    </a:lnTo>
                    <a:lnTo>
                      <a:pt x="534" y="296"/>
                    </a:lnTo>
                    <a:lnTo>
                      <a:pt x="424" y="304"/>
                    </a:lnTo>
                    <a:lnTo>
                      <a:pt x="346" y="327"/>
                    </a:lnTo>
                    <a:lnTo>
                      <a:pt x="251" y="366"/>
                    </a:lnTo>
                    <a:lnTo>
                      <a:pt x="204" y="413"/>
                    </a:lnTo>
                    <a:lnTo>
                      <a:pt x="189" y="467"/>
                    </a:lnTo>
                    <a:lnTo>
                      <a:pt x="134" y="335"/>
                    </a:lnTo>
                    <a:lnTo>
                      <a:pt x="47" y="234"/>
                    </a:lnTo>
                    <a:lnTo>
                      <a:pt x="0" y="195"/>
                    </a:lnTo>
                    <a:lnTo>
                      <a:pt x="0" y="171"/>
                    </a:lnTo>
                    <a:lnTo>
                      <a:pt x="47" y="125"/>
                    </a:lnTo>
                    <a:lnTo>
                      <a:pt x="118" y="86"/>
                    </a:lnTo>
                    <a:lnTo>
                      <a:pt x="173" y="62"/>
                    </a:lnTo>
                    <a:lnTo>
                      <a:pt x="228" y="47"/>
                    </a:lnTo>
                  </a:path>
                </a:pathLst>
              </a:custGeom>
              <a:gradFill rotWithShape="0">
                <a:gsLst>
                  <a:gs pos="0">
                    <a:srgbClr val="FAFD00"/>
                  </a:gs>
                  <a:gs pos="100000">
                    <a:srgbClr val="FAFD00">
                      <a:gamma/>
                      <a:shade val="89804"/>
                      <a:invGamma/>
                    </a:srgbClr>
                  </a:gs>
                </a:gsLst>
                <a:lin ang="5400000" scaled="1"/>
              </a:gradFill>
              <a:ln w="12700" cap="rnd" cmpd="sng">
                <a:solidFill>
                  <a:srgbClr val="FAFD00"/>
                </a:solidFill>
                <a:prstDash val="solid"/>
                <a:round/>
                <a:headEnd type="none" w="med" len="med"/>
                <a:tailEnd type="none" w="med" len="med"/>
              </a:ln>
              <a:effectLst/>
            </p:spPr>
            <p:txBody>
              <a:bodyPr/>
              <a:lstStyle/>
              <a:p>
                <a:endParaRPr lang="en-US" dirty="0"/>
              </a:p>
            </p:txBody>
          </p:sp>
          <p:sp>
            <p:nvSpPr>
              <p:cNvPr id="37" name="Oval 117"/>
              <p:cNvSpPr>
                <a:spLocks noChangeArrowheads="1"/>
              </p:cNvSpPr>
              <p:nvPr/>
            </p:nvSpPr>
            <p:spPr bwMode="auto">
              <a:xfrm>
                <a:off x="4297" y="2092"/>
                <a:ext cx="32" cy="24"/>
              </a:xfrm>
              <a:prstGeom prst="ellipse">
                <a:avLst/>
              </a:prstGeom>
              <a:solidFill>
                <a:srgbClr val="000000"/>
              </a:solidFill>
              <a:ln w="12700">
                <a:solidFill>
                  <a:srgbClr val="000000"/>
                </a:solidFill>
                <a:round/>
                <a:headEnd/>
                <a:tailEnd/>
              </a:ln>
              <a:effectLst/>
            </p:spPr>
            <p:txBody>
              <a:bodyPr wrap="none" anchor="ctr"/>
              <a:lstStyle/>
              <a:p>
                <a:endParaRPr lang="en-US" dirty="0"/>
              </a:p>
            </p:txBody>
          </p:sp>
          <p:sp>
            <p:nvSpPr>
              <p:cNvPr id="38" name="Oval 118"/>
              <p:cNvSpPr>
                <a:spLocks noChangeArrowheads="1"/>
              </p:cNvSpPr>
              <p:nvPr/>
            </p:nvSpPr>
            <p:spPr bwMode="auto">
              <a:xfrm>
                <a:off x="4570" y="2117"/>
                <a:ext cx="33" cy="25"/>
              </a:xfrm>
              <a:prstGeom prst="ellipse">
                <a:avLst/>
              </a:prstGeom>
              <a:solidFill>
                <a:srgbClr val="000000"/>
              </a:solidFill>
              <a:ln w="12700">
                <a:solidFill>
                  <a:srgbClr val="000000"/>
                </a:solidFill>
                <a:round/>
                <a:headEnd/>
                <a:tailEnd/>
              </a:ln>
              <a:effectLst/>
            </p:spPr>
            <p:txBody>
              <a:bodyPr wrap="none" anchor="ctr"/>
              <a:lstStyle/>
              <a:p>
                <a:endParaRPr lang="en-US" dirty="0"/>
              </a:p>
            </p:txBody>
          </p:sp>
          <p:sp>
            <p:nvSpPr>
              <p:cNvPr id="39" name="Oval 119"/>
              <p:cNvSpPr>
                <a:spLocks noChangeArrowheads="1"/>
              </p:cNvSpPr>
              <p:nvPr/>
            </p:nvSpPr>
            <p:spPr bwMode="auto">
              <a:xfrm>
                <a:off x="4902" y="2437"/>
                <a:ext cx="26" cy="32"/>
              </a:xfrm>
              <a:prstGeom prst="ellipse">
                <a:avLst/>
              </a:prstGeom>
              <a:solidFill>
                <a:srgbClr val="000000"/>
              </a:solidFill>
              <a:ln w="12700">
                <a:solidFill>
                  <a:srgbClr val="000000"/>
                </a:solidFill>
                <a:round/>
                <a:headEnd/>
                <a:tailEnd/>
              </a:ln>
              <a:effectLst/>
            </p:spPr>
            <p:txBody>
              <a:bodyPr wrap="none" anchor="ctr"/>
              <a:lstStyle/>
              <a:p>
                <a:endParaRPr lang="en-US" dirty="0"/>
              </a:p>
            </p:txBody>
          </p:sp>
          <p:sp>
            <p:nvSpPr>
              <p:cNvPr id="40" name="Oval 120"/>
              <p:cNvSpPr>
                <a:spLocks noChangeArrowheads="1"/>
              </p:cNvSpPr>
              <p:nvPr/>
            </p:nvSpPr>
            <p:spPr bwMode="auto">
              <a:xfrm>
                <a:off x="4616" y="2652"/>
                <a:ext cx="32" cy="24"/>
              </a:xfrm>
              <a:prstGeom prst="ellipse">
                <a:avLst/>
              </a:prstGeom>
              <a:solidFill>
                <a:srgbClr val="000000"/>
              </a:solidFill>
              <a:ln w="12700">
                <a:solidFill>
                  <a:srgbClr val="000000"/>
                </a:solidFill>
                <a:round/>
                <a:headEnd/>
                <a:tailEnd/>
              </a:ln>
              <a:effectLst/>
            </p:spPr>
            <p:txBody>
              <a:bodyPr wrap="none" anchor="ctr"/>
              <a:lstStyle/>
              <a:p>
                <a:endParaRPr lang="en-US" dirty="0"/>
              </a:p>
            </p:txBody>
          </p:sp>
          <p:sp>
            <p:nvSpPr>
              <p:cNvPr id="41" name="Oval 121"/>
              <p:cNvSpPr>
                <a:spLocks noChangeArrowheads="1"/>
              </p:cNvSpPr>
              <p:nvPr/>
            </p:nvSpPr>
            <p:spPr bwMode="auto">
              <a:xfrm>
                <a:off x="4649" y="2771"/>
                <a:ext cx="32" cy="25"/>
              </a:xfrm>
              <a:prstGeom prst="ellipse">
                <a:avLst/>
              </a:prstGeom>
              <a:solidFill>
                <a:srgbClr val="000000"/>
              </a:solidFill>
              <a:ln w="12700">
                <a:solidFill>
                  <a:srgbClr val="000000"/>
                </a:solidFill>
                <a:round/>
                <a:headEnd/>
                <a:tailEnd/>
              </a:ln>
              <a:effectLst/>
            </p:spPr>
            <p:txBody>
              <a:bodyPr wrap="none" anchor="ctr"/>
              <a:lstStyle/>
              <a:p>
                <a:endParaRPr lang="en-US" dirty="0"/>
              </a:p>
            </p:txBody>
          </p:sp>
          <p:sp>
            <p:nvSpPr>
              <p:cNvPr id="42" name="Oval 122"/>
              <p:cNvSpPr>
                <a:spLocks noChangeArrowheads="1"/>
              </p:cNvSpPr>
              <p:nvPr/>
            </p:nvSpPr>
            <p:spPr bwMode="auto">
              <a:xfrm>
                <a:off x="4466" y="2563"/>
                <a:ext cx="39" cy="25"/>
              </a:xfrm>
              <a:prstGeom prst="ellipse">
                <a:avLst/>
              </a:prstGeom>
              <a:solidFill>
                <a:srgbClr val="000000"/>
              </a:solidFill>
              <a:ln w="12700">
                <a:solidFill>
                  <a:srgbClr val="000000"/>
                </a:solidFill>
                <a:round/>
                <a:headEnd/>
                <a:tailEnd/>
              </a:ln>
              <a:effectLst/>
            </p:spPr>
            <p:txBody>
              <a:bodyPr wrap="none" anchor="ctr"/>
              <a:lstStyle/>
              <a:p>
                <a:endParaRPr lang="en-US" dirty="0"/>
              </a:p>
            </p:txBody>
          </p:sp>
          <p:sp>
            <p:nvSpPr>
              <p:cNvPr id="43" name="Oval 123"/>
              <p:cNvSpPr>
                <a:spLocks noChangeArrowheads="1"/>
              </p:cNvSpPr>
              <p:nvPr/>
            </p:nvSpPr>
            <p:spPr bwMode="auto">
              <a:xfrm>
                <a:off x="3770" y="2614"/>
                <a:ext cx="32" cy="31"/>
              </a:xfrm>
              <a:prstGeom prst="ellipse">
                <a:avLst/>
              </a:prstGeom>
              <a:solidFill>
                <a:schemeClr val="tx2"/>
              </a:solidFill>
              <a:ln w="12700">
                <a:solidFill>
                  <a:srgbClr val="000000"/>
                </a:solidFill>
                <a:round/>
                <a:headEnd/>
                <a:tailEnd/>
              </a:ln>
              <a:effectLst/>
            </p:spPr>
            <p:txBody>
              <a:bodyPr wrap="none" anchor="ctr"/>
              <a:lstStyle/>
              <a:p>
                <a:endParaRPr lang="en-US" dirty="0"/>
              </a:p>
            </p:txBody>
          </p:sp>
          <p:sp>
            <p:nvSpPr>
              <p:cNvPr id="44" name="Oval 124"/>
              <p:cNvSpPr>
                <a:spLocks noChangeArrowheads="1"/>
              </p:cNvSpPr>
              <p:nvPr/>
            </p:nvSpPr>
            <p:spPr bwMode="auto">
              <a:xfrm>
                <a:off x="3978" y="2664"/>
                <a:ext cx="26" cy="31"/>
              </a:xfrm>
              <a:prstGeom prst="ellipse">
                <a:avLst/>
              </a:prstGeom>
              <a:solidFill>
                <a:srgbClr val="000000"/>
              </a:solidFill>
              <a:ln w="12700">
                <a:solidFill>
                  <a:srgbClr val="000000"/>
                </a:solidFill>
                <a:round/>
                <a:headEnd/>
                <a:tailEnd/>
              </a:ln>
              <a:effectLst/>
            </p:spPr>
            <p:txBody>
              <a:bodyPr wrap="none" anchor="ctr"/>
              <a:lstStyle/>
              <a:p>
                <a:endParaRPr lang="en-US" dirty="0"/>
              </a:p>
            </p:txBody>
          </p:sp>
          <p:sp>
            <p:nvSpPr>
              <p:cNvPr id="45" name="Oval 125"/>
              <p:cNvSpPr>
                <a:spLocks noChangeArrowheads="1"/>
              </p:cNvSpPr>
              <p:nvPr/>
            </p:nvSpPr>
            <p:spPr bwMode="auto">
              <a:xfrm>
                <a:off x="3953" y="2752"/>
                <a:ext cx="25" cy="31"/>
              </a:xfrm>
              <a:prstGeom prst="ellipse">
                <a:avLst/>
              </a:prstGeom>
              <a:solidFill>
                <a:srgbClr val="000000"/>
              </a:solidFill>
              <a:ln w="12700">
                <a:solidFill>
                  <a:srgbClr val="000000"/>
                </a:solidFill>
                <a:round/>
                <a:headEnd/>
                <a:tailEnd/>
              </a:ln>
              <a:effectLst/>
            </p:spPr>
            <p:txBody>
              <a:bodyPr wrap="none" anchor="ctr"/>
              <a:lstStyle/>
              <a:p>
                <a:endParaRPr lang="en-US" dirty="0"/>
              </a:p>
            </p:txBody>
          </p:sp>
          <p:sp>
            <p:nvSpPr>
              <p:cNvPr id="46" name="Oval 126"/>
              <p:cNvSpPr>
                <a:spLocks noChangeArrowheads="1"/>
              </p:cNvSpPr>
              <p:nvPr/>
            </p:nvSpPr>
            <p:spPr bwMode="auto">
              <a:xfrm>
                <a:off x="4252" y="2739"/>
                <a:ext cx="25" cy="32"/>
              </a:xfrm>
              <a:prstGeom prst="ellipse">
                <a:avLst/>
              </a:prstGeom>
              <a:solidFill>
                <a:srgbClr val="000000"/>
              </a:solidFill>
              <a:ln w="12700">
                <a:solidFill>
                  <a:srgbClr val="000000"/>
                </a:solidFill>
                <a:round/>
                <a:headEnd/>
                <a:tailEnd/>
              </a:ln>
              <a:effectLst/>
            </p:spPr>
            <p:txBody>
              <a:bodyPr wrap="none" anchor="ctr"/>
              <a:lstStyle/>
              <a:p>
                <a:endParaRPr lang="en-US" dirty="0"/>
              </a:p>
            </p:txBody>
          </p:sp>
          <p:sp>
            <p:nvSpPr>
              <p:cNvPr id="47" name="Oval 127"/>
              <p:cNvSpPr>
                <a:spLocks noChangeArrowheads="1"/>
              </p:cNvSpPr>
              <p:nvPr/>
            </p:nvSpPr>
            <p:spPr bwMode="auto">
              <a:xfrm>
                <a:off x="4271" y="2582"/>
                <a:ext cx="52" cy="32"/>
              </a:xfrm>
              <a:prstGeom prst="ellipse">
                <a:avLst/>
              </a:prstGeom>
              <a:solidFill>
                <a:srgbClr val="000000"/>
              </a:solidFill>
              <a:ln w="12700">
                <a:solidFill>
                  <a:srgbClr val="000000"/>
                </a:solidFill>
                <a:round/>
                <a:headEnd/>
                <a:tailEnd/>
              </a:ln>
              <a:effectLst/>
            </p:spPr>
            <p:txBody>
              <a:bodyPr wrap="none" anchor="ctr"/>
              <a:lstStyle/>
              <a:p>
                <a:endParaRPr lang="en-US" dirty="0"/>
              </a:p>
            </p:txBody>
          </p:sp>
          <p:sp>
            <p:nvSpPr>
              <p:cNvPr id="48" name="Oval 128"/>
              <p:cNvSpPr>
                <a:spLocks noChangeArrowheads="1"/>
              </p:cNvSpPr>
              <p:nvPr/>
            </p:nvSpPr>
            <p:spPr bwMode="auto">
              <a:xfrm>
                <a:off x="4121" y="2551"/>
                <a:ext cx="26" cy="25"/>
              </a:xfrm>
              <a:prstGeom prst="ellipse">
                <a:avLst/>
              </a:prstGeom>
              <a:solidFill>
                <a:srgbClr val="000000"/>
              </a:solidFill>
              <a:ln w="12700">
                <a:solidFill>
                  <a:srgbClr val="000000"/>
                </a:solidFill>
                <a:round/>
                <a:headEnd/>
                <a:tailEnd/>
              </a:ln>
              <a:effectLst/>
            </p:spPr>
            <p:txBody>
              <a:bodyPr wrap="none" anchor="ctr"/>
              <a:lstStyle/>
              <a:p>
                <a:endParaRPr lang="en-US" dirty="0"/>
              </a:p>
            </p:txBody>
          </p:sp>
          <p:sp>
            <p:nvSpPr>
              <p:cNvPr id="49" name="Oval 129"/>
              <p:cNvSpPr>
                <a:spLocks noChangeArrowheads="1"/>
              </p:cNvSpPr>
              <p:nvPr/>
            </p:nvSpPr>
            <p:spPr bwMode="auto">
              <a:xfrm>
                <a:off x="4031" y="2299"/>
                <a:ext cx="572" cy="283"/>
              </a:xfrm>
              <a:prstGeom prst="ellipse">
                <a:avLst/>
              </a:prstGeom>
              <a:noFill/>
              <a:ln w="12700">
                <a:solidFill>
                  <a:srgbClr val="000000"/>
                </a:solidFill>
                <a:round/>
                <a:headEnd/>
                <a:tailEnd/>
              </a:ln>
              <a:effectLst/>
            </p:spPr>
            <p:txBody>
              <a:bodyPr wrap="none" anchor="ctr"/>
              <a:lstStyle/>
              <a:p>
                <a:endParaRPr lang="en-US" dirty="0"/>
              </a:p>
            </p:txBody>
          </p:sp>
          <p:sp>
            <p:nvSpPr>
              <p:cNvPr id="50" name="Oval 130"/>
              <p:cNvSpPr>
                <a:spLocks noChangeArrowheads="1"/>
              </p:cNvSpPr>
              <p:nvPr/>
            </p:nvSpPr>
            <p:spPr bwMode="auto">
              <a:xfrm>
                <a:off x="4050" y="2343"/>
                <a:ext cx="546" cy="252"/>
              </a:xfrm>
              <a:prstGeom prst="ellipse">
                <a:avLst/>
              </a:prstGeom>
              <a:solidFill>
                <a:srgbClr val="FFFFFF"/>
              </a:solidFill>
              <a:ln w="12700">
                <a:solidFill>
                  <a:srgbClr val="000000"/>
                </a:solidFill>
                <a:round/>
                <a:headEnd/>
                <a:tailEnd/>
              </a:ln>
              <a:effectLst/>
            </p:spPr>
            <p:txBody>
              <a:bodyPr wrap="none" anchor="ctr"/>
              <a:lstStyle/>
              <a:p>
                <a:endParaRPr lang="en-US" dirty="0"/>
              </a:p>
            </p:txBody>
          </p:sp>
          <p:sp>
            <p:nvSpPr>
              <p:cNvPr id="51" name="Oval 131"/>
              <p:cNvSpPr>
                <a:spLocks noChangeArrowheads="1"/>
              </p:cNvSpPr>
              <p:nvPr/>
            </p:nvSpPr>
            <p:spPr bwMode="auto">
              <a:xfrm>
                <a:off x="4329" y="2280"/>
                <a:ext cx="33" cy="32"/>
              </a:xfrm>
              <a:prstGeom prst="ellipse">
                <a:avLst/>
              </a:prstGeom>
              <a:noFill/>
              <a:ln w="12700">
                <a:solidFill>
                  <a:srgbClr val="000000"/>
                </a:solidFill>
                <a:round/>
                <a:headEnd/>
                <a:tailEnd/>
              </a:ln>
              <a:effectLst/>
            </p:spPr>
            <p:txBody>
              <a:bodyPr wrap="none" anchor="ctr"/>
              <a:lstStyle/>
              <a:p>
                <a:endParaRPr lang="en-US" dirty="0"/>
              </a:p>
            </p:txBody>
          </p:sp>
          <p:sp>
            <p:nvSpPr>
              <p:cNvPr id="52" name="Line 132"/>
              <p:cNvSpPr>
                <a:spLocks noChangeShapeType="1"/>
              </p:cNvSpPr>
              <p:nvPr/>
            </p:nvSpPr>
            <p:spPr bwMode="auto">
              <a:xfrm flipH="1">
                <a:off x="4326" y="2264"/>
                <a:ext cx="59" cy="57"/>
              </a:xfrm>
              <a:prstGeom prst="line">
                <a:avLst/>
              </a:prstGeom>
              <a:noFill/>
              <a:ln w="12700">
                <a:solidFill>
                  <a:srgbClr val="000000"/>
                </a:solidFill>
                <a:round/>
                <a:headEnd/>
                <a:tailEnd/>
              </a:ln>
              <a:effectLst/>
            </p:spPr>
            <p:txBody>
              <a:bodyPr/>
              <a:lstStyle/>
              <a:p>
                <a:endParaRPr lang="en-US" dirty="0"/>
              </a:p>
            </p:txBody>
          </p:sp>
          <p:sp>
            <p:nvSpPr>
              <p:cNvPr id="53" name="Line 133"/>
              <p:cNvSpPr>
                <a:spLocks noChangeShapeType="1"/>
              </p:cNvSpPr>
              <p:nvPr/>
            </p:nvSpPr>
            <p:spPr bwMode="auto">
              <a:xfrm>
                <a:off x="4355" y="2289"/>
                <a:ext cx="0" cy="0"/>
              </a:xfrm>
              <a:prstGeom prst="line">
                <a:avLst/>
              </a:prstGeom>
              <a:noFill/>
              <a:ln w="12700">
                <a:solidFill>
                  <a:srgbClr val="000000"/>
                </a:solidFill>
                <a:round/>
                <a:headEnd/>
                <a:tailEnd/>
              </a:ln>
              <a:effectLst/>
            </p:spPr>
            <p:txBody>
              <a:bodyPr/>
              <a:lstStyle/>
              <a:p>
                <a:endParaRPr lang="en-US" dirty="0"/>
              </a:p>
            </p:txBody>
          </p:sp>
          <p:sp>
            <p:nvSpPr>
              <p:cNvPr id="54" name="Oval 134"/>
              <p:cNvSpPr>
                <a:spLocks noChangeArrowheads="1"/>
              </p:cNvSpPr>
              <p:nvPr/>
            </p:nvSpPr>
            <p:spPr bwMode="auto">
              <a:xfrm>
                <a:off x="4329" y="2283"/>
                <a:ext cx="26" cy="25"/>
              </a:xfrm>
              <a:prstGeom prst="ellipse">
                <a:avLst/>
              </a:prstGeom>
              <a:solidFill>
                <a:srgbClr val="000000"/>
              </a:solidFill>
              <a:ln w="12700">
                <a:solidFill>
                  <a:srgbClr val="000000"/>
                </a:solidFill>
                <a:round/>
                <a:headEnd/>
                <a:tailEnd/>
              </a:ln>
              <a:effectLst/>
            </p:spPr>
            <p:txBody>
              <a:bodyPr wrap="none" anchor="ctr"/>
              <a:lstStyle/>
              <a:p>
                <a:endParaRPr lang="en-US" dirty="0"/>
              </a:p>
            </p:txBody>
          </p:sp>
          <p:sp>
            <p:nvSpPr>
              <p:cNvPr id="55" name="Oval 135"/>
              <p:cNvSpPr>
                <a:spLocks noChangeArrowheads="1"/>
              </p:cNvSpPr>
              <p:nvPr/>
            </p:nvSpPr>
            <p:spPr bwMode="auto">
              <a:xfrm>
                <a:off x="4590" y="2413"/>
                <a:ext cx="32" cy="24"/>
              </a:xfrm>
              <a:prstGeom prst="ellipse">
                <a:avLst/>
              </a:prstGeom>
              <a:solidFill>
                <a:srgbClr val="000000"/>
              </a:solidFill>
              <a:ln w="12700">
                <a:solidFill>
                  <a:srgbClr val="000000"/>
                </a:solidFill>
                <a:round/>
                <a:headEnd/>
                <a:tailEnd/>
              </a:ln>
              <a:effectLst/>
            </p:spPr>
            <p:txBody>
              <a:bodyPr wrap="none" anchor="ctr"/>
              <a:lstStyle/>
              <a:p>
                <a:endParaRPr lang="en-US" dirty="0"/>
              </a:p>
            </p:txBody>
          </p:sp>
          <p:sp>
            <p:nvSpPr>
              <p:cNvPr id="56" name="Oval 136"/>
              <p:cNvSpPr>
                <a:spLocks noChangeArrowheads="1"/>
              </p:cNvSpPr>
              <p:nvPr/>
            </p:nvSpPr>
            <p:spPr bwMode="auto">
              <a:xfrm>
                <a:off x="4037" y="2123"/>
                <a:ext cx="25" cy="31"/>
              </a:xfrm>
              <a:prstGeom prst="ellipse">
                <a:avLst/>
              </a:prstGeom>
              <a:solidFill>
                <a:schemeClr val="tx2"/>
              </a:solidFill>
              <a:ln w="12700">
                <a:solidFill>
                  <a:srgbClr val="000000"/>
                </a:solidFill>
                <a:round/>
                <a:headEnd/>
                <a:tailEnd/>
              </a:ln>
              <a:effectLst/>
            </p:spPr>
            <p:txBody>
              <a:bodyPr wrap="none" anchor="ctr"/>
              <a:lstStyle/>
              <a:p>
                <a:endParaRPr lang="en-US" dirty="0"/>
              </a:p>
            </p:txBody>
          </p:sp>
          <p:sp>
            <p:nvSpPr>
              <p:cNvPr id="57" name="Freeform 137"/>
              <p:cNvSpPr>
                <a:spLocks/>
              </p:cNvSpPr>
              <p:nvPr/>
            </p:nvSpPr>
            <p:spPr bwMode="auto">
              <a:xfrm>
                <a:off x="4053" y="2132"/>
                <a:ext cx="144" cy="184"/>
              </a:xfrm>
              <a:custGeom>
                <a:avLst/>
                <a:gdLst/>
                <a:ahLst/>
                <a:cxnLst>
                  <a:cxn ang="0">
                    <a:pos x="0" y="0"/>
                  </a:cxn>
                  <a:cxn ang="0">
                    <a:pos x="0" y="0"/>
                  </a:cxn>
                  <a:cxn ang="0">
                    <a:pos x="38" y="15"/>
                  </a:cxn>
                  <a:cxn ang="0">
                    <a:pos x="68" y="38"/>
                  </a:cxn>
                  <a:cxn ang="0">
                    <a:pos x="99" y="76"/>
                  </a:cxn>
                  <a:cxn ang="0">
                    <a:pos x="121" y="107"/>
                  </a:cxn>
                  <a:cxn ang="0">
                    <a:pos x="137" y="145"/>
                  </a:cxn>
                  <a:cxn ang="0">
                    <a:pos x="152" y="175"/>
                  </a:cxn>
                  <a:cxn ang="0">
                    <a:pos x="159" y="213"/>
                  </a:cxn>
                  <a:cxn ang="0">
                    <a:pos x="167" y="221"/>
                  </a:cxn>
                </a:cxnLst>
                <a:rect l="0" t="0" r="r" b="b"/>
                <a:pathLst>
                  <a:path w="168" h="222">
                    <a:moveTo>
                      <a:pt x="0" y="0"/>
                    </a:moveTo>
                    <a:lnTo>
                      <a:pt x="0" y="0"/>
                    </a:lnTo>
                    <a:lnTo>
                      <a:pt x="38" y="15"/>
                    </a:lnTo>
                    <a:lnTo>
                      <a:pt x="68" y="38"/>
                    </a:lnTo>
                    <a:lnTo>
                      <a:pt x="99" y="76"/>
                    </a:lnTo>
                    <a:lnTo>
                      <a:pt x="121" y="107"/>
                    </a:lnTo>
                    <a:lnTo>
                      <a:pt x="137" y="145"/>
                    </a:lnTo>
                    <a:lnTo>
                      <a:pt x="152" y="175"/>
                    </a:lnTo>
                    <a:lnTo>
                      <a:pt x="159" y="213"/>
                    </a:lnTo>
                    <a:lnTo>
                      <a:pt x="167" y="221"/>
                    </a:lnTo>
                  </a:path>
                </a:pathLst>
              </a:custGeom>
              <a:noFill/>
              <a:ln w="12700" cap="rnd" cmpd="sng">
                <a:solidFill>
                  <a:srgbClr val="000000"/>
                </a:solidFill>
                <a:prstDash val="solid"/>
                <a:round/>
                <a:headEnd type="none" w="med" len="med"/>
                <a:tailEnd type="none" w="med" len="med"/>
              </a:ln>
              <a:effectLst/>
            </p:spPr>
            <p:txBody>
              <a:bodyPr/>
              <a:lstStyle/>
              <a:p>
                <a:endParaRPr lang="en-US" dirty="0"/>
              </a:p>
            </p:txBody>
          </p:sp>
          <p:sp>
            <p:nvSpPr>
              <p:cNvPr id="58" name="Freeform 138"/>
              <p:cNvSpPr>
                <a:spLocks/>
              </p:cNvSpPr>
              <p:nvPr/>
            </p:nvSpPr>
            <p:spPr bwMode="auto">
              <a:xfrm>
                <a:off x="4047" y="2139"/>
                <a:ext cx="39" cy="211"/>
              </a:xfrm>
              <a:custGeom>
                <a:avLst/>
                <a:gdLst/>
                <a:ahLst/>
                <a:cxnLst>
                  <a:cxn ang="0">
                    <a:pos x="0" y="0"/>
                  </a:cxn>
                  <a:cxn ang="0">
                    <a:pos x="0" y="0"/>
                  </a:cxn>
                  <a:cxn ang="0">
                    <a:pos x="26" y="39"/>
                  </a:cxn>
                  <a:cxn ang="0">
                    <a:pos x="39" y="70"/>
                  </a:cxn>
                  <a:cxn ang="0">
                    <a:pos x="45" y="108"/>
                  </a:cxn>
                  <a:cxn ang="0">
                    <a:pos x="45" y="155"/>
                  </a:cxn>
                  <a:cxn ang="0">
                    <a:pos x="45" y="201"/>
                  </a:cxn>
                  <a:cxn ang="0">
                    <a:pos x="45" y="247"/>
                  </a:cxn>
                  <a:cxn ang="0">
                    <a:pos x="45" y="255"/>
                  </a:cxn>
                </a:cxnLst>
                <a:rect l="0" t="0" r="r" b="b"/>
                <a:pathLst>
                  <a:path w="46" h="256">
                    <a:moveTo>
                      <a:pt x="0" y="0"/>
                    </a:moveTo>
                    <a:lnTo>
                      <a:pt x="0" y="0"/>
                    </a:lnTo>
                    <a:lnTo>
                      <a:pt x="26" y="39"/>
                    </a:lnTo>
                    <a:lnTo>
                      <a:pt x="39" y="70"/>
                    </a:lnTo>
                    <a:lnTo>
                      <a:pt x="45" y="108"/>
                    </a:lnTo>
                    <a:lnTo>
                      <a:pt x="45" y="155"/>
                    </a:lnTo>
                    <a:lnTo>
                      <a:pt x="45" y="201"/>
                    </a:lnTo>
                    <a:lnTo>
                      <a:pt x="45" y="247"/>
                    </a:lnTo>
                    <a:lnTo>
                      <a:pt x="45" y="255"/>
                    </a:lnTo>
                  </a:path>
                </a:pathLst>
              </a:custGeom>
              <a:noFill/>
              <a:ln w="12700" cap="rnd" cmpd="sng">
                <a:solidFill>
                  <a:srgbClr val="000000"/>
                </a:solidFill>
                <a:prstDash val="solid"/>
                <a:round/>
                <a:headEnd type="none" w="med" len="med"/>
                <a:tailEnd type="none" w="med" len="med"/>
              </a:ln>
              <a:effectLst/>
            </p:spPr>
            <p:txBody>
              <a:bodyPr/>
              <a:lstStyle/>
              <a:p>
                <a:endParaRPr lang="en-US" dirty="0"/>
              </a:p>
            </p:txBody>
          </p:sp>
          <p:sp>
            <p:nvSpPr>
              <p:cNvPr id="59" name="Arc 139"/>
              <p:cNvSpPr>
                <a:spLocks/>
              </p:cNvSpPr>
              <p:nvPr/>
            </p:nvSpPr>
            <p:spPr bwMode="auto">
              <a:xfrm>
                <a:off x="4180" y="2312"/>
                <a:ext cx="16" cy="53"/>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700" cap="rnd">
                <a:solidFill>
                  <a:srgbClr val="000000"/>
                </a:solidFill>
                <a:round/>
                <a:headEnd/>
                <a:tailEnd/>
              </a:ln>
              <a:effectLst/>
            </p:spPr>
            <p:txBody>
              <a:bodyPr/>
              <a:lstStyle/>
              <a:p>
                <a:endParaRPr lang="en-US" dirty="0"/>
              </a:p>
            </p:txBody>
          </p:sp>
          <p:sp>
            <p:nvSpPr>
              <p:cNvPr id="60" name="Freeform 140"/>
              <p:cNvSpPr>
                <a:spLocks/>
              </p:cNvSpPr>
              <p:nvPr/>
            </p:nvSpPr>
            <p:spPr bwMode="auto">
              <a:xfrm>
                <a:off x="4326" y="2305"/>
                <a:ext cx="21" cy="39"/>
              </a:xfrm>
              <a:custGeom>
                <a:avLst/>
                <a:gdLst/>
                <a:ahLst/>
                <a:cxnLst>
                  <a:cxn ang="0">
                    <a:pos x="23" y="0"/>
                  </a:cxn>
                  <a:cxn ang="0">
                    <a:pos x="12" y="23"/>
                  </a:cxn>
                  <a:cxn ang="0">
                    <a:pos x="12" y="38"/>
                  </a:cxn>
                  <a:cxn ang="0">
                    <a:pos x="0" y="46"/>
                  </a:cxn>
                </a:cxnLst>
                <a:rect l="0" t="0" r="r" b="b"/>
                <a:pathLst>
                  <a:path w="24" h="47">
                    <a:moveTo>
                      <a:pt x="23" y="0"/>
                    </a:moveTo>
                    <a:lnTo>
                      <a:pt x="12" y="23"/>
                    </a:lnTo>
                    <a:lnTo>
                      <a:pt x="12" y="38"/>
                    </a:lnTo>
                    <a:lnTo>
                      <a:pt x="0" y="46"/>
                    </a:lnTo>
                  </a:path>
                </a:pathLst>
              </a:custGeom>
              <a:noFill/>
              <a:ln w="12700" cap="rnd" cmpd="sng">
                <a:solidFill>
                  <a:srgbClr val="000000"/>
                </a:solidFill>
                <a:prstDash val="solid"/>
                <a:round/>
                <a:headEnd type="none" w="med" len="med"/>
                <a:tailEnd type="none" w="med" len="med"/>
              </a:ln>
              <a:effectLst/>
            </p:spPr>
            <p:txBody>
              <a:bodyPr/>
              <a:lstStyle/>
              <a:p>
                <a:endParaRPr lang="en-US" dirty="0"/>
              </a:p>
            </p:txBody>
          </p:sp>
          <p:sp>
            <p:nvSpPr>
              <p:cNvPr id="61" name="Oval 141"/>
              <p:cNvSpPr>
                <a:spLocks noChangeArrowheads="1"/>
              </p:cNvSpPr>
              <p:nvPr/>
            </p:nvSpPr>
            <p:spPr bwMode="auto">
              <a:xfrm>
                <a:off x="4181" y="2299"/>
                <a:ext cx="31" cy="25"/>
              </a:xfrm>
              <a:prstGeom prst="ellipse">
                <a:avLst/>
              </a:prstGeom>
              <a:solidFill>
                <a:srgbClr val="000000"/>
              </a:solidFill>
              <a:ln w="12700">
                <a:solidFill>
                  <a:srgbClr val="000000"/>
                </a:solidFill>
                <a:round/>
                <a:headEnd/>
                <a:tailEnd/>
              </a:ln>
              <a:effectLst/>
            </p:spPr>
            <p:txBody>
              <a:bodyPr wrap="none" anchor="ctr"/>
              <a:lstStyle/>
              <a:p>
                <a:endParaRPr lang="en-US" dirty="0"/>
              </a:p>
            </p:txBody>
          </p:sp>
          <p:sp>
            <p:nvSpPr>
              <p:cNvPr id="62" name="Oval 142"/>
              <p:cNvSpPr>
                <a:spLocks noChangeArrowheads="1"/>
              </p:cNvSpPr>
              <p:nvPr/>
            </p:nvSpPr>
            <p:spPr bwMode="auto">
              <a:xfrm>
                <a:off x="3816" y="2488"/>
                <a:ext cx="32" cy="31"/>
              </a:xfrm>
              <a:prstGeom prst="ellipse">
                <a:avLst/>
              </a:prstGeom>
              <a:solidFill>
                <a:schemeClr val="tx2"/>
              </a:solidFill>
              <a:ln w="12700">
                <a:solidFill>
                  <a:srgbClr val="000000"/>
                </a:solidFill>
                <a:round/>
                <a:headEnd/>
                <a:tailEnd/>
              </a:ln>
              <a:effectLst/>
            </p:spPr>
            <p:txBody>
              <a:bodyPr wrap="none" anchor="ctr"/>
              <a:lstStyle/>
              <a:p>
                <a:endParaRPr lang="en-US" dirty="0"/>
              </a:p>
            </p:txBody>
          </p:sp>
          <p:sp>
            <p:nvSpPr>
              <p:cNvPr id="63" name="Oval 143"/>
              <p:cNvSpPr>
                <a:spLocks noChangeArrowheads="1"/>
              </p:cNvSpPr>
              <p:nvPr/>
            </p:nvSpPr>
            <p:spPr bwMode="auto">
              <a:xfrm>
                <a:off x="4063" y="2343"/>
                <a:ext cx="32" cy="31"/>
              </a:xfrm>
              <a:prstGeom prst="ellipse">
                <a:avLst/>
              </a:prstGeom>
              <a:solidFill>
                <a:srgbClr val="000000"/>
              </a:solidFill>
              <a:ln w="12700">
                <a:solidFill>
                  <a:srgbClr val="000000"/>
                </a:solidFill>
                <a:round/>
                <a:headEnd/>
                <a:tailEnd/>
              </a:ln>
              <a:effectLst/>
            </p:spPr>
            <p:txBody>
              <a:bodyPr wrap="none" anchor="ctr"/>
              <a:lstStyle/>
              <a:p>
                <a:endParaRPr lang="en-US" dirty="0"/>
              </a:p>
            </p:txBody>
          </p:sp>
          <p:sp>
            <p:nvSpPr>
              <p:cNvPr id="64" name="Freeform 144"/>
              <p:cNvSpPr>
                <a:spLocks/>
              </p:cNvSpPr>
              <p:nvPr/>
            </p:nvSpPr>
            <p:spPr bwMode="auto">
              <a:xfrm>
                <a:off x="4196" y="2088"/>
                <a:ext cx="125" cy="221"/>
              </a:xfrm>
              <a:custGeom>
                <a:avLst/>
                <a:gdLst/>
                <a:ahLst/>
                <a:cxnLst>
                  <a:cxn ang="0">
                    <a:pos x="145" y="0"/>
                  </a:cxn>
                  <a:cxn ang="0">
                    <a:pos x="145" y="0"/>
                  </a:cxn>
                  <a:cxn ang="0">
                    <a:pos x="114" y="15"/>
                  </a:cxn>
                  <a:cxn ang="0">
                    <a:pos x="84" y="38"/>
                  </a:cxn>
                  <a:cxn ang="0">
                    <a:pos x="61" y="68"/>
                  </a:cxn>
                  <a:cxn ang="0">
                    <a:pos x="38" y="99"/>
                  </a:cxn>
                  <a:cxn ang="0">
                    <a:pos x="23" y="129"/>
                  </a:cxn>
                  <a:cxn ang="0">
                    <a:pos x="8" y="175"/>
                  </a:cxn>
                  <a:cxn ang="0">
                    <a:pos x="0" y="220"/>
                  </a:cxn>
                  <a:cxn ang="0">
                    <a:pos x="0" y="266"/>
                  </a:cxn>
                </a:cxnLst>
                <a:rect l="0" t="0" r="r" b="b"/>
                <a:pathLst>
                  <a:path w="146" h="267">
                    <a:moveTo>
                      <a:pt x="145" y="0"/>
                    </a:moveTo>
                    <a:lnTo>
                      <a:pt x="145" y="0"/>
                    </a:lnTo>
                    <a:lnTo>
                      <a:pt x="114" y="15"/>
                    </a:lnTo>
                    <a:lnTo>
                      <a:pt x="84" y="38"/>
                    </a:lnTo>
                    <a:lnTo>
                      <a:pt x="61" y="68"/>
                    </a:lnTo>
                    <a:lnTo>
                      <a:pt x="38" y="99"/>
                    </a:lnTo>
                    <a:lnTo>
                      <a:pt x="23" y="129"/>
                    </a:lnTo>
                    <a:lnTo>
                      <a:pt x="8" y="175"/>
                    </a:lnTo>
                    <a:lnTo>
                      <a:pt x="0" y="220"/>
                    </a:lnTo>
                    <a:lnTo>
                      <a:pt x="0" y="266"/>
                    </a:lnTo>
                  </a:path>
                </a:pathLst>
              </a:custGeom>
              <a:noFill/>
              <a:ln w="12700" cap="rnd" cmpd="sng">
                <a:solidFill>
                  <a:srgbClr val="000000"/>
                </a:solidFill>
                <a:prstDash val="solid"/>
                <a:round/>
                <a:headEnd type="none" w="med" len="med"/>
                <a:tailEnd type="none" w="med" len="med"/>
              </a:ln>
              <a:effectLst/>
            </p:spPr>
            <p:txBody>
              <a:bodyPr/>
              <a:lstStyle/>
              <a:p>
                <a:endParaRPr lang="en-US" dirty="0"/>
              </a:p>
            </p:txBody>
          </p:sp>
          <p:sp>
            <p:nvSpPr>
              <p:cNvPr id="65" name="Arc 145"/>
              <p:cNvSpPr>
                <a:spLocks/>
              </p:cNvSpPr>
              <p:nvPr/>
            </p:nvSpPr>
            <p:spPr bwMode="auto">
              <a:xfrm>
                <a:off x="4483" y="2573"/>
                <a:ext cx="176" cy="208"/>
              </a:xfrm>
              <a:custGeom>
                <a:avLst/>
                <a:gdLst>
                  <a:gd name="G0" fmla="+- 105 0 0"/>
                  <a:gd name="G1" fmla="+- 21600 0 0"/>
                  <a:gd name="G2" fmla="+- 21600 0 0"/>
                  <a:gd name="T0" fmla="*/ 0 w 21705"/>
                  <a:gd name="T1" fmla="*/ 0 h 21600"/>
                  <a:gd name="T2" fmla="*/ 21705 w 21705"/>
                  <a:gd name="T3" fmla="*/ 21600 h 21600"/>
                  <a:gd name="T4" fmla="*/ 105 w 21705"/>
                  <a:gd name="T5" fmla="*/ 21600 h 21600"/>
                </a:gdLst>
                <a:ahLst/>
                <a:cxnLst>
                  <a:cxn ang="0">
                    <a:pos x="T0" y="T1"/>
                  </a:cxn>
                  <a:cxn ang="0">
                    <a:pos x="T2" y="T3"/>
                  </a:cxn>
                  <a:cxn ang="0">
                    <a:pos x="T4" y="T5"/>
                  </a:cxn>
                </a:cxnLst>
                <a:rect l="0" t="0" r="r" b="b"/>
                <a:pathLst>
                  <a:path w="21705" h="21600" fill="none" extrusionOk="0">
                    <a:moveTo>
                      <a:pt x="0" y="0"/>
                    </a:moveTo>
                    <a:cubicBezTo>
                      <a:pt x="35" y="0"/>
                      <a:pt x="70" y="-1"/>
                      <a:pt x="105" y="0"/>
                    </a:cubicBezTo>
                    <a:cubicBezTo>
                      <a:pt x="12034" y="0"/>
                      <a:pt x="21705" y="9670"/>
                      <a:pt x="21705" y="21600"/>
                    </a:cubicBezTo>
                  </a:path>
                  <a:path w="21705" h="21600" stroke="0" extrusionOk="0">
                    <a:moveTo>
                      <a:pt x="0" y="0"/>
                    </a:moveTo>
                    <a:cubicBezTo>
                      <a:pt x="35" y="0"/>
                      <a:pt x="70" y="-1"/>
                      <a:pt x="105" y="0"/>
                    </a:cubicBezTo>
                    <a:cubicBezTo>
                      <a:pt x="12034" y="0"/>
                      <a:pt x="21705" y="9670"/>
                      <a:pt x="21705" y="21600"/>
                    </a:cubicBezTo>
                    <a:lnTo>
                      <a:pt x="105" y="21600"/>
                    </a:lnTo>
                    <a:close/>
                  </a:path>
                </a:pathLst>
              </a:custGeom>
              <a:noFill/>
              <a:ln w="12700" cap="rnd">
                <a:solidFill>
                  <a:schemeClr val="tx2"/>
                </a:solidFill>
                <a:round/>
                <a:headEnd/>
                <a:tailEnd/>
              </a:ln>
              <a:effectLst/>
            </p:spPr>
            <p:txBody>
              <a:bodyPr/>
              <a:lstStyle/>
              <a:p>
                <a:endParaRPr lang="en-US" dirty="0"/>
              </a:p>
            </p:txBody>
          </p:sp>
          <p:sp>
            <p:nvSpPr>
              <p:cNvPr id="66" name="Oval 146"/>
              <p:cNvSpPr>
                <a:spLocks noChangeArrowheads="1"/>
              </p:cNvSpPr>
              <p:nvPr/>
            </p:nvSpPr>
            <p:spPr bwMode="auto">
              <a:xfrm>
                <a:off x="4772" y="2331"/>
                <a:ext cx="26" cy="31"/>
              </a:xfrm>
              <a:prstGeom prst="ellipse">
                <a:avLst/>
              </a:prstGeom>
              <a:solidFill>
                <a:srgbClr val="000000"/>
              </a:solidFill>
              <a:ln w="12700">
                <a:solidFill>
                  <a:srgbClr val="000000"/>
                </a:solidFill>
                <a:round/>
                <a:headEnd/>
                <a:tailEnd/>
              </a:ln>
              <a:effectLst/>
            </p:spPr>
            <p:txBody>
              <a:bodyPr wrap="none" anchor="ctr"/>
              <a:lstStyle/>
              <a:p>
                <a:endParaRPr lang="en-US" dirty="0"/>
              </a:p>
            </p:txBody>
          </p:sp>
          <p:sp>
            <p:nvSpPr>
              <p:cNvPr id="67" name="Arc 147"/>
              <p:cNvSpPr>
                <a:spLocks/>
              </p:cNvSpPr>
              <p:nvPr/>
            </p:nvSpPr>
            <p:spPr bwMode="auto">
              <a:xfrm>
                <a:off x="4798" y="2353"/>
                <a:ext cx="62" cy="13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 cap="rnd">
                <a:solidFill>
                  <a:schemeClr val="tx2"/>
                </a:solidFill>
                <a:round/>
                <a:headEnd/>
                <a:tailEnd/>
              </a:ln>
              <a:effectLst/>
            </p:spPr>
            <p:txBody>
              <a:bodyPr/>
              <a:lstStyle/>
              <a:p>
                <a:endParaRPr lang="en-US" dirty="0"/>
              </a:p>
            </p:txBody>
          </p:sp>
          <p:sp>
            <p:nvSpPr>
              <p:cNvPr id="68" name="Arc 148"/>
              <p:cNvSpPr>
                <a:spLocks/>
              </p:cNvSpPr>
              <p:nvPr/>
            </p:nvSpPr>
            <p:spPr bwMode="auto">
              <a:xfrm>
                <a:off x="4011" y="2607"/>
                <a:ext cx="283" cy="82"/>
              </a:xfrm>
              <a:custGeom>
                <a:avLst/>
                <a:gdLst>
                  <a:gd name="G0" fmla="+- 65 0 0"/>
                  <a:gd name="G1" fmla="+- 0 0 0"/>
                  <a:gd name="G2" fmla="+- 21600 0 0"/>
                  <a:gd name="T0" fmla="*/ 21665 w 21665"/>
                  <a:gd name="T1" fmla="*/ 0 h 21600"/>
                  <a:gd name="T2" fmla="*/ 0 w 21665"/>
                  <a:gd name="T3" fmla="*/ 21600 h 21600"/>
                  <a:gd name="T4" fmla="*/ 65 w 21665"/>
                  <a:gd name="T5" fmla="*/ 0 h 21600"/>
                </a:gdLst>
                <a:ahLst/>
                <a:cxnLst>
                  <a:cxn ang="0">
                    <a:pos x="T0" y="T1"/>
                  </a:cxn>
                  <a:cxn ang="0">
                    <a:pos x="T2" y="T3"/>
                  </a:cxn>
                  <a:cxn ang="0">
                    <a:pos x="T4" y="T5"/>
                  </a:cxn>
                </a:cxnLst>
                <a:rect l="0" t="0" r="r" b="b"/>
                <a:pathLst>
                  <a:path w="21665" h="21600" fill="none" extrusionOk="0">
                    <a:moveTo>
                      <a:pt x="21665" y="0"/>
                    </a:moveTo>
                    <a:cubicBezTo>
                      <a:pt x="21665" y="11929"/>
                      <a:pt x="11994" y="21600"/>
                      <a:pt x="65" y="21600"/>
                    </a:cubicBezTo>
                    <a:cubicBezTo>
                      <a:pt x="43" y="21600"/>
                      <a:pt x="21" y="21599"/>
                      <a:pt x="0" y="21599"/>
                    </a:cubicBezTo>
                  </a:path>
                  <a:path w="21665" h="21600" stroke="0" extrusionOk="0">
                    <a:moveTo>
                      <a:pt x="21665" y="0"/>
                    </a:moveTo>
                    <a:cubicBezTo>
                      <a:pt x="21665" y="11929"/>
                      <a:pt x="11994" y="21600"/>
                      <a:pt x="65" y="21600"/>
                    </a:cubicBezTo>
                    <a:cubicBezTo>
                      <a:pt x="43" y="21600"/>
                      <a:pt x="21" y="21599"/>
                      <a:pt x="0" y="21599"/>
                    </a:cubicBezTo>
                    <a:lnTo>
                      <a:pt x="65" y="0"/>
                    </a:lnTo>
                    <a:close/>
                  </a:path>
                </a:pathLst>
              </a:custGeom>
              <a:noFill/>
              <a:ln w="12700" cap="rnd">
                <a:solidFill>
                  <a:schemeClr val="tx2"/>
                </a:solidFill>
                <a:round/>
                <a:headEnd/>
                <a:tailEnd/>
              </a:ln>
              <a:effectLst/>
            </p:spPr>
            <p:txBody>
              <a:bodyPr/>
              <a:lstStyle/>
              <a:p>
                <a:endParaRPr lang="en-US" dirty="0"/>
              </a:p>
            </p:txBody>
          </p:sp>
          <p:sp>
            <p:nvSpPr>
              <p:cNvPr id="69" name="Arc 149"/>
              <p:cNvSpPr>
                <a:spLocks/>
              </p:cNvSpPr>
              <p:nvPr/>
            </p:nvSpPr>
            <p:spPr bwMode="auto">
              <a:xfrm>
                <a:off x="3781" y="2442"/>
                <a:ext cx="185" cy="188"/>
              </a:xfrm>
              <a:custGeom>
                <a:avLst/>
                <a:gdLst>
                  <a:gd name="G0" fmla="+- 21600 0 0"/>
                  <a:gd name="G1" fmla="+- 21600 0 0"/>
                  <a:gd name="G2" fmla="+- 21600 0 0"/>
                  <a:gd name="T0" fmla="*/ 0 w 21600"/>
                  <a:gd name="T1" fmla="*/ 21600 h 21600"/>
                  <a:gd name="T2" fmla="*/ 21500 w 21600"/>
                  <a:gd name="T3" fmla="*/ 0 h 21600"/>
                  <a:gd name="T4" fmla="*/ 21600 w 21600"/>
                  <a:gd name="T5" fmla="*/ 21600 h 21600"/>
                </a:gdLst>
                <a:ahLst/>
                <a:cxnLst>
                  <a:cxn ang="0">
                    <a:pos x="T0" y="T1"/>
                  </a:cxn>
                  <a:cxn ang="0">
                    <a:pos x="T2" y="T3"/>
                  </a:cxn>
                  <a:cxn ang="0">
                    <a:pos x="T4" y="T5"/>
                  </a:cxn>
                </a:cxnLst>
                <a:rect l="0" t="0" r="r" b="b"/>
                <a:pathLst>
                  <a:path w="21600" h="21600" fill="none" extrusionOk="0">
                    <a:moveTo>
                      <a:pt x="0" y="21600"/>
                    </a:moveTo>
                    <a:cubicBezTo>
                      <a:pt x="0" y="9709"/>
                      <a:pt x="9609" y="55"/>
                      <a:pt x="21500" y="0"/>
                    </a:cubicBezTo>
                  </a:path>
                  <a:path w="21600" h="21600" stroke="0" extrusionOk="0">
                    <a:moveTo>
                      <a:pt x="0" y="21600"/>
                    </a:moveTo>
                    <a:cubicBezTo>
                      <a:pt x="0" y="9709"/>
                      <a:pt x="9609" y="55"/>
                      <a:pt x="21500" y="0"/>
                    </a:cubicBezTo>
                    <a:lnTo>
                      <a:pt x="21600" y="21600"/>
                    </a:lnTo>
                    <a:close/>
                  </a:path>
                </a:pathLst>
              </a:custGeom>
              <a:noFill/>
              <a:ln w="12700" cap="rnd">
                <a:solidFill>
                  <a:schemeClr val="tx2"/>
                </a:solidFill>
                <a:round/>
                <a:headEnd/>
                <a:tailEnd/>
              </a:ln>
              <a:effectLst/>
            </p:spPr>
            <p:txBody>
              <a:bodyPr/>
              <a:lstStyle/>
              <a:p>
                <a:endParaRPr lang="en-US" dirty="0"/>
              </a:p>
            </p:txBody>
          </p:sp>
          <p:sp>
            <p:nvSpPr>
              <p:cNvPr id="70" name="Arc 150"/>
              <p:cNvSpPr>
                <a:spLocks/>
              </p:cNvSpPr>
              <p:nvPr/>
            </p:nvSpPr>
            <p:spPr bwMode="auto">
              <a:xfrm>
                <a:off x="3864" y="2234"/>
                <a:ext cx="219" cy="129"/>
              </a:xfrm>
              <a:custGeom>
                <a:avLst/>
                <a:gdLst>
                  <a:gd name="G0" fmla="+- 85 0 0"/>
                  <a:gd name="G1" fmla="+- 21600 0 0"/>
                  <a:gd name="G2" fmla="+- 21600 0 0"/>
                  <a:gd name="T0" fmla="*/ 0 w 21685"/>
                  <a:gd name="T1" fmla="*/ 0 h 21600"/>
                  <a:gd name="T2" fmla="*/ 21685 w 21685"/>
                  <a:gd name="T3" fmla="*/ 21600 h 21600"/>
                  <a:gd name="T4" fmla="*/ 85 w 21685"/>
                  <a:gd name="T5" fmla="*/ 21600 h 21600"/>
                </a:gdLst>
                <a:ahLst/>
                <a:cxnLst>
                  <a:cxn ang="0">
                    <a:pos x="T0" y="T1"/>
                  </a:cxn>
                  <a:cxn ang="0">
                    <a:pos x="T2" y="T3"/>
                  </a:cxn>
                  <a:cxn ang="0">
                    <a:pos x="T4" y="T5"/>
                  </a:cxn>
                </a:cxnLst>
                <a:rect l="0" t="0" r="r" b="b"/>
                <a:pathLst>
                  <a:path w="21685" h="21600" fill="none" extrusionOk="0">
                    <a:moveTo>
                      <a:pt x="0" y="0"/>
                    </a:moveTo>
                    <a:cubicBezTo>
                      <a:pt x="28" y="0"/>
                      <a:pt x="56" y="-1"/>
                      <a:pt x="85" y="0"/>
                    </a:cubicBezTo>
                    <a:cubicBezTo>
                      <a:pt x="12014" y="0"/>
                      <a:pt x="21685" y="9670"/>
                      <a:pt x="21685" y="21600"/>
                    </a:cubicBezTo>
                  </a:path>
                  <a:path w="21685" h="21600" stroke="0" extrusionOk="0">
                    <a:moveTo>
                      <a:pt x="0" y="0"/>
                    </a:moveTo>
                    <a:cubicBezTo>
                      <a:pt x="28" y="0"/>
                      <a:pt x="56" y="-1"/>
                      <a:pt x="85" y="0"/>
                    </a:cubicBezTo>
                    <a:cubicBezTo>
                      <a:pt x="12014" y="0"/>
                      <a:pt x="21685" y="9670"/>
                      <a:pt x="21685" y="21600"/>
                    </a:cubicBezTo>
                    <a:lnTo>
                      <a:pt x="85" y="21600"/>
                    </a:lnTo>
                    <a:close/>
                  </a:path>
                </a:pathLst>
              </a:custGeom>
              <a:noFill/>
              <a:ln w="12700" cap="rnd">
                <a:solidFill>
                  <a:schemeClr val="tx2"/>
                </a:solidFill>
                <a:round/>
                <a:headEnd/>
                <a:tailEnd/>
              </a:ln>
              <a:effectLst/>
            </p:spPr>
            <p:txBody>
              <a:bodyPr/>
              <a:lstStyle/>
              <a:p>
                <a:endParaRPr lang="en-US" dirty="0"/>
              </a:p>
            </p:txBody>
          </p:sp>
          <p:sp>
            <p:nvSpPr>
              <p:cNvPr id="71" name="Line 151"/>
              <p:cNvSpPr>
                <a:spLocks noChangeShapeType="1"/>
              </p:cNvSpPr>
              <p:nvPr/>
            </p:nvSpPr>
            <p:spPr bwMode="auto">
              <a:xfrm>
                <a:off x="4085" y="2359"/>
                <a:ext cx="20" cy="31"/>
              </a:xfrm>
              <a:prstGeom prst="line">
                <a:avLst/>
              </a:prstGeom>
              <a:noFill/>
              <a:ln w="12700">
                <a:solidFill>
                  <a:schemeClr val="tx2"/>
                </a:solidFill>
                <a:round/>
                <a:headEnd/>
                <a:tailEnd/>
              </a:ln>
              <a:effectLst/>
            </p:spPr>
            <p:txBody>
              <a:bodyPr/>
              <a:lstStyle/>
              <a:p>
                <a:endParaRPr lang="en-US" dirty="0"/>
              </a:p>
            </p:txBody>
          </p:sp>
          <p:sp>
            <p:nvSpPr>
              <p:cNvPr id="72" name="Arc 152"/>
              <p:cNvSpPr>
                <a:spLocks/>
              </p:cNvSpPr>
              <p:nvPr/>
            </p:nvSpPr>
            <p:spPr bwMode="auto">
              <a:xfrm>
                <a:off x="4274" y="2579"/>
                <a:ext cx="219" cy="176"/>
              </a:xfrm>
              <a:custGeom>
                <a:avLst/>
                <a:gdLst>
                  <a:gd name="G0" fmla="+- 85 0 0"/>
                  <a:gd name="G1" fmla="+- 0 0 0"/>
                  <a:gd name="G2" fmla="+- 21600 0 0"/>
                  <a:gd name="T0" fmla="*/ 21685 w 21685"/>
                  <a:gd name="T1" fmla="*/ 0 h 21600"/>
                  <a:gd name="T2" fmla="*/ 0 w 21685"/>
                  <a:gd name="T3" fmla="*/ 21600 h 21600"/>
                  <a:gd name="T4" fmla="*/ 85 w 21685"/>
                  <a:gd name="T5" fmla="*/ 0 h 21600"/>
                </a:gdLst>
                <a:ahLst/>
                <a:cxnLst>
                  <a:cxn ang="0">
                    <a:pos x="T0" y="T1"/>
                  </a:cxn>
                  <a:cxn ang="0">
                    <a:pos x="T2" y="T3"/>
                  </a:cxn>
                  <a:cxn ang="0">
                    <a:pos x="T4" y="T5"/>
                  </a:cxn>
                </a:cxnLst>
                <a:rect l="0" t="0" r="r" b="b"/>
                <a:pathLst>
                  <a:path w="21685" h="21600" fill="none" extrusionOk="0">
                    <a:moveTo>
                      <a:pt x="21685" y="0"/>
                    </a:moveTo>
                    <a:cubicBezTo>
                      <a:pt x="21685" y="11929"/>
                      <a:pt x="12014" y="21600"/>
                      <a:pt x="85" y="21600"/>
                    </a:cubicBezTo>
                    <a:cubicBezTo>
                      <a:pt x="56" y="21600"/>
                      <a:pt x="28" y="21599"/>
                      <a:pt x="0" y="21599"/>
                    </a:cubicBezTo>
                  </a:path>
                  <a:path w="21685" h="21600" stroke="0" extrusionOk="0">
                    <a:moveTo>
                      <a:pt x="21685" y="0"/>
                    </a:moveTo>
                    <a:cubicBezTo>
                      <a:pt x="21685" y="11929"/>
                      <a:pt x="12014" y="21600"/>
                      <a:pt x="85" y="21600"/>
                    </a:cubicBezTo>
                    <a:cubicBezTo>
                      <a:pt x="56" y="21600"/>
                      <a:pt x="28" y="21599"/>
                      <a:pt x="0" y="21599"/>
                    </a:cubicBezTo>
                    <a:lnTo>
                      <a:pt x="85" y="0"/>
                    </a:lnTo>
                    <a:close/>
                  </a:path>
                </a:pathLst>
              </a:custGeom>
              <a:noFill/>
              <a:ln w="12700" cap="rnd">
                <a:solidFill>
                  <a:schemeClr val="tx2"/>
                </a:solidFill>
                <a:round/>
                <a:headEnd/>
                <a:tailEnd/>
              </a:ln>
              <a:effectLst/>
            </p:spPr>
            <p:txBody>
              <a:bodyPr/>
              <a:lstStyle/>
              <a:p>
                <a:endParaRPr lang="en-US" dirty="0"/>
              </a:p>
            </p:txBody>
          </p:sp>
          <p:sp>
            <p:nvSpPr>
              <p:cNvPr id="73" name="Arc 153"/>
              <p:cNvSpPr>
                <a:spLocks/>
              </p:cNvSpPr>
              <p:nvPr/>
            </p:nvSpPr>
            <p:spPr bwMode="auto">
              <a:xfrm>
                <a:off x="4597" y="2341"/>
                <a:ext cx="186" cy="97"/>
              </a:xfrm>
              <a:custGeom>
                <a:avLst/>
                <a:gdLst>
                  <a:gd name="G0" fmla="+- 21600 0 0"/>
                  <a:gd name="G1" fmla="+- 21600 0 0"/>
                  <a:gd name="G2" fmla="+- 21600 0 0"/>
                  <a:gd name="T0" fmla="*/ 0 w 21600"/>
                  <a:gd name="T1" fmla="*/ 21600 h 21600"/>
                  <a:gd name="T2" fmla="*/ 21500 w 21600"/>
                  <a:gd name="T3" fmla="*/ 0 h 21600"/>
                  <a:gd name="T4" fmla="*/ 21600 w 21600"/>
                  <a:gd name="T5" fmla="*/ 21600 h 21600"/>
                </a:gdLst>
                <a:ahLst/>
                <a:cxnLst>
                  <a:cxn ang="0">
                    <a:pos x="T0" y="T1"/>
                  </a:cxn>
                  <a:cxn ang="0">
                    <a:pos x="T2" y="T3"/>
                  </a:cxn>
                  <a:cxn ang="0">
                    <a:pos x="T4" y="T5"/>
                  </a:cxn>
                </a:cxnLst>
                <a:rect l="0" t="0" r="r" b="b"/>
                <a:pathLst>
                  <a:path w="21600" h="21600" fill="none" extrusionOk="0">
                    <a:moveTo>
                      <a:pt x="0" y="21600"/>
                    </a:moveTo>
                    <a:cubicBezTo>
                      <a:pt x="0" y="9709"/>
                      <a:pt x="9609" y="55"/>
                      <a:pt x="21500" y="0"/>
                    </a:cubicBezTo>
                  </a:path>
                  <a:path w="21600" h="21600" stroke="0" extrusionOk="0">
                    <a:moveTo>
                      <a:pt x="0" y="21600"/>
                    </a:moveTo>
                    <a:cubicBezTo>
                      <a:pt x="0" y="9709"/>
                      <a:pt x="9609" y="55"/>
                      <a:pt x="21500" y="0"/>
                    </a:cubicBezTo>
                    <a:lnTo>
                      <a:pt x="21600" y="21600"/>
                    </a:lnTo>
                    <a:close/>
                  </a:path>
                </a:pathLst>
              </a:custGeom>
              <a:noFill/>
              <a:ln w="12700" cap="rnd">
                <a:solidFill>
                  <a:schemeClr val="tx2"/>
                </a:solidFill>
                <a:round/>
                <a:headEnd/>
                <a:tailEnd/>
              </a:ln>
              <a:effectLst/>
            </p:spPr>
            <p:txBody>
              <a:bodyPr/>
              <a:lstStyle/>
              <a:p>
                <a:endParaRPr lang="en-US" dirty="0"/>
              </a:p>
            </p:txBody>
          </p:sp>
          <p:sp>
            <p:nvSpPr>
              <p:cNvPr id="74" name="Arc 154"/>
              <p:cNvSpPr>
                <a:spLocks/>
              </p:cNvSpPr>
              <p:nvPr/>
            </p:nvSpPr>
            <p:spPr bwMode="auto">
              <a:xfrm>
                <a:off x="4782" y="2347"/>
                <a:ext cx="137" cy="120"/>
              </a:xfrm>
              <a:custGeom>
                <a:avLst/>
                <a:gdLst>
                  <a:gd name="G0" fmla="+- 135 0 0"/>
                  <a:gd name="G1" fmla="+- 21600 0 0"/>
                  <a:gd name="G2" fmla="+- 21600 0 0"/>
                  <a:gd name="T0" fmla="*/ 0 w 21734"/>
                  <a:gd name="T1" fmla="*/ 0 h 21600"/>
                  <a:gd name="T2" fmla="*/ 21734 w 21734"/>
                  <a:gd name="T3" fmla="*/ 21450 h 21600"/>
                  <a:gd name="T4" fmla="*/ 135 w 21734"/>
                  <a:gd name="T5" fmla="*/ 21600 h 21600"/>
                </a:gdLst>
                <a:ahLst/>
                <a:cxnLst>
                  <a:cxn ang="0">
                    <a:pos x="T0" y="T1"/>
                  </a:cxn>
                  <a:cxn ang="0">
                    <a:pos x="T2" y="T3"/>
                  </a:cxn>
                  <a:cxn ang="0">
                    <a:pos x="T4" y="T5"/>
                  </a:cxn>
                </a:cxnLst>
                <a:rect l="0" t="0" r="r" b="b"/>
                <a:pathLst>
                  <a:path w="21734" h="21600" fill="none" extrusionOk="0">
                    <a:moveTo>
                      <a:pt x="0" y="0"/>
                    </a:moveTo>
                    <a:cubicBezTo>
                      <a:pt x="45" y="0"/>
                      <a:pt x="90" y="-1"/>
                      <a:pt x="135" y="0"/>
                    </a:cubicBezTo>
                    <a:cubicBezTo>
                      <a:pt x="12005" y="0"/>
                      <a:pt x="21652" y="9579"/>
                      <a:pt x="21734" y="21449"/>
                    </a:cubicBezTo>
                  </a:path>
                  <a:path w="21734" h="21600" stroke="0" extrusionOk="0">
                    <a:moveTo>
                      <a:pt x="0" y="0"/>
                    </a:moveTo>
                    <a:cubicBezTo>
                      <a:pt x="45" y="0"/>
                      <a:pt x="90" y="-1"/>
                      <a:pt x="135" y="0"/>
                    </a:cubicBezTo>
                    <a:cubicBezTo>
                      <a:pt x="12005" y="0"/>
                      <a:pt x="21652" y="9579"/>
                      <a:pt x="21734" y="21449"/>
                    </a:cubicBezTo>
                    <a:lnTo>
                      <a:pt x="135" y="21600"/>
                    </a:lnTo>
                    <a:close/>
                  </a:path>
                </a:pathLst>
              </a:custGeom>
              <a:noFill/>
              <a:ln w="12700" cap="rnd">
                <a:solidFill>
                  <a:schemeClr val="tx2"/>
                </a:solidFill>
                <a:round/>
                <a:headEnd/>
                <a:tailEnd/>
              </a:ln>
              <a:effectLst/>
            </p:spPr>
            <p:txBody>
              <a:bodyPr/>
              <a:lstStyle/>
              <a:p>
                <a:endParaRPr lang="en-US" dirty="0"/>
              </a:p>
            </p:txBody>
          </p:sp>
          <p:sp>
            <p:nvSpPr>
              <p:cNvPr id="75" name="Arc 155"/>
              <p:cNvSpPr>
                <a:spLocks/>
              </p:cNvSpPr>
              <p:nvPr/>
            </p:nvSpPr>
            <p:spPr bwMode="auto">
              <a:xfrm>
                <a:off x="4625" y="2413"/>
                <a:ext cx="76" cy="79"/>
              </a:xfrm>
              <a:custGeom>
                <a:avLst/>
                <a:gdLst>
                  <a:gd name="G0" fmla="+- 247 0 0"/>
                  <a:gd name="G1" fmla="+- 21600 0 0"/>
                  <a:gd name="G2" fmla="+- 21600 0 0"/>
                  <a:gd name="T0" fmla="*/ 0 w 21847"/>
                  <a:gd name="T1" fmla="*/ 1 h 21600"/>
                  <a:gd name="T2" fmla="*/ 21847 w 21847"/>
                  <a:gd name="T3" fmla="*/ 21600 h 21600"/>
                  <a:gd name="T4" fmla="*/ 247 w 21847"/>
                  <a:gd name="T5" fmla="*/ 21600 h 21600"/>
                </a:gdLst>
                <a:ahLst/>
                <a:cxnLst>
                  <a:cxn ang="0">
                    <a:pos x="T0" y="T1"/>
                  </a:cxn>
                  <a:cxn ang="0">
                    <a:pos x="T2" y="T3"/>
                  </a:cxn>
                  <a:cxn ang="0">
                    <a:pos x="T4" y="T5"/>
                  </a:cxn>
                </a:cxnLst>
                <a:rect l="0" t="0" r="r" b="b"/>
                <a:pathLst>
                  <a:path w="21847" h="21600" fill="none" extrusionOk="0">
                    <a:moveTo>
                      <a:pt x="0" y="1"/>
                    </a:moveTo>
                    <a:cubicBezTo>
                      <a:pt x="82" y="0"/>
                      <a:pt x="164" y="-1"/>
                      <a:pt x="247" y="0"/>
                    </a:cubicBezTo>
                    <a:cubicBezTo>
                      <a:pt x="12176" y="0"/>
                      <a:pt x="21847" y="9670"/>
                      <a:pt x="21847" y="21600"/>
                    </a:cubicBezTo>
                  </a:path>
                  <a:path w="21847" h="21600" stroke="0" extrusionOk="0">
                    <a:moveTo>
                      <a:pt x="0" y="1"/>
                    </a:moveTo>
                    <a:cubicBezTo>
                      <a:pt x="82" y="0"/>
                      <a:pt x="164" y="-1"/>
                      <a:pt x="247" y="0"/>
                    </a:cubicBezTo>
                    <a:cubicBezTo>
                      <a:pt x="12176" y="0"/>
                      <a:pt x="21847" y="9670"/>
                      <a:pt x="21847" y="21600"/>
                    </a:cubicBezTo>
                    <a:lnTo>
                      <a:pt x="247" y="21600"/>
                    </a:lnTo>
                    <a:close/>
                  </a:path>
                </a:pathLst>
              </a:custGeom>
              <a:noFill/>
              <a:ln w="12700" cap="rnd">
                <a:solidFill>
                  <a:schemeClr val="tx2"/>
                </a:solidFill>
                <a:round/>
                <a:headEnd/>
                <a:tailEnd/>
              </a:ln>
              <a:effectLst/>
            </p:spPr>
            <p:txBody>
              <a:bodyPr/>
              <a:lstStyle/>
              <a:p>
                <a:endParaRPr lang="en-US" dirty="0"/>
              </a:p>
            </p:txBody>
          </p:sp>
          <p:sp>
            <p:nvSpPr>
              <p:cNvPr id="76" name="Arc 156"/>
              <p:cNvSpPr>
                <a:spLocks/>
              </p:cNvSpPr>
              <p:nvPr/>
            </p:nvSpPr>
            <p:spPr bwMode="auto">
              <a:xfrm>
                <a:off x="4655" y="2469"/>
                <a:ext cx="205" cy="308"/>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700" cap="rnd">
                <a:solidFill>
                  <a:schemeClr val="tx2"/>
                </a:solidFill>
                <a:round/>
                <a:headEnd/>
                <a:tailEnd/>
              </a:ln>
              <a:effectLst/>
            </p:spPr>
            <p:txBody>
              <a:bodyPr/>
              <a:lstStyle/>
              <a:p>
                <a:endParaRPr lang="en-US" dirty="0"/>
              </a:p>
            </p:txBody>
          </p:sp>
          <p:sp>
            <p:nvSpPr>
              <p:cNvPr id="77" name="Arc 157"/>
              <p:cNvSpPr>
                <a:spLocks/>
              </p:cNvSpPr>
              <p:nvPr/>
            </p:nvSpPr>
            <p:spPr bwMode="auto">
              <a:xfrm>
                <a:off x="4635" y="2485"/>
                <a:ext cx="69" cy="169"/>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700" cap="rnd">
                <a:solidFill>
                  <a:schemeClr val="tx2"/>
                </a:solidFill>
                <a:round/>
                <a:headEnd/>
                <a:tailEnd/>
              </a:ln>
              <a:effectLst/>
            </p:spPr>
            <p:txBody>
              <a:bodyPr/>
              <a:lstStyle/>
              <a:p>
                <a:endParaRPr lang="en-US" dirty="0"/>
              </a:p>
            </p:txBody>
          </p:sp>
          <p:sp>
            <p:nvSpPr>
              <p:cNvPr id="78" name="Arc 158"/>
              <p:cNvSpPr>
                <a:spLocks/>
              </p:cNvSpPr>
              <p:nvPr/>
            </p:nvSpPr>
            <p:spPr bwMode="auto">
              <a:xfrm>
                <a:off x="4323" y="2115"/>
                <a:ext cx="32" cy="176"/>
              </a:xfrm>
              <a:custGeom>
                <a:avLst/>
                <a:gdLst>
                  <a:gd name="G0" fmla="+- 0 0 0"/>
                  <a:gd name="G1" fmla="+- 21600 0 0"/>
                  <a:gd name="G2" fmla="+- 21600 0 0"/>
                  <a:gd name="T0" fmla="*/ 0 w 21600"/>
                  <a:gd name="T1" fmla="*/ 0 h 21600"/>
                  <a:gd name="T2" fmla="*/ 21600 w 21600"/>
                  <a:gd name="T3" fmla="*/ 21498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889" y="0"/>
                      <a:pt x="21543" y="9608"/>
                      <a:pt x="21599" y="21498"/>
                    </a:cubicBezTo>
                  </a:path>
                  <a:path w="21600" h="21600" stroke="0" extrusionOk="0">
                    <a:moveTo>
                      <a:pt x="-1" y="0"/>
                    </a:moveTo>
                    <a:cubicBezTo>
                      <a:pt x="11889" y="0"/>
                      <a:pt x="21543" y="9608"/>
                      <a:pt x="21599" y="21498"/>
                    </a:cubicBezTo>
                    <a:lnTo>
                      <a:pt x="0" y="21600"/>
                    </a:lnTo>
                    <a:close/>
                  </a:path>
                </a:pathLst>
              </a:custGeom>
              <a:noFill/>
              <a:ln w="12700" cap="rnd">
                <a:solidFill>
                  <a:schemeClr val="tx2"/>
                </a:solidFill>
                <a:round/>
                <a:headEnd/>
                <a:tailEnd/>
              </a:ln>
              <a:effectLst/>
            </p:spPr>
            <p:txBody>
              <a:bodyPr/>
              <a:lstStyle/>
              <a:p>
                <a:endParaRPr lang="en-US" dirty="0"/>
              </a:p>
            </p:txBody>
          </p:sp>
          <p:sp>
            <p:nvSpPr>
              <p:cNvPr id="79" name="Oval 159"/>
              <p:cNvSpPr>
                <a:spLocks noChangeArrowheads="1"/>
              </p:cNvSpPr>
              <p:nvPr/>
            </p:nvSpPr>
            <p:spPr bwMode="auto">
              <a:xfrm>
                <a:off x="3855" y="2243"/>
                <a:ext cx="26" cy="31"/>
              </a:xfrm>
              <a:prstGeom prst="ellipse">
                <a:avLst/>
              </a:prstGeom>
              <a:solidFill>
                <a:srgbClr val="000000"/>
              </a:solidFill>
              <a:ln w="12700">
                <a:solidFill>
                  <a:srgbClr val="000000"/>
                </a:solidFill>
                <a:round/>
                <a:headEnd/>
                <a:tailEnd/>
              </a:ln>
              <a:effectLst/>
            </p:spPr>
            <p:txBody>
              <a:bodyPr wrap="none" anchor="ctr"/>
              <a:lstStyle/>
              <a:p>
                <a:endParaRPr lang="en-US" dirty="0"/>
              </a:p>
            </p:txBody>
          </p:sp>
          <p:sp>
            <p:nvSpPr>
              <p:cNvPr id="80" name="Freeform 160"/>
              <p:cNvSpPr>
                <a:spLocks/>
              </p:cNvSpPr>
              <p:nvPr/>
            </p:nvSpPr>
            <p:spPr bwMode="auto">
              <a:xfrm>
                <a:off x="3871" y="2252"/>
                <a:ext cx="157" cy="209"/>
              </a:xfrm>
              <a:custGeom>
                <a:avLst/>
                <a:gdLst/>
                <a:ahLst/>
                <a:cxnLst>
                  <a:cxn ang="0">
                    <a:pos x="0" y="0"/>
                  </a:cxn>
                  <a:cxn ang="0">
                    <a:pos x="0" y="0"/>
                  </a:cxn>
                  <a:cxn ang="0">
                    <a:pos x="46" y="30"/>
                  </a:cxn>
                  <a:cxn ang="0">
                    <a:pos x="76" y="61"/>
                  </a:cxn>
                  <a:cxn ang="0">
                    <a:pos x="107" y="91"/>
                  </a:cxn>
                  <a:cxn ang="0">
                    <a:pos x="130" y="122"/>
                  </a:cxn>
                  <a:cxn ang="0">
                    <a:pos x="153" y="152"/>
                  </a:cxn>
                  <a:cxn ang="0">
                    <a:pos x="168" y="190"/>
                  </a:cxn>
                  <a:cxn ang="0">
                    <a:pos x="175" y="221"/>
                  </a:cxn>
                  <a:cxn ang="0">
                    <a:pos x="183" y="251"/>
                  </a:cxn>
                </a:cxnLst>
                <a:rect l="0" t="0" r="r" b="b"/>
                <a:pathLst>
                  <a:path w="184" h="252">
                    <a:moveTo>
                      <a:pt x="0" y="0"/>
                    </a:moveTo>
                    <a:lnTo>
                      <a:pt x="0" y="0"/>
                    </a:lnTo>
                    <a:lnTo>
                      <a:pt x="46" y="30"/>
                    </a:lnTo>
                    <a:lnTo>
                      <a:pt x="76" y="61"/>
                    </a:lnTo>
                    <a:lnTo>
                      <a:pt x="107" y="91"/>
                    </a:lnTo>
                    <a:lnTo>
                      <a:pt x="130" y="122"/>
                    </a:lnTo>
                    <a:lnTo>
                      <a:pt x="153" y="152"/>
                    </a:lnTo>
                    <a:lnTo>
                      <a:pt x="168" y="190"/>
                    </a:lnTo>
                    <a:lnTo>
                      <a:pt x="175" y="221"/>
                    </a:lnTo>
                    <a:lnTo>
                      <a:pt x="183" y="251"/>
                    </a:lnTo>
                  </a:path>
                </a:pathLst>
              </a:custGeom>
              <a:noFill/>
              <a:ln w="12700" cap="rnd" cmpd="sng">
                <a:solidFill>
                  <a:srgbClr val="000000"/>
                </a:solidFill>
                <a:prstDash val="solid"/>
                <a:round/>
                <a:headEnd type="none" w="med" len="med"/>
                <a:tailEnd type="none" w="med" len="med"/>
              </a:ln>
              <a:effectLst/>
            </p:spPr>
            <p:txBody>
              <a:bodyPr/>
              <a:lstStyle/>
              <a:p>
                <a:endParaRPr lang="en-US" dirty="0"/>
              </a:p>
            </p:txBody>
          </p:sp>
          <p:sp>
            <p:nvSpPr>
              <p:cNvPr id="81" name="Line 161"/>
              <p:cNvSpPr>
                <a:spLocks noChangeShapeType="1"/>
              </p:cNvSpPr>
              <p:nvPr/>
            </p:nvSpPr>
            <p:spPr bwMode="auto">
              <a:xfrm>
                <a:off x="3865" y="2245"/>
                <a:ext cx="32" cy="26"/>
              </a:xfrm>
              <a:prstGeom prst="line">
                <a:avLst/>
              </a:prstGeom>
              <a:noFill/>
              <a:ln w="12700">
                <a:solidFill>
                  <a:srgbClr val="000000"/>
                </a:solidFill>
                <a:round/>
                <a:headEnd/>
                <a:tailEnd/>
              </a:ln>
              <a:effectLst/>
            </p:spPr>
            <p:txBody>
              <a:bodyPr/>
              <a:lstStyle/>
              <a:p>
                <a:endParaRPr lang="en-US" dirty="0"/>
              </a:p>
            </p:txBody>
          </p:sp>
          <p:sp>
            <p:nvSpPr>
              <p:cNvPr id="82" name="Freeform 162"/>
              <p:cNvSpPr>
                <a:spLocks/>
              </p:cNvSpPr>
              <p:nvPr/>
            </p:nvSpPr>
            <p:spPr bwMode="auto">
              <a:xfrm>
                <a:off x="3773" y="2252"/>
                <a:ext cx="92" cy="89"/>
              </a:xfrm>
              <a:custGeom>
                <a:avLst/>
                <a:gdLst/>
                <a:ahLst/>
                <a:cxnLst>
                  <a:cxn ang="0">
                    <a:pos x="107" y="0"/>
                  </a:cxn>
                  <a:cxn ang="0">
                    <a:pos x="107" y="0"/>
                  </a:cxn>
                  <a:cxn ang="0">
                    <a:pos x="54" y="23"/>
                  </a:cxn>
                  <a:cxn ang="0">
                    <a:pos x="23" y="53"/>
                  </a:cxn>
                  <a:cxn ang="0">
                    <a:pos x="0" y="98"/>
                  </a:cxn>
                  <a:cxn ang="0">
                    <a:pos x="0" y="106"/>
                  </a:cxn>
                </a:cxnLst>
                <a:rect l="0" t="0" r="r" b="b"/>
                <a:pathLst>
                  <a:path w="108" h="107">
                    <a:moveTo>
                      <a:pt x="107" y="0"/>
                    </a:moveTo>
                    <a:lnTo>
                      <a:pt x="107" y="0"/>
                    </a:lnTo>
                    <a:lnTo>
                      <a:pt x="54" y="23"/>
                    </a:lnTo>
                    <a:lnTo>
                      <a:pt x="23" y="53"/>
                    </a:lnTo>
                    <a:lnTo>
                      <a:pt x="0" y="98"/>
                    </a:lnTo>
                    <a:lnTo>
                      <a:pt x="0" y="106"/>
                    </a:lnTo>
                  </a:path>
                </a:pathLst>
              </a:custGeom>
              <a:noFill/>
              <a:ln w="12700" cap="rnd" cmpd="sng">
                <a:solidFill>
                  <a:srgbClr val="000000"/>
                </a:solidFill>
                <a:prstDash val="solid"/>
                <a:round/>
                <a:headEnd type="none" w="med" len="med"/>
                <a:tailEnd type="none" w="med" len="med"/>
              </a:ln>
              <a:effectLst/>
            </p:spPr>
            <p:txBody>
              <a:bodyPr/>
              <a:lstStyle/>
              <a:p>
                <a:endParaRPr lang="en-US" dirty="0"/>
              </a:p>
            </p:txBody>
          </p:sp>
          <p:sp>
            <p:nvSpPr>
              <p:cNvPr id="83" name="Freeform 163"/>
              <p:cNvSpPr>
                <a:spLocks/>
              </p:cNvSpPr>
              <p:nvPr/>
            </p:nvSpPr>
            <p:spPr bwMode="auto">
              <a:xfrm>
                <a:off x="3773" y="2252"/>
                <a:ext cx="92" cy="89"/>
              </a:xfrm>
              <a:custGeom>
                <a:avLst/>
                <a:gdLst/>
                <a:ahLst/>
                <a:cxnLst>
                  <a:cxn ang="0">
                    <a:pos x="107" y="0"/>
                  </a:cxn>
                  <a:cxn ang="0">
                    <a:pos x="84" y="8"/>
                  </a:cxn>
                  <a:cxn ang="0">
                    <a:pos x="61" y="23"/>
                  </a:cxn>
                  <a:cxn ang="0">
                    <a:pos x="38" y="38"/>
                  </a:cxn>
                  <a:cxn ang="0">
                    <a:pos x="23" y="53"/>
                  </a:cxn>
                  <a:cxn ang="0">
                    <a:pos x="8" y="76"/>
                  </a:cxn>
                  <a:cxn ang="0">
                    <a:pos x="0" y="91"/>
                  </a:cxn>
                  <a:cxn ang="0">
                    <a:pos x="0" y="106"/>
                  </a:cxn>
                </a:cxnLst>
                <a:rect l="0" t="0" r="r" b="b"/>
                <a:pathLst>
                  <a:path w="108" h="107">
                    <a:moveTo>
                      <a:pt x="107" y="0"/>
                    </a:moveTo>
                    <a:lnTo>
                      <a:pt x="84" y="8"/>
                    </a:lnTo>
                    <a:lnTo>
                      <a:pt x="61" y="23"/>
                    </a:lnTo>
                    <a:lnTo>
                      <a:pt x="38" y="38"/>
                    </a:lnTo>
                    <a:lnTo>
                      <a:pt x="23" y="53"/>
                    </a:lnTo>
                    <a:lnTo>
                      <a:pt x="8" y="76"/>
                    </a:lnTo>
                    <a:lnTo>
                      <a:pt x="0" y="91"/>
                    </a:lnTo>
                    <a:lnTo>
                      <a:pt x="0" y="106"/>
                    </a:lnTo>
                  </a:path>
                </a:pathLst>
              </a:custGeom>
              <a:noFill/>
              <a:ln w="12700" cap="rnd" cmpd="sng">
                <a:solidFill>
                  <a:srgbClr val="000000"/>
                </a:solidFill>
                <a:prstDash val="solid"/>
                <a:round/>
                <a:headEnd type="none" w="med" len="med"/>
                <a:tailEnd type="none" w="med" len="med"/>
              </a:ln>
              <a:effectLst/>
            </p:spPr>
            <p:txBody>
              <a:bodyPr/>
              <a:lstStyle/>
              <a:p>
                <a:endParaRPr lang="en-US" dirty="0"/>
              </a:p>
            </p:txBody>
          </p:sp>
          <p:sp>
            <p:nvSpPr>
              <p:cNvPr id="84" name="Oval 164"/>
              <p:cNvSpPr>
                <a:spLocks noChangeArrowheads="1"/>
              </p:cNvSpPr>
              <p:nvPr/>
            </p:nvSpPr>
            <p:spPr bwMode="auto">
              <a:xfrm>
                <a:off x="3852" y="2230"/>
                <a:ext cx="25" cy="31"/>
              </a:xfrm>
              <a:prstGeom prst="ellipse">
                <a:avLst/>
              </a:prstGeom>
              <a:noFill/>
              <a:ln w="12700">
                <a:solidFill>
                  <a:srgbClr val="000000"/>
                </a:solidFill>
                <a:round/>
                <a:headEnd/>
                <a:tailEnd/>
              </a:ln>
              <a:effectLst/>
            </p:spPr>
            <p:txBody>
              <a:bodyPr wrap="none" anchor="ctr"/>
              <a:lstStyle/>
              <a:p>
                <a:endParaRPr lang="en-US" dirty="0"/>
              </a:p>
            </p:txBody>
          </p:sp>
          <p:sp>
            <p:nvSpPr>
              <p:cNvPr id="85" name="Oval 165"/>
              <p:cNvSpPr>
                <a:spLocks noChangeArrowheads="1"/>
              </p:cNvSpPr>
              <p:nvPr/>
            </p:nvSpPr>
            <p:spPr bwMode="auto">
              <a:xfrm>
                <a:off x="4004" y="2444"/>
                <a:ext cx="33" cy="31"/>
              </a:xfrm>
              <a:prstGeom prst="ellipse">
                <a:avLst/>
              </a:prstGeom>
              <a:solidFill>
                <a:schemeClr val="tx2"/>
              </a:solidFill>
              <a:ln w="12700">
                <a:solidFill>
                  <a:srgbClr val="000000"/>
                </a:solidFill>
                <a:round/>
                <a:headEnd/>
                <a:tailEnd/>
              </a:ln>
              <a:effectLst/>
            </p:spPr>
            <p:txBody>
              <a:bodyPr wrap="none" anchor="ctr"/>
              <a:lstStyle/>
              <a:p>
                <a:endParaRPr lang="en-US" dirty="0"/>
              </a:p>
            </p:txBody>
          </p:sp>
          <p:sp>
            <p:nvSpPr>
              <p:cNvPr id="86" name="Arc 166"/>
              <p:cNvSpPr>
                <a:spLocks/>
              </p:cNvSpPr>
              <p:nvPr/>
            </p:nvSpPr>
            <p:spPr bwMode="auto">
              <a:xfrm>
                <a:off x="3959" y="2445"/>
                <a:ext cx="61" cy="19"/>
              </a:xfrm>
              <a:custGeom>
                <a:avLst/>
                <a:gdLst>
                  <a:gd name="G0" fmla="+- 0 0 0"/>
                  <a:gd name="G1" fmla="+- 21600 0 0"/>
                  <a:gd name="G2" fmla="+- 21600 0 0"/>
                  <a:gd name="T0" fmla="*/ 0 w 21579"/>
                  <a:gd name="T1" fmla="*/ 0 h 21600"/>
                  <a:gd name="T2" fmla="*/ 21579 w 21579"/>
                  <a:gd name="T3" fmla="*/ 20641 h 21600"/>
                  <a:gd name="T4" fmla="*/ 0 w 21579"/>
                  <a:gd name="T5" fmla="*/ 21600 h 21600"/>
                </a:gdLst>
                <a:ahLst/>
                <a:cxnLst>
                  <a:cxn ang="0">
                    <a:pos x="T0" y="T1"/>
                  </a:cxn>
                  <a:cxn ang="0">
                    <a:pos x="T2" y="T3"/>
                  </a:cxn>
                  <a:cxn ang="0">
                    <a:pos x="T4" y="T5"/>
                  </a:cxn>
                </a:cxnLst>
                <a:rect l="0" t="0" r="r" b="b"/>
                <a:pathLst>
                  <a:path w="21579" h="21600" fill="none" extrusionOk="0">
                    <a:moveTo>
                      <a:pt x="-1" y="0"/>
                    </a:moveTo>
                    <a:cubicBezTo>
                      <a:pt x="11556" y="0"/>
                      <a:pt x="21065" y="9095"/>
                      <a:pt x="21578" y="20641"/>
                    </a:cubicBezTo>
                  </a:path>
                  <a:path w="21579" h="21600" stroke="0" extrusionOk="0">
                    <a:moveTo>
                      <a:pt x="-1" y="0"/>
                    </a:moveTo>
                    <a:cubicBezTo>
                      <a:pt x="11556" y="0"/>
                      <a:pt x="21065" y="9095"/>
                      <a:pt x="21578" y="20641"/>
                    </a:cubicBezTo>
                    <a:lnTo>
                      <a:pt x="0" y="21600"/>
                    </a:lnTo>
                    <a:close/>
                  </a:path>
                </a:pathLst>
              </a:custGeom>
              <a:noFill/>
              <a:ln w="12700" cap="rnd">
                <a:solidFill>
                  <a:schemeClr val="tx2"/>
                </a:solidFill>
                <a:round/>
                <a:headEnd/>
                <a:tailEnd/>
              </a:ln>
              <a:effectLst/>
            </p:spPr>
            <p:txBody>
              <a:bodyPr/>
              <a:lstStyle/>
              <a:p>
                <a:endParaRPr lang="en-US" dirty="0"/>
              </a:p>
            </p:txBody>
          </p:sp>
          <p:sp>
            <p:nvSpPr>
              <p:cNvPr id="87" name="Arc 167"/>
              <p:cNvSpPr>
                <a:spLocks/>
              </p:cNvSpPr>
              <p:nvPr/>
            </p:nvSpPr>
            <p:spPr bwMode="auto">
              <a:xfrm>
                <a:off x="4323" y="2676"/>
                <a:ext cx="307" cy="180"/>
              </a:xfrm>
              <a:custGeom>
                <a:avLst/>
                <a:gdLst>
                  <a:gd name="G0" fmla="+- 61 0 0"/>
                  <a:gd name="G1" fmla="+- 100 0 0"/>
                  <a:gd name="G2" fmla="+- 21600 0 0"/>
                  <a:gd name="T0" fmla="*/ 21661 w 21661"/>
                  <a:gd name="T1" fmla="*/ 0 h 21700"/>
                  <a:gd name="T2" fmla="*/ 0 w 21661"/>
                  <a:gd name="T3" fmla="*/ 21700 h 21700"/>
                  <a:gd name="T4" fmla="*/ 61 w 21661"/>
                  <a:gd name="T5" fmla="*/ 100 h 21700"/>
                </a:gdLst>
                <a:ahLst/>
                <a:cxnLst>
                  <a:cxn ang="0">
                    <a:pos x="T0" y="T1"/>
                  </a:cxn>
                  <a:cxn ang="0">
                    <a:pos x="T2" y="T3"/>
                  </a:cxn>
                  <a:cxn ang="0">
                    <a:pos x="T4" y="T5"/>
                  </a:cxn>
                </a:cxnLst>
                <a:rect l="0" t="0" r="r" b="b"/>
                <a:pathLst>
                  <a:path w="21661" h="21700" fill="none" extrusionOk="0">
                    <a:moveTo>
                      <a:pt x="21660" y="0"/>
                    </a:moveTo>
                    <a:cubicBezTo>
                      <a:pt x="21660" y="33"/>
                      <a:pt x="21661" y="66"/>
                      <a:pt x="21661" y="100"/>
                    </a:cubicBezTo>
                    <a:cubicBezTo>
                      <a:pt x="21661" y="12029"/>
                      <a:pt x="11990" y="21700"/>
                      <a:pt x="61" y="21700"/>
                    </a:cubicBezTo>
                    <a:cubicBezTo>
                      <a:pt x="40" y="21700"/>
                      <a:pt x="20" y="21699"/>
                      <a:pt x="0" y="21699"/>
                    </a:cubicBezTo>
                  </a:path>
                  <a:path w="21661" h="21700" stroke="0" extrusionOk="0">
                    <a:moveTo>
                      <a:pt x="21660" y="0"/>
                    </a:moveTo>
                    <a:cubicBezTo>
                      <a:pt x="21660" y="33"/>
                      <a:pt x="21661" y="66"/>
                      <a:pt x="21661" y="100"/>
                    </a:cubicBezTo>
                    <a:cubicBezTo>
                      <a:pt x="21661" y="12029"/>
                      <a:pt x="11990" y="21700"/>
                      <a:pt x="61" y="21700"/>
                    </a:cubicBezTo>
                    <a:cubicBezTo>
                      <a:pt x="40" y="21700"/>
                      <a:pt x="20" y="21699"/>
                      <a:pt x="0" y="21699"/>
                    </a:cubicBezTo>
                    <a:lnTo>
                      <a:pt x="61" y="100"/>
                    </a:lnTo>
                    <a:close/>
                  </a:path>
                </a:pathLst>
              </a:custGeom>
              <a:noFill/>
              <a:ln w="12700" cap="rnd">
                <a:solidFill>
                  <a:schemeClr val="tx2"/>
                </a:solidFill>
                <a:round/>
                <a:headEnd/>
                <a:tailEnd/>
              </a:ln>
              <a:effectLst/>
            </p:spPr>
            <p:txBody>
              <a:bodyPr/>
              <a:lstStyle/>
              <a:p>
                <a:endParaRPr lang="en-US" dirty="0"/>
              </a:p>
            </p:txBody>
          </p:sp>
          <p:sp>
            <p:nvSpPr>
              <p:cNvPr id="88" name="Arc 168"/>
              <p:cNvSpPr>
                <a:spLocks/>
              </p:cNvSpPr>
              <p:nvPr/>
            </p:nvSpPr>
            <p:spPr bwMode="auto">
              <a:xfrm>
                <a:off x="4112" y="2770"/>
                <a:ext cx="150" cy="19"/>
              </a:xfrm>
              <a:custGeom>
                <a:avLst/>
                <a:gdLst>
                  <a:gd name="G0" fmla="+- 3232 0 0"/>
                  <a:gd name="G1" fmla="+- 0 0 0"/>
                  <a:gd name="G2" fmla="+- 21600 0 0"/>
                  <a:gd name="T0" fmla="*/ 24832 w 24832"/>
                  <a:gd name="T1" fmla="*/ 0 h 21600"/>
                  <a:gd name="T2" fmla="*/ 0 w 24832"/>
                  <a:gd name="T3" fmla="*/ 21357 h 21600"/>
                  <a:gd name="T4" fmla="*/ 3232 w 24832"/>
                  <a:gd name="T5" fmla="*/ 0 h 21600"/>
                </a:gdLst>
                <a:ahLst/>
                <a:cxnLst>
                  <a:cxn ang="0">
                    <a:pos x="T0" y="T1"/>
                  </a:cxn>
                  <a:cxn ang="0">
                    <a:pos x="T2" y="T3"/>
                  </a:cxn>
                  <a:cxn ang="0">
                    <a:pos x="T4" y="T5"/>
                  </a:cxn>
                </a:cxnLst>
                <a:rect l="0" t="0" r="r" b="b"/>
                <a:pathLst>
                  <a:path w="24832" h="21600" fill="none" extrusionOk="0">
                    <a:moveTo>
                      <a:pt x="24832" y="0"/>
                    </a:moveTo>
                    <a:cubicBezTo>
                      <a:pt x="24832" y="11929"/>
                      <a:pt x="15161" y="21600"/>
                      <a:pt x="3232" y="21600"/>
                    </a:cubicBezTo>
                    <a:cubicBezTo>
                      <a:pt x="2150" y="21600"/>
                      <a:pt x="1069" y="21518"/>
                      <a:pt x="0" y="21356"/>
                    </a:cubicBezTo>
                  </a:path>
                  <a:path w="24832" h="21600" stroke="0" extrusionOk="0">
                    <a:moveTo>
                      <a:pt x="24832" y="0"/>
                    </a:moveTo>
                    <a:cubicBezTo>
                      <a:pt x="24832" y="11929"/>
                      <a:pt x="15161" y="21600"/>
                      <a:pt x="3232" y="21600"/>
                    </a:cubicBezTo>
                    <a:cubicBezTo>
                      <a:pt x="2150" y="21600"/>
                      <a:pt x="1069" y="21518"/>
                      <a:pt x="0" y="21356"/>
                    </a:cubicBezTo>
                    <a:lnTo>
                      <a:pt x="3232" y="0"/>
                    </a:lnTo>
                    <a:close/>
                  </a:path>
                </a:pathLst>
              </a:custGeom>
              <a:noFill/>
              <a:ln w="12700" cap="rnd">
                <a:solidFill>
                  <a:schemeClr val="tx2"/>
                </a:solidFill>
                <a:round/>
                <a:headEnd/>
                <a:tailEnd/>
              </a:ln>
              <a:effectLst/>
            </p:spPr>
            <p:txBody>
              <a:bodyPr/>
              <a:lstStyle/>
              <a:p>
                <a:endParaRPr lang="en-US" dirty="0"/>
              </a:p>
            </p:txBody>
          </p:sp>
          <p:sp>
            <p:nvSpPr>
              <p:cNvPr id="89" name="Line 169"/>
              <p:cNvSpPr>
                <a:spLocks noChangeShapeType="1"/>
              </p:cNvSpPr>
              <p:nvPr/>
            </p:nvSpPr>
            <p:spPr bwMode="auto">
              <a:xfrm flipH="1" flipV="1">
                <a:off x="3979" y="2779"/>
                <a:ext cx="133" cy="10"/>
              </a:xfrm>
              <a:prstGeom prst="line">
                <a:avLst/>
              </a:prstGeom>
              <a:noFill/>
              <a:ln w="12700">
                <a:solidFill>
                  <a:schemeClr val="tx2"/>
                </a:solidFill>
                <a:round/>
                <a:headEnd/>
                <a:tailEnd/>
              </a:ln>
              <a:effectLst/>
            </p:spPr>
            <p:txBody>
              <a:bodyPr/>
              <a:lstStyle/>
              <a:p>
                <a:endParaRPr lang="en-US" dirty="0"/>
              </a:p>
            </p:txBody>
          </p:sp>
        </p:grpSp>
        <p:sp>
          <p:nvSpPr>
            <p:cNvPr id="90" name="Freeform 3"/>
            <p:cNvSpPr>
              <a:spLocks/>
            </p:cNvSpPr>
            <p:nvPr/>
          </p:nvSpPr>
          <p:spPr bwMode="auto">
            <a:xfrm>
              <a:off x="3808369" y="2647230"/>
              <a:ext cx="1439863" cy="155575"/>
            </a:xfrm>
            <a:custGeom>
              <a:avLst/>
              <a:gdLst/>
              <a:ahLst/>
              <a:cxnLst>
                <a:cxn ang="0">
                  <a:pos x="0" y="98"/>
                </a:cxn>
                <a:cxn ang="0">
                  <a:pos x="499" y="7"/>
                </a:cxn>
                <a:cxn ang="0">
                  <a:pos x="907" y="53"/>
                </a:cxn>
              </a:cxnLst>
              <a:rect l="0" t="0" r="r" b="b"/>
              <a:pathLst>
                <a:path w="907" h="98">
                  <a:moveTo>
                    <a:pt x="0" y="98"/>
                  </a:moveTo>
                  <a:cubicBezTo>
                    <a:pt x="174" y="56"/>
                    <a:pt x="348" y="14"/>
                    <a:pt x="499" y="7"/>
                  </a:cubicBezTo>
                  <a:cubicBezTo>
                    <a:pt x="650" y="0"/>
                    <a:pt x="778" y="26"/>
                    <a:pt x="907" y="53"/>
                  </a:cubicBezTo>
                </a:path>
              </a:pathLst>
            </a:custGeom>
            <a:noFill/>
            <a:ln w="76200" cap="flat" cmpd="sng">
              <a:solidFill>
                <a:schemeClr val="tx1"/>
              </a:solidFill>
              <a:prstDash val="solid"/>
              <a:round/>
              <a:headEnd type="none" w="med" len="med"/>
              <a:tailEnd type="triangle" w="med" len="med"/>
            </a:ln>
            <a:effectLst/>
          </p:spPr>
          <p:txBody>
            <a:bodyPr/>
            <a:lstStyle/>
            <a:p>
              <a:endParaRPr lang="en-US" dirty="0"/>
            </a:p>
          </p:txBody>
        </p:sp>
        <p:grpSp>
          <p:nvGrpSpPr>
            <p:cNvPr id="96" name="Group 95"/>
            <p:cNvGrpSpPr/>
            <p:nvPr/>
          </p:nvGrpSpPr>
          <p:grpSpPr>
            <a:xfrm>
              <a:off x="2250882" y="1969367"/>
              <a:ext cx="1157287" cy="1511300"/>
              <a:chOff x="2033588" y="3119438"/>
              <a:chExt cx="1157287" cy="1511300"/>
            </a:xfrm>
          </p:grpSpPr>
          <p:grpSp>
            <p:nvGrpSpPr>
              <p:cNvPr id="5" name="Group 97"/>
              <p:cNvGrpSpPr>
                <a:grpSpLocks/>
              </p:cNvGrpSpPr>
              <p:nvPr/>
            </p:nvGrpSpPr>
            <p:grpSpPr bwMode="auto">
              <a:xfrm>
                <a:off x="2033588" y="3119438"/>
                <a:ext cx="1157287" cy="1511300"/>
                <a:chOff x="1281" y="1965"/>
                <a:chExt cx="729" cy="952"/>
              </a:xfrm>
            </p:grpSpPr>
            <p:sp>
              <p:nvSpPr>
                <p:cNvPr id="6" name="Freeform 9"/>
                <p:cNvSpPr>
                  <a:spLocks/>
                </p:cNvSpPr>
                <p:nvPr/>
              </p:nvSpPr>
              <p:spPr bwMode="auto">
                <a:xfrm>
                  <a:off x="1293" y="2276"/>
                  <a:ext cx="503" cy="636"/>
                </a:xfrm>
                <a:custGeom>
                  <a:avLst/>
                  <a:gdLst/>
                  <a:ahLst/>
                  <a:cxnLst>
                    <a:cxn ang="0">
                      <a:pos x="0" y="0"/>
                    </a:cxn>
                    <a:cxn ang="0">
                      <a:pos x="8" y="411"/>
                    </a:cxn>
                    <a:cxn ang="0">
                      <a:pos x="585" y="768"/>
                    </a:cxn>
                    <a:cxn ang="0">
                      <a:pos x="0" y="0"/>
                    </a:cxn>
                  </a:cxnLst>
                  <a:rect l="0" t="0" r="r" b="b"/>
                  <a:pathLst>
                    <a:path w="586" h="769">
                      <a:moveTo>
                        <a:pt x="0" y="0"/>
                      </a:moveTo>
                      <a:lnTo>
                        <a:pt x="8" y="411"/>
                      </a:lnTo>
                      <a:lnTo>
                        <a:pt x="585" y="768"/>
                      </a:lnTo>
                      <a:lnTo>
                        <a:pt x="0" y="0"/>
                      </a:lnTo>
                    </a:path>
                  </a:pathLst>
                </a:custGeom>
                <a:gradFill rotWithShape="0">
                  <a:gsLst>
                    <a:gs pos="0">
                      <a:srgbClr val="7FFF00"/>
                    </a:gs>
                    <a:gs pos="100000">
                      <a:srgbClr val="7FFF00">
                        <a:gamma/>
                        <a:shade val="69804"/>
                        <a:invGamma/>
                      </a:srgbClr>
                    </a:gs>
                  </a:gsLst>
                  <a:lin ang="5400000" scaled="1"/>
                </a:gradFill>
                <a:ln w="12700" cap="rnd" cmpd="sng">
                  <a:solidFill>
                    <a:srgbClr val="000000"/>
                  </a:solidFill>
                  <a:prstDash val="solid"/>
                  <a:round/>
                  <a:headEnd type="none" w="med" len="med"/>
                  <a:tailEnd type="none" w="med" len="med"/>
                </a:ln>
                <a:effectLst/>
              </p:spPr>
              <p:txBody>
                <a:bodyPr/>
                <a:lstStyle/>
                <a:p>
                  <a:endParaRPr lang="en-US" dirty="0"/>
                </a:p>
              </p:txBody>
            </p:sp>
            <p:sp>
              <p:nvSpPr>
                <p:cNvPr id="7" name="Freeform 10"/>
                <p:cNvSpPr>
                  <a:spLocks/>
                </p:cNvSpPr>
                <p:nvPr/>
              </p:nvSpPr>
              <p:spPr bwMode="auto">
                <a:xfrm>
                  <a:off x="1795" y="2270"/>
                  <a:ext cx="209" cy="635"/>
                </a:xfrm>
                <a:custGeom>
                  <a:avLst/>
                  <a:gdLst/>
                  <a:ahLst/>
                  <a:cxnLst>
                    <a:cxn ang="0">
                      <a:pos x="235" y="0"/>
                    </a:cxn>
                    <a:cxn ang="0">
                      <a:pos x="0" y="767"/>
                    </a:cxn>
                    <a:cxn ang="0">
                      <a:pos x="243" y="418"/>
                    </a:cxn>
                    <a:cxn ang="0">
                      <a:pos x="235" y="0"/>
                    </a:cxn>
                  </a:cxnLst>
                  <a:rect l="0" t="0" r="r" b="b"/>
                  <a:pathLst>
                    <a:path w="244" h="768">
                      <a:moveTo>
                        <a:pt x="235" y="0"/>
                      </a:moveTo>
                      <a:lnTo>
                        <a:pt x="0" y="767"/>
                      </a:lnTo>
                      <a:lnTo>
                        <a:pt x="243" y="418"/>
                      </a:lnTo>
                      <a:lnTo>
                        <a:pt x="235" y="0"/>
                      </a:lnTo>
                    </a:path>
                  </a:pathLst>
                </a:custGeom>
                <a:gradFill rotWithShape="0">
                  <a:gsLst>
                    <a:gs pos="0">
                      <a:srgbClr val="7FFF00"/>
                    </a:gs>
                    <a:gs pos="100000">
                      <a:srgbClr val="7FFF00">
                        <a:gamma/>
                        <a:shade val="40000"/>
                        <a:invGamma/>
                      </a:srgbClr>
                    </a:gs>
                  </a:gsLst>
                  <a:lin ang="5400000" scaled="1"/>
                </a:gradFill>
                <a:ln w="12700" cap="rnd" cmpd="sng">
                  <a:solidFill>
                    <a:srgbClr val="000000"/>
                  </a:solidFill>
                  <a:prstDash val="solid"/>
                  <a:round/>
                  <a:headEnd type="none" w="med" len="med"/>
                  <a:tailEnd type="none" w="med" len="med"/>
                </a:ln>
                <a:effectLst/>
              </p:spPr>
              <p:txBody>
                <a:bodyPr/>
                <a:lstStyle/>
                <a:p>
                  <a:endParaRPr lang="en-US" dirty="0"/>
                </a:p>
              </p:txBody>
            </p:sp>
            <p:sp>
              <p:nvSpPr>
                <p:cNvPr id="8" name="Freeform 11"/>
                <p:cNvSpPr>
                  <a:spLocks/>
                </p:cNvSpPr>
                <p:nvPr/>
              </p:nvSpPr>
              <p:spPr bwMode="auto">
                <a:xfrm>
                  <a:off x="1293" y="2274"/>
                  <a:ext cx="698" cy="631"/>
                </a:xfrm>
                <a:custGeom>
                  <a:avLst/>
                  <a:gdLst/>
                  <a:ahLst/>
                  <a:cxnLst>
                    <a:cxn ang="0">
                      <a:pos x="0" y="0"/>
                    </a:cxn>
                    <a:cxn ang="0">
                      <a:pos x="813" y="0"/>
                    </a:cxn>
                    <a:cxn ang="0">
                      <a:pos x="581" y="763"/>
                    </a:cxn>
                    <a:cxn ang="0">
                      <a:pos x="0" y="0"/>
                    </a:cxn>
                  </a:cxnLst>
                  <a:rect l="0" t="0" r="r" b="b"/>
                  <a:pathLst>
                    <a:path w="814" h="764">
                      <a:moveTo>
                        <a:pt x="0" y="0"/>
                      </a:moveTo>
                      <a:lnTo>
                        <a:pt x="813" y="0"/>
                      </a:lnTo>
                      <a:lnTo>
                        <a:pt x="581" y="763"/>
                      </a:lnTo>
                      <a:lnTo>
                        <a:pt x="0" y="0"/>
                      </a:lnTo>
                    </a:path>
                  </a:pathLst>
                </a:custGeom>
                <a:gradFill rotWithShape="0">
                  <a:gsLst>
                    <a:gs pos="0">
                      <a:srgbClr val="7FFF00"/>
                    </a:gs>
                    <a:gs pos="100000">
                      <a:srgbClr val="7FFF00">
                        <a:gamma/>
                        <a:shade val="60000"/>
                        <a:invGamma/>
                      </a:srgbClr>
                    </a:gs>
                  </a:gsLst>
                  <a:lin ang="5400000" scaled="1"/>
                </a:gradFill>
                <a:ln w="25400" cap="rnd" cmpd="sng">
                  <a:noFill/>
                  <a:prstDash val="solid"/>
                  <a:round/>
                  <a:headEnd type="none" w="med" len="med"/>
                  <a:tailEnd type="none" w="med" len="med"/>
                </a:ln>
                <a:effectLst/>
              </p:spPr>
              <p:txBody>
                <a:bodyPr/>
                <a:lstStyle/>
                <a:p>
                  <a:endParaRPr lang="en-US" dirty="0"/>
                </a:p>
              </p:txBody>
            </p:sp>
            <p:sp>
              <p:nvSpPr>
                <p:cNvPr id="9" name="Line 12"/>
                <p:cNvSpPr>
                  <a:spLocks noChangeShapeType="1"/>
                </p:cNvSpPr>
                <p:nvPr/>
              </p:nvSpPr>
              <p:spPr bwMode="auto">
                <a:xfrm>
                  <a:off x="1482" y="2000"/>
                  <a:ext cx="14" cy="12"/>
                </a:xfrm>
                <a:prstGeom prst="line">
                  <a:avLst/>
                </a:prstGeom>
                <a:noFill/>
                <a:ln w="12700">
                  <a:solidFill>
                    <a:srgbClr val="000000"/>
                  </a:solidFill>
                  <a:round/>
                  <a:headEnd/>
                  <a:tailEnd/>
                </a:ln>
                <a:effectLst/>
              </p:spPr>
              <p:txBody>
                <a:bodyPr/>
                <a:lstStyle/>
                <a:p>
                  <a:endParaRPr lang="en-US" dirty="0"/>
                </a:p>
              </p:txBody>
            </p:sp>
            <p:sp>
              <p:nvSpPr>
                <p:cNvPr id="10" name="Line 13"/>
                <p:cNvSpPr>
                  <a:spLocks noChangeShapeType="1"/>
                </p:cNvSpPr>
                <p:nvPr/>
              </p:nvSpPr>
              <p:spPr bwMode="auto">
                <a:xfrm>
                  <a:off x="2000" y="2270"/>
                  <a:ext cx="0" cy="6"/>
                </a:xfrm>
                <a:prstGeom prst="line">
                  <a:avLst/>
                </a:prstGeom>
                <a:noFill/>
                <a:ln w="12700">
                  <a:solidFill>
                    <a:srgbClr val="000000"/>
                  </a:solidFill>
                  <a:round/>
                  <a:headEnd/>
                  <a:tailEnd/>
                </a:ln>
                <a:effectLst/>
              </p:spPr>
              <p:txBody>
                <a:bodyPr/>
                <a:lstStyle/>
                <a:p>
                  <a:endParaRPr lang="en-US" dirty="0"/>
                </a:p>
              </p:txBody>
            </p:sp>
            <p:sp>
              <p:nvSpPr>
                <p:cNvPr id="11" name="Freeform 14"/>
                <p:cNvSpPr>
                  <a:spLocks/>
                </p:cNvSpPr>
                <p:nvPr/>
              </p:nvSpPr>
              <p:spPr bwMode="auto">
                <a:xfrm>
                  <a:off x="1293" y="1975"/>
                  <a:ext cx="698" cy="302"/>
                </a:xfrm>
                <a:custGeom>
                  <a:avLst/>
                  <a:gdLst/>
                  <a:ahLst/>
                  <a:cxnLst>
                    <a:cxn ang="0">
                      <a:pos x="236" y="0"/>
                    </a:cxn>
                    <a:cxn ang="0">
                      <a:pos x="813" y="364"/>
                    </a:cxn>
                    <a:cxn ang="0">
                      <a:pos x="0" y="364"/>
                    </a:cxn>
                    <a:cxn ang="0">
                      <a:pos x="236" y="0"/>
                    </a:cxn>
                  </a:cxnLst>
                  <a:rect l="0" t="0" r="r" b="b"/>
                  <a:pathLst>
                    <a:path w="814" h="365">
                      <a:moveTo>
                        <a:pt x="236" y="0"/>
                      </a:moveTo>
                      <a:lnTo>
                        <a:pt x="813" y="364"/>
                      </a:lnTo>
                      <a:lnTo>
                        <a:pt x="0" y="364"/>
                      </a:lnTo>
                      <a:lnTo>
                        <a:pt x="236" y="0"/>
                      </a:lnTo>
                    </a:path>
                  </a:pathLst>
                </a:custGeom>
                <a:solidFill>
                  <a:srgbClr val="99FF33"/>
                </a:solidFill>
                <a:ln w="12700" cap="rnd" cmpd="sng">
                  <a:solidFill>
                    <a:srgbClr val="000000"/>
                  </a:solidFill>
                  <a:prstDash val="solid"/>
                  <a:round/>
                  <a:headEnd type="none" w="med" len="med"/>
                  <a:tailEnd type="none" w="med" len="med"/>
                </a:ln>
                <a:effectLst/>
              </p:spPr>
              <p:txBody>
                <a:bodyPr/>
                <a:lstStyle/>
                <a:p>
                  <a:endParaRPr lang="en-US" dirty="0"/>
                </a:p>
              </p:txBody>
            </p:sp>
            <p:sp>
              <p:nvSpPr>
                <p:cNvPr id="12" name="Line 15"/>
                <p:cNvSpPr>
                  <a:spLocks noChangeShapeType="1"/>
                </p:cNvSpPr>
                <p:nvPr/>
              </p:nvSpPr>
              <p:spPr bwMode="auto">
                <a:xfrm>
                  <a:off x="1362" y="2361"/>
                  <a:ext cx="261" cy="334"/>
                </a:xfrm>
                <a:prstGeom prst="line">
                  <a:avLst/>
                </a:prstGeom>
                <a:noFill/>
                <a:ln w="12700">
                  <a:solidFill>
                    <a:schemeClr val="tx2"/>
                  </a:solidFill>
                  <a:round/>
                  <a:headEnd/>
                  <a:tailEnd/>
                </a:ln>
                <a:effectLst/>
              </p:spPr>
              <p:txBody>
                <a:bodyPr/>
                <a:lstStyle/>
                <a:p>
                  <a:endParaRPr lang="en-US" dirty="0"/>
                </a:p>
              </p:txBody>
            </p:sp>
            <p:sp>
              <p:nvSpPr>
                <p:cNvPr id="13" name="Line 16"/>
                <p:cNvSpPr>
                  <a:spLocks noChangeShapeType="1"/>
                </p:cNvSpPr>
                <p:nvPr/>
              </p:nvSpPr>
              <p:spPr bwMode="auto">
                <a:xfrm flipH="1">
                  <a:off x="1863" y="2373"/>
                  <a:ext cx="102" cy="316"/>
                </a:xfrm>
                <a:prstGeom prst="line">
                  <a:avLst/>
                </a:prstGeom>
                <a:noFill/>
                <a:ln w="12700">
                  <a:solidFill>
                    <a:schemeClr val="tx2"/>
                  </a:solidFill>
                  <a:round/>
                  <a:headEnd/>
                  <a:tailEnd/>
                </a:ln>
                <a:effectLst/>
              </p:spPr>
              <p:txBody>
                <a:bodyPr/>
                <a:lstStyle/>
                <a:p>
                  <a:endParaRPr lang="en-US" dirty="0"/>
                </a:p>
              </p:txBody>
            </p:sp>
            <p:sp>
              <p:nvSpPr>
                <p:cNvPr id="14" name="Oval 17"/>
                <p:cNvSpPr>
                  <a:spLocks noChangeArrowheads="1"/>
                </p:cNvSpPr>
                <p:nvPr/>
              </p:nvSpPr>
              <p:spPr bwMode="auto">
                <a:xfrm>
                  <a:off x="1479" y="1965"/>
                  <a:ext cx="29" cy="28"/>
                </a:xfrm>
                <a:prstGeom prst="ellipse">
                  <a:avLst/>
                </a:prstGeom>
                <a:solidFill>
                  <a:schemeClr val="tx2"/>
                </a:solidFill>
                <a:ln w="12700">
                  <a:solidFill>
                    <a:schemeClr val="tx2"/>
                  </a:solidFill>
                  <a:round/>
                  <a:headEnd/>
                  <a:tailEnd/>
                </a:ln>
                <a:effectLst/>
              </p:spPr>
              <p:txBody>
                <a:bodyPr wrap="none" anchor="ctr"/>
                <a:lstStyle/>
                <a:p>
                  <a:endParaRPr lang="en-US" dirty="0"/>
                </a:p>
              </p:txBody>
            </p:sp>
            <p:sp>
              <p:nvSpPr>
                <p:cNvPr id="15" name="Oval 18"/>
                <p:cNvSpPr>
                  <a:spLocks noChangeArrowheads="1"/>
                </p:cNvSpPr>
                <p:nvPr/>
              </p:nvSpPr>
              <p:spPr bwMode="auto">
                <a:xfrm>
                  <a:off x="1281" y="2261"/>
                  <a:ext cx="35" cy="34"/>
                </a:xfrm>
                <a:prstGeom prst="ellipse">
                  <a:avLst/>
                </a:prstGeom>
                <a:solidFill>
                  <a:schemeClr val="tx2"/>
                </a:solidFill>
                <a:ln w="12700">
                  <a:solidFill>
                    <a:schemeClr val="tx2"/>
                  </a:solidFill>
                  <a:round/>
                  <a:headEnd/>
                  <a:tailEnd/>
                </a:ln>
                <a:effectLst/>
              </p:spPr>
              <p:txBody>
                <a:bodyPr wrap="none" anchor="ctr"/>
                <a:lstStyle/>
                <a:p>
                  <a:endParaRPr lang="en-US" dirty="0"/>
                </a:p>
              </p:txBody>
            </p:sp>
            <p:sp>
              <p:nvSpPr>
                <p:cNvPr id="16" name="Oval 19"/>
                <p:cNvSpPr>
                  <a:spLocks noChangeArrowheads="1"/>
                </p:cNvSpPr>
                <p:nvPr/>
              </p:nvSpPr>
              <p:spPr bwMode="auto">
                <a:xfrm>
                  <a:off x="1980" y="2267"/>
                  <a:ext cx="23" cy="28"/>
                </a:xfrm>
                <a:prstGeom prst="ellipse">
                  <a:avLst/>
                </a:prstGeom>
                <a:solidFill>
                  <a:schemeClr val="tx2"/>
                </a:solidFill>
                <a:ln w="12700">
                  <a:solidFill>
                    <a:schemeClr val="tx2"/>
                  </a:solidFill>
                  <a:round/>
                  <a:headEnd/>
                  <a:tailEnd/>
                </a:ln>
                <a:effectLst/>
              </p:spPr>
              <p:txBody>
                <a:bodyPr wrap="none" anchor="ctr"/>
                <a:lstStyle/>
                <a:p>
                  <a:endParaRPr lang="en-US" dirty="0"/>
                </a:p>
              </p:txBody>
            </p:sp>
            <p:sp>
              <p:nvSpPr>
                <p:cNvPr id="17" name="Oval 20"/>
                <p:cNvSpPr>
                  <a:spLocks noChangeArrowheads="1"/>
                </p:cNvSpPr>
                <p:nvPr/>
              </p:nvSpPr>
              <p:spPr bwMode="auto">
                <a:xfrm>
                  <a:off x="1769" y="2883"/>
                  <a:ext cx="35" cy="34"/>
                </a:xfrm>
                <a:prstGeom prst="ellipse">
                  <a:avLst/>
                </a:prstGeom>
                <a:solidFill>
                  <a:schemeClr val="tx2"/>
                </a:solidFill>
                <a:ln w="12700">
                  <a:solidFill>
                    <a:schemeClr val="tx2"/>
                  </a:solidFill>
                  <a:round/>
                  <a:headEnd/>
                  <a:tailEnd/>
                </a:ln>
                <a:effectLst/>
              </p:spPr>
              <p:txBody>
                <a:bodyPr wrap="none" anchor="ctr"/>
                <a:lstStyle/>
                <a:p>
                  <a:endParaRPr lang="en-US" dirty="0"/>
                </a:p>
              </p:txBody>
            </p:sp>
            <p:sp>
              <p:nvSpPr>
                <p:cNvPr id="18" name="Oval 21"/>
                <p:cNvSpPr>
                  <a:spLocks noChangeArrowheads="1"/>
                </p:cNvSpPr>
                <p:nvPr/>
              </p:nvSpPr>
              <p:spPr bwMode="auto">
                <a:xfrm>
                  <a:off x="1986" y="2594"/>
                  <a:ext cx="24" cy="28"/>
                </a:xfrm>
                <a:prstGeom prst="ellipse">
                  <a:avLst/>
                </a:prstGeom>
                <a:solidFill>
                  <a:schemeClr val="tx2"/>
                </a:solidFill>
                <a:ln w="12700">
                  <a:solidFill>
                    <a:schemeClr val="tx2"/>
                  </a:solidFill>
                  <a:round/>
                  <a:headEnd/>
                  <a:tailEnd/>
                </a:ln>
                <a:effectLst/>
              </p:spPr>
              <p:txBody>
                <a:bodyPr wrap="none" anchor="ctr"/>
                <a:lstStyle/>
                <a:p>
                  <a:endParaRPr lang="en-US" dirty="0"/>
                </a:p>
              </p:txBody>
            </p:sp>
            <p:sp>
              <p:nvSpPr>
                <p:cNvPr id="19" name="Oval 22"/>
                <p:cNvSpPr>
                  <a:spLocks noChangeArrowheads="1"/>
                </p:cNvSpPr>
                <p:nvPr/>
              </p:nvSpPr>
              <p:spPr bwMode="auto">
                <a:xfrm>
                  <a:off x="1288" y="2604"/>
                  <a:ext cx="25" cy="33"/>
                </a:xfrm>
                <a:prstGeom prst="ellipse">
                  <a:avLst/>
                </a:prstGeom>
                <a:solidFill>
                  <a:schemeClr val="tx2"/>
                </a:solidFill>
                <a:ln w="12700">
                  <a:solidFill>
                    <a:schemeClr val="tx2"/>
                  </a:solidFill>
                  <a:round/>
                  <a:headEnd/>
                  <a:tailEnd/>
                </a:ln>
                <a:effectLst/>
              </p:spPr>
              <p:txBody>
                <a:bodyPr wrap="none" anchor="ctr"/>
                <a:lstStyle/>
                <a:p>
                  <a:endParaRPr lang="en-US" dirty="0"/>
                </a:p>
              </p:txBody>
            </p:sp>
          </p:grpSp>
          <p:sp>
            <p:nvSpPr>
              <p:cNvPr id="91" name="Freeform 96"/>
              <p:cNvSpPr>
                <a:spLocks/>
              </p:cNvSpPr>
              <p:nvPr/>
            </p:nvSpPr>
            <p:spPr bwMode="auto">
              <a:xfrm>
                <a:off x="2044700" y="3127375"/>
                <a:ext cx="1108075" cy="479425"/>
              </a:xfrm>
              <a:custGeom>
                <a:avLst/>
                <a:gdLst/>
                <a:ahLst/>
                <a:cxnLst>
                  <a:cxn ang="0">
                    <a:pos x="236" y="0"/>
                  </a:cxn>
                  <a:cxn ang="0">
                    <a:pos x="813" y="364"/>
                  </a:cxn>
                  <a:cxn ang="0">
                    <a:pos x="0" y="364"/>
                  </a:cxn>
                  <a:cxn ang="0">
                    <a:pos x="236" y="0"/>
                  </a:cxn>
                </a:cxnLst>
                <a:rect l="0" t="0" r="r" b="b"/>
                <a:pathLst>
                  <a:path w="814" h="365">
                    <a:moveTo>
                      <a:pt x="236" y="0"/>
                    </a:moveTo>
                    <a:lnTo>
                      <a:pt x="813" y="364"/>
                    </a:lnTo>
                    <a:lnTo>
                      <a:pt x="0" y="364"/>
                    </a:lnTo>
                    <a:lnTo>
                      <a:pt x="236" y="0"/>
                    </a:lnTo>
                  </a:path>
                </a:pathLst>
              </a:custGeom>
              <a:solidFill>
                <a:srgbClr val="FAFD00"/>
              </a:solidFill>
              <a:ln w="12700" cap="rnd" cmpd="sng">
                <a:solidFill>
                  <a:srgbClr val="000000"/>
                </a:solidFill>
                <a:prstDash val="solid"/>
                <a:round/>
                <a:headEnd type="none" w="med" len="med"/>
                <a:tailEnd type="none" w="med" len="med"/>
              </a:ln>
              <a:effectLst/>
            </p:spPr>
            <p:txBody>
              <a:bodyPr/>
              <a:lstStyle/>
              <a:p>
                <a:endParaRPr lang="en-US" dirty="0"/>
              </a:p>
            </p:txBody>
          </p:sp>
        </p:grpSp>
        <p:sp>
          <p:nvSpPr>
            <p:cNvPr id="97" name="TextBox 96"/>
            <p:cNvSpPr txBox="1"/>
            <p:nvPr/>
          </p:nvSpPr>
          <p:spPr>
            <a:xfrm>
              <a:off x="4208731" y="1960775"/>
              <a:ext cx="458779" cy="584775"/>
            </a:xfrm>
            <a:prstGeom prst="rect">
              <a:avLst/>
            </a:prstGeom>
            <a:noFill/>
          </p:spPr>
          <p:txBody>
            <a:bodyPr wrap="none" rtlCol="0">
              <a:spAutoFit/>
            </a:bodyPr>
            <a:lstStyle/>
            <a:p>
              <a:r>
                <a:rPr lang="en-US" sz="3200" dirty="0" smtClean="0">
                  <a:solidFill>
                    <a:schemeClr val="tx1"/>
                  </a:solidFill>
                  <a:latin typeface="cmmi10"/>
                  <a:cs typeface="Arial" pitchFamily="34" charset="0"/>
                </a:rPr>
                <a:t>©</a:t>
              </a:r>
              <a:endParaRPr lang="en-US" sz="3200" dirty="0">
                <a:solidFill>
                  <a:schemeClr val="tx1"/>
                </a:solidFill>
                <a:latin typeface="cmmi10"/>
                <a:cs typeface="Arial" pitchFamily="34" charset="0"/>
              </a:endParaRPr>
            </a:p>
          </p:txBody>
        </p:sp>
        <p:sp>
          <p:nvSpPr>
            <p:cNvPr id="100" name="TextBox 99"/>
            <p:cNvSpPr txBox="1"/>
            <p:nvPr/>
          </p:nvSpPr>
          <p:spPr>
            <a:xfrm>
              <a:off x="1312219" y="2443458"/>
              <a:ext cx="511679" cy="584775"/>
            </a:xfrm>
            <a:prstGeom prst="rect">
              <a:avLst/>
            </a:prstGeom>
            <a:noFill/>
          </p:spPr>
          <p:txBody>
            <a:bodyPr wrap="none" rtlCol="0">
              <a:spAutoFit/>
            </a:bodyPr>
            <a:lstStyle/>
            <a:p>
              <a:r>
                <a:rPr lang="en-US" sz="3200" dirty="0" smtClean="0">
                  <a:solidFill>
                    <a:schemeClr val="tx1"/>
                  </a:solidFill>
                  <a:latin typeface="cmsy10"/>
                  <a:cs typeface="Arial" pitchFamily="34" charset="0"/>
                </a:rPr>
                <a:t>A</a:t>
              </a:r>
              <a:endParaRPr lang="en-US" sz="3200" dirty="0">
                <a:solidFill>
                  <a:schemeClr val="tx1"/>
                </a:solidFill>
                <a:latin typeface="cmsy10"/>
                <a:cs typeface="Arial" pitchFamily="34" charset="0"/>
              </a:endParaRPr>
            </a:p>
          </p:txBody>
        </p:sp>
        <p:sp>
          <p:nvSpPr>
            <p:cNvPr id="101" name="TextBox 100"/>
            <p:cNvSpPr txBox="1"/>
            <p:nvPr/>
          </p:nvSpPr>
          <p:spPr>
            <a:xfrm>
              <a:off x="7793513" y="2443458"/>
              <a:ext cx="453970" cy="584775"/>
            </a:xfrm>
            <a:prstGeom prst="rect">
              <a:avLst/>
            </a:prstGeom>
            <a:noFill/>
          </p:spPr>
          <p:txBody>
            <a:bodyPr wrap="none" rtlCol="0">
              <a:spAutoFit/>
            </a:bodyPr>
            <a:lstStyle/>
            <a:p>
              <a:r>
                <a:rPr lang="en-US" sz="3200" dirty="0" smtClean="0">
                  <a:solidFill>
                    <a:schemeClr val="tx1"/>
                  </a:solidFill>
                  <a:latin typeface="cmsy10"/>
                  <a:cs typeface="Arial" pitchFamily="34" charset="0"/>
                </a:rPr>
                <a:t>B</a:t>
              </a:r>
              <a:endParaRPr lang="en-US" sz="3200" dirty="0">
                <a:solidFill>
                  <a:schemeClr val="tx1"/>
                </a:solidFill>
                <a:latin typeface="cmsy10"/>
                <a:cs typeface="Arial" pitchFamily="34" charset="0"/>
              </a:endParaRPr>
            </a:p>
          </p:txBody>
        </p:sp>
      </p:grpSp>
      <p:sp>
        <p:nvSpPr>
          <p:cNvPr id="99" name="Text Box 122"/>
          <p:cNvSpPr txBox="1">
            <a:spLocks noChangeArrowheads="1"/>
          </p:cNvSpPr>
          <p:nvPr/>
        </p:nvSpPr>
        <p:spPr bwMode="auto">
          <a:xfrm>
            <a:off x="722835" y="4082204"/>
            <a:ext cx="3371437" cy="646331"/>
          </a:xfrm>
          <a:prstGeom prst="rect">
            <a:avLst/>
          </a:prstGeom>
          <a:solidFill>
            <a:schemeClr val="bg1">
              <a:alpha val="89999"/>
            </a:schemeClr>
          </a:solidFill>
          <a:ln w="38100" algn="ctr">
            <a:solidFill>
              <a:schemeClr val="accent6"/>
            </a:solidFill>
            <a:miter lim="800000"/>
            <a:headEnd/>
            <a:tailEnd/>
          </a:ln>
          <a:effectLst>
            <a:outerShdw blurRad="50800" dist="38100" dir="2700000" algn="tl" rotWithShape="0">
              <a:prstClr val="black">
                <a:alpha val="40000"/>
              </a:prstClr>
            </a:outerShdw>
          </a:effectLst>
        </p:spPr>
        <p:txBody>
          <a:bodyPr wrap="none">
            <a:spAutoFit/>
          </a:bodyPr>
          <a:lstStyle/>
          <a:p>
            <a:r>
              <a:rPr lang="en-US" sz="3600" dirty="0" smtClean="0">
                <a:latin typeface="Arial" pitchFamily="34" charset="0"/>
                <a:cs typeface="Arial" pitchFamily="34" charset="0"/>
              </a:rPr>
              <a:t>for each </a:t>
            </a:r>
            <a:r>
              <a:rPr lang="en-US" sz="3600" dirty="0" smtClean="0">
                <a:solidFill>
                  <a:schemeClr val="tx1"/>
                </a:solidFill>
                <a:latin typeface="cmmi10"/>
                <a:cs typeface="Arial" pitchFamily="34" charset="0"/>
              </a:rPr>
              <a:t>¿</a:t>
            </a:r>
            <a:r>
              <a:rPr lang="en-US" sz="3600" dirty="0" smtClean="0">
                <a:latin typeface="Arial" pitchFamily="34" charset="0"/>
                <a:cs typeface="Arial" pitchFamily="34" charset="0"/>
              </a:rPr>
              <a:t> </a:t>
            </a:r>
            <a:r>
              <a:rPr lang="en-US" sz="3600" dirty="0" smtClean="0">
                <a:latin typeface="cmsy10"/>
                <a:cs typeface="Arial" pitchFamily="34" charset="0"/>
              </a:rPr>
              <a:t>2</a:t>
            </a:r>
            <a:r>
              <a:rPr lang="en-US" sz="3600" dirty="0" smtClean="0">
                <a:latin typeface="Arial" pitchFamily="34" charset="0"/>
                <a:cs typeface="Arial" pitchFamily="34" charset="0"/>
              </a:rPr>
              <a:t> </a:t>
            </a:r>
            <a:r>
              <a:rPr lang="en-US" sz="3600" dirty="0" smtClean="0">
                <a:solidFill>
                  <a:schemeClr val="tx1"/>
                </a:solidFill>
                <a:latin typeface="cmsy10"/>
                <a:cs typeface="Arial" pitchFamily="34" charset="0"/>
              </a:rPr>
              <a:t>B</a:t>
            </a:r>
            <a:r>
              <a:rPr lang="en-US" sz="3600" dirty="0" smtClean="0">
                <a:latin typeface="Arial" pitchFamily="34" charset="0"/>
                <a:cs typeface="Arial" pitchFamily="34" charset="0"/>
              </a:rPr>
              <a:t>, </a:t>
            </a:r>
            <a:endParaRPr lang="en-US" sz="3600" dirty="0" smtClean="0">
              <a:solidFill>
                <a:schemeClr val="tx1"/>
              </a:solidFill>
              <a:latin typeface="cmmi10"/>
              <a:cs typeface="Arial" pitchFamily="34" charset="0"/>
            </a:endParaRPr>
          </a:p>
        </p:txBody>
      </p:sp>
      <p:sp>
        <p:nvSpPr>
          <p:cNvPr id="98" name="Text Box 122"/>
          <p:cNvSpPr txBox="1">
            <a:spLocks noChangeArrowheads="1"/>
          </p:cNvSpPr>
          <p:nvPr/>
        </p:nvSpPr>
        <p:spPr bwMode="auto">
          <a:xfrm>
            <a:off x="54577" y="4588155"/>
            <a:ext cx="9034846" cy="646331"/>
          </a:xfrm>
          <a:prstGeom prst="rect">
            <a:avLst/>
          </a:prstGeom>
          <a:solidFill>
            <a:schemeClr val="bg1">
              <a:alpha val="89999"/>
            </a:schemeClr>
          </a:solidFill>
          <a:ln w="38100" algn="ctr">
            <a:solidFill>
              <a:schemeClr val="accent6"/>
            </a:solidFill>
            <a:miter lim="800000"/>
            <a:headEnd/>
            <a:tailEnd/>
          </a:ln>
          <a:effectLst>
            <a:outerShdw blurRad="50800" dist="38100" dir="2700000" algn="tl" rotWithShape="0">
              <a:prstClr val="black">
                <a:alpha val="40000"/>
              </a:prstClr>
            </a:outerShdw>
          </a:effectLst>
        </p:spPr>
        <p:txBody>
          <a:bodyPr wrap="none">
            <a:spAutoFit/>
          </a:bodyPr>
          <a:lstStyle/>
          <a:p>
            <a:r>
              <a:rPr lang="en-US" sz="3600" dirty="0" smtClean="0">
                <a:latin typeface="cmsy10"/>
                <a:cs typeface="Arial" pitchFamily="34" charset="0"/>
              </a:rPr>
              <a:t>9</a:t>
            </a:r>
            <a:r>
              <a:rPr lang="en-US" sz="3600" dirty="0" smtClean="0">
                <a:latin typeface="Arial" pitchFamily="34" charset="0"/>
                <a:cs typeface="Arial" pitchFamily="34" charset="0"/>
              </a:rPr>
              <a:t> unique smallest </a:t>
            </a:r>
            <a:r>
              <a:rPr lang="en-US" sz="3600" dirty="0" smtClean="0">
                <a:solidFill>
                  <a:schemeClr val="tx1"/>
                </a:solidFill>
                <a:latin typeface="cmmi10"/>
                <a:cs typeface="Arial" pitchFamily="34" charset="0"/>
              </a:rPr>
              <a:t>¾</a:t>
            </a:r>
            <a:r>
              <a:rPr lang="en-US" sz="3600" dirty="0" smtClean="0">
                <a:latin typeface="Arial" pitchFamily="34" charset="0"/>
                <a:cs typeface="Arial" pitchFamily="34" charset="0"/>
              </a:rPr>
              <a:t> </a:t>
            </a:r>
            <a:r>
              <a:rPr lang="en-US" sz="3600" dirty="0" smtClean="0">
                <a:latin typeface="cmsy10"/>
                <a:cs typeface="Arial" pitchFamily="34" charset="0"/>
              </a:rPr>
              <a:t>2</a:t>
            </a:r>
            <a:r>
              <a:rPr lang="en-US" sz="3600" dirty="0" smtClean="0">
                <a:latin typeface="Arial" pitchFamily="34" charset="0"/>
                <a:cs typeface="Arial" pitchFamily="34" charset="0"/>
              </a:rPr>
              <a:t> </a:t>
            </a:r>
            <a:r>
              <a:rPr lang="en-US" sz="3600" dirty="0" smtClean="0">
                <a:solidFill>
                  <a:schemeClr val="tx1"/>
                </a:solidFill>
                <a:latin typeface="cmsy10"/>
                <a:cs typeface="Arial" pitchFamily="34" charset="0"/>
              </a:rPr>
              <a:t>A </a:t>
            </a:r>
            <a:r>
              <a:rPr lang="en-US" sz="3600" dirty="0" smtClean="0">
                <a:latin typeface="Arial" pitchFamily="34" charset="0"/>
                <a:cs typeface="Arial" pitchFamily="34" charset="0"/>
              </a:rPr>
              <a:t>such </a:t>
            </a:r>
            <a:r>
              <a:rPr lang="en-US" sz="3600" dirty="0">
                <a:latin typeface="Arial" pitchFamily="34" charset="0"/>
                <a:cs typeface="Arial" pitchFamily="34" charset="0"/>
              </a:rPr>
              <a:t>that </a:t>
            </a:r>
            <a:r>
              <a:rPr lang="en-US" sz="3600" dirty="0">
                <a:solidFill>
                  <a:schemeClr val="tx1"/>
                </a:solidFill>
                <a:latin typeface="cmmi10"/>
                <a:cs typeface="Arial" pitchFamily="34" charset="0"/>
              </a:rPr>
              <a:t>¿</a:t>
            </a:r>
            <a:r>
              <a:rPr lang="en-US" sz="3600" dirty="0">
                <a:latin typeface="Arial" pitchFamily="34" charset="0"/>
                <a:cs typeface="Arial" pitchFamily="34" charset="0"/>
              </a:rPr>
              <a:t> </a:t>
            </a:r>
            <a:r>
              <a:rPr lang="en-US" sz="3600" dirty="0">
                <a:latin typeface="cmsy10"/>
                <a:cs typeface="Arial" pitchFamily="34" charset="0"/>
              </a:rPr>
              <a:t>2</a:t>
            </a:r>
            <a:r>
              <a:rPr lang="en-US" sz="3600" dirty="0">
                <a:latin typeface="Arial" pitchFamily="34" charset="0"/>
                <a:cs typeface="Arial" pitchFamily="34" charset="0"/>
              </a:rPr>
              <a:t> </a:t>
            </a:r>
            <a:r>
              <a:rPr lang="en-US" sz="3600" dirty="0" smtClean="0">
                <a:solidFill>
                  <a:schemeClr val="tx1"/>
                </a:solidFill>
                <a:latin typeface="cmmi10"/>
                <a:cs typeface="Arial" pitchFamily="34" charset="0"/>
              </a:rPr>
              <a:t>©</a:t>
            </a:r>
            <a:r>
              <a:rPr lang="en-US" sz="3600" dirty="0" smtClean="0">
                <a:solidFill>
                  <a:schemeClr val="tx1"/>
                </a:solidFill>
                <a:latin typeface="Arial" pitchFamily="34" charset="0"/>
                <a:cs typeface="Arial" pitchFamily="34" charset="0"/>
              </a:rPr>
              <a:t>(</a:t>
            </a:r>
            <a:r>
              <a:rPr lang="en-US" sz="3600" dirty="0" smtClean="0">
                <a:solidFill>
                  <a:schemeClr val="tx1"/>
                </a:solidFill>
                <a:latin typeface="cmmi10"/>
                <a:cs typeface="Arial" pitchFamily="34" charset="0"/>
              </a:rPr>
              <a:t>¾</a:t>
            </a:r>
            <a:r>
              <a:rPr lang="en-US" sz="3600" dirty="0" smtClean="0">
                <a:solidFill>
                  <a:schemeClr val="tx1"/>
                </a:solidFill>
                <a:latin typeface="Arial" pitchFamily="34" charset="0"/>
                <a:cs typeface="Arial" pitchFamily="34" charset="0"/>
              </a:rPr>
              <a:t>)</a:t>
            </a:r>
            <a:r>
              <a:rPr lang="en-US" sz="3600" dirty="0" smtClean="0">
                <a:latin typeface="Arial" pitchFamily="34" charset="0"/>
                <a:cs typeface="Arial" pitchFamily="34" charset="0"/>
              </a:rPr>
              <a:t>.</a:t>
            </a:r>
            <a:endParaRPr lang="en-US" sz="3600" dirty="0">
              <a:solidFill>
                <a:schemeClr val="tx1"/>
              </a:solidFill>
              <a:latin typeface="cmmi10"/>
              <a:cs typeface="Arial" pitchFamily="34" charset="0"/>
            </a:endParaRPr>
          </a:p>
        </p:txBody>
      </p:sp>
    </p:spTree>
    <p:extLst>
      <p:ext uri="{BB962C8B-B14F-4D97-AF65-F5344CB8AC3E}">
        <p14:creationId xmlns:p14="http://schemas.microsoft.com/office/powerpoint/2010/main" val="362305277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Text Box 122"/>
          <p:cNvSpPr txBox="1">
            <a:spLocks noChangeArrowheads="1"/>
          </p:cNvSpPr>
          <p:nvPr/>
        </p:nvSpPr>
        <p:spPr bwMode="auto">
          <a:xfrm>
            <a:off x="293348" y="3453679"/>
            <a:ext cx="5123518" cy="707886"/>
          </a:xfrm>
          <a:prstGeom prst="rect">
            <a:avLst/>
          </a:prstGeom>
          <a:solidFill>
            <a:schemeClr val="bg1">
              <a:alpha val="89999"/>
            </a:schemeClr>
          </a:solidFill>
          <a:ln w="38100" algn="ctr">
            <a:solidFill>
              <a:schemeClr val="tx1"/>
            </a:solidFill>
            <a:miter lim="800000"/>
            <a:headEnd/>
            <a:tailEnd/>
          </a:ln>
          <a:effectLst>
            <a:outerShdw blurRad="50800" dist="38100" dir="2700000" algn="tl" rotWithShape="0">
              <a:prstClr val="black">
                <a:alpha val="40000"/>
              </a:prstClr>
            </a:outerShdw>
          </a:effectLst>
        </p:spPr>
        <p:txBody>
          <a:bodyPr wrap="none">
            <a:spAutoFit/>
          </a:bodyPr>
          <a:lstStyle/>
          <a:p>
            <a:r>
              <a:rPr lang="en-US" sz="4000" dirty="0" smtClean="0">
                <a:latin typeface="Arial" pitchFamily="34" charset="0"/>
                <a:cs typeface="Arial" pitchFamily="34" charset="0"/>
              </a:rPr>
              <a:t>given </a:t>
            </a:r>
            <a:r>
              <a:rPr lang="en-US" sz="4000" i="1" dirty="0" smtClean="0">
                <a:latin typeface="Arial" pitchFamily="34" charset="0"/>
                <a:cs typeface="Arial" pitchFamily="34" charset="0"/>
              </a:rPr>
              <a:t>strict</a:t>
            </a:r>
            <a:r>
              <a:rPr lang="en-US" sz="4000" dirty="0" smtClean="0">
                <a:latin typeface="Arial" pitchFamily="34" charset="0"/>
                <a:cs typeface="Arial" pitchFamily="34" charset="0"/>
              </a:rPr>
              <a:t> </a:t>
            </a:r>
            <a:r>
              <a:rPr lang="en-US" sz="4000" dirty="0" smtClean="0">
                <a:solidFill>
                  <a:schemeClr val="tx1"/>
                </a:solidFill>
                <a:latin typeface="cmmi10"/>
                <a:cs typeface="Arial" pitchFamily="34" charset="0"/>
              </a:rPr>
              <a:t>©</a:t>
            </a:r>
            <a:r>
              <a:rPr lang="en-US" sz="4000" dirty="0" smtClean="0">
                <a:solidFill>
                  <a:schemeClr val="tx1"/>
                </a:solidFill>
                <a:latin typeface="Arial" pitchFamily="34" charset="0"/>
                <a:cs typeface="Arial" pitchFamily="34" charset="0"/>
              </a:rPr>
              <a:t>: </a:t>
            </a:r>
            <a:r>
              <a:rPr lang="en-US" sz="4000" dirty="0" smtClean="0">
                <a:solidFill>
                  <a:schemeClr val="tx1"/>
                </a:solidFill>
                <a:latin typeface="cmsy10"/>
                <a:cs typeface="Arial" pitchFamily="34" charset="0"/>
              </a:rPr>
              <a:t>A</a:t>
            </a:r>
            <a:r>
              <a:rPr lang="en-US" sz="4000" dirty="0" smtClean="0">
                <a:solidFill>
                  <a:schemeClr val="tx1"/>
                </a:solidFill>
                <a:latin typeface="Arial" pitchFamily="34" charset="0"/>
                <a:cs typeface="Arial" pitchFamily="34" charset="0"/>
              </a:rPr>
              <a:t> </a:t>
            </a:r>
            <a:r>
              <a:rPr lang="en-US" sz="4000" dirty="0" smtClean="0">
                <a:solidFill>
                  <a:schemeClr val="tx1"/>
                </a:solidFill>
                <a:latin typeface="cmsy10"/>
                <a:cs typeface="Arial" pitchFamily="34" charset="0"/>
              </a:rPr>
              <a:t>!</a:t>
            </a:r>
            <a:r>
              <a:rPr lang="en-US" sz="4000" dirty="0" smtClean="0">
                <a:solidFill>
                  <a:schemeClr val="tx1"/>
                </a:solidFill>
                <a:latin typeface="Arial" pitchFamily="34" charset="0"/>
                <a:cs typeface="Arial" pitchFamily="34" charset="0"/>
              </a:rPr>
              <a:t> 2</a:t>
            </a:r>
            <a:r>
              <a:rPr lang="en-US" sz="4000" baseline="30000" dirty="0" smtClean="0">
                <a:solidFill>
                  <a:schemeClr val="tx1"/>
                </a:solidFill>
                <a:latin typeface="cmsy10"/>
                <a:cs typeface="Arial" pitchFamily="34" charset="0"/>
              </a:rPr>
              <a:t>B</a:t>
            </a:r>
          </a:p>
        </p:txBody>
      </p:sp>
      <p:sp>
        <p:nvSpPr>
          <p:cNvPr id="2" name="Title 1"/>
          <p:cNvSpPr>
            <a:spLocks noGrp="1"/>
          </p:cNvSpPr>
          <p:nvPr>
            <p:ph type="title"/>
          </p:nvPr>
        </p:nvSpPr>
        <p:spPr/>
        <p:txBody>
          <a:bodyPr/>
          <a:lstStyle/>
          <a:p>
            <a:r>
              <a:rPr lang="en-US" dirty="0" smtClean="0"/>
              <a:t>Carrier of a Simplex</a:t>
            </a:r>
            <a:endParaRPr lang="en-US" dirty="0"/>
          </a:p>
        </p:txBody>
      </p:sp>
      <p:sp>
        <p:nvSpPr>
          <p:cNvPr id="4" name="Slide Number Placeholder 3"/>
          <p:cNvSpPr>
            <a:spLocks noGrp="1"/>
          </p:cNvSpPr>
          <p:nvPr>
            <p:ph type="sldNum" sz="quarter" idx="12"/>
          </p:nvPr>
        </p:nvSpPr>
        <p:spPr/>
        <p:txBody>
          <a:bodyPr/>
          <a:lstStyle/>
          <a:p>
            <a:fld id="{E43608CE-920D-4F6F-98C9-0491388AB413}" type="slidenum">
              <a:rPr lang="en-US" smtClean="0"/>
              <a:pPr/>
              <a:t>74</a:t>
            </a:fld>
            <a:endParaRPr lang="en-US" dirty="0"/>
          </a:p>
        </p:txBody>
      </p:sp>
      <p:sp>
        <p:nvSpPr>
          <p:cNvPr id="95" name="Footer Placeholder 94"/>
          <p:cNvSpPr>
            <a:spLocks noGrp="1"/>
          </p:cNvSpPr>
          <p:nvPr>
            <p:ph type="ftr" sz="quarter" idx="11"/>
          </p:nvPr>
        </p:nvSpPr>
        <p:spPr/>
        <p:txBody>
          <a:bodyPr/>
          <a:lstStyle/>
          <a:p>
            <a:r>
              <a:rPr lang="en-US" dirty="0" smtClean="0"/>
              <a:t>Distributed Computing through Combinatorial Topology</a:t>
            </a:r>
            <a:endParaRPr lang="en-US" dirty="0"/>
          </a:p>
        </p:txBody>
      </p:sp>
      <p:grpSp>
        <p:nvGrpSpPr>
          <p:cNvPr id="3" name="Group 2"/>
          <p:cNvGrpSpPr/>
          <p:nvPr/>
        </p:nvGrpSpPr>
        <p:grpSpPr>
          <a:xfrm>
            <a:off x="1343357" y="1960775"/>
            <a:ext cx="6935264" cy="1519892"/>
            <a:chOff x="1312219" y="1960775"/>
            <a:chExt cx="6935264" cy="1519892"/>
          </a:xfrm>
        </p:grpSpPr>
        <p:grpSp>
          <p:nvGrpSpPr>
            <p:cNvPr id="20" name="Group 100"/>
            <p:cNvGrpSpPr>
              <a:grpSpLocks/>
            </p:cNvGrpSpPr>
            <p:nvPr/>
          </p:nvGrpSpPr>
          <p:grpSpPr bwMode="auto">
            <a:xfrm>
              <a:off x="5648432" y="2110655"/>
              <a:ext cx="1909763" cy="1228725"/>
              <a:chOff x="3725" y="2082"/>
              <a:chExt cx="1203" cy="774"/>
            </a:xfrm>
          </p:grpSpPr>
          <p:sp>
            <p:nvSpPr>
              <p:cNvPr id="21" name="Freeform 101"/>
              <p:cNvSpPr>
                <a:spLocks/>
              </p:cNvSpPr>
              <p:nvPr/>
            </p:nvSpPr>
            <p:spPr bwMode="auto">
              <a:xfrm>
                <a:off x="4033" y="2139"/>
                <a:ext cx="171" cy="177"/>
              </a:xfrm>
              <a:custGeom>
                <a:avLst/>
                <a:gdLst/>
                <a:ahLst/>
                <a:cxnLst>
                  <a:cxn ang="0">
                    <a:pos x="0" y="0"/>
                  </a:cxn>
                  <a:cxn ang="0">
                    <a:pos x="15" y="0"/>
                  </a:cxn>
                  <a:cxn ang="0">
                    <a:pos x="38" y="8"/>
                  </a:cxn>
                  <a:cxn ang="0">
                    <a:pos x="61" y="15"/>
                  </a:cxn>
                  <a:cxn ang="0">
                    <a:pos x="76" y="30"/>
                  </a:cxn>
                  <a:cxn ang="0">
                    <a:pos x="99" y="46"/>
                  </a:cxn>
                  <a:cxn ang="0">
                    <a:pos x="114" y="61"/>
                  </a:cxn>
                  <a:cxn ang="0">
                    <a:pos x="129" y="76"/>
                  </a:cxn>
                  <a:cxn ang="0">
                    <a:pos x="145" y="99"/>
                  </a:cxn>
                  <a:cxn ang="0">
                    <a:pos x="160" y="114"/>
                  </a:cxn>
                  <a:cxn ang="0">
                    <a:pos x="168" y="129"/>
                  </a:cxn>
                  <a:cxn ang="0">
                    <a:pos x="183" y="152"/>
                  </a:cxn>
                  <a:cxn ang="0">
                    <a:pos x="183" y="175"/>
                  </a:cxn>
                  <a:cxn ang="0">
                    <a:pos x="190" y="190"/>
                  </a:cxn>
                  <a:cxn ang="0">
                    <a:pos x="198" y="213"/>
                  </a:cxn>
                </a:cxnLst>
                <a:rect l="0" t="0" r="r" b="b"/>
                <a:pathLst>
                  <a:path w="199" h="214">
                    <a:moveTo>
                      <a:pt x="0" y="0"/>
                    </a:moveTo>
                    <a:lnTo>
                      <a:pt x="15" y="0"/>
                    </a:lnTo>
                    <a:lnTo>
                      <a:pt x="38" y="8"/>
                    </a:lnTo>
                    <a:lnTo>
                      <a:pt x="61" y="15"/>
                    </a:lnTo>
                    <a:lnTo>
                      <a:pt x="76" y="30"/>
                    </a:lnTo>
                    <a:lnTo>
                      <a:pt x="99" y="46"/>
                    </a:lnTo>
                    <a:lnTo>
                      <a:pt x="114" y="61"/>
                    </a:lnTo>
                    <a:lnTo>
                      <a:pt x="129" y="76"/>
                    </a:lnTo>
                    <a:lnTo>
                      <a:pt x="145" y="99"/>
                    </a:lnTo>
                    <a:lnTo>
                      <a:pt x="160" y="114"/>
                    </a:lnTo>
                    <a:lnTo>
                      <a:pt x="168" y="129"/>
                    </a:lnTo>
                    <a:lnTo>
                      <a:pt x="183" y="152"/>
                    </a:lnTo>
                    <a:lnTo>
                      <a:pt x="183" y="175"/>
                    </a:lnTo>
                    <a:lnTo>
                      <a:pt x="190" y="190"/>
                    </a:lnTo>
                    <a:lnTo>
                      <a:pt x="198" y="213"/>
                    </a:lnTo>
                  </a:path>
                </a:pathLst>
              </a:custGeom>
              <a:noFill/>
              <a:ln w="12700" cap="rnd" cmpd="sng">
                <a:solidFill>
                  <a:srgbClr val="000000"/>
                </a:solidFill>
                <a:prstDash val="solid"/>
                <a:round/>
                <a:headEnd type="none" w="med" len="med"/>
                <a:tailEnd type="none" w="med" len="med"/>
              </a:ln>
              <a:effectLst/>
            </p:spPr>
            <p:txBody>
              <a:bodyPr/>
              <a:lstStyle/>
              <a:p>
                <a:endParaRPr lang="en-US" dirty="0"/>
              </a:p>
            </p:txBody>
          </p:sp>
          <p:sp>
            <p:nvSpPr>
              <p:cNvPr id="22" name="Oval 102"/>
              <p:cNvSpPr>
                <a:spLocks noChangeArrowheads="1"/>
              </p:cNvSpPr>
              <p:nvPr/>
            </p:nvSpPr>
            <p:spPr bwMode="auto">
              <a:xfrm>
                <a:off x="3978" y="2670"/>
                <a:ext cx="26" cy="31"/>
              </a:xfrm>
              <a:prstGeom prst="ellipse">
                <a:avLst/>
              </a:prstGeom>
              <a:noFill/>
              <a:ln w="12700">
                <a:solidFill>
                  <a:srgbClr val="000000"/>
                </a:solidFill>
                <a:round/>
                <a:headEnd/>
                <a:tailEnd/>
              </a:ln>
              <a:effectLst/>
            </p:spPr>
            <p:txBody>
              <a:bodyPr wrap="none" anchor="ctr"/>
              <a:lstStyle/>
              <a:p>
                <a:endParaRPr lang="en-US" dirty="0"/>
              </a:p>
            </p:txBody>
          </p:sp>
          <p:sp>
            <p:nvSpPr>
              <p:cNvPr id="23" name="Oval 103"/>
              <p:cNvSpPr>
                <a:spLocks noChangeArrowheads="1"/>
              </p:cNvSpPr>
              <p:nvPr/>
            </p:nvSpPr>
            <p:spPr bwMode="auto">
              <a:xfrm>
                <a:off x="3803" y="2481"/>
                <a:ext cx="32" cy="32"/>
              </a:xfrm>
              <a:prstGeom prst="ellipse">
                <a:avLst/>
              </a:prstGeom>
              <a:solidFill>
                <a:schemeClr val="tx2"/>
              </a:solidFill>
              <a:ln w="12700">
                <a:solidFill>
                  <a:srgbClr val="000000"/>
                </a:solidFill>
                <a:round/>
                <a:headEnd/>
                <a:tailEnd/>
              </a:ln>
              <a:effectLst/>
            </p:spPr>
            <p:txBody>
              <a:bodyPr wrap="none" anchor="ctr"/>
              <a:lstStyle/>
              <a:p>
                <a:endParaRPr lang="en-US" dirty="0"/>
              </a:p>
            </p:txBody>
          </p:sp>
          <p:sp>
            <p:nvSpPr>
              <p:cNvPr id="24" name="Oval 104"/>
              <p:cNvSpPr>
                <a:spLocks noChangeArrowheads="1"/>
              </p:cNvSpPr>
              <p:nvPr/>
            </p:nvSpPr>
            <p:spPr bwMode="auto">
              <a:xfrm>
                <a:off x="4252" y="2733"/>
                <a:ext cx="32" cy="38"/>
              </a:xfrm>
              <a:prstGeom prst="ellipse">
                <a:avLst/>
              </a:prstGeom>
              <a:noFill/>
              <a:ln w="12700">
                <a:solidFill>
                  <a:srgbClr val="000000"/>
                </a:solidFill>
                <a:round/>
                <a:headEnd/>
                <a:tailEnd/>
              </a:ln>
              <a:effectLst/>
            </p:spPr>
            <p:txBody>
              <a:bodyPr wrap="none" anchor="ctr"/>
              <a:lstStyle/>
              <a:p>
                <a:endParaRPr lang="en-US" dirty="0"/>
              </a:p>
            </p:txBody>
          </p:sp>
          <p:sp>
            <p:nvSpPr>
              <p:cNvPr id="25" name="Oval 105"/>
              <p:cNvSpPr>
                <a:spLocks noChangeArrowheads="1"/>
              </p:cNvSpPr>
              <p:nvPr/>
            </p:nvSpPr>
            <p:spPr bwMode="auto">
              <a:xfrm>
                <a:off x="3725" y="2092"/>
                <a:ext cx="1196" cy="760"/>
              </a:xfrm>
              <a:prstGeom prst="ellipse">
                <a:avLst/>
              </a:prstGeom>
              <a:gradFill rotWithShape="0">
                <a:gsLst>
                  <a:gs pos="0">
                    <a:srgbClr val="7FFF00">
                      <a:gamma/>
                      <a:shade val="0"/>
                      <a:invGamma/>
                    </a:srgbClr>
                  </a:gs>
                  <a:gs pos="100000">
                    <a:srgbClr val="7FFF00"/>
                  </a:gs>
                </a:gsLst>
                <a:path path="shape">
                  <a:fillToRect l="50000" t="50000" r="50000" b="50000"/>
                </a:path>
              </a:gradFill>
              <a:ln w="12700">
                <a:solidFill>
                  <a:schemeClr val="tx2"/>
                </a:solidFill>
                <a:round/>
                <a:headEnd/>
                <a:tailEnd/>
              </a:ln>
              <a:effectLst/>
            </p:spPr>
            <p:txBody>
              <a:bodyPr wrap="none" anchor="ctr"/>
              <a:lstStyle/>
              <a:p>
                <a:endParaRPr lang="en-US" dirty="0"/>
              </a:p>
            </p:txBody>
          </p:sp>
          <p:sp>
            <p:nvSpPr>
              <p:cNvPr id="26" name="Oval 106"/>
              <p:cNvSpPr>
                <a:spLocks noChangeArrowheads="1"/>
              </p:cNvSpPr>
              <p:nvPr/>
            </p:nvSpPr>
            <p:spPr bwMode="auto">
              <a:xfrm>
                <a:off x="3767" y="2120"/>
                <a:ext cx="1106" cy="679"/>
              </a:xfrm>
              <a:prstGeom prst="ellipse">
                <a:avLst/>
              </a:prstGeom>
              <a:gradFill rotWithShape="0">
                <a:gsLst>
                  <a:gs pos="0">
                    <a:srgbClr val="7FFF00">
                      <a:gamma/>
                      <a:shade val="29804"/>
                      <a:invGamma/>
                    </a:srgbClr>
                  </a:gs>
                  <a:gs pos="100000">
                    <a:srgbClr val="7FFF00"/>
                  </a:gs>
                </a:gsLst>
                <a:path path="shape">
                  <a:fillToRect l="50000" t="50000" r="50000" b="50000"/>
                </a:path>
              </a:gradFill>
              <a:ln w="12700">
                <a:noFill/>
                <a:round/>
                <a:headEnd/>
                <a:tailEnd/>
              </a:ln>
              <a:effectLst/>
            </p:spPr>
            <p:txBody>
              <a:bodyPr wrap="none" anchor="ctr"/>
              <a:lstStyle/>
              <a:p>
                <a:endParaRPr lang="en-US" dirty="0"/>
              </a:p>
            </p:txBody>
          </p:sp>
          <p:sp>
            <p:nvSpPr>
              <p:cNvPr id="27" name="Freeform 107"/>
              <p:cNvSpPr>
                <a:spLocks/>
              </p:cNvSpPr>
              <p:nvPr/>
            </p:nvSpPr>
            <p:spPr bwMode="auto">
              <a:xfrm>
                <a:off x="4274" y="2604"/>
                <a:ext cx="47" cy="246"/>
              </a:xfrm>
              <a:custGeom>
                <a:avLst/>
                <a:gdLst/>
                <a:ahLst/>
                <a:cxnLst>
                  <a:cxn ang="0">
                    <a:pos x="39" y="0"/>
                  </a:cxn>
                  <a:cxn ang="0">
                    <a:pos x="23" y="38"/>
                  </a:cxn>
                  <a:cxn ang="0">
                    <a:pos x="8" y="76"/>
                  </a:cxn>
                  <a:cxn ang="0">
                    <a:pos x="0" y="114"/>
                  </a:cxn>
                  <a:cxn ang="0">
                    <a:pos x="0" y="160"/>
                  </a:cxn>
                  <a:cxn ang="0">
                    <a:pos x="0" y="198"/>
                  </a:cxn>
                  <a:cxn ang="0">
                    <a:pos x="8" y="236"/>
                  </a:cxn>
                  <a:cxn ang="0">
                    <a:pos x="23" y="267"/>
                  </a:cxn>
                  <a:cxn ang="0">
                    <a:pos x="54" y="297"/>
                  </a:cxn>
                </a:cxnLst>
                <a:rect l="0" t="0" r="r" b="b"/>
                <a:pathLst>
                  <a:path w="55" h="298">
                    <a:moveTo>
                      <a:pt x="39" y="0"/>
                    </a:moveTo>
                    <a:lnTo>
                      <a:pt x="23" y="38"/>
                    </a:lnTo>
                    <a:lnTo>
                      <a:pt x="8" y="76"/>
                    </a:lnTo>
                    <a:lnTo>
                      <a:pt x="0" y="114"/>
                    </a:lnTo>
                    <a:lnTo>
                      <a:pt x="0" y="160"/>
                    </a:lnTo>
                    <a:lnTo>
                      <a:pt x="0" y="198"/>
                    </a:lnTo>
                    <a:lnTo>
                      <a:pt x="8" y="236"/>
                    </a:lnTo>
                    <a:lnTo>
                      <a:pt x="23" y="267"/>
                    </a:lnTo>
                    <a:lnTo>
                      <a:pt x="54" y="297"/>
                    </a:lnTo>
                  </a:path>
                </a:pathLst>
              </a:custGeom>
              <a:noFill/>
              <a:ln w="12700" cap="rnd" cmpd="sng">
                <a:solidFill>
                  <a:srgbClr val="000000"/>
                </a:solidFill>
                <a:prstDash val="solid"/>
                <a:round/>
                <a:headEnd type="none" w="med" len="med"/>
                <a:tailEnd type="none" w="med" len="med"/>
              </a:ln>
              <a:effectLst/>
            </p:spPr>
            <p:txBody>
              <a:bodyPr/>
              <a:lstStyle/>
              <a:p>
                <a:endParaRPr lang="en-US" dirty="0"/>
              </a:p>
            </p:txBody>
          </p:sp>
          <p:sp>
            <p:nvSpPr>
              <p:cNvPr id="28" name="Freeform 108"/>
              <p:cNvSpPr>
                <a:spLocks/>
              </p:cNvSpPr>
              <p:nvPr/>
            </p:nvSpPr>
            <p:spPr bwMode="auto">
              <a:xfrm>
                <a:off x="3968" y="2566"/>
                <a:ext cx="164" cy="209"/>
              </a:xfrm>
              <a:custGeom>
                <a:avLst/>
                <a:gdLst/>
                <a:ahLst/>
                <a:cxnLst>
                  <a:cxn ang="0">
                    <a:pos x="190" y="0"/>
                  </a:cxn>
                  <a:cxn ang="0">
                    <a:pos x="152" y="15"/>
                  </a:cxn>
                  <a:cxn ang="0">
                    <a:pos x="114" y="38"/>
                  </a:cxn>
                  <a:cxn ang="0">
                    <a:pos x="84" y="68"/>
                  </a:cxn>
                  <a:cxn ang="0">
                    <a:pos x="61" y="99"/>
                  </a:cxn>
                  <a:cxn ang="0">
                    <a:pos x="23" y="175"/>
                  </a:cxn>
                  <a:cxn ang="0">
                    <a:pos x="0" y="251"/>
                  </a:cxn>
                </a:cxnLst>
                <a:rect l="0" t="0" r="r" b="b"/>
                <a:pathLst>
                  <a:path w="191" h="252">
                    <a:moveTo>
                      <a:pt x="190" y="0"/>
                    </a:moveTo>
                    <a:lnTo>
                      <a:pt x="152" y="15"/>
                    </a:lnTo>
                    <a:lnTo>
                      <a:pt x="114" y="38"/>
                    </a:lnTo>
                    <a:lnTo>
                      <a:pt x="84" y="68"/>
                    </a:lnTo>
                    <a:lnTo>
                      <a:pt x="61" y="99"/>
                    </a:lnTo>
                    <a:lnTo>
                      <a:pt x="23" y="175"/>
                    </a:lnTo>
                    <a:lnTo>
                      <a:pt x="0" y="251"/>
                    </a:lnTo>
                  </a:path>
                </a:pathLst>
              </a:custGeom>
              <a:noFill/>
              <a:ln w="12700" cap="rnd" cmpd="sng">
                <a:solidFill>
                  <a:srgbClr val="000000"/>
                </a:solidFill>
                <a:prstDash val="solid"/>
                <a:round/>
                <a:headEnd type="none" w="med" len="med"/>
                <a:tailEnd type="none" w="med" len="med"/>
              </a:ln>
              <a:effectLst/>
            </p:spPr>
            <p:txBody>
              <a:bodyPr/>
              <a:lstStyle/>
              <a:p>
                <a:endParaRPr lang="en-US" dirty="0"/>
              </a:p>
            </p:txBody>
          </p:sp>
          <p:sp>
            <p:nvSpPr>
              <p:cNvPr id="29" name="Freeform 109"/>
              <p:cNvSpPr>
                <a:spLocks/>
              </p:cNvSpPr>
              <p:nvPr/>
            </p:nvSpPr>
            <p:spPr bwMode="auto">
              <a:xfrm>
                <a:off x="3975" y="2460"/>
                <a:ext cx="53" cy="214"/>
              </a:xfrm>
              <a:custGeom>
                <a:avLst/>
                <a:gdLst/>
                <a:ahLst/>
                <a:cxnLst>
                  <a:cxn ang="0">
                    <a:pos x="61" y="0"/>
                  </a:cxn>
                  <a:cxn ang="0">
                    <a:pos x="61" y="0"/>
                  </a:cxn>
                  <a:cxn ang="0">
                    <a:pos x="38" y="23"/>
                  </a:cxn>
                  <a:cxn ang="0">
                    <a:pos x="23" y="61"/>
                  </a:cxn>
                  <a:cxn ang="0">
                    <a:pos x="8" y="99"/>
                  </a:cxn>
                  <a:cxn ang="0">
                    <a:pos x="0" y="144"/>
                  </a:cxn>
                  <a:cxn ang="0">
                    <a:pos x="0" y="190"/>
                  </a:cxn>
                  <a:cxn ang="0">
                    <a:pos x="8" y="228"/>
                  </a:cxn>
                  <a:cxn ang="0">
                    <a:pos x="23" y="258"/>
                  </a:cxn>
                </a:cxnLst>
                <a:rect l="0" t="0" r="r" b="b"/>
                <a:pathLst>
                  <a:path w="62" h="259">
                    <a:moveTo>
                      <a:pt x="61" y="0"/>
                    </a:moveTo>
                    <a:lnTo>
                      <a:pt x="61" y="0"/>
                    </a:lnTo>
                    <a:lnTo>
                      <a:pt x="38" y="23"/>
                    </a:lnTo>
                    <a:lnTo>
                      <a:pt x="23" y="61"/>
                    </a:lnTo>
                    <a:lnTo>
                      <a:pt x="8" y="99"/>
                    </a:lnTo>
                    <a:lnTo>
                      <a:pt x="0" y="144"/>
                    </a:lnTo>
                    <a:lnTo>
                      <a:pt x="0" y="190"/>
                    </a:lnTo>
                    <a:lnTo>
                      <a:pt x="8" y="228"/>
                    </a:lnTo>
                    <a:lnTo>
                      <a:pt x="23" y="258"/>
                    </a:lnTo>
                  </a:path>
                </a:pathLst>
              </a:custGeom>
              <a:noFill/>
              <a:ln w="12700" cap="rnd" cmpd="sng">
                <a:solidFill>
                  <a:srgbClr val="000000"/>
                </a:solidFill>
                <a:prstDash val="solid"/>
                <a:round/>
                <a:headEnd type="none" w="med" len="med"/>
                <a:tailEnd type="none" w="med" len="med"/>
              </a:ln>
              <a:effectLst/>
            </p:spPr>
            <p:txBody>
              <a:bodyPr/>
              <a:lstStyle/>
              <a:p>
                <a:endParaRPr lang="en-US" dirty="0"/>
              </a:p>
            </p:txBody>
          </p:sp>
          <p:sp>
            <p:nvSpPr>
              <p:cNvPr id="30" name="Freeform 110"/>
              <p:cNvSpPr>
                <a:spLocks/>
              </p:cNvSpPr>
              <p:nvPr/>
            </p:nvSpPr>
            <p:spPr bwMode="auto">
              <a:xfrm>
                <a:off x="4365" y="2132"/>
                <a:ext cx="255" cy="158"/>
              </a:xfrm>
              <a:custGeom>
                <a:avLst/>
                <a:gdLst/>
                <a:ahLst/>
                <a:cxnLst>
                  <a:cxn ang="0">
                    <a:pos x="296" y="0"/>
                  </a:cxn>
                  <a:cxn ang="0">
                    <a:pos x="296" y="0"/>
                  </a:cxn>
                  <a:cxn ang="0">
                    <a:pos x="243" y="0"/>
                  </a:cxn>
                  <a:cxn ang="0">
                    <a:pos x="197" y="8"/>
                  </a:cxn>
                  <a:cxn ang="0">
                    <a:pos x="152" y="23"/>
                  </a:cxn>
                  <a:cxn ang="0">
                    <a:pos x="106" y="53"/>
                  </a:cxn>
                  <a:cxn ang="0">
                    <a:pos x="61" y="106"/>
                  </a:cxn>
                  <a:cxn ang="0">
                    <a:pos x="15" y="160"/>
                  </a:cxn>
                  <a:cxn ang="0">
                    <a:pos x="0" y="190"/>
                  </a:cxn>
                </a:cxnLst>
                <a:rect l="0" t="0" r="r" b="b"/>
                <a:pathLst>
                  <a:path w="297" h="191">
                    <a:moveTo>
                      <a:pt x="296" y="0"/>
                    </a:moveTo>
                    <a:lnTo>
                      <a:pt x="296" y="0"/>
                    </a:lnTo>
                    <a:lnTo>
                      <a:pt x="243" y="0"/>
                    </a:lnTo>
                    <a:lnTo>
                      <a:pt x="197" y="8"/>
                    </a:lnTo>
                    <a:lnTo>
                      <a:pt x="152" y="23"/>
                    </a:lnTo>
                    <a:lnTo>
                      <a:pt x="106" y="53"/>
                    </a:lnTo>
                    <a:lnTo>
                      <a:pt x="61" y="106"/>
                    </a:lnTo>
                    <a:lnTo>
                      <a:pt x="15" y="160"/>
                    </a:lnTo>
                    <a:lnTo>
                      <a:pt x="0" y="190"/>
                    </a:lnTo>
                  </a:path>
                </a:pathLst>
              </a:custGeom>
              <a:noFill/>
              <a:ln w="12700" cap="rnd" cmpd="sng">
                <a:solidFill>
                  <a:srgbClr val="000000"/>
                </a:solidFill>
                <a:prstDash val="solid"/>
                <a:round/>
                <a:headEnd type="none" w="med" len="med"/>
                <a:tailEnd type="none" w="med" len="med"/>
              </a:ln>
              <a:effectLst/>
            </p:spPr>
            <p:txBody>
              <a:bodyPr/>
              <a:lstStyle/>
              <a:p>
                <a:endParaRPr lang="en-US" dirty="0"/>
              </a:p>
            </p:txBody>
          </p:sp>
          <p:sp>
            <p:nvSpPr>
              <p:cNvPr id="31" name="Freeform 111"/>
              <p:cNvSpPr>
                <a:spLocks/>
              </p:cNvSpPr>
              <p:nvPr/>
            </p:nvSpPr>
            <p:spPr bwMode="auto">
              <a:xfrm>
                <a:off x="4313" y="2082"/>
                <a:ext cx="1" cy="1"/>
              </a:xfrm>
              <a:custGeom>
                <a:avLst/>
                <a:gdLst/>
                <a:ahLst/>
                <a:cxnLst>
                  <a:cxn ang="0">
                    <a:pos x="0" y="0"/>
                  </a:cxn>
                  <a:cxn ang="0">
                    <a:pos x="0" y="0"/>
                  </a:cxn>
                  <a:cxn ang="0">
                    <a:pos x="0" y="0"/>
                  </a:cxn>
                </a:cxnLst>
                <a:rect l="0" t="0" r="r" b="b"/>
                <a:pathLst>
                  <a:path w="1" h="1">
                    <a:moveTo>
                      <a:pt x="0" y="0"/>
                    </a:moveTo>
                    <a:lnTo>
                      <a:pt x="0" y="0"/>
                    </a:lnTo>
                    <a:lnTo>
                      <a:pt x="0" y="0"/>
                    </a:lnTo>
                  </a:path>
                </a:pathLst>
              </a:custGeom>
              <a:solidFill>
                <a:srgbClr val="FFFFFF"/>
              </a:solidFill>
              <a:ln w="12700" cap="rnd" cmpd="sng">
                <a:noFill/>
                <a:prstDash val="solid"/>
                <a:round/>
                <a:headEnd type="none" w="med" len="med"/>
                <a:tailEnd type="none" w="med" len="med"/>
              </a:ln>
              <a:effectLst/>
            </p:spPr>
            <p:txBody>
              <a:bodyPr/>
              <a:lstStyle/>
              <a:p>
                <a:endParaRPr lang="en-US" dirty="0"/>
              </a:p>
            </p:txBody>
          </p:sp>
          <p:sp>
            <p:nvSpPr>
              <p:cNvPr id="32" name="Line 112"/>
              <p:cNvSpPr>
                <a:spLocks noChangeShapeType="1"/>
              </p:cNvSpPr>
              <p:nvPr/>
            </p:nvSpPr>
            <p:spPr bwMode="auto">
              <a:xfrm flipH="1">
                <a:off x="4313" y="2088"/>
                <a:ext cx="13" cy="0"/>
              </a:xfrm>
              <a:prstGeom prst="line">
                <a:avLst/>
              </a:prstGeom>
              <a:noFill/>
              <a:ln w="12700">
                <a:solidFill>
                  <a:srgbClr val="000000"/>
                </a:solidFill>
                <a:round/>
                <a:headEnd/>
                <a:tailEnd/>
              </a:ln>
              <a:effectLst/>
            </p:spPr>
            <p:txBody>
              <a:bodyPr/>
              <a:lstStyle/>
              <a:p>
                <a:endParaRPr lang="en-US" dirty="0"/>
              </a:p>
            </p:txBody>
          </p:sp>
          <p:sp>
            <p:nvSpPr>
              <p:cNvPr id="33" name="Freeform 113"/>
              <p:cNvSpPr>
                <a:spLocks/>
              </p:cNvSpPr>
              <p:nvPr/>
            </p:nvSpPr>
            <p:spPr bwMode="auto">
              <a:xfrm>
                <a:off x="4586" y="2132"/>
                <a:ext cx="34" cy="290"/>
              </a:xfrm>
              <a:custGeom>
                <a:avLst/>
                <a:gdLst/>
                <a:ahLst/>
                <a:cxnLst>
                  <a:cxn ang="0">
                    <a:pos x="0" y="0"/>
                  </a:cxn>
                  <a:cxn ang="0">
                    <a:pos x="15" y="30"/>
                  </a:cxn>
                  <a:cxn ang="0">
                    <a:pos x="30" y="68"/>
                  </a:cxn>
                  <a:cxn ang="0">
                    <a:pos x="38" y="114"/>
                  </a:cxn>
                  <a:cxn ang="0">
                    <a:pos x="38" y="160"/>
                  </a:cxn>
                  <a:cxn ang="0">
                    <a:pos x="38" y="213"/>
                  </a:cxn>
                  <a:cxn ang="0">
                    <a:pos x="38" y="259"/>
                  </a:cxn>
                  <a:cxn ang="0">
                    <a:pos x="30" y="304"/>
                  </a:cxn>
                  <a:cxn ang="0">
                    <a:pos x="30" y="350"/>
                  </a:cxn>
                </a:cxnLst>
                <a:rect l="0" t="0" r="r" b="b"/>
                <a:pathLst>
                  <a:path w="39" h="351">
                    <a:moveTo>
                      <a:pt x="0" y="0"/>
                    </a:moveTo>
                    <a:lnTo>
                      <a:pt x="15" y="30"/>
                    </a:lnTo>
                    <a:lnTo>
                      <a:pt x="30" y="68"/>
                    </a:lnTo>
                    <a:lnTo>
                      <a:pt x="38" y="114"/>
                    </a:lnTo>
                    <a:lnTo>
                      <a:pt x="38" y="160"/>
                    </a:lnTo>
                    <a:lnTo>
                      <a:pt x="38" y="213"/>
                    </a:lnTo>
                    <a:lnTo>
                      <a:pt x="38" y="259"/>
                    </a:lnTo>
                    <a:lnTo>
                      <a:pt x="30" y="304"/>
                    </a:lnTo>
                    <a:lnTo>
                      <a:pt x="30" y="350"/>
                    </a:lnTo>
                  </a:path>
                </a:pathLst>
              </a:custGeom>
              <a:noFill/>
              <a:ln w="12700" cap="rnd" cmpd="sng">
                <a:solidFill>
                  <a:srgbClr val="000000"/>
                </a:solidFill>
                <a:prstDash val="solid"/>
                <a:round/>
                <a:headEnd type="none" w="med" len="med"/>
                <a:tailEnd type="none" w="med" len="med"/>
              </a:ln>
              <a:effectLst/>
            </p:spPr>
            <p:txBody>
              <a:bodyPr/>
              <a:lstStyle/>
              <a:p>
                <a:endParaRPr lang="en-US" dirty="0"/>
              </a:p>
            </p:txBody>
          </p:sp>
          <p:sp>
            <p:nvSpPr>
              <p:cNvPr id="34" name="Freeform 114"/>
              <p:cNvSpPr>
                <a:spLocks/>
              </p:cNvSpPr>
              <p:nvPr/>
            </p:nvSpPr>
            <p:spPr bwMode="auto">
              <a:xfrm>
                <a:off x="3780" y="2617"/>
                <a:ext cx="216" cy="69"/>
              </a:xfrm>
              <a:custGeom>
                <a:avLst/>
                <a:gdLst/>
                <a:ahLst/>
                <a:cxnLst>
                  <a:cxn ang="0">
                    <a:pos x="0" y="0"/>
                  </a:cxn>
                  <a:cxn ang="0">
                    <a:pos x="0" y="0"/>
                  </a:cxn>
                  <a:cxn ang="0">
                    <a:pos x="53" y="38"/>
                  </a:cxn>
                  <a:cxn ang="0">
                    <a:pos x="91" y="53"/>
                  </a:cxn>
                  <a:cxn ang="0">
                    <a:pos x="129" y="60"/>
                  </a:cxn>
                  <a:cxn ang="0">
                    <a:pos x="167" y="68"/>
                  </a:cxn>
                  <a:cxn ang="0">
                    <a:pos x="213" y="75"/>
                  </a:cxn>
                  <a:cxn ang="0">
                    <a:pos x="251" y="83"/>
                  </a:cxn>
                </a:cxnLst>
                <a:rect l="0" t="0" r="r" b="b"/>
                <a:pathLst>
                  <a:path w="252" h="84">
                    <a:moveTo>
                      <a:pt x="0" y="0"/>
                    </a:moveTo>
                    <a:lnTo>
                      <a:pt x="0" y="0"/>
                    </a:lnTo>
                    <a:lnTo>
                      <a:pt x="53" y="38"/>
                    </a:lnTo>
                    <a:lnTo>
                      <a:pt x="91" y="53"/>
                    </a:lnTo>
                    <a:lnTo>
                      <a:pt x="129" y="60"/>
                    </a:lnTo>
                    <a:lnTo>
                      <a:pt x="167" y="68"/>
                    </a:lnTo>
                    <a:lnTo>
                      <a:pt x="213" y="75"/>
                    </a:lnTo>
                    <a:lnTo>
                      <a:pt x="251" y="83"/>
                    </a:lnTo>
                  </a:path>
                </a:pathLst>
              </a:custGeom>
              <a:noFill/>
              <a:ln w="12700" cap="rnd" cmpd="sng">
                <a:solidFill>
                  <a:srgbClr val="000000"/>
                </a:solidFill>
                <a:prstDash val="solid"/>
                <a:round/>
                <a:headEnd type="none" w="med" len="med"/>
                <a:tailEnd type="none" w="med" len="med"/>
              </a:ln>
              <a:effectLst/>
            </p:spPr>
            <p:txBody>
              <a:bodyPr/>
              <a:lstStyle/>
              <a:p>
                <a:endParaRPr lang="en-US" dirty="0"/>
              </a:p>
            </p:txBody>
          </p:sp>
          <p:sp>
            <p:nvSpPr>
              <p:cNvPr id="35" name="Freeform 115"/>
              <p:cNvSpPr>
                <a:spLocks/>
              </p:cNvSpPr>
              <p:nvPr/>
            </p:nvSpPr>
            <p:spPr bwMode="auto">
              <a:xfrm>
                <a:off x="3825" y="2111"/>
                <a:ext cx="974" cy="654"/>
              </a:xfrm>
              <a:custGeom>
                <a:avLst/>
                <a:gdLst/>
                <a:ahLst/>
                <a:cxnLst>
                  <a:cxn ang="0">
                    <a:pos x="831" y="0"/>
                  </a:cxn>
                  <a:cxn ang="0">
                    <a:pos x="892" y="30"/>
                  </a:cxn>
                  <a:cxn ang="0">
                    <a:pos x="953" y="68"/>
                  </a:cxn>
                  <a:cxn ang="0">
                    <a:pos x="1006" y="105"/>
                  </a:cxn>
                  <a:cxn ang="0">
                    <a:pos x="1052" y="150"/>
                  </a:cxn>
                  <a:cxn ang="0">
                    <a:pos x="1090" y="203"/>
                  </a:cxn>
                  <a:cxn ang="0">
                    <a:pos x="1113" y="256"/>
                  </a:cxn>
                  <a:cxn ang="0">
                    <a:pos x="1128" y="308"/>
                  </a:cxn>
                  <a:cxn ang="0">
                    <a:pos x="1136" y="369"/>
                  </a:cxn>
                  <a:cxn ang="0">
                    <a:pos x="1136" y="414"/>
                  </a:cxn>
                  <a:cxn ang="0">
                    <a:pos x="1121" y="451"/>
                  </a:cxn>
                  <a:cxn ang="0">
                    <a:pos x="1113" y="497"/>
                  </a:cxn>
                  <a:cxn ang="0">
                    <a:pos x="1090" y="534"/>
                  </a:cxn>
                  <a:cxn ang="0">
                    <a:pos x="1037" y="602"/>
                  </a:cxn>
                  <a:cxn ang="0">
                    <a:pos x="968" y="662"/>
                  </a:cxn>
                  <a:cxn ang="0">
                    <a:pos x="884" y="715"/>
                  </a:cxn>
                  <a:cxn ang="0">
                    <a:pos x="785" y="752"/>
                  </a:cxn>
                  <a:cxn ang="0">
                    <a:pos x="679" y="775"/>
                  </a:cxn>
                  <a:cxn ang="0">
                    <a:pos x="564" y="790"/>
                  </a:cxn>
                  <a:cxn ang="0">
                    <a:pos x="450" y="775"/>
                  </a:cxn>
                  <a:cxn ang="0">
                    <a:pos x="343" y="752"/>
                  </a:cxn>
                  <a:cxn ang="0">
                    <a:pos x="252" y="715"/>
                  </a:cxn>
                  <a:cxn ang="0">
                    <a:pos x="160" y="662"/>
                  </a:cxn>
                  <a:cxn ang="0">
                    <a:pos x="91" y="602"/>
                  </a:cxn>
                  <a:cxn ang="0">
                    <a:pos x="38" y="534"/>
                  </a:cxn>
                  <a:cxn ang="0">
                    <a:pos x="23" y="497"/>
                  </a:cxn>
                  <a:cxn ang="0">
                    <a:pos x="8" y="451"/>
                  </a:cxn>
                  <a:cxn ang="0">
                    <a:pos x="0" y="414"/>
                  </a:cxn>
                  <a:cxn ang="0">
                    <a:pos x="0" y="369"/>
                  </a:cxn>
                  <a:cxn ang="0">
                    <a:pos x="8" y="301"/>
                  </a:cxn>
                  <a:cxn ang="0">
                    <a:pos x="30" y="233"/>
                  </a:cxn>
                  <a:cxn ang="0">
                    <a:pos x="61" y="173"/>
                  </a:cxn>
                  <a:cxn ang="0">
                    <a:pos x="114" y="120"/>
                  </a:cxn>
                </a:cxnLst>
                <a:rect l="0" t="0" r="r" b="b"/>
                <a:pathLst>
                  <a:path w="1137" h="791">
                    <a:moveTo>
                      <a:pt x="831" y="0"/>
                    </a:moveTo>
                    <a:lnTo>
                      <a:pt x="892" y="30"/>
                    </a:lnTo>
                    <a:lnTo>
                      <a:pt x="953" y="68"/>
                    </a:lnTo>
                    <a:lnTo>
                      <a:pt x="1006" y="105"/>
                    </a:lnTo>
                    <a:lnTo>
                      <a:pt x="1052" y="150"/>
                    </a:lnTo>
                    <a:lnTo>
                      <a:pt x="1090" y="203"/>
                    </a:lnTo>
                    <a:lnTo>
                      <a:pt x="1113" y="256"/>
                    </a:lnTo>
                    <a:lnTo>
                      <a:pt x="1128" y="308"/>
                    </a:lnTo>
                    <a:lnTo>
                      <a:pt x="1136" y="369"/>
                    </a:lnTo>
                    <a:lnTo>
                      <a:pt x="1136" y="414"/>
                    </a:lnTo>
                    <a:lnTo>
                      <a:pt x="1121" y="451"/>
                    </a:lnTo>
                    <a:lnTo>
                      <a:pt x="1113" y="497"/>
                    </a:lnTo>
                    <a:lnTo>
                      <a:pt x="1090" y="534"/>
                    </a:lnTo>
                    <a:lnTo>
                      <a:pt x="1037" y="602"/>
                    </a:lnTo>
                    <a:lnTo>
                      <a:pt x="968" y="662"/>
                    </a:lnTo>
                    <a:lnTo>
                      <a:pt x="884" y="715"/>
                    </a:lnTo>
                    <a:lnTo>
                      <a:pt x="785" y="752"/>
                    </a:lnTo>
                    <a:lnTo>
                      <a:pt x="679" y="775"/>
                    </a:lnTo>
                    <a:lnTo>
                      <a:pt x="564" y="790"/>
                    </a:lnTo>
                    <a:lnTo>
                      <a:pt x="450" y="775"/>
                    </a:lnTo>
                    <a:lnTo>
                      <a:pt x="343" y="752"/>
                    </a:lnTo>
                    <a:lnTo>
                      <a:pt x="252" y="715"/>
                    </a:lnTo>
                    <a:lnTo>
                      <a:pt x="160" y="662"/>
                    </a:lnTo>
                    <a:lnTo>
                      <a:pt x="91" y="602"/>
                    </a:lnTo>
                    <a:lnTo>
                      <a:pt x="38" y="534"/>
                    </a:lnTo>
                    <a:lnTo>
                      <a:pt x="23" y="497"/>
                    </a:lnTo>
                    <a:lnTo>
                      <a:pt x="8" y="451"/>
                    </a:lnTo>
                    <a:lnTo>
                      <a:pt x="0" y="414"/>
                    </a:lnTo>
                    <a:lnTo>
                      <a:pt x="0" y="369"/>
                    </a:lnTo>
                    <a:lnTo>
                      <a:pt x="8" y="301"/>
                    </a:lnTo>
                    <a:lnTo>
                      <a:pt x="30" y="233"/>
                    </a:lnTo>
                    <a:lnTo>
                      <a:pt x="61" y="173"/>
                    </a:lnTo>
                    <a:lnTo>
                      <a:pt x="114" y="120"/>
                    </a:lnTo>
                  </a:path>
                </a:pathLst>
              </a:custGeom>
              <a:noFill/>
              <a:ln w="12700" cap="rnd" cmpd="sng">
                <a:solidFill>
                  <a:srgbClr val="000000"/>
                </a:solidFill>
                <a:prstDash val="solid"/>
                <a:round/>
                <a:headEnd type="none" w="med" len="med"/>
                <a:tailEnd type="none" w="med" len="med"/>
              </a:ln>
              <a:effectLst/>
            </p:spPr>
            <p:txBody>
              <a:bodyPr/>
              <a:lstStyle/>
              <a:p>
                <a:endParaRPr lang="en-US" dirty="0"/>
              </a:p>
            </p:txBody>
          </p:sp>
          <p:sp>
            <p:nvSpPr>
              <p:cNvPr id="36" name="Freeform 116"/>
              <p:cNvSpPr>
                <a:spLocks/>
              </p:cNvSpPr>
              <p:nvPr/>
            </p:nvSpPr>
            <p:spPr bwMode="auto">
              <a:xfrm>
                <a:off x="3877" y="2098"/>
                <a:ext cx="479" cy="387"/>
              </a:xfrm>
              <a:custGeom>
                <a:avLst/>
                <a:gdLst/>
                <a:ahLst/>
                <a:cxnLst>
                  <a:cxn ang="0">
                    <a:pos x="228" y="47"/>
                  </a:cxn>
                  <a:cxn ang="0">
                    <a:pos x="283" y="31"/>
                  </a:cxn>
                  <a:cxn ang="0">
                    <a:pos x="346" y="16"/>
                  </a:cxn>
                  <a:cxn ang="0">
                    <a:pos x="409" y="8"/>
                  </a:cxn>
                  <a:cxn ang="0">
                    <a:pos x="472" y="0"/>
                  </a:cxn>
                  <a:cxn ang="0">
                    <a:pos x="519" y="16"/>
                  </a:cxn>
                  <a:cxn ang="0">
                    <a:pos x="534" y="39"/>
                  </a:cxn>
                  <a:cxn ang="0">
                    <a:pos x="558" y="125"/>
                  </a:cxn>
                  <a:cxn ang="0">
                    <a:pos x="550" y="234"/>
                  </a:cxn>
                  <a:cxn ang="0">
                    <a:pos x="534" y="296"/>
                  </a:cxn>
                  <a:cxn ang="0">
                    <a:pos x="424" y="304"/>
                  </a:cxn>
                  <a:cxn ang="0">
                    <a:pos x="346" y="327"/>
                  </a:cxn>
                  <a:cxn ang="0">
                    <a:pos x="251" y="366"/>
                  </a:cxn>
                  <a:cxn ang="0">
                    <a:pos x="204" y="413"/>
                  </a:cxn>
                  <a:cxn ang="0">
                    <a:pos x="189" y="467"/>
                  </a:cxn>
                  <a:cxn ang="0">
                    <a:pos x="134" y="335"/>
                  </a:cxn>
                  <a:cxn ang="0">
                    <a:pos x="47" y="234"/>
                  </a:cxn>
                  <a:cxn ang="0">
                    <a:pos x="0" y="195"/>
                  </a:cxn>
                  <a:cxn ang="0">
                    <a:pos x="0" y="171"/>
                  </a:cxn>
                  <a:cxn ang="0">
                    <a:pos x="47" y="125"/>
                  </a:cxn>
                  <a:cxn ang="0">
                    <a:pos x="118" y="86"/>
                  </a:cxn>
                  <a:cxn ang="0">
                    <a:pos x="173" y="62"/>
                  </a:cxn>
                  <a:cxn ang="0">
                    <a:pos x="228" y="47"/>
                  </a:cxn>
                </a:cxnLst>
                <a:rect l="0" t="0" r="r" b="b"/>
                <a:pathLst>
                  <a:path w="559" h="468">
                    <a:moveTo>
                      <a:pt x="228" y="47"/>
                    </a:moveTo>
                    <a:lnTo>
                      <a:pt x="283" y="31"/>
                    </a:lnTo>
                    <a:lnTo>
                      <a:pt x="346" y="16"/>
                    </a:lnTo>
                    <a:lnTo>
                      <a:pt x="409" y="8"/>
                    </a:lnTo>
                    <a:lnTo>
                      <a:pt x="472" y="0"/>
                    </a:lnTo>
                    <a:lnTo>
                      <a:pt x="519" y="16"/>
                    </a:lnTo>
                    <a:lnTo>
                      <a:pt x="534" y="39"/>
                    </a:lnTo>
                    <a:lnTo>
                      <a:pt x="558" y="125"/>
                    </a:lnTo>
                    <a:lnTo>
                      <a:pt x="550" y="234"/>
                    </a:lnTo>
                    <a:lnTo>
                      <a:pt x="534" y="296"/>
                    </a:lnTo>
                    <a:lnTo>
                      <a:pt x="424" y="304"/>
                    </a:lnTo>
                    <a:lnTo>
                      <a:pt x="346" y="327"/>
                    </a:lnTo>
                    <a:lnTo>
                      <a:pt x="251" y="366"/>
                    </a:lnTo>
                    <a:lnTo>
                      <a:pt x="204" y="413"/>
                    </a:lnTo>
                    <a:lnTo>
                      <a:pt x="189" y="467"/>
                    </a:lnTo>
                    <a:lnTo>
                      <a:pt x="134" y="335"/>
                    </a:lnTo>
                    <a:lnTo>
                      <a:pt x="47" y="234"/>
                    </a:lnTo>
                    <a:lnTo>
                      <a:pt x="0" y="195"/>
                    </a:lnTo>
                    <a:lnTo>
                      <a:pt x="0" y="171"/>
                    </a:lnTo>
                    <a:lnTo>
                      <a:pt x="47" y="125"/>
                    </a:lnTo>
                    <a:lnTo>
                      <a:pt x="118" y="86"/>
                    </a:lnTo>
                    <a:lnTo>
                      <a:pt x="173" y="62"/>
                    </a:lnTo>
                    <a:lnTo>
                      <a:pt x="228" y="47"/>
                    </a:lnTo>
                  </a:path>
                </a:pathLst>
              </a:custGeom>
              <a:gradFill rotWithShape="0">
                <a:gsLst>
                  <a:gs pos="0">
                    <a:srgbClr val="FAFD00"/>
                  </a:gs>
                  <a:gs pos="100000">
                    <a:srgbClr val="FAFD00">
                      <a:gamma/>
                      <a:shade val="89804"/>
                      <a:invGamma/>
                    </a:srgbClr>
                  </a:gs>
                </a:gsLst>
                <a:lin ang="5400000" scaled="1"/>
              </a:gradFill>
              <a:ln w="12700" cap="rnd" cmpd="sng">
                <a:solidFill>
                  <a:srgbClr val="FAFD00"/>
                </a:solidFill>
                <a:prstDash val="solid"/>
                <a:round/>
                <a:headEnd type="none" w="med" len="med"/>
                <a:tailEnd type="none" w="med" len="med"/>
              </a:ln>
              <a:effectLst/>
            </p:spPr>
            <p:txBody>
              <a:bodyPr/>
              <a:lstStyle/>
              <a:p>
                <a:endParaRPr lang="en-US" dirty="0"/>
              </a:p>
            </p:txBody>
          </p:sp>
          <p:sp>
            <p:nvSpPr>
              <p:cNvPr id="37" name="Oval 117"/>
              <p:cNvSpPr>
                <a:spLocks noChangeArrowheads="1"/>
              </p:cNvSpPr>
              <p:nvPr/>
            </p:nvSpPr>
            <p:spPr bwMode="auto">
              <a:xfrm>
                <a:off x="4297" y="2092"/>
                <a:ext cx="32" cy="24"/>
              </a:xfrm>
              <a:prstGeom prst="ellipse">
                <a:avLst/>
              </a:prstGeom>
              <a:solidFill>
                <a:srgbClr val="000000"/>
              </a:solidFill>
              <a:ln w="12700">
                <a:solidFill>
                  <a:srgbClr val="000000"/>
                </a:solidFill>
                <a:round/>
                <a:headEnd/>
                <a:tailEnd/>
              </a:ln>
              <a:effectLst/>
            </p:spPr>
            <p:txBody>
              <a:bodyPr wrap="none" anchor="ctr"/>
              <a:lstStyle/>
              <a:p>
                <a:endParaRPr lang="en-US" dirty="0"/>
              </a:p>
            </p:txBody>
          </p:sp>
          <p:sp>
            <p:nvSpPr>
              <p:cNvPr id="38" name="Oval 118"/>
              <p:cNvSpPr>
                <a:spLocks noChangeArrowheads="1"/>
              </p:cNvSpPr>
              <p:nvPr/>
            </p:nvSpPr>
            <p:spPr bwMode="auto">
              <a:xfrm>
                <a:off x="4570" y="2117"/>
                <a:ext cx="33" cy="25"/>
              </a:xfrm>
              <a:prstGeom prst="ellipse">
                <a:avLst/>
              </a:prstGeom>
              <a:solidFill>
                <a:srgbClr val="000000"/>
              </a:solidFill>
              <a:ln w="12700">
                <a:solidFill>
                  <a:srgbClr val="000000"/>
                </a:solidFill>
                <a:round/>
                <a:headEnd/>
                <a:tailEnd/>
              </a:ln>
              <a:effectLst/>
            </p:spPr>
            <p:txBody>
              <a:bodyPr wrap="none" anchor="ctr"/>
              <a:lstStyle/>
              <a:p>
                <a:endParaRPr lang="en-US" dirty="0"/>
              </a:p>
            </p:txBody>
          </p:sp>
          <p:sp>
            <p:nvSpPr>
              <p:cNvPr id="39" name="Oval 119"/>
              <p:cNvSpPr>
                <a:spLocks noChangeArrowheads="1"/>
              </p:cNvSpPr>
              <p:nvPr/>
            </p:nvSpPr>
            <p:spPr bwMode="auto">
              <a:xfrm>
                <a:off x="4902" y="2437"/>
                <a:ext cx="26" cy="32"/>
              </a:xfrm>
              <a:prstGeom prst="ellipse">
                <a:avLst/>
              </a:prstGeom>
              <a:solidFill>
                <a:srgbClr val="000000"/>
              </a:solidFill>
              <a:ln w="12700">
                <a:solidFill>
                  <a:srgbClr val="000000"/>
                </a:solidFill>
                <a:round/>
                <a:headEnd/>
                <a:tailEnd/>
              </a:ln>
              <a:effectLst/>
            </p:spPr>
            <p:txBody>
              <a:bodyPr wrap="none" anchor="ctr"/>
              <a:lstStyle/>
              <a:p>
                <a:endParaRPr lang="en-US" dirty="0"/>
              </a:p>
            </p:txBody>
          </p:sp>
          <p:sp>
            <p:nvSpPr>
              <p:cNvPr id="40" name="Oval 120"/>
              <p:cNvSpPr>
                <a:spLocks noChangeArrowheads="1"/>
              </p:cNvSpPr>
              <p:nvPr/>
            </p:nvSpPr>
            <p:spPr bwMode="auto">
              <a:xfrm>
                <a:off x="4616" y="2652"/>
                <a:ext cx="32" cy="24"/>
              </a:xfrm>
              <a:prstGeom prst="ellipse">
                <a:avLst/>
              </a:prstGeom>
              <a:solidFill>
                <a:srgbClr val="000000"/>
              </a:solidFill>
              <a:ln w="12700">
                <a:solidFill>
                  <a:srgbClr val="000000"/>
                </a:solidFill>
                <a:round/>
                <a:headEnd/>
                <a:tailEnd/>
              </a:ln>
              <a:effectLst/>
            </p:spPr>
            <p:txBody>
              <a:bodyPr wrap="none" anchor="ctr"/>
              <a:lstStyle/>
              <a:p>
                <a:endParaRPr lang="en-US" dirty="0"/>
              </a:p>
            </p:txBody>
          </p:sp>
          <p:sp>
            <p:nvSpPr>
              <p:cNvPr id="41" name="Oval 121"/>
              <p:cNvSpPr>
                <a:spLocks noChangeArrowheads="1"/>
              </p:cNvSpPr>
              <p:nvPr/>
            </p:nvSpPr>
            <p:spPr bwMode="auto">
              <a:xfrm>
                <a:off x="4649" y="2771"/>
                <a:ext cx="32" cy="25"/>
              </a:xfrm>
              <a:prstGeom prst="ellipse">
                <a:avLst/>
              </a:prstGeom>
              <a:solidFill>
                <a:srgbClr val="000000"/>
              </a:solidFill>
              <a:ln w="12700">
                <a:solidFill>
                  <a:srgbClr val="000000"/>
                </a:solidFill>
                <a:round/>
                <a:headEnd/>
                <a:tailEnd/>
              </a:ln>
              <a:effectLst/>
            </p:spPr>
            <p:txBody>
              <a:bodyPr wrap="none" anchor="ctr"/>
              <a:lstStyle/>
              <a:p>
                <a:endParaRPr lang="en-US" dirty="0"/>
              </a:p>
            </p:txBody>
          </p:sp>
          <p:sp>
            <p:nvSpPr>
              <p:cNvPr id="42" name="Oval 122"/>
              <p:cNvSpPr>
                <a:spLocks noChangeArrowheads="1"/>
              </p:cNvSpPr>
              <p:nvPr/>
            </p:nvSpPr>
            <p:spPr bwMode="auto">
              <a:xfrm>
                <a:off x="4466" y="2563"/>
                <a:ext cx="39" cy="25"/>
              </a:xfrm>
              <a:prstGeom prst="ellipse">
                <a:avLst/>
              </a:prstGeom>
              <a:solidFill>
                <a:srgbClr val="000000"/>
              </a:solidFill>
              <a:ln w="12700">
                <a:solidFill>
                  <a:srgbClr val="000000"/>
                </a:solidFill>
                <a:round/>
                <a:headEnd/>
                <a:tailEnd/>
              </a:ln>
              <a:effectLst/>
            </p:spPr>
            <p:txBody>
              <a:bodyPr wrap="none" anchor="ctr"/>
              <a:lstStyle/>
              <a:p>
                <a:endParaRPr lang="en-US" dirty="0"/>
              </a:p>
            </p:txBody>
          </p:sp>
          <p:sp>
            <p:nvSpPr>
              <p:cNvPr id="43" name="Oval 123"/>
              <p:cNvSpPr>
                <a:spLocks noChangeArrowheads="1"/>
              </p:cNvSpPr>
              <p:nvPr/>
            </p:nvSpPr>
            <p:spPr bwMode="auto">
              <a:xfrm>
                <a:off x="3770" y="2614"/>
                <a:ext cx="32" cy="31"/>
              </a:xfrm>
              <a:prstGeom prst="ellipse">
                <a:avLst/>
              </a:prstGeom>
              <a:solidFill>
                <a:schemeClr val="tx2"/>
              </a:solidFill>
              <a:ln w="12700">
                <a:solidFill>
                  <a:srgbClr val="000000"/>
                </a:solidFill>
                <a:round/>
                <a:headEnd/>
                <a:tailEnd/>
              </a:ln>
              <a:effectLst/>
            </p:spPr>
            <p:txBody>
              <a:bodyPr wrap="none" anchor="ctr"/>
              <a:lstStyle/>
              <a:p>
                <a:endParaRPr lang="en-US" dirty="0"/>
              </a:p>
            </p:txBody>
          </p:sp>
          <p:sp>
            <p:nvSpPr>
              <p:cNvPr id="44" name="Oval 124"/>
              <p:cNvSpPr>
                <a:spLocks noChangeArrowheads="1"/>
              </p:cNvSpPr>
              <p:nvPr/>
            </p:nvSpPr>
            <p:spPr bwMode="auto">
              <a:xfrm>
                <a:off x="3978" y="2664"/>
                <a:ext cx="26" cy="31"/>
              </a:xfrm>
              <a:prstGeom prst="ellipse">
                <a:avLst/>
              </a:prstGeom>
              <a:solidFill>
                <a:srgbClr val="000000"/>
              </a:solidFill>
              <a:ln w="12700">
                <a:solidFill>
                  <a:srgbClr val="000000"/>
                </a:solidFill>
                <a:round/>
                <a:headEnd/>
                <a:tailEnd/>
              </a:ln>
              <a:effectLst/>
            </p:spPr>
            <p:txBody>
              <a:bodyPr wrap="none" anchor="ctr"/>
              <a:lstStyle/>
              <a:p>
                <a:endParaRPr lang="en-US" dirty="0"/>
              </a:p>
            </p:txBody>
          </p:sp>
          <p:sp>
            <p:nvSpPr>
              <p:cNvPr id="45" name="Oval 125"/>
              <p:cNvSpPr>
                <a:spLocks noChangeArrowheads="1"/>
              </p:cNvSpPr>
              <p:nvPr/>
            </p:nvSpPr>
            <p:spPr bwMode="auto">
              <a:xfrm>
                <a:off x="3953" y="2752"/>
                <a:ext cx="25" cy="31"/>
              </a:xfrm>
              <a:prstGeom prst="ellipse">
                <a:avLst/>
              </a:prstGeom>
              <a:solidFill>
                <a:srgbClr val="000000"/>
              </a:solidFill>
              <a:ln w="12700">
                <a:solidFill>
                  <a:srgbClr val="000000"/>
                </a:solidFill>
                <a:round/>
                <a:headEnd/>
                <a:tailEnd/>
              </a:ln>
              <a:effectLst/>
            </p:spPr>
            <p:txBody>
              <a:bodyPr wrap="none" anchor="ctr"/>
              <a:lstStyle/>
              <a:p>
                <a:endParaRPr lang="en-US" dirty="0"/>
              </a:p>
            </p:txBody>
          </p:sp>
          <p:sp>
            <p:nvSpPr>
              <p:cNvPr id="46" name="Oval 126"/>
              <p:cNvSpPr>
                <a:spLocks noChangeArrowheads="1"/>
              </p:cNvSpPr>
              <p:nvPr/>
            </p:nvSpPr>
            <p:spPr bwMode="auto">
              <a:xfrm>
                <a:off x="4252" y="2739"/>
                <a:ext cx="25" cy="32"/>
              </a:xfrm>
              <a:prstGeom prst="ellipse">
                <a:avLst/>
              </a:prstGeom>
              <a:solidFill>
                <a:srgbClr val="000000"/>
              </a:solidFill>
              <a:ln w="12700">
                <a:solidFill>
                  <a:srgbClr val="000000"/>
                </a:solidFill>
                <a:round/>
                <a:headEnd/>
                <a:tailEnd/>
              </a:ln>
              <a:effectLst/>
            </p:spPr>
            <p:txBody>
              <a:bodyPr wrap="none" anchor="ctr"/>
              <a:lstStyle/>
              <a:p>
                <a:endParaRPr lang="en-US" dirty="0"/>
              </a:p>
            </p:txBody>
          </p:sp>
          <p:sp>
            <p:nvSpPr>
              <p:cNvPr id="47" name="Oval 127"/>
              <p:cNvSpPr>
                <a:spLocks noChangeArrowheads="1"/>
              </p:cNvSpPr>
              <p:nvPr/>
            </p:nvSpPr>
            <p:spPr bwMode="auto">
              <a:xfrm>
                <a:off x="4271" y="2582"/>
                <a:ext cx="52" cy="32"/>
              </a:xfrm>
              <a:prstGeom prst="ellipse">
                <a:avLst/>
              </a:prstGeom>
              <a:solidFill>
                <a:srgbClr val="000000"/>
              </a:solidFill>
              <a:ln w="12700">
                <a:solidFill>
                  <a:srgbClr val="000000"/>
                </a:solidFill>
                <a:round/>
                <a:headEnd/>
                <a:tailEnd/>
              </a:ln>
              <a:effectLst/>
            </p:spPr>
            <p:txBody>
              <a:bodyPr wrap="none" anchor="ctr"/>
              <a:lstStyle/>
              <a:p>
                <a:endParaRPr lang="en-US" dirty="0"/>
              </a:p>
            </p:txBody>
          </p:sp>
          <p:sp>
            <p:nvSpPr>
              <p:cNvPr id="48" name="Oval 128"/>
              <p:cNvSpPr>
                <a:spLocks noChangeArrowheads="1"/>
              </p:cNvSpPr>
              <p:nvPr/>
            </p:nvSpPr>
            <p:spPr bwMode="auto">
              <a:xfrm>
                <a:off x="4121" y="2551"/>
                <a:ext cx="26" cy="25"/>
              </a:xfrm>
              <a:prstGeom prst="ellipse">
                <a:avLst/>
              </a:prstGeom>
              <a:solidFill>
                <a:srgbClr val="000000"/>
              </a:solidFill>
              <a:ln w="12700">
                <a:solidFill>
                  <a:srgbClr val="000000"/>
                </a:solidFill>
                <a:round/>
                <a:headEnd/>
                <a:tailEnd/>
              </a:ln>
              <a:effectLst/>
            </p:spPr>
            <p:txBody>
              <a:bodyPr wrap="none" anchor="ctr"/>
              <a:lstStyle/>
              <a:p>
                <a:endParaRPr lang="en-US" dirty="0"/>
              </a:p>
            </p:txBody>
          </p:sp>
          <p:sp>
            <p:nvSpPr>
              <p:cNvPr id="49" name="Oval 129"/>
              <p:cNvSpPr>
                <a:spLocks noChangeArrowheads="1"/>
              </p:cNvSpPr>
              <p:nvPr/>
            </p:nvSpPr>
            <p:spPr bwMode="auto">
              <a:xfrm>
                <a:off x="4031" y="2299"/>
                <a:ext cx="572" cy="283"/>
              </a:xfrm>
              <a:prstGeom prst="ellipse">
                <a:avLst/>
              </a:prstGeom>
              <a:noFill/>
              <a:ln w="12700">
                <a:solidFill>
                  <a:srgbClr val="000000"/>
                </a:solidFill>
                <a:round/>
                <a:headEnd/>
                <a:tailEnd/>
              </a:ln>
              <a:effectLst/>
            </p:spPr>
            <p:txBody>
              <a:bodyPr wrap="none" anchor="ctr"/>
              <a:lstStyle/>
              <a:p>
                <a:endParaRPr lang="en-US" dirty="0"/>
              </a:p>
            </p:txBody>
          </p:sp>
          <p:sp>
            <p:nvSpPr>
              <p:cNvPr id="50" name="Oval 130"/>
              <p:cNvSpPr>
                <a:spLocks noChangeArrowheads="1"/>
              </p:cNvSpPr>
              <p:nvPr/>
            </p:nvSpPr>
            <p:spPr bwMode="auto">
              <a:xfrm>
                <a:off x="4050" y="2343"/>
                <a:ext cx="546" cy="252"/>
              </a:xfrm>
              <a:prstGeom prst="ellipse">
                <a:avLst/>
              </a:prstGeom>
              <a:solidFill>
                <a:srgbClr val="FFFFFF"/>
              </a:solidFill>
              <a:ln w="12700">
                <a:solidFill>
                  <a:srgbClr val="000000"/>
                </a:solidFill>
                <a:round/>
                <a:headEnd/>
                <a:tailEnd/>
              </a:ln>
              <a:effectLst/>
            </p:spPr>
            <p:txBody>
              <a:bodyPr wrap="none" anchor="ctr"/>
              <a:lstStyle/>
              <a:p>
                <a:endParaRPr lang="en-US" dirty="0"/>
              </a:p>
            </p:txBody>
          </p:sp>
          <p:sp>
            <p:nvSpPr>
              <p:cNvPr id="51" name="Oval 131"/>
              <p:cNvSpPr>
                <a:spLocks noChangeArrowheads="1"/>
              </p:cNvSpPr>
              <p:nvPr/>
            </p:nvSpPr>
            <p:spPr bwMode="auto">
              <a:xfrm>
                <a:off x="4329" y="2280"/>
                <a:ext cx="33" cy="32"/>
              </a:xfrm>
              <a:prstGeom prst="ellipse">
                <a:avLst/>
              </a:prstGeom>
              <a:noFill/>
              <a:ln w="12700">
                <a:solidFill>
                  <a:srgbClr val="000000"/>
                </a:solidFill>
                <a:round/>
                <a:headEnd/>
                <a:tailEnd/>
              </a:ln>
              <a:effectLst/>
            </p:spPr>
            <p:txBody>
              <a:bodyPr wrap="none" anchor="ctr"/>
              <a:lstStyle/>
              <a:p>
                <a:endParaRPr lang="en-US" dirty="0"/>
              </a:p>
            </p:txBody>
          </p:sp>
          <p:sp>
            <p:nvSpPr>
              <p:cNvPr id="52" name="Line 132"/>
              <p:cNvSpPr>
                <a:spLocks noChangeShapeType="1"/>
              </p:cNvSpPr>
              <p:nvPr/>
            </p:nvSpPr>
            <p:spPr bwMode="auto">
              <a:xfrm flipH="1">
                <a:off x="4326" y="2264"/>
                <a:ext cx="59" cy="57"/>
              </a:xfrm>
              <a:prstGeom prst="line">
                <a:avLst/>
              </a:prstGeom>
              <a:noFill/>
              <a:ln w="12700">
                <a:solidFill>
                  <a:srgbClr val="000000"/>
                </a:solidFill>
                <a:round/>
                <a:headEnd/>
                <a:tailEnd/>
              </a:ln>
              <a:effectLst/>
            </p:spPr>
            <p:txBody>
              <a:bodyPr/>
              <a:lstStyle/>
              <a:p>
                <a:endParaRPr lang="en-US" dirty="0"/>
              </a:p>
            </p:txBody>
          </p:sp>
          <p:sp>
            <p:nvSpPr>
              <p:cNvPr id="53" name="Line 133"/>
              <p:cNvSpPr>
                <a:spLocks noChangeShapeType="1"/>
              </p:cNvSpPr>
              <p:nvPr/>
            </p:nvSpPr>
            <p:spPr bwMode="auto">
              <a:xfrm>
                <a:off x="4355" y="2289"/>
                <a:ext cx="0" cy="0"/>
              </a:xfrm>
              <a:prstGeom prst="line">
                <a:avLst/>
              </a:prstGeom>
              <a:noFill/>
              <a:ln w="12700">
                <a:solidFill>
                  <a:srgbClr val="000000"/>
                </a:solidFill>
                <a:round/>
                <a:headEnd/>
                <a:tailEnd/>
              </a:ln>
              <a:effectLst/>
            </p:spPr>
            <p:txBody>
              <a:bodyPr/>
              <a:lstStyle/>
              <a:p>
                <a:endParaRPr lang="en-US" dirty="0"/>
              </a:p>
            </p:txBody>
          </p:sp>
          <p:sp>
            <p:nvSpPr>
              <p:cNvPr id="54" name="Oval 134"/>
              <p:cNvSpPr>
                <a:spLocks noChangeArrowheads="1"/>
              </p:cNvSpPr>
              <p:nvPr/>
            </p:nvSpPr>
            <p:spPr bwMode="auto">
              <a:xfrm>
                <a:off x="4329" y="2283"/>
                <a:ext cx="26" cy="25"/>
              </a:xfrm>
              <a:prstGeom prst="ellipse">
                <a:avLst/>
              </a:prstGeom>
              <a:solidFill>
                <a:srgbClr val="000000"/>
              </a:solidFill>
              <a:ln w="12700">
                <a:solidFill>
                  <a:srgbClr val="000000"/>
                </a:solidFill>
                <a:round/>
                <a:headEnd/>
                <a:tailEnd/>
              </a:ln>
              <a:effectLst/>
            </p:spPr>
            <p:txBody>
              <a:bodyPr wrap="none" anchor="ctr"/>
              <a:lstStyle/>
              <a:p>
                <a:endParaRPr lang="en-US" dirty="0"/>
              </a:p>
            </p:txBody>
          </p:sp>
          <p:sp>
            <p:nvSpPr>
              <p:cNvPr id="55" name="Oval 135"/>
              <p:cNvSpPr>
                <a:spLocks noChangeArrowheads="1"/>
              </p:cNvSpPr>
              <p:nvPr/>
            </p:nvSpPr>
            <p:spPr bwMode="auto">
              <a:xfrm>
                <a:off x="4590" y="2413"/>
                <a:ext cx="32" cy="24"/>
              </a:xfrm>
              <a:prstGeom prst="ellipse">
                <a:avLst/>
              </a:prstGeom>
              <a:solidFill>
                <a:srgbClr val="000000"/>
              </a:solidFill>
              <a:ln w="12700">
                <a:solidFill>
                  <a:srgbClr val="000000"/>
                </a:solidFill>
                <a:round/>
                <a:headEnd/>
                <a:tailEnd/>
              </a:ln>
              <a:effectLst/>
            </p:spPr>
            <p:txBody>
              <a:bodyPr wrap="none" anchor="ctr"/>
              <a:lstStyle/>
              <a:p>
                <a:endParaRPr lang="en-US" dirty="0"/>
              </a:p>
            </p:txBody>
          </p:sp>
          <p:sp>
            <p:nvSpPr>
              <p:cNvPr id="56" name="Oval 136"/>
              <p:cNvSpPr>
                <a:spLocks noChangeArrowheads="1"/>
              </p:cNvSpPr>
              <p:nvPr/>
            </p:nvSpPr>
            <p:spPr bwMode="auto">
              <a:xfrm>
                <a:off x="4037" y="2123"/>
                <a:ext cx="25" cy="31"/>
              </a:xfrm>
              <a:prstGeom prst="ellipse">
                <a:avLst/>
              </a:prstGeom>
              <a:solidFill>
                <a:schemeClr val="tx2"/>
              </a:solidFill>
              <a:ln w="12700">
                <a:solidFill>
                  <a:srgbClr val="000000"/>
                </a:solidFill>
                <a:round/>
                <a:headEnd/>
                <a:tailEnd/>
              </a:ln>
              <a:effectLst/>
            </p:spPr>
            <p:txBody>
              <a:bodyPr wrap="none" anchor="ctr"/>
              <a:lstStyle/>
              <a:p>
                <a:endParaRPr lang="en-US" dirty="0"/>
              </a:p>
            </p:txBody>
          </p:sp>
          <p:sp>
            <p:nvSpPr>
              <p:cNvPr id="57" name="Freeform 137"/>
              <p:cNvSpPr>
                <a:spLocks/>
              </p:cNvSpPr>
              <p:nvPr/>
            </p:nvSpPr>
            <p:spPr bwMode="auto">
              <a:xfrm>
                <a:off x="4053" y="2132"/>
                <a:ext cx="144" cy="184"/>
              </a:xfrm>
              <a:custGeom>
                <a:avLst/>
                <a:gdLst/>
                <a:ahLst/>
                <a:cxnLst>
                  <a:cxn ang="0">
                    <a:pos x="0" y="0"/>
                  </a:cxn>
                  <a:cxn ang="0">
                    <a:pos x="0" y="0"/>
                  </a:cxn>
                  <a:cxn ang="0">
                    <a:pos x="38" y="15"/>
                  </a:cxn>
                  <a:cxn ang="0">
                    <a:pos x="68" y="38"/>
                  </a:cxn>
                  <a:cxn ang="0">
                    <a:pos x="99" y="76"/>
                  </a:cxn>
                  <a:cxn ang="0">
                    <a:pos x="121" y="107"/>
                  </a:cxn>
                  <a:cxn ang="0">
                    <a:pos x="137" y="145"/>
                  </a:cxn>
                  <a:cxn ang="0">
                    <a:pos x="152" y="175"/>
                  </a:cxn>
                  <a:cxn ang="0">
                    <a:pos x="159" y="213"/>
                  </a:cxn>
                  <a:cxn ang="0">
                    <a:pos x="167" y="221"/>
                  </a:cxn>
                </a:cxnLst>
                <a:rect l="0" t="0" r="r" b="b"/>
                <a:pathLst>
                  <a:path w="168" h="222">
                    <a:moveTo>
                      <a:pt x="0" y="0"/>
                    </a:moveTo>
                    <a:lnTo>
                      <a:pt x="0" y="0"/>
                    </a:lnTo>
                    <a:lnTo>
                      <a:pt x="38" y="15"/>
                    </a:lnTo>
                    <a:lnTo>
                      <a:pt x="68" y="38"/>
                    </a:lnTo>
                    <a:lnTo>
                      <a:pt x="99" y="76"/>
                    </a:lnTo>
                    <a:lnTo>
                      <a:pt x="121" y="107"/>
                    </a:lnTo>
                    <a:lnTo>
                      <a:pt x="137" y="145"/>
                    </a:lnTo>
                    <a:lnTo>
                      <a:pt x="152" y="175"/>
                    </a:lnTo>
                    <a:lnTo>
                      <a:pt x="159" y="213"/>
                    </a:lnTo>
                    <a:lnTo>
                      <a:pt x="167" y="221"/>
                    </a:lnTo>
                  </a:path>
                </a:pathLst>
              </a:custGeom>
              <a:noFill/>
              <a:ln w="12700" cap="rnd" cmpd="sng">
                <a:solidFill>
                  <a:srgbClr val="000000"/>
                </a:solidFill>
                <a:prstDash val="solid"/>
                <a:round/>
                <a:headEnd type="none" w="med" len="med"/>
                <a:tailEnd type="none" w="med" len="med"/>
              </a:ln>
              <a:effectLst/>
            </p:spPr>
            <p:txBody>
              <a:bodyPr/>
              <a:lstStyle/>
              <a:p>
                <a:endParaRPr lang="en-US" dirty="0"/>
              </a:p>
            </p:txBody>
          </p:sp>
          <p:sp>
            <p:nvSpPr>
              <p:cNvPr id="58" name="Freeform 138"/>
              <p:cNvSpPr>
                <a:spLocks/>
              </p:cNvSpPr>
              <p:nvPr/>
            </p:nvSpPr>
            <p:spPr bwMode="auto">
              <a:xfrm>
                <a:off x="4047" y="2139"/>
                <a:ext cx="39" cy="211"/>
              </a:xfrm>
              <a:custGeom>
                <a:avLst/>
                <a:gdLst/>
                <a:ahLst/>
                <a:cxnLst>
                  <a:cxn ang="0">
                    <a:pos x="0" y="0"/>
                  </a:cxn>
                  <a:cxn ang="0">
                    <a:pos x="0" y="0"/>
                  </a:cxn>
                  <a:cxn ang="0">
                    <a:pos x="26" y="39"/>
                  </a:cxn>
                  <a:cxn ang="0">
                    <a:pos x="39" y="70"/>
                  </a:cxn>
                  <a:cxn ang="0">
                    <a:pos x="45" y="108"/>
                  </a:cxn>
                  <a:cxn ang="0">
                    <a:pos x="45" y="155"/>
                  </a:cxn>
                  <a:cxn ang="0">
                    <a:pos x="45" y="201"/>
                  </a:cxn>
                  <a:cxn ang="0">
                    <a:pos x="45" y="247"/>
                  </a:cxn>
                  <a:cxn ang="0">
                    <a:pos x="45" y="255"/>
                  </a:cxn>
                </a:cxnLst>
                <a:rect l="0" t="0" r="r" b="b"/>
                <a:pathLst>
                  <a:path w="46" h="256">
                    <a:moveTo>
                      <a:pt x="0" y="0"/>
                    </a:moveTo>
                    <a:lnTo>
                      <a:pt x="0" y="0"/>
                    </a:lnTo>
                    <a:lnTo>
                      <a:pt x="26" y="39"/>
                    </a:lnTo>
                    <a:lnTo>
                      <a:pt x="39" y="70"/>
                    </a:lnTo>
                    <a:lnTo>
                      <a:pt x="45" y="108"/>
                    </a:lnTo>
                    <a:lnTo>
                      <a:pt x="45" y="155"/>
                    </a:lnTo>
                    <a:lnTo>
                      <a:pt x="45" y="201"/>
                    </a:lnTo>
                    <a:lnTo>
                      <a:pt x="45" y="247"/>
                    </a:lnTo>
                    <a:lnTo>
                      <a:pt x="45" y="255"/>
                    </a:lnTo>
                  </a:path>
                </a:pathLst>
              </a:custGeom>
              <a:noFill/>
              <a:ln w="12700" cap="rnd" cmpd="sng">
                <a:solidFill>
                  <a:srgbClr val="000000"/>
                </a:solidFill>
                <a:prstDash val="solid"/>
                <a:round/>
                <a:headEnd type="none" w="med" len="med"/>
                <a:tailEnd type="none" w="med" len="med"/>
              </a:ln>
              <a:effectLst/>
            </p:spPr>
            <p:txBody>
              <a:bodyPr/>
              <a:lstStyle/>
              <a:p>
                <a:endParaRPr lang="en-US" dirty="0"/>
              </a:p>
            </p:txBody>
          </p:sp>
          <p:sp>
            <p:nvSpPr>
              <p:cNvPr id="59" name="Arc 139"/>
              <p:cNvSpPr>
                <a:spLocks/>
              </p:cNvSpPr>
              <p:nvPr/>
            </p:nvSpPr>
            <p:spPr bwMode="auto">
              <a:xfrm>
                <a:off x="4180" y="2312"/>
                <a:ext cx="16" cy="53"/>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700" cap="rnd">
                <a:solidFill>
                  <a:srgbClr val="000000"/>
                </a:solidFill>
                <a:round/>
                <a:headEnd/>
                <a:tailEnd/>
              </a:ln>
              <a:effectLst/>
            </p:spPr>
            <p:txBody>
              <a:bodyPr/>
              <a:lstStyle/>
              <a:p>
                <a:endParaRPr lang="en-US" dirty="0"/>
              </a:p>
            </p:txBody>
          </p:sp>
          <p:sp>
            <p:nvSpPr>
              <p:cNvPr id="60" name="Freeform 140"/>
              <p:cNvSpPr>
                <a:spLocks/>
              </p:cNvSpPr>
              <p:nvPr/>
            </p:nvSpPr>
            <p:spPr bwMode="auto">
              <a:xfrm>
                <a:off x="4326" y="2305"/>
                <a:ext cx="21" cy="39"/>
              </a:xfrm>
              <a:custGeom>
                <a:avLst/>
                <a:gdLst/>
                <a:ahLst/>
                <a:cxnLst>
                  <a:cxn ang="0">
                    <a:pos x="23" y="0"/>
                  </a:cxn>
                  <a:cxn ang="0">
                    <a:pos x="12" y="23"/>
                  </a:cxn>
                  <a:cxn ang="0">
                    <a:pos x="12" y="38"/>
                  </a:cxn>
                  <a:cxn ang="0">
                    <a:pos x="0" y="46"/>
                  </a:cxn>
                </a:cxnLst>
                <a:rect l="0" t="0" r="r" b="b"/>
                <a:pathLst>
                  <a:path w="24" h="47">
                    <a:moveTo>
                      <a:pt x="23" y="0"/>
                    </a:moveTo>
                    <a:lnTo>
                      <a:pt x="12" y="23"/>
                    </a:lnTo>
                    <a:lnTo>
                      <a:pt x="12" y="38"/>
                    </a:lnTo>
                    <a:lnTo>
                      <a:pt x="0" y="46"/>
                    </a:lnTo>
                  </a:path>
                </a:pathLst>
              </a:custGeom>
              <a:noFill/>
              <a:ln w="12700" cap="rnd" cmpd="sng">
                <a:solidFill>
                  <a:srgbClr val="000000"/>
                </a:solidFill>
                <a:prstDash val="solid"/>
                <a:round/>
                <a:headEnd type="none" w="med" len="med"/>
                <a:tailEnd type="none" w="med" len="med"/>
              </a:ln>
              <a:effectLst/>
            </p:spPr>
            <p:txBody>
              <a:bodyPr/>
              <a:lstStyle/>
              <a:p>
                <a:endParaRPr lang="en-US" dirty="0"/>
              </a:p>
            </p:txBody>
          </p:sp>
          <p:sp>
            <p:nvSpPr>
              <p:cNvPr id="61" name="Oval 141"/>
              <p:cNvSpPr>
                <a:spLocks noChangeArrowheads="1"/>
              </p:cNvSpPr>
              <p:nvPr/>
            </p:nvSpPr>
            <p:spPr bwMode="auto">
              <a:xfrm>
                <a:off x="4181" y="2299"/>
                <a:ext cx="31" cy="25"/>
              </a:xfrm>
              <a:prstGeom prst="ellipse">
                <a:avLst/>
              </a:prstGeom>
              <a:solidFill>
                <a:srgbClr val="000000"/>
              </a:solidFill>
              <a:ln w="12700">
                <a:solidFill>
                  <a:srgbClr val="000000"/>
                </a:solidFill>
                <a:round/>
                <a:headEnd/>
                <a:tailEnd/>
              </a:ln>
              <a:effectLst/>
            </p:spPr>
            <p:txBody>
              <a:bodyPr wrap="none" anchor="ctr"/>
              <a:lstStyle/>
              <a:p>
                <a:endParaRPr lang="en-US" dirty="0"/>
              </a:p>
            </p:txBody>
          </p:sp>
          <p:sp>
            <p:nvSpPr>
              <p:cNvPr id="62" name="Oval 142"/>
              <p:cNvSpPr>
                <a:spLocks noChangeArrowheads="1"/>
              </p:cNvSpPr>
              <p:nvPr/>
            </p:nvSpPr>
            <p:spPr bwMode="auto">
              <a:xfrm>
                <a:off x="3816" y="2488"/>
                <a:ext cx="32" cy="31"/>
              </a:xfrm>
              <a:prstGeom prst="ellipse">
                <a:avLst/>
              </a:prstGeom>
              <a:solidFill>
                <a:schemeClr val="tx2"/>
              </a:solidFill>
              <a:ln w="12700">
                <a:solidFill>
                  <a:srgbClr val="000000"/>
                </a:solidFill>
                <a:round/>
                <a:headEnd/>
                <a:tailEnd/>
              </a:ln>
              <a:effectLst/>
            </p:spPr>
            <p:txBody>
              <a:bodyPr wrap="none" anchor="ctr"/>
              <a:lstStyle/>
              <a:p>
                <a:endParaRPr lang="en-US" dirty="0"/>
              </a:p>
            </p:txBody>
          </p:sp>
          <p:sp>
            <p:nvSpPr>
              <p:cNvPr id="63" name="Oval 143"/>
              <p:cNvSpPr>
                <a:spLocks noChangeArrowheads="1"/>
              </p:cNvSpPr>
              <p:nvPr/>
            </p:nvSpPr>
            <p:spPr bwMode="auto">
              <a:xfrm>
                <a:off x="4063" y="2343"/>
                <a:ext cx="32" cy="31"/>
              </a:xfrm>
              <a:prstGeom prst="ellipse">
                <a:avLst/>
              </a:prstGeom>
              <a:solidFill>
                <a:srgbClr val="000000"/>
              </a:solidFill>
              <a:ln w="12700">
                <a:solidFill>
                  <a:srgbClr val="000000"/>
                </a:solidFill>
                <a:round/>
                <a:headEnd/>
                <a:tailEnd/>
              </a:ln>
              <a:effectLst/>
            </p:spPr>
            <p:txBody>
              <a:bodyPr wrap="none" anchor="ctr"/>
              <a:lstStyle/>
              <a:p>
                <a:endParaRPr lang="en-US" dirty="0"/>
              </a:p>
            </p:txBody>
          </p:sp>
          <p:sp>
            <p:nvSpPr>
              <p:cNvPr id="64" name="Freeform 144"/>
              <p:cNvSpPr>
                <a:spLocks/>
              </p:cNvSpPr>
              <p:nvPr/>
            </p:nvSpPr>
            <p:spPr bwMode="auto">
              <a:xfrm>
                <a:off x="4196" y="2088"/>
                <a:ext cx="125" cy="221"/>
              </a:xfrm>
              <a:custGeom>
                <a:avLst/>
                <a:gdLst/>
                <a:ahLst/>
                <a:cxnLst>
                  <a:cxn ang="0">
                    <a:pos x="145" y="0"/>
                  </a:cxn>
                  <a:cxn ang="0">
                    <a:pos x="145" y="0"/>
                  </a:cxn>
                  <a:cxn ang="0">
                    <a:pos x="114" y="15"/>
                  </a:cxn>
                  <a:cxn ang="0">
                    <a:pos x="84" y="38"/>
                  </a:cxn>
                  <a:cxn ang="0">
                    <a:pos x="61" y="68"/>
                  </a:cxn>
                  <a:cxn ang="0">
                    <a:pos x="38" y="99"/>
                  </a:cxn>
                  <a:cxn ang="0">
                    <a:pos x="23" y="129"/>
                  </a:cxn>
                  <a:cxn ang="0">
                    <a:pos x="8" y="175"/>
                  </a:cxn>
                  <a:cxn ang="0">
                    <a:pos x="0" y="220"/>
                  </a:cxn>
                  <a:cxn ang="0">
                    <a:pos x="0" y="266"/>
                  </a:cxn>
                </a:cxnLst>
                <a:rect l="0" t="0" r="r" b="b"/>
                <a:pathLst>
                  <a:path w="146" h="267">
                    <a:moveTo>
                      <a:pt x="145" y="0"/>
                    </a:moveTo>
                    <a:lnTo>
                      <a:pt x="145" y="0"/>
                    </a:lnTo>
                    <a:lnTo>
                      <a:pt x="114" y="15"/>
                    </a:lnTo>
                    <a:lnTo>
                      <a:pt x="84" y="38"/>
                    </a:lnTo>
                    <a:lnTo>
                      <a:pt x="61" y="68"/>
                    </a:lnTo>
                    <a:lnTo>
                      <a:pt x="38" y="99"/>
                    </a:lnTo>
                    <a:lnTo>
                      <a:pt x="23" y="129"/>
                    </a:lnTo>
                    <a:lnTo>
                      <a:pt x="8" y="175"/>
                    </a:lnTo>
                    <a:lnTo>
                      <a:pt x="0" y="220"/>
                    </a:lnTo>
                    <a:lnTo>
                      <a:pt x="0" y="266"/>
                    </a:lnTo>
                  </a:path>
                </a:pathLst>
              </a:custGeom>
              <a:noFill/>
              <a:ln w="12700" cap="rnd" cmpd="sng">
                <a:solidFill>
                  <a:srgbClr val="000000"/>
                </a:solidFill>
                <a:prstDash val="solid"/>
                <a:round/>
                <a:headEnd type="none" w="med" len="med"/>
                <a:tailEnd type="none" w="med" len="med"/>
              </a:ln>
              <a:effectLst/>
            </p:spPr>
            <p:txBody>
              <a:bodyPr/>
              <a:lstStyle/>
              <a:p>
                <a:endParaRPr lang="en-US" dirty="0"/>
              </a:p>
            </p:txBody>
          </p:sp>
          <p:sp>
            <p:nvSpPr>
              <p:cNvPr id="65" name="Arc 145"/>
              <p:cNvSpPr>
                <a:spLocks/>
              </p:cNvSpPr>
              <p:nvPr/>
            </p:nvSpPr>
            <p:spPr bwMode="auto">
              <a:xfrm>
                <a:off x="4483" y="2573"/>
                <a:ext cx="176" cy="208"/>
              </a:xfrm>
              <a:custGeom>
                <a:avLst/>
                <a:gdLst>
                  <a:gd name="G0" fmla="+- 105 0 0"/>
                  <a:gd name="G1" fmla="+- 21600 0 0"/>
                  <a:gd name="G2" fmla="+- 21600 0 0"/>
                  <a:gd name="T0" fmla="*/ 0 w 21705"/>
                  <a:gd name="T1" fmla="*/ 0 h 21600"/>
                  <a:gd name="T2" fmla="*/ 21705 w 21705"/>
                  <a:gd name="T3" fmla="*/ 21600 h 21600"/>
                  <a:gd name="T4" fmla="*/ 105 w 21705"/>
                  <a:gd name="T5" fmla="*/ 21600 h 21600"/>
                </a:gdLst>
                <a:ahLst/>
                <a:cxnLst>
                  <a:cxn ang="0">
                    <a:pos x="T0" y="T1"/>
                  </a:cxn>
                  <a:cxn ang="0">
                    <a:pos x="T2" y="T3"/>
                  </a:cxn>
                  <a:cxn ang="0">
                    <a:pos x="T4" y="T5"/>
                  </a:cxn>
                </a:cxnLst>
                <a:rect l="0" t="0" r="r" b="b"/>
                <a:pathLst>
                  <a:path w="21705" h="21600" fill="none" extrusionOk="0">
                    <a:moveTo>
                      <a:pt x="0" y="0"/>
                    </a:moveTo>
                    <a:cubicBezTo>
                      <a:pt x="35" y="0"/>
                      <a:pt x="70" y="-1"/>
                      <a:pt x="105" y="0"/>
                    </a:cubicBezTo>
                    <a:cubicBezTo>
                      <a:pt x="12034" y="0"/>
                      <a:pt x="21705" y="9670"/>
                      <a:pt x="21705" y="21600"/>
                    </a:cubicBezTo>
                  </a:path>
                  <a:path w="21705" h="21600" stroke="0" extrusionOk="0">
                    <a:moveTo>
                      <a:pt x="0" y="0"/>
                    </a:moveTo>
                    <a:cubicBezTo>
                      <a:pt x="35" y="0"/>
                      <a:pt x="70" y="-1"/>
                      <a:pt x="105" y="0"/>
                    </a:cubicBezTo>
                    <a:cubicBezTo>
                      <a:pt x="12034" y="0"/>
                      <a:pt x="21705" y="9670"/>
                      <a:pt x="21705" y="21600"/>
                    </a:cubicBezTo>
                    <a:lnTo>
                      <a:pt x="105" y="21600"/>
                    </a:lnTo>
                    <a:close/>
                  </a:path>
                </a:pathLst>
              </a:custGeom>
              <a:noFill/>
              <a:ln w="12700" cap="rnd">
                <a:solidFill>
                  <a:schemeClr val="tx2"/>
                </a:solidFill>
                <a:round/>
                <a:headEnd/>
                <a:tailEnd/>
              </a:ln>
              <a:effectLst/>
            </p:spPr>
            <p:txBody>
              <a:bodyPr/>
              <a:lstStyle/>
              <a:p>
                <a:endParaRPr lang="en-US" dirty="0"/>
              </a:p>
            </p:txBody>
          </p:sp>
          <p:sp>
            <p:nvSpPr>
              <p:cNvPr id="66" name="Oval 146"/>
              <p:cNvSpPr>
                <a:spLocks noChangeArrowheads="1"/>
              </p:cNvSpPr>
              <p:nvPr/>
            </p:nvSpPr>
            <p:spPr bwMode="auto">
              <a:xfrm>
                <a:off x="4772" y="2331"/>
                <a:ext cx="26" cy="31"/>
              </a:xfrm>
              <a:prstGeom prst="ellipse">
                <a:avLst/>
              </a:prstGeom>
              <a:solidFill>
                <a:srgbClr val="000000"/>
              </a:solidFill>
              <a:ln w="12700">
                <a:solidFill>
                  <a:srgbClr val="000000"/>
                </a:solidFill>
                <a:round/>
                <a:headEnd/>
                <a:tailEnd/>
              </a:ln>
              <a:effectLst/>
            </p:spPr>
            <p:txBody>
              <a:bodyPr wrap="none" anchor="ctr"/>
              <a:lstStyle/>
              <a:p>
                <a:endParaRPr lang="en-US" dirty="0"/>
              </a:p>
            </p:txBody>
          </p:sp>
          <p:sp>
            <p:nvSpPr>
              <p:cNvPr id="67" name="Arc 147"/>
              <p:cNvSpPr>
                <a:spLocks/>
              </p:cNvSpPr>
              <p:nvPr/>
            </p:nvSpPr>
            <p:spPr bwMode="auto">
              <a:xfrm>
                <a:off x="4798" y="2353"/>
                <a:ext cx="62" cy="13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 cap="rnd">
                <a:solidFill>
                  <a:schemeClr val="tx2"/>
                </a:solidFill>
                <a:round/>
                <a:headEnd/>
                <a:tailEnd/>
              </a:ln>
              <a:effectLst/>
            </p:spPr>
            <p:txBody>
              <a:bodyPr/>
              <a:lstStyle/>
              <a:p>
                <a:endParaRPr lang="en-US" dirty="0"/>
              </a:p>
            </p:txBody>
          </p:sp>
          <p:sp>
            <p:nvSpPr>
              <p:cNvPr id="68" name="Arc 148"/>
              <p:cNvSpPr>
                <a:spLocks/>
              </p:cNvSpPr>
              <p:nvPr/>
            </p:nvSpPr>
            <p:spPr bwMode="auto">
              <a:xfrm>
                <a:off x="4011" y="2607"/>
                <a:ext cx="283" cy="82"/>
              </a:xfrm>
              <a:custGeom>
                <a:avLst/>
                <a:gdLst>
                  <a:gd name="G0" fmla="+- 65 0 0"/>
                  <a:gd name="G1" fmla="+- 0 0 0"/>
                  <a:gd name="G2" fmla="+- 21600 0 0"/>
                  <a:gd name="T0" fmla="*/ 21665 w 21665"/>
                  <a:gd name="T1" fmla="*/ 0 h 21600"/>
                  <a:gd name="T2" fmla="*/ 0 w 21665"/>
                  <a:gd name="T3" fmla="*/ 21600 h 21600"/>
                  <a:gd name="T4" fmla="*/ 65 w 21665"/>
                  <a:gd name="T5" fmla="*/ 0 h 21600"/>
                </a:gdLst>
                <a:ahLst/>
                <a:cxnLst>
                  <a:cxn ang="0">
                    <a:pos x="T0" y="T1"/>
                  </a:cxn>
                  <a:cxn ang="0">
                    <a:pos x="T2" y="T3"/>
                  </a:cxn>
                  <a:cxn ang="0">
                    <a:pos x="T4" y="T5"/>
                  </a:cxn>
                </a:cxnLst>
                <a:rect l="0" t="0" r="r" b="b"/>
                <a:pathLst>
                  <a:path w="21665" h="21600" fill="none" extrusionOk="0">
                    <a:moveTo>
                      <a:pt x="21665" y="0"/>
                    </a:moveTo>
                    <a:cubicBezTo>
                      <a:pt x="21665" y="11929"/>
                      <a:pt x="11994" y="21600"/>
                      <a:pt x="65" y="21600"/>
                    </a:cubicBezTo>
                    <a:cubicBezTo>
                      <a:pt x="43" y="21600"/>
                      <a:pt x="21" y="21599"/>
                      <a:pt x="0" y="21599"/>
                    </a:cubicBezTo>
                  </a:path>
                  <a:path w="21665" h="21600" stroke="0" extrusionOk="0">
                    <a:moveTo>
                      <a:pt x="21665" y="0"/>
                    </a:moveTo>
                    <a:cubicBezTo>
                      <a:pt x="21665" y="11929"/>
                      <a:pt x="11994" y="21600"/>
                      <a:pt x="65" y="21600"/>
                    </a:cubicBezTo>
                    <a:cubicBezTo>
                      <a:pt x="43" y="21600"/>
                      <a:pt x="21" y="21599"/>
                      <a:pt x="0" y="21599"/>
                    </a:cubicBezTo>
                    <a:lnTo>
                      <a:pt x="65" y="0"/>
                    </a:lnTo>
                    <a:close/>
                  </a:path>
                </a:pathLst>
              </a:custGeom>
              <a:noFill/>
              <a:ln w="12700" cap="rnd">
                <a:solidFill>
                  <a:schemeClr val="tx2"/>
                </a:solidFill>
                <a:round/>
                <a:headEnd/>
                <a:tailEnd/>
              </a:ln>
              <a:effectLst/>
            </p:spPr>
            <p:txBody>
              <a:bodyPr/>
              <a:lstStyle/>
              <a:p>
                <a:endParaRPr lang="en-US" dirty="0"/>
              </a:p>
            </p:txBody>
          </p:sp>
          <p:sp>
            <p:nvSpPr>
              <p:cNvPr id="69" name="Arc 149"/>
              <p:cNvSpPr>
                <a:spLocks/>
              </p:cNvSpPr>
              <p:nvPr/>
            </p:nvSpPr>
            <p:spPr bwMode="auto">
              <a:xfrm>
                <a:off x="3781" y="2442"/>
                <a:ext cx="185" cy="188"/>
              </a:xfrm>
              <a:custGeom>
                <a:avLst/>
                <a:gdLst>
                  <a:gd name="G0" fmla="+- 21600 0 0"/>
                  <a:gd name="G1" fmla="+- 21600 0 0"/>
                  <a:gd name="G2" fmla="+- 21600 0 0"/>
                  <a:gd name="T0" fmla="*/ 0 w 21600"/>
                  <a:gd name="T1" fmla="*/ 21600 h 21600"/>
                  <a:gd name="T2" fmla="*/ 21500 w 21600"/>
                  <a:gd name="T3" fmla="*/ 0 h 21600"/>
                  <a:gd name="T4" fmla="*/ 21600 w 21600"/>
                  <a:gd name="T5" fmla="*/ 21600 h 21600"/>
                </a:gdLst>
                <a:ahLst/>
                <a:cxnLst>
                  <a:cxn ang="0">
                    <a:pos x="T0" y="T1"/>
                  </a:cxn>
                  <a:cxn ang="0">
                    <a:pos x="T2" y="T3"/>
                  </a:cxn>
                  <a:cxn ang="0">
                    <a:pos x="T4" y="T5"/>
                  </a:cxn>
                </a:cxnLst>
                <a:rect l="0" t="0" r="r" b="b"/>
                <a:pathLst>
                  <a:path w="21600" h="21600" fill="none" extrusionOk="0">
                    <a:moveTo>
                      <a:pt x="0" y="21600"/>
                    </a:moveTo>
                    <a:cubicBezTo>
                      <a:pt x="0" y="9709"/>
                      <a:pt x="9609" y="55"/>
                      <a:pt x="21500" y="0"/>
                    </a:cubicBezTo>
                  </a:path>
                  <a:path w="21600" h="21600" stroke="0" extrusionOk="0">
                    <a:moveTo>
                      <a:pt x="0" y="21600"/>
                    </a:moveTo>
                    <a:cubicBezTo>
                      <a:pt x="0" y="9709"/>
                      <a:pt x="9609" y="55"/>
                      <a:pt x="21500" y="0"/>
                    </a:cubicBezTo>
                    <a:lnTo>
                      <a:pt x="21600" y="21600"/>
                    </a:lnTo>
                    <a:close/>
                  </a:path>
                </a:pathLst>
              </a:custGeom>
              <a:noFill/>
              <a:ln w="12700" cap="rnd">
                <a:solidFill>
                  <a:schemeClr val="tx2"/>
                </a:solidFill>
                <a:round/>
                <a:headEnd/>
                <a:tailEnd/>
              </a:ln>
              <a:effectLst/>
            </p:spPr>
            <p:txBody>
              <a:bodyPr/>
              <a:lstStyle/>
              <a:p>
                <a:endParaRPr lang="en-US" dirty="0"/>
              </a:p>
            </p:txBody>
          </p:sp>
          <p:sp>
            <p:nvSpPr>
              <p:cNvPr id="70" name="Arc 150"/>
              <p:cNvSpPr>
                <a:spLocks/>
              </p:cNvSpPr>
              <p:nvPr/>
            </p:nvSpPr>
            <p:spPr bwMode="auto">
              <a:xfrm>
                <a:off x="3864" y="2234"/>
                <a:ext cx="219" cy="129"/>
              </a:xfrm>
              <a:custGeom>
                <a:avLst/>
                <a:gdLst>
                  <a:gd name="G0" fmla="+- 85 0 0"/>
                  <a:gd name="G1" fmla="+- 21600 0 0"/>
                  <a:gd name="G2" fmla="+- 21600 0 0"/>
                  <a:gd name="T0" fmla="*/ 0 w 21685"/>
                  <a:gd name="T1" fmla="*/ 0 h 21600"/>
                  <a:gd name="T2" fmla="*/ 21685 w 21685"/>
                  <a:gd name="T3" fmla="*/ 21600 h 21600"/>
                  <a:gd name="T4" fmla="*/ 85 w 21685"/>
                  <a:gd name="T5" fmla="*/ 21600 h 21600"/>
                </a:gdLst>
                <a:ahLst/>
                <a:cxnLst>
                  <a:cxn ang="0">
                    <a:pos x="T0" y="T1"/>
                  </a:cxn>
                  <a:cxn ang="0">
                    <a:pos x="T2" y="T3"/>
                  </a:cxn>
                  <a:cxn ang="0">
                    <a:pos x="T4" y="T5"/>
                  </a:cxn>
                </a:cxnLst>
                <a:rect l="0" t="0" r="r" b="b"/>
                <a:pathLst>
                  <a:path w="21685" h="21600" fill="none" extrusionOk="0">
                    <a:moveTo>
                      <a:pt x="0" y="0"/>
                    </a:moveTo>
                    <a:cubicBezTo>
                      <a:pt x="28" y="0"/>
                      <a:pt x="56" y="-1"/>
                      <a:pt x="85" y="0"/>
                    </a:cubicBezTo>
                    <a:cubicBezTo>
                      <a:pt x="12014" y="0"/>
                      <a:pt x="21685" y="9670"/>
                      <a:pt x="21685" y="21600"/>
                    </a:cubicBezTo>
                  </a:path>
                  <a:path w="21685" h="21600" stroke="0" extrusionOk="0">
                    <a:moveTo>
                      <a:pt x="0" y="0"/>
                    </a:moveTo>
                    <a:cubicBezTo>
                      <a:pt x="28" y="0"/>
                      <a:pt x="56" y="-1"/>
                      <a:pt x="85" y="0"/>
                    </a:cubicBezTo>
                    <a:cubicBezTo>
                      <a:pt x="12014" y="0"/>
                      <a:pt x="21685" y="9670"/>
                      <a:pt x="21685" y="21600"/>
                    </a:cubicBezTo>
                    <a:lnTo>
                      <a:pt x="85" y="21600"/>
                    </a:lnTo>
                    <a:close/>
                  </a:path>
                </a:pathLst>
              </a:custGeom>
              <a:noFill/>
              <a:ln w="12700" cap="rnd">
                <a:solidFill>
                  <a:schemeClr val="tx2"/>
                </a:solidFill>
                <a:round/>
                <a:headEnd/>
                <a:tailEnd/>
              </a:ln>
              <a:effectLst/>
            </p:spPr>
            <p:txBody>
              <a:bodyPr/>
              <a:lstStyle/>
              <a:p>
                <a:endParaRPr lang="en-US" dirty="0"/>
              </a:p>
            </p:txBody>
          </p:sp>
          <p:sp>
            <p:nvSpPr>
              <p:cNvPr id="71" name="Line 151"/>
              <p:cNvSpPr>
                <a:spLocks noChangeShapeType="1"/>
              </p:cNvSpPr>
              <p:nvPr/>
            </p:nvSpPr>
            <p:spPr bwMode="auto">
              <a:xfrm>
                <a:off x="4085" y="2359"/>
                <a:ext cx="20" cy="31"/>
              </a:xfrm>
              <a:prstGeom prst="line">
                <a:avLst/>
              </a:prstGeom>
              <a:noFill/>
              <a:ln w="12700">
                <a:solidFill>
                  <a:schemeClr val="tx2"/>
                </a:solidFill>
                <a:round/>
                <a:headEnd/>
                <a:tailEnd/>
              </a:ln>
              <a:effectLst/>
            </p:spPr>
            <p:txBody>
              <a:bodyPr/>
              <a:lstStyle/>
              <a:p>
                <a:endParaRPr lang="en-US" dirty="0"/>
              </a:p>
            </p:txBody>
          </p:sp>
          <p:sp>
            <p:nvSpPr>
              <p:cNvPr id="72" name="Arc 152"/>
              <p:cNvSpPr>
                <a:spLocks/>
              </p:cNvSpPr>
              <p:nvPr/>
            </p:nvSpPr>
            <p:spPr bwMode="auto">
              <a:xfrm>
                <a:off x="4274" y="2579"/>
                <a:ext cx="219" cy="176"/>
              </a:xfrm>
              <a:custGeom>
                <a:avLst/>
                <a:gdLst>
                  <a:gd name="G0" fmla="+- 85 0 0"/>
                  <a:gd name="G1" fmla="+- 0 0 0"/>
                  <a:gd name="G2" fmla="+- 21600 0 0"/>
                  <a:gd name="T0" fmla="*/ 21685 w 21685"/>
                  <a:gd name="T1" fmla="*/ 0 h 21600"/>
                  <a:gd name="T2" fmla="*/ 0 w 21685"/>
                  <a:gd name="T3" fmla="*/ 21600 h 21600"/>
                  <a:gd name="T4" fmla="*/ 85 w 21685"/>
                  <a:gd name="T5" fmla="*/ 0 h 21600"/>
                </a:gdLst>
                <a:ahLst/>
                <a:cxnLst>
                  <a:cxn ang="0">
                    <a:pos x="T0" y="T1"/>
                  </a:cxn>
                  <a:cxn ang="0">
                    <a:pos x="T2" y="T3"/>
                  </a:cxn>
                  <a:cxn ang="0">
                    <a:pos x="T4" y="T5"/>
                  </a:cxn>
                </a:cxnLst>
                <a:rect l="0" t="0" r="r" b="b"/>
                <a:pathLst>
                  <a:path w="21685" h="21600" fill="none" extrusionOk="0">
                    <a:moveTo>
                      <a:pt x="21685" y="0"/>
                    </a:moveTo>
                    <a:cubicBezTo>
                      <a:pt x="21685" y="11929"/>
                      <a:pt x="12014" y="21600"/>
                      <a:pt x="85" y="21600"/>
                    </a:cubicBezTo>
                    <a:cubicBezTo>
                      <a:pt x="56" y="21600"/>
                      <a:pt x="28" y="21599"/>
                      <a:pt x="0" y="21599"/>
                    </a:cubicBezTo>
                  </a:path>
                  <a:path w="21685" h="21600" stroke="0" extrusionOk="0">
                    <a:moveTo>
                      <a:pt x="21685" y="0"/>
                    </a:moveTo>
                    <a:cubicBezTo>
                      <a:pt x="21685" y="11929"/>
                      <a:pt x="12014" y="21600"/>
                      <a:pt x="85" y="21600"/>
                    </a:cubicBezTo>
                    <a:cubicBezTo>
                      <a:pt x="56" y="21600"/>
                      <a:pt x="28" y="21599"/>
                      <a:pt x="0" y="21599"/>
                    </a:cubicBezTo>
                    <a:lnTo>
                      <a:pt x="85" y="0"/>
                    </a:lnTo>
                    <a:close/>
                  </a:path>
                </a:pathLst>
              </a:custGeom>
              <a:noFill/>
              <a:ln w="12700" cap="rnd">
                <a:solidFill>
                  <a:schemeClr val="tx2"/>
                </a:solidFill>
                <a:round/>
                <a:headEnd/>
                <a:tailEnd/>
              </a:ln>
              <a:effectLst/>
            </p:spPr>
            <p:txBody>
              <a:bodyPr/>
              <a:lstStyle/>
              <a:p>
                <a:endParaRPr lang="en-US" dirty="0"/>
              </a:p>
            </p:txBody>
          </p:sp>
          <p:sp>
            <p:nvSpPr>
              <p:cNvPr id="73" name="Arc 153"/>
              <p:cNvSpPr>
                <a:spLocks/>
              </p:cNvSpPr>
              <p:nvPr/>
            </p:nvSpPr>
            <p:spPr bwMode="auto">
              <a:xfrm>
                <a:off x="4597" y="2341"/>
                <a:ext cx="186" cy="97"/>
              </a:xfrm>
              <a:custGeom>
                <a:avLst/>
                <a:gdLst>
                  <a:gd name="G0" fmla="+- 21600 0 0"/>
                  <a:gd name="G1" fmla="+- 21600 0 0"/>
                  <a:gd name="G2" fmla="+- 21600 0 0"/>
                  <a:gd name="T0" fmla="*/ 0 w 21600"/>
                  <a:gd name="T1" fmla="*/ 21600 h 21600"/>
                  <a:gd name="T2" fmla="*/ 21500 w 21600"/>
                  <a:gd name="T3" fmla="*/ 0 h 21600"/>
                  <a:gd name="T4" fmla="*/ 21600 w 21600"/>
                  <a:gd name="T5" fmla="*/ 21600 h 21600"/>
                </a:gdLst>
                <a:ahLst/>
                <a:cxnLst>
                  <a:cxn ang="0">
                    <a:pos x="T0" y="T1"/>
                  </a:cxn>
                  <a:cxn ang="0">
                    <a:pos x="T2" y="T3"/>
                  </a:cxn>
                  <a:cxn ang="0">
                    <a:pos x="T4" y="T5"/>
                  </a:cxn>
                </a:cxnLst>
                <a:rect l="0" t="0" r="r" b="b"/>
                <a:pathLst>
                  <a:path w="21600" h="21600" fill="none" extrusionOk="0">
                    <a:moveTo>
                      <a:pt x="0" y="21600"/>
                    </a:moveTo>
                    <a:cubicBezTo>
                      <a:pt x="0" y="9709"/>
                      <a:pt x="9609" y="55"/>
                      <a:pt x="21500" y="0"/>
                    </a:cubicBezTo>
                  </a:path>
                  <a:path w="21600" h="21600" stroke="0" extrusionOk="0">
                    <a:moveTo>
                      <a:pt x="0" y="21600"/>
                    </a:moveTo>
                    <a:cubicBezTo>
                      <a:pt x="0" y="9709"/>
                      <a:pt x="9609" y="55"/>
                      <a:pt x="21500" y="0"/>
                    </a:cubicBezTo>
                    <a:lnTo>
                      <a:pt x="21600" y="21600"/>
                    </a:lnTo>
                    <a:close/>
                  </a:path>
                </a:pathLst>
              </a:custGeom>
              <a:noFill/>
              <a:ln w="12700" cap="rnd">
                <a:solidFill>
                  <a:schemeClr val="tx2"/>
                </a:solidFill>
                <a:round/>
                <a:headEnd/>
                <a:tailEnd/>
              </a:ln>
              <a:effectLst/>
            </p:spPr>
            <p:txBody>
              <a:bodyPr/>
              <a:lstStyle/>
              <a:p>
                <a:endParaRPr lang="en-US" dirty="0"/>
              </a:p>
            </p:txBody>
          </p:sp>
          <p:sp>
            <p:nvSpPr>
              <p:cNvPr id="74" name="Arc 154"/>
              <p:cNvSpPr>
                <a:spLocks/>
              </p:cNvSpPr>
              <p:nvPr/>
            </p:nvSpPr>
            <p:spPr bwMode="auto">
              <a:xfrm>
                <a:off x="4782" y="2347"/>
                <a:ext cx="137" cy="120"/>
              </a:xfrm>
              <a:custGeom>
                <a:avLst/>
                <a:gdLst>
                  <a:gd name="G0" fmla="+- 135 0 0"/>
                  <a:gd name="G1" fmla="+- 21600 0 0"/>
                  <a:gd name="G2" fmla="+- 21600 0 0"/>
                  <a:gd name="T0" fmla="*/ 0 w 21734"/>
                  <a:gd name="T1" fmla="*/ 0 h 21600"/>
                  <a:gd name="T2" fmla="*/ 21734 w 21734"/>
                  <a:gd name="T3" fmla="*/ 21450 h 21600"/>
                  <a:gd name="T4" fmla="*/ 135 w 21734"/>
                  <a:gd name="T5" fmla="*/ 21600 h 21600"/>
                </a:gdLst>
                <a:ahLst/>
                <a:cxnLst>
                  <a:cxn ang="0">
                    <a:pos x="T0" y="T1"/>
                  </a:cxn>
                  <a:cxn ang="0">
                    <a:pos x="T2" y="T3"/>
                  </a:cxn>
                  <a:cxn ang="0">
                    <a:pos x="T4" y="T5"/>
                  </a:cxn>
                </a:cxnLst>
                <a:rect l="0" t="0" r="r" b="b"/>
                <a:pathLst>
                  <a:path w="21734" h="21600" fill="none" extrusionOk="0">
                    <a:moveTo>
                      <a:pt x="0" y="0"/>
                    </a:moveTo>
                    <a:cubicBezTo>
                      <a:pt x="45" y="0"/>
                      <a:pt x="90" y="-1"/>
                      <a:pt x="135" y="0"/>
                    </a:cubicBezTo>
                    <a:cubicBezTo>
                      <a:pt x="12005" y="0"/>
                      <a:pt x="21652" y="9579"/>
                      <a:pt x="21734" y="21449"/>
                    </a:cubicBezTo>
                  </a:path>
                  <a:path w="21734" h="21600" stroke="0" extrusionOk="0">
                    <a:moveTo>
                      <a:pt x="0" y="0"/>
                    </a:moveTo>
                    <a:cubicBezTo>
                      <a:pt x="45" y="0"/>
                      <a:pt x="90" y="-1"/>
                      <a:pt x="135" y="0"/>
                    </a:cubicBezTo>
                    <a:cubicBezTo>
                      <a:pt x="12005" y="0"/>
                      <a:pt x="21652" y="9579"/>
                      <a:pt x="21734" y="21449"/>
                    </a:cubicBezTo>
                    <a:lnTo>
                      <a:pt x="135" y="21600"/>
                    </a:lnTo>
                    <a:close/>
                  </a:path>
                </a:pathLst>
              </a:custGeom>
              <a:noFill/>
              <a:ln w="12700" cap="rnd">
                <a:solidFill>
                  <a:schemeClr val="tx2"/>
                </a:solidFill>
                <a:round/>
                <a:headEnd/>
                <a:tailEnd/>
              </a:ln>
              <a:effectLst/>
            </p:spPr>
            <p:txBody>
              <a:bodyPr/>
              <a:lstStyle/>
              <a:p>
                <a:endParaRPr lang="en-US" dirty="0"/>
              </a:p>
            </p:txBody>
          </p:sp>
          <p:sp>
            <p:nvSpPr>
              <p:cNvPr id="75" name="Arc 155"/>
              <p:cNvSpPr>
                <a:spLocks/>
              </p:cNvSpPr>
              <p:nvPr/>
            </p:nvSpPr>
            <p:spPr bwMode="auto">
              <a:xfrm>
                <a:off x="4625" y="2413"/>
                <a:ext cx="76" cy="79"/>
              </a:xfrm>
              <a:custGeom>
                <a:avLst/>
                <a:gdLst>
                  <a:gd name="G0" fmla="+- 247 0 0"/>
                  <a:gd name="G1" fmla="+- 21600 0 0"/>
                  <a:gd name="G2" fmla="+- 21600 0 0"/>
                  <a:gd name="T0" fmla="*/ 0 w 21847"/>
                  <a:gd name="T1" fmla="*/ 1 h 21600"/>
                  <a:gd name="T2" fmla="*/ 21847 w 21847"/>
                  <a:gd name="T3" fmla="*/ 21600 h 21600"/>
                  <a:gd name="T4" fmla="*/ 247 w 21847"/>
                  <a:gd name="T5" fmla="*/ 21600 h 21600"/>
                </a:gdLst>
                <a:ahLst/>
                <a:cxnLst>
                  <a:cxn ang="0">
                    <a:pos x="T0" y="T1"/>
                  </a:cxn>
                  <a:cxn ang="0">
                    <a:pos x="T2" y="T3"/>
                  </a:cxn>
                  <a:cxn ang="0">
                    <a:pos x="T4" y="T5"/>
                  </a:cxn>
                </a:cxnLst>
                <a:rect l="0" t="0" r="r" b="b"/>
                <a:pathLst>
                  <a:path w="21847" h="21600" fill="none" extrusionOk="0">
                    <a:moveTo>
                      <a:pt x="0" y="1"/>
                    </a:moveTo>
                    <a:cubicBezTo>
                      <a:pt x="82" y="0"/>
                      <a:pt x="164" y="-1"/>
                      <a:pt x="247" y="0"/>
                    </a:cubicBezTo>
                    <a:cubicBezTo>
                      <a:pt x="12176" y="0"/>
                      <a:pt x="21847" y="9670"/>
                      <a:pt x="21847" y="21600"/>
                    </a:cubicBezTo>
                  </a:path>
                  <a:path w="21847" h="21600" stroke="0" extrusionOk="0">
                    <a:moveTo>
                      <a:pt x="0" y="1"/>
                    </a:moveTo>
                    <a:cubicBezTo>
                      <a:pt x="82" y="0"/>
                      <a:pt x="164" y="-1"/>
                      <a:pt x="247" y="0"/>
                    </a:cubicBezTo>
                    <a:cubicBezTo>
                      <a:pt x="12176" y="0"/>
                      <a:pt x="21847" y="9670"/>
                      <a:pt x="21847" y="21600"/>
                    </a:cubicBezTo>
                    <a:lnTo>
                      <a:pt x="247" y="21600"/>
                    </a:lnTo>
                    <a:close/>
                  </a:path>
                </a:pathLst>
              </a:custGeom>
              <a:noFill/>
              <a:ln w="12700" cap="rnd">
                <a:solidFill>
                  <a:schemeClr val="tx2"/>
                </a:solidFill>
                <a:round/>
                <a:headEnd/>
                <a:tailEnd/>
              </a:ln>
              <a:effectLst/>
            </p:spPr>
            <p:txBody>
              <a:bodyPr/>
              <a:lstStyle/>
              <a:p>
                <a:endParaRPr lang="en-US" dirty="0"/>
              </a:p>
            </p:txBody>
          </p:sp>
          <p:sp>
            <p:nvSpPr>
              <p:cNvPr id="76" name="Arc 156"/>
              <p:cNvSpPr>
                <a:spLocks/>
              </p:cNvSpPr>
              <p:nvPr/>
            </p:nvSpPr>
            <p:spPr bwMode="auto">
              <a:xfrm>
                <a:off x="4655" y="2469"/>
                <a:ext cx="205" cy="308"/>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700" cap="rnd">
                <a:solidFill>
                  <a:schemeClr val="tx2"/>
                </a:solidFill>
                <a:round/>
                <a:headEnd/>
                <a:tailEnd/>
              </a:ln>
              <a:effectLst/>
            </p:spPr>
            <p:txBody>
              <a:bodyPr/>
              <a:lstStyle/>
              <a:p>
                <a:endParaRPr lang="en-US" dirty="0"/>
              </a:p>
            </p:txBody>
          </p:sp>
          <p:sp>
            <p:nvSpPr>
              <p:cNvPr id="77" name="Arc 157"/>
              <p:cNvSpPr>
                <a:spLocks/>
              </p:cNvSpPr>
              <p:nvPr/>
            </p:nvSpPr>
            <p:spPr bwMode="auto">
              <a:xfrm>
                <a:off x="4635" y="2485"/>
                <a:ext cx="69" cy="169"/>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700" cap="rnd">
                <a:solidFill>
                  <a:schemeClr val="tx2"/>
                </a:solidFill>
                <a:round/>
                <a:headEnd/>
                <a:tailEnd/>
              </a:ln>
              <a:effectLst/>
            </p:spPr>
            <p:txBody>
              <a:bodyPr/>
              <a:lstStyle/>
              <a:p>
                <a:endParaRPr lang="en-US" dirty="0"/>
              </a:p>
            </p:txBody>
          </p:sp>
          <p:sp>
            <p:nvSpPr>
              <p:cNvPr id="78" name="Arc 158"/>
              <p:cNvSpPr>
                <a:spLocks/>
              </p:cNvSpPr>
              <p:nvPr/>
            </p:nvSpPr>
            <p:spPr bwMode="auto">
              <a:xfrm>
                <a:off x="4323" y="2115"/>
                <a:ext cx="32" cy="176"/>
              </a:xfrm>
              <a:custGeom>
                <a:avLst/>
                <a:gdLst>
                  <a:gd name="G0" fmla="+- 0 0 0"/>
                  <a:gd name="G1" fmla="+- 21600 0 0"/>
                  <a:gd name="G2" fmla="+- 21600 0 0"/>
                  <a:gd name="T0" fmla="*/ 0 w 21600"/>
                  <a:gd name="T1" fmla="*/ 0 h 21600"/>
                  <a:gd name="T2" fmla="*/ 21600 w 21600"/>
                  <a:gd name="T3" fmla="*/ 21498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889" y="0"/>
                      <a:pt x="21543" y="9608"/>
                      <a:pt x="21599" y="21498"/>
                    </a:cubicBezTo>
                  </a:path>
                  <a:path w="21600" h="21600" stroke="0" extrusionOk="0">
                    <a:moveTo>
                      <a:pt x="-1" y="0"/>
                    </a:moveTo>
                    <a:cubicBezTo>
                      <a:pt x="11889" y="0"/>
                      <a:pt x="21543" y="9608"/>
                      <a:pt x="21599" y="21498"/>
                    </a:cubicBezTo>
                    <a:lnTo>
                      <a:pt x="0" y="21600"/>
                    </a:lnTo>
                    <a:close/>
                  </a:path>
                </a:pathLst>
              </a:custGeom>
              <a:noFill/>
              <a:ln w="12700" cap="rnd">
                <a:solidFill>
                  <a:schemeClr val="tx2"/>
                </a:solidFill>
                <a:round/>
                <a:headEnd/>
                <a:tailEnd/>
              </a:ln>
              <a:effectLst/>
            </p:spPr>
            <p:txBody>
              <a:bodyPr/>
              <a:lstStyle/>
              <a:p>
                <a:endParaRPr lang="en-US" dirty="0"/>
              </a:p>
            </p:txBody>
          </p:sp>
          <p:sp>
            <p:nvSpPr>
              <p:cNvPr id="79" name="Oval 159"/>
              <p:cNvSpPr>
                <a:spLocks noChangeArrowheads="1"/>
              </p:cNvSpPr>
              <p:nvPr/>
            </p:nvSpPr>
            <p:spPr bwMode="auto">
              <a:xfrm>
                <a:off x="3855" y="2243"/>
                <a:ext cx="26" cy="31"/>
              </a:xfrm>
              <a:prstGeom prst="ellipse">
                <a:avLst/>
              </a:prstGeom>
              <a:solidFill>
                <a:srgbClr val="000000"/>
              </a:solidFill>
              <a:ln w="12700">
                <a:solidFill>
                  <a:srgbClr val="000000"/>
                </a:solidFill>
                <a:round/>
                <a:headEnd/>
                <a:tailEnd/>
              </a:ln>
              <a:effectLst/>
            </p:spPr>
            <p:txBody>
              <a:bodyPr wrap="none" anchor="ctr"/>
              <a:lstStyle/>
              <a:p>
                <a:endParaRPr lang="en-US" dirty="0"/>
              </a:p>
            </p:txBody>
          </p:sp>
          <p:sp>
            <p:nvSpPr>
              <p:cNvPr id="80" name="Freeform 160"/>
              <p:cNvSpPr>
                <a:spLocks/>
              </p:cNvSpPr>
              <p:nvPr/>
            </p:nvSpPr>
            <p:spPr bwMode="auto">
              <a:xfrm>
                <a:off x="3871" y="2252"/>
                <a:ext cx="157" cy="209"/>
              </a:xfrm>
              <a:custGeom>
                <a:avLst/>
                <a:gdLst/>
                <a:ahLst/>
                <a:cxnLst>
                  <a:cxn ang="0">
                    <a:pos x="0" y="0"/>
                  </a:cxn>
                  <a:cxn ang="0">
                    <a:pos x="0" y="0"/>
                  </a:cxn>
                  <a:cxn ang="0">
                    <a:pos x="46" y="30"/>
                  </a:cxn>
                  <a:cxn ang="0">
                    <a:pos x="76" y="61"/>
                  </a:cxn>
                  <a:cxn ang="0">
                    <a:pos x="107" y="91"/>
                  </a:cxn>
                  <a:cxn ang="0">
                    <a:pos x="130" y="122"/>
                  </a:cxn>
                  <a:cxn ang="0">
                    <a:pos x="153" y="152"/>
                  </a:cxn>
                  <a:cxn ang="0">
                    <a:pos x="168" y="190"/>
                  </a:cxn>
                  <a:cxn ang="0">
                    <a:pos x="175" y="221"/>
                  </a:cxn>
                  <a:cxn ang="0">
                    <a:pos x="183" y="251"/>
                  </a:cxn>
                </a:cxnLst>
                <a:rect l="0" t="0" r="r" b="b"/>
                <a:pathLst>
                  <a:path w="184" h="252">
                    <a:moveTo>
                      <a:pt x="0" y="0"/>
                    </a:moveTo>
                    <a:lnTo>
                      <a:pt x="0" y="0"/>
                    </a:lnTo>
                    <a:lnTo>
                      <a:pt x="46" y="30"/>
                    </a:lnTo>
                    <a:lnTo>
                      <a:pt x="76" y="61"/>
                    </a:lnTo>
                    <a:lnTo>
                      <a:pt x="107" y="91"/>
                    </a:lnTo>
                    <a:lnTo>
                      <a:pt x="130" y="122"/>
                    </a:lnTo>
                    <a:lnTo>
                      <a:pt x="153" y="152"/>
                    </a:lnTo>
                    <a:lnTo>
                      <a:pt x="168" y="190"/>
                    </a:lnTo>
                    <a:lnTo>
                      <a:pt x="175" y="221"/>
                    </a:lnTo>
                    <a:lnTo>
                      <a:pt x="183" y="251"/>
                    </a:lnTo>
                  </a:path>
                </a:pathLst>
              </a:custGeom>
              <a:noFill/>
              <a:ln w="12700" cap="rnd" cmpd="sng">
                <a:solidFill>
                  <a:srgbClr val="000000"/>
                </a:solidFill>
                <a:prstDash val="solid"/>
                <a:round/>
                <a:headEnd type="none" w="med" len="med"/>
                <a:tailEnd type="none" w="med" len="med"/>
              </a:ln>
              <a:effectLst/>
            </p:spPr>
            <p:txBody>
              <a:bodyPr/>
              <a:lstStyle/>
              <a:p>
                <a:endParaRPr lang="en-US" dirty="0"/>
              </a:p>
            </p:txBody>
          </p:sp>
          <p:sp>
            <p:nvSpPr>
              <p:cNvPr id="81" name="Line 161"/>
              <p:cNvSpPr>
                <a:spLocks noChangeShapeType="1"/>
              </p:cNvSpPr>
              <p:nvPr/>
            </p:nvSpPr>
            <p:spPr bwMode="auto">
              <a:xfrm>
                <a:off x="3865" y="2245"/>
                <a:ext cx="32" cy="26"/>
              </a:xfrm>
              <a:prstGeom prst="line">
                <a:avLst/>
              </a:prstGeom>
              <a:noFill/>
              <a:ln w="12700">
                <a:solidFill>
                  <a:srgbClr val="000000"/>
                </a:solidFill>
                <a:round/>
                <a:headEnd/>
                <a:tailEnd/>
              </a:ln>
              <a:effectLst/>
            </p:spPr>
            <p:txBody>
              <a:bodyPr/>
              <a:lstStyle/>
              <a:p>
                <a:endParaRPr lang="en-US" dirty="0"/>
              </a:p>
            </p:txBody>
          </p:sp>
          <p:sp>
            <p:nvSpPr>
              <p:cNvPr id="82" name="Freeform 162"/>
              <p:cNvSpPr>
                <a:spLocks/>
              </p:cNvSpPr>
              <p:nvPr/>
            </p:nvSpPr>
            <p:spPr bwMode="auto">
              <a:xfrm>
                <a:off x="3773" y="2252"/>
                <a:ext cx="92" cy="89"/>
              </a:xfrm>
              <a:custGeom>
                <a:avLst/>
                <a:gdLst/>
                <a:ahLst/>
                <a:cxnLst>
                  <a:cxn ang="0">
                    <a:pos x="107" y="0"/>
                  </a:cxn>
                  <a:cxn ang="0">
                    <a:pos x="107" y="0"/>
                  </a:cxn>
                  <a:cxn ang="0">
                    <a:pos x="54" y="23"/>
                  </a:cxn>
                  <a:cxn ang="0">
                    <a:pos x="23" y="53"/>
                  </a:cxn>
                  <a:cxn ang="0">
                    <a:pos x="0" y="98"/>
                  </a:cxn>
                  <a:cxn ang="0">
                    <a:pos x="0" y="106"/>
                  </a:cxn>
                </a:cxnLst>
                <a:rect l="0" t="0" r="r" b="b"/>
                <a:pathLst>
                  <a:path w="108" h="107">
                    <a:moveTo>
                      <a:pt x="107" y="0"/>
                    </a:moveTo>
                    <a:lnTo>
                      <a:pt x="107" y="0"/>
                    </a:lnTo>
                    <a:lnTo>
                      <a:pt x="54" y="23"/>
                    </a:lnTo>
                    <a:lnTo>
                      <a:pt x="23" y="53"/>
                    </a:lnTo>
                    <a:lnTo>
                      <a:pt x="0" y="98"/>
                    </a:lnTo>
                    <a:lnTo>
                      <a:pt x="0" y="106"/>
                    </a:lnTo>
                  </a:path>
                </a:pathLst>
              </a:custGeom>
              <a:noFill/>
              <a:ln w="12700" cap="rnd" cmpd="sng">
                <a:solidFill>
                  <a:srgbClr val="000000"/>
                </a:solidFill>
                <a:prstDash val="solid"/>
                <a:round/>
                <a:headEnd type="none" w="med" len="med"/>
                <a:tailEnd type="none" w="med" len="med"/>
              </a:ln>
              <a:effectLst/>
            </p:spPr>
            <p:txBody>
              <a:bodyPr/>
              <a:lstStyle/>
              <a:p>
                <a:endParaRPr lang="en-US" dirty="0"/>
              </a:p>
            </p:txBody>
          </p:sp>
          <p:sp>
            <p:nvSpPr>
              <p:cNvPr id="83" name="Freeform 163"/>
              <p:cNvSpPr>
                <a:spLocks/>
              </p:cNvSpPr>
              <p:nvPr/>
            </p:nvSpPr>
            <p:spPr bwMode="auto">
              <a:xfrm>
                <a:off x="3773" y="2252"/>
                <a:ext cx="92" cy="89"/>
              </a:xfrm>
              <a:custGeom>
                <a:avLst/>
                <a:gdLst/>
                <a:ahLst/>
                <a:cxnLst>
                  <a:cxn ang="0">
                    <a:pos x="107" y="0"/>
                  </a:cxn>
                  <a:cxn ang="0">
                    <a:pos x="84" y="8"/>
                  </a:cxn>
                  <a:cxn ang="0">
                    <a:pos x="61" y="23"/>
                  </a:cxn>
                  <a:cxn ang="0">
                    <a:pos x="38" y="38"/>
                  </a:cxn>
                  <a:cxn ang="0">
                    <a:pos x="23" y="53"/>
                  </a:cxn>
                  <a:cxn ang="0">
                    <a:pos x="8" y="76"/>
                  </a:cxn>
                  <a:cxn ang="0">
                    <a:pos x="0" y="91"/>
                  </a:cxn>
                  <a:cxn ang="0">
                    <a:pos x="0" y="106"/>
                  </a:cxn>
                </a:cxnLst>
                <a:rect l="0" t="0" r="r" b="b"/>
                <a:pathLst>
                  <a:path w="108" h="107">
                    <a:moveTo>
                      <a:pt x="107" y="0"/>
                    </a:moveTo>
                    <a:lnTo>
                      <a:pt x="84" y="8"/>
                    </a:lnTo>
                    <a:lnTo>
                      <a:pt x="61" y="23"/>
                    </a:lnTo>
                    <a:lnTo>
                      <a:pt x="38" y="38"/>
                    </a:lnTo>
                    <a:lnTo>
                      <a:pt x="23" y="53"/>
                    </a:lnTo>
                    <a:lnTo>
                      <a:pt x="8" y="76"/>
                    </a:lnTo>
                    <a:lnTo>
                      <a:pt x="0" y="91"/>
                    </a:lnTo>
                    <a:lnTo>
                      <a:pt x="0" y="106"/>
                    </a:lnTo>
                  </a:path>
                </a:pathLst>
              </a:custGeom>
              <a:noFill/>
              <a:ln w="12700" cap="rnd" cmpd="sng">
                <a:solidFill>
                  <a:srgbClr val="000000"/>
                </a:solidFill>
                <a:prstDash val="solid"/>
                <a:round/>
                <a:headEnd type="none" w="med" len="med"/>
                <a:tailEnd type="none" w="med" len="med"/>
              </a:ln>
              <a:effectLst/>
            </p:spPr>
            <p:txBody>
              <a:bodyPr/>
              <a:lstStyle/>
              <a:p>
                <a:endParaRPr lang="en-US" dirty="0"/>
              </a:p>
            </p:txBody>
          </p:sp>
          <p:sp>
            <p:nvSpPr>
              <p:cNvPr id="84" name="Oval 164"/>
              <p:cNvSpPr>
                <a:spLocks noChangeArrowheads="1"/>
              </p:cNvSpPr>
              <p:nvPr/>
            </p:nvSpPr>
            <p:spPr bwMode="auto">
              <a:xfrm>
                <a:off x="3852" y="2230"/>
                <a:ext cx="25" cy="31"/>
              </a:xfrm>
              <a:prstGeom prst="ellipse">
                <a:avLst/>
              </a:prstGeom>
              <a:noFill/>
              <a:ln w="12700">
                <a:solidFill>
                  <a:srgbClr val="000000"/>
                </a:solidFill>
                <a:round/>
                <a:headEnd/>
                <a:tailEnd/>
              </a:ln>
              <a:effectLst/>
            </p:spPr>
            <p:txBody>
              <a:bodyPr wrap="none" anchor="ctr"/>
              <a:lstStyle/>
              <a:p>
                <a:endParaRPr lang="en-US" dirty="0"/>
              </a:p>
            </p:txBody>
          </p:sp>
          <p:sp>
            <p:nvSpPr>
              <p:cNvPr id="85" name="Oval 165"/>
              <p:cNvSpPr>
                <a:spLocks noChangeArrowheads="1"/>
              </p:cNvSpPr>
              <p:nvPr/>
            </p:nvSpPr>
            <p:spPr bwMode="auto">
              <a:xfrm>
                <a:off x="4004" y="2444"/>
                <a:ext cx="33" cy="31"/>
              </a:xfrm>
              <a:prstGeom prst="ellipse">
                <a:avLst/>
              </a:prstGeom>
              <a:solidFill>
                <a:schemeClr val="tx2"/>
              </a:solidFill>
              <a:ln w="12700">
                <a:solidFill>
                  <a:srgbClr val="000000"/>
                </a:solidFill>
                <a:round/>
                <a:headEnd/>
                <a:tailEnd/>
              </a:ln>
              <a:effectLst/>
            </p:spPr>
            <p:txBody>
              <a:bodyPr wrap="none" anchor="ctr"/>
              <a:lstStyle/>
              <a:p>
                <a:endParaRPr lang="en-US" dirty="0"/>
              </a:p>
            </p:txBody>
          </p:sp>
          <p:sp>
            <p:nvSpPr>
              <p:cNvPr id="86" name="Arc 166"/>
              <p:cNvSpPr>
                <a:spLocks/>
              </p:cNvSpPr>
              <p:nvPr/>
            </p:nvSpPr>
            <p:spPr bwMode="auto">
              <a:xfrm>
                <a:off x="3959" y="2445"/>
                <a:ext cx="61" cy="19"/>
              </a:xfrm>
              <a:custGeom>
                <a:avLst/>
                <a:gdLst>
                  <a:gd name="G0" fmla="+- 0 0 0"/>
                  <a:gd name="G1" fmla="+- 21600 0 0"/>
                  <a:gd name="G2" fmla="+- 21600 0 0"/>
                  <a:gd name="T0" fmla="*/ 0 w 21579"/>
                  <a:gd name="T1" fmla="*/ 0 h 21600"/>
                  <a:gd name="T2" fmla="*/ 21579 w 21579"/>
                  <a:gd name="T3" fmla="*/ 20641 h 21600"/>
                  <a:gd name="T4" fmla="*/ 0 w 21579"/>
                  <a:gd name="T5" fmla="*/ 21600 h 21600"/>
                </a:gdLst>
                <a:ahLst/>
                <a:cxnLst>
                  <a:cxn ang="0">
                    <a:pos x="T0" y="T1"/>
                  </a:cxn>
                  <a:cxn ang="0">
                    <a:pos x="T2" y="T3"/>
                  </a:cxn>
                  <a:cxn ang="0">
                    <a:pos x="T4" y="T5"/>
                  </a:cxn>
                </a:cxnLst>
                <a:rect l="0" t="0" r="r" b="b"/>
                <a:pathLst>
                  <a:path w="21579" h="21600" fill="none" extrusionOk="0">
                    <a:moveTo>
                      <a:pt x="-1" y="0"/>
                    </a:moveTo>
                    <a:cubicBezTo>
                      <a:pt x="11556" y="0"/>
                      <a:pt x="21065" y="9095"/>
                      <a:pt x="21578" y="20641"/>
                    </a:cubicBezTo>
                  </a:path>
                  <a:path w="21579" h="21600" stroke="0" extrusionOk="0">
                    <a:moveTo>
                      <a:pt x="-1" y="0"/>
                    </a:moveTo>
                    <a:cubicBezTo>
                      <a:pt x="11556" y="0"/>
                      <a:pt x="21065" y="9095"/>
                      <a:pt x="21578" y="20641"/>
                    </a:cubicBezTo>
                    <a:lnTo>
                      <a:pt x="0" y="21600"/>
                    </a:lnTo>
                    <a:close/>
                  </a:path>
                </a:pathLst>
              </a:custGeom>
              <a:noFill/>
              <a:ln w="12700" cap="rnd">
                <a:solidFill>
                  <a:schemeClr val="tx2"/>
                </a:solidFill>
                <a:round/>
                <a:headEnd/>
                <a:tailEnd/>
              </a:ln>
              <a:effectLst/>
            </p:spPr>
            <p:txBody>
              <a:bodyPr/>
              <a:lstStyle/>
              <a:p>
                <a:endParaRPr lang="en-US" dirty="0"/>
              </a:p>
            </p:txBody>
          </p:sp>
          <p:sp>
            <p:nvSpPr>
              <p:cNvPr id="87" name="Arc 167"/>
              <p:cNvSpPr>
                <a:spLocks/>
              </p:cNvSpPr>
              <p:nvPr/>
            </p:nvSpPr>
            <p:spPr bwMode="auto">
              <a:xfrm>
                <a:off x="4323" y="2676"/>
                <a:ext cx="307" cy="180"/>
              </a:xfrm>
              <a:custGeom>
                <a:avLst/>
                <a:gdLst>
                  <a:gd name="G0" fmla="+- 61 0 0"/>
                  <a:gd name="G1" fmla="+- 100 0 0"/>
                  <a:gd name="G2" fmla="+- 21600 0 0"/>
                  <a:gd name="T0" fmla="*/ 21661 w 21661"/>
                  <a:gd name="T1" fmla="*/ 0 h 21700"/>
                  <a:gd name="T2" fmla="*/ 0 w 21661"/>
                  <a:gd name="T3" fmla="*/ 21700 h 21700"/>
                  <a:gd name="T4" fmla="*/ 61 w 21661"/>
                  <a:gd name="T5" fmla="*/ 100 h 21700"/>
                </a:gdLst>
                <a:ahLst/>
                <a:cxnLst>
                  <a:cxn ang="0">
                    <a:pos x="T0" y="T1"/>
                  </a:cxn>
                  <a:cxn ang="0">
                    <a:pos x="T2" y="T3"/>
                  </a:cxn>
                  <a:cxn ang="0">
                    <a:pos x="T4" y="T5"/>
                  </a:cxn>
                </a:cxnLst>
                <a:rect l="0" t="0" r="r" b="b"/>
                <a:pathLst>
                  <a:path w="21661" h="21700" fill="none" extrusionOk="0">
                    <a:moveTo>
                      <a:pt x="21660" y="0"/>
                    </a:moveTo>
                    <a:cubicBezTo>
                      <a:pt x="21660" y="33"/>
                      <a:pt x="21661" y="66"/>
                      <a:pt x="21661" y="100"/>
                    </a:cubicBezTo>
                    <a:cubicBezTo>
                      <a:pt x="21661" y="12029"/>
                      <a:pt x="11990" y="21700"/>
                      <a:pt x="61" y="21700"/>
                    </a:cubicBezTo>
                    <a:cubicBezTo>
                      <a:pt x="40" y="21700"/>
                      <a:pt x="20" y="21699"/>
                      <a:pt x="0" y="21699"/>
                    </a:cubicBezTo>
                  </a:path>
                  <a:path w="21661" h="21700" stroke="0" extrusionOk="0">
                    <a:moveTo>
                      <a:pt x="21660" y="0"/>
                    </a:moveTo>
                    <a:cubicBezTo>
                      <a:pt x="21660" y="33"/>
                      <a:pt x="21661" y="66"/>
                      <a:pt x="21661" y="100"/>
                    </a:cubicBezTo>
                    <a:cubicBezTo>
                      <a:pt x="21661" y="12029"/>
                      <a:pt x="11990" y="21700"/>
                      <a:pt x="61" y="21700"/>
                    </a:cubicBezTo>
                    <a:cubicBezTo>
                      <a:pt x="40" y="21700"/>
                      <a:pt x="20" y="21699"/>
                      <a:pt x="0" y="21699"/>
                    </a:cubicBezTo>
                    <a:lnTo>
                      <a:pt x="61" y="100"/>
                    </a:lnTo>
                    <a:close/>
                  </a:path>
                </a:pathLst>
              </a:custGeom>
              <a:noFill/>
              <a:ln w="12700" cap="rnd">
                <a:solidFill>
                  <a:schemeClr val="tx2"/>
                </a:solidFill>
                <a:round/>
                <a:headEnd/>
                <a:tailEnd/>
              </a:ln>
              <a:effectLst/>
            </p:spPr>
            <p:txBody>
              <a:bodyPr/>
              <a:lstStyle/>
              <a:p>
                <a:endParaRPr lang="en-US" dirty="0"/>
              </a:p>
            </p:txBody>
          </p:sp>
          <p:sp>
            <p:nvSpPr>
              <p:cNvPr id="88" name="Arc 168"/>
              <p:cNvSpPr>
                <a:spLocks/>
              </p:cNvSpPr>
              <p:nvPr/>
            </p:nvSpPr>
            <p:spPr bwMode="auto">
              <a:xfrm>
                <a:off x="4112" y="2770"/>
                <a:ext cx="150" cy="19"/>
              </a:xfrm>
              <a:custGeom>
                <a:avLst/>
                <a:gdLst>
                  <a:gd name="G0" fmla="+- 3232 0 0"/>
                  <a:gd name="G1" fmla="+- 0 0 0"/>
                  <a:gd name="G2" fmla="+- 21600 0 0"/>
                  <a:gd name="T0" fmla="*/ 24832 w 24832"/>
                  <a:gd name="T1" fmla="*/ 0 h 21600"/>
                  <a:gd name="T2" fmla="*/ 0 w 24832"/>
                  <a:gd name="T3" fmla="*/ 21357 h 21600"/>
                  <a:gd name="T4" fmla="*/ 3232 w 24832"/>
                  <a:gd name="T5" fmla="*/ 0 h 21600"/>
                </a:gdLst>
                <a:ahLst/>
                <a:cxnLst>
                  <a:cxn ang="0">
                    <a:pos x="T0" y="T1"/>
                  </a:cxn>
                  <a:cxn ang="0">
                    <a:pos x="T2" y="T3"/>
                  </a:cxn>
                  <a:cxn ang="0">
                    <a:pos x="T4" y="T5"/>
                  </a:cxn>
                </a:cxnLst>
                <a:rect l="0" t="0" r="r" b="b"/>
                <a:pathLst>
                  <a:path w="24832" h="21600" fill="none" extrusionOk="0">
                    <a:moveTo>
                      <a:pt x="24832" y="0"/>
                    </a:moveTo>
                    <a:cubicBezTo>
                      <a:pt x="24832" y="11929"/>
                      <a:pt x="15161" y="21600"/>
                      <a:pt x="3232" y="21600"/>
                    </a:cubicBezTo>
                    <a:cubicBezTo>
                      <a:pt x="2150" y="21600"/>
                      <a:pt x="1069" y="21518"/>
                      <a:pt x="0" y="21356"/>
                    </a:cubicBezTo>
                  </a:path>
                  <a:path w="24832" h="21600" stroke="0" extrusionOk="0">
                    <a:moveTo>
                      <a:pt x="24832" y="0"/>
                    </a:moveTo>
                    <a:cubicBezTo>
                      <a:pt x="24832" y="11929"/>
                      <a:pt x="15161" y="21600"/>
                      <a:pt x="3232" y="21600"/>
                    </a:cubicBezTo>
                    <a:cubicBezTo>
                      <a:pt x="2150" y="21600"/>
                      <a:pt x="1069" y="21518"/>
                      <a:pt x="0" y="21356"/>
                    </a:cubicBezTo>
                    <a:lnTo>
                      <a:pt x="3232" y="0"/>
                    </a:lnTo>
                    <a:close/>
                  </a:path>
                </a:pathLst>
              </a:custGeom>
              <a:noFill/>
              <a:ln w="12700" cap="rnd">
                <a:solidFill>
                  <a:schemeClr val="tx2"/>
                </a:solidFill>
                <a:round/>
                <a:headEnd/>
                <a:tailEnd/>
              </a:ln>
              <a:effectLst/>
            </p:spPr>
            <p:txBody>
              <a:bodyPr/>
              <a:lstStyle/>
              <a:p>
                <a:endParaRPr lang="en-US" dirty="0"/>
              </a:p>
            </p:txBody>
          </p:sp>
          <p:sp>
            <p:nvSpPr>
              <p:cNvPr id="89" name="Line 169"/>
              <p:cNvSpPr>
                <a:spLocks noChangeShapeType="1"/>
              </p:cNvSpPr>
              <p:nvPr/>
            </p:nvSpPr>
            <p:spPr bwMode="auto">
              <a:xfrm flipH="1" flipV="1">
                <a:off x="3979" y="2779"/>
                <a:ext cx="133" cy="10"/>
              </a:xfrm>
              <a:prstGeom prst="line">
                <a:avLst/>
              </a:prstGeom>
              <a:noFill/>
              <a:ln w="12700">
                <a:solidFill>
                  <a:schemeClr val="tx2"/>
                </a:solidFill>
                <a:round/>
                <a:headEnd/>
                <a:tailEnd/>
              </a:ln>
              <a:effectLst/>
            </p:spPr>
            <p:txBody>
              <a:bodyPr/>
              <a:lstStyle/>
              <a:p>
                <a:endParaRPr lang="en-US" dirty="0"/>
              </a:p>
            </p:txBody>
          </p:sp>
        </p:grpSp>
        <p:sp>
          <p:nvSpPr>
            <p:cNvPr id="90" name="Freeform 3"/>
            <p:cNvSpPr>
              <a:spLocks/>
            </p:cNvSpPr>
            <p:nvPr/>
          </p:nvSpPr>
          <p:spPr bwMode="auto">
            <a:xfrm>
              <a:off x="3808369" y="2647230"/>
              <a:ext cx="1439863" cy="155575"/>
            </a:xfrm>
            <a:custGeom>
              <a:avLst/>
              <a:gdLst/>
              <a:ahLst/>
              <a:cxnLst>
                <a:cxn ang="0">
                  <a:pos x="0" y="98"/>
                </a:cxn>
                <a:cxn ang="0">
                  <a:pos x="499" y="7"/>
                </a:cxn>
                <a:cxn ang="0">
                  <a:pos x="907" y="53"/>
                </a:cxn>
              </a:cxnLst>
              <a:rect l="0" t="0" r="r" b="b"/>
              <a:pathLst>
                <a:path w="907" h="98">
                  <a:moveTo>
                    <a:pt x="0" y="98"/>
                  </a:moveTo>
                  <a:cubicBezTo>
                    <a:pt x="174" y="56"/>
                    <a:pt x="348" y="14"/>
                    <a:pt x="499" y="7"/>
                  </a:cubicBezTo>
                  <a:cubicBezTo>
                    <a:pt x="650" y="0"/>
                    <a:pt x="778" y="26"/>
                    <a:pt x="907" y="53"/>
                  </a:cubicBezTo>
                </a:path>
              </a:pathLst>
            </a:custGeom>
            <a:noFill/>
            <a:ln w="76200" cap="flat" cmpd="sng">
              <a:solidFill>
                <a:schemeClr val="tx1"/>
              </a:solidFill>
              <a:prstDash val="solid"/>
              <a:round/>
              <a:headEnd type="none" w="med" len="med"/>
              <a:tailEnd type="triangle" w="med" len="med"/>
            </a:ln>
            <a:effectLst/>
          </p:spPr>
          <p:txBody>
            <a:bodyPr/>
            <a:lstStyle/>
            <a:p>
              <a:endParaRPr lang="en-US" dirty="0"/>
            </a:p>
          </p:txBody>
        </p:sp>
        <p:grpSp>
          <p:nvGrpSpPr>
            <p:cNvPr id="96" name="Group 95"/>
            <p:cNvGrpSpPr/>
            <p:nvPr/>
          </p:nvGrpSpPr>
          <p:grpSpPr>
            <a:xfrm>
              <a:off x="2250882" y="1969367"/>
              <a:ext cx="1157287" cy="1511300"/>
              <a:chOff x="2033588" y="3119438"/>
              <a:chExt cx="1157287" cy="1511300"/>
            </a:xfrm>
          </p:grpSpPr>
          <p:grpSp>
            <p:nvGrpSpPr>
              <p:cNvPr id="5" name="Group 97"/>
              <p:cNvGrpSpPr>
                <a:grpSpLocks/>
              </p:cNvGrpSpPr>
              <p:nvPr/>
            </p:nvGrpSpPr>
            <p:grpSpPr bwMode="auto">
              <a:xfrm>
                <a:off x="2033588" y="3119438"/>
                <a:ext cx="1157287" cy="1511300"/>
                <a:chOff x="1281" y="1965"/>
                <a:chExt cx="729" cy="952"/>
              </a:xfrm>
            </p:grpSpPr>
            <p:sp>
              <p:nvSpPr>
                <p:cNvPr id="6" name="Freeform 9"/>
                <p:cNvSpPr>
                  <a:spLocks/>
                </p:cNvSpPr>
                <p:nvPr/>
              </p:nvSpPr>
              <p:spPr bwMode="auto">
                <a:xfrm>
                  <a:off x="1293" y="2276"/>
                  <a:ext cx="503" cy="636"/>
                </a:xfrm>
                <a:custGeom>
                  <a:avLst/>
                  <a:gdLst/>
                  <a:ahLst/>
                  <a:cxnLst>
                    <a:cxn ang="0">
                      <a:pos x="0" y="0"/>
                    </a:cxn>
                    <a:cxn ang="0">
                      <a:pos x="8" y="411"/>
                    </a:cxn>
                    <a:cxn ang="0">
                      <a:pos x="585" y="768"/>
                    </a:cxn>
                    <a:cxn ang="0">
                      <a:pos x="0" y="0"/>
                    </a:cxn>
                  </a:cxnLst>
                  <a:rect l="0" t="0" r="r" b="b"/>
                  <a:pathLst>
                    <a:path w="586" h="769">
                      <a:moveTo>
                        <a:pt x="0" y="0"/>
                      </a:moveTo>
                      <a:lnTo>
                        <a:pt x="8" y="411"/>
                      </a:lnTo>
                      <a:lnTo>
                        <a:pt x="585" y="768"/>
                      </a:lnTo>
                      <a:lnTo>
                        <a:pt x="0" y="0"/>
                      </a:lnTo>
                    </a:path>
                  </a:pathLst>
                </a:custGeom>
                <a:gradFill rotWithShape="0">
                  <a:gsLst>
                    <a:gs pos="0">
                      <a:srgbClr val="7FFF00"/>
                    </a:gs>
                    <a:gs pos="100000">
                      <a:srgbClr val="7FFF00">
                        <a:gamma/>
                        <a:shade val="69804"/>
                        <a:invGamma/>
                      </a:srgbClr>
                    </a:gs>
                  </a:gsLst>
                  <a:lin ang="5400000" scaled="1"/>
                </a:gradFill>
                <a:ln w="12700" cap="rnd" cmpd="sng">
                  <a:solidFill>
                    <a:srgbClr val="000000"/>
                  </a:solidFill>
                  <a:prstDash val="solid"/>
                  <a:round/>
                  <a:headEnd type="none" w="med" len="med"/>
                  <a:tailEnd type="none" w="med" len="med"/>
                </a:ln>
                <a:effectLst/>
              </p:spPr>
              <p:txBody>
                <a:bodyPr/>
                <a:lstStyle/>
                <a:p>
                  <a:endParaRPr lang="en-US" dirty="0"/>
                </a:p>
              </p:txBody>
            </p:sp>
            <p:sp>
              <p:nvSpPr>
                <p:cNvPr id="7" name="Freeform 10"/>
                <p:cNvSpPr>
                  <a:spLocks/>
                </p:cNvSpPr>
                <p:nvPr/>
              </p:nvSpPr>
              <p:spPr bwMode="auto">
                <a:xfrm>
                  <a:off x="1795" y="2270"/>
                  <a:ext cx="209" cy="635"/>
                </a:xfrm>
                <a:custGeom>
                  <a:avLst/>
                  <a:gdLst/>
                  <a:ahLst/>
                  <a:cxnLst>
                    <a:cxn ang="0">
                      <a:pos x="235" y="0"/>
                    </a:cxn>
                    <a:cxn ang="0">
                      <a:pos x="0" y="767"/>
                    </a:cxn>
                    <a:cxn ang="0">
                      <a:pos x="243" y="418"/>
                    </a:cxn>
                    <a:cxn ang="0">
                      <a:pos x="235" y="0"/>
                    </a:cxn>
                  </a:cxnLst>
                  <a:rect l="0" t="0" r="r" b="b"/>
                  <a:pathLst>
                    <a:path w="244" h="768">
                      <a:moveTo>
                        <a:pt x="235" y="0"/>
                      </a:moveTo>
                      <a:lnTo>
                        <a:pt x="0" y="767"/>
                      </a:lnTo>
                      <a:lnTo>
                        <a:pt x="243" y="418"/>
                      </a:lnTo>
                      <a:lnTo>
                        <a:pt x="235" y="0"/>
                      </a:lnTo>
                    </a:path>
                  </a:pathLst>
                </a:custGeom>
                <a:gradFill rotWithShape="0">
                  <a:gsLst>
                    <a:gs pos="0">
                      <a:srgbClr val="7FFF00"/>
                    </a:gs>
                    <a:gs pos="100000">
                      <a:srgbClr val="7FFF00">
                        <a:gamma/>
                        <a:shade val="40000"/>
                        <a:invGamma/>
                      </a:srgbClr>
                    </a:gs>
                  </a:gsLst>
                  <a:lin ang="5400000" scaled="1"/>
                </a:gradFill>
                <a:ln w="12700" cap="rnd" cmpd="sng">
                  <a:solidFill>
                    <a:srgbClr val="000000"/>
                  </a:solidFill>
                  <a:prstDash val="solid"/>
                  <a:round/>
                  <a:headEnd type="none" w="med" len="med"/>
                  <a:tailEnd type="none" w="med" len="med"/>
                </a:ln>
                <a:effectLst/>
              </p:spPr>
              <p:txBody>
                <a:bodyPr/>
                <a:lstStyle/>
                <a:p>
                  <a:endParaRPr lang="en-US" dirty="0"/>
                </a:p>
              </p:txBody>
            </p:sp>
            <p:sp>
              <p:nvSpPr>
                <p:cNvPr id="8" name="Freeform 11"/>
                <p:cNvSpPr>
                  <a:spLocks/>
                </p:cNvSpPr>
                <p:nvPr/>
              </p:nvSpPr>
              <p:spPr bwMode="auto">
                <a:xfrm>
                  <a:off x="1293" y="2274"/>
                  <a:ext cx="698" cy="631"/>
                </a:xfrm>
                <a:custGeom>
                  <a:avLst/>
                  <a:gdLst/>
                  <a:ahLst/>
                  <a:cxnLst>
                    <a:cxn ang="0">
                      <a:pos x="0" y="0"/>
                    </a:cxn>
                    <a:cxn ang="0">
                      <a:pos x="813" y="0"/>
                    </a:cxn>
                    <a:cxn ang="0">
                      <a:pos x="581" y="763"/>
                    </a:cxn>
                    <a:cxn ang="0">
                      <a:pos x="0" y="0"/>
                    </a:cxn>
                  </a:cxnLst>
                  <a:rect l="0" t="0" r="r" b="b"/>
                  <a:pathLst>
                    <a:path w="814" h="764">
                      <a:moveTo>
                        <a:pt x="0" y="0"/>
                      </a:moveTo>
                      <a:lnTo>
                        <a:pt x="813" y="0"/>
                      </a:lnTo>
                      <a:lnTo>
                        <a:pt x="581" y="763"/>
                      </a:lnTo>
                      <a:lnTo>
                        <a:pt x="0" y="0"/>
                      </a:lnTo>
                    </a:path>
                  </a:pathLst>
                </a:custGeom>
                <a:gradFill rotWithShape="0">
                  <a:gsLst>
                    <a:gs pos="0">
                      <a:srgbClr val="7FFF00"/>
                    </a:gs>
                    <a:gs pos="100000">
                      <a:srgbClr val="7FFF00">
                        <a:gamma/>
                        <a:shade val="60000"/>
                        <a:invGamma/>
                      </a:srgbClr>
                    </a:gs>
                  </a:gsLst>
                  <a:lin ang="5400000" scaled="1"/>
                </a:gradFill>
                <a:ln w="25400" cap="rnd" cmpd="sng">
                  <a:noFill/>
                  <a:prstDash val="solid"/>
                  <a:round/>
                  <a:headEnd type="none" w="med" len="med"/>
                  <a:tailEnd type="none" w="med" len="med"/>
                </a:ln>
                <a:effectLst/>
              </p:spPr>
              <p:txBody>
                <a:bodyPr/>
                <a:lstStyle/>
                <a:p>
                  <a:endParaRPr lang="en-US" dirty="0"/>
                </a:p>
              </p:txBody>
            </p:sp>
            <p:sp>
              <p:nvSpPr>
                <p:cNvPr id="9" name="Line 12"/>
                <p:cNvSpPr>
                  <a:spLocks noChangeShapeType="1"/>
                </p:cNvSpPr>
                <p:nvPr/>
              </p:nvSpPr>
              <p:spPr bwMode="auto">
                <a:xfrm>
                  <a:off x="1482" y="2000"/>
                  <a:ext cx="14" cy="12"/>
                </a:xfrm>
                <a:prstGeom prst="line">
                  <a:avLst/>
                </a:prstGeom>
                <a:noFill/>
                <a:ln w="12700">
                  <a:solidFill>
                    <a:srgbClr val="000000"/>
                  </a:solidFill>
                  <a:round/>
                  <a:headEnd/>
                  <a:tailEnd/>
                </a:ln>
                <a:effectLst/>
              </p:spPr>
              <p:txBody>
                <a:bodyPr/>
                <a:lstStyle/>
                <a:p>
                  <a:endParaRPr lang="en-US" dirty="0"/>
                </a:p>
              </p:txBody>
            </p:sp>
            <p:sp>
              <p:nvSpPr>
                <p:cNvPr id="10" name="Line 13"/>
                <p:cNvSpPr>
                  <a:spLocks noChangeShapeType="1"/>
                </p:cNvSpPr>
                <p:nvPr/>
              </p:nvSpPr>
              <p:spPr bwMode="auto">
                <a:xfrm>
                  <a:off x="2000" y="2270"/>
                  <a:ext cx="0" cy="6"/>
                </a:xfrm>
                <a:prstGeom prst="line">
                  <a:avLst/>
                </a:prstGeom>
                <a:noFill/>
                <a:ln w="12700">
                  <a:solidFill>
                    <a:srgbClr val="000000"/>
                  </a:solidFill>
                  <a:round/>
                  <a:headEnd/>
                  <a:tailEnd/>
                </a:ln>
                <a:effectLst/>
              </p:spPr>
              <p:txBody>
                <a:bodyPr/>
                <a:lstStyle/>
                <a:p>
                  <a:endParaRPr lang="en-US" dirty="0"/>
                </a:p>
              </p:txBody>
            </p:sp>
            <p:sp>
              <p:nvSpPr>
                <p:cNvPr id="11" name="Freeform 14"/>
                <p:cNvSpPr>
                  <a:spLocks/>
                </p:cNvSpPr>
                <p:nvPr/>
              </p:nvSpPr>
              <p:spPr bwMode="auto">
                <a:xfrm>
                  <a:off x="1293" y="1975"/>
                  <a:ext cx="698" cy="302"/>
                </a:xfrm>
                <a:custGeom>
                  <a:avLst/>
                  <a:gdLst/>
                  <a:ahLst/>
                  <a:cxnLst>
                    <a:cxn ang="0">
                      <a:pos x="236" y="0"/>
                    </a:cxn>
                    <a:cxn ang="0">
                      <a:pos x="813" y="364"/>
                    </a:cxn>
                    <a:cxn ang="0">
                      <a:pos x="0" y="364"/>
                    </a:cxn>
                    <a:cxn ang="0">
                      <a:pos x="236" y="0"/>
                    </a:cxn>
                  </a:cxnLst>
                  <a:rect l="0" t="0" r="r" b="b"/>
                  <a:pathLst>
                    <a:path w="814" h="365">
                      <a:moveTo>
                        <a:pt x="236" y="0"/>
                      </a:moveTo>
                      <a:lnTo>
                        <a:pt x="813" y="364"/>
                      </a:lnTo>
                      <a:lnTo>
                        <a:pt x="0" y="364"/>
                      </a:lnTo>
                      <a:lnTo>
                        <a:pt x="236" y="0"/>
                      </a:lnTo>
                    </a:path>
                  </a:pathLst>
                </a:custGeom>
                <a:solidFill>
                  <a:srgbClr val="99FF33"/>
                </a:solidFill>
                <a:ln w="12700" cap="rnd" cmpd="sng">
                  <a:solidFill>
                    <a:srgbClr val="000000"/>
                  </a:solidFill>
                  <a:prstDash val="solid"/>
                  <a:round/>
                  <a:headEnd type="none" w="med" len="med"/>
                  <a:tailEnd type="none" w="med" len="med"/>
                </a:ln>
                <a:effectLst/>
              </p:spPr>
              <p:txBody>
                <a:bodyPr/>
                <a:lstStyle/>
                <a:p>
                  <a:endParaRPr lang="en-US" dirty="0"/>
                </a:p>
              </p:txBody>
            </p:sp>
            <p:sp>
              <p:nvSpPr>
                <p:cNvPr id="12" name="Line 15"/>
                <p:cNvSpPr>
                  <a:spLocks noChangeShapeType="1"/>
                </p:cNvSpPr>
                <p:nvPr/>
              </p:nvSpPr>
              <p:spPr bwMode="auto">
                <a:xfrm>
                  <a:off x="1362" y="2361"/>
                  <a:ext cx="261" cy="334"/>
                </a:xfrm>
                <a:prstGeom prst="line">
                  <a:avLst/>
                </a:prstGeom>
                <a:noFill/>
                <a:ln w="12700">
                  <a:solidFill>
                    <a:schemeClr val="tx2"/>
                  </a:solidFill>
                  <a:round/>
                  <a:headEnd/>
                  <a:tailEnd/>
                </a:ln>
                <a:effectLst/>
              </p:spPr>
              <p:txBody>
                <a:bodyPr/>
                <a:lstStyle/>
                <a:p>
                  <a:endParaRPr lang="en-US" dirty="0"/>
                </a:p>
              </p:txBody>
            </p:sp>
            <p:sp>
              <p:nvSpPr>
                <p:cNvPr id="13" name="Line 16"/>
                <p:cNvSpPr>
                  <a:spLocks noChangeShapeType="1"/>
                </p:cNvSpPr>
                <p:nvPr/>
              </p:nvSpPr>
              <p:spPr bwMode="auto">
                <a:xfrm flipH="1">
                  <a:off x="1863" y="2373"/>
                  <a:ext cx="102" cy="316"/>
                </a:xfrm>
                <a:prstGeom prst="line">
                  <a:avLst/>
                </a:prstGeom>
                <a:noFill/>
                <a:ln w="12700">
                  <a:solidFill>
                    <a:schemeClr val="tx2"/>
                  </a:solidFill>
                  <a:round/>
                  <a:headEnd/>
                  <a:tailEnd/>
                </a:ln>
                <a:effectLst/>
              </p:spPr>
              <p:txBody>
                <a:bodyPr/>
                <a:lstStyle/>
                <a:p>
                  <a:endParaRPr lang="en-US" dirty="0"/>
                </a:p>
              </p:txBody>
            </p:sp>
            <p:sp>
              <p:nvSpPr>
                <p:cNvPr id="14" name="Oval 17"/>
                <p:cNvSpPr>
                  <a:spLocks noChangeArrowheads="1"/>
                </p:cNvSpPr>
                <p:nvPr/>
              </p:nvSpPr>
              <p:spPr bwMode="auto">
                <a:xfrm>
                  <a:off x="1479" y="1965"/>
                  <a:ext cx="29" cy="28"/>
                </a:xfrm>
                <a:prstGeom prst="ellipse">
                  <a:avLst/>
                </a:prstGeom>
                <a:solidFill>
                  <a:schemeClr val="tx2"/>
                </a:solidFill>
                <a:ln w="12700">
                  <a:solidFill>
                    <a:schemeClr val="tx2"/>
                  </a:solidFill>
                  <a:round/>
                  <a:headEnd/>
                  <a:tailEnd/>
                </a:ln>
                <a:effectLst/>
              </p:spPr>
              <p:txBody>
                <a:bodyPr wrap="none" anchor="ctr"/>
                <a:lstStyle/>
                <a:p>
                  <a:endParaRPr lang="en-US" dirty="0"/>
                </a:p>
              </p:txBody>
            </p:sp>
            <p:sp>
              <p:nvSpPr>
                <p:cNvPr id="15" name="Oval 18"/>
                <p:cNvSpPr>
                  <a:spLocks noChangeArrowheads="1"/>
                </p:cNvSpPr>
                <p:nvPr/>
              </p:nvSpPr>
              <p:spPr bwMode="auto">
                <a:xfrm>
                  <a:off x="1281" y="2261"/>
                  <a:ext cx="35" cy="34"/>
                </a:xfrm>
                <a:prstGeom prst="ellipse">
                  <a:avLst/>
                </a:prstGeom>
                <a:solidFill>
                  <a:schemeClr val="tx2"/>
                </a:solidFill>
                <a:ln w="12700">
                  <a:solidFill>
                    <a:schemeClr val="tx2"/>
                  </a:solidFill>
                  <a:round/>
                  <a:headEnd/>
                  <a:tailEnd/>
                </a:ln>
                <a:effectLst/>
              </p:spPr>
              <p:txBody>
                <a:bodyPr wrap="none" anchor="ctr"/>
                <a:lstStyle/>
                <a:p>
                  <a:endParaRPr lang="en-US" dirty="0"/>
                </a:p>
              </p:txBody>
            </p:sp>
            <p:sp>
              <p:nvSpPr>
                <p:cNvPr id="16" name="Oval 19"/>
                <p:cNvSpPr>
                  <a:spLocks noChangeArrowheads="1"/>
                </p:cNvSpPr>
                <p:nvPr/>
              </p:nvSpPr>
              <p:spPr bwMode="auto">
                <a:xfrm>
                  <a:off x="1980" y="2267"/>
                  <a:ext cx="23" cy="28"/>
                </a:xfrm>
                <a:prstGeom prst="ellipse">
                  <a:avLst/>
                </a:prstGeom>
                <a:solidFill>
                  <a:schemeClr val="tx2"/>
                </a:solidFill>
                <a:ln w="12700">
                  <a:solidFill>
                    <a:schemeClr val="tx2"/>
                  </a:solidFill>
                  <a:round/>
                  <a:headEnd/>
                  <a:tailEnd/>
                </a:ln>
                <a:effectLst/>
              </p:spPr>
              <p:txBody>
                <a:bodyPr wrap="none" anchor="ctr"/>
                <a:lstStyle/>
                <a:p>
                  <a:endParaRPr lang="en-US" dirty="0"/>
                </a:p>
              </p:txBody>
            </p:sp>
            <p:sp>
              <p:nvSpPr>
                <p:cNvPr id="17" name="Oval 20"/>
                <p:cNvSpPr>
                  <a:spLocks noChangeArrowheads="1"/>
                </p:cNvSpPr>
                <p:nvPr/>
              </p:nvSpPr>
              <p:spPr bwMode="auto">
                <a:xfrm>
                  <a:off x="1769" y="2883"/>
                  <a:ext cx="35" cy="34"/>
                </a:xfrm>
                <a:prstGeom prst="ellipse">
                  <a:avLst/>
                </a:prstGeom>
                <a:solidFill>
                  <a:schemeClr val="tx2"/>
                </a:solidFill>
                <a:ln w="12700">
                  <a:solidFill>
                    <a:schemeClr val="tx2"/>
                  </a:solidFill>
                  <a:round/>
                  <a:headEnd/>
                  <a:tailEnd/>
                </a:ln>
                <a:effectLst/>
              </p:spPr>
              <p:txBody>
                <a:bodyPr wrap="none" anchor="ctr"/>
                <a:lstStyle/>
                <a:p>
                  <a:endParaRPr lang="en-US" dirty="0"/>
                </a:p>
              </p:txBody>
            </p:sp>
            <p:sp>
              <p:nvSpPr>
                <p:cNvPr id="18" name="Oval 21"/>
                <p:cNvSpPr>
                  <a:spLocks noChangeArrowheads="1"/>
                </p:cNvSpPr>
                <p:nvPr/>
              </p:nvSpPr>
              <p:spPr bwMode="auto">
                <a:xfrm>
                  <a:off x="1986" y="2594"/>
                  <a:ext cx="24" cy="28"/>
                </a:xfrm>
                <a:prstGeom prst="ellipse">
                  <a:avLst/>
                </a:prstGeom>
                <a:solidFill>
                  <a:schemeClr val="tx2"/>
                </a:solidFill>
                <a:ln w="12700">
                  <a:solidFill>
                    <a:schemeClr val="tx2"/>
                  </a:solidFill>
                  <a:round/>
                  <a:headEnd/>
                  <a:tailEnd/>
                </a:ln>
                <a:effectLst/>
              </p:spPr>
              <p:txBody>
                <a:bodyPr wrap="none" anchor="ctr"/>
                <a:lstStyle/>
                <a:p>
                  <a:endParaRPr lang="en-US" dirty="0"/>
                </a:p>
              </p:txBody>
            </p:sp>
            <p:sp>
              <p:nvSpPr>
                <p:cNvPr id="19" name="Oval 22"/>
                <p:cNvSpPr>
                  <a:spLocks noChangeArrowheads="1"/>
                </p:cNvSpPr>
                <p:nvPr/>
              </p:nvSpPr>
              <p:spPr bwMode="auto">
                <a:xfrm>
                  <a:off x="1288" y="2604"/>
                  <a:ext cx="25" cy="33"/>
                </a:xfrm>
                <a:prstGeom prst="ellipse">
                  <a:avLst/>
                </a:prstGeom>
                <a:solidFill>
                  <a:schemeClr val="tx2"/>
                </a:solidFill>
                <a:ln w="12700">
                  <a:solidFill>
                    <a:schemeClr val="tx2"/>
                  </a:solidFill>
                  <a:round/>
                  <a:headEnd/>
                  <a:tailEnd/>
                </a:ln>
                <a:effectLst/>
              </p:spPr>
              <p:txBody>
                <a:bodyPr wrap="none" anchor="ctr"/>
                <a:lstStyle/>
                <a:p>
                  <a:endParaRPr lang="en-US" dirty="0"/>
                </a:p>
              </p:txBody>
            </p:sp>
          </p:grpSp>
          <p:sp>
            <p:nvSpPr>
              <p:cNvPr id="91" name="Freeform 96"/>
              <p:cNvSpPr>
                <a:spLocks/>
              </p:cNvSpPr>
              <p:nvPr/>
            </p:nvSpPr>
            <p:spPr bwMode="auto">
              <a:xfrm>
                <a:off x="2044700" y="3127375"/>
                <a:ext cx="1108075" cy="479425"/>
              </a:xfrm>
              <a:custGeom>
                <a:avLst/>
                <a:gdLst/>
                <a:ahLst/>
                <a:cxnLst>
                  <a:cxn ang="0">
                    <a:pos x="236" y="0"/>
                  </a:cxn>
                  <a:cxn ang="0">
                    <a:pos x="813" y="364"/>
                  </a:cxn>
                  <a:cxn ang="0">
                    <a:pos x="0" y="364"/>
                  </a:cxn>
                  <a:cxn ang="0">
                    <a:pos x="236" y="0"/>
                  </a:cxn>
                </a:cxnLst>
                <a:rect l="0" t="0" r="r" b="b"/>
                <a:pathLst>
                  <a:path w="814" h="365">
                    <a:moveTo>
                      <a:pt x="236" y="0"/>
                    </a:moveTo>
                    <a:lnTo>
                      <a:pt x="813" y="364"/>
                    </a:lnTo>
                    <a:lnTo>
                      <a:pt x="0" y="364"/>
                    </a:lnTo>
                    <a:lnTo>
                      <a:pt x="236" y="0"/>
                    </a:lnTo>
                  </a:path>
                </a:pathLst>
              </a:custGeom>
              <a:solidFill>
                <a:srgbClr val="FAFD00"/>
              </a:solidFill>
              <a:ln w="12700" cap="rnd" cmpd="sng">
                <a:solidFill>
                  <a:srgbClr val="000000"/>
                </a:solidFill>
                <a:prstDash val="solid"/>
                <a:round/>
                <a:headEnd type="none" w="med" len="med"/>
                <a:tailEnd type="none" w="med" len="med"/>
              </a:ln>
              <a:effectLst/>
            </p:spPr>
            <p:txBody>
              <a:bodyPr/>
              <a:lstStyle/>
              <a:p>
                <a:endParaRPr lang="en-US" dirty="0"/>
              </a:p>
            </p:txBody>
          </p:sp>
        </p:grpSp>
        <p:sp>
          <p:nvSpPr>
            <p:cNvPr id="97" name="TextBox 96"/>
            <p:cNvSpPr txBox="1"/>
            <p:nvPr/>
          </p:nvSpPr>
          <p:spPr>
            <a:xfrm>
              <a:off x="4208731" y="1960775"/>
              <a:ext cx="458779" cy="584775"/>
            </a:xfrm>
            <a:prstGeom prst="rect">
              <a:avLst/>
            </a:prstGeom>
            <a:noFill/>
          </p:spPr>
          <p:txBody>
            <a:bodyPr wrap="none" rtlCol="0">
              <a:spAutoFit/>
            </a:bodyPr>
            <a:lstStyle/>
            <a:p>
              <a:r>
                <a:rPr lang="en-US" sz="3200" dirty="0" smtClean="0">
                  <a:solidFill>
                    <a:schemeClr val="tx1"/>
                  </a:solidFill>
                  <a:latin typeface="cmmi10"/>
                  <a:cs typeface="Arial" pitchFamily="34" charset="0"/>
                </a:rPr>
                <a:t>©</a:t>
              </a:r>
              <a:endParaRPr lang="en-US" sz="3200" dirty="0">
                <a:solidFill>
                  <a:schemeClr val="tx1"/>
                </a:solidFill>
                <a:latin typeface="cmmi10"/>
                <a:cs typeface="Arial" pitchFamily="34" charset="0"/>
              </a:endParaRPr>
            </a:p>
          </p:txBody>
        </p:sp>
        <p:sp>
          <p:nvSpPr>
            <p:cNvPr id="100" name="TextBox 99"/>
            <p:cNvSpPr txBox="1"/>
            <p:nvPr/>
          </p:nvSpPr>
          <p:spPr>
            <a:xfrm>
              <a:off x="1312219" y="2443458"/>
              <a:ext cx="511679" cy="584775"/>
            </a:xfrm>
            <a:prstGeom prst="rect">
              <a:avLst/>
            </a:prstGeom>
            <a:noFill/>
          </p:spPr>
          <p:txBody>
            <a:bodyPr wrap="none" rtlCol="0">
              <a:spAutoFit/>
            </a:bodyPr>
            <a:lstStyle/>
            <a:p>
              <a:r>
                <a:rPr lang="en-US" sz="3200" dirty="0" smtClean="0">
                  <a:solidFill>
                    <a:schemeClr val="tx1"/>
                  </a:solidFill>
                  <a:latin typeface="cmsy10"/>
                  <a:cs typeface="Arial" pitchFamily="34" charset="0"/>
                </a:rPr>
                <a:t>A</a:t>
              </a:r>
              <a:endParaRPr lang="en-US" sz="3200" dirty="0">
                <a:solidFill>
                  <a:schemeClr val="tx1"/>
                </a:solidFill>
                <a:latin typeface="cmsy10"/>
                <a:cs typeface="Arial" pitchFamily="34" charset="0"/>
              </a:endParaRPr>
            </a:p>
          </p:txBody>
        </p:sp>
        <p:sp>
          <p:nvSpPr>
            <p:cNvPr id="101" name="TextBox 100"/>
            <p:cNvSpPr txBox="1"/>
            <p:nvPr/>
          </p:nvSpPr>
          <p:spPr>
            <a:xfrm>
              <a:off x="7793513" y="2443458"/>
              <a:ext cx="453970" cy="584775"/>
            </a:xfrm>
            <a:prstGeom prst="rect">
              <a:avLst/>
            </a:prstGeom>
            <a:noFill/>
          </p:spPr>
          <p:txBody>
            <a:bodyPr wrap="none" rtlCol="0">
              <a:spAutoFit/>
            </a:bodyPr>
            <a:lstStyle/>
            <a:p>
              <a:r>
                <a:rPr lang="en-US" sz="3200" dirty="0" smtClean="0">
                  <a:solidFill>
                    <a:schemeClr val="tx1"/>
                  </a:solidFill>
                  <a:latin typeface="cmsy10"/>
                  <a:cs typeface="Arial" pitchFamily="34" charset="0"/>
                </a:rPr>
                <a:t>B</a:t>
              </a:r>
              <a:endParaRPr lang="en-US" sz="3200" dirty="0">
                <a:solidFill>
                  <a:schemeClr val="tx1"/>
                </a:solidFill>
                <a:latin typeface="cmsy10"/>
                <a:cs typeface="Arial" pitchFamily="34" charset="0"/>
              </a:endParaRPr>
            </a:p>
          </p:txBody>
        </p:sp>
      </p:grpSp>
      <p:sp>
        <p:nvSpPr>
          <p:cNvPr id="99" name="Text Box 122"/>
          <p:cNvSpPr txBox="1">
            <a:spLocks noChangeArrowheads="1"/>
          </p:cNvSpPr>
          <p:nvPr/>
        </p:nvSpPr>
        <p:spPr bwMode="auto">
          <a:xfrm>
            <a:off x="722835" y="4082204"/>
            <a:ext cx="3371437" cy="646331"/>
          </a:xfrm>
          <a:prstGeom prst="rect">
            <a:avLst/>
          </a:prstGeom>
          <a:solidFill>
            <a:schemeClr val="bg1">
              <a:alpha val="89999"/>
            </a:schemeClr>
          </a:solidFill>
          <a:ln w="38100" algn="ctr">
            <a:solidFill>
              <a:schemeClr val="accent6"/>
            </a:solidFill>
            <a:miter lim="800000"/>
            <a:headEnd/>
            <a:tailEnd/>
          </a:ln>
          <a:effectLst>
            <a:outerShdw blurRad="50800" dist="38100" dir="2700000" algn="tl" rotWithShape="0">
              <a:prstClr val="black">
                <a:alpha val="40000"/>
              </a:prstClr>
            </a:outerShdw>
          </a:effectLst>
        </p:spPr>
        <p:txBody>
          <a:bodyPr wrap="none">
            <a:spAutoFit/>
          </a:bodyPr>
          <a:lstStyle/>
          <a:p>
            <a:r>
              <a:rPr lang="en-US" sz="3600" dirty="0" smtClean="0">
                <a:latin typeface="Arial" pitchFamily="34" charset="0"/>
                <a:cs typeface="Arial" pitchFamily="34" charset="0"/>
              </a:rPr>
              <a:t>for each </a:t>
            </a:r>
            <a:r>
              <a:rPr lang="en-US" sz="3600" dirty="0" smtClean="0">
                <a:solidFill>
                  <a:schemeClr val="tx1"/>
                </a:solidFill>
                <a:latin typeface="cmmi10"/>
                <a:cs typeface="Arial" pitchFamily="34" charset="0"/>
              </a:rPr>
              <a:t>¿</a:t>
            </a:r>
            <a:r>
              <a:rPr lang="en-US" sz="3600" dirty="0" smtClean="0">
                <a:latin typeface="Arial" pitchFamily="34" charset="0"/>
                <a:cs typeface="Arial" pitchFamily="34" charset="0"/>
              </a:rPr>
              <a:t> </a:t>
            </a:r>
            <a:r>
              <a:rPr lang="en-US" sz="3600" dirty="0" smtClean="0">
                <a:latin typeface="cmsy10"/>
                <a:cs typeface="Arial" pitchFamily="34" charset="0"/>
              </a:rPr>
              <a:t>2</a:t>
            </a:r>
            <a:r>
              <a:rPr lang="en-US" sz="3600" dirty="0" smtClean="0">
                <a:latin typeface="Arial" pitchFamily="34" charset="0"/>
                <a:cs typeface="Arial" pitchFamily="34" charset="0"/>
              </a:rPr>
              <a:t> </a:t>
            </a:r>
            <a:r>
              <a:rPr lang="en-US" sz="3600" dirty="0" smtClean="0">
                <a:solidFill>
                  <a:schemeClr val="tx1"/>
                </a:solidFill>
                <a:latin typeface="cmsy10"/>
                <a:cs typeface="Arial" pitchFamily="34" charset="0"/>
              </a:rPr>
              <a:t>B</a:t>
            </a:r>
            <a:r>
              <a:rPr lang="en-US" sz="3600" dirty="0" smtClean="0">
                <a:latin typeface="Arial" pitchFamily="34" charset="0"/>
                <a:cs typeface="Arial" pitchFamily="34" charset="0"/>
              </a:rPr>
              <a:t>, </a:t>
            </a:r>
            <a:endParaRPr lang="en-US" sz="3600" dirty="0" smtClean="0">
              <a:solidFill>
                <a:schemeClr val="tx1"/>
              </a:solidFill>
              <a:latin typeface="cmmi10"/>
              <a:cs typeface="Arial" pitchFamily="34" charset="0"/>
            </a:endParaRPr>
          </a:p>
        </p:txBody>
      </p:sp>
      <p:sp>
        <p:nvSpPr>
          <p:cNvPr id="98" name="Text Box 122"/>
          <p:cNvSpPr txBox="1">
            <a:spLocks noChangeArrowheads="1"/>
          </p:cNvSpPr>
          <p:nvPr/>
        </p:nvSpPr>
        <p:spPr bwMode="auto">
          <a:xfrm>
            <a:off x="54577" y="4588155"/>
            <a:ext cx="9034846" cy="646331"/>
          </a:xfrm>
          <a:prstGeom prst="rect">
            <a:avLst/>
          </a:prstGeom>
          <a:solidFill>
            <a:schemeClr val="bg1">
              <a:alpha val="89999"/>
            </a:schemeClr>
          </a:solidFill>
          <a:ln w="38100" algn="ctr">
            <a:solidFill>
              <a:schemeClr val="accent6"/>
            </a:solidFill>
            <a:miter lim="800000"/>
            <a:headEnd/>
            <a:tailEnd/>
          </a:ln>
          <a:effectLst>
            <a:outerShdw blurRad="50800" dist="38100" dir="2700000" algn="tl" rotWithShape="0">
              <a:prstClr val="black">
                <a:alpha val="40000"/>
              </a:prstClr>
            </a:outerShdw>
          </a:effectLst>
        </p:spPr>
        <p:txBody>
          <a:bodyPr wrap="none">
            <a:spAutoFit/>
          </a:bodyPr>
          <a:lstStyle/>
          <a:p>
            <a:r>
              <a:rPr lang="en-US" sz="3600" dirty="0" smtClean="0">
                <a:latin typeface="cmsy10"/>
                <a:cs typeface="Arial" pitchFamily="34" charset="0"/>
              </a:rPr>
              <a:t>9</a:t>
            </a:r>
            <a:r>
              <a:rPr lang="en-US" sz="3600" dirty="0" smtClean="0">
                <a:latin typeface="Arial" pitchFamily="34" charset="0"/>
                <a:cs typeface="Arial" pitchFamily="34" charset="0"/>
              </a:rPr>
              <a:t> unique smallest </a:t>
            </a:r>
            <a:r>
              <a:rPr lang="en-US" sz="3600" dirty="0" smtClean="0">
                <a:solidFill>
                  <a:schemeClr val="tx1"/>
                </a:solidFill>
                <a:latin typeface="cmmi10"/>
                <a:cs typeface="Arial" pitchFamily="34" charset="0"/>
              </a:rPr>
              <a:t>¾</a:t>
            </a:r>
            <a:r>
              <a:rPr lang="en-US" sz="3600" dirty="0" smtClean="0">
                <a:latin typeface="Arial" pitchFamily="34" charset="0"/>
                <a:cs typeface="Arial" pitchFamily="34" charset="0"/>
              </a:rPr>
              <a:t> </a:t>
            </a:r>
            <a:r>
              <a:rPr lang="en-US" sz="3600" dirty="0" smtClean="0">
                <a:latin typeface="cmsy10"/>
                <a:cs typeface="Arial" pitchFamily="34" charset="0"/>
              </a:rPr>
              <a:t>2</a:t>
            </a:r>
            <a:r>
              <a:rPr lang="en-US" sz="3600" dirty="0" smtClean="0">
                <a:latin typeface="Arial" pitchFamily="34" charset="0"/>
                <a:cs typeface="Arial" pitchFamily="34" charset="0"/>
              </a:rPr>
              <a:t> </a:t>
            </a:r>
            <a:r>
              <a:rPr lang="en-US" sz="3600" dirty="0" smtClean="0">
                <a:solidFill>
                  <a:schemeClr val="tx1"/>
                </a:solidFill>
                <a:latin typeface="cmsy10"/>
                <a:cs typeface="Arial" pitchFamily="34" charset="0"/>
              </a:rPr>
              <a:t>A </a:t>
            </a:r>
            <a:r>
              <a:rPr lang="en-US" sz="3600" dirty="0" smtClean="0">
                <a:latin typeface="Arial" pitchFamily="34" charset="0"/>
                <a:cs typeface="Arial" pitchFamily="34" charset="0"/>
              </a:rPr>
              <a:t>such </a:t>
            </a:r>
            <a:r>
              <a:rPr lang="en-US" sz="3600" dirty="0">
                <a:latin typeface="Arial" pitchFamily="34" charset="0"/>
                <a:cs typeface="Arial" pitchFamily="34" charset="0"/>
              </a:rPr>
              <a:t>that </a:t>
            </a:r>
            <a:r>
              <a:rPr lang="en-US" sz="3600" dirty="0">
                <a:solidFill>
                  <a:schemeClr val="tx1"/>
                </a:solidFill>
                <a:latin typeface="cmmi10"/>
                <a:cs typeface="Arial" pitchFamily="34" charset="0"/>
              </a:rPr>
              <a:t>¿</a:t>
            </a:r>
            <a:r>
              <a:rPr lang="en-US" sz="3600" dirty="0">
                <a:latin typeface="Arial" pitchFamily="34" charset="0"/>
                <a:cs typeface="Arial" pitchFamily="34" charset="0"/>
              </a:rPr>
              <a:t> </a:t>
            </a:r>
            <a:r>
              <a:rPr lang="en-US" sz="3600" dirty="0">
                <a:latin typeface="cmsy10"/>
                <a:cs typeface="Arial" pitchFamily="34" charset="0"/>
              </a:rPr>
              <a:t>2</a:t>
            </a:r>
            <a:r>
              <a:rPr lang="en-US" sz="3600" dirty="0">
                <a:latin typeface="Arial" pitchFamily="34" charset="0"/>
                <a:cs typeface="Arial" pitchFamily="34" charset="0"/>
              </a:rPr>
              <a:t> </a:t>
            </a:r>
            <a:r>
              <a:rPr lang="en-US" sz="3600" dirty="0" smtClean="0">
                <a:solidFill>
                  <a:schemeClr val="tx1"/>
                </a:solidFill>
                <a:latin typeface="cmmi10"/>
                <a:cs typeface="Arial" pitchFamily="34" charset="0"/>
              </a:rPr>
              <a:t>©</a:t>
            </a:r>
            <a:r>
              <a:rPr lang="en-US" sz="3600" dirty="0" smtClean="0">
                <a:solidFill>
                  <a:schemeClr val="tx1"/>
                </a:solidFill>
                <a:latin typeface="Arial" pitchFamily="34" charset="0"/>
                <a:cs typeface="Arial" pitchFamily="34" charset="0"/>
              </a:rPr>
              <a:t>(</a:t>
            </a:r>
            <a:r>
              <a:rPr lang="en-US" sz="3600" dirty="0" smtClean="0">
                <a:solidFill>
                  <a:schemeClr val="tx1"/>
                </a:solidFill>
                <a:latin typeface="cmmi10"/>
                <a:cs typeface="Arial" pitchFamily="34" charset="0"/>
              </a:rPr>
              <a:t>¾</a:t>
            </a:r>
            <a:r>
              <a:rPr lang="en-US" sz="3600" dirty="0" smtClean="0">
                <a:solidFill>
                  <a:schemeClr val="tx1"/>
                </a:solidFill>
                <a:latin typeface="Arial" pitchFamily="34" charset="0"/>
                <a:cs typeface="Arial" pitchFamily="34" charset="0"/>
              </a:rPr>
              <a:t>)</a:t>
            </a:r>
            <a:r>
              <a:rPr lang="en-US" sz="3600" dirty="0" smtClean="0">
                <a:latin typeface="Arial" pitchFamily="34" charset="0"/>
                <a:cs typeface="Arial" pitchFamily="34" charset="0"/>
              </a:rPr>
              <a:t>.</a:t>
            </a:r>
            <a:endParaRPr lang="en-US" sz="3600" dirty="0">
              <a:solidFill>
                <a:schemeClr val="tx1"/>
              </a:solidFill>
              <a:latin typeface="cmmi10"/>
              <a:cs typeface="Arial" pitchFamily="34" charset="0"/>
            </a:endParaRPr>
          </a:p>
        </p:txBody>
      </p:sp>
      <p:sp>
        <p:nvSpPr>
          <p:cNvPr id="106" name="Text Box 122"/>
          <p:cNvSpPr txBox="1">
            <a:spLocks noChangeArrowheads="1"/>
          </p:cNvSpPr>
          <p:nvPr/>
        </p:nvSpPr>
        <p:spPr bwMode="auto">
          <a:xfrm>
            <a:off x="6724939" y="5469200"/>
            <a:ext cx="1923925" cy="954107"/>
          </a:xfrm>
          <a:prstGeom prst="rect">
            <a:avLst/>
          </a:prstGeom>
          <a:solidFill>
            <a:schemeClr val="bg1">
              <a:alpha val="89999"/>
            </a:schemeClr>
          </a:solidFill>
          <a:ln w="38100" algn="ctr">
            <a:solidFill>
              <a:srgbClr val="FF0000"/>
            </a:solidFill>
            <a:miter lim="800000"/>
            <a:headEnd/>
            <a:tailEnd/>
          </a:ln>
          <a:effectLst>
            <a:outerShdw blurRad="50800" dist="38100" dir="2700000" algn="tl" rotWithShape="0">
              <a:prstClr val="black">
                <a:alpha val="40000"/>
              </a:prstClr>
            </a:outerShdw>
          </a:effectLst>
        </p:spPr>
        <p:txBody>
          <a:bodyPr wrap="none">
            <a:spAutoFit/>
          </a:bodyPr>
          <a:lstStyle/>
          <a:p>
            <a:r>
              <a:rPr lang="en-US" sz="2800" dirty="0" smtClean="0">
                <a:latin typeface="Arial" panose="020B0604020202020204" pitchFamily="34" charset="0"/>
                <a:cs typeface="Arial" panose="020B0604020202020204" pitchFamily="34" charset="0"/>
              </a:rPr>
              <a:t>sometimes</a:t>
            </a:r>
          </a:p>
          <a:p>
            <a:r>
              <a:rPr lang="en-US" sz="2800" dirty="0" smtClean="0">
                <a:latin typeface="Arial" panose="020B0604020202020204" pitchFamily="34" charset="0"/>
                <a:cs typeface="Arial" panose="020B0604020202020204" pitchFamily="34" charset="0"/>
              </a:rPr>
              <a:t>omitted</a:t>
            </a:r>
            <a:endParaRPr lang="en-US" sz="2800" baseline="30000" dirty="0" smtClean="0">
              <a:solidFill>
                <a:schemeClr val="tx1"/>
              </a:solidFill>
              <a:latin typeface="Arial" panose="020B0604020202020204" pitchFamily="34" charset="0"/>
              <a:cs typeface="Arial" panose="020B0604020202020204" pitchFamily="34" charset="0"/>
            </a:endParaRPr>
          </a:p>
        </p:txBody>
      </p:sp>
      <p:sp>
        <p:nvSpPr>
          <p:cNvPr id="105" name="Text Box 122"/>
          <p:cNvSpPr txBox="1">
            <a:spLocks noChangeArrowheads="1"/>
          </p:cNvSpPr>
          <p:nvPr/>
        </p:nvSpPr>
        <p:spPr bwMode="auto">
          <a:xfrm>
            <a:off x="2727449" y="5287425"/>
            <a:ext cx="3483647" cy="646331"/>
          </a:xfrm>
          <a:prstGeom prst="rect">
            <a:avLst/>
          </a:prstGeom>
          <a:solidFill>
            <a:schemeClr val="bg1">
              <a:alpha val="89999"/>
            </a:schemeClr>
          </a:solidFill>
          <a:ln w="38100" algn="ctr">
            <a:solidFill>
              <a:schemeClr val="tx1"/>
            </a:solidFill>
            <a:miter lim="800000"/>
            <a:headEnd/>
            <a:tailEnd/>
          </a:ln>
          <a:effectLst>
            <a:glow rad="228600">
              <a:schemeClr val="accent2">
                <a:satMod val="175000"/>
                <a:alpha val="40000"/>
              </a:schemeClr>
            </a:glow>
            <a:outerShdw blurRad="50800" dist="38100" dir="2700000" algn="tl" rotWithShape="0">
              <a:prstClr val="black">
                <a:alpha val="40000"/>
              </a:prstClr>
            </a:outerShdw>
          </a:effectLst>
        </p:spPr>
        <p:txBody>
          <a:bodyPr wrap="none">
            <a:spAutoFit/>
          </a:bodyPr>
          <a:lstStyle/>
          <a:p>
            <a:r>
              <a:rPr lang="en-US" sz="3600" dirty="0" smtClean="0">
                <a:solidFill>
                  <a:schemeClr val="tx1"/>
                </a:solidFill>
                <a:latin typeface="cmmi10"/>
                <a:cs typeface="Arial" pitchFamily="34" charset="0"/>
              </a:rPr>
              <a:t>¾</a:t>
            </a:r>
            <a:r>
              <a:rPr lang="en-US" sz="3600" dirty="0" smtClean="0">
                <a:latin typeface="Arial" pitchFamily="34" charset="0"/>
                <a:cs typeface="Arial" pitchFamily="34" charset="0"/>
              </a:rPr>
              <a:t> = </a:t>
            </a:r>
            <a:r>
              <a:rPr lang="en-US" sz="3600" dirty="0" smtClean="0">
                <a:solidFill>
                  <a:schemeClr val="tx1"/>
                </a:solidFill>
                <a:latin typeface="Arial" pitchFamily="34" charset="0"/>
                <a:cs typeface="Arial" pitchFamily="34" charset="0"/>
              </a:rPr>
              <a:t>Car(</a:t>
            </a:r>
            <a:r>
              <a:rPr lang="en-US" sz="3600" dirty="0" smtClean="0">
                <a:solidFill>
                  <a:schemeClr val="tx1"/>
                </a:solidFill>
                <a:latin typeface="cmmi10"/>
                <a:cs typeface="Arial" pitchFamily="34" charset="0"/>
              </a:rPr>
              <a:t>¿</a:t>
            </a:r>
            <a:r>
              <a:rPr lang="en-US" sz="3600" dirty="0" smtClean="0">
                <a:solidFill>
                  <a:schemeClr val="tx1"/>
                </a:solidFill>
                <a:latin typeface="Arial" pitchFamily="34" charset="0"/>
                <a:cs typeface="Arial" pitchFamily="34" charset="0"/>
              </a:rPr>
              <a:t>, </a:t>
            </a:r>
            <a:r>
              <a:rPr lang="en-US" sz="3600" dirty="0" smtClean="0">
                <a:solidFill>
                  <a:schemeClr val="tx1"/>
                </a:solidFill>
                <a:latin typeface="cmmi10"/>
                <a:cs typeface="Arial" pitchFamily="34" charset="0"/>
              </a:rPr>
              <a:t>©</a:t>
            </a:r>
            <a:r>
              <a:rPr lang="en-US" sz="3600" dirty="0" smtClean="0">
                <a:solidFill>
                  <a:schemeClr val="tx1"/>
                </a:solidFill>
                <a:latin typeface="Arial" pitchFamily="34" charset="0"/>
                <a:cs typeface="Arial" pitchFamily="34" charset="0"/>
              </a:rPr>
              <a:t>(</a:t>
            </a:r>
            <a:r>
              <a:rPr lang="en-US" sz="3600" dirty="0" smtClean="0">
                <a:solidFill>
                  <a:schemeClr val="tx1"/>
                </a:solidFill>
                <a:latin typeface="cmmi10"/>
                <a:cs typeface="Arial" pitchFamily="34" charset="0"/>
              </a:rPr>
              <a:t>¾</a:t>
            </a:r>
            <a:r>
              <a:rPr lang="en-US" sz="3600" dirty="0" smtClean="0">
                <a:solidFill>
                  <a:schemeClr val="tx1"/>
                </a:solidFill>
                <a:latin typeface="Arial" pitchFamily="34" charset="0"/>
                <a:cs typeface="Arial" pitchFamily="34" charset="0"/>
              </a:rPr>
              <a:t>))</a:t>
            </a:r>
            <a:endParaRPr lang="en-US" sz="3600" dirty="0" smtClean="0">
              <a:solidFill>
                <a:schemeClr val="tx1"/>
              </a:solidFill>
              <a:latin typeface="cmmi10"/>
              <a:cs typeface="Arial" pitchFamily="34" charset="0"/>
            </a:endParaRPr>
          </a:p>
        </p:txBody>
      </p:sp>
      <p:sp>
        <p:nvSpPr>
          <p:cNvPr id="104" name="Rounded Rectangular Callout 103"/>
          <p:cNvSpPr/>
          <p:nvPr/>
        </p:nvSpPr>
        <p:spPr bwMode="auto">
          <a:xfrm>
            <a:off x="4948899" y="5146679"/>
            <a:ext cx="1087065" cy="1034879"/>
          </a:xfrm>
          <a:prstGeom prst="wedgeRoundRectCallout">
            <a:avLst>
              <a:gd name="adj1" fmla="val 108028"/>
              <a:gd name="adj2" fmla="val 18321"/>
              <a:gd name="adj3" fmla="val 16667"/>
            </a:avLst>
          </a:prstGeom>
          <a:noFill/>
          <a:ln w="38100">
            <a:solidFill>
              <a:srgbClr val="FF0000"/>
            </a:solidFill>
            <a:round/>
            <a:headEnd/>
            <a:tailEnd/>
          </a:ln>
          <a:effectLst/>
        </p:spPr>
        <p:txBody>
          <a:bodyPr wrap="none" rtlCol="0" anchor="ctr"/>
          <a:lstStyle/>
          <a:p>
            <a:pPr algn="ctr"/>
            <a:endParaRPr lang="en-US" dirty="0">
              <a:latin typeface="Arial" pitchFamily="34" charset="0"/>
              <a:cs typeface="Arial" pitchFamily="34" charset="0"/>
            </a:endParaRPr>
          </a:p>
        </p:txBody>
      </p:sp>
    </p:spTree>
    <p:extLst>
      <p:ext uri="{BB962C8B-B14F-4D97-AF65-F5344CB8AC3E}">
        <p14:creationId xmlns:p14="http://schemas.microsoft.com/office/powerpoint/2010/main" val="689224605"/>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Text Box 122"/>
          <p:cNvSpPr txBox="1">
            <a:spLocks noChangeArrowheads="1"/>
          </p:cNvSpPr>
          <p:nvPr/>
        </p:nvSpPr>
        <p:spPr bwMode="auto">
          <a:xfrm>
            <a:off x="293348" y="3453679"/>
            <a:ext cx="5123518" cy="707886"/>
          </a:xfrm>
          <a:prstGeom prst="rect">
            <a:avLst/>
          </a:prstGeom>
          <a:solidFill>
            <a:schemeClr val="bg1">
              <a:alpha val="89999"/>
            </a:schemeClr>
          </a:solidFill>
          <a:ln w="38100" algn="ctr">
            <a:solidFill>
              <a:schemeClr val="tx1"/>
            </a:solidFill>
            <a:miter lim="800000"/>
            <a:headEnd/>
            <a:tailEnd/>
          </a:ln>
          <a:effectLst>
            <a:outerShdw blurRad="50800" dist="38100" dir="2700000" algn="tl" rotWithShape="0">
              <a:prstClr val="black">
                <a:alpha val="40000"/>
              </a:prstClr>
            </a:outerShdw>
          </a:effectLst>
        </p:spPr>
        <p:txBody>
          <a:bodyPr wrap="none">
            <a:spAutoFit/>
          </a:bodyPr>
          <a:lstStyle/>
          <a:p>
            <a:r>
              <a:rPr lang="en-US" sz="4000" dirty="0" smtClean="0">
                <a:latin typeface="Arial" pitchFamily="34" charset="0"/>
                <a:cs typeface="Arial" pitchFamily="34" charset="0"/>
              </a:rPr>
              <a:t>given </a:t>
            </a:r>
            <a:r>
              <a:rPr lang="en-US" sz="4000" i="1" dirty="0" smtClean="0">
                <a:latin typeface="Arial" pitchFamily="34" charset="0"/>
                <a:cs typeface="Arial" pitchFamily="34" charset="0"/>
              </a:rPr>
              <a:t>strict</a:t>
            </a:r>
            <a:r>
              <a:rPr lang="en-US" sz="4000" dirty="0" smtClean="0">
                <a:latin typeface="Arial" pitchFamily="34" charset="0"/>
                <a:cs typeface="Arial" pitchFamily="34" charset="0"/>
              </a:rPr>
              <a:t> </a:t>
            </a:r>
            <a:r>
              <a:rPr lang="en-US" sz="4000" dirty="0" smtClean="0">
                <a:solidFill>
                  <a:schemeClr val="tx1"/>
                </a:solidFill>
                <a:latin typeface="cmmi10"/>
                <a:cs typeface="Arial" pitchFamily="34" charset="0"/>
              </a:rPr>
              <a:t>©</a:t>
            </a:r>
            <a:r>
              <a:rPr lang="en-US" sz="4000" dirty="0" smtClean="0">
                <a:solidFill>
                  <a:schemeClr val="tx1"/>
                </a:solidFill>
                <a:latin typeface="Arial" pitchFamily="34" charset="0"/>
                <a:cs typeface="Arial" pitchFamily="34" charset="0"/>
              </a:rPr>
              <a:t>: </a:t>
            </a:r>
            <a:r>
              <a:rPr lang="en-US" sz="4000" dirty="0" smtClean="0">
                <a:solidFill>
                  <a:schemeClr val="tx1"/>
                </a:solidFill>
                <a:latin typeface="cmsy10"/>
                <a:cs typeface="Arial" pitchFamily="34" charset="0"/>
              </a:rPr>
              <a:t>A</a:t>
            </a:r>
            <a:r>
              <a:rPr lang="en-US" sz="4000" dirty="0" smtClean="0">
                <a:solidFill>
                  <a:schemeClr val="tx1"/>
                </a:solidFill>
                <a:latin typeface="Arial" pitchFamily="34" charset="0"/>
                <a:cs typeface="Arial" pitchFamily="34" charset="0"/>
              </a:rPr>
              <a:t> </a:t>
            </a:r>
            <a:r>
              <a:rPr lang="en-US" sz="4000" dirty="0" smtClean="0">
                <a:solidFill>
                  <a:schemeClr val="tx1"/>
                </a:solidFill>
                <a:latin typeface="cmsy10"/>
                <a:cs typeface="Arial" pitchFamily="34" charset="0"/>
              </a:rPr>
              <a:t>!</a:t>
            </a:r>
            <a:r>
              <a:rPr lang="en-US" sz="4000" dirty="0" smtClean="0">
                <a:solidFill>
                  <a:schemeClr val="tx1"/>
                </a:solidFill>
                <a:latin typeface="Arial" pitchFamily="34" charset="0"/>
                <a:cs typeface="Arial" pitchFamily="34" charset="0"/>
              </a:rPr>
              <a:t> 2</a:t>
            </a:r>
            <a:r>
              <a:rPr lang="en-US" sz="4000" baseline="30000" dirty="0" smtClean="0">
                <a:solidFill>
                  <a:schemeClr val="tx1"/>
                </a:solidFill>
                <a:latin typeface="cmsy10"/>
                <a:cs typeface="Arial" pitchFamily="34" charset="0"/>
              </a:rPr>
              <a:t>B</a:t>
            </a:r>
          </a:p>
        </p:txBody>
      </p:sp>
      <p:sp>
        <p:nvSpPr>
          <p:cNvPr id="2" name="Title 1"/>
          <p:cNvSpPr>
            <a:spLocks noGrp="1"/>
          </p:cNvSpPr>
          <p:nvPr>
            <p:ph type="title"/>
          </p:nvPr>
        </p:nvSpPr>
        <p:spPr/>
        <p:txBody>
          <a:bodyPr/>
          <a:lstStyle/>
          <a:p>
            <a:r>
              <a:rPr lang="en-US" dirty="0" smtClean="0"/>
              <a:t>Carrier of a Simplex</a:t>
            </a:r>
            <a:endParaRPr lang="en-US" dirty="0"/>
          </a:p>
        </p:txBody>
      </p:sp>
      <p:sp>
        <p:nvSpPr>
          <p:cNvPr id="4" name="Slide Number Placeholder 3"/>
          <p:cNvSpPr>
            <a:spLocks noGrp="1"/>
          </p:cNvSpPr>
          <p:nvPr>
            <p:ph type="sldNum" sz="quarter" idx="12"/>
          </p:nvPr>
        </p:nvSpPr>
        <p:spPr/>
        <p:txBody>
          <a:bodyPr/>
          <a:lstStyle/>
          <a:p>
            <a:fld id="{E43608CE-920D-4F6F-98C9-0491388AB413}" type="slidenum">
              <a:rPr lang="en-US" smtClean="0"/>
              <a:pPr/>
              <a:t>75</a:t>
            </a:fld>
            <a:endParaRPr lang="en-US" dirty="0"/>
          </a:p>
        </p:txBody>
      </p:sp>
      <p:sp>
        <p:nvSpPr>
          <p:cNvPr id="95" name="Footer Placeholder 94"/>
          <p:cNvSpPr>
            <a:spLocks noGrp="1"/>
          </p:cNvSpPr>
          <p:nvPr>
            <p:ph type="ftr" sz="quarter" idx="11"/>
          </p:nvPr>
        </p:nvSpPr>
        <p:spPr/>
        <p:txBody>
          <a:bodyPr/>
          <a:lstStyle/>
          <a:p>
            <a:r>
              <a:rPr lang="en-US" dirty="0" smtClean="0"/>
              <a:t>Distributed Computing through Combinatorial Topology</a:t>
            </a:r>
            <a:endParaRPr lang="en-US" dirty="0"/>
          </a:p>
        </p:txBody>
      </p:sp>
      <p:grpSp>
        <p:nvGrpSpPr>
          <p:cNvPr id="3" name="Group 2"/>
          <p:cNvGrpSpPr/>
          <p:nvPr/>
        </p:nvGrpSpPr>
        <p:grpSpPr>
          <a:xfrm>
            <a:off x="1343357" y="1960775"/>
            <a:ext cx="6935264" cy="1519892"/>
            <a:chOff x="1312219" y="1960775"/>
            <a:chExt cx="6935264" cy="1519892"/>
          </a:xfrm>
        </p:grpSpPr>
        <p:grpSp>
          <p:nvGrpSpPr>
            <p:cNvPr id="20" name="Group 100"/>
            <p:cNvGrpSpPr>
              <a:grpSpLocks/>
            </p:cNvGrpSpPr>
            <p:nvPr/>
          </p:nvGrpSpPr>
          <p:grpSpPr bwMode="auto">
            <a:xfrm>
              <a:off x="5648432" y="2110655"/>
              <a:ext cx="1909763" cy="1228725"/>
              <a:chOff x="3725" y="2082"/>
              <a:chExt cx="1203" cy="774"/>
            </a:xfrm>
          </p:grpSpPr>
          <p:sp>
            <p:nvSpPr>
              <p:cNvPr id="21" name="Freeform 101"/>
              <p:cNvSpPr>
                <a:spLocks/>
              </p:cNvSpPr>
              <p:nvPr/>
            </p:nvSpPr>
            <p:spPr bwMode="auto">
              <a:xfrm>
                <a:off x="4033" y="2139"/>
                <a:ext cx="171" cy="177"/>
              </a:xfrm>
              <a:custGeom>
                <a:avLst/>
                <a:gdLst/>
                <a:ahLst/>
                <a:cxnLst>
                  <a:cxn ang="0">
                    <a:pos x="0" y="0"/>
                  </a:cxn>
                  <a:cxn ang="0">
                    <a:pos x="15" y="0"/>
                  </a:cxn>
                  <a:cxn ang="0">
                    <a:pos x="38" y="8"/>
                  </a:cxn>
                  <a:cxn ang="0">
                    <a:pos x="61" y="15"/>
                  </a:cxn>
                  <a:cxn ang="0">
                    <a:pos x="76" y="30"/>
                  </a:cxn>
                  <a:cxn ang="0">
                    <a:pos x="99" y="46"/>
                  </a:cxn>
                  <a:cxn ang="0">
                    <a:pos x="114" y="61"/>
                  </a:cxn>
                  <a:cxn ang="0">
                    <a:pos x="129" y="76"/>
                  </a:cxn>
                  <a:cxn ang="0">
                    <a:pos x="145" y="99"/>
                  </a:cxn>
                  <a:cxn ang="0">
                    <a:pos x="160" y="114"/>
                  </a:cxn>
                  <a:cxn ang="0">
                    <a:pos x="168" y="129"/>
                  </a:cxn>
                  <a:cxn ang="0">
                    <a:pos x="183" y="152"/>
                  </a:cxn>
                  <a:cxn ang="0">
                    <a:pos x="183" y="175"/>
                  </a:cxn>
                  <a:cxn ang="0">
                    <a:pos x="190" y="190"/>
                  </a:cxn>
                  <a:cxn ang="0">
                    <a:pos x="198" y="213"/>
                  </a:cxn>
                </a:cxnLst>
                <a:rect l="0" t="0" r="r" b="b"/>
                <a:pathLst>
                  <a:path w="199" h="214">
                    <a:moveTo>
                      <a:pt x="0" y="0"/>
                    </a:moveTo>
                    <a:lnTo>
                      <a:pt x="15" y="0"/>
                    </a:lnTo>
                    <a:lnTo>
                      <a:pt x="38" y="8"/>
                    </a:lnTo>
                    <a:lnTo>
                      <a:pt x="61" y="15"/>
                    </a:lnTo>
                    <a:lnTo>
                      <a:pt x="76" y="30"/>
                    </a:lnTo>
                    <a:lnTo>
                      <a:pt x="99" y="46"/>
                    </a:lnTo>
                    <a:lnTo>
                      <a:pt x="114" y="61"/>
                    </a:lnTo>
                    <a:lnTo>
                      <a:pt x="129" y="76"/>
                    </a:lnTo>
                    <a:lnTo>
                      <a:pt x="145" y="99"/>
                    </a:lnTo>
                    <a:lnTo>
                      <a:pt x="160" y="114"/>
                    </a:lnTo>
                    <a:lnTo>
                      <a:pt x="168" y="129"/>
                    </a:lnTo>
                    <a:lnTo>
                      <a:pt x="183" y="152"/>
                    </a:lnTo>
                    <a:lnTo>
                      <a:pt x="183" y="175"/>
                    </a:lnTo>
                    <a:lnTo>
                      <a:pt x="190" y="190"/>
                    </a:lnTo>
                    <a:lnTo>
                      <a:pt x="198" y="213"/>
                    </a:lnTo>
                  </a:path>
                </a:pathLst>
              </a:custGeom>
              <a:noFill/>
              <a:ln w="12700" cap="rnd" cmpd="sng">
                <a:solidFill>
                  <a:srgbClr val="000000"/>
                </a:solidFill>
                <a:prstDash val="solid"/>
                <a:round/>
                <a:headEnd type="none" w="med" len="med"/>
                <a:tailEnd type="none" w="med" len="med"/>
              </a:ln>
              <a:effectLst/>
            </p:spPr>
            <p:txBody>
              <a:bodyPr/>
              <a:lstStyle/>
              <a:p>
                <a:endParaRPr lang="en-US" dirty="0"/>
              </a:p>
            </p:txBody>
          </p:sp>
          <p:sp>
            <p:nvSpPr>
              <p:cNvPr id="22" name="Oval 102"/>
              <p:cNvSpPr>
                <a:spLocks noChangeArrowheads="1"/>
              </p:cNvSpPr>
              <p:nvPr/>
            </p:nvSpPr>
            <p:spPr bwMode="auto">
              <a:xfrm>
                <a:off x="3978" y="2670"/>
                <a:ext cx="26" cy="31"/>
              </a:xfrm>
              <a:prstGeom prst="ellipse">
                <a:avLst/>
              </a:prstGeom>
              <a:noFill/>
              <a:ln w="12700">
                <a:solidFill>
                  <a:srgbClr val="000000"/>
                </a:solidFill>
                <a:round/>
                <a:headEnd/>
                <a:tailEnd/>
              </a:ln>
              <a:effectLst/>
            </p:spPr>
            <p:txBody>
              <a:bodyPr wrap="none" anchor="ctr"/>
              <a:lstStyle/>
              <a:p>
                <a:endParaRPr lang="en-US" dirty="0"/>
              </a:p>
            </p:txBody>
          </p:sp>
          <p:sp>
            <p:nvSpPr>
              <p:cNvPr id="23" name="Oval 103"/>
              <p:cNvSpPr>
                <a:spLocks noChangeArrowheads="1"/>
              </p:cNvSpPr>
              <p:nvPr/>
            </p:nvSpPr>
            <p:spPr bwMode="auto">
              <a:xfrm>
                <a:off x="3803" y="2481"/>
                <a:ext cx="32" cy="32"/>
              </a:xfrm>
              <a:prstGeom prst="ellipse">
                <a:avLst/>
              </a:prstGeom>
              <a:solidFill>
                <a:schemeClr val="tx2"/>
              </a:solidFill>
              <a:ln w="12700">
                <a:solidFill>
                  <a:srgbClr val="000000"/>
                </a:solidFill>
                <a:round/>
                <a:headEnd/>
                <a:tailEnd/>
              </a:ln>
              <a:effectLst/>
            </p:spPr>
            <p:txBody>
              <a:bodyPr wrap="none" anchor="ctr"/>
              <a:lstStyle/>
              <a:p>
                <a:endParaRPr lang="en-US" dirty="0"/>
              </a:p>
            </p:txBody>
          </p:sp>
          <p:sp>
            <p:nvSpPr>
              <p:cNvPr id="24" name="Oval 104"/>
              <p:cNvSpPr>
                <a:spLocks noChangeArrowheads="1"/>
              </p:cNvSpPr>
              <p:nvPr/>
            </p:nvSpPr>
            <p:spPr bwMode="auto">
              <a:xfrm>
                <a:off x="4252" y="2733"/>
                <a:ext cx="32" cy="38"/>
              </a:xfrm>
              <a:prstGeom prst="ellipse">
                <a:avLst/>
              </a:prstGeom>
              <a:noFill/>
              <a:ln w="12700">
                <a:solidFill>
                  <a:srgbClr val="000000"/>
                </a:solidFill>
                <a:round/>
                <a:headEnd/>
                <a:tailEnd/>
              </a:ln>
              <a:effectLst/>
            </p:spPr>
            <p:txBody>
              <a:bodyPr wrap="none" anchor="ctr"/>
              <a:lstStyle/>
              <a:p>
                <a:endParaRPr lang="en-US" dirty="0"/>
              </a:p>
            </p:txBody>
          </p:sp>
          <p:sp>
            <p:nvSpPr>
              <p:cNvPr id="25" name="Oval 105"/>
              <p:cNvSpPr>
                <a:spLocks noChangeArrowheads="1"/>
              </p:cNvSpPr>
              <p:nvPr/>
            </p:nvSpPr>
            <p:spPr bwMode="auto">
              <a:xfrm>
                <a:off x="3725" y="2092"/>
                <a:ext cx="1196" cy="760"/>
              </a:xfrm>
              <a:prstGeom prst="ellipse">
                <a:avLst/>
              </a:prstGeom>
              <a:gradFill rotWithShape="0">
                <a:gsLst>
                  <a:gs pos="0">
                    <a:srgbClr val="7FFF00">
                      <a:gamma/>
                      <a:shade val="0"/>
                      <a:invGamma/>
                    </a:srgbClr>
                  </a:gs>
                  <a:gs pos="100000">
                    <a:srgbClr val="7FFF00"/>
                  </a:gs>
                </a:gsLst>
                <a:path path="shape">
                  <a:fillToRect l="50000" t="50000" r="50000" b="50000"/>
                </a:path>
              </a:gradFill>
              <a:ln w="12700">
                <a:solidFill>
                  <a:schemeClr val="tx2"/>
                </a:solidFill>
                <a:round/>
                <a:headEnd/>
                <a:tailEnd/>
              </a:ln>
              <a:effectLst/>
            </p:spPr>
            <p:txBody>
              <a:bodyPr wrap="none" anchor="ctr"/>
              <a:lstStyle/>
              <a:p>
                <a:endParaRPr lang="en-US" dirty="0"/>
              </a:p>
            </p:txBody>
          </p:sp>
          <p:sp>
            <p:nvSpPr>
              <p:cNvPr id="26" name="Oval 106"/>
              <p:cNvSpPr>
                <a:spLocks noChangeArrowheads="1"/>
              </p:cNvSpPr>
              <p:nvPr/>
            </p:nvSpPr>
            <p:spPr bwMode="auto">
              <a:xfrm>
                <a:off x="3767" y="2120"/>
                <a:ext cx="1106" cy="679"/>
              </a:xfrm>
              <a:prstGeom prst="ellipse">
                <a:avLst/>
              </a:prstGeom>
              <a:gradFill rotWithShape="0">
                <a:gsLst>
                  <a:gs pos="0">
                    <a:srgbClr val="7FFF00">
                      <a:gamma/>
                      <a:shade val="29804"/>
                      <a:invGamma/>
                    </a:srgbClr>
                  </a:gs>
                  <a:gs pos="100000">
                    <a:srgbClr val="7FFF00"/>
                  </a:gs>
                </a:gsLst>
                <a:path path="shape">
                  <a:fillToRect l="50000" t="50000" r="50000" b="50000"/>
                </a:path>
              </a:gradFill>
              <a:ln w="12700">
                <a:noFill/>
                <a:round/>
                <a:headEnd/>
                <a:tailEnd/>
              </a:ln>
              <a:effectLst/>
            </p:spPr>
            <p:txBody>
              <a:bodyPr wrap="none" anchor="ctr"/>
              <a:lstStyle/>
              <a:p>
                <a:endParaRPr lang="en-US" dirty="0"/>
              </a:p>
            </p:txBody>
          </p:sp>
          <p:sp>
            <p:nvSpPr>
              <p:cNvPr id="27" name="Freeform 107"/>
              <p:cNvSpPr>
                <a:spLocks/>
              </p:cNvSpPr>
              <p:nvPr/>
            </p:nvSpPr>
            <p:spPr bwMode="auto">
              <a:xfrm>
                <a:off x="4274" y="2604"/>
                <a:ext cx="47" cy="246"/>
              </a:xfrm>
              <a:custGeom>
                <a:avLst/>
                <a:gdLst/>
                <a:ahLst/>
                <a:cxnLst>
                  <a:cxn ang="0">
                    <a:pos x="39" y="0"/>
                  </a:cxn>
                  <a:cxn ang="0">
                    <a:pos x="23" y="38"/>
                  </a:cxn>
                  <a:cxn ang="0">
                    <a:pos x="8" y="76"/>
                  </a:cxn>
                  <a:cxn ang="0">
                    <a:pos x="0" y="114"/>
                  </a:cxn>
                  <a:cxn ang="0">
                    <a:pos x="0" y="160"/>
                  </a:cxn>
                  <a:cxn ang="0">
                    <a:pos x="0" y="198"/>
                  </a:cxn>
                  <a:cxn ang="0">
                    <a:pos x="8" y="236"/>
                  </a:cxn>
                  <a:cxn ang="0">
                    <a:pos x="23" y="267"/>
                  </a:cxn>
                  <a:cxn ang="0">
                    <a:pos x="54" y="297"/>
                  </a:cxn>
                </a:cxnLst>
                <a:rect l="0" t="0" r="r" b="b"/>
                <a:pathLst>
                  <a:path w="55" h="298">
                    <a:moveTo>
                      <a:pt x="39" y="0"/>
                    </a:moveTo>
                    <a:lnTo>
                      <a:pt x="23" y="38"/>
                    </a:lnTo>
                    <a:lnTo>
                      <a:pt x="8" y="76"/>
                    </a:lnTo>
                    <a:lnTo>
                      <a:pt x="0" y="114"/>
                    </a:lnTo>
                    <a:lnTo>
                      <a:pt x="0" y="160"/>
                    </a:lnTo>
                    <a:lnTo>
                      <a:pt x="0" y="198"/>
                    </a:lnTo>
                    <a:lnTo>
                      <a:pt x="8" y="236"/>
                    </a:lnTo>
                    <a:lnTo>
                      <a:pt x="23" y="267"/>
                    </a:lnTo>
                    <a:lnTo>
                      <a:pt x="54" y="297"/>
                    </a:lnTo>
                  </a:path>
                </a:pathLst>
              </a:custGeom>
              <a:noFill/>
              <a:ln w="12700" cap="rnd" cmpd="sng">
                <a:solidFill>
                  <a:srgbClr val="000000"/>
                </a:solidFill>
                <a:prstDash val="solid"/>
                <a:round/>
                <a:headEnd type="none" w="med" len="med"/>
                <a:tailEnd type="none" w="med" len="med"/>
              </a:ln>
              <a:effectLst/>
            </p:spPr>
            <p:txBody>
              <a:bodyPr/>
              <a:lstStyle/>
              <a:p>
                <a:endParaRPr lang="en-US" dirty="0"/>
              </a:p>
            </p:txBody>
          </p:sp>
          <p:sp>
            <p:nvSpPr>
              <p:cNvPr id="28" name="Freeform 108"/>
              <p:cNvSpPr>
                <a:spLocks/>
              </p:cNvSpPr>
              <p:nvPr/>
            </p:nvSpPr>
            <p:spPr bwMode="auto">
              <a:xfrm>
                <a:off x="3968" y="2566"/>
                <a:ext cx="164" cy="209"/>
              </a:xfrm>
              <a:custGeom>
                <a:avLst/>
                <a:gdLst/>
                <a:ahLst/>
                <a:cxnLst>
                  <a:cxn ang="0">
                    <a:pos x="190" y="0"/>
                  </a:cxn>
                  <a:cxn ang="0">
                    <a:pos x="152" y="15"/>
                  </a:cxn>
                  <a:cxn ang="0">
                    <a:pos x="114" y="38"/>
                  </a:cxn>
                  <a:cxn ang="0">
                    <a:pos x="84" y="68"/>
                  </a:cxn>
                  <a:cxn ang="0">
                    <a:pos x="61" y="99"/>
                  </a:cxn>
                  <a:cxn ang="0">
                    <a:pos x="23" y="175"/>
                  </a:cxn>
                  <a:cxn ang="0">
                    <a:pos x="0" y="251"/>
                  </a:cxn>
                </a:cxnLst>
                <a:rect l="0" t="0" r="r" b="b"/>
                <a:pathLst>
                  <a:path w="191" h="252">
                    <a:moveTo>
                      <a:pt x="190" y="0"/>
                    </a:moveTo>
                    <a:lnTo>
                      <a:pt x="152" y="15"/>
                    </a:lnTo>
                    <a:lnTo>
                      <a:pt x="114" y="38"/>
                    </a:lnTo>
                    <a:lnTo>
                      <a:pt x="84" y="68"/>
                    </a:lnTo>
                    <a:lnTo>
                      <a:pt x="61" y="99"/>
                    </a:lnTo>
                    <a:lnTo>
                      <a:pt x="23" y="175"/>
                    </a:lnTo>
                    <a:lnTo>
                      <a:pt x="0" y="251"/>
                    </a:lnTo>
                  </a:path>
                </a:pathLst>
              </a:custGeom>
              <a:noFill/>
              <a:ln w="12700" cap="rnd" cmpd="sng">
                <a:solidFill>
                  <a:srgbClr val="000000"/>
                </a:solidFill>
                <a:prstDash val="solid"/>
                <a:round/>
                <a:headEnd type="none" w="med" len="med"/>
                <a:tailEnd type="none" w="med" len="med"/>
              </a:ln>
              <a:effectLst/>
            </p:spPr>
            <p:txBody>
              <a:bodyPr/>
              <a:lstStyle/>
              <a:p>
                <a:endParaRPr lang="en-US" dirty="0"/>
              </a:p>
            </p:txBody>
          </p:sp>
          <p:sp>
            <p:nvSpPr>
              <p:cNvPr id="29" name="Freeform 109"/>
              <p:cNvSpPr>
                <a:spLocks/>
              </p:cNvSpPr>
              <p:nvPr/>
            </p:nvSpPr>
            <p:spPr bwMode="auto">
              <a:xfrm>
                <a:off x="3975" y="2460"/>
                <a:ext cx="53" cy="214"/>
              </a:xfrm>
              <a:custGeom>
                <a:avLst/>
                <a:gdLst/>
                <a:ahLst/>
                <a:cxnLst>
                  <a:cxn ang="0">
                    <a:pos x="61" y="0"/>
                  </a:cxn>
                  <a:cxn ang="0">
                    <a:pos x="61" y="0"/>
                  </a:cxn>
                  <a:cxn ang="0">
                    <a:pos x="38" y="23"/>
                  </a:cxn>
                  <a:cxn ang="0">
                    <a:pos x="23" y="61"/>
                  </a:cxn>
                  <a:cxn ang="0">
                    <a:pos x="8" y="99"/>
                  </a:cxn>
                  <a:cxn ang="0">
                    <a:pos x="0" y="144"/>
                  </a:cxn>
                  <a:cxn ang="0">
                    <a:pos x="0" y="190"/>
                  </a:cxn>
                  <a:cxn ang="0">
                    <a:pos x="8" y="228"/>
                  </a:cxn>
                  <a:cxn ang="0">
                    <a:pos x="23" y="258"/>
                  </a:cxn>
                </a:cxnLst>
                <a:rect l="0" t="0" r="r" b="b"/>
                <a:pathLst>
                  <a:path w="62" h="259">
                    <a:moveTo>
                      <a:pt x="61" y="0"/>
                    </a:moveTo>
                    <a:lnTo>
                      <a:pt x="61" y="0"/>
                    </a:lnTo>
                    <a:lnTo>
                      <a:pt x="38" y="23"/>
                    </a:lnTo>
                    <a:lnTo>
                      <a:pt x="23" y="61"/>
                    </a:lnTo>
                    <a:lnTo>
                      <a:pt x="8" y="99"/>
                    </a:lnTo>
                    <a:lnTo>
                      <a:pt x="0" y="144"/>
                    </a:lnTo>
                    <a:lnTo>
                      <a:pt x="0" y="190"/>
                    </a:lnTo>
                    <a:lnTo>
                      <a:pt x="8" y="228"/>
                    </a:lnTo>
                    <a:lnTo>
                      <a:pt x="23" y="258"/>
                    </a:lnTo>
                  </a:path>
                </a:pathLst>
              </a:custGeom>
              <a:noFill/>
              <a:ln w="12700" cap="rnd" cmpd="sng">
                <a:solidFill>
                  <a:srgbClr val="000000"/>
                </a:solidFill>
                <a:prstDash val="solid"/>
                <a:round/>
                <a:headEnd type="none" w="med" len="med"/>
                <a:tailEnd type="none" w="med" len="med"/>
              </a:ln>
              <a:effectLst/>
            </p:spPr>
            <p:txBody>
              <a:bodyPr/>
              <a:lstStyle/>
              <a:p>
                <a:endParaRPr lang="en-US" dirty="0"/>
              </a:p>
            </p:txBody>
          </p:sp>
          <p:sp>
            <p:nvSpPr>
              <p:cNvPr id="30" name="Freeform 110"/>
              <p:cNvSpPr>
                <a:spLocks/>
              </p:cNvSpPr>
              <p:nvPr/>
            </p:nvSpPr>
            <p:spPr bwMode="auto">
              <a:xfrm>
                <a:off x="4365" y="2132"/>
                <a:ext cx="255" cy="158"/>
              </a:xfrm>
              <a:custGeom>
                <a:avLst/>
                <a:gdLst/>
                <a:ahLst/>
                <a:cxnLst>
                  <a:cxn ang="0">
                    <a:pos x="296" y="0"/>
                  </a:cxn>
                  <a:cxn ang="0">
                    <a:pos x="296" y="0"/>
                  </a:cxn>
                  <a:cxn ang="0">
                    <a:pos x="243" y="0"/>
                  </a:cxn>
                  <a:cxn ang="0">
                    <a:pos x="197" y="8"/>
                  </a:cxn>
                  <a:cxn ang="0">
                    <a:pos x="152" y="23"/>
                  </a:cxn>
                  <a:cxn ang="0">
                    <a:pos x="106" y="53"/>
                  </a:cxn>
                  <a:cxn ang="0">
                    <a:pos x="61" y="106"/>
                  </a:cxn>
                  <a:cxn ang="0">
                    <a:pos x="15" y="160"/>
                  </a:cxn>
                  <a:cxn ang="0">
                    <a:pos x="0" y="190"/>
                  </a:cxn>
                </a:cxnLst>
                <a:rect l="0" t="0" r="r" b="b"/>
                <a:pathLst>
                  <a:path w="297" h="191">
                    <a:moveTo>
                      <a:pt x="296" y="0"/>
                    </a:moveTo>
                    <a:lnTo>
                      <a:pt x="296" y="0"/>
                    </a:lnTo>
                    <a:lnTo>
                      <a:pt x="243" y="0"/>
                    </a:lnTo>
                    <a:lnTo>
                      <a:pt x="197" y="8"/>
                    </a:lnTo>
                    <a:lnTo>
                      <a:pt x="152" y="23"/>
                    </a:lnTo>
                    <a:lnTo>
                      <a:pt x="106" y="53"/>
                    </a:lnTo>
                    <a:lnTo>
                      <a:pt x="61" y="106"/>
                    </a:lnTo>
                    <a:lnTo>
                      <a:pt x="15" y="160"/>
                    </a:lnTo>
                    <a:lnTo>
                      <a:pt x="0" y="190"/>
                    </a:lnTo>
                  </a:path>
                </a:pathLst>
              </a:custGeom>
              <a:noFill/>
              <a:ln w="12700" cap="rnd" cmpd="sng">
                <a:solidFill>
                  <a:srgbClr val="000000"/>
                </a:solidFill>
                <a:prstDash val="solid"/>
                <a:round/>
                <a:headEnd type="none" w="med" len="med"/>
                <a:tailEnd type="none" w="med" len="med"/>
              </a:ln>
              <a:effectLst/>
            </p:spPr>
            <p:txBody>
              <a:bodyPr/>
              <a:lstStyle/>
              <a:p>
                <a:endParaRPr lang="en-US" dirty="0"/>
              </a:p>
            </p:txBody>
          </p:sp>
          <p:sp>
            <p:nvSpPr>
              <p:cNvPr id="31" name="Freeform 111"/>
              <p:cNvSpPr>
                <a:spLocks/>
              </p:cNvSpPr>
              <p:nvPr/>
            </p:nvSpPr>
            <p:spPr bwMode="auto">
              <a:xfrm>
                <a:off x="4313" y="2082"/>
                <a:ext cx="1" cy="1"/>
              </a:xfrm>
              <a:custGeom>
                <a:avLst/>
                <a:gdLst/>
                <a:ahLst/>
                <a:cxnLst>
                  <a:cxn ang="0">
                    <a:pos x="0" y="0"/>
                  </a:cxn>
                  <a:cxn ang="0">
                    <a:pos x="0" y="0"/>
                  </a:cxn>
                  <a:cxn ang="0">
                    <a:pos x="0" y="0"/>
                  </a:cxn>
                </a:cxnLst>
                <a:rect l="0" t="0" r="r" b="b"/>
                <a:pathLst>
                  <a:path w="1" h="1">
                    <a:moveTo>
                      <a:pt x="0" y="0"/>
                    </a:moveTo>
                    <a:lnTo>
                      <a:pt x="0" y="0"/>
                    </a:lnTo>
                    <a:lnTo>
                      <a:pt x="0" y="0"/>
                    </a:lnTo>
                  </a:path>
                </a:pathLst>
              </a:custGeom>
              <a:solidFill>
                <a:srgbClr val="FFFFFF"/>
              </a:solidFill>
              <a:ln w="12700" cap="rnd" cmpd="sng">
                <a:noFill/>
                <a:prstDash val="solid"/>
                <a:round/>
                <a:headEnd type="none" w="med" len="med"/>
                <a:tailEnd type="none" w="med" len="med"/>
              </a:ln>
              <a:effectLst/>
            </p:spPr>
            <p:txBody>
              <a:bodyPr/>
              <a:lstStyle/>
              <a:p>
                <a:endParaRPr lang="en-US" dirty="0"/>
              </a:p>
            </p:txBody>
          </p:sp>
          <p:sp>
            <p:nvSpPr>
              <p:cNvPr id="32" name="Line 112"/>
              <p:cNvSpPr>
                <a:spLocks noChangeShapeType="1"/>
              </p:cNvSpPr>
              <p:nvPr/>
            </p:nvSpPr>
            <p:spPr bwMode="auto">
              <a:xfrm flipH="1">
                <a:off x="4313" y="2088"/>
                <a:ext cx="13" cy="0"/>
              </a:xfrm>
              <a:prstGeom prst="line">
                <a:avLst/>
              </a:prstGeom>
              <a:noFill/>
              <a:ln w="12700">
                <a:solidFill>
                  <a:srgbClr val="000000"/>
                </a:solidFill>
                <a:round/>
                <a:headEnd/>
                <a:tailEnd/>
              </a:ln>
              <a:effectLst/>
            </p:spPr>
            <p:txBody>
              <a:bodyPr/>
              <a:lstStyle/>
              <a:p>
                <a:endParaRPr lang="en-US" dirty="0"/>
              </a:p>
            </p:txBody>
          </p:sp>
          <p:sp>
            <p:nvSpPr>
              <p:cNvPr id="33" name="Freeform 113"/>
              <p:cNvSpPr>
                <a:spLocks/>
              </p:cNvSpPr>
              <p:nvPr/>
            </p:nvSpPr>
            <p:spPr bwMode="auto">
              <a:xfrm>
                <a:off x="4586" y="2132"/>
                <a:ext cx="34" cy="290"/>
              </a:xfrm>
              <a:custGeom>
                <a:avLst/>
                <a:gdLst/>
                <a:ahLst/>
                <a:cxnLst>
                  <a:cxn ang="0">
                    <a:pos x="0" y="0"/>
                  </a:cxn>
                  <a:cxn ang="0">
                    <a:pos x="15" y="30"/>
                  </a:cxn>
                  <a:cxn ang="0">
                    <a:pos x="30" y="68"/>
                  </a:cxn>
                  <a:cxn ang="0">
                    <a:pos x="38" y="114"/>
                  </a:cxn>
                  <a:cxn ang="0">
                    <a:pos x="38" y="160"/>
                  </a:cxn>
                  <a:cxn ang="0">
                    <a:pos x="38" y="213"/>
                  </a:cxn>
                  <a:cxn ang="0">
                    <a:pos x="38" y="259"/>
                  </a:cxn>
                  <a:cxn ang="0">
                    <a:pos x="30" y="304"/>
                  </a:cxn>
                  <a:cxn ang="0">
                    <a:pos x="30" y="350"/>
                  </a:cxn>
                </a:cxnLst>
                <a:rect l="0" t="0" r="r" b="b"/>
                <a:pathLst>
                  <a:path w="39" h="351">
                    <a:moveTo>
                      <a:pt x="0" y="0"/>
                    </a:moveTo>
                    <a:lnTo>
                      <a:pt x="15" y="30"/>
                    </a:lnTo>
                    <a:lnTo>
                      <a:pt x="30" y="68"/>
                    </a:lnTo>
                    <a:lnTo>
                      <a:pt x="38" y="114"/>
                    </a:lnTo>
                    <a:lnTo>
                      <a:pt x="38" y="160"/>
                    </a:lnTo>
                    <a:lnTo>
                      <a:pt x="38" y="213"/>
                    </a:lnTo>
                    <a:lnTo>
                      <a:pt x="38" y="259"/>
                    </a:lnTo>
                    <a:lnTo>
                      <a:pt x="30" y="304"/>
                    </a:lnTo>
                    <a:lnTo>
                      <a:pt x="30" y="350"/>
                    </a:lnTo>
                  </a:path>
                </a:pathLst>
              </a:custGeom>
              <a:noFill/>
              <a:ln w="12700" cap="rnd" cmpd="sng">
                <a:solidFill>
                  <a:srgbClr val="000000"/>
                </a:solidFill>
                <a:prstDash val="solid"/>
                <a:round/>
                <a:headEnd type="none" w="med" len="med"/>
                <a:tailEnd type="none" w="med" len="med"/>
              </a:ln>
              <a:effectLst/>
            </p:spPr>
            <p:txBody>
              <a:bodyPr/>
              <a:lstStyle/>
              <a:p>
                <a:endParaRPr lang="en-US" dirty="0"/>
              </a:p>
            </p:txBody>
          </p:sp>
          <p:sp>
            <p:nvSpPr>
              <p:cNvPr id="34" name="Freeform 114"/>
              <p:cNvSpPr>
                <a:spLocks/>
              </p:cNvSpPr>
              <p:nvPr/>
            </p:nvSpPr>
            <p:spPr bwMode="auto">
              <a:xfrm>
                <a:off x="3780" y="2617"/>
                <a:ext cx="216" cy="69"/>
              </a:xfrm>
              <a:custGeom>
                <a:avLst/>
                <a:gdLst/>
                <a:ahLst/>
                <a:cxnLst>
                  <a:cxn ang="0">
                    <a:pos x="0" y="0"/>
                  </a:cxn>
                  <a:cxn ang="0">
                    <a:pos x="0" y="0"/>
                  </a:cxn>
                  <a:cxn ang="0">
                    <a:pos x="53" y="38"/>
                  </a:cxn>
                  <a:cxn ang="0">
                    <a:pos x="91" y="53"/>
                  </a:cxn>
                  <a:cxn ang="0">
                    <a:pos x="129" y="60"/>
                  </a:cxn>
                  <a:cxn ang="0">
                    <a:pos x="167" y="68"/>
                  </a:cxn>
                  <a:cxn ang="0">
                    <a:pos x="213" y="75"/>
                  </a:cxn>
                  <a:cxn ang="0">
                    <a:pos x="251" y="83"/>
                  </a:cxn>
                </a:cxnLst>
                <a:rect l="0" t="0" r="r" b="b"/>
                <a:pathLst>
                  <a:path w="252" h="84">
                    <a:moveTo>
                      <a:pt x="0" y="0"/>
                    </a:moveTo>
                    <a:lnTo>
                      <a:pt x="0" y="0"/>
                    </a:lnTo>
                    <a:lnTo>
                      <a:pt x="53" y="38"/>
                    </a:lnTo>
                    <a:lnTo>
                      <a:pt x="91" y="53"/>
                    </a:lnTo>
                    <a:lnTo>
                      <a:pt x="129" y="60"/>
                    </a:lnTo>
                    <a:lnTo>
                      <a:pt x="167" y="68"/>
                    </a:lnTo>
                    <a:lnTo>
                      <a:pt x="213" y="75"/>
                    </a:lnTo>
                    <a:lnTo>
                      <a:pt x="251" y="83"/>
                    </a:lnTo>
                  </a:path>
                </a:pathLst>
              </a:custGeom>
              <a:noFill/>
              <a:ln w="12700" cap="rnd" cmpd="sng">
                <a:solidFill>
                  <a:srgbClr val="000000"/>
                </a:solidFill>
                <a:prstDash val="solid"/>
                <a:round/>
                <a:headEnd type="none" w="med" len="med"/>
                <a:tailEnd type="none" w="med" len="med"/>
              </a:ln>
              <a:effectLst/>
            </p:spPr>
            <p:txBody>
              <a:bodyPr/>
              <a:lstStyle/>
              <a:p>
                <a:endParaRPr lang="en-US" dirty="0"/>
              </a:p>
            </p:txBody>
          </p:sp>
          <p:sp>
            <p:nvSpPr>
              <p:cNvPr id="35" name="Freeform 115"/>
              <p:cNvSpPr>
                <a:spLocks/>
              </p:cNvSpPr>
              <p:nvPr/>
            </p:nvSpPr>
            <p:spPr bwMode="auto">
              <a:xfrm>
                <a:off x="3825" y="2111"/>
                <a:ext cx="974" cy="654"/>
              </a:xfrm>
              <a:custGeom>
                <a:avLst/>
                <a:gdLst/>
                <a:ahLst/>
                <a:cxnLst>
                  <a:cxn ang="0">
                    <a:pos x="831" y="0"/>
                  </a:cxn>
                  <a:cxn ang="0">
                    <a:pos x="892" y="30"/>
                  </a:cxn>
                  <a:cxn ang="0">
                    <a:pos x="953" y="68"/>
                  </a:cxn>
                  <a:cxn ang="0">
                    <a:pos x="1006" y="105"/>
                  </a:cxn>
                  <a:cxn ang="0">
                    <a:pos x="1052" y="150"/>
                  </a:cxn>
                  <a:cxn ang="0">
                    <a:pos x="1090" y="203"/>
                  </a:cxn>
                  <a:cxn ang="0">
                    <a:pos x="1113" y="256"/>
                  </a:cxn>
                  <a:cxn ang="0">
                    <a:pos x="1128" y="308"/>
                  </a:cxn>
                  <a:cxn ang="0">
                    <a:pos x="1136" y="369"/>
                  </a:cxn>
                  <a:cxn ang="0">
                    <a:pos x="1136" y="414"/>
                  </a:cxn>
                  <a:cxn ang="0">
                    <a:pos x="1121" y="451"/>
                  </a:cxn>
                  <a:cxn ang="0">
                    <a:pos x="1113" y="497"/>
                  </a:cxn>
                  <a:cxn ang="0">
                    <a:pos x="1090" y="534"/>
                  </a:cxn>
                  <a:cxn ang="0">
                    <a:pos x="1037" y="602"/>
                  </a:cxn>
                  <a:cxn ang="0">
                    <a:pos x="968" y="662"/>
                  </a:cxn>
                  <a:cxn ang="0">
                    <a:pos x="884" y="715"/>
                  </a:cxn>
                  <a:cxn ang="0">
                    <a:pos x="785" y="752"/>
                  </a:cxn>
                  <a:cxn ang="0">
                    <a:pos x="679" y="775"/>
                  </a:cxn>
                  <a:cxn ang="0">
                    <a:pos x="564" y="790"/>
                  </a:cxn>
                  <a:cxn ang="0">
                    <a:pos x="450" y="775"/>
                  </a:cxn>
                  <a:cxn ang="0">
                    <a:pos x="343" y="752"/>
                  </a:cxn>
                  <a:cxn ang="0">
                    <a:pos x="252" y="715"/>
                  </a:cxn>
                  <a:cxn ang="0">
                    <a:pos x="160" y="662"/>
                  </a:cxn>
                  <a:cxn ang="0">
                    <a:pos x="91" y="602"/>
                  </a:cxn>
                  <a:cxn ang="0">
                    <a:pos x="38" y="534"/>
                  </a:cxn>
                  <a:cxn ang="0">
                    <a:pos x="23" y="497"/>
                  </a:cxn>
                  <a:cxn ang="0">
                    <a:pos x="8" y="451"/>
                  </a:cxn>
                  <a:cxn ang="0">
                    <a:pos x="0" y="414"/>
                  </a:cxn>
                  <a:cxn ang="0">
                    <a:pos x="0" y="369"/>
                  </a:cxn>
                  <a:cxn ang="0">
                    <a:pos x="8" y="301"/>
                  </a:cxn>
                  <a:cxn ang="0">
                    <a:pos x="30" y="233"/>
                  </a:cxn>
                  <a:cxn ang="0">
                    <a:pos x="61" y="173"/>
                  </a:cxn>
                  <a:cxn ang="0">
                    <a:pos x="114" y="120"/>
                  </a:cxn>
                </a:cxnLst>
                <a:rect l="0" t="0" r="r" b="b"/>
                <a:pathLst>
                  <a:path w="1137" h="791">
                    <a:moveTo>
                      <a:pt x="831" y="0"/>
                    </a:moveTo>
                    <a:lnTo>
                      <a:pt x="892" y="30"/>
                    </a:lnTo>
                    <a:lnTo>
                      <a:pt x="953" y="68"/>
                    </a:lnTo>
                    <a:lnTo>
                      <a:pt x="1006" y="105"/>
                    </a:lnTo>
                    <a:lnTo>
                      <a:pt x="1052" y="150"/>
                    </a:lnTo>
                    <a:lnTo>
                      <a:pt x="1090" y="203"/>
                    </a:lnTo>
                    <a:lnTo>
                      <a:pt x="1113" y="256"/>
                    </a:lnTo>
                    <a:lnTo>
                      <a:pt x="1128" y="308"/>
                    </a:lnTo>
                    <a:lnTo>
                      <a:pt x="1136" y="369"/>
                    </a:lnTo>
                    <a:lnTo>
                      <a:pt x="1136" y="414"/>
                    </a:lnTo>
                    <a:lnTo>
                      <a:pt x="1121" y="451"/>
                    </a:lnTo>
                    <a:lnTo>
                      <a:pt x="1113" y="497"/>
                    </a:lnTo>
                    <a:lnTo>
                      <a:pt x="1090" y="534"/>
                    </a:lnTo>
                    <a:lnTo>
                      <a:pt x="1037" y="602"/>
                    </a:lnTo>
                    <a:lnTo>
                      <a:pt x="968" y="662"/>
                    </a:lnTo>
                    <a:lnTo>
                      <a:pt x="884" y="715"/>
                    </a:lnTo>
                    <a:lnTo>
                      <a:pt x="785" y="752"/>
                    </a:lnTo>
                    <a:lnTo>
                      <a:pt x="679" y="775"/>
                    </a:lnTo>
                    <a:lnTo>
                      <a:pt x="564" y="790"/>
                    </a:lnTo>
                    <a:lnTo>
                      <a:pt x="450" y="775"/>
                    </a:lnTo>
                    <a:lnTo>
                      <a:pt x="343" y="752"/>
                    </a:lnTo>
                    <a:lnTo>
                      <a:pt x="252" y="715"/>
                    </a:lnTo>
                    <a:lnTo>
                      <a:pt x="160" y="662"/>
                    </a:lnTo>
                    <a:lnTo>
                      <a:pt x="91" y="602"/>
                    </a:lnTo>
                    <a:lnTo>
                      <a:pt x="38" y="534"/>
                    </a:lnTo>
                    <a:lnTo>
                      <a:pt x="23" y="497"/>
                    </a:lnTo>
                    <a:lnTo>
                      <a:pt x="8" y="451"/>
                    </a:lnTo>
                    <a:lnTo>
                      <a:pt x="0" y="414"/>
                    </a:lnTo>
                    <a:lnTo>
                      <a:pt x="0" y="369"/>
                    </a:lnTo>
                    <a:lnTo>
                      <a:pt x="8" y="301"/>
                    </a:lnTo>
                    <a:lnTo>
                      <a:pt x="30" y="233"/>
                    </a:lnTo>
                    <a:lnTo>
                      <a:pt x="61" y="173"/>
                    </a:lnTo>
                    <a:lnTo>
                      <a:pt x="114" y="120"/>
                    </a:lnTo>
                  </a:path>
                </a:pathLst>
              </a:custGeom>
              <a:noFill/>
              <a:ln w="12700" cap="rnd" cmpd="sng">
                <a:solidFill>
                  <a:srgbClr val="000000"/>
                </a:solidFill>
                <a:prstDash val="solid"/>
                <a:round/>
                <a:headEnd type="none" w="med" len="med"/>
                <a:tailEnd type="none" w="med" len="med"/>
              </a:ln>
              <a:effectLst/>
            </p:spPr>
            <p:txBody>
              <a:bodyPr/>
              <a:lstStyle/>
              <a:p>
                <a:endParaRPr lang="en-US" dirty="0"/>
              </a:p>
            </p:txBody>
          </p:sp>
          <p:sp>
            <p:nvSpPr>
              <p:cNvPr id="36" name="Freeform 116"/>
              <p:cNvSpPr>
                <a:spLocks/>
              </p:cNvSpPr>
              <p:nvPr/>
            </p:nvSpPr>
            <p:spPr bwMode="auto">
              <a:xfrm>
                <a:off x="3877" y="2098"/>
                <a:ext cx="479" cy="387"/>
              </a:xfrm>
              <a:custGeom>
                <a:avLst/>
                <a:gdLst/>
                <a:ahLst/>
                <a:cxnLst>
                  <a:cxn ang="0">
                    <a:pos x="228" y="47"/>
                  </a:cxn>
                  <a:cxn ang="0">
                    <a:pos x="283" y="31"/>
                  </a:cxn>
                  <a:cxn ang="0">
                    <a:pos x="346" y="16"/>
                  </a:cxn>
                  <a:cxn ang="0">
                    <a:pos x="409" y="8"/>
                  </a:cxn>
                  <a:cxn ang="0">
                    <a:pos x="472" y="0"/>
                  </a:cxn>
                  <a:cxn ang="0">
                    <a:pos x="519" y="16"/>
                  </a:cxn>
                  <a:cxn ang="0">
                    <a:pos x="534" y="39"/>
                  </a:cxn>
                  <a:cxn ang="0">
                    <a:pos x="558" y="125"/>
                  </a:cxn>
                  <a:cxn ang="0">
                    <a:pos x="550" y="234"/>
                  </a:cxn>
                  <a:cxn ang="0">
                    <a:pos x="534" y="296"/>
                  </a:cxn>
                  <a:cxn ang="0">
                    <a:pos x="424" y="304"/>
                  </a:cxn>
                  <a:cxn ang="0">
                    <a:pos x="346" y="327"/>
                  </a:cxn>
                  <a:cxn ang="0">
                    <a:pos x="251" y="366"/>
                  </a:cxn>
                  <a:cxn ang="0">
                    <a:pos x="204" y="413"/>
                  </a:cxn>
                  <a:cxn ang="0">
                    <a:pos x="189" y="467"/>
                  </a:cxn>
                  <a:cxn ang="0">
                    <a:pos x="134" y="335"/>
                  </a:cxn>
                  <a:cxn ang="0">
                    <a:pos x="47" y="234"/>
                  </a:cxn>
                  <a:cxn ang="0">
                    <a:pos x="0" y="195"/>
                  </a:cxn>
                  <a:cxn ang="0">
                    <a:pos x="0" y="171"/>
                  </a:cxn>
                  <a:cxn ang="0">
                    <a:pos x="47" y="125"/>
                  </a:cxn>
                  <a:cxn ang="0">
                    <a:pos x="118" y="86"/>
                  </a:cxn>
                  <a:cxn ang="0">
                    <a:pos x="173" y="62"/>
                  </a:cxn>
                  <a:cxn ang="0">
                    <a:pos x="228" y="47"/>
                  </a:cxn>
                </a:cxnLst>
                <a:rect l="0" t="0" r="r" b="b"/>
                <a:pathLst>
                  <a:path w="559" h="468">
                    <a:moveTo>
                      <a:pt x="228" y="47"/>
                    </a:moveTo>
                    <a:lnTo>
                      <a:pt x="283" y="31"/>
                    </a:lnTo>
                    <a:lnTo>
                      <a:pt x="346" y="16"/>
                    </a:lnTo>
                    <a:lnTo>
                      <a:pt x="409" y="8"/>
                    </a:lnTo>
                    <a:lnTo>
                      <a:pt x="472" y="0"/>
                    </a:lnTo>
                    <a:lnTo>
                      <a:pt x="519" y="16"/>
                    </a:lnTo>
                    <a:lnTo>
                      <a:pt x="534" y="39"/>
                    </a:lnTo>
                    <a:lnTo>
                      <a:pt x="558" y="125"/>
                    </a:lnTo>
                    <a:lnTo>
                      <a:pt x="550" y="234"/>
                    </a:lnTo>
                    <a:lnTo>
                      <a:pt x="534" y="296"/>
                    </a:lnTo>
                    <a:lnTo>
                      <a:pt x="424" y="304"/>
                    </a:lnTo>
                    <a:lnTo>
                      <a:pt x="346" y="327"/>
                    </a:lnTo>
                    <a:lnTo>
                      <a:pt x="251" y="366"/>
                    </a:lnTo>
                    <a:lnTo>
                      <a:pt x="204" y="413"/>
                    </a:lnTo>
                    <a:lnTo>
                      <a:pt x="189" y="467"/>
                    </a:lnTo>
                    <a:lnTo>
                      <a:pt x="134" y="335"/>
                    </a:lnTo>
                    <a:lnTo>
                      <a:pt x="47" y="234"/>
                    </a:lnTo>
                    <a:lnTo>
                      <a:pt x="0" y="195"/>
                    </a:lnTo>
                    <a:lnTo>
                      <a:pt x="0" y="171"/>
                    </a:lnTo>
                    <a:lnTo>
                      <a:pt x="47" y="125"/>
                    </a:lnTo>
                    <a:lnTo>
                      <a:pt x="118" y="86"/>
                    </a:lnTo>
                    <a:lnTo>
                      <a:pt x="173" y="62"/>
                    </a:lnTo>
                    <a:lnTo>
                      <a:pt x="228" y="47"/>
                    </a:lnTo>
                  </a:path>
                </a:pathLst>
              </a:custGeom>
              <a:gradFill rotWithShape="0">
                <a:gsLst>
                  <a:gs pos="0">
                    <a:srgbClr val="FAFD00"/>
                  </a:gs>
                  <a:gs pos="100000">
                    <a:srgbClr val="FAFD00">
                      <a:gamma/>
                      <a:shade val="89804"/>
                      <a:invGamma/>
                    </a:srgbClr>
                  </a:gs>
                </a:gsLst>
                <a:lin ang="5400000" scaled="1"/>
              </a:gradFill>
              <a:ln w="12700" cap="rnd" cmpd="sng">
                <a:solidFill>
                  <a:srgbClr val="FAFD00"/>
                </a:solidFill>
                <a:prstDash val="solid"/>
                <a:round/>
                <a:headEnd type="none" w="med" len="med"/>
                <a:tailEnd type="none" w="med" len="med"/>
              </a:ln>
              <a:effectLst/>
            </p:spPr>
            <p:txBody>
              <a:bodyPr/>
              <a:lstStyle/>
              <a:p>
                <a:endParaRPr lang="en-US" dirty="0"/>
              </a:p>
            </p:txBody>
          </p:sp>
          <p:sp>
            <p:nvSpPr>
              <p:cNvPr id="37" name="Oval 117"/>
              <p:cNvSpPr>
                <a:spLocks noChangeArrowheads="1"/>
              </p:cNvSpPr>
              <p:nvPr/>
            </p:nvSpPr>
            <p:spPr bwMode="auto">
              <a:xfrm>
                <a:off x="4297" y="2092"/>
                <a:ext cx="32" cy="24"/>
              </a:xfrm>
              <a:prstGeom prst="ellipse">
                <a:avLst/>
              </a:prstGeom>
              <a:solidFill>
                <a:srgbClr val="000000"/>
              </a:solidFill>
              <a:ln w="12700">
                <a:solidFill>
                  <a:srgbClr val="000000"/>
                </a:solidFill>
                <a:round/>
                <a:headEnd/>
                <a:tailEnd/>
              </a:ln>
              <a:effectLst/>
            </p:spPr>
            <p:txBody>
              <a:bodyPr wrap="none" anchor="ctr"/>
              <a:lstStyle/>
              <a:p>
                <a:endParaRPr lang="en-US" dirty="0"/>
              </a:p>
            </p:txBody>
          </p:sp>
          <p:sp>
            <p:nvSpPr>
              <p:cNvPr id="38" name="Oval 118"/>
              <p:cNvSpPr>
                <a:spLocks noChangeArrowheads="1"/>
              </p:cNvSpPr>
              <p:nvPr/>
            </p:nvSpPr>
            <p:spPr bwMode="auto">
              <a:xfrm>
                <a:off x="4570" y="2117"/>
                <a:ext cx="33" cy="25"/>
              </a:xfrm>
              <a:prstGeom prst="ellipse">
                <a:avLst/>
              </a:prstGeom>
              <a:solidFill>
                <a:srgbClr val="000000"/>
              </a:solidFill>
              <a:ln w="12700">
                <a:solidFill>
                  <a:srgbClr val="000000"/>
                </a:solidFill>
                <a:round/>
                <a:headEnd/>
                <a:tailEnd/>
              </a:ln>
              <a:effectLst/>
            </p:spPr>
            <p:txBody>
              <a:bodyPr wrap="none" anchor="ctr"/>
              <a:lstStyle/>
              <a:p>
                <a:endParaRPr lang="en-US" dirty="0"/>
              </a:p>
            </p:txBody>
          </p:sp>
          <p:sp>
            <p:nvSpPr>
              <p:cNvPr id="39" name="Oval 119"/>
              <p:cNvSpPr>
                <a:spLocks noChangeArrowheads="1"/>
              </p:cNvSpPr>
              <p:nvPr/>
            </p:nvSpPr>
            <p:spPr bwMode="auto">
              <a:xfrm>
                <a:off x="4902" y="2437"/>
                <a:ext cx="26" cy="32"/>
              </a:xfrm>
              <a:prstGeom prst="ellipse">
                <a:avLst/>
              </a:prstGeom>
              <a:solidFill>
                <a:srgbClr val="000000"/>
              </a:solidFill>
              <a:ln w="12700">
                <a:solidFill>
                  <a:srgbClr val="000000"/>
                </a:solidFill>
                <a:round/>
                <a:headEnd/>
                <a:tailEnd/>
              </a:ln>
              <a:effectLst/>
            </p:spPr>
            <p:txBody>
              <a:bodyPr wrap="none" anchor="ctr"/>
              <a:lstStyle/>
              <a:p>
                <a:endParaRPr lang="en-US" dirty="0"/>
              </a:p>
            </p:txBody>
          </p:sp>
          <p:sp>
            <p:nvSpPr>
              <p:cNvPr id="40" name="Oval 120"/>
              <p:cNvSpPr>
                <a:spLocks noChangeArrowheads="1"/>
              </p:cNvSpPr>
              <p:nvPr/>
            </p:nvSpPr>
            <p:spPr bwMode="auto">
              <a:xfrm>
                <a:off x="4616" y="2652"/>
                <a:ext cx="32" cy="24"/>
              </a:xfrm>
              <a:prstGeom prst="ellipse">
                <a:avLst/>
              </a:prstGeom>
              <a:solidFill>
                <a:srgbClr val="000000"/>
              </a:solidFill>
              <a:ln w="12700">
                <a:solidFill>
                  <a:srgbClr val="000000"/>
                </a:solidFill>
                <a:round/>
                <a:headEnd/>
                <a:tailEnd/>
              </a:ln>
              <a:effectLst/>
            </p:spPr>
            <p:txBody>
              <a:bodyPr wrap="none" anchor="ctr"/>
              <a:lstStyle/>
              <a:p>
                <a:endParaRPr lang="en-US" dirty="0"/>
              </a:p>
            </p:txBody>
          </p:sp>
          <p:sp>
            <p:nvSpPr>
              <p:cNvPr id="41" name="Oval 121"/>
              <p:cNvSpPr>
                <a:spLocks noChangeArrowheads="1"/>
              </p:cNvSpPr>
              <p:nvPr/>
            </p:nvSpPr>
            <p:spPr bwMode="auto">
              <a:xfrm>
                <a:off x="4649" y="2771"/>
                <a:ext cx="32" cy="25"/>
              </a:xfrm>
              <a:prstGeom prst="ellipse">
                <a:avLst/>
              </a:prstGeom>
              <a:solidFill>
                <a:srgbClr val="000000"/>
              </a:solidFill>
              <a:ln w="12700">
                <a:solidFill>
                  <a:srgbClr val="000000"/>
                </a:solidFill>
                <a:round/>
                <a:headEnd/>
                <a:tailEnd/>
              </a:ln>
              <a:effectLst/>
            </p:spPr>
            <p:txBody>
              <a:bodyPr wrap="none" anchor="ctr"/>
              <a:lstStyle/>
              <a:p>
                <a:endParaRPr lang="en-US" dirty="0"/>
              </a:p>
            </p:txBody>
          </p:sp>
          <p:sp>
            <p:nvSpPr>
              <p:cNvPr id="42" name="Oval 122"/>
              <p:cNvSpPr>
                <a:spLocks noChangeArrowheads="1"/>
              </p:cNvSpPr>
              <p:nvPr/>
            </p:nvSpPr>
            <p:spPr bwMode="auto">
              <a:xfrm>
                <a:off x="4466" y="2563"/>
                <a:ext cx="39" cy="25"/>
              </a:xfrm>
              <a:prstGeom prst="ellipse">
                <a:avLst/>
              </a:prstGeom>
              <a:solidFill>
                <a:srgbClr val="000000"/>
              </a:solidFill>
              <a:ln w="12700">
                <a:solidFill>
                  <a:srgbClr val="000000"/>
                </a:solidFill>
                <a:round/>
                <a:headEnd/>
                <a:tailEnd/>
              </a:ln>
              <a:effectLst/>
            </p:spPr>
            <p:txBody>
              <a:bodyPr wrap="none" anchor="ctr"/>
              <a:lstStyle/>
              <a:p>
                <a:endParaRPr lang="en-US" dirty="0"/>
              </a:p>
            </p:txBody>
          </p:sp>
          <p:sp>
            <p:nvSpPr>
              <p:cNvPr id="43" name="Oval 123"/>
              <p:cNvSpPr>
                <a:spLocks noChangeArrowheads="1"/>
              </p:cNvSpPr>
              <p:nvPr/>
            </p:nvSpPr>
            <p:spPr bwMode="auto">
              <a:xfrm>
                <a:off x="3770" y="2614"/>
                <a:ext cx="32" cy="31"/>
              </a:xfrm>
              <a:prstGeom prst="ellipse">
                <a:avLst/>
              </a:prstGeom>
              <a:solidFill>
                <a:schemeClr val="tx2"/>
              </a:solidFill>
              <a:ln w="12700">
                <a:solidFill>
                  <a:srgbClr val="000000"/>
                </a:solidFill>
                <a:round/>
                <a:headEnd/>
                <a:tailEnd/>
              </a:ln>
              <a:effectLst/>
            </p:spPr>
            <p:txBody>
              <a:bodyPr wrap="none" anchor="ctr"/>
              <a:lstStyle/>
              <a:p>
                <a:endParaRPr lang="en-US" dirty="0"/>
              </a:p>
            </p:txBody>
          </p:sp>
          <p:sp>
            <p:nvSpPr>
              <p:cNvPr id="44" name="Oval 124"/>
              <p:cNvSpPr>
                <a:spLocks noChangeArrowheads="1"/>
              </p:cNvSpPr>
              <p:nvPr/>
            </p:nvSpPr>
            <p:spPr bwMode="auto">
              <a:xfrm>
                <a:off x="3978" y="2664"/>
                <a:ext cx="26" cy="31"/>
              </a:xfrm>
              <a:prstGeom prst="ellipse">
                <a:avLst/>
              </a:prstGeom>
              <a:solidFill>
                <a:srgbClr val="000000"/>
              </a:solidFill>
              <a:ln w="12700">
                <a:solidFill>
                  <a:srgbClr val="000000"/>
                </a:solidFill>
                <a:round/>
                <a:headEnd/>
                <a:tailEnd/>
              </a:ln>
              <a:effectLst/>
            </p:spPr>
            <p:txBody>
              <a:bodyPr wrap="none" anchor="ctr"/>
              <a:lstStyle/>
              <a:p>
                <a:endParaRPr lang="en-US" dirty="0"/>
              </a:p>
            </p:txBody>
          </p:sp>
          <p:sp>
            <p:nvSpPr>
              <p:cNvPr id="45" name="Oval 125"/>
              <p:cNvSpPr>
                <a:spLocks noChangeArrowheads="1"/>
              </p:cNvSpPr>
              <p:nvPr/>
            </p:nvSpPr>
            <p:spPr bwMode="auto">
              <a:xfrm>
                <a:off x="3953" y="2752"/>
                <a:ext cx="25" cy="31"/>
              </a:xfrm>
              <a:prstGeom prst="ellipse">
                <a:avLst/>
              </a:prstGeom>
              <a:solidFill>
                <a:srgbClr val="000000"/>
              </a:solidFill>
              <a:ln w="12700">
                <a:solidFill>
                  <a:srgbClr val="000000"/>
                </a:solidFill>
                <a:round/>
                <a:headEnd/>
                <a:tailEnd/>
              </a:ln>
              <a:effectLst/>
            </p:spPr>
            <p:txBody>
              <a:bodyPr wrap="none" anchor="ctr"/>
              <a:lstStyle/>
              <a:p>
                <a:endParaRPr lang="en-US" dirty="0"/>
              </a:p>
            </p:txBody>
          </p:sp>
          <p:sp>
            <p:nvSpPr>
              <p:cNvPr id="46" name="Oval 126"/>
              <p:cNvSpPr>
                <a:spLocks noChangeArrowheads="1"/>
              </p:cNvSpPr>
              <p:nvPr/>
            </p:nvSpPr>
            <p:spPr bwMode="auto">
              <a:xfrm>
                <a:off x="4252" y="2739"/>
                <a:ext cx="25" cy="32"/>
              </a:xfrm>
              <a:prstGeom prst="ellipse">
                <a:avLst/>
              </a:prstGeom>
              <a:solidFill>
                <a:srgbClr val="000000"/>
              </a:solidFill>
              <a:ln w="12700">
                <a:solidFill>
                  <a:srgbClr val="000000"/>
                </a:solidFill>
                <a:round/>
                <a:headEnd/>
                <a:tailEnd/>
              </a:ln>
              <a:effectLst/>
            </p:spPr>
            <p:txBody>
              <a:bodyPr wrap="none" anchor="ctr"/>
              <a:lstStyle/>
              <a:p>
                <a:endParaRPr lang="en-US" dirty="0"/>
              </a:p>
            </p:txBody>
          </p:sp>
          <p:sp>
            <p:nvSpPr>
              <p:cNvPr id="47" name="Oval 127"/>
              <p:cNvSpPr>
                <a:spLocks noChangeArrowheads="1"/>
              </p:cNvSpPr>
              <p:nvPr/>
            </p:nvSpPr>
            <p:spPr bwMode="auto">
              <a:xfrm>
                <a:off x="4271" y="2582"/>
                <a:ext cx="52" cy="32"/>
              </a:xfrm>
              <a:prstGeom prst="ellipse">
                <a:avLst/>
              </a:prstGeom>
              <a:solidFill>
                <a:srgbClr val="000000"/>
              </a:solidFill>
              <a:ln w="12700">
                <a:solidFill>
                  <a:srgbClr val="000000"/>
                </a:solidFill>
                <a:round/>
                <a:headEnd/>
                <a:tailEnd/>
              </a:ln>
              <a:effectLst/>
            </p:spPr>
            <p:txBody>
              <a:bodyPr wrap="none" anchor="ctr"/>
              <a:lstStyle/>
              <a:p>
                <a:endParaRPr lang="en-US" dirty="0"/>
              </a:p>
            </p:txBody>
          </p:sp>
          <p:sp>
            <p:nvSpPr>
              <p:cNvPr id="48" name="Oval 128"/>
              <p:cNvSpPr>
                <a:spLocks noChangeArrowheads="1"/>
              </p:cNvSpPr>
              <p:nvPr/>
            </p:nvSpPr>
            <p:spPr bwMode="auto">
              <a:xfrm>
                <a:off x="4121" y="2551"/>
                <a:ext cx="26" cy="25"/>
              </a:xfrm>
              <a:prstGeom prst="ellipse">
                <a:avLst/>
              </a:prstGeom>
              <a:solidFill>
                <a:srgbClr val="000000"/>
              </a:solidFill>
              <a:ln w="12700">
                <a:solidFill>
                  <a:srgbClr val="000000"/>
                </a:solidFill>
                <a:round/>
                <a:headEnd/>
                <a:tailEnd/>
              </a:ln>
              <a:effectLst/>
            </p:spPr>
            <p:txBody>
              <a:bodyPr wrap="none" anchor="ctr"/>
              <a:lstStyle/>
              <a:p>
                <a:endParaRPr lang="en-US" dirty="0"/>
              </a:p>
            </p:txBody>
          </p:sp>
          <p:sp>
            <p:nvSpPr>
              <p:cNvPr id="49" name="Oval 129"/>
              <p:cNvSpPr>
                <a:spLocks noChangeArrowheads="1"/>
              </p:cNvSpPr>
              <p:nvPr/>
            </p:nvSpPr>
            <p:spPr bwMode="auto">
              <a:xfrm>
                <a:off x="4031" y="2299"/>
                <a:ext cx="572" cy="283"/>
              </a:xfrm>
              <a:prstGeom prst="ellipse">
                <a:avLst/>
              </a:prstGeom>
              <a:noFill/>
              <a:ln w="12700">
                <a:solidFill>
                  <a:srgbClr val="000000"/>
                </a:solidFill>
                <a:round/>
                <a:headEnd/>
                <a:tailEnd/>
              </a:ln>
              <a:effectLst/>
            </p:spPr>
            <p:txBody>
              <a:bodyPr wrap="none" anchor="ctr"/>
              <a:lstStyle/>
              <a:p>
                <a:endParaRPr lang="en-US" dirty="0"/>
              </a:p>
            </p:txBody>
          </p:sp>
          <p:sp>
            <p:nvSpPr>
              <p:cNvPr id="50" name="Oval 130"/>
              <p:cNvSpPr>
                <a:spLocks noChangeArrowheads="1"/>
              </p:cNvSpPr>
              <p:nvPr/>
            </p:nvSpPr>
            <p:spPr bwMode="auto">
              <a:xfrm>
                <a:off x="4050" y="2343"/>
                <a:ext cx="546" cy="252"/>
              </a:xfrm>
              <a:prstGeom prst="ellipse">
                <a:avLst/>
              </a:prstGeom>
              <a:solidFill>
                <a:srgbClr val="FFFFFF"/>
              </a:solidFill>
              <a:ln w="12700">
                <a:solidFill>
                  <a:srgbClr val="000000"/>
                </a:solidFill>
                <a:round/>
                <a:headEnd/>
                <a:tailEnd/>
              </a:ln>
              <a:effectLst/>
            </p:spPr>
            <p:txBody>
              <a:bodyPr wrap="none" anchor="ctr"/>
              <a:lstStyle/>
              <a:p>
                <a:endParaRPr lang="en-US" dirty="0"/>
              </a:p>
            </p:txBody>
          </p:sp>
          <p:sp>
            <p:nvSpPr>
              <p:cNvPr id="51" name="Oval 131"/>
              <p:cNvSpPr>
                <a:spLocks noChangeArrowheads="1"/>
              </p:cNvSpPr>
              <p:nvPr/>
            </p:nvSpPr>
            <p:spPr bwMode="auto">
              <a:xfrm>
                <a:off x="4329" y="2280"/>
                <a:ext cx="33" cy="32"/>
              </a:xfrm>
              <a:prstGeom prst="ellipse">
                <a:avLst/>
              </a:prstGeom>
              <a:noFill/>
              <a:ln w="12700">
                <a:solidFill>
                  <a:srgbClr val="000000"/>
                </a:solidFill>
                <a:round/>
                <a:headEnd/>
                <a:tailEnd/>
              </a:ln>
              <a:effectLst/>
            </p:spPr>
            <p:txBody>
              <a:bodyPr wrap="none" anchor="ctr"/>
              <a:lstStyle/>
              <a:p>
                <a:endParaRPr lang="en-US" dirty="0"/>
              </a:p>
            </p:txBody>
          </p:sp>
          <p:sp>
            <p:nvSpPr>
              <p:cNvPr id="52" name="Line 132"/>
              <p:cNvSpPr>
                <a:spLocks noChangeShapeType="1"/>
              </p:cNvSpPr>
              <p:nvPr/>
            </p:nvSpPr>
            <p:spPr bwMode="auto">
              <a:xfrm flipH="1">
                <a:off x="4326" y="2264"/>
                <a:ext cx="59" cy="57"/>
              </a:xfrm>
              <a:prstGeom prst="line">
                <a:avLst/>
              </a:prstGeom>
              <a:noFill/>
              <a:ln w="12700">
                <a:solidFill>
                  <a:srgbClr val="000000"/>
                </a:solidFill>
                <a:round/>
                <a:headEnd/>
                <a:tailEnd/>
              </a:ln>
              <a:effectLst/>
            </p:spPr>
            <p:txBody>
              <a:bodyPr/>
              <a:lstStyle/>
              <a:p>
                <a:endParaRPr lang="en-US" dirty="0"/>
              </a:p>
            </p:txBody>
          </p:sp>
          <p:sp>
            <p:nvSpPr>
              <p:cNvPr id="53" name="Line 133"/>
              <p:cNvSpPr>
                <a:spLocks noChangeShapeType="1"/>
              </p:cNvSpPr>
              <p:nvPr/>
            </p:nvSpPr>
            <p:spPr bwMode="auto">
              <a:xfrm>
                <a:off x="4355" y="2289"/>
                <a:ext cx="0" cy="0"/>
              </a:xfrm>
              <a:prstGeom prst="line">
                <a:avLst/>
              </a:prstGeom>
              <a:noFill/>
              <a:ln w="12700">
                <a:solidFill>
                  <a:srgbClr val="000000"/>
                </a:solidFill>
                <a:round/>
                <a:headEnd/>
                <a:tailEnd/>
              </a:ln>
              <a:effectLst/>
            </p:spPr>
            <p:txBody>
              <a:bodyPr/>
              <a:lstStyle/>
              <a:p>
                <a:endParaRPr lang="en-US" dirty="0"/>
              </a:p>
            </p:txBody>
          </p:sp>
          <p:sp>
            <p:nvSpPr>
              <p:cNvPr id="54" name="Oval 134"/>
              <p:cNvSpPr>
                <a:spLocks noChangeArrowheads="1"/>
              </p:cNvSpPr>
              <p:nvPr/>
            </p:nvSpPr>
            <p:spPr bwMode="auto">
              <a:xfrm>
                <a:off x="4329" y="2283"/>
                <a:ext cx="26" cy="25"/>
              </a:xfrm>
              <a:prstGeom prst="ellipse">
                <a:avLst/>
              </a:prstGeom>
              <a:solidFill>
                <a:srgbClr val="000000"/>
              </a:solidFill>
              <a:ln w="12700">
                <a:solidFill>
                  <a:srgbClr val="000000"/>
                </a:solidFill>
                <a:round/>
                <a:headEnd/>
                <a:tailEnd/>
              </a:ln>
              <a:effectLst/>
            </p:spPr>
            <p:txBody>
              <a:bodyPr wrap="none" anchor="ctr"/>
              <a:lstStyle/>
              <a:p>
                <a:endParaRPr lang="en-US" dirty="0"/>
              </a:p>
            </p:txBody>
          </p:sp>
          <p:sp>
            <p:nvSpPr>
              <p:cNvPr id="55" name="Oval 135"/>
              <p:cNvSpPr>
                <a:spLocks noChangeArrowheads="1"/>
              </p:cNvSpPr>
              <p:nvPr/>
            </p:nvSpPr>
            <p:spPr bwMode="auto">
              <a:xfrm>
                <a:off x="4590" y="2413"/>
                <a:ext cx="32" cy="24"/>
              </a:xfrm>
              <a:prstGeom prst="ellipse">
                <a:avLst/>
              </a:prstGeom>
              <a:solidFill>
                <a:srgbClr val="000000"/>
              </a:solidFill>
              <a:ln w="12700">
                <a:solidFill>
                  <a:srgbClr val="000000"/>
                </a:solidFill>
                <a:round/>
                <a:headEnd/>
                <a:tailEnd/>
              </a:ln>
              <a:effectLst/>
            </p:spPr>
            <p:txBody>
              <a:bodyPr wrap="none" anchor="ctr"/>
              <a:lstStyle/>
              <a:p>
                <a:endParaRPr lang="en-US" dirty="0"/>
              </a:p>
            </p:txBody>
          </p:sp>
          <p:sp>
            <p:nvSpPr>
              <p:cNvPr id="56" name="Oval 136"/>
              <p:cNvSpPr>
                <a:spLocks noChangeArrowheads="1"/>
              </p:cNvSpPr>
              <p:nvPr/>
            </p:nvSpPr>
            <p:spPr bwMode="auto">
              <a:xfrm>
                <a:off x="4037" y="2123"/>
                <a:ext cx="25" cy="31"/>
              </a:xfrm>
              <a:prstGeom prst="ellipse">
                <a:avLst/>
              </a:prstGeom>
              <a:solidFill>
                <a:schemeClr val="tx2"/>
              </a:solidFill>
              <a:ln w="12700">
                <a:solidFill>
                  <a:srgbClr val="000000"/>
                </a:solidFill>
                <a:round/>
                <a:headEnd/>
                <a:tailEnd/>
              </a:ln>
              <a:effectLst/>
            </p:spPr>
            <p:txBody>
              <a:bodyPr wrap="none" anchor="ctr"/>
              <a:lstStyle/>
              <a:p>
                <a:endParaRPr lang="en-US" dirty="0"/>
              </a:p>
            </p:txBody>
          </p:sp>
          <p:sp>
            <p:nvSpPr>
              <p:cNvPr id="57" name="Freeform 137"/>
              <p:cNvSpPr>
                <a:spLocks/>
              </p:cNvSpPr>
              <p:nvPr/>
            </p:nvSpPr>
            <p:spPr bwMode="auto">
              <a:xfrm>
                <a:off x="4053" y="2132"/>
                <a:ext cx="144" cy="184"/>
              </a:xfrm>
              <a:custGeom>
                <a:avLst/>
                <a:gdLst/>
                <a:ahLst/>
                <a:cxnLst>
                  <a:cxn ang="0">
                    <a:pos x="0" y="0"/>
                  </a:cxn>
                  <a:cxn ang="0">
                    <a:pos x="0" y="0"/>
                  </a:cxn>
                  <a:cxn ang="0">
                    <a:pos x="38" y="15"/>
                  </a:cxn>
                  <a:cxn ang="0">
                    <a:pos x="68" y="38"/>
                  </a:cxn>
                  <a:cxn ang="0">
                    <a:pos x="99" y="76"/>
                  </a:cxn>
                  <a:cxn ang="0">
                    <a:pos x="121" y="107"/>
                  </a:cxn>
                  <a:cxn ang="0">
                    <a:pos x="137" y="145"/>
                  </a:cxn>
                  <a:cxn ang="0">
                    <a:pos x="152" y="175"/>
                  </a:cxn>
                  <a:cxn ang="0">
                    <a:pos x="159" y="213"/>
                  </a:cxn>
                  <a:cxn ang="0">
                    <a:pos x="167" y="221"/>
                  </a:cxn>
                </a:cxnLst>
                <a:rect l="0" t="0" r="r" b="b"/>
                <a:pathLst>
                  <a:path w="168" h="222">
                    <a:moveTo>
                      <a:pt x="0" y="0"/>
                    </a:moveTo>
                    <a:lnTo>
                      <a:pt x="0" y="0"/>
                    </a:lnTo>
                    <a:lnTo>
                      <a:pt x="38" y="15"/>
                    </a:lnTo>
                    <a:lnTo>
                      <a:pt x="68" y="38"/>
                    </a:lnTo>
                    <a:lnTo>
                      <a:pt x="99" y="76"/>
                    </a:lnTo>
                    <a:lnTo>
                      <a:pt x="121" y="107"/>
                    </a:lnTo>
                    <a:lnTo>
                      <a:pt x="137" y="145"/>
                    </a:lnTo>
                    <a:lnTo>
                      <a:pt x="152" y="175"/>
                    </a:lnTo>
                    <a:lnTo>
                      <a:pt x="159" y="213"/>
                    </a:lnTo>
                    <a:lnTo>
                      <a:pt x="167" y="221"/>
                    </a:lnTo>
                  </a:path>
                </a:pathLst>
              </a:custGeom>
              <a:noFill/>
              <a:ln w="12700" cap="rnd" cmpd="sng">
                <a:solidFill>
                  <a:srgbClr val="000000"/>
                </a:solidFill>
                <a:prstDash val="solid"/>
                <a:round/>
                <a:headEnd type="none" w="med" len="med"/>
                <a:tailEnd type="none" w="med" len="med"/>
              </a:ln>
              <a:effectLst/>
            </p:spPr>
            <p:txBody>
              <a:bodyPr/>
              <a:lstStyle/>
              <a:p>
                <a:endParaRPr lang="en-US" dirty="0"/>
              </a:p>
            </p:txBody>
          </p:sp>
          <p:sp>
            <p:nvSpPr>
              <p:cNvPr id="58" name="Freeform 138"/>
              <p:cNvSpPr>
                <a:spLocks/>
              </p:cNvSpPr>
              <p:nvPr/>
            </p:nvSpPr>
            <p:spPr bwMode="auto">
              <a:xfrm>
                <a:off x="4047" y="2139"/>
                <a:ext cx="39" cy="211"/>
              </a:xfrm>
              <a:custGeom>
                <a:avLst/>
                <a:gdLst/>
                <a:ahLst/>
                <a:cxnLst>
                  <a:cxn ang="0">
                    <a:pos x="0" y="0"/>
                  </a:cxn>
                  <a:cxn ang="0">
                    <a:pos x="0" y="0"/>
                  </a:cxn>
                  <a:cxn ang="0">
                    <a:pos x="26" y="39"/>
                  </a:cxn>
                  <a:cxn ang="0">
                    <a:pos x="39" y="70"/>
                  </a:cxn>
                  <a:cxn ang="0">
                    <a:pos x="45" y="108"/>
                  </a:cxn>
                  <a:cxn ang="0">
                    <a:pos x="45" y="155"/>
                  </a:cxn>
                  <a:cxn ang="0">
                    <a:pos x="45" y="201"/>
                  </a:cxn>
                  <a:cxn ang="0">
                    <a:pos x="45" y="247"/>
                  </a:cxn>
                  <a:cxn ang="0">
                    <a:pos x="45" y="255"/>
                  </a:cxn>
                </a:cxnLst>
                <a:rect l="0" t="0" r="r" b="b"/>
                <a:pathLst>
                  <a:path w="46" h="256">
                    <a:moveTo>
                      <a:pt x="0" y="0"/>
                    </a:moveTo>
                    <a:lnTo>
                      <a:pt x="0" y="0"/>
                    </a:lnTo>
                    <a:lnTo>
                      <a:pt x="26" y="39"/>
                    </a:lnTo>
                    <a:lnTo>
                      <a:pt x="39" y="70"/>
                    </a:lnTo>
                    <a:lnTo>
                      <a:pt x="45" y="108"/>
                    </a:lnTo>
                    <a:lnTo>
                      <a:pt x="45" y="155"/>
                    </a:lnTo>
                    <a:lnTo>
                      <a:pt x="45" y="201"/>
                    </a:lnTo>
                    <a:lnTo>
                      <a:pt x="45" y="247"/>
                    </a:lnTo>
                    <a:lnTo>
                      <a:pt x="45" y="255"/>
                    </a:lnTo>
                  </a:path>
                </a:pathLst>
              </a:custGeom>
              <a:noFill/>
              <a:ln w="12700" cap="rnd" cmpd="sng">
                <a:solidFill>
                  <a:srgbClr val="000000"/>
                </a:solidFill>
                <a:prstDash val="solid"/>
                <a:round/>
                <a:headEnd type="none" w="med" len="med"/>
                <a:tailEnd type="none" w="med" len="med"/>
              </a:ln>
              <a:effectLst/>
            </p:spPr>
            <p:txBody>
              <a:bodyPr/>
              <a:lstStyle/>
              <a:p>
                <a:endParaRPr lang="en-US" dirty="0"/>
              </a:p>
            </p:txBody>
          </p:sp>
          <p:sp>
            <p:nvSpPr>
              <p:cNvPr id="59" name="Arc 139"/>
              <p:cNvSpPr>
                <a:spLocks/>
              </p:cNvSpPr>
              <p:nvPr/>
            </p:nvSpPr>
            <p:spPr bwMode="auto">
              <a:xfrm>
                <a:off x="4180" y="2312"/>
                <a:ext cx="16" cy="53"/>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700" cap="rnd">
                <a:solidFill>
                  <a:srgbClr val="000000"/>
                </a:solidFill>
                <a:round/>
                <a:headEnd/>
                <a:tailEnd/>
              </a:ln>
              <a:effectLst/>
            </p:spPr>
            <p:txBody>
              <a:bodyPr/>
              <a:lstStyle/>
              <a:p>
                <a:endParaRPr lang="en-US" dirty="0"/>
              </a:p>
            </p:txBody>
          </p:sp>
          <p:sp>
            <p:nvSpPr>
              <p:cNvPr id="60" name="Freeform 140"/>
              <p:cNvSpPr>
                <a:spLocks/>
              </p:cNvSpPr>
              <p:nvPr/>
            </p:nvSpPr>
            <p:spPr bwMode="auto">
              <a:xfrm>
                <a:off x="4326" y="2305"/>
                <a:ext cx="21" cy="39"/>
              </a:xfrm>
              <a:custGeom>
                <a:avLst/>
                <a:gdLst/>
                <a:ahLst/>
                <a:cxnLst>
                  <a:cxn ang="0">
                    <a:pos x="23" y="0"/>
                  </a:cxn>
                  <a:cxn ang="0">
                    <a:pos x="12" y="23"/>
                  </a:cxn>
                  <a:cxn ang="0">
                    <a:pos x="12" y="38"/>
                  </a:cxn>
                  <a:cxn ang="0">
                    <a:pos x="0" y="46"/>
                  </a:cxn>
                </a:cxnLst>
                <a:rect l="0" t="0" r="r" b="b"/>
                <a:pathLst>
                  <a:path w="24" h="47">
                    <a:moveTo>
                      <a:pt x="23" y="0"/>
                    </a:moveTo>
                    <a:lnTo>
                      <a:pt x="12" y="23"/>
                    </a:lnTo>
                    <a:lnTo>
                      <a:pt x="12" y="38"/>
                    </a:lnTo>
                    <a:lnTo>
                      <a:pt x="0" y="46"/>
                    </a:lnTo>
                  </a:path>
                </a:pathLst>
              </a:custGeom>
              <a:noFill/>
              <a:ln w="12700" cap="rnd" cmpd="sng">
                <a:solidFill>
                  <a:srgbClr val="000000"/>
                </a:solidFill>
                <a:prstDash val="solid"/>
                <a:round/>
                <a:headEnd type="none" w="med" len="med"/>
                <a:tailEnd type="none" w="med" len="med"/>
              </a:ln>
              <a:effectLst/>
            </p:spPr>
            <p:txBody>
              <a:bodyPr/>
              <a:lstStyle/>
              <a:p>
                <a:endParaRPr lang="en-US" dirty="0"/>
              </a:p>
            </p:txBody>
          </p:sp>
          <p:sp>
            <p:nvSpPr>
              <p:cNvPr id="61" name="Oval 141"/>
              <p:cNvSpPr>
                <a:spLocks noChangeArrowheads="1"/>
              </p:cNvSpPr>
              <p:nvPr/>
            </p:nvSpPr>
            <p:spPr bwMode="auto">
              <a:xfrm>
                <a:off x="4181" y="2299"/>
                <a:ext cx="31" cy="25"/>
              </a:xfrm>
              <a:prstGeom prst="ellipse">
                <a:avLst/>
              </a:prstGeom>
              <a:solidFill>
                <a:srgbClr val="000000"/>
              </a:solidFill>
              <a:ln w="12700">
                <a:solidFill>
                  <a:srgbClr val="000000"/>
                </a:solidFill>
                <a:round/>
                <a:headEnd/>
                <a:tailEnd/>
              </a:ln>
              <a:effectLst/>
            </p:spPr>
            <p:txBody>
              <a:bodyPr wrap="none" anchor="ctr"/>
              <a:lstStyle/>
              <a:p>
                <a:endParaRPr lang="en-US" dirty="0"/>
              </a:p>
            </p:txBody>
          </p:sp>
          <p:sp>
            <p:nvSpPr>
              <p:cNvPr id="62" name="Oval 142"/>
              <p:cNvSpPr>
                <a:spLocks noChangeArrowheads="1"/>
              </p:cNvSpPr>
              <p:nvPr/>
            </p:nvSpPr>
            <p:spPr bwMode="auto">
              <a:xfrm>
                <a:off x="3816" y="2488"/>
                <a:ext cx="32" cy="31"/>
              </a:xfrm>
              <a:prstGeom prst="ellipse">
                <a:avLst/>
              </a:prstGeom>
              <a:solidFill>
                <a:schemeClr val="tx2"/>
              </a:solidFill>
              <a:ln w="12700">
                <a:solidFill>
                  <a:srgbClr val="000000"/>
                </a:solidFill>
                <a:round/>
                <a:headEnd/>
                <a:tailEnd/>
              </a:ln>
              <a:effectLst/>
            </p:spPr>
            <p:txBody>
              <a:bodyPr wrap="none" anchor="ctr"/>
              <a:lstStyle/>
              <a:p>
                <a:endParaRPr lang="en-US" dirty="0"/>
              </a:p>
            </p:txBody>
          </p:sp>
          <p:sp>
            <p:nvSpPr>
              <p:cNvPr id="63" name="Oval 143"/>
              <p:cNvSpPr>
                <a:spLocks noChangeArrowheads="1"/>
              </p:cNvSpPr>
              <p:nvPr/>
            </p:nvSpPr>
            <p:spPr bwMode="auto">
              <a:xfrm>
                <a:off x="4063" y="2343"/>
                <a:ext cx="32" cy="31"/>
              </a:xfrm>
              <a:prstGeom prst="ellipse">
                <a:avLst/>
              </a:prstGeom>
              <a:solidFill>
                <a:srgbClr val="000000"/>
              </a:solidFill>
              <a:ln w="12700">
                <a:solidFill>
                  <a:srgbClr val="000000"/>
                </a:solidFill>
                <a:round/>
                <a:headEnd/>
                <a:tailEnd/>
              </a:ln>
              <a:effectLst/>
            </p:spPr>
            <p:txBody>
              <a:bodyPr wrap="none" anchor="ctr"/>
              <a:lstStyle/>
              <a:p>
                <a:endParaRPr lang="en-US" dirty="0"/>
              </a:p>
            </p:txBody>
          </p:sp>
          <p:sp>
            <p:nvSpPr>
              <p:cNvPr id="64" name="Freeform 144"/>
              <p:cNvSpPr>
                <a:spLocks/>
              </p:cNvSpPr>
              <p:nvPr/>
            </p:nvSpPr>
            <p:spPr bwMode="auto">
              <a:xfrm>
                <a:off x="4196" y="2088"/>
                <a:ext cx="125" cy="221"/>
              </a:xfrm>
              <a:custGeom>
                <a:avLst/>
                <a:gdLst/>
                <a:ahLst/>
                <a:cxnLst>
                  <a:cxn ang="0">
                    <a:pos x="145" y="0"/>
                  </a:cxn>
                  <a:cxn ang="0">
                    <a:pos x="145" y="0"/>
                  </a:cxn>
                  <a:cxn ang="0">
                    <a:pos x="114" y="15"/>
                  </a:cxn>
                  <a:cxn ang="0">
                    <a:pos x="84" y="38"/>
                  </a:cxn>
                  <a:cxn ang="0">
                    <a:pos x="61" y="68"/>
                  </a:cxn>
                  <a:cxn ang="0">
                    <a:pos x="38" y="99"/>
                  </a:cxn>
                  <a:cxn ang="0">
                    <a:pos x="23" y="129"/>
                  </a:cxn>
                  <a:cxn ang="0">
                    <a:pos x="8" y="175"/>
                  </a:cxn>
                  <a:cxn ang="0">
                    <a:pos x="0" y="220"/>
                  </a:cxn>
                  <a:cxn ang="0">
                    <a:pos x="0" y="266"/>
                  </a:cxn>
                </a:cxnLst>
                <a:rect l="0" t="0" r="r" b="b"/>
                <a:pathLst>
                  <a:path w="146" h="267">
                    <a:moveTo>
                      <a:pt x="145" y="0"/>
                    </a:moveTo>
                    <a:lnTo>
                      <a:pt x="145" y="0"/>
                    </a:lnTo>
                    <a:lnTo>
                      <a:pt x="114" y="15"/>
                    </a:lnTo>
                    <a:lnTo>
                      <a:pt x="84" y="38"/>
                    </a:lnTo>
                    <a:lnTo>
                      <a:pt x="61" y="68"/>
                    </a:lnTo>
                    <a:lnTo>
                      <a:pt x="38" y="99"/>
                    </a:lnTo>
                    <a:lnTo>
                      <a:pt x="23" y="129"/>
                    </a:lnTo>
                    <a:lnTo>
                      <a:pt x="8" y="175"/>
                    </a:lnTo>
                    <a:lnTo>
                      <a:pt x="0" y="220"/>
                    </a:lnTo>
                    <a:lnTo>
                      <a:pt x="0" y="266"/>
                    </a:lnTo>
                  </a:path>
                </a:pathLst>
              </a:custGeom>
              <a:noFill/>
              <a:ln w="12700" cap="rnd" cmpd="sng">
                <a:solidFill>
                  <a:srgbClr val="000000"/>
                </a:solidFill>
                <a:prstDash val="solid"/>
                <a:round/>
                <a:headEnd type="none" w="med" len="med"/>
                <a:tailEnd type="none" w="med" len="med"/>
              </a:ln>
              <a:effectLst/>
            </p:spPr>
            <p:txBody>
              <a:bodyPr/>
              <a:lstStyle/>
              <a:p>
                <a:endParaRPr lang="en-US" dirty="0"/>
              </a:p>
            </p:txBody>
          </p:sp>
          <p:sp>
            <p:nvSpPr>
              <p:cNvPr id="65" name="Arc 145"/>
              <p:cNvSpPr>
                <a:spLocks/>
              </p:cNvSpPr>
              <p:nvPr/>
            </p:nvSpPr>
            <p:spPr bwMode="auto">
              <a:xfrm>
                <a:off x="4483" y="2573"/>
                <a:ext cx="176" cy="208"/>
              </a:xfrm>
              <a:custGeom>
                <a:avLst/>
                <a:gdLst>
                  <a:gd name="G0" fmla="+- 105 0 0"/>
                  <a:gd name="G1" fmla="+- 21600 0 0"/>
                  <a:gd name="G2" fmla="+- 21600 0 0"/>
                  <a:gd name="T0" fmla="*/ 0 w 21705"/>
                  <a:gd name="T1" fmla="*/ 0 h 21600"/>
                  <a:gd name="T2" fmla="*/ 21705 w 21705"/>
                  <a:gd name="T3" fmla="*/ 21600 h 21600"/>
                  <a:gd name="T4" fmla="*/ 105 w 21705"/>
                  <a:gd name="T5" fmla="*/ 21600 h 21600"/>
                </a:gdLst>
                <a:ahLst/>
                <a:cxnLst>
                  <a:cxn ang="0">
                    <a:pos x="T0" y="T1"/>
                  </a:cxn>
                  <a:cxn ang="0">
                    <a:pos x="T2" y="T3"/>
                  </a:cxn>
                  <a:cxn ang="0">
                    <a:pos x="T4" y="T5"/>
                  </a:cxn>
                </a:cxnLst>
                <a:rect l="0" t="0" r="r" b="b"/>
                <a:pathLst>
                  <a:path w="21705" h="21600" fill="none" extrusionOk="0">
                    <a:moveTo>
                      <a:pt x="0" y="0"/>
                    </a:moveTo>
                    <a:cubicBezTo>
                      <a:pt x="35" y="0"/>
                      <a:pt x="70" y="-1"/>
                      <a:pt x="105" y="0"/>
                    </a:cubicBezTo>
                    <a:cubicBezTo>
                      <a:pt x="12034" y="0"/>
                      <a:pt x="21705" y="9670"/>
                      <a:pt x="21705" y="21600"/>
                    </a:cubicBezTo>
                  </a:path>
                  <a:path w="21705" h="21600" stroke="0" extrusionOk="0">
                    <a:moveTo>
                      <a:pt x="0" y="0"/>
                    </a:moveTo>
                    <a:cubicBezTo>
                      <a:pt x="35" y="0"/>
                      <a:pt x="70" y="-1"/>
                      <a:pt x="105" y="0"/>
                    </a:cubicBezTo>
                    <a:cubicBezTo>
                      <a:pt x="12034" y="0"/>
                      <a:pt x="21705" y="9670"/>
                      <a:pt x="21705" y="21600"/>
                    </a:cubicBezTo>
                    <a:lnTo>
                      <a:pt x="105" y="21600"/>
                    </a:lnTo>
                    <a:close/>
                  </a:path>
                </a:pathLst>
              </a:custGeom>
              <a:noFill/>
              <a:ln w="12700" cap="rnd">
                <a:solidFill>
                  <a:schemeClr val="tx2"/>
                </a:solidFill>
                <a:round/>
                <a:headEnd/>
                <a:tailEnd/>
              </a:ln>
              <a:effectLst/>
            </p:spPr>
            <p:txBody>
              <a:bodyPr/>
              <a:lstStyle/>
              <a:p>
                <a:endParaRPr lang="en-US" dirty="0"/>
              </a:p>
            </p:txBody>
          </p:sp>
          <p:sp>
            <p:nvSpPr>
              <p:cNvPr id="66" name="Oval 146"/>
              <p:cNvSpPr>
                <a:spLocks noChangeArrowheads="1"/>
              </p:cNvSpPr>
              <p:nvPr/>
            </p:nvSpPr>
            <p:spPr bwMode="auto">
              <a:xfrm>
                <a:off x="4772" y="2331"/>
                <a:ext cx="26" cy="31"/>
              </a:xfrm>
              <a:prstGeom prst="ellipse">
                <a:avLst/>
              </a:prstGeom>
              <a:solidFill>
                <a:srgbClr val="000000"/>
              </a:solidFill>
              <a:ln w="12700">
                <a:solidFill>
                  <a:srgbClr val="000000"/>
                </a:solidFill>
                <a:round/>
                <a:headEnd/>
                <a:tailEnd/>
              </a:ln>
              <a:effectLst/>
            </p:spPr>
            <p:txBody>
              <a:bodyPr wrap="none" anchor="ctr"/>
              <a:lstStyle/>
              <a:p>
                <a:endParaRPr lang="en-US" dirty="0"/>
              </a:p>
            </p:txBody>
          </p:sp>
          <p:sp>
            <p:nvSpPr>
              <p:cNvPr id="67" name="Arc 147"/>
              <p:cNvSpPr>
                <a:spLocks/>
              </p:cNvSpPr>
              <p:nvPr/>
            </p:nvSpPr>
            <p:spPr bwMode="auto">
              <a:xfrm>
                <a:off x="4798" y="2353"/>
                <a:ext cx="62" cy="13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 cap="rnd">
                <a:solidFill>
                  <a:schemeClr val="tx2"/>
                </a:solidFill>
                <a:round/>
                <a:headEnd/>
                <a:tailEnd/>
              </a:ln>
              <a:effectLst/>
            </p:spPr>
            <p:txBody>
              <a:bodyPr/>
              <a:lstStyle/>
              <a:p>
                <a:endParaRPr lang="en-US" dirty="0"/>
              </a:p>
            </p:txBody>
          </p:sp>
          <p:sp>
            <p:nvSpPr>
              <p:cNvPr id="68" name="Arc 148"/>
              <p:cNvSpPr>
                <a:spLocks/>
              </p:cNvSpPr>
              <p:nvPr/>
            </p:nvSpPr>
            <p:spPr bwMode="auto">
              <a:xfrm>
                <a:off x="4011" y="2607"/>
                <a:ext cx="283" cy="82"/>
              </a:xfrm>
              <a:custGeom>
                <a:avLst/>
                <a:gdLst>
                  <a:gd name="G0" fmla="+- 65 0 0"/>
                  <a:gd name="G1" fmla="+- 0 0 0"/>
                  <a:gd name="G2" fmla="+- 21600 0 0"/>
                  <a:gd name="T0" fmla="*/ 21665 w 21665"/>
                  <a:gd name="T1" fmla="*/ 0 h 21600"/>
                  <a:gd name="T2" fmla="*/ 0 w 21665"/>
                  <a:gd name="T3" fmla="*/ 21600 h 21600"/>
                  <a:gd name="T4" fmla="*/ 65 w 21665"/>
                  <a:gd name="T5" fmla="*/ 0 h 21600"/>
                </a:gdLst>
                <a:ahLst/>
                <a:cxnLst>
                  <a:cxn ang="0">
                    <a:pos x="T0" y="T1"/>
                  </a:cxn>
                  <a:cxn ang="0">
                    <a:pos x="T2" y="T3"/>
                  </a:cxn>
                  <a:cxn ang="0">
                    <a:pos x="T4" y="T5"/>
                  </a:cxn>
                </a:cxnLst>
                <a:rect l="0" t="0" r="r" b="b"/>
                <a:pathLst>
                  <a:path w="21665" h="21600" fill="none" extrusionOk="0">
                    <a:moveTo>
                      <a:pt x="21665" y="0"/>
                    </a:moveTo>
                    <a:cubicBezTo>
                      <a:pt x="21665" y="11929"/>
                      <a:pt x="11994" y="21600"/>
                      <a:pt x="65" y="21600"/>
                    </a:cubicBezTo>
                    <a:cubicBezTo>
                      <a:pt x="43" y="21600"/>
                      <a:pt x="21" y="21599"/>
                      <a:pt x="0" y="21599"/>
                    </a:cubicBezTo>
                  </a:path>
                  <a:path w="21665" h="21600" stroke="0" extrusionOk="0">
                    <a:moveTo>
                      <a:pt x="21665" y="0"/>
                    </a:moveTo>
                    <a:cubicBezTo>
                      <a:pt x="21665" y="11929"/>
                      <a:pt x="11994" y="21600"/>
                      <a:pt x="65" y="21600"/>
                    </a:cubicBezTo>
                    <a:cubicBezTo>
                      <a:pt x="43" y="21600"/>
                      <a:pt x="21" y="21599"/>
                      <a:pt x="0" y="21599"/>
                    </a:cubicBezTo>
                    <a:lnTo>
                      <a:pt x="65" y="0"/>
                    </a:lnTo>
                    <a:close/>
                  </a:path>
                </a:pathLst>
              </a:custGeom>
              <a:noFill/>
              <a:ln w="12700" cap="rnd">
                <a:solidFill>
                  <a:schemeClr val="tx2"/>
                </a:solidFill>
                <a:round/>
                <a:headEnd/>
                <a:tailEnd/>
              </a:ln>
              <a:effectLst/>
            </p:spPr>
            <p:txBody>
              <a:bodyPr/>
              <a:lstStyle/>
              <a:p>
                <a:endParaRPr lang="en-US" dirty="0"/>
              </a:p>
            </p:txBody>
          </p:sp>
          <p:sp>
            <p:nvSpPr>
              <p:cNvPr id="69" name="Arc 149"/>
              <p:cNvSpPr>
                <a:spLocks/>
              </p:cNvSpPr>
              <p:nvPr/>
            </p:nvSpPr>
            <p:spPr bwMode="auto">
              <a:xfrm>
                <a:off x="3781" y="2442"/>
                <a:ext cx="185" cy="188"/>
              </a:xfrm>
              <a:custGeom>
                <a:avLst/>
                <a:gdLst>
                  <a:gd name="G0" fmla="+- 21600 0 0"/>
                  <a:gd name="G1" fmla="+- 21600 0 0"/>
                  <a:gd name="G2" fmla="+- 21600 0 0"/>
                  <a:gd name="T0" fmla="*/ 0 w 21600"/>
                  <a:gd name="T1" fmla="*/ 21600 h 21600"/>
                  <a:gd name="T2" fmla="*/ 21500 w 21600"/>
                  <a:gd name="T3" fmla="*/ 0 h 21600"/>
                  <a:gd name="T4" fmla="*/ 21600 w 21600"/>
                  <a:gd name="T5" fmla="*/ 21600 h 21600"/>
                </a:gdLst>
                <a:ahLst/>
                <a:cxnLst>
                  <a:cxn ang="0">
                    <a:pos x="T0" y="T1"/>
                  </a:cxn>
                  <a:cxn ang="0">
                    <a:pos x="T2" y="T3"/>
                  </a:cxn>
                  <a:cxn ang="0">
                    <a:pos x="T4" y="T5"/>
                  </a:cxn>
                </a:cxnLst>
                <a:rect l="0" t="0" r="r" b="b"/>
                <a:pathLst>
                  <a:path w="21600" h="21600" fill="none" extrusionOk="0">
                    <a:moveTo>
                      <a:pt x="0" y="21600"/>
                    </a:moveTo>
                    <a:cubicBezTo>
                      <a:pt x="0" y="9709"/>
                      <a:pt x="9609" y="55"/>
                      <a:pt x="21500" y="0"/>
                    </a:cubicBezTo>
                  </a:path>
                  <a:path w="21600" h="21600" stroke="0" extrusionOk="0">
                    <a:moveTo>
                      <a:pt x="0" y="21600"/>
                    </a:moveTo>
                    <a:cubicBezTo>
                      <a:pt x="0" y="9709"/>
                      <a:pt x="9609" y="55"/>
                      <a:pt x="21500" y="0"/>
                    </a:cubicBezTo>
                    <a:lnTo>
                      <a:pt x="21600" y="21600"/>
                    </a:lnTo>
                    <a:close/>
                  </a:path>
                </a:pathLst>
              </a:custGeom>
              <a:noFill/>
              <a:ln w="12700" cap="rnd">
                <a:solidFill>
                  <a:schemeClr val="tx2"/>
                </a:solidFill>
                <a:round/>
                <a:headEnd/>
                <a:tailEnd/>
              </a:ln>
              <a:effectLst/>
            </p:spPr>
            <p:txBody>
              <a:bodyPr/>
              <a:lstStyle/>
              <a:p>
                <a:endParaRPr lang="en-US" dirty="0"/>
              </a:p>
            </p:txBody>
          </p:sp>
          <p:sp>
            <p:nvSpPr>
              <p:cNvPr id="70" name="Arc 150"/>
              <p:cNvSpPr>
                <a:spLocks/>
              </p:cNvSpPr>
              <p:nvPr/>
            </p:nvSpPr>
            <p:spPr bwMode="auto">
              <a:xfrm>
                <a:off x="3864" y="2234"/>
                <a:ext cx="219" cy="129"/>
              </a:xfrm>
              <a:custGeom>
                <a:avLst/>
                <a:gdLst>
                  <a:gd name="G0" fmla="+- 85 0 0"/>
                  <a:gd name="G1" fmla="+- 21600 0 0"/>
                  <a:gd name="G2" fmla="+- 21600 0 0"/>
                  <a:gd name="T0" fmla="*/ 0 w 21685"/>
                  <a:gd name="T1" fmla="*/ 0 h 21600"/>
                  <a:gd name="T2" fmla="*/ 21685 w 21685"/>
                  <a:gd name="T3" fmla="*/ 21600 h 21600"/>
                  <a:gd name="T4" fmla="*/ 85 w 21685"/>
                  <a:gd name="T5" fmla="*/ 21600 h 21600"/>
                </a:gdLst>
                <a:ahLst/>
                <a:cxnLst>
                  <a:cxn ang="0">
                    <a:pos x="T0" y="T1"/>
                  </a:cxn>
                  <a:cxn ang="0">
                    <a:pos x="T2" y="T3"/>
                  </a:cxn>
                  <a:cxn ang="0">
                    <a:pos x="T4" y="T5"/>
                  </a:cxn>
                </a:cxnLst>
                <a:rect l="0" t="0" r="r" b="b"/>
                <a:pathLst>
                  <a:path w="21685" h="21600" fill="none" extrusionOk="0">
                    <a:moveTo>
                      <a:pt x="0" y="0"/>
                    </a:moveTo>
                    <a:cubicBezTo>
                      <a:pt x="28" y="0"/>
                      <a:pt x="56" y="-1"/>
                      <a:pt x="85" y="0"/>
                    </a:cubicBezTo>
                    <a:cubicBezTo>
                      <a:pt x="12014" y="0"/>
                      <a:pt x="21685" y="9670"/>
                      <a:pt x="21685" y="21600"/>
                    </a:cubicBezTo>
                  </a:path>
                  <a:path w="21685" h="21600" stroke="0" extrusionOk="0">
                    <a:moveTo>
                      <a:pt x="0" y="0"/>
                    </a:moveTo>
                    <a:cubicBezTo>
                      <a:pt x="28" y="0"/>
                      <a:pt x="56" y="-1"/>
                      <a:pt x="85" y="0"/>
                    </a:cubicBezTo>
                    <a:cubicBezTo>
                      <a:pt x="12014" y="0"/>
                      <a:pt x="21685" y="9670"/>
                      <a:pt x="21685" y="21600"/>
                    </a:cubicBezTo>
                    <a:lnTo>
                      <a:pt x="85" y="21600"/>
                    </a:lnTo>
                    <a:close/>
                  </a:path>
                </a:pathLst>
              </a:custGeom>
              <a:noFill/>
              <a:ln w="12700" cap="rnd">
                <a:solidFill>
                  <a:schemeClr val="tx2"/>
                </a:solidFill>
                <a:round/>
                <a:headEnd/>
                <a:tailEnd/>
              </a:ln>
              <a:effectLst/>
            </p:spPr>
            <p:txBody>
              <a:bodyPr/>
              <a:lstStyle/>
              <a:p>
                <a:endParaRPr lang="en-US" dirty="0"/>
              </a:p>
            </p:txBody>
          </p:sp>
          <p:sp>
            <p:nvSpPr>
              <p:cNvPr id="71" name="Line 151"/>
              <p:cNvSpPr>
                <a:spLocks noChangeShapeType="1"/>
              </p:cNvSpPr>
              <p:nvPr/>
            </p:nvSpPr>
            <p:spPr bwMode="auto">
              <a:xfrm>
                <a:off x="4085" y="2359"/>
                <a:ext cx="20" cy="31"/>
              </a:xfrm>
              <a:prstGeom prst="line">
                <a:avLst/>
              </a:prstGeom>
              <a:noFill/>
              <a:ln w="12700">
                <a:solidFill>
                  <a:schemeClr val="tx2"/>
                </a:solidFill>
                <a:round/>
                <a:headEnd/>
                <a:tailEnd/>
              </a:ln>
              <a:effectLst/>
            </p:spPr>
            <p:txBody>
              <a:bodyPr/>
              <a:lstStyle/>
              <a:p>
                <a:endParaRPr lang="en-US" dirty="0"/>
              </a:p>
            </p:txBody>
          </p:sp>
          <p:sp>
            <p:nvSpPr>
              <p:cNvPr id="72" name="Arc 152"/>
              <p:cNvSpPr>
                <a:spLocks/>
              </p:cNvSpPr>
              <p:nvPr/>
            </p:nvSpPr>
            <p:spPr bwMode="auto">
              <a:xfrm>
                <a:off x="4274" y="2579"/>
                <a:ext cx="219" cy="176"/>
              </a:xfrm>
              <a:custGeom>
                <a:avLst/>
                <a:gdLst>
                  <a:gd name="G0" fmla="+- 85 0 0"/>
                  <a:gd name="G1" fmla="+- 0 0 0"/>
                  <a:gd name="G2" fmla="+- 21600 0 0"/>
                  <a:gd name="T0" fmla="*/ 21685 w 21685"/>
                  <a:gd name="T1" fmla="*/ 0 h 21600"/>
                  <a:gd name="T2" fmla="*/ 0 w 21685"/>
                  <a:gd name="T3" fmla="*/ 21600 h 21600"/>
                  <a:gd name="T4" fmla="*/ 85 w 21685"/>
                  <a:gd name="T5" fmla="*/ 0 h 21600"/>
                </a:gdLst>
                <a:ahLst/>
                <a:cxnLst>
                  <a:cxn ang="0">
                    <a:pos x="T0" y="T1"/>
                  </a:cxn>
                  <a:cxn ang="0">
                    <a:pos x="T2" y="T3"/>
                  </a:cxn>
                  <a:cxn ang="0">
                    <a:pos x="T4" y="T5"/>
                  </a:cxn>
                </a:cxnLst>
                <a:rect l="0" t="0" r="r" b="b"/>
                <a:pathLst>
                  <a:path w="21685" h="21600" fill="none" extrusionOk="0">
                    <a:moveTo>
                      <a:pt x="21685" y="0"/>
                    </a:moveTo>
                    <a:cubicBezTo>
                      <a:pt x="21685" y="11929"/>
                      <a:pt x="12014" y="21600"/>
                      <a:pt x="85" y="21600"/>
                    </a:cubicBezTo>
                    <a:cubicBezTo>
                      <a:pt x="56" y="21600"/>
                      <a:pt x="28" y="21599"/>
                      <a:pt x="0" y="21599"/>
                    </a:cubicBezTo>
                  </a:path>
                  <a:path w="21685" h="21600" stroke="0" extrusionOk="0">
                    <a:moveTo>
                      <a:pt x="21685" y="0"/>
                    </a:moveTo>
                    <a:cubicBezTo>
                      <a:pt x="21685" y="11929"/>
                      <a:pt x="12014" y="21600"/>
                      <a:pt x="85" y="21600"/>
                    </a:cubicBezTo>
                    <a:cubicBezTo>
                      <a:pt x="56" y="21600"/>
                      <a:pt x="28" y="21599"/>
                      <a:pt x="0" y="21599"/>
                    </a:cubicBezTo>
                    <a:lnTo>
                      <a:pt x="85" y="0"/>
                    </a:lnTo>
                    <a:close/>
                  </a:path>
                </a:pathLst>
              </a:custGeom>
              <a:noFill/>
              <a:ln w="12700" cap="rnd">
                <a:solidFill>
                  <a:schemeClr val="tx2"/>
                </a:solidFill>
                <a:round/>
                <a:headEnd/>
                <a:tailEnd/>
              </a:ln>
              <a:effectLst/>
            </p:spPr>
            <p:txBody>
              <a:bodyPr/>
              <a:lstStyle/>
              <a:p>
                <a:endParaRPr lang="en-US" dirty="0"/>
              </a:p>
            </p:txBody>
          </p:sp>
          <p:sp>
            <p:nvSpPr>
              <p:cNvPr id="73" name="Arc 153"/>
              <p:cNvSpPr>
                <a:spLocks/>
              </p:cNvSpPr>
              <p:nvPr/>
            </p:nvSpPr>
            <p:spPr bwMode="auto">
              <a:xfrm>
                <a:off x="4597" y="2341"/>
                <a:ext cx="186" cy="97"/>
              </a:xfrm>
              <a:custGeom>
                <a:avLst/>
                <a:gdLst>
                  <a:gd name="G0" fmla="+- 21600 0 0"/>
                  <a:gd name="G1" fmla="+- 21600 0 0"/>
                  <a:gd name="G2" fmla="+- 21600 0 0"/>
                  <a:gd name="T0" fmla="*/ 0 w 21600"/>
                  <a:gd name="T1" fmla="*/ 21600 h 21600"/>
                  <a:gd name="T2" fmla="*/ 21500 w 21600"/>
                  <a:gd name="T3" fmla="*/ 0 h 21600"/>
                  <a:gd name="T4" fmla="*/ 21600 w 21600"/>
                  <a:gd name="T5" fmla="*/ 21600 h 21600"/>
                </a:gdLst>
                <a:ahLst/>
                <a:cxnLst>
                  <a:cxn ang="0">
                    <a:pos x="T0" y="T1"/>
                  </a:cxn>
                  <a:cxn ang="0">
                    <a:pos x="T2" y="T3"/>
                  </a:cxn>
                  <a:cxn ang="0">
                    <a:pos x="T4" y="T5"/>
                  </a:cxn>
                </a:cxnLst>
                <a:rect l="0" t="0" r="r" b="b"/>
                <a:pathLst>
                  <a:path w="21600" h="21600" fill="none" extrusionOk="0">
                    <a:moveTo>
                      <a:pt x="0" y="21600"/>
                    </a:moveTo>
                    <a:cubicBezTo>
                      <a:pt x="0" y="9709"/>
                      <a:pt x="9609" y="55"/>
                      <a:pt x="21500" y="0"/>
                    </a:cubicBezTo>
                  </a:path>
                  <a:path w="21600" h="21600" stroke="0" extrusionOk="0">
                    <a:moveTo>
                      <a:pt x="0" y="21600"/>
                    </a:moveTo>
                    <a:cubicBezTo>
                      <a:pt x="0" y="9709"/>
                      <a:pt x="9609" y="55"/>
                      <a:pt x="21500" y="0"/>
                    </a:cubicBezTo>
                    <a:lnTo>
                      <a:pt x="21600" y="21600"/>
                    </a:lnTo>
                    <a:close/>
                  </a:path>
                </a:pathLst>
              </a:custGeom>
              <a:noFill/>
              <a:ln w="12700" cap="rnd">
                <a:solidFill>
                  <a:schemeClr val="tx2"/>
                </a:solidFill>
                <a:round/>
                <a:headEnd/>
                <a:tailEnd/>
              </a:ln>
              <a:effectLst/>
            </p:spPr>
            <p:txBody>
              <a:bodyPr/>
              <a:lstStyle/>
              <a:p>
                <a:endParaRPr lang="en-US" dirty="0"/>
              </a:p>
            </p:txBody>
          </p:sp>
          <p:sp>
            <p:nvSpPr>
              <p:cNvPr id="74" name="Arc 154"/>
              <p:cNvSpPr>
                <a:spLocks/>
              </p:cNvSpPr>
              <p:nvPr/>
            </p:nvSpPr>
            <p:spPr bwMode="auto">
              <a:xfrm>
                <a:off x="4782" y="2347"/>
                <a:ext cx="137" cy="120"/>
              </a:xfrm>
              <a:custGeom>
                <a:avLst/>
                <a:gdLst>
                  <a:gd name="G0" fmla="+- 135 0 0"/>
                  <a:gd name="G1" fmla="+- 21600 0 0"/>
                  <a:gd name="G2" fmla="+- 21600 0 0"/>
                  <a:gd name="T0" fmla="*/ 0 w 21734"/>
                  <a:gd name="T1" fmla="*/ 0 h 21600"/>
                  <a:gd name="T2" fmla="*/ 21734 w 21734"/>
                  <a:gd name="T3" fmla="*/ 21450 h 21600"/>
                  <a:gd name="T4" fmla="*/ 135 w 21734"/>
                  <a:gd name="T5" fmla="*/ 21600 h 21600"/>
                </a:gdLst>
                <a:ahLst/>
                <a:cxnLst>
                  <a:cxn ang="0">
                    <a:pos x="T0" y="T1"/>
                  </a:cxn>
                  <a:cxn ang="0">
                    <a:pos x="T2" y="T3"/>
                  </a:cxn>
                  <a:cxn ang="0">
                    <a:pos x="T4" y="T5"/>
                  </a:cxn>
                </a:cxnLst>
                <a:rect l="0" t="0" r="r" b="b"/>
                <a:pathLst>
                  <a:path w="21734" h="21600" fill="none" extrusionOk="0">
                    <a:moveTo>
                      <a:pt x="0" y="0"/>
                    </a:moveTo>
                    <a:cubicBezTo>
                      <a:pt x="45" y="0"/>
                      <a:pt x="90" y="-1"/>
                      <a:pt x="135" y="0"/>
                    </a:cubicBezTo>
                    <a:cubicBezTo>
                      <a:pt x="12005" y="0"/>
                      <a:pt x="21652" y="9579"/>
                      <a:pt x="21734" y="21449"/>
                    </a:cubicBezTo>
                  </a:path>
                  <a:path w="21734" h="21600" stroke="0" extrusionOk="0">
                    <a:moveTo>
                      <a:pt x="0" y="0"/>
                    </a:moveTo>
                    <a:cubicBezTo>
                      <a:pt x="45" y="0"/>
                      <a:pt x="90" y="-1"/>
                      <a:pt x="135" y="0"/>
                    </a:cubicBezTo>
                    <a:cubicBezTo>
                      <a:pt x="12005" y="0"/>
                      <a:pt x="21652" y="9579"/>
                      <a:pt x="21734" y="21449"/>
                    </a:cubicBezTo>
                    <a:lnTo>
                      <a:pt x="135" y="21600"/>
                    </a:lnTo>
                    <a:close/>
                  </a:path>
                </a:pathLst>
              </a:custGeom>
              <a:noFill/>
              <a:ln w="12700" cap="rnd">
                <a:solidFill>
                  <a:schemeClr val="tx2"/>
                </a:solidFill>
                <a:round/>
                <a:headEnd/>
                <a:tailEnd/>
              </a:ln>
              <a:effectLst/>
            </p:spPr>
            <p:txBody>
              <a:bodyPr/>
              <a:lstStyle/>
              <a:p>
                <a:endParaRPr lang="en-US" dirty="0"/>
              </a:p>
            </p:txBody>
          </p:sp>
          <p:sp>
            <p:nvSpPr>
              <p:cNvPr id="75" name="Arc 155"/>
              <p:cNvSpPr>
                <a:spLocks/>
              </p:cNvSpPr>
              <p:nvPr/>
            </p:nvSpPr>
            <p:spPr bwMode="auto">
              <a:xfrm>
                <a:off x="4625" y="2413"/>
                <a:ext cx="76" cy="79"/>
              </a:xfrm>
              <a:custGeom>
                <a:avLst/>
                <a:gdLst>
                  <a:gd name="G0" fmla="+- 247 0 0"/>
                  <a:gd name="G1" fmla="+- 21600 0 0"/>
                  <a:gd name="G2" fmla="+- 21600 0 0"/>
                  <a:gd name="T0" fmla="*/ 0 w 21847"/>
                  <a:gd name="T1" fmla="*/ 1 h 21600"/>
                  <a:gd name="T2" fmla="*/ 21847 w 21847"/>
                  <a:gd name="T3" fmla="*/ 21600 h 21600"/>
                  <a:gd name="T4" fmla="*/ 247 w 21847"/>
                  <a:gd name="T5" fmla="*/ 21600 h 21600"/>
                </a:gdLst>
                <a:ahLst/>
                <a:cxnLst>
                  <a:cxn ang="0">
                    <a:pos x="T0" y="T1"/>
                  </a:cxn>
                  <a:cxn ang="0">
                    <a:pos x="T2" y="T3"/>
                  </a:cxn>
                  <a:cxn ang="0">
                    <a:pos x="T4" y="T5"/>
                  </a:cxn>
                </a:cxnLst>
                <a:rect l="0" t="0" r="r" b="b"/>
                <a:pathLst>
                  <a:path w="21847" h="21600" fill="none" extrusionOk="0">
                    <a:moveTo>
                      <a:pt x="0" y="1"/>
                    </a:moveTo>
                    <a:cubicBezTo>
                      <a:pt x="82" y="0"/>
                      <a:pt x="164" y="-1"/>
                      <a:pt x="247" y="0"/>
                    </a:cubicBezTo>
                    <a:cubicBezTo>
                      <a:pt x="12176" y="0"/>
                      <a:pt x="21847" y="9670"/>
                      <a:pt x="21847" y="21600"/>
                    </a:cubicBezTo>
                  </a:path>
                  <a:path w="21847" h="21600" stroke="0" extrusionOk="0">
                    <a:moveTo>
                      <a:pt x="0" y="1"/>
                    </a:moveTo>
                    <a:cubicBezTo>
                      <a:pt x="82" y="0"/>
                      <a:pt x="164" y="-1"/>
                      <a:pt x="247" y="0"/>
                    </a:cubicBezTo>
                    <a:cubicBezTo>
                      <a:pt x="12176" y="0"/>
                      <a:pt x="21847" y="9670"/>
                      <a:pt x="21847" y="21600"/>
                    </a:cubicBezTo>
                    <a:lnTo>
                      <a:pt x="247" y="21600"/>
                    </a:lnTo>
                    <a:close/>
                  </a:path>
                </a:pathLst>
              </a:custGeom>
              <a:noFill/>
              <a:ln w="12700" cap="rnd">
                <a:solidFill>
                  <a:schemeClr val="tx2"/>
                </a:solidFill>
                <a:round/>
                <a:headEnd/>
                <a:tailEnd/>
              </a:ln>
              <a:effectLst/>
            </p:spPr>
            <p:txBody>
              <a:bodyPr/>
              <a:lstStyle/>
              <a:p>
                <a:endParaRPr lang="en-US" dirty="0"/>
              </a:p>
            </p:txBody>
          </p:sp>
          <p:sp>
            <p:nvSpPr>
              <p:cNvPr id="76" name="Arc 156"/>
              <p:cNvSpPr>
                <a:spLocks/>
              </p:cNvSpPr>
              <p:nvPr/>
            </p:nvSpPr>
            <p:spPr bwMode="auto">
              <a:xfrm>
                <a:off x="4655" y="2469"/>
                <a:ext cx="205" cy="308"/>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700" cap="rnd">
                <a:solidFill>
                  <a:schemeClr val="tx2"/>
                </a:solidFill>
                <a:round/>
                <a:headEnd/>
                <a:tailEnd/>
              </a:ln>
              <a:effectLst/>
            </p:spPr>
            <p:txBody>
              <a:bodyPr/>
              <a:lstStyle/>
              <a:p>
                <a:endParaRPr lang="en-US" dirty="0"/>
              </a:p>
            </p:txBody>
          </p:sp>
          <p:sp>
            <p:nvSpPr>
              <p:cNvPr id="77" name="Arc 157"/>
              <p:cNvSpPr>
                <a:spLocks/>
              </p:cNvSpPr>
              <p:nvPr/>
            </p:nvSpPr>
            <p:spPr bwMode="auto">
              <a:xfrm>
                <a:off x="4635" y="2485"/>
                <a:ext cx="69" cy="169"/>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700" cap="rnd">
                <a:solidFill>
                  <a:schemeClr val="tx2"/>
                </a:solidFill>
                <a:round/>
                <a:headEnd/>
                <a:tailEnd/>
              </a:ln>
              <a:effectLst/>
            </p:spPr>
            <p:txBody>
              <a:bodyPr/>
              <a:lstStyle/>
              <a:p>
                <a:endParaRPr lang="en-US" dirty="0"/>
              </a:p>
            </p:txBody>
          </p:sp>
          <p:sp>
            <p:nvSpPr>
              <p:cNvPr id="78" name="Arc 158"/>
              <p:cNvSpPr>
                <a:spLocks/>
              </p:cNvSpPr>
              <p:nvPr/>
            </p:nvSpPr>
            <p:spPr bwMode="auto">
              <a:xfrm>
                <a:off x="4323" y="2115"/>
                <a:ext cx="32" cy="176"/>
              </a:xfrm>
              <a:custGeom>
                <a:avLst/>
                <a:gdLst>
                  <a:gd name="G0" fmla="+- 0 0 0"/>
                  <a:gd name="G1" fmla="+- 21600 0 0"/>
                  <a:gd name="G2" fmla="+- 21600 0 0"/>
                  <a:gd name="T0" fmla="*/ 0 w 21600"/>
                  <a:gd name="T1" fmla="*/ 0 h 21600"/>
                  <a:gd name="T2" fmla="*/ 21600 w 21600"/>
                  <a:gd name="T3" fmla="*/ 21498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889" y="0"/>
                      <a:pt x="21543" y="9608"/>
                      <a:pt x="21599" y="21498"/>
                    </a:cubicBezTo>
                  </a:path>
                  <a:path w="21600" h="21600" stroke="0" extrusionOk="0">
                    <a:moveTo>
                      <a:pt x="-1" y="0"/>
                    </a:moveTo>
                    <a:cubicBezTo>
                      <a:pt x="11889" y="0"/>
                      <a:pt x="21543" y="9608"/>
                      <a:pt x="21599" y="21498"/>
                    </a:cubicBezTo>
                    <a:lnTo>
                      <a:pt x="0" y="21600"/>
                    </a:lnTo>
                    <a:close/>
                  </a:path>
                </a:pathLst>
              </a:custGeom>
              <a:noFill/>
              <a:ln w="12700" cap="rnd">
                <a:solidFill>
                  <a:schemeClr val="tx2"/>
                </a:solidFill>
                <a:round/>
                <a:headEnd/>
                <a:tailEnd/>
              </a:ln>
              <a:effectLst/>
            </p:spPr>
            <p:txBody>
              <a:bodyPr/>
              <a:lstStyle/>
              <a:p>
                <a:endParaRPr lang="en-US" dirty="0"/>
              </a:p>
            </p:txBody>
          </p:sp>
          <p:sp>
            <p:nvSpPr>
              <p:cNvPr id="79" name="Oval 159"/>
              <p:cNvSpPr>
                <a:spLocks noChangeArrowheads="1"/>
              </p:cNvSpPr>
              <p:nvPr/>
            </p:nvSpPr>
            <p:spPr bwMode="auto">
              <a:xfrm>
                <a:off x="3855" y="2243"/>
                <a:ext cx="26" cy="31"/>
              </a:xfrm>
              <a:prstGeom prst="ellipse">
                <a:avLst/>
              </a:prstGeom>
              <a:solidFill>
                <a:srgbClr val="000000"/>
              </a:solidFill>
              <a:ln w="12700">
                <a:solidFill>
                  <a:srgbClr val="000000"/>
                </a:solidFill>
                <a:round/>
                <a:headEnd/>
                <a:tailEnd/>
              </a:ln>
              <a:effectLst/>
            </p:spPr>
            <p:txBody>
              <a:bodyPr wrap="none" anchor="ctr"/>
              <a:lstStyle/>
              <a:p>
                <a:endParaRPr lang="en-US" dirty="0"/>
              </a:p>
            </p:txBody>
          </p:sp>
          <p:sp>
            <p:nvSpPr>
              <p:cNvPr id="80" name="Freeform 160"/>
              <p:cNvSpPr>
                <a:spLocks/>
              </p:cNvSpPr>
              <p:nvPr/>
            </p:nvSpPr>
            <p:spPr bwMode="auto">
              <a:xfrm>
                <a:off x="3871" y="2252"/>
                <a:ext cx="157" cy="209"/>
              </a:xfrm>
              <a:custGeom>
                <a:avLst/>
                <a:gdLst/>
                <a:ahLst/>
                <a:cxnLst>
                  <a:cxn ang="0">
                    <a:pos x="0" y="0"/>
                  </a:cxn>
                  <a:cxn ang="0">
                    <a:pos x="0" y="0"/>
                  </a:cxn>
                  <a:cxn ang="0">
                    <a:pos x="46" y="30"/>
                  </a:cxn>
                  <a:cxn ang="0">
                    <a:pos x="76" y="61"/>
                  </a:cxn>
                  <a:cxn ang="0">
                    <a:pos x="107" y="91"/>
                  </a:cxn>
                  <a:cxn ang="0">
                    <a:pos x="130" y="122"/>
                  </a:cxn>
                  <a:cxn ang="0">
                    <a:pos x="153" y="152"/>
                  </a:cxn>
                  <a:cxn ang="0">
                    <a:pos x="168" y="190"/>
                  </a:cxn>
                  <a:cxn ang="0">
                    <a:pos x="175" y="221"/>
                  </a:cxn>
                  <a:cxn ang="0">
                    <a:pos x="183" y="251"/>
                  </a:cxn>
                </a:cxnLst>
                <a:rect l="0" t="0" r="r" b="b"/>
                <a:pathLst>
                  <a:path w="184" h="252">
                    <a:moveTo>
                      <a:pt x="0" y="0"/>
                    </a:moveTo>
                    <a:lnTo>
                      <a:pt x="0" y="0"/>
                    </a:lnTo>
                    <a:lnTo>
                      <a:pt x="46" y="30"/>
                    </a:lnTo>
                    <a:lnTo>
                      <a:pt x="76" y="61"/>
                    </a:lnTo>
                    <a:lnTo>
                      <a:pt x="107" y="91"/>
                    </a:lnTo>
                    <a:lnTo>
                      <a:pt x="130" y="122"/>
                    </a:lnTo>
                    <a:lnTo>
                      <a:pt x="153" y="152"/>
                    </a:lnTo>
                    <a:lnTo>
                      <a:pt x="168" y="190"/>
                    </a:lnTo>
                    <a:lnTo>
                      <a:pt x="175" y="221"/>
                    </a:lnTo>
                    <a:lnTo>
                      <a:pt x="183" y="251"/>
                    </a:lnTo>
                  </a:path>
                </a:pathLst>
              </a:custGeom>
              <a:noFill/>
              <a:ln w="12700" cap="rnd" cmpd="sng">
                <a:solidFill>
                  <a:srgbClr val="000000"/>
                </a:solidFill>
                <a:prstDash val="solid"/>
                <a:round/>
                <a:headEnd type="none" w="med" len="med"/>
                <a:tailEnd type="none" w="med" len="med"/>
              </a:ln>
              <a:effectLst/>
            </p:spPr>
            <p:txBody>
              <a:bodyPr/>
              <a:lstStyle/>
              <a:p>
                <a:endParaRPr lang="en-US" dirty="0"/>
              </a:p>
            </p:txBody>
          </p:sp>
          <p:sp>
            <p:nvSpPr>
              <p:cNvPr id="81" name="Line 161"/>
              <p:cNvSpPr>
                <a:spLocks noChangeShapeType="1"/>
              </p:cNvSpPr>
              <p:nvPr/>
            </p:nvSpPr>
            <p:spPr bwMode="auto">
              <a:xfrm>
                <a:off x="3865" y="2245"/>
                <a:ext cx="32" cy="26"/>
              </a:xfrm>
              <a:prstGeom prst="line">
                <a:avLst/>
              </a:prstGeom>
              <a:noFill/>
              <a:ln w="12700">
                <a:solidFill>
                  <a:srgbClr val="000000"/>
                </a:solidFill>
                <a:round/>
                <a:headEnd/>
                <a:tailEnd/>
              </a:ln>
              <a:effectLst/>
            </p:spPr>
            <p:txBody>
              <a:bodyPr/>
              <a:lstStyle/>
              <a:p>
                <a:endParaRPr lang="en-US" dirty="0"/>
              </a:p>
            </p:txBody>
          </p:sp>
          <p:sp>
            <p:nvSpPr>
              <p:cNvPr id="82" name="Freeform 162"/>
              <p:cNvSpPr>
                <a:spLocks/>
              </p:cNvSpPr>
              <p:nvPr/>
            </p:nvSpPr>
            <p:spPr bwMode="auto">
              <a:xfrm>
                <a:off x="3773" y="2252"/>
                <a:ext cx="92" cy="89"/>
              </a:xfrm>
              <a:custGeom>
                <a:avLst/>
                <a:gdLst/>
                <a:ahLst/>
                <a:cxnLst>
                  <a:cxn ang="0">
                    <a:pos x="107" y="0"/>
                  </a:cxn>
                  <a:cxn ang="0">
                    <a:pos x="107" y="0"/>
                  </a:cxn>
                  <a:cxn ang="0">
                    <a:pos x="54" y="23"/>
                  </a:cxn>
                  <a:cxn ang="0">
                    <a:pos x="23" y="53"/>
                  </a:cxn>
                  <a:cxn ang="0">
                    <a:pos x="0" y="98"/>
                  </a:cxn>
                  <a:cxn ang="0">
                    <a:pos x="0" y="106"/>
                  </a:cxn>
                </a:cxnLst>
                <a:rect l="0" t="0" r="r" b="b"/>
                <a:pathLst>
                  <a:path w="108" h="107">
                    <a:moveTo>
                      <a:pt x="107" y="0"/>
                    </a:moveTo>
                    <a:lnTo>
                      <a:pt x="107" y="0"/>
                    </a:lnTo>
                    <a:lnTo>
                      <a:pt x="54" y="23"/>
                    </a:lnTo>
                    <a:lnTo>
                      <a:pt x="23" y="53"/>
                    </a:lnTo>
                    <a:lnTo>
                      <a:pt x="0" y="98"/>
                    </a:lnTo>
                    <a:lnTo>
                      <a:pt x="0" y="106"/>
                    </a:lnTo>
                  </a:path>
                </a:pathLst>
              </a:custGeom>
              <a:noFill/>
              <a:ln w="12700" cap="rnd" cmpd="sng">
                <a:solidFill>
                  <a:srgbClr val="000000"/>
                </a:solidFill>
                <a:prstDash val="solid"/>
                <a:round/>
                <a:headEnd type="none" w="med" len="med"/>
                <a:tailEnd type="none" w="med" len="med"/>
              </a:ln>
              <a:effectLst/>
            </p:spPr>
            <p:txBody>
              <a:bodyPr/>
              <a:lstStyle/>
              <a:p>
                <a:endParaRPr lang="en-US" dirty="0"/>
              </a:p>
            </p:txBody>
          </p:sp>
          <p:sp>
            <p:nvSpPr>
              <p:cNvPr id="83" name="Freeform 163"/>
              <p:cNvSpPr>
                <a:spLocks/>
              </p:cNvSpPr>
              <p:nvPr/>
            </p:nvSpPr>
            <p:spPr bwMode="auto">
              <a:xfrm>
                <a:off x="3773" y="2252"/>
                <a:ext cx="92" cy="89"/>
              </a:xfrm>
              <a:custGeom>
                <a:avLst/>
                <a:gdLst/>
                <a:ahLst/>
                <a:cxnLst>
                  <a:cxn ang="0">
                    <a:pos x="107" y="0"/>
                  </a:cxn>
                  <a:cxn ang="0">
                    <a:pos x="84" y="8"/>
                  </a:cxn>
                  <a:cxn ang="0">
                    <a:pos x="61" y="23"/>
                  </a:cxn>
                  <a:cxn ang="0">
                    <a:pos x="38" y="38"/>
                  </a:cxn>
                  <a:cxn ang="0">
                    <a:pos x="23" y="53"/>
                  </a:cxn>
                  <a:cxn ang="0">
                    <a:pos x="8" y="76"/>
                  </a:cxn>
                  <a:cxn ang="0">
                    <a:pos x="0" y="91"/>
                  </a:cxn>
                  <a:cxn ang="0">
                    <a:pos x="0" y="106"/>
                  </a:cxn>
                </a:cxnLst>
                <a:rect l="0" t="0" r="r" b="b"/>
                <a:pathLst>
                  <a:path w="108" h="107">
                    <a:moveTo>
                      <a:pt x="107" y="0"/>
                    </a:moveTo>
                    <a:lnTo>
                      <a:pt x="84" y="8"/>
                    </a:lnTo>
                    <a:lnTo>
                      <a:pt x="61" y="23"/>
                    </a:lnTo>
                    <a:lnTo>
                      <a:pt x="38" y="38"/>
                    </a:lnTo>
                    <a:lnTo>
                      <a:pt x="23" y="53"/>
                    </a:lnTo>
                    <a:lnTo>
                      <a:pt x="8" y="76"/>
                    </a:lnTo>
                    <a:lnTo>
                      <a:pt x="0" y="91"/>
                    </a:lnTo>
                    <a:lnTo>
                      <a:pt x="0" y="106"/>
                    </a:lnTo>
                  </a:path>
                </a:pathLst>
              </a:custGeom>
              <a:noFill/>
              <a:ln w="12700" cap="rnd" cmpd="sng">
                <a:solidFill>
                  <a:srgbClr val="000000"/>
                </a:solidFill>
                <a:prstDash val="solid"/>
                <a:round/>
                <a:headEnd type="none" w="med" len="med"/>
                <a:tailEnd type="none" w="med" len="med"/>
              </a:ln>
              <a:effectLst/>
            </p:spPr>
            <p:txBody>
              <a:bodyPr/>
              <a:lstStyle/>
              <a:p>
                <a:endParaRPr lang="en-US" dirty="0"/>
              </a:p>
            </p:txBody>
          </p:sp>
          <p:sp>
            <p:nvSpPr>
              <p:cNvPr id="84" name="Oval 164"/>
              <p:cNvSpPr>
                <a:spLocks noChangeArrowheads="1"/>
              </p:cNvSpPr>
              <p:nvPr/>
            </p:nvSpPr>
            <p:spPr bwMode="auto">
              <a:xfrm>
                <a:off x="3852" y="2230"/>
                <a:ext cx="25" cy="31"/>
              </a:xfrm>
              <a:prstGeom prst="ellipse">
                <a:avLst/>
              </a:prstGeom>
              <a:noFill/>
              <a:ln w="12700">
                <a:solidFill>
                  <a:srgbClr val="000000"/>
                </a:solidFill>
                <a:round/>
                <a:headEnd/>
                <a:tailEnd/>
              </a:ln>
              <a:effectLst/>
            </p:spPr>
            <p:txBody>
              <a:bodyPr wrap="none" anchor="ctr"/>
              <a:lstStyle/>
              <a:p>
                <a:endParaRPr lang="en-US" dirty="0"/>
              </a:p>
            </p:txBody>
          </p:sp>
          <p:sp>
            <p:nvSpPr>
              <p:cNvPr id="85" name="Oval 165"/>
              <p:cNvSpPr>
                <a:spLocks noChangeArrowheads="1"/>
              </p:cNvSpPr>
              <p:nvPr/>
            </p:nvSpPr>
            <p:spPr bwMode="auto">
              <a:xfrm>
                <a:off x="4004" y="2444"/>
                <a:ext cx="33" cy="31"/>
              </a:xfrm>
              <a:prstGeom prst="ellipse">
                <a:avLst/>
              </a:prstGeom>
              <a:solidFill>
                <a:schemeClr val="tx2"/>
              </a:solidFill>
              <a:ln w="12700">
                <a:solidFill>
                  <a:srgbClr val="000000"/>
                </a:solidFill>
                <a:round/>
                <a:headEnd/>
                <a:tailEnd/>
              </a:ln>
              <a:effectLst/>
            </p:spPr>
            <p:txBody>
              <a:bodyPr wrap="none" anchor="ctr"/>
              <a:lstStyle/>
              <a:p>
                <a:endParaRPr lang="en-US" dirty="0"/>
              </a:p>
            </p:txBody>
          </p:sp>
          <p:sp>
            <p:nvSpPr>
              <p:cNvPr id="86" name="Arc 166"/>
              <p:cNvSpPr>
                <a:spLocks/>
              </p:cNvSpPr>
              <p:nvPr/>
            </p:nvSpPr>
            <p:spPr bwMode="auto">
              <a:xfrm>
                <a:off x="3959" y="2445"/>
                <a:ext cx="61" cy="19"/>
              </a:xfrm>
              <a:custGeom>
                <a:avLst/>
                <a:gdLst>
                  <a:gd name="G0" fmla="+- 0 0 0"/>
                  <a:gd name="G1" fmla="+- 21600 0 0"/>
                  <a:gd name="G2" fmla="+- 21600 0 0"/>
                  <a:gd name="T0" fmla="*/ 0 w 21579"/>
                  <a:gd name="T1" fmla="*/ 0 h 21600"/>
                  <a:gd name="T2" fmla="*/ 21579 w 21579"/>
                  <a:gd name="T3" fmla="*/ 20641 h 21600"/>
                  <a:gd name="T4" fmla="*/ 0 w 21579"/>
                  <a:gd name="T5" fmla="*/ 21600 h 21600"/>
                </a:gdLst>
                <a:ahLst/>
                <a:cxnLst>
                  <a:cxn ang="0">
                    <a:pos x="T0" y="T1"/>
                  </a:cxn>
                  <a:cxn ang="0">
                    <a:pos x="T2" y="T3"/>
                  </a:cxn>
                  <a:cxn ang="0">
                    <a:pos x="T4" y="T5"/>
                  </a:cxn>
                </a:cxnLst>
                <a:rect l="0" t="0" r="r" b="b"/>
                <a:pathLst>
                  <a:path w="21579" h="21600" fill="none" extrusionOk="0">
                    <a:moveTo>
                      <a:pt x="-1" y="0"/>
                    </a:moveTo>
                    <a:cubicBezTo>
                      <a:pt x="11556" y="0"/>
                      <a:pt x="21065" y="9095"/>
                      <a:pt x="21578" y="20641"/>
                    </a:cubicBezTo>
                  </a:path>
                  <a:path w="21579" h="21600" stroke="0" extrusionOk="0">
                    <a:moveTo>
                      <a:pt x="-1" y="0"/>
                    </a:moveTo>
                    <a:cubicBezTo>
                      <a:pt x="11556" y="0"/>
                      <a:pt x="21065" y="9095"/>
                      <a:pt x="21578" y="20641"/>
                    </a:cubicBezTo>
                    <a:lnTo>
                      <a:pt x="0" y="21600"/>
                    </a:lnTo>
                    <a:close/>
                  </a:path>
                </a:pathLst>
              </a:custGeom>
              <a:noFill/>
              <a:ln w="12700" cap="rnd">
                <a:solidFill>
                  <a:schemeClr val="tx2"/>
                </a:solidFill>
                <a:round/>
                <a:headEnd/>
                <a:tailEnd/>
              </a:ln>
              <a:effectLst/>
            </p:spPr>
            <p:txBody>
              <a:bodyPr/>
              <a:lstStyle/>
              <a:p>
                <a:endParaRPr lang="en-US" dirty="0"/>
              </a:p>
            </p:txBody>
          </p:sp>
          <p:sp>
            <p:nvSpPr>
              <p:cNvPr id="87" name="Arc 167"/>
              <p:cNvSpPr>
                <a:spLocks/>
              </p:cNvSpPr>
              <p:nvPr/>
            </p:nvSpPr>
            <p:spPr bwMode="auto">
              <a:xfrm>
                <a:off x="4323" y="2676"/>
                <a:ext cx="307" cy="180"/>
              </a:xfrm>
              <a:custGeom>
                <a:avLst/>
                <a:gdLst>
                  <a:gd name="G0" fmla="+- 61 0 0"/>
                  <a:gd name="G1" fmla="+- 100 0 0"/>
                  <a:gd name="G2" fmla="+- 21600 0 0"/>
                  <a:gd name="T0" fmla="*/ 21661 w 21661"/>
                  <a:gd name="T1" fmla="*/ 0 h 21700"/>
                  <a:gd name="T2" fmla="*/ 0 w 21661"/>
                  <a:gd name="T3" fmla="*/ 21700 h 21700"/>
                  <a:gd name="T4" fmla="*/ 61 w 21661"/>
                  <a:gd name="T5" fmla="*/ 100 h 21700"/>
                </a:gdLst>
                <a:ahLst/>
                <a:cxnLst>
                  <a:cxn ang="0">
                    <a:pos x="T0" y="T1"/>
                  </a:cxn>
                  <a:cxn ang="0">
                    <a:pos x="T2" y="T3"/>
                  </a:cxn>
                  <a:cxn ang="0">
                    <a:pos x="T4" y="T5"/>
                  </a:cxn>
                </a:cxnLst>
                <a:rect l="0" t="0" r="r" b="b"/>
                <a:pathLst>
                  <a:path w="21661" h="21700" fill="none" extrusionOk="0">
                    <a:moveTo>
                      <a:pt x="21660" y="0"/>
                    </a:moveTo>
                    <a:cubicBezTo>
                      <a:pt x="21660" y="33"/>
                      <a:pt x="21661" y="66"/>
                      <a:pt x="21661" y="100"/>
                    </a:cubicBezTo>
                    <a:cubicBezTo>
                      <a:pt x="21661" y="12029"/>
                      <a:pt x="11990" y="21700"/>
                      <a:pt x="61" y="21700"/>
                    </a:cubicBezTo>
                    <a:cubicBezTo>
                      <a:pt x="40" y="21700"/>
                      <a:pt x="20" y="21699"/>
                      <a:pt x="0" y="21699"/>
                    </a:cubicBezTo>
                  </a:path>
                  <a:path w="21661" h="21700" stroke="0" extrusionOk="0">
                    <a:moveTo>
                      <a:pt x="21660" y="0"/>
                    </a:moveTo>
                    <a:cubicBezTo>
                      <a:pt x="21660" y="33"/>
                      <a:pt x="21661" y="66"/>
                      <a:pt x="21661" y="100"/>
                    </a:cubicBezTo>
                    <a:cubicBezTo>
                      <a:pt x="21661" y="12029"/>
                      <a:pt x="11990" y="21700"/>
                      <a:pt x="61" y="21700"/>
                    </a:cubicBezTo>
                    <a:cubicBezTo>
                      <a:pt x="40" y="21700"/>
                      <a:pt x="20" y="21699"/>
                      <a:pt x="0" y="21699"/>
                    </a:cubicBezTo>
                    <a:lnTo>
                      <a:pt x="61" y="100"/>
                    </a:lnTo>
                    <a:close/>
                  </a:path>
                </a:pathLst>
              </a:custGeom>
              <a:noFill/>
              <a:ln w="12700" cap="rnd">
                <a:solidFill>
                  <a:schemeClr val="tx2"/>
                </a:solidFill>
                <a:round/>
                <a:headEnd/>
                <a:tailEnd/>
              </a:ln>
              <a:effectLst/>
            </p:spPr>
            <p:txBody>
              <a:bodyPr/>
              <a:lstStyle/>
              <a:p>
                <a:endParaRPr lang="en-US" dirty="0"/>
              </a:p>
            </p:txBody>
          </p:sp>
          <p:sp>
            <p:nvSpPr>
              <p:cNvPr id="88" name="Arc 168"/>
              <p:cNvSpPr>
                <a:spLocks/>
              </p:cNvSpPr>
              <p:nvPr/>
            </p:nvSpPr>
            <p:spPr bwMode="auto">
              <a:xfrm>
                <a:off x="4112" y="2770"/>
                <a:ext cx="150" cy="19"/>
              </a:xfrm>
              <a:custGeom>
                <a:avLst/>
                <a:gdLst>
                  <a:gd name="G0" fmla="+- 3232 0 0"/>
                  <a:gd name="G1" fmla="+- 0 0 0"/>
                  <a:gd name="G2" fmla="+- 21600 0 0"/>
                  <a:gd name="T0" fmla="*/ 24832 w 24832"/>
                  <a:gd name="T1" fmla="*/ 0 h 21600"/>
                  <a:gd name="T2" fmla="*/ 0 w 24832"/>
                  <a:gd name="T3" fmla="*/ 21357 h 21600"/>
                  <a:gd name="T4" fmla="*/ 3232 w 24832"/>
                  <a:gd name="T5" fmla="*/ 0 h 21600"/>
                </a:gdLst>
                <a:ahLst/>
                <a:cxnLst>
                  <a:cxn ang="0">
                    <a:pos x="T0" y="T1"/>
                  </a:cxn>
                  <a:cxn ang="0">
                    <a:pos x="T2" y="T3"/>
                  </a:cxn>
                  <a:cxn ang="0">
                    <a:pos x="T4" y="T5"/>
                  </a:cxn>
                </a:cxnLst>
                <a:rect l="0" t="0" r="r" b="b"/>
                <a:pathLst>
                  <a:path w="24832" h="21600" fill="none" extrusionOk="0">
                    <a:moveTo>
                      <a:pt x="24832" y="0"/>
                    </a:moveTo>
                    <a:cubicBezTo>
                      <a:pt x="24832" y="11929"/>
                      <a:pt x="15161" y="21600"/>
                      <a:pt x="3232" y="21600"/>
                    </a:cubicBezTo>
                    <a:cubicBezTo>
                      <a:pt x="2150" y="21600"/>
                      <a:pt x="1069" y="21518"/>
                      <a:pt x="0" y="21356"/>
                    </a:cubicBezTo>
                  </a:path>
                  <a:path w="24832" h="21600" stroke="0" extrusionOk="0">
                    <a:moveTo>
                      <a:pt x="24832" y="0"/>
                    </a:moveTo>
                    <a:cubicBezTo>
                      <a:pt x="24832" y="11929"/>
                      <a:pt x="15161" y="21600"/>
                      <a:pt x="3232" y="21600"/>
                    </a:cubicBezTo>
                    <a:cubicBezTo>
                      <a:pt x="2150" y="21600"/>
                      <a:pt x="1069" y="21518"/>
                      <a:pt x="0" y="21356"/>
                    </a:cubicBezTo>
                    <a:lnTo>
                      <a:pt x="3232" y="0"/>
                    </a:lnTo>
                    <a:close/>
                  </a:path>
                </a:pathLst>
              </a:custGeom>
              <a:noFill/>
              <a:ln w="12700" cap="rnd">
                <a:solidFill>
                  <a:schemeClr val="tx2"/>
                </a:solidFill>
                <a:round/>
                <a:headEnd/>
                <a:tailEnd/>
              </a:ln>
              <a:effectLst/>
            </p:spPr>
            <p:txBody>
              <a:bodyPr/>
              <a:lstStyle/>
              <a:p>
                <a:endParaRPr lang="en-US" dirty="0"/>
              </a:p>
            </p:txBody>
          </p:sp>
          <p:sp>
            <p:nvSpPr>
              <p:cNvPr id="89" name="Line 169"/>
              <p:cNvSpPr>
                <a:spLocks noChangeShapeType="1"/>
              </p:cNvSpPr>
              <p:nvPr/>
            </p:nvSpPr>
            <p:spPr bwMode="auto">
              <a:xfrm flipH="1" flipV="1">
                <a:off x="3979" y="2779"/>
                <a:ext cx="133" cy="10"/>
              </a:xfrm>
              <a:prstGeom prst="line">
                <a:avLst/>
              </a:prstGeom>
              <a:noFill/>
              <a:ln w="12700">
                <a:solidFill>
                  <a:schemeClr val="tx2"/>
                </a:solidFill>
                <a:round/>
                <a:headEnd/>
                <a:tailEnd/>
              </a:ln>
              <a:effectLst/>
            </p:spPr>
            <p:txBody>
              <a:bodyPr/>
              <a:lstStyle/>
              <a:p>
                <a:endParaRPr lang="en-US" dirty="0"/>
              </a:p>
            </p:txBody>
          </p:sp>
        </p:grpSp>
        <p:sp>
          <p:nvSpPr>
            <p:cNvPr id="90" name="Freeform 3"/>
            <p:cNvSpPr>
              <a:spLocks/>
            </p:cNvSpPr>
            <p:nvPr/>
          </p:nvSpPr>
          <p:spPr bwMode="auto">
            <a:xfrm>
              <a:off x="3808369" y="2647230"/>
              <a:ext cx="1439863" cy="155575"/>
            </a:xfrm>
            <a:custGeom>
              <a:avLst/>
              <a:gdLst/>
              <a:ahLst/>
              <a:cxnLst>
                <a:cxn ang="0">
                  <a:pos x="0" y="98"/>
                </a:cxn>
                <a:cxn ang="0">
                  <a:pos x="499" y="7"/>
                </a:cxn>
                <a:cxn ang="0">
                  <a:pos x="907" y="53"/>
                </a:cxn>
              </a:cxnLst>
              <a:rect l="0" t="0" r="r" b="b"/>
              <a:pathLst>
                <a:path w="907" h="98">
                  <a:moveTo>
                    <a:pt x="0" y="98"/>
                  </a:moveTo>
                  <a:cubicBezTo>
                    <a:pt x="174" y="56"/>
                    <a:pt x="348" y="14"/>
                    <a:pt x="499" y="7"/>
                  </a:cubicBezTo>
                  <a:cubicBezTo>
                    <a:pt x="650" y="0"/>
                    <a:pt x="778" y="26"/>
                    <a:pt x="907" y="53"/>
                  </a:cubicBezTo>
                </a:path>
              </a:pathLst>
            </a:custGeom>
            <a:noFill/>
            <a:ln w="76200" cap="flat" cmpd="sng">
              <a:solidFill>
                <a:schemeClr val="tx1"/>
              </a:solidFill>
              <a:prstDash val="solid"/>
              <a:round/>
              <a:headEnd type="none" w="med" len="med"/>
              <a:tailEnd type="triangle" w="med" len="med"/>
            </a:ln>
            <a:effectLst/>
          </p:spPr>
          <p:txBody>
            <a:bodyPr/>
            <a:lstStyle/>
            <a:p>
              <a:endParaRPr lang="en-US" dirty="0"/>
            </a:p>
          </p:txBody>
        </p:sp>
        <p:grpSp>
          <p:nvGrpSpPr>
            <p:cNvPr id="96" name="Group 95"/>
            <p:cNvGrpSpPr/>
            <p:nvPr/>
          </p:nvGrpSpPr>
          <p:grpSpPr>
            <a:xfrm>
              <a:off x="2250882" y="1969367"/>
              <a:ext cx="1157287" cy="1511300"/>
              <a:chOff x="2033588" y="3119438"/>
              <a:chExt cx="1157287" cy="1511300"/>
            </a:xfrm>
          </p:grpSpPr>
          <p:grpSp>
            <p:nvGrpSpPr>
              <p:cNvPr id="5" name="Group 97"/>
              <p:cNvGrpSpPr>
                <a:grpSpLocks/>
              </p:cNvGrpSpPr>
              <p:nvPr/>
            </p:nvGrpSpPr>
            <p:grpSpPr bwMode="auto">
              <a:xfrm>
                <a:off x="2033588" y="3119438"/>
                <a:ext cx="1157287" cy="1511300"/>
                <a:chOff x="1281" y="1965"/>
                <a:chExt cx="729" cy="952"/>
              </a:xfrm>
            </p:grpSpPr>
            <p:sp>
              <p:nvSpPr>
                <p:cNvPr id="6" name="Freeform 9"/>
                <p:cNvSpPr>
                  <a:spLocks/>
                </p:cNvSpPr>
                <p:nvPr/>
              </p:nvSpPr>
              <p:spPr bwMode="auto">
                <a:xfrm>
                  <a:off x="1293" y="2276"/>
                  <a:ext cx="503" cy="636"/>
                </a:xfrm>
                <a:custGeom>
                  <a:avLst/>
                  <a:gdLst/>
                  <a:ahLst/>
                  <a:cxnLst>
                    <a:cxn ang="0">
                      <a:pos x="0" y="0"/>
                    </a:cxn>
                    <a:cxn ang="0">
                      <a:pos x="8" y="411"/>
                    </a:cxn>
                    <a:cxn ang="0">
                      <a:pos x="585" y="768"/>
                    </a:cxn>
                    <a:cxn ang="0">
                      <a:pos x="0" y="0"/>
                    </a:cxn>
                  </a:cxnLst>
                  <a:rect l="0" t="0" r="r" b="b"/>
                  <a:pathLst>
                    <a:path w="586" h="769">
                      <a:moveTo>
                        <a:pt x="0" y="0"/>
                      </a:moveTo>
                      <a:lnTo>
                        <a:pt x="8" y="411"/>
                      </a:lnTo>
                      <a:lnTo>
                        <a:pt x="585" y="768"/>
                      </a:lnTo>
                      <a:lnTo>
                        <a:pt x="0" y="0"/>
                      </a:lnTo>
                    </a:path>
                  </a:pathLst>
                </a:custGeom>
                <a:gradFill rotWithShape="0">
                  <a:gsLst>
                    <a:gs pos="0">
                      <a:srgbClr val="7FFF00"/>
                    </a:gs>
                    <a:gs pos="100000">
                      <a:srgbClr val="7FFF00">
                        <a:gamma/>
                        <a:shade val="69804"/>
                        <a:invGamma/>
                      </a:srgbClr>
                    </a:gs>
                  </a:gsLst>
                  <a:lin ang="5400000" scaled="1"/>
                </a:gradFill>
                <a:ln w="12700" cap="rnd" cmpd="sng">
                  <a:solidFill>
                    <a:srgbClr val="000000"/>
                  </a:solidFill>
                  <a:prstDash val="solid"/>
                  <a:round/>
                  <a:headEnd type="none" w="med" len="med"/>
                  <a:tailEnd type="none" w="med" len="med"/>
                </a:ln>
                <a:effectLst/>
              </p:spPr>
              <p:txBody>
                <a:bodyPr/>
                <a:lstStyle/>
                <a:p>
                  <a:endParaRPr lang="en-US" dirty="0"/>
                </a:p>
              </p:txBody>
            </p:sp>
            <p:sp>
              <p:nvSpPr>
                <p:cNvPr id="7" name="Freeform 10"/>
                <p:cNvSpPr>
                  <a:spLocks/>
                </p:cNvSpPr>
                <p:nvPr/>
              </p:nvSpPr>
              <p:spPr bwMode="auto">
                <a:xfrm>
                  <a:off x="1795" y="2270"/>
                  <a:ext cx="209" cy="635"/>
                </a:xfrm>
                <a:custGeom>
                  <a:avLst/>
                  <a:gdLst/>
                  <a:ahLst/>
                  <a:cxnLst>
                    <a:cxn ang="0">
                      <a:pos x="235" y="0"/>
                    </a:cxn>
                    <a:cxn ang="0">
                      <a:pos x="0" y="767"/>
                    </a:cxn>
                    <a:cxn ang="0">
                      <a:pos x="243" y="418"/>
                    </a:cxn>
                    <a:cxn ang="0">
                      <a:pos x="235" y="0"/>
                    </a:cxn>
                  </a:cxnLst>
                  <a:rect l="0" t="0" r="r" b="b"/>
                  <a:pathLst>
                    <a:path w="244" h="768">
                      <a:moveTo>
                        <a:pt x="235" y="0"/>
                      </a:moveTo>
                      <a:lnTo>
                        <a:pt x="0" y="767"/>
                      </a:lnTo>
                      <a:lnTo>
                        <a:pt x="243" y="418"/>
                      </a:lnTo>
                      <a:lnTo>
                        <a:pt x="235" y="0"/>
                      </a:lnTo>
                    </a:path>
                  </a:pathLst>
                </a:custGeom>
                <a:gradFill rotWithShape="0">
                  <a:gsLst>
                    <a:gs pos="0">
                      <a:srgbClr val="7FFF00"/>
                    </a:gs>
                    <a:gs pos="100000">
                      <a:srgbClr val="7FFF00">
                        <a:gamma/>
                        <a:shade val="40000"/>
                        <a:invGamma/>
                      </a:srgbClr>
                    </a:gs>
                  </a:gsLst>
                  <a:lin ang="5400000" scaled="1"/>
                </a:gradFill>
                <a:ln w="12700" cap="rnd" cmpd="sng">
                  <a:solidFill>
                    <a:srgbClr val="000000"/>
                  </a:solidFill>
                  <a:prstDash val="solid"/>
                  <a:round/>
                  <a:headEnd type="none" w="med" len="med"/>
                  <a:tailEnd type="none" w="med" len="med"/>
                </a:ln>
                <a:effectLst/>
              </p:spPr>
              <p:txBody>
                <a:bodyPr/>
                <a:lstStyle/>
                <a:p>
                  <a:endParaRPr lang="en-US" dirty="0"/>
                </a:p>
              </p:txBody>
            </p:sp>
            <p:sp>
              <p:nvSpPr>
                <p:cNvPr id="8" name="Freeform 11"/>
                <p:cNvSpPr>
                  <a:spLocks/>
                </p:cNvSpPr>
                <p:nvPr/>
              </p:nvSpPr>
              <p:spPr bwMode="auto">
                <a:xfrm>
                  <a:off x="1293" y="2274"/>
                  <a:ext cx="698" cy="631"/>
                </a:xfrm>
                <a:custGeom>
                  <a:avLst/>
                  <a:gdLst/>
                  <a:ahLst/>
                  <a:cxnLst>
                    <a:cxn ang="0">
                      <a:pos x="0" y="0"/>
                    </a:cxn>
                    <a:cxn ang="0">
                      <a:pos x="813" y="0"/>
                    </a:cxn>
                    <a:cxn ang="0">
                      <a:pos x="581" y="763"/>
                    </a:cxn>
                    <a:cxn ang="0">
                      <a:pos x="0" y="0"/>
                    </a:cxn>
                  </a:cxnLst>
                  <a:rect l="0" t="0" r="r" b="b"/>
                  <a:pathLst>
                    <a:path w="814" h="764">
                      <a:moveTo>
                        <a:pt x="0" y="0"/>
                      </a:moveTo>
                      <a:lnTo>
                        <a:pt x="813" y="0"/>
                      </a:lnTo>
                      <a:lnTo>
                        <a:pt x="581" y="763"/>
                      </a:lnTo>
                      <a:lnTo>
                        <a:pt x="0" y="0"/>
                      </a:lnTo>
                    </a:path>
                  </a:pathLst>
                </a:custGeom>
                <a:gradFill rotWithShape="0">
                  <a:gsLst>
                    <a:gs pos="0">
                      <a:srgbClr val="7FFF00"/>
                    </a:gs>
                    <a:gs pos="100000">
                      <a:srgbClr val="7FFF00">
                        <a:gamma/>
                        <a:shade val="60000"/>
                        <a:invGamma/>
                      </a:srgbClr>
                    </a:gs>
                  </a:gsLst>
                  <a:lin ang="5400000" scaled="1"/>
                </a:gradFill>
                <a:ln w="25400" cap="rnd" cmpd="sng">
                  <a:noFill/>
                  <a:prstDash val="solid"/>
                  <a:round/>
                  <a:headEnd type="none" w="med" len="med"/>
                  <a:tailEnd type="none" w="med" len="med"/>
                </a:ln>
                <a:effectLst/>
              </p:spPr>
              <p:txBody>
                <a:bodyPr/>
                <a:lstStyle/>
                <a:p>
                  <a:endParaRPr lang="en-US" dirty="0"/>
                </a:p>
              </p:txBody>
            </p:sp>
            <p:sp>
              <p:nvSpPr>
                <p:cNvPr id="9" name="Line 12"/>
                <p:cNvSpPr>
                  <a:spLocks noChangeShapeType="1"/>
                </p:cNvSpPr>
                <p:nvPr/>
              </p:nvSpPr>
              <p:spPr bwMode="auto">
                <a:xfrm>
                  <a:off x="1482" y="2000"/>
                  <a:ext cx="14" cy="12"/>
                </a:xfrm>
                <a:prstGeom prst="line">
                  <a:avLst/>
                </a:prstGeom>
                <a:noFill/>
                <a:ln w="12700">
                  <a:solidFill>
                    <a:srgbClr val="000000"/>
                  </a:solidFill>
                  <a:round/>
                  <a:headEnd/>
                  <a:tailEnd/>
                </a:ln>
                <a:effectLst/>
              </p:spPr>
              <p:txBody>
                <a:bodyPr/>
                <a:lstStyle/>
                <a:p>
                  <a:endParaRPr lang="en-US" dirty="0"/>
                </a:p>
              </p:txBody>
            </p:sp>
            <p:sp>
              <p:nvSpPr>
                <p:cNvPr id="10" name="Line 13"/>
                <p:cNvSpPr>
                  <a:spLocks noChangeShapeType="1"/>
                </p:cNvSpPr>
                <p:nvPr/>
              </p:nvSpPr>
              <p:spPr bwMode="auto">
                <a:xfrm>
                  <a:off x="2000" y="2270"/>
                  <a:ext cx="0" cy="6"/>
                </a:xfrm>
                <a:prstGeom prst="line">
                  <a:avLst/>
                </a:prstGeom>
                <a:noFill/>
                <a:ln w="12700">
                  <a:solidFill>
                    <a:srgbClr val="000000"/>
                  </a:solidFill>
                  <a:round/>
                  <a:headEnd/>
                  <a:tailEnd/>
                </a:ln>
                <a:effectLst/>
              </p:spPr>
              <p:txBody>
                <a:bodyPr/>
                <a:lstStyle/>
                <a:p>
                  <a:endParaRPr lang="en-US" dirty="0"/>
                </a:p>
              </p:txBody>
            </p:sp>
            <p:sp>
              <p:nvSpPr>
                <p:cNvPr id="11" name="Freeform 14"/>
                <p:cNvSpPr>
                  <a:spLocks/>
                </p:cNvSpPr>
                <p:nvPr/>
              </p:nvSpPr>
              <p:spPr bwMode="auto">
                <a:xfrm>
                  <a:off x="1293" y="1975"/>
                  <a:ext cx="698" cy="302"/>
                </a:xfrm>
                <a:custGeom>
                  <a:avLst/>
                  <a:gdLst/>
                  <a:ahLst/>
                  <a:cxnLst>
                    <a:cxn ang="0">
                      <a:pos x="236" y="0"/>
                    </a:cxn>
                    <a:cxn ang="0">
                      <a:pos x="813" y="364"/>
                    </a:cxn>
                    <a:cxn ang="0">
                      <a:pos x="0" y="364"/>
                    </a:cxn>
                    <a:cxn ang="0">
                      <a:pos x="236" y="0"/>
                    </a:cxn>
                  </a:cxnLst>
                  <a:rect l="0" t="0" r="r" b="b"/>
                  <a:pathLst>
                    <a:path w="814" h="365">
                      <a:moveTo>
                        <a:pt x="236" y="0"/>
                      </a:moveTo>
                      <a:lnTo>
                        <a:pt x="813" y="364"/>
                      </a:lnTo>
                      <a:lnTo>
                        <a:pt x="0" y="364"/>
                      </a:lnTo>
                      <a:lnTo>
                        <a:pt x="236" y="0"/>
                      </a:lnTo>
                    </a:path>
                  </a:pathLst>
                </a:custGeom>
                <a:solidFill>
                  <a:srgbClr val="99FF33"/>
                </a:solidFill>
                <a:ln w="12700" cap="rnd" cmpd="sng">
                  <a:solidFill>
                    <a:srgbClr val="000000"/>
                  </a:solidFill>
                  <a:prstDash val="solid"/>
                  <a:round/>
                  <a:headEnd type="none" w="med" len="med"/>
                  <a:tailEnd type="none" w="med" len="med"/>
                </a:ln>
                <a:effectLst/>
              </p:spPr>
              <p:txBody>
                <a:bodyPr/>
                <a:lstStyle/>
                <a:p>
                  <a:endParaRPr lang="en-US" dirty="0"/>
                </a:p>
              </p:txBody>
            </p:sp>
            <p:sp>
              <p:nvSpPr>
                <p:cNvPr id="12" name="Line 15"/>
                <p:cNvSpPr>
                  <a:spLocks noChangeShapeType="1"/>
                </p:cNvSpPr>
                <p:nvPr/>
              </p:nvSpPr>
              <p:spPr bwMode="auto">
                <a:xfrm>
                  <a:off x="1362" y="2361"/>
                  <a:ext cx="261" cy="334"/>
                </a:xfrm>
                <a:prstGeom prst="line">
                  <a:avLst/>
                </a:prstGeom>
                <a:noFill/>
                <a:ln w="12700">
                  <a:solidFill>
                    <a:schemeClr val="tx2"/>
                  </a:solidFill>
                  <a:round/>
                  <a:headEnd/>
                  <a:tailEnd/>
                </a:ln>
                <a:effectLst/>
              </p:spPr>
              <p:txBody>
                <a:bodyPr/>
                <a:lstStyle/>
                <a:p>
                  <a:endParaRPr lang="en-US" dirty="0"/>
                </a:p>
              </p:txBody>
            </p:sp>
            <p:sp>
              <p:nvSpPr>
                <p:cNvPr id="13" name="Line 16"/>
                <p:cNvSpPr>
                  <a:spLocks noChangeShapeType="1"/>
                </p:cNvSpPr>
                <p:nvPr/>
              </p:nvSpPr>
              <p:spPr bwMode="auto">
                <a:xfrm flipH="1">
                  <a:off x="1863" y="2373"/>
                  <a:ext cx="102" cy="316"/>
                </a:xfrm>
                <a:prstGeom prst="line">
                  <a:avLst/>
                </a:prstGeom>
                <a:noFill/>
                <a:ln w="12700">
                  <a:solidFill>
                    <a:schemeClr val="tx2"/>
                  </a:solidFill>
                  <a:round/>
                  <a:headEnd/>
                  <a:tailEnd/>
                </a:ln>
                <a:effectLst/>
              </p:spPr>
              <p:txBody>
                <a:bodyPr/>
                <a:lstStyle/>
                <a:p>
                  <a:endParaRPr lang="en-US" dirty="0"/>
                </a:p>
              </p:txBody>
            </p:sp>
            <p:sp>
              <p:nvSpPr>
                <p:cNvPr id="14" name="Oval 17"/>
                <p:cNvSpPr>
                  <a:spLocks noChangeArrowheads="1"/>
                </p:cNvSpPr>
                <p:nvPr/>
              </p:nvSpPr>
              <p:spPr bwMode="auto">
                <a:xfrm>
                  <a:off x="1479" y="1965"/>
                  <a:ext cx="29" cy="28"/>
                </a:xfrm>
                <a:prstGeom prst="ellipse">
                  <a:avLst/>
                </a:prstGeom>
                <a:solidFill>
                  <a:schemeClr val="tx2"/>
                </a:solidFill>
                <a:ln w="12700">
                  <a:solidFill>
                    <a:schemeClr val="tx2"/>
                  </a:solidFill>
                  <a:round/>
                  <a:headEnd/>
                  <a:tailEnd/>
                </a:ln>
                <a:effectLst/>
              </p:spPr>
              <p:txBody>
                <a:bodyPr wrap="none" anchor="ctr"/>
                <a:lstStyle/>
                <a:p>
                  <a:endParaRPr lang="en-US" dirty="0"/>
                </a:p>
              </p:txBody>
            </p:sp>
            <p:sp>
              <p:nvSpPr>
                <p:cNvPr id="15" name="Oval 18"/>
                <p:cNvSpPr>
                  <a:spLocks noChangeArrowheads="1"/>
                </p:cNvSpPr>
                <p:nvPr/>
              </p:nvSpPr>
              <p:spPr bwMode="auto">
                <a:xfrm>
                  <a:off x="1281" y="2261"/>
                  <a:ext cx="35" cy="34"/>
                </a:xfrm>
                <a:prstGeom prst="ellipse">
                  <a:avLst/>
                </a:prstGeom>
                <a:solidFill>
                  <a:schemeClr val="tx2"/>
                </a:solidFill>
                <a:ln w="12700">
                  <a:solidFill>
                    <a:schemeClr val="tx2"/>
                  </a:solidFill>
                  <a:round/>
                  <a:headEnd/>
                  <a:tailEnd/>
                </a:ln>
                <a:effectLst/>
              </p:spPr>
              <p:txBody>
                <a:bodyPr wrap="none" anchor="ctr"/>
                <a:lstStyle/>
                <a:p>
                  <a:endParaRPr lang="en-US" dirty="0"/>
                </a:p>
              </p:txBody>
            </p:sp>
            <p:sp>
              <p:nvSpPr>
                <p:cNvPr id="16" name="Oval 19"/>
                <p:cNvSpPr>
                  <a:spLocks noChangeArrowheads="1"/>
                </p:cNvSpPr>
                <p:nvPr/>
              </p:nvSpPr>
              <p:spPr bwMode="auto">
                <a:xfrm>
                  <a:off x="1980" y="2267"/>
                  <a:ext cx="23" cy="28"/>
                </a:xfrm>
                <a:prstGeom prst="ellipse">
                  <a:avLst/>
                </a:prstGeom>
                <a:solidFill>
                  <a:schemeClr val="tx2"/>
                </a:solidFill>
                <a:ln w="12700">
                  <a:solidFill>
                    <a:schemeClr val="tx2"/>
                  </a:solidFill>
                  <a:round/>
                  <a:headEnd/>
                  <a:tailEnd/>
                </a:ln>
                <a:effectLst/>
              </p:spPr>
              <p:txBody>
                <a:bodyPr wrap="none" anchor="ctr"/>
                <a:lstStyle/>
                <a:p>
                  <a:endParaRPr lang="en-US" dirty="0"/>
                </a:p>
              </p:txBody>
            </p:sp>
            <p:sp>
              <p:nvSpPr>
                <p:cNvPr id="17" name="Oval 20"/>
                <p:cNvSpPr>
                  <a:spLocks noChangeArrowheads="1"/>
                </p:cNvSpPr>
                <p:nvPr/>
              </p:nvSpPr>
              <p:spPr bwMode="auto">
                <a:xfrm>
                  <a:off x="1769" y="2883"/>
                  <a:ext cx="35" cy="34"/>
                </a:xfrm>
                <a:prstGeom prst="ellipse">
                  <a:avLst/>
                </a:prstGeom>
                <a:solidFill>
                  <a:schemeClr val="tx2"/>
                </a:solidFill>
                <a:ln w="12700">
                  <a:solidFill>
                    <a:schemeClr val="tx2"/>
                  </a:solidFill>
                  <a:round/>
                  <a:headEnd/>
                  <a:tailEnd/>
                </a:ln>
                <a:effectLst/>
              </p:spPr>
              <p:txBody>
                <a:bodyPr wrap="none" anchor="ctr"/>
                <a:lstStyle/>
                <a:p>
                  <a:endParaRPr lang="en-US" dirty="0"/>
                </a:p>
              </p:txBody>
            </p:sp>
            <p:sp>
              <p:nvSpPr>
                <p:cNvPr id="18" name="Oval 21"/>
                <p:cNvSpPr>
                  <a:spLocks noChangeArrowheads="1"/>
                </p:cNvSpPr>
                <p:nvPr/>
              </p:nvSpPr>
              <p:spPr bwMode="auto">
                <a:xfrm>
                  <a:off x="1986" y="2594"/>
                  <a:ext cx="24" cy="28"/>
                </a:xfrm>
                <a:prstGeom prst="ellipse">
                  <a:avLst/>
                </a:prstGeom>
                <a:solidFill>
                  <a:schemeClr val="tx2"/>
                </a:solidFill>
                <a:ln w="12700">
                  <a:solidFill>
                    <a:schemeClr val="tx2"/>
                  </a:solidFill>
                  <a:round/>
                  <a:headEnd/>
                  <a:tailEnd/>
                </a:ln>
                <a:effectLst/>
              </p:spPr>
              <p:txBody>
                <a:bodyPr wrap="none" anchor="ctr"/>
                <a:lstStyle/>
                <a:p>
                  <a:endParaRPr lang="en-US" dirty="0"/>
                </a:p>
              </p:txBody>
            </p:sp>
            <p:sp>
              <p:nvSpPr>
                <p:cNvPr id="19" name="Oval 22"/>
                <p:cNvSpPr>
                  <a:spLocks noChangeArrowheads="1"/>
                </p:cNvSpPr>
                <p:nvPr/>
              </p:nvSpPr>
              <p:spPr bwMode="auto">
                <a:xfrm>
                  <a:off x="1288" y="2604"/>
                  <a:ext cx="25" cy="33"/>
                </a:xfrm>
                <a:prstGeom prst="ellipse">
                  <a:avLst/>
                </a:prstGeom>
                <a:solidFill>
                  <a:schemeClr val="tx2"/>
                </a:solidFill>
                <a:ln w="12700">
                  <a:solidFill>
                    <a:schemeClr val="tx2"/>
                  </a:solidFill>
                  <a:round/>
                  <a:headEnd/>
                  <a:tailEnd/>
                </a:ln>
                <a:effectLst/>
              </p:spPr>
              <p:txBody>
                <a:bodyPr wrap="none" anchor="ctr"/>
                <a:lstStyle/>
                <a:p>
                  <a:endParaRPr lang="en-US" dirty="0"/>
                </a:p>
              </p:txBody>
            </p:sp>
          </p:grpSp>
          <p:sp>
            <p:nvSpPr>
              <p:cNvPr id="91" name="Freeform 96"/>
              <p:cNvSpPr>
                <a:spLocks/>
              </p:cNvSpPr>
              <p:nvPr/>
            </p:nvSpPr>
            <p:spPr bwMode="auto">
              <a:xfrm>
                <a:off x="2044700" y="3127375"/>
                <a:ext cx="1108075" cy="479425"/>
              </a:xfrm>
              <a:custGeom>
                <a:avLst/>
                <a:gdLst/>
                <a:ahLst/>
                <a:cxnLst>
                  <a:cxn ang="0">
                    <a:pos x="236" y="0"/>
                  </a:cxn>
                  <a:cxn ang="0">
                    <a:pos x="813" y="364"/>
                  </a:cxn>
                  <a:cxn ang="0">
                    <a:pos x="0" y="364"/>
                  </a:cxn>
                  <a:cxn ang="0">
                    <a:pos x="236" y="0"/>
                  </a:cxn>
                </a:cxnLst>
                <a:rect l="0" t="0" r="r" b="b"/>
                <a:pathLst>
                  <a:path w="814" h="365">
                    <a:moveTo>
                      <a:pt x="236" y="0"/>
                    </a:moveTo>
                    <a:lnTo>
                      <a:pt x="813" y="364"/>
                    </a:lnTo>
                    <a:lnTo>
                      <a:pt x="0" y="364"/>
                    </a:lnTo>
                    <a:lnTo>
                      <a:pt x="236" y="0"/>
                    </a:lnTo>
                  </a:path>
                </a:pathLst>
              </a:custGeom>
              <a:solidFill>
                <a:srgbClr val="FAFD00"/>
              </a:solidFill>
              <a:ln w="12700" cap="rnd" cmpd="sng">
                <a:solidFill>
                  <a:srgbClr val="000000"/>
                </a:solidFill>
                <a:prstDash val="solid"/>
                <a:round/>
                <a:headEnd type="none" w="med" len="med"/>
                <a:tailEnd type="none" w="med" len="med"/>
              </a:ln>
              <a:effectLst/>
            </p:spPr>
            <p:txBody>
              <a:bodyPr/>
              <a:lstStyle/>
              <a:p>
                <a:endParaRPr lang="en-US" dirty="0"/>
              </a:p>
            </p:txBody>
          </p:sp>
        </p:grpSp>
        <p:sp>
          <p:nvSpPr>
            <p:cNvPr id="97" name="TextBox 96"/>
            <p:cNvSpPr txBox="1"/>
            <p:nvPr/>
          </p:nvSpPr>
          <p:spPr>
            <a:xfrm>
              <a:off x="4208731" y="1960775"/>
              <a:ext cx="458779" cy="584775"/>
            </a:xfrm>
            <a:prstGeom prst="rect">
              <a:avLst/>
            </a:prstGeom>
            <a:noFill/>
          </p:spPr>
          <p:txBody>
            <a:bodyPr wrap="none" rtlCol="0">
              <a:spAutoFit/>
            </a:bodyPr>
            <a:lstStyle/>
            <a:p>
              <a:r>
                <a:rPr lang="en-US" sz="3200" dirty="0" smtClean="0">
                  <a:solidFill>
                    <a:schemeClr val="tx1"/>
                  </a:solidFill>
                  <a:latin typeface="cmmi10"/>
                  <a:cs typeface="Arial" pitchFamily="34" charset="0"/>
                </a:rPr>
                <a:t>©</a:t>
              </a:r>
              <a:endParaRPr lang="en-US" sz="3200" dirty="0">
                <a:solidFill>
                  <a:schemeClr val="tx1"/>
                </a:solidFill>
                <a:latin typeface="cmmi10"/>
                <a:cs typeface="Arial" pitchFamily="34" charset="0"/>
              </a:endParaRPr>
            </a:p>
          </p:txBody>
        </p:sp>
        <p:sp>
          <p:nvSpPr>
            <p:cNvPr id="100" name="TextBox 99"/>
            <p:cNvSpPr txBox="1"/>
            <p:nvPr/>
          </p:nvSpPr>
          <p:spPr>
            <a:xfrm>
              <a:off x="1312219" y="2443458"/>
              <a:ext cx="511679" cy="584775"/>
            </a:xfrm>
            <a:prstGeom prst="rect">
              <a:avLst/>
            </a:prstGeom>
            <a:noFill/>
          </p:spPr>
          <p:txBody>
            <a:bodyPr wrap="none" rtlCol="0">
              <a:spAutoFit/>
            </a:bodyPr>
            <a:lstStyle/>
            <a:p>
              <a:r>
                <a:rPr lang="en-US" sz="3200" dirty="0" smtClean="0">
                  <a:solidFill>
                    <a:schemeClr val="tx1"/>
                  </a:solidFill>
                  <a:latin typeface="cmsy10"/>
                  <a:cs typeface="Arial" pitchFamily="34" charset="0"/>
                </a:rPr>
                <a:t>A</a:t>
              </a:r>
              <a:endParaRPr lang="en-US" sz="3200" dirty="0">
                <a:solidFill>
                  <a:schemeClr val="tx1"/>
                </a:solidFill>
                <a:latin typeface="cmsy10"/>
                <a:cs typeface="Arial" pitchFamily="34" charset="0"/>
              </a:endParaRPr>
            </a:p>
          </p:txBody>
        </p:sp>
        <p:sp>
          <p:nvSpPr>
            <p:cNvPr id="101" name="TextBox 100"/>
            <p:cNvSpPr txBox="1"/>
            <p:nvPr/>
          </p:nvSpPr>
          <p:spPr>
            <a:xfrm>
              <a:off x="7793513" y="2443458"/>
              <a:ext cx="453970" cy="584775"/>
            </a:xfrm>
            <a:prstGeom prst="rect">
              <a:avLst/>
            </a:prstGeom>
            <a:noFill/>
          </p:spPr>
          <p:txBody>
            <a:bodyPr wrap="none" rtlCol="0">
              <a:spAutoFit/>
            </a:bodyPr>
            <a:lstStyle/>
            <a:p>
              <a:r>
                <a:rPr lang="en-US" sz="3200" dirty="0" smtClean="0">
                  <a:solidFill>
                    <a:schemeClr val="tx1"/>
                  </a:solidFill>
                  <a:latin typeface="cmsy10"/>
                  <a:cs typeface="Arial" pitchFamily="34" charset="0"/>
                </a:rPr>
                <a:t>B</a:t>
              </a:r>
              <a:endParaRPr lang="en-US" sz="3200" dirty="0">
                <a:solidFill>
                  <a:schemeClr val="tx1"/>
                </a:solidFill>
                <a:latin typeface="cmsy10"/>
                <a:cs typeface="Arial" pitchFamily="34" charset="0"/>
              </a:endParaRPr>
            </a:p>
          </p:txBody>
        </p:sp>
      </p:grpSp>
      <p:sp>
        <p:nvSpPr>
          <p:cNvPr id="99" name="Text Box 122"/>
          <p:cNvSpPr txBox="1">
            <a:spLocks noChangeArrowheads="1"/>
          </p:cNvSpPr>
          <p:nvPr/>
        </p:nvSpPr>
        <p:spPr bwMode="auto">
          <a:xfrm>
            <a:off x="722835" y="4082204"/>
            <a:ext cx="3371437" cy="646331"/>
          </a:xfrm>
          <a:prstGeom prst="rect">
            <a:avLst/>
          </a:prstGeom>
          <a:solidFill>
            <a:schemeClr val="bg1">
              <a:alpha val="89999"/>
            </a:schemeClr>
          </a:solidFill>
          <a:ln w="38100" algn="ctr">
            <a:solidFill>
              <a:schemeClr val="accent6"/>
            </a:solidFill>
            <a:miter lim="800000"/>
            <a:headEnd/>
            <a:tailEnd/>
          </a:ln>
          <a:effectLst>
            <a:outerShdw blurRad="50800" dist="38100" dir="2700000" algn="tl" rotWithShape="0">
              <a:prstClr val="black">
                <a:alpha val="40000"/>
              </a:prstClr>
            </a:outerShdw>
          </a:effectLst>
        </p:spPr>
        <p:txBody>
          <a:bodyPr wrap="none">
            <a:spAutoFit/>
          </a:bodyPr>
          <a:lstStyle/>
          <a:p>
            <a:r>
              <a:rPr lang="en-US" sz="3600" dirty="0" smtClean="0">
                <a:latin typeface="Arial" pitchFamily="34" charset="0"/>
                <a:cs typeface="Arial" pitchFamily="34" charset="0"/>
              </a:rPr>
              <a:t>for each </a:t>
            </a:r>
            <a:r>
              <a:rPr lang="en-US" sz="3600" dirty="0" smtClean="0">
                <a:solidFill>
                  <a:schemeClr val="tx1"/>
                </a:solidFill>
                <a:latin typeface="cmmi10"/>
                <a:cs typeface="Arial" pitchFamily="34" charset="0"/>
              </a:rPr>
              <a:t>¿</a:t>
            </a:r>
            <a:r>
              <a:rPr lang="en-US" sz="3600" dirty="0" smtClean="0">
                <a:latin typeface="Arial" pitchFamily="34" charset="0"/>
                <a:cs typeface="Arial" pitchFamily="34" charset="0"/>
              </a:rPr>
              <a:t> </a:t>
            </a:r>
            <a:r>
              <a:rPr lang="en-US" sz="3600" dirty="0" smtClean="0">
                <a:latin typeface="cmsy10"/>
                <a:cs typeface="Arial" pitchFamily="34" charset="0"/>
              </a:rPr>
              <a:t>2</a:t>
            </a:r>
            <a:r>
              <a:rPr lang="en-US" sz="3600" dirty="0" smtClean="0">
                <a:latin typeface="Arial" pitchFamily="34" charset="0"/>
                <a:cs typeface="Arial" pitchFamily="34" charset="0"/>
              </a:rPr>
              <a:t> </a:t>
            </a:r>
            <a:r>
              <a:rPr lang="en-US" sz="3600" dirty="0" smtClean="0">
                <a:solidFill>
                  <a:schemeClr val="tx1"/>
                </a:solidFill>
                <a:latin typeface="cmsy10"/>
                <a:cs typeface="Arial" pitchFamily="34" charset="0"/>
              </a:rPr>
              <a:t>B</a:t>
            </a:r>
            <a:r>
              <a:rPr lang="en-US" sz="3600" dirty="0" smtClean="0">
                <a:latin typeface="Arial" pitchFamily="34" charset="0"/>
                <a:cs typeface="Arial" pitchFamily="34" charset="0"/>
              </a:rPr>
              <a:t>, </a:t>
            </a:r>
            <a:endParaRPr lang="en-US" sz="3600" dirty="0" smtClean="0">
              <a:solidFill>
                <a:schemeClr val="tx1"/>
              </a:solidFill>
              <a:latin typeface="cmmi10"/>
              <a:cs typeface="Arial" pitchFamily="34" charset="0"/>
            </a:endParaRPr>
          </a:p>
        </p:txBody>
      </p:sp>
      <p:sp>
        <p:nvSpPr>
          <p:cNvPr id="98" name="Text Box 122"/>
          <p:cNvSpPr txBox="1">
            <a:spLocks noChangeArrowheads="1"/>
          </p:cNvSpPr>
          <p:nvPr/>
        </p:nvSpPr>
        <p:spPr bwMode="auto">
          <a:xfrm>
            <a:off x="54577" y="4588155"/>
            <a:ext cx="9034846" cy="646331"/>
          </a:xfrm>
          <a:prstGeom prst="rect">
            <a:avLst/>
          </a:prstGeom>
          <a:solidFill>
            <a:schemeClr val="bg1">
              <a:alpha val="89999"/>
            </a:schemeClr>
          </a:solidFill>
          <a:ln w="38100" algn="ctr">
            <a:solidFill>
              <a:schemeClr val="accent6"/>
            </a:solidFill>
            <a:miter lim="800000"/>
            <a:headEnd/>
            <a:tailEnd/>
          </a:ln>
          <a:effectLst>
            <a:outerShdw blurRad="50800" dist="38100" dir="2700000" algn="tl" rotWithShape="0">
              <a:prstClr val="black">
                <a:alpha val="40000"/>
              </a:prstClr>
            </a:outerShdw>
          </a:effectLst>
        </p:spPr>
        <p:txBody>
          <a:bodyPr wrap="none">
            <a:spAutoFit/>
          </a:bodyPr>
          <a:lstStyle/>
          <a:p>
            <a:r>
              <a:rPr lang="en-US" sz="3600" dirty="0" smtClean="0">
                <a:latin typeface="cmsy10"/>
                <a:cs typeface="Arial" pitchFamily="34" charset="0"/>
              </a:rPr>
              <a:t>9</a:t>
            </a:r>
            <a:r>
              <a:rPr lang="en-US" sz="3600" dirty="0" smtClean="0">
                <a:latin typeface="Arial" pitchFamily="34" charset="0"/>
                <a:cs typeface="Arial" pitchFamily="34" charset="0"/>
              </a:rPr>
              <a:t> unique smallest </a:t>
            </a:r>
            <a:r>
              <a:rPr lang="en-US" sz="3600" dirty="0" smtClean="0">
                <a:solidFill>
                  <a:schemeClr val="tx1"/>
                </a:solidFill>
                <a:latin typeface="cmmi10"/>
                <a:cs typeface="Arial" pitchFamily="34" charset="0"/>
              </a:rPr>
              <a:t>¾</a:t>
            </a:r>
            <a:r>
              <a:rPr lang="en-US" sz="3600" dirty="0" smtClean="0">
                <a:latin typeface="Arial" pitchFamily="34" charset="0"/>
                <a:cs typeface="Arial" pitchFamily="34" charset="0"/>
              </a:rPr>
              <a:t> </a:t>
            </a:r>
            <a:r>
              <a:rPr lang="en-US" sz="3600" dirty="0" smtClean="0">
                <a:latin typeface="cmsy10"/>
                <a:cs typeface="Arial" pitchFamily="34" charset="0"/>
              </a:rPr>
              <a:t>2</a:t>
            </a:r>
            <a:r>
              <a:rPr lang="en-US" sz="3600" dirty="0" smtClean="0">
                <a:latin typeface="Arial" pitchFamily="34" charset="0"/>
                <a:cs typeface="Arial" pitchFamily="34" charset="0"/>
              </a:rPr>
              <a:t> </a:t>
            </a:r>
            <a:r>
              <a:rPr lang="en-US" sz="3600" dirty="0" smtClean="0">
                <a:solidFill>
                  <a:schemeClr val="tx1"/>
                </a:solidFill>
                <a:latin typeface="cmsy10"/>
                <a:cs typeface="Arial" pitchFamily="34" charset="0"/>
              </a:rPr>
              <a:t>A </a:t>
            </a:r>
            <a:r>
              <a:rPr lang="en-US" sz="3600" dirty="0" smtClean="0">
                <a:latin typeface="Arial" pitchFamily="34" charset="0"/>
                <a:cs typeface="Arial" pitchFamily="34" charset="0"/>
              </a:rPr>
              <a:t>such </a:t>
            </a:r>
            <a:r>
              <a:rPr lang="en-US" sz="3600" dirty="0">
                <a:latin typeface="Arial" pitchFamily="34" charset="0"/>
                <a:cs typeface="Arial" pitchFamily="34" charset="0"/>
              </a:rPr>
              <a:t>that </a:t>
            </a:r>
            <a:r>
              <a:rPr lang="en-US" sz="3600" dirty="0">
                <a:solidFill>
                  <a:schemeClr val="tx1"/>
                </a:solidFill>
                <a:latin typeface="cmmi10"/>
                <a:cs typeface="Arial" pitchFamily="34" charset="0"/>
              </a:rPr>
              <a:t>¿</a:t>
            </a:r>
            <a:r>
              <a:rPr lang="en-US" sz="3600" dirty="0">
                <a:latin typeface="Arial" pitchFamily="34" charset="0"/>
                <a:cs typeface="Arial" pitchFamily="34" charset="0"/>
              </a:rPr>
              <a:t> </a:t>
            </a:r>
            <a:r>
              <a:rPr lang="en-US" sz="3600" dirty="0">
                <a:latin typeface="cmsy10"/>
                <a:cs typeface="Arial" pitchFamily="34" charset="0"/>
              </a:rPr>
              <a:t>2</a:t>
            </a:r>
            <a:r>
              <a:rPr lang="en-US" sz="3600" dirty="0">
                <a:latin typeface="Arial" pitchFamily="34" charset="0"/>
                <a:cs typeface="Arial" pitchFamily="34" charset="0"/>
              </a:rPr>
              <a:t> </a:t>
            </a:r>
            <a:r>
              <a:rPr lang="en-US" sz="3600" dirty="0" smtClean="0">
                <a:solidFill>
                  <a:schemeClr val="tx1"/>
                </a:solidFill>
                <a:latin typeface="cmmi10"/>
                <a:cs typeface="Arial" pitchFamily="34" charset="0"/>
              </a:rPr>
              <a:t>©</a:t>
            </a:r>
            <a:r>
              <a:rPr lang="en-US" sz="3600" dirty="0" smtClean="0">
                <a:solidFill>
                  <a:schemeClr val="tx1"/>
                </a:solidFill>
                <a:latin typeface="Arial" pitchFamily="34" charset="0"/>
                <a:cs typeface="Arial" pitchFamily="34" charset="0"/>
              </a:rPr>
              <a:t>(</a:t>
            </a:r>
            <a:r>
              <a:rPr lang="en-US" sz="3600" dirty="0" smtClean="0">
                <a:solidFill>
                  <a:schemeClr val="tx1"/>
                </a:solidFill>
                <a:latin typeface="cmmi10"/>
                <a:cs typeface="Arial" pitchFamily="34" charset="0"/>
              </a:rPr>
              <a:t>¾</a:t>
            </a:r>
            <a:r>
              <a:rPr lang="en-US" sz="3600" dirty="0" smtClean="0">
                <a:solidFill>
                  <a:schemeClr val="tx1"/>
                </a:solidFill>
                <a:latin typeface="Arial" pitchFamily="34" charset="0"/>
                <a:cs typeface="Arial" pitchFamily="34" charset="0"/>
              </a:rPr>
              <a:t>)</a:t>
            </a:r>
            <a:r>
              <a:rPr lang="en-US" sz="3600" dirty="0" smtClean="0">
                <a:latin typeface="Arial" pitchFamily="34" charset="0"/>
                <a:cs typeface="Arial" pitchFamily="34" charset="0"/>
              </a:rPr>
              <a:t>.</a:t>
            </a:r>
            <a:endParaRPr lang="en-US" sz="3600" dirty="0">
              <a:solidFill>
                <a:schemeClr val="tx1"/>
              </a:solidFill>
              <a:latin typeface="cmmi10"/>
              <a:cs typeface="Arial" pitchFamily="34" charset="0"/>
            </a:endParaRPr>
          </a:p>
        </p:txBody>
      </p:sp>
      <p:sp>
        <p:nvSpPr>
          <p:cNvPr id="106" name="Text Box 122"/>
          <p:cNvSpPr txBox="1">
            <a:spLocks noChangeArrowheads="1"/>
          </p:cNvSpPr>
          <p:nvPr/>
        </p:nvSpPr>
        <p:spPr bwMode="auto">
          <a:xfrm>
            <a:off x="6724939" y="5469200"/>
            <a:ext cx="1923925" cy="954107"/>
          </a:xfrm>
          <a:prstGeom prst="rect">
            <a:avLst/>
          </a:prstGeom>
          <a:solidFill>
            <a:schemeClr val="bg1">
              <a:alpha val="89999"/>
            </a:schemeClr>
          </a:solidFill>
          <a:ln w="38100" algn="ctr">
            <a:solidFill>
              <a:srgbClr val="FF0000"/>
            </a:solidFill>
            <a:miter lim="800000"/>
            <a:headEnd/>
            <a:tailEnd/>
          </a:ln>
          <a:effectLst>
            <a:outerShdw blurRad="50800" dist="38100" dir="2700000" algn="tl" rotWithShape="0">
              <a:prstClr val="black">
                <a:alpha val="40000"/>
              </a:prstClr>
            </a:outerShdw>
          </a:effectLst>
        </p:spPr>
        <p:txBody>
          <a:bodyPr wrap="none">
            <a:spAutoFit/>
          </a:bodyPr>
          <a:lstStyle/>
          <a:p>
            <a:r>
              <a:rPr lang="en-US" sz="2800" dirty="0" smtClean="0">
                <a:latin typeface="Arial" panose="020B0604020202020204" pitchFamily="34" charset="0"/>
                <a:cs typeface="Arial" panose="020B0604020202020204" pitchFamily="34" charset="0"/>
              </a:rPr>
              <a:t>sometimes</a:t>
            </a:r>
          </a:p>
          <a:p>
            <a:r>
              <a:rPr lang="en-US" sz="2800" dirty="0" smtClean="0">
                <a:latin typeface="Arial" panose="020B0604020202020204" pitchFamily="34" charset="0"/>
                <a:cs typeface="Arial" panose="020B0604020202020204" pitchFamily="34" charset="0"/>
              </a:rPr>
              <a:t>omitted</a:t>
            </a:r>
            <a:endParaRPr lang="en-US" sz="2800" baseline="30000" dirty="0" smtClean="0">
              <a:solidFill>
                <a:schemeClr val="tx1"/>
              </a:solidFill>
              <a:latin typeface="Arial" panose="020B0604020202020204" pitchFamily="34" charset="0"/>
              <a:cs typeface="Arial" panose="020B0604020202020204" pitchFamily="34" charset="0"/>
            </a:endParaRPr>
          </a:p>
        </p:txBody>
      </p:sp>
      <p:sp>
        <p:nvSpPr>
          <p:cNvPr id="105" name="Text Box 122"/>
          <p:cNvSpPr txBox="1">
            <a:spLocks noChangeArrowheads="1"/>
          </p:cNvSpPr>
          <p:nvPr/>
        </p:nvSpPr>
        <p:spPr bwMode="auto">
          <a:xfrm>
            <a:off x="2727449" y="5287425"/>
            <a:ext cx="3483647" cy="646331"/>
          </a:xfrm>
          <a:prstGeom prst="rect">
            <a:avLst/>
          </a:prstGeom>
          <a:solidFill>
            <a:schemeClr val="bg1">
              <a:alpha val="89999"/>
            </a:schemeClr>
          </a:solidFill>
          <a:ln w="38100" algn="ctr">
            <a:solidFill>
              <a:schemeClr val="tx1"/>
            </a:solidFill>
            <a:miter lim="800000"/>
            <a:headEnd/>
            <a:tailEnd/>
          </a:ln>
          <a:effectLst>
            <a:glow rad="228600">
              <a:schemeClr val="accent2">
                <a:satMod val="175000"/>
                <a:alpha val="40000"/>
              </a:schemeClr>
            </a:glow>
            <a:outerShdw blurRad="50800" dist="38100" dir="2700000" algn="tl" rotWithShape="0">
              <a:prstClr val="black">
                <a:alpha val="40000"/>
              </a:prstClr>
            </a:outerShdw>
          </a:effectLst>
        </p:spPr>
        <p:txBody>
          <a:bodyPr wrap="none">
            <a:spAutoFit/>
          </a:bodyPr>
          <a:lstStyle/>
          <a:p>
            <a:r>
              <a:rPr lang="en-US" sz="3600" dirty="0" smtClean="0">
                <a:solidFill>
                  <a:schemeClr val="tx1"/>
                </a:solidFill>
                <a:latin typeface="cmmi10"/>
                <a:cs typeface="Arial" pitchFamily="34" charset="0"/>
              </a:rPr>
              <a:t>¾</a:t>
            </a:r>
            <a:r>
              <a:rPr lang="en-US" sz="3600" dirty="0" smtClean="0">
                <a:latin typeface="Arial" pitchFamily="34" charset="0"/>
                <a:cs typeface="Arial" pitchFamily="34" charset="0"/>
              </a:rPr>
              <a:t> = </a:t>
            </a:r>
            <a:r>
              <a:rPr lang="en-US" sz="3600" dirty="0" smtClean="0">
                <a:solidFill>
                  <a:schemeClr val="tx1"/>
                </a:solidFill>
                <a:latin typeface="Arial" pitchFamily="34" charset="0"/>
                <a:cs typeface="Arial" pitchFamily="34" charset="0"/>
              </a:rPr>
              <a:t>Car(</a:t>
            </a:r>
            <a:r>
              <a:rPr lang="en-US" sz="3600" dirty="0" smtClean="0">
                <a:solidFill>
                  <a:schemeClr val="tx1"/>
                </a:solidFill>
                <a:latin typeface="cmmi10"/>
                <a:cs typeface="Arial" pitchFamily="34" charset="0"/>
              </a:rPr>
              <a:t>¿</a:t>
            </a:r>
            <a:r>
              <a:rPr lang="en-US" sz="3600" dirty="0" smtClean="0">
                <a:solidFill>
                  <a:schemeClr val="tx1"/>
                </a:solidFill>
                <a:latin typeface="Arial" pitchFamily="34" charset="0"/>
                <a:cs typeface="Arial" pitchFamily="34" charset="0"/>
              </a:rPr>
              <a:t>, </a:t>
            </a:r>
            <a:r>
              <a:rPr lang="en-US" sz="3600" dirty="0" smtClean="0">
                <a:solidFill>
                  <a:schemeClr val="tx1"/>
                </a:solidFill>
                <a:latin typeface="cmmi10"/>
                <a:cs typeface="Arial" pitchFamily="34" charset="0"/>
              </a:rPr>
              <a:t>©</a:t>
            </a:r>
            <a:r>
              <a:rPr lang="en-US" sz="3600" dirty="0" smtClean="0">
                <a:solidFill>
                  <a:schemeClr val="tx1"/>
                </a:solidFill>
                <a:latin typeface="Arial" pitchFamily="34" charset="0"/>
                <a:cs typeface="Arial" pitchFamily="34" charset="0"/>
              </a:rPr>
              <a:t>(</a:t>
            </a:r>
            <a:r>
              <a:rPr lang="en-US" sz="3600" dirty="0" smtClean="0">
                <a:solidFill>
                  <a:schemeClr val="tx1"/>
                </a:solidFill>
                <a:latin typeface="cmmi10"/>
                <a:cs typeface="Arial" pitchFamily="34" charset="0"/>
              </a:rPr>
              <a:t>¾</a:t>
            </a:r>
            <a:r>
              <a:rPr lang="en-US" sz="3600" dirty="0" smtClean="0">
                <a:solidFill>
                  <a:schemeClr val="tx1"/>
                </a:solidFill>
                <a:latin typeface="Arial" pitchFamily="34" charset="0"/>
                <a:cs typeface="Arial" pitchFamily="34" charset="0"/>
              </a:rPr>
              <a:t>))</a:t>
            </a:r>
            <a:endParaRPr lang="en-US" sz="3600" dirty="0" smtClean="0">
              <a:solidFill>
                <a:schemeClr val="tx1"/>
              </a:solidFill>
              <a:latin typeface="cmmi10"/>
              <a:cs typeface="Arial" pitchFamily="34" charset="0"/>
            </a:endParaRPr>
          </a:p>
        </p:txBody>
      </p:sp>
      <p:sp>
        <p:nvSpPr>
          <p:cNvPr id="104" name="Rounded Rectangular Callout 103"/>
          <p:cNvSpPr/>
          <p:nvPr/>
        </p:nvSpPr>
        <p:spPr bwMode="auto">
          <a:xfrm>
            <a:off x="4948899" y="5146679"/>
            <a:ext cx="1087065" cy="1034879"/>
          </a:xfrm>
          <a:prstGeom prst="wedgeRoundRectCallout">
            <a:avLst>
              <a:gd name="adj1" fmla="val 108028"/>
              <a:gd name="adj2" fmla="val 18321"/>
              <a:gd name="adj3" fmla="val 16667"/>
            </a:avLst>
          </a:prstGeom>
          <a:noFill/>
          <a:ln w="38100">
            <a:solidFill>
              <a:srgbClr val="FF0000"/>
            </a:solidFill>
            <a:round/>
            <a:headEnd/>
            <a:tailEnd/>
          </a:ln>
          <a:effectLst/>
        </p:spPr>
        <p:txBody>
          <a:bodyPr wrap="none" rtlCol="0" anchor="ctr"/>
          <a:lstStyle/>
          <a:p>
            <a:pPr algn="ctr"/>
            <a:endParaRPr lang="en-US" dirty="0">
              <a:latin typeface="Arial" pitchFamily="34" charset="0"/>
              <a:cs typeface="Arial" pitchFamily="34" charset="0"/>
            </a:endParaRPr>
          </a:p>
        </p:txBody>
      </p:sp>
    </p:spTree>
    <p:extLst>
      <p:ext uri="{BB962C8B-B14F-4D97-AF65-F5344CB8AC3E}">
        <p14:creationId xmlns:p14="http://schemas.microsoft.com/office/powerpoint/2010/main" val="2723255362"/>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22"/>
          <p:cNvSpPr txBox="1">
            <a:spLocks noChangeArrowheads="1"/>
          </p:cNvSpPr>
          <p:nvPr/>
        </p:nvSpPr>
        <p:spPr bwMode="auto">
          <a:xfrm>
            <a:off x="1291410" y="1827736"/>
            <a:ext cx="6981399" cy="646331"/>
          </a:xfrm>
          <a:prstGeom prst="rect">
            <a:avLst/>
          </a:prstGeom>
          <a:solidFill>
            <a:schemeClr val="bg1">
              <a:alpha val="89999"/>
            </a:schemeClr>
          </a:solidFill>
          <a:ln w="38100" algn="ctr">
            <a:solidFill>
              <a:srgbClr val="FF0000"/>
            </a:solidFill>
            <a:miter lim="800000"/>
            <a:headEnd/>
            <a:tailEnd/>
          </a:ln>
          <a:effectLst>
            <a:outerShdw blurRad="50800" dist="38100" dir="2700000" algn="tl" rotWithShape="0">
              <a:prstClr val="black">
                <a:alpha val="40000"/>
              </a:prstClr>
            </a:outerShdw>
          </a:effectLst>
        </p:spPr>
        <p:txBody>
          <a:bodyPr wrap="none">
            <a:spAutoFit/>
          </a:bodyPr>
          <a:lstStyle/>
          <a:p>
            <a:r>
              <a:rPr lang="en-US" sz="3600" dirty="0" smtClean="0">
                <a:latin typeface="Arial" pitchFamily="34" charset="0"/>
                <a:cs typeface="Arial" pitchFamily="34" charset="0"/>
              </a:rPr>
              <a:t>Given carrier and simplicial maps</a:t>
            </a:r>
            <a:endParaRPr lang="en-US" sz="3600" dirty="0" smtClean="0">
              <a:solidFill>
                <a:schemeClr val="tx1"/>
              </a:solidFill>
              <a:latin typeface="cmmi10"/>
              <a:cs typeface="Arial" pitchFamily="34" charset="0"/>
            </a:endParaRPr>
          </a:p>
        </p:txBody>
      </p:sp>
      <p:sp>
        <p:nvSpPr>
          <p:cNvPr id="2" name="Title 1"/>
          <p:cNvSpPr>
            <a:spLocks noGrp="1"/>
          </p:cNvSpPr>
          <p:nvPr>
            <p:ph type="title"/>
          </p:nvPr>
        </p:nvSpPr>
        <p:spPr/>
        <p:txBody>
          <a:bodyPr/>
          <a:lstStyle/>
          <a:p>
            <a:r>
              <a:rPr lang="en-US" dirty="0" smtClean="0"/>
              <a:t>Simplicial Map </a:t>
            </a:r>
            <a:r>
              <a:rPr lang="en-US" dirty="0"/>
              <a:t>Carried By Carrier Map</a:t>
            </a:r>
          </a:p>
        </p:txBody>
      </p:sp>
      <p:sp>
        <p:nvSpPr>
          <p:cNvPr id="3" name="Footer Placeholder 2"/>
          <p:cNvSpPr>
            <a:spLocks noGrp="1"/>
          </p:cNvSpPr>
          <p:nvPr>
            <p:ph type="ftr" sz="quarter" idx="11"/>
          </p:nvPr>
        </p:nvSpPr>
        <p:spPr/>
        <p:txBody>
          <a:bodyPr/>
          <a:lstStyle/>
          <a:p>
            <a:r>
              <a:rPr lang="en-US" smtClean="0"/>
              <a:t>Distributed Computing through Combinatorial Topology</a:t>
            </a:r>
            <a:endParaRPr lang="en-US"/>
          </a:p>
        </p:txBody>
      </p:sp>
      <p:sp>
        <p:nvSpPr>
          <p:cNvPr id="4" name="Slide Number Placeholder 3"/>
          <p:cNvSpPr>
            <a:spLocks noGrp="1"/>
          </p:cNvSpPr>
          <p:nvPr>
            <p:ph type="sldNum" sz="quarter" idx="12"/>
          </p:nvPr>
        </p:nvSpPr>
        <p:spPr/>
        <p:txBody>
          <a:bodyPr/>
          <a:lstStyle/>
          <a:p>
            <a:fld id="{E43608CE-920D-4F6F-98C9-0491388AB413}" type="slidenum">
              <a:rPr lang="en-US" smtClean="0"/>
              <a:pPr/>
              <a:t>76</a:t>
            </a:fld>
            <a:endParaRPr lang="en-US" dirty="0"/>
          </a:p>
        </p:txBody>
      </p:sp>
      <p:sp>
        <p:nvSpPr>
          <p:cNvPr id="5" name="Text Box 122"/>
          <p:cNvSpPr txBox="1">
            <a:spLocks noChangeArrowheads="1"/>
          </p:cNvSpPr>
          <p:nvPr/>
        </p:nvSpPr>
        <p:spPr bwMode="auto">
          <a:xfrm>
            <a:off x="2043744" y="2376616"/>
            <a:ext cx="2528256" cy="707886"/>
          </a:xfrm>
          <a:prstGeom prst="rect">
            <a:avLst/>
          </a:prstGeom>
          <a:solidFill>
            <a:schemeClr val="bg1">
              <a:alpha val="89999"/>
            </a:schemeClr>
          </a:solidFill>
          <a:ln w="38100" algn="ctr">
            <a:solidFill>
              <a:srgbClr val="0000FF"/>
            </a:solidFill>
            <a:miter lim="800000"/>
            <a:headEnd/>
            <a:tailEnd/>
          </a:ln>
          <a:effectLst>
            <a:outerShdw blurRad="50800" dist="38100" dir="2700000" algn="tl" rotWithShape="0">
              <a:prstClr val="black">
                <a:alpha val="40000"/>
              </a:prstClr>
            </a:outerShdw>
          </a:effectLst>
        </p:spPr>
        <p:txBody>
          <a:bodyPr wrap="none">
            <a:spAutoFit/>
          </a:bodyPr>
          <a:lstStyle/>
          <a:p>
            <a:r>
              <a:rPr lang="en-US" sz="4000" dirty="0" smtClean="0">
                <a:solidFill>
                  <a:schemeClr val="tx1"/>
                </a:solidFill>
                <a:latin typeface="cmmi10"/>
                <a:cs typeface="Arial" pitchFamily="34" charset="0"/>
              </a:rPr>
              <a:t>©</a:t>
            </a:r>
            <a:r>
              <a:rPr lang="en-US" sz="4000" dirty="0" smtClean="0">
                <a:solidFill>
                  <a:schemeClr val="tx1"/>
                </a:solidFill>
                <a:latin typeface="Arial" pitchFamily="34" charset="0"/>
                <a:cs typeface="Arial" pitchFamily="34" charset="0"/>
              </a:rPr>
              <a:t>: </a:t>
            </a:r>
            <a:r>
              <a:rPr lang="en-US" sz="4000" dirty="0" smtClean="0">
                <a:solidFill>
                  <a:schemeClr val="tx1"/>
                </a:solidFill>
                <a:latin typeface="cmsy10"/>
                <a:cs typeface="Arial" pitchFamily="34" charset="0"/>
              </a:rPr>
              <a:t>A</a:t>
            </a:r>
            <a:r>
              <a:rPr lang="en-US" sz="4000" dirty="0" smtClean="0">
                <a:solidFill>
                  <a:schemeClr val="tx1"/>
                </a:solidFill>
                <a:latin typeface="Arial" pitchFamily="34" charset="0"/>
                <a:cs typeface="Arial" pitchFamily="34" charset="0"/>
              </a:rPr>
              <a:t> </a:t>
            </a:r>
            <a:r>
              <a:rPr lang="en-US" sz="4000" dirty="0" smtClean="0">
                <a:solidFill>
                  <a:schemeClr val="tx1"/>
                </a:solidFill>
                <a:latin typeface="cmsy10"/>
                <a:cs typeface="Arial" pitchFamily="34" charset="0"/>
              </a:rPr>
              <a:t>!</a:t>
            </a:r>
            <a:r>
              <a:rPr lang="en-US" sz="4000" dirty="0" smtClean="0">
                <a:solidFill>
                  <a:schemeClr val="tx1"/>
                </a:solidFill>
                <a:latin typeface="Arial" pitchFamily="34" charset="0"/>
                <a:cs typeface="Arial" pitchFamily="34" charset="0"/>
              </a:rPr>
              <a:t> 2</a:t>
            </a:r>
            <a:r>
              <a:rPr lang="en-US" sz="4000" baseline="30000" dirty="0" smtClean="0">
                <a:solidFill>
                  <a:schemeClr val="tx1"/>
                </a:solidFill>
                <a:latin typeface="cmsy10"/>
                <a:cs typeface="Arial" pitchFamily="34" charset="0"/>
              </a:rPr>
              <a:t>B</a:t>
            </a:r>
          </a:p>
        </p:txBody>
      </p:sp>
      <p:sp>
        <p:nvSpPr>
          <p:cNvPr id="7" name="Text Box 122"/>
          <p:cNvSpPr txBox="1">
            <a:spLocks noChangeArrowheads="1"/>
          </p:cNvSpPr>
          <p:nvPr/>
        </p:nvSpPr>
        <p:spPr bwMode="auto">
          <a:xfrm>
            <a:off x="2043744" y="3131230"/>
            <a:ext cx="2327881" cy="707886"/>
          </a:xfrm>
          <a:prstGeom prst="rect">
            <a:avLst/>
          </a:prstGeom>
          <a:solidFill>
            <a:schemeClr val="bg1">
              <a:alpha val="89999"/>
            </a:schemeClr>
          </a:solidFill>
          <a:ln w="38100" algn="ctr">
            <a:solidFill>
              <a:srgbClr val="0000FF"/>
            </a:solidFill>
            <a:miter lim="800000"/>
            <a:headEnd/>
            <a:tailEnd/>
          </a:ln>
          <a:effectLst>
            <a:outerShdw blurRad="50800" dist="38100" dir="2700000" algn="tl" rotWithShape="0">
              <a:prstClr val="black">
                <a:alpha val="40000"/>
              </a:prstClr>
            </a:outerShdw>
          </a:effectLst>
        </p:spPr>
        <p:txBody>
          <a:bodyPr wrap="none">
            <a:spAutoFit/>
          </a:bodyPr>
          <a:lstStyle/>
          <a:p>
            <a:r>
              <a:rPr lang="en-US" sz="4000" dirty="0" smtClean="0">
                <a:solidFill>
                  <a:schemeClr val="tx1"/>
                </a:solidFill>
                <a:latin typeface="Symbol"/>
                <a:cs typeface="Arial" pitchFamily="34" charset="0"/>
                <a:sym typeface="Symbol"/>
              </a:rPr>
              <a:t></a:t>
            </a:r>
            <a:r>
              <a:rPr lang="en-US" sz="4000" dirty="0" smtClean="0">
                <a:solidFill>
                  <a:schemeClr val="tx1"/>
                </a:solidFill>
                <a:latin typeface="Arial" pitchFamily="34" charset="0"/>
                <a:cs typeface="Arial" pitchFamily="34" charset="0"/>
              </a:rPr>
              <a:t>: </a:t>
            </a:r>
            <a:r>
              <a:rPr lang="en-US" sz="4000" dirty="0" smtClean="0">
                <a:solidFill>
                  <a:schemeClr val="tx1"/>
                </a:solidFill>
                <a:latin typeface="cmsy10"/>
                <a:cs typeface="Arial" pitchFamily="34" charset="0"/>
              </a:rPr>
              <a:t>A</a:t>
            </a:r>
            <a:r>
              <a:rPr lang="en-US" sz="4000" dirty="0" smtClean="0">
                <a:solidFill>
                  <a:schemeClr val="tx1"/>
                </a:solidFill>
                <a:latin typeface="Arial" pitchFamily="34" charset="0"/>
                <a:cs typeface="Arial" pitchFamily="34" charset="0"/>
              </a:rPr>
              <a:t> </a:t>
            </a:r>
            <a:r>
              <a:rPr lang="en-US" sz="4000" dirty="0" smtClean="0">
                <a:solidFill>
                  <a:schemeClr val="tx1"/>
                </a:solidFill>
                <a:latin typeface="cmsy10"/>
                <a:cs typeface="Arial" pitchFamily="34" charset="0"/>
              </a:rPr>
              <a:t>!</a:t>
            </a:r>
            <a:r>
              <a:rPr lang="en-US" sz="4000" dirty="0" smtClean="0">
                <a:solidFill>
                  <a:schemeClr val="tx1"/>
                </a:solidFill>
                <a:latin typeface="Arial" pitchFamily="34" charset="0"/>
                <a:cs typeface="Arial" pitchFamily="34" charset="0"/>
              </a:rPr>
              <a:t> </a:t>
            </a:r>
            <a:r>
              <a:rPr lang="en-US" sz="4000" dirty="0" smtClean="0">
                <a:solidFill>
                  <a:schemeClr val="tx1"/>
                </a:solidFill>
                <a:latin typeface="cmsy10"/>
                <a:cs typeface="Arial" pitchFamily="34" charset="0"/>
              </a:rPr>
              <a:t>B</a:t>
            </a:r>
          </a:p>
        </p:txBody>
      </p:sp>
      <p:sp>
        <p:nvSpPr>
          <p:cNvPr id="8" name="Text Box 122"/>
          <p:cNvSpPr txBox="1">
            <a:spLocks noChangeArrowheads="1"/>
          </p:cNvSpPr>
          <p:nvPr/>
        </p:nvSpPr>
        <p:spPr bwMode="auto">
          <a:xfrm>
            <a:off x="1291410" y="3950826"/>
            <a:ext cx="3906840" cy="646331"/>
          </a:xfrm>
          <a:prstGeom prst="rect">
            <a:avLst/>
          </a:prstGeom>
          <a:solidFill>
            <a:schemeClr val="bg1">
              <a:alpha val="89999"/>
            </a:schemeClr>
          </a:solidFill>
          <a:ln w="38100" algn="ctr">
            <a:solidFill>
              <a:srgbClr val="FF0000"/>
            </a:solidFill>
            <a:miter lim="800000"/>
            <a:headEnd/>
            <a:tailEnd/>
          </a:ln>
          <a:effectLst>
            <a:outerShdw blurRad="50800" dist="38100" dir="2700000" algn="tl" rotWithShape="0">
              <a:prstClr val="black">
                <a:alpha val="40000"/>
              </a:prstClr>
            </a:outerShdw>
          </a:effectLst>
        </p:spPr>
        <p:txBody>
          <a:bodyPr wrap="none">
            <a:spAutoFit/>
          </a:bodyPr>
          <a:lstStyle/>
          <a:p>
            <a:r>
              <a:rPr lang="en-US" sz="3600" dirty="0" smtClean="0">
                <a:solidFill>
                  <a:schemeClr val="tx1"/>
                </a:solidFill>
                <a:latin typeface="Symbol"/>
                <a:cs typeface="Arial" pitchFamily="34" charset="0"/>
                <a:sym typeface="Symbol"/>
              </a:rPr>
              <a:t></a:t>
            </a:r>
            <a:r>
              <a:rPr lang="en-US" sz="3600" dirty="0" smtClean="0">
                <a:latin typeface="Arial" pitchFamily="34" charset="0"/>
                <a:cs typeface="Arial" pitchFamily="34" charset="0"/>
              </a:rPr>
              <a:t> is </a:t>
            </a:r>
            <a:r>
              <a:rPr lang="en-US" sz="3600" i="1" dirty="0" smtClean="0">
                <a:solidFill>
                  <a:schemeClr val="tx1"/>
                </a:solidFill>
                <a:latin typeface="Arial" pitchFamily="34" charset="0"/>
                <a:cs typeface="Arial" pitchFamily="34" charset="0"/>
              </a:rPr>
              <a:t>carried by</a:t>
            </a:r>
            <a:r>
              <a:rPr lang="en-US" sz="3600" dirty="0" smtClean="0">
                <a:latin typeface="Arial" pitchFamily="34" charset="0"/>
                <a:cs typeface="Arial" pitchFamily="34" charset="0"/>
              </a:rPr>
              <a:t> </a:t>
            </a:r>
            <a:r>
              <a:rPr lang="en-US" sz="3600" dirty="0" smtClean="0">
                <a:solidFill>
                  <a:schemeClr val="tx1"/>
                </a:solidFill>
                <a:latin typeface="cmmi10"/>
                <a:cs typeface="Arial" pitchFamily="34" charset="0"/>
              </a:rPr>
              <a:t>©</a:t>
            </a:r>
            <a:r>
              <a:rPr lang="en-US" sz="3600" dirty="0" smtClean="0">
                <a:latin typeface="Arial" pitchFamily="34" charset="0"/>
                <a:cs typeface="Arial" pitchFamily="34" charset="0"/>
              </a:rPr>
              <a:t> if</a:t>
            </a:r>
            <a:endParaRPr lang="en-US" sz="3600" dirty="0" smtClean="0">
              <a:solidFill>
                <a:schemeClr val="tx1"/>
              </a:solidFill>
              <a:latin typeface="cmmi10"/>
              <a:cs typeface="Arial" pitchFamily="34" charset="0"/>
            </a:endParaRPr>
          </a:p>
        </p:txBody>
      </p:sp>
    </p:spTree>
    <p:extLst>
      <p:ext uri="{BB962C8B-B14F-4D97-AF65-F5344CB8AC3E}">
        <p14:creationId xmlns:p14="http://schemas.microsoft.com/office/powerpoint/2010/main" val="50803563"/>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22"/>
          <p:cNvSpPr txBox="1">
            <a:spLocks noChangeArrowheads="1"/>
          </p:cNvSpPr>
          <p:nvPr/>
        </p:nvSpPr>
        <p:spPr bwMode="auto">
          <a:xfrm>
            <a:off x="1291410" y="1827736"/>
            <a:ext cx="6981399" cy="646331"/>
          </a:xfrm>
          <a:prstGeom prst="rect">
            <a:avLst/>
          </a:prstGeom>
          <a:solidFill>
            <a:schemeClr val="bg1">
              <a:alpha val="89999"/>
            </a:schemeClr>
          </a:solidFill>
          <a:ln w="38100" algn="ctr">
            <a:solidFill>
              <a:srgbClr val="FF0000"/>
            </a:solidFill>
            <a:miter lim="800000"/>
            <a:headEnd/>
            <a:tailEnd/>
          </a:ln>
          <a:effectLst>
            <a:outerShdw blurRad="50800" dist="38100" dir="2700000" algn="tl" rotWithShape="0">
              <a:prstClr val="black">
                <a:alpha val="40000"/>
              </a:prstClr>
            </a:outerShdw>
          </a:effectLst>
        </p:spPr>
        <p:txBody>
          <a:bodyPr wrap="none">
            <a:spAutoFit/>
          </a:bodyPr>
          <a:lstStyle/>
          <a:p>
            <a:r>
              <a:rPr lang="en-US" sz="3600" dirty="0" smtClean="0">
                <a:latin typeface="Arial" pitchFamily="34" charset="0"/>
                <a:cs typeface="Arial" pitchFamily="34" charset="0"/>
              </a:rPr>
              <a:t>Given carrier and simplicial maps</a:t>
            </a:r>
            <a:endParaRPr lang="en-US" sz="3600" dirty="0" smtClean="0">
              <a:solidFill>
                <a:schemeClr val="tx1"/>
              </a:solidFill>
              <a:latin typeface="cmmi10"/>
              <a:cs typeface="Arial" pitchFamily="34" charset="0"/>
            </a:endParaRPr>
          </a:p>
        </p:txBody>
      </p:sp>
      <p:sp>
        <p:nvSpPr>
          <p:cNvPr id="2" name="Title 1"/>
          <p:cNvSpPr>
            <a:spLocks noGrp="1"/>
          </p:cNvSpPr>
          <p:nvPr>
            <p:ph type="title"/>
          </p:nvPr>
        </p:nvSpPr>
        <p:spPr/>
        <p:txBody>
          <a:bodyPr/>
          <a:lstStyle/>
          <a:p>
            <a:r>
              <a:rPr lang="en-US" dirty="0" smtClean="0"/>
              <a:t>Simplicial Map </a:t>
            </a:r>
            <a:r>
              <a:rPr lang="en-US" dirty="0"/>
              <a:t>Carried By Carrier Map</a:t>
            </a:r>
          </a:p>
        </p:txBody>
      </p:sp>
      <p:sp>
        <p:nvSpPr>
          <p:cNvPr id="3" name="Footer Placeholder 2"/>
          <p:cNvSpPr>
            <a:spLocks noGrp="1"/>
          </p:cNvSpPr>
          <p:nvPr>
            <p:ph type="ftr" sz="quarter" idx="11"/>
          </p:nvPr>
        </p:nvSpPr>
        <p:spPr/>
        <p:txBody>
          <a:bodyPr/>
          <a:lstStyle/>
          <a:p>
            <a:r>
              <a:rPr lang="en-US" smtClean="0"/>
              <a:t>Distributed Computing through Combinatorial Topology</a:t>
            </a:r>
            <a:endParaRPr lang="en-US"/>
          </a:p>
        </p:txBody>
      </p:sp>
      <p:sp>
        <p:nvSpPr>
          <p:cNvPr id="4" name="Slide Number Placeholder 3"/>
          <p:cNvSpPr>
            <a:spLocks noGrp="1"/>
          </p:cNvSpPr>
          <p:nvPr>
            <p:ph type="sldNum" sz="quarter" idx="12"/>
          </p:nvPr>
        </p:nvSpPr>
        <p:spPr/>
        <p:txBody>
          <a:bodyPr/>
          <a:lstStyle/>
          <a:p>
            <a:fld id="{E43608CE-920D-4F6F-98C9-0491388AB413}" type="slidenum">
              <a:rPr lang="en-US" smtClean="0"/>
              <a:pPr/>
              <a:t>77</a:t>
            </a:fld>
            <a:endParaRPr lang="en-US" dirty="0"/>
          </a:p>
        </p:txBody>
      </p:sp>
      <p:sp>
        <p:nvSpPr>
          <p:cNvPr id="5" name="Text Box 122"/>
          <p:cNvSpPr txBox="1">
            <a:spLocks noChangeArrowheads="1"/>
          </p:cNvSpPr>
          <p:nvPr/>
        </p:nvSpPr>
        <p:spPr bwMode="auto">
          <a:xfrm>
            <a:off x="2043744" y="2376616"/>
            <a:ext cx="2528256" cy="707886"/>
          </a:xfrm>
          <a:prstGeom prst="rect">
            <a:avLst/>
          </a:prstGeom>
          <a:solidFill>
            <a:schemeClr val="bg1">
              <a:alpha val="89999"/>
            </a:schemeClr>
          </a:solidFill>
          <a:ln w="38100" algn="ctr">
            <a:solidFill>
              <a:srgbClr val="0000FF"/>
            </a:solidFill>
            <a:miter lim="800000"/>
            <a:headEnd/>
            <a:tailEnd/>
          </a:ln>
          <a:effectLst>
            <a:outerShdw blurRad="50800" dist="38100" dir="2700000" algn="tl" rotWithShape="0">
              <a:prstClr val="black">
                <a:alpha val="40000"/>
              </a:prstClr>
            </a:outerShdw>
          </a:effectLst>
        </p:spPr>
        <p:txBody>
          <a:bodyPr wrap="none">
            <a:spAutoFit/>
          </a:bodyPr>
          <a:lstStyle/>
          <a:p>
            <a:r>
              <a:rPr lang="en-US" sz="4000" dirty="0" smtClean="0">
                <a:solidFill>
                  <a:schemeClr val="tx1"/>
                </a:solidFill>
                <a:latin typeface="cmmi10"/>
                <a:cs typeface="Arial" pitchFamily="34" charset="0"/>
              </a:rPr>
              <a:t>©</a:t>
            </a:r>
            <a:r>
              <a:rPr lang="en-US" sz="4000" dirty="0" smtClean="0">
                <a:solidFill>
                  <a:schemeClr val="tx1"/>
                </a:solidFill>
                <a:latin typeface="Arial" pitchFamily="34" charset="0"/>
                <a:cs typeface="Arial" pitchFamily="34" charset="0"/>
              </a:rPr>
              <a:t>: </a:t>
            </a:r>
            <a:r>
              <a:rPr lang="en-US" sz="4000" dirty="0" smtClean="0">
                <a:solidFill>
                  <a:schemeClr val="tx1"/>
                </a:solidFill>
                <a:latin typeface="cmsy10"/>
                <a:cs typeface="Arial" pitchFamily="34" charset="0"/>
              </a:rPr>
              <a:t>A</a:t>
            </a:r>
            <a:r>
              <a:rPr lang="en-US" sz="4000" dirty="0" smtClean="0">
                <a:solidFill>
                  <a:schemeClr val="tx1"/>
                </a:solidFill>
                <a:latin typeface="Arial" pitchFamily="34" charset="0"/>
                <a:cs typeface="Arial" pitchFamily="34" charset="0"/>
              </a:rPr>
              <a:t> </a:t>
            </a:r>
            <a:r>
              <a:rPr lang="en-US" sz="4000" dirty="0" smtClean="0">
                <a:solidFill>
                  <a:schemeClr val="tx1"/>
                </a:solidFill>
                <a:latin typeface="cmsy10"/>
                <a:cs typeface="Arial" pitchFamily="34" charset="0"/>
              </a:rPr>
              <a:t>!</a:t>
            </a:r>
            <a:r>
              <a:rPr lang="en-US" sz="4000" dirty="0" smtClean="0">
                <a:solidFill>
                  <a:schemeClr val="tx1"/>
                </a:solidFill>
                <a:latin typeface="Arial" pitchFamily="34" charset="0"/>
                <a:cs typeface="Arial" pitchFamily="34" charset="0"/>
              </a:rPr>
              <a:t> 2</a:t>
            </a:r>
            <a:r>
              <a:rPr lang="en-US" sz="4000" baseline="30000" dirty="0" smtClean="0">
                <a:solidFill>
                  <a:schemeClr val="tx1"/>
                </a:solidFill>
                <a:latin typeface="cmsy10"/>
                <a:cs typeface="Arial" pitchFamily="34" charset="0"/>
              </a:rPr>
              <a:t>B</a:t>
            </a:r>
          </a:p>
        </p:txBody>
      </p:sp>
      <p:sp>
        <p:nvSpPr>
          <p:cNvPr id="7" name="Text Box 122"/>
          <p:cNvSpPr txBox="1">
            <a:spLocks noChangeArrowheads="1"/>
          </p:cNvSpPr>
          <p:nvPr/>
        </p:nvSpPr>
        <p:spPr bwMode="auto">
          <a:xfrm>
            <a:off x="2043744" y="3131230"/>
            <a:ext cx="2327881" cy="707886"/>
          </a:xfrm>
          <a:prstGeom prst="rect">
            <a:avLst/>
          </a:prstGeom>
          <a:solidFill>
            <a:schemeClr val="bg1">
              <a:alpha val="89999"/>
            </a:schemeClr>
          </a:solidFill>
          <a:ln w="38100" algn="ctr">
            <a:solidFill>
              <a:srgbClr val="0000FF"/>
            </a:solidFill>
            <a:miter lim="800000"/>
            <a:headEnd/>
            <a:tailEnd/>
          </a:ln>
          <a:effectLst>
            <a:outerShdw blurRad="50800" dist="38100" dir="2700000" algn="tl" rotWithShape="0">
              <a:prstClr val="black">
                <a:alpha val="40000"/>
              </a:prstClr>
            </a:outerShdw>
          </a:effectLst>
        </p:spPr>
        <p:txBody>
          <a:bodyPr wrap="none">
            <a:spAutoFit/>
          </a:bodyPr>
          <a:lstStyle/>
          <a:p>
            <a:r>
              <a:rPr lang="en-US" sz="4000" dirty="0" smtClean="0">
                <a:solidFill>
                  <a:schemeClr val="tx1"/>
                </a:solidFill>
                <a:latin typeface="Symbol"/>
                <a:cs typeface="Arial" pitchFamily="34" charset="0"/>
                <a:sym typeface="Symbol"/>
              </a:rPr>
              <a:t></a:t>
            </a:r>
            <a:r>
              <a:rPr lang="en-US" sz="4000" dirty="0" smtClean="0">
                <a:solidFill>
                  <a:schemeClr val="tx1"/>
                </a:solidFill>
                <a:latin typeface="Arial" pitchFamily="34" charset="0"/>
                <a:cs typeface="Arial" pitchFamily="34" charset="0"/>
              </a:rPr>
              <a:t>: </a:t>
            </a:r>
            <a:r>
              <a:rPr lang="en-US" sz="4000" dirty="0" smtClean="0">
                <a:solidFill>
                  <a:schemeClr val="tx1"/>
                </a:solidFill>
                <a:latin typeface="cmsy10"/>
                <a:cs typeface="Arial" pitchFamily="34" charset="0"/>
              </a:rPr>
              <a:t>A</a:t>
            </a:r>
            <a:r>
              <a:rPr lang="en-US" sz="4000" dirty="0" smtClean="0">
                <a:solidFill>
                  <a:schemeClr val="tx1"/>
                </a:solidFill>
                <a:latin typeface="Arial" pitchFamily="34" charset="0"/>
                <a:cs typeface="Arial" pitchFamily="34" charset="0"/>
              </a:rPr>
              <a:t> </a:t>
            </a:r>
            <a:r>
              <a:rPr lang="en-US" sz="4000" dirty="0" smtClean="0">
                <a:solidFill>
                  <a:schemeClr val="tx1"/>
                </a:solidFill>
                <a:latin typeface="cmsy10"/>
                <a:cs typeface="Arial" pitchFamily="34" charset="0"/>
              </a:rPr>
              <a:t>!</a:t>
            </a:r>
            <a:r>
              <a:rPr lang="en-US" sz="4000" dirty="0" smtClean="0">
                <a:solidFill>
                  <a:schemeClr val="tx1"/>
                </a:solidFill>
                <a:latin typeface="Arial" pitchFamily="34" charset="0"/>
                <a:cs typeface="Arial" pitchFamily="34" charset="0"/>
              </a:rPr>
              <a:t> </a:t>
            </a:r>
            <a:r>
              <a:rPr lang="en-US" sz="4000" dirty="0" smtClean="0">
                <a:solidFill>
                  <a:schemeClr val="tx1"/>
                </a:solidFill>
                <a:latin typeface="cmsy10"/>
                <a:cs typeface="Arial" pitchFamily="34" charset="0"/>
              </a:rPr>
              <a:t>B</a:t>
            </a:r>
          </a:p>
        </p:txBody>
      </p:sp>
      <p:sp>
        <p:nvSpPr>
          <p:cNvPr id="8" name="Text Box 122"/>
          <p:cNvSpPr txBox="1">
            <a:spLocks noChangeArrowheads="1"/>
          </p:cNvSpPr>
          <p:nvPr/>
        </p:nvSpPr>
        <p:spPr bwMode="auto">
          <a:xfrm>
            <a:off x="1291410" y="3950826"/>
            <a:ext cx="3906840" cy="646331"/>
          </a:xfrm>
          <a:prstGeom prst="rect">
            <a:avLst/>
          </a:prstGeom>
          <a:solidFill>
            <a:schemeClr val="bg1">
              <a:alpha val="89999"/>
            </a:schemeClr>
          </a:solidFill>
          <a:ln w="38100" algn="ctr">
            <a:solidFill>
              <a:srgbClr val="FF0000"/>
            </a:solidFill>
            <a:miter lim="800000"/>
            <a:headEnd/>
            <a:tailEnd/>
          </a:ln>
          <a:effectLst>
            <a:outerShdw blurRad="50800" dist="38100" dir="2700000" algn="tl" rotWithShape="0">
              <a:prstClr val="black">
                <a:alpha val="40000"/>
              </a:prstClr>
            </a:outerShdw>
          </a:effectLst>
        </p:spPr>
        <p:txBody>
          <a:bodyPr wrap="none">
            <a:spAutoFit/>
          </a:bodyPr>
          <a:lstStyle/>
          <a:p>
            <a:r>
              <a:rPr lang="en-US" sz="3600" dirty="0" smtClean="0">
                <a:solidFill>
                  <a:schemeClr val="tx1"/>
                </a:solidFill>
                <a:latin typeface="Symbol"/>
                <a:cs typeface="Arial" pitchFamily="34" charset="0"/>
                <a:sym typeface="Symbol"/>
              </a:rPr>
              <a:t></a:t>
            </a:r>
            <a:r>
              <a:rPr lang="en-US" sz="3600" dirty="0" smtClean="0">
                <a:latin typeface="Arial" pitchFamily="34" charset="0"/>
                <a:cs typeface="Arial" pitchFamily="34" charset="0"/>
              </a:rPr>
              <a:t> is </a:t>
            </a:r>
            <a:r>
              <a:rPr lang="en-US" sz="3600" i="1" dirty="0" smtClean="0">
                <a:solidFill>
                  <a:schemeClr val="tx1"/>
                </a:solidFill>
                <a:latin typeface="Arial" pitchFamily="34" charset="0"/>
                <a:cs typeface="Arial" pitchFamily="34" charset="0"/>
              </a:rPr>
              <a:t>carried by</a:t>
            </a:r>
            <a:r>
              <a:rPr lang="en-US" sz="3600" dirty="0" smtClean="0">
                <a:latin typeface="Arial" pitchFamily="34" charset="0"/>
                <a:cs typeface="Arial" pitchFamily="34" charset="0"/>
              </a:rPr>
              <a:t> </a:t>
            </a:r>
            <a:r>
              <a:rPr lang="en-US" sz="3600" dirty="0" smtClean="0">
                <a:solidFill>
                  <a:schemeClr val="tx1"/>
                </a:solidFill>
                <a:latin typeface="cmmi10"/>
                <a:cs typeface="Arial" pitchFamily="34" charset="0"/>
              </a:rPr>
              <a:t>©</a:t>
            </a:r>
            <a:r>
              <a:rPr lang="en-US" sz="3600" dirty="0" smtClean="0">
                <a:latin typeface="Arial" pitchFamily="34" charset="0"/>
                <a:cs typeface="Arial" pitchFamily="34" charset="0"/>
              </a:rPr>
              <a:t> if</a:t>
            </a:r>
            <a:endParaRPr lang="en-US" sz="3600" dirty="0" smtClean="0">
              <a:solidFill>
                <a:schemeClr val="tx1"/>
              </a:solidFill>
              <a:latin typeface="cmmi10"/>
              <a:cs typeface="Arial" pitchFamily="34" charset="0"/>
            </a:endParaRPr>
          </a:p>
        </p:txBody>
      </p:sp>
      <p:sp>
        <p:nvSpPr>
          <p:cNvPr id="9" name="Text Box 122"/>
          <p:cNvSpPr txBox="1">
            <a:spLocks noChangeArrowheads="1"/>
          </p:cNvSpPr>
          <p:nvPr/>
        </p:nvSpPr>
        <p:spPr bwMode="auto">
          <a:xfrm>
            <a:off x="1951091" y="4526408"/>
            <a:ext cx="5841664" cy="707886"/>
          </a:xfrm>
          <a:prstGeom prst="rect">
            <a:avLst/>
          </a:prstGeom>
          <a:solidFill>
            <a:schemeClr val="bg1">
              <a:alpha val="89999"/>
            </a:schemeClr>
          </a:solidFill>
          <a:ln w="38100" algn="ctr">
            <a:solidFill>
              <a:schemeClr val="tx1"/>
            </a:solidFill>
            <a:miter lim="800000"/>
            <a:headEnd/>
            <a:tailEnd/>
          </a:ln>
          <a:effectLst>
            <a:outerShdw blurRad="50800" dist="38100" dir="2700000" algn="tl" rotWithShape="0">
              <a:prstClr val="black">
                <a:alpha val="40000"/>
              </a:prstClr>
            </a:outerShdw>
          </a:effectLst>
        </p:spPr>
        <p:txBody>
          <a:bodyPr wrap="none">
            <a:spAutoFit/>
          </a:bodyPr>
          <a:lstStyle/>
          <a:p>
            <a:r>
              <a:rPr lang="en-US" sz="4000" dirty="0" smtClean="0">
                <a:latin typeface="Arial" pitchFamily="34" charset="0"/>
                <a:cs typeface="Arial" pitchFamily="34" charset="0"/>
              </a:rPr>
              <a:t>for all </a:t>
            </a:r>
            <a:r>
              <a:rPr lang="en-US" sz="4000" dirty="0" smtClean="0">
                <a:solidFill>
                  <a:schemeClr val="tx1"/>
                </a:solidFill>
                <a:latin typeface="cmmi10"/>
                <a:cs typeface="Arial" pitchFamily="34" charset="0"/>
              </a:rPr>
              <a:t>¾</a:t>
            </a:r>
            <a:r>
              <a:rPr lang="en-US" sz="4000" dirty="0" smtClean="0">
                <a:solidFill>
                  <a:schemeClr val="tx1"/>
                </a:solidFill>
                <a:latin typeface="Arial" pitchFamily="34" charset="0"/>
                <a:cs typeface="Arial" pitchFamily="34" charset="0"/>
              </a:rPr>
              <a:t> </a:t>
            </a:r>
            <a:r>
              <a:rPr lang="en-US" sz="4000" dirty="0" smtClean="0">
                <a:solidFill>
                  <a:schemeClr val="tx1"/>
                </a:solidFill>
                <a:latin typeface="cmsy10"/>
                <a:cs typeface="Arial" pitchFamily="34" charset="0"/>
              </a:rPr>
              <a:t>2</a:t>
            </a:r>
            <a:r>
              <a:rPr lang="en-US" sz="4000" dirty="0" smtClean="0">
                <a:solidFill>
                  <a:schemeClr val="tx1"/>
                </a:solidFill>
                <a:latin typeface="Arial" pitchFamily="34" charset="0"/>
                <a:cs typeface="Arial" pitchFamily="34" charset="0"/>
              </a:rPr>
              <a:t> </a:t>
            </a:r>
            <a:r>
              <a:rPr lang="en-US" sz="4000" dirty="0" smtClean="0">
                <a:solidFill>
                  <a:schemeClr val="tx1"/>
                </a:solidFill>
                <a:latin typeface="cmsy10"/>
                <a:cs typeface="Arial" pitchFamily="34" charset="0"/>
              </a:rPr>
              <a:t>A</a:t>
            </a:r>
            <a:r>
              <a:rPr lang="en-US" sz="4000" dirty="0" smtClean="0">
                <a:latin typeface="Arial" pitchFamily="34" charset="0"/>
                <a:cs typeface="Arial" pitchFamily="34" charset="0"/>
              </a:rPr>
              <a:t>, </a:t>
            </a:r>
            <a:r>
              <a:rPr lang="en-US" sz="4000" dirty="0" smtClean="0">
                <a:solidFill>
                  <a:schemeClr val="tx1"/>
                </a:solidFill>
                <a:latin typeface="Symbol"/>
                <a:cs typeface="Arial" pitchFamily="34" charset="0"/>
                <a:sym typeface="Symbol"/>
              </a:rPr>
              <a:t></a:t>
            </a:r>
            <a:r>
              <a:rPr lang="en-US" sz="4000" dirty="0" smtClean="0">
                <a:solidFill>
                  <a:schemeClr val="tx1"/>
                </a:solidFill>
                <a:latin typeface="Arial" panose="020B0604020202020204" pitchFamily="34" charset="0"/>
                <a:cs typeface="Arial" panose="020B0604020202020204" pitchFamily="34" charset="0"/>
              </a:rPr>
              <a:t>(</a:t>
            </a:r>
            <a:r>
              <a:rPr lang="en-US" sz="4000" dirty="0" smtClean="0">
                <a:solidFill>
                  <a:schemeClr val="tx1"/>
                </a:solidFill>
                <a:latin typeface="cmmi10"/>
                <a:cs typeface="Arial" panose="020B0604020202020204" pitchFamily="34" charset="0"/>
              </a:rPr>
              <a:t>¾</a:t>
            </a:r>
            <a:r>
              <a:rPr lang="en-US" sz="4000" dirty="0" smtClean="0">
                <a:solidFill>
                  <a:schemeClr val="tx1"/>
                </a:solidFill>
                <a:latin typeface="Arial" panose="020B0604020202020204" pitchFamily="34" charset="0"/>
                <a:cs typeface="Arial" panose="020B0604020202020204" pitchFamily="34" charset="0"/>
              </a:rPr>
              <a:t>) </a:t>
            </a:r>
            <a:r>
              <a:rPr lang="en-US" sz="4000" dirty="0" smtClean="0">
                <a:solidFill>
                  <a:schemeClr val="tx1"/>
                </a:solidFill>
                <a:latin typeface="cmsy10"/>
                <a:cs typeface="Arial" panose="020B0604020202020204" pitchFamily="34" charset="0"/>
              </a:rPr>
              <a:t>µ</a:t>
            </a:r>
            <a:r>
              <a:rPr lang="en-US" sz="4000" dirty="0" smtClean="0">
                <a:solidFill>
                  <a:schemeClr val="tx1"/>
                </a:solidFill>
                <a:latin typeface="Arial" panose="020B0604020202020204" pitchFamily="34" charset="0"/>
                <a:cs typeface="Arial" panose="020B0604020202020204" pitchFamily="34" charset="0"/>
              </a:rPr>
              <a:t> </a:t>
            </a:r>
            <a:r>
              <a:rPr lang="en-US" sz="4000" dirty="0" smtClean="0">
                <a:solidFill>
                  <a:schemeClr val="tx1"/>
                </a:solidFill>
                <a:latin typeface="cmmi10"/>
                <a:cs typeface="Arial" panose="020B0604020202020204" pitchFamily="34" charset="0"/>
              </a:rPr>
              <a:t>©</a:t>
            </a:r>
            <a:r>
              <a:rPr lang="en-US" sz="4000" dirty="0" smtClean="0">
                <a:solidFill>
                  <a:schemeClr val="tx1"/>
                </a:solidFill>
                <a:latin typeface="Arial" panose="020B0604020202020204" pitchFamily="34" charset="0"/>
                <a:cs typeface="Arial" panose="020B0604020202020204" pitchFamily="34" charset="0"/>
              </a:rPr>
              <a:t>(</a:t>
            </a:r>
            <a:r>
              <a:rPr lang="en-US" sz="4000" dirty="0" smtClean="0">
                <a:solidFill>
                  <a:schemeClr val="tx1"/>
                </a:solidFill>
                <a:latin typeface="cmmi10"/>
                <a:cs typeface="Arial" panose="020B0604020202020204" pitchFamily="34" charset="0"/>
              </a:rPr>
              <a:t>¾</a:t>
            </a:r>
            <a:r>
              <a:rPr lang="en-US" sz="4000" dirty="0" smtClean="0">
                <a:solidFill>
                  <a:schemeClr val="tx1"/>
                </a:solidFill>
                <a:latin typeface="Arial" panose="020B0604020202020204" pitchFamily="34" charset="0"/>
                <a:cs typeface="Arial" panose="020B0604020202020204" pitchFamily="34" charset="0"/>
              </a:rPr>
              <a:t>)</a:t>
            </a:r>
            <a:endParaRPr lang="en-US" sz="4000" baseline="30000" dirty="0" smtClean="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38082740"/>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22"/>
          <p:cNvSpPr txBox="1">
            <a:spLocks noChangeArrowheads="1"/>
          </p:cNvSpPr>
          <p:nvPr/>
        </p:nvSpPr>
        <p:spPr bwMode="auto">
          <a:xfrm>
            <a:off x="1291410" y="1827736"/>
            <a:ext cx="6981399" cy="646331"/>
          </a:xfrm>
          <a:prstGeom prst="rect">
            <a:avLst/>
          </a:prstGeom>
          <a:solidFill>
            <a:schemeClr val="bg1">
              <a:alpha val="89999"/>
            </a:schemeClr>
          </a:solidFill>
          <a:ln w="38100" algn="ctr">
            <a:solidFill>
              <a:srgbClr val="FF0000"/>
            </a:solidFill>
            <a:miter lim="800000"/>
            <a:headEnd/>
            <a:tailEnd/>
          </a:ln>
          <a:effectLst>
            <a:outerShdw blurRad="50800" dist="38100" dir="2700000" algn="tl" rotWithShape="0">
              <a:prstClr val="black">
                <a:alpha val="40000"/>
              </a:prstClr>
            </a:outerShdw>
          </a:effectLst>
        </p:spPr>
        <p:txBody>
          <a:bodyPr wrap="none">
            <a:spAutoFit/>
          </a:bodyPr>
          <a:lstStyle/>
          <a:p>
            <a:r>
              <a:rPr lang="en-US" sz="3600" dirty="0" smtClean="0">
                <a:latin typeface="Arial" pitchFamily="34" charset="0"/>
                <a:cs typeface="Arial" pitchFamily="34" charset="0"/>
              </a:rPr>
              <a:t>Given carrier and simplicial maps</a:t>
            </a:r>
            <a:endParaRPr lang="en-US" sz="3600" dirty="0" smtClean="0">
              <a:solidFill>
                <a:schemeClr val="tx1"/>
              </a:solidFill>
              <a:latin typeface="cmmi10"/>
              <a:cs typeface="Arial" pitchFamily="34" charset="0"/>
            </a:endParaRPr>
          </a:p>
        </p:txBody>
      </p:sp>
      <p:sp>
        <p:nvSpPr>
          <p:cNvPr id="2" name="Title 1"/>
          <p:cNvSpPr>
            <a:spLocks noGrp="1"/>
          </p:cNvSpPr>
          <p:nvPr>
            <p:ph type="title"/>
          </p:nvPr>
        </p:nvSpPr>
        <p:spPr/>
        <p:txBody>
          <a:bodyPr/>
          <a:lstStyle/>
          <a:p>
            <a:r>
              <a:rPr lang="en-US" dirty="0" smtClean="0"/>
              <a:t>Simplicial Map </a:t>
            </a:r>
            <a:r>
              <a:rPr lang="en-US" dirty="0"/>
              <a:t>Carried By Carrier Map</a:t>
            </a:r>
          </a:p>
        </p:txBody>
      </p:sp>
      <p:sp>
        <p:nvSpPr>
          <p:cNvPr id="3" name="Footer Placeholder 2"/>
          <p:cNvSpPr>
            <a:spLocks noGrp="1"/>
          </p:cNvSpPr>
          <p:nvPr>
            <p:ph type="ftr" sz="quarter" idx="11"/>
          </p:nvPr>
        </p:nvSpPr>
        <p:spPr/>
        <p:txBody>
          <a:bodyPr/>
          <a:lstStyle/>
          <a:p>
            <a:r>
              <a:rPr lang="en-US" smtClean="0"/>
              <a:t>Distributed Computing through Combinatorial Topology</a:t>
            </a:r>
            <a:endParaRPr lang="en-US"/>
          </a:p>
        </p:txBody>
      </p:sp>
      <p:sp>
        <p:nvSpPr>
          <p:cNvPr id="4" name="Slide Number Placeholder 3"/>
          <p:cNvSpPr>
            <a:spLocks noGrp="1"/>
          </p:cNvSpPr>
          <p:nvPr>
            <p:ph type="sldNum" sz="quarter" idx="12"/>
          </p:nvPr>
        </p:nvSpPr>
        <p:spPr/>
        <p:txBody>
          <a:bodyPr/>
          <a:lstStyle/>
          <a:p>
            <a:fld id="{E43608CE-920D-4F6F-98C9-0491388AB413}" type="slidenum">
              <a:rPr lang="en-US" smtClean="0"/>
              <a:pPr/>
              <a:t>78</a:t>
            </a:fld>
            <a:endParaRPr lang="en-US" dirty="0"/>
          </a:p>
        </p:txBody>
      </p:sp>
      <p:sp>
        <p:nvSpPr>
          <p:cNvPr id="5" name="Text Box 122"/>
          <p:cNvSpPr txBox="1">
            <a:spLocks noChangeArrowheads="1"/>
          </p:cNvSpPr>
          <p:nvPr/>
        </p:nvSpPr>
        <p:spPr bwMode="auto">
          <a:xfrm>
            <a:off x="2043744" y="2376616"/>
            <a:ext cx="2528256" cy="707886"/>
          </a:xfrm>
          <a:prstGeom prst="rect">
            <a:avLst/>
          </a:prstGeom>
          <a:solidFill>
            <a:schemeClr val="bg1">
              <a:alpha val="89999"/>
            </a:schemeClr>
          </a:solidFill>
          <a:ln w="38100" algn="ctr">
            <a:solidFill>
              <a:srgbClr val="0000FF"/>
            </a:solidFill>
            <a:miter lim="800000"/>
            <a:headEnd/>
            <a:tailEnd/>
          </a:ln>
          <a:effectLst>
            <a:outerShdw blurRad="50800" dist="38100" dir="2700000" algn="tl" rotWithShape="0">
              <a:prstClr val="black">
                <a:alpha val="40000"/>
              </a:prstClr>
            </a:outerShdw>
          </a:effectLst>
        </p:spPr>
        <p:txBody>
          <a:bodyPr wrap="none">
            <a:spAutoFit/>
          </a:bodyPr>
          <a:lstStyle/>
          <a:p>
            <a:r>
              <a:rPr lang="en-US" sz="4000" dirty="0" smtClean="0">
                <a:solidFill>
                  <a:schemeClr val="tx1"/>
                </a:solidFill>
                <a:latin typeface="cmmi10"/>
                <a:cs typeface="Arial" pitchFamily="34" charset="0"/>
              </a:rPr>
              <a:t>©</a:t>
            </a:r>
            <a:r>
              <a:rPr lang="en-US" sz="4000" dirty="0" smtClean="0">
                <a:solidFill>
                  <a:schemeClr val="tx1"/>
                </a:solidFill>
                <a:latin typeface="Arial" pitchFamily="34" charset="0"/>
                <a:cs typeface="Arial" pitchFamily="34" charset="0"/>
              </a:rPr>
              <a:t>: </a:t>
            </a:r>
            <a:r>
              <a:rPr lang="en-US" sz="4000" dirty="0" smtClean="0">
                <a:solidFill>
                  <a:schemeClr val="tx1"/>
                </a:solidFill>
                <a:latin typeface="cmsy10"/>
                <a:cs typeface="Arial" pitchFamily="34" charset="0"/>
              </a:rPr>
              <a:t>A</a:t>
            </a:r>
            <a:r>
              <a:rPr lang="en-US" sz="4000" dirty="0" smtClean="0">
                <a:solidFill>
                  <a:schemeClr val="tx1"/>
                </a:solidFill>
                <a:latin typeface="Arial" pitchFamily="34" charset="0"/>
                <a:cs typeface="Arial" pitchFamily="34" charset="0"/>
              </a:rPr>
              <a:t> </a:t>
            </a:r>
            <a:r>
              <a:rPr lang="en-US" sz="4000" dirty="0" smtClean="0">
                <a:solidFill>
                  <a:schemeClr val="tx1"/>
                </a:solidFill>
                <a:latin typeface="cmsy10"/>
                <a:cs typeface="Arial" pitchFamily="34" charset="0"/>
              </a:rPr>
              <a:t>!</a:t>
            </a:r>
            <a:r>
              <a:rPr lang="en-US" sz="4000" dirty="0" smtClean="0">
                <a:solidFill>
                  <a:schemeClr val="tx1"/>
                </a:solidFill>
                <a:latin typeface="Arial" pitchFamily="34" charset="0"/>
                <a:cs typeface="Arial" pitchFamily="34" charset="0"/>
              </a:rPr>
              <a:t> 2</a:t>
            </a:r>
            <a:r>
              <a:rPr lang="en-US" sz="4000" baseline="30000" dirty="0" smtClean="0">
                <a:solidFill>
                  <a:schemeClr val="tx1"/>
                </a:solidFill>
                <a:latin typeface="cmsy10"/>
                <a:cs typeface="Arial" pitchFamily="34" charset="0"/>
              </a:rPr>
              <a:t>B</a:t>
            </a:r>
          </a:p>
        </p:txBody>
      </p:sp>
      <p:sp>
        <p:nvSpPr>
          <p:cNvPr id="7" name="Text Box 122"/>
          <p:cNvSpPr txBox="1">
            <a:spLocks noChangeArrowheads="1"/>
          </p:cNvSpPr>
          <p:nvPr/>
        </p:nvSpPr>
        <p:spPr bwMode="auto">
          <a:xfrm>
            <a:off x="2043744" y="3131230"/>
            <a:ext cx="2327881" cy="707886"/>
          </a:xfrm>
          <a:prstGeom prst="rect">
            <a:avLst/>
          </a:prstGeom>
          <a:solidFill>
            <a:schemeClr val="bg1">
              <a:alpha val="89999"/>
            </a:schemeClr>
          </a:solidFill>
          <a:ln w="38100" algn="ctr">
            <a:solidFill>
              <a:srgbClr val="0000FF"/>
            </a:solidFill>
            <a:miter lim="800000"/>
            <a:headEnd/>
            <a:tailEnd/>
          </a:ln>
          <a:effectLst>
            <a:outerShdw blurRad="50800" dist="38100" dir="2700000" algn="tl" rotWithShape="0">
              <a:prstClr val="black">
                <a:alpha val="40000"/>
              </a:prstClr>
            </a:outerShdw>
          </a:effectLst>
        </p:spPr>
        <p:txBody>
          <a:bodyPr wrap="none">
            <a:spAutoFit/>
          </a:bodyPr>
          <a:lstStyle/>
          <a:p>
            <a:r>
              <a:rPr lang="en-US" sz="4000" dirty="0" smtClean="0">
                <a:solidFill>
                  <a:schemeClr val="tx1"/>
                </a:solidFill>
                <a:latin typeface="Symbol"/>
                <a:cs typeface="Arial" pitchFamily="34" charset="0"/>
                <a:sym typeface="Symbol"/>
              </a:rPr>
              <a:t></a:t>
            </a:r>
            <a:r>
              <a:rPr lang="en-US" sz="4000" dirty="0" smtClean="0">
                <a:solidFill>
                  <a:schemeClr val="tx1"/>
                </a:solidFill>
                <a:latin typeface="Arial" pitchFamily="34" charset="0"/>
                <a:cs typeface="Arial" pitchFamily="34" charset="0"/>
              </a:rPr>
              <a:t>: </a:t>
            </a:r>
            <a:r>
              <a:rPr lang="en-US" sz="4000" dirty="0" smtClean="0">
                <a:solidFill>
                  <a:schemeClr val="tx1"/>
                </a:solidFill>
                <a:latin typeface="cmsy10"/>
                <a:cs typeface="Arial" pitchFamily="34" charset="0"/>
              </a:rPr>
              <a:t>A</a:t>
            </a:r>
            <a:r>
              <a:rPr lang="en-US" sz="4000" dirty="0" smtClean="0">
                <a:solidFill>
                  <a:schemeClr val="tx1"/>
                </a:solidFill>
                <a:latin typeface="Arial" pitchFamily="34" charset="0"/>
                <a:cs typeface="Arial" pitchFamily="34" charset="0"/>
              </a:rPr>
              <a:t> </a:t>
            </a:r>
            <a:r>
              <a:rPr lang="en-US" sz="4000" dirty="0" smtClean="0">
                <a:solidFill>
                  <a:schemeClr val="tx1"/>
                </a:solidFill>
                <a:latin typeface="cmsy10"/>
                <a:cs typeface="Arial" pitchFamily="34" charset="0"/>
              </a:rPr>
              <a:t>!</a:t>
            </a:r>
            <a:r>
              <a:rPr lang="en-US" sz="4000" dirty="0" smtClean="0">
                <a:solidFill>
                  <a:schemeClr val="tx1"/>
                </a:solidFill>
                <a:latin typeface="Arial" pitchFamily="34" charset="0"/>
                <a:cs typeface="Arial" pitchFamily="34" charset="0"/>
              </a:rPr>
              <a:t> </a:t>
            </a:r>
            <a:r>
              <a:rPr lang="en-US" sz="4000" dirty="0" smtClean="0">
                <a:solidFill>
                  <a:schemeClr val="tx1"/>
                </a:solidFill>
                <a:latin typeface="cmsy10"/>
                <a:cs typeface="Arial" pitchFamily="34" charset="0"/>
              </a:rPr>
              <a:t>B</a:t>
            </a:r>
          </a:p>
        </p:txBody>
      </p:sp>
      <p:sp>
        <p:nvSpPr>
          <p:cNvPr id="8" name="Text Box 122"/>
          <p:cNvSpPr txBox="1">
            <a:spLocks noChangeArrowheads="1"/>
          </p:cNvSpPr>
          <p:nvPr/>
        </p:nvSpPr>
        <p:spPr bwMode="auto">
          <a:xfrm>
            <a:off x="1291410" y="3950826"/>
            <a:ext cx="3906840" cy="646331"/>
          </a:xfrm>
          <a:prstGeom prst="rect">
            <a:avLst/>
          </a:prstGeom>
          <a:solidFill>
            <a:schemeClr val="bg1">
              <a:alpha val="89999"/>
            </a:schemeClr>
          </a:solidFill>
          <a:ln w="38100" algn="ctr">
            <a:solidFill>
              <a:srgbClr val="FF0000"/>
            </a:solidFill>
            <a:miter lim="800000"/>
            <a:headEnd/>
            <a:tailEnd/>
          </a:ln>
          <a:effectLst>
            <a:outerShdw blurRad="50800" dist="38100" dir="2700000" algn="tl" rotWithShape="0">
              <a:prstClr val="black">
                <a:alpha val="40000"/>
              </a:prstClr>
            </a:outerShdw>
          </a:effectLst>
        </p:spPr>
        <p:txBody>
          <a:bodyPr wrap="none">
            <a:spAutoFit/>
          </a:bodyPr>
          <a:lstStyle/>
          <a:p>
            <a:r>
              <a:rPr lang="en-US" sz="3600" dirty="0" smtClean="0">
                <a:solidFill>
                  <a:schemeClr val="tx1"/>
                </a:solidFill>
                <a:latin typeface="Symbol"/>
                <a:cs typeface="Arial" pitchFamily="34" charset="0"/>
                <a:sym typeface="Symbol"/>
              </a:rPr>
              <a:t></a:t>
            </a:r>
            <a:r>
              <a:rPr lang="en-US" sz="3600" dirty="0" smtClean="0">
                <a:latin typeface="Arial" pitchFamily="34" charset="0"/>
                <a:cs typeface="Arial" pitchFamily="34" charset="0"/>
              </a:rPr>
              <a:t> is </a:t>
            </a:r>
            <a:r>
              <a:rPr lang="en-US" sz="3600" i="1" dirty="0" smtClean="0">
                <a:solidFill>
                  <a:schemeClr val="tx1"/>
                </a:solidFill>
                <a:latin typeface="Arial" pitchFamily="34" charset="0"/>
                <a:cs typeface="Arial" pitchFamily="34" charset="0"/>
              </a:rPr>
              <a:t>carried by</a:t>
            </a:r>
            <a:r>
              <a:rPr lang="en-US" sz="3600" dirty="0" smtClean="0">
                <a:latin typeface="Arial" pitchFamily="34" charset="0"/>
                <a:cs typeface="Arial" pitchFamily="34" charset="0"/>
              </a:rPr>
              <a:t> </a:t>
            </a:r>
            <a:r>
              <a:rPr lang="en-US" sz="3600" dirty="0" smtClean="0">
                <a:solidFill>
                  <a:schemeClr val="tx1"/>
                </a:solidFill>
                <a:latin typeface="cmmi10"/>
                <a:cs typeface="Arial" pitchFamily="34" charset="0"/>
              </a:rPr>
              <a:t>©</a:t>
            </a:r>
            <a:r>
              <a:rPr lang="en-US" sz="3600" dirty="0" smtClean="0">
                <a:latin typeface="Arial" pitchFamily="34" charset="0"/>
                <a:cs typeface="Arial" pitchFamily="34" charset="0"/>
              </a:rPr>
              <a:t> if</a:t>
            </a:r>
            <a:endParaRPr lang="en-US" sz="3600" dirty="0" smtClean="0">
              <a:solidFill>
                <a:schemeClr val="tx1"/>
              </a:solidFill>
              <a:latin typeface="cmmi10"/>
              <a:cs typeface="Arial" pitchFamily="34" charset="0"/>
            </a:endParaRPr>
          </a:p>
        </p:txBody>
      </p:sp>
      <p:sp>
        <p:nvSpPr>
          <p:cNvPr id="9" name="Text Box 122"/>
          <p:cNvSpPr txBox="1">
            <a:spLocks noChangeArrowheads="1"/>
          </p:cNvSpPr>
          <p:nvPr/>
        </p:nvSpPr>
        <p:spPr bwMode="auto">
          <a:xfrm>
            <a:off x="1951091" y="4526408"/>
            <a:ext cx="5841664" cy="707886"/>
          </a:xfrm>
          <a:prstGeom prst="rect">
            <a:avLst/>
          </a:prstGeom>
          <a:solidFill>
            <a:schemeClr val="bg1">
              <a:alpha val="89999"/>
            </a:schemeClr>
          </a:solidFill>
          <a:ln w="38100" algn="ctr">
            <a:solidFill>
              <a:schemeClr val="tx1"/>
            </a:solidFill>
            <a:miter lim="800000"/>
            <a:headEnd/>
            <a:tailEnd/>
          </a:ln>
          <a:effectLst>
            <a:outerShdw blurRad="50800" dist="38100" dir="2700000" algn="tl" rotWithShape="0">
              <a:prstClr val="black">
                <a:alpha val="40000"/>
              </a:prstClr>
            </a:outerShdw>
          </a:effectLst>
        </p:spPr>
        <p:txBody>
          <a:bodyPr wrap="none">
            <a:spAutoFit/>
          </a:bodyPr>
          <a:lstStyle/>
          <a:p>
            <a:r>
              <a:rPr lang="en-US" sz="4000" dirty="0" smtClean="0">
                <a:latin typeface="Arial" pitchFamily="34" charset="0"/>
                <a:cs typeface="Arial" pitchFamily="34" charset="0"/>
              </a:rPr>
              <a:t>for all </a:t>
            </a:r>
            <a:r>
              <a:rPr lang="en-US" sz="4000" dirty="0" smtClean="0">
                <a:solidFill>
                  <a:schemeClr val="tx1"/>
                </a:solidFill>
                <a:latin typeface="cmmi10"/>
                <a:cs typeface="Arial" pitchFamily="34" charset="0"/>
              </a:rPr>
              <a:t>¾</a:t>
            </a:r>
            <a:r>
              <a:rPr lang="en-US" sz="4000" dirty="0" smtClean="0">
                <a:solidFill>
                  <a:schemeClr val="tx1"/>
                </a:solidFill>
                <a:latin typeface="Arial" pitchFamily="34" charset="0"/>
                <a:cs typeface="Arial" pitchFamily="34" charset="0"/>
              </a:rPr>
              <a:t> </a:t>
            </a:r>
            <a:r>
              <a:rPr lang="en-US" sz="4000" dirty="0" smtClean="0">
                <a:solidFill>
                  <a:schemeClr val="tx1"/>
                </a:solidFill>
                <a:latin typeface="cmsy10"/>
                <a:cs typeface="Arial" pitchFamily="34" charset="0"/>
              </a:rPr>
              <a:t>2</a:t>
            </a:r>
            <a:r>
              <a:rPr lang="en-US" sz="4000" dirty="0" smtClean="0">
                <a:solidFill>
                  <a:schemeClr val="tx1"/>
                </a:solidFill>
                <a:latin typeface="Arial" pitchFamily="34" charset="0"/>
                <a:cs typeface="Arial" pitchFamily="34" charset="0"/>
              </a:rPr>
              <a:t> </a:t>
            </a:r>
            <a:r>
              <a:rPr lang="en-US" sz="4000" dirty="0" smtClean="0">
                <a:solidFill>
                  <a:schemeClr val="tx1"/>
                </a:solidFill>
                <a:latin typeface="cmsy10"/>
                <a:cs typeface="Arial" pitchFamily="34" charset="0"/>
              </a:rPr>
              <a:t>A</a:t>
            </a:r>
            <a:r>
              <a:rPr lang="en-US" sz="4000" dirty="0" smtClean="0">
                <a:latin typeface="Arial" pitchFamily="34" charset="0"/>
                <a:cs typeface="Arial" pitchFamily="34" charset="0"/>
              </a:rPr>
              <a:t>, </a:t>
            </a:r>
            <a:r>
              <a:rPr lang="en-US" sz="4000" dirty="0" smtClean="0">
                <a:solidFill>
                  <a:schemeClr val="tx1"/>
                </a:solidFill>
                <a:latin typeface="Symbol"/>
                <a:cs typeface="Arial" pitchFamily="34" charset="0"/>
                <a:sym typeface="Symbol"/>
              </a:rPr>
              <a:t></a:t>
            </a:r>
            <a:r>
              <a:rPr lang="en-US" sz="4000" dirty="0" smtClean="0">
                <a:solidFill>
                  <a:schemeClr val="tx1"/>
                </a:solidFill>
                <a:latin typeface="Arial" panose="020B0604020202020204" pitchFamily="34" charset="0"/>
                <a:cs typeface="Arial" panose="020B0604020202020204" pitchFamily="34" charset="0"/>
              </a:rPr>
              <a:t>(</a:t>
            </a:r>
            <a:r>
              <a:rPr lang="en-US" sz="4000" dirty="0" smtClean="0">
                <a:solidFill>
                  <a:schemeClr val="tx1"/>
                </a:solidFill>
                <a:latin typeface="cmmi10"/>
                <a:cs typeface="Arial" panose="020B0604020202020204" pitchFamily="34" charset="0"/>
              </a:rPr>
              <a:t>¾</a:t>
            </a:r>
            <a:r>
              <a:rPr lang="en-US" sz="4000" dirty="0" smtClean="0">
                <a:solidFill>
                  <a:schemeClr val="tx1"/>
                </a:solidFill>
                <a:latin typeface="Arial" panose="020B0604020202020204" pitchFamily="34" charset="0"/>
                <a:cs typeface="Arial" panose="020B0604020202020204" pitchFamily="34" charset="0"/>
              </a:rPr>
              <a:t>) </a:t>
            </a:r>
            <a:r>
              <a:rPr lang="en-US" sz="4000" dirty="0" smtClean="0">
                <a:solidFill>
                  <a:schemeClr val="tx1"/>
                </a:solidFill>
                <a:latin typeface="cmsy10"/>
                <a:cs typeface="Arial" panose="020B0604020202020204" pitchFamily="34" charset="0"/>
              </a:rPr>
              <a:t>µ</a:t>
            </a:r>
            <a:r>
              <a:rPr lang="en-US" sz="4000" dirty="0" smtClean="0">
                <a:solidFill>
                  <a:schemeClr val="tx1"/>
                </a:solidFill>
                <a:latin typeface="Arial" panose="020B0604020202020204" pitchFamily="34" charset="0"/>
                <a:cs typeface="Arial" panose="020B0604020202020204" pitchFamily="34" charset="0"/>
              </a:rPr>
              <a:t> </a:t>
            </a:r>
            <a:r>
              <a:rPr lang="en-US" sz="4000" dirty="0" smtClean="0">
                <a:solidFill>
                  <a:schemeClr val="tx1"/>
                </a:solidFill>
                <a:latin typeface="cmmi10"/>
                <a:cs typeface="Arial" panose="020B0604020202020204" pitchFamily="34" charset="0"/>
              </a:rPr>
              <a:t>©</a:t>
            </a:r>
            <a:r>
              <a:rPr lang="en-US" sz="4000" dirty="0" smtClean="0">
                <a:solidFill>
                  <a:schemeClr val="tx1"/>
                </a:solidFill>
                <a:latin typeface="Arial" panose="020B0604020202020204" pitchFamily="34" charset="0"/>
                <a:cs typeface="Arial" panose="020B0604020202020204" pitchFamily="34" charset="0"/>
              </a:rPr>
              <a:t>(</a:t>
            </a:r>
            <a:r>
              <a:rPr lang="en-US" sz="4000" dirty="0" smtClean="0">
                <a:solidFill>
                  <a:schemeClr val="tx1"/>
                </a:solidFill>
                <a:latin typeface="cmmi10"/>
                <a:cs typeface="Arial" panose="020B0604020202020204" pitchFamily="34" charset="0"/>
              </a:rPr>
              <a:t>¾</a:t>
            </a:r>
            <a:r>
              <a:rPr lang="en-US" sz="4000" dirty="0" smtClean="0">
                <a:solidFill>
                  <a:schemeClr val="tx1"/>
                </a:solidFill>
                <a:latin typeface="Arial" panose="020B0604020202020204" pitchFamily="34" charset="0"/>
                <a:cs typeface="Arial" panose="020B0604020202020204" pitchFamily="34" charset="0"/>
              </a:rPr>
              <a:t>)</a:t>
            </a:r>
            <a:endParaRPr lang="en-US" sz="4000" baseline="30000" dirty="0" smtClean="0">
              <a:solidFill>
                <a:schemeClr val="tx1"/>
              </a:solidFill>
              <a:latin typeface="Arial" panose="020B0604020202020204" pitchFamily="34" charset="0"/>
              <a:cs typeface="Arial" panose="020B0604020202020204" pitchFamily="34" charset="0"/>
            </a:endParaRPr>
          </a:p>
        </p:txBody>
      </p:sp>
      <p:sp>
        <p:nvSpPr>
          <p:cNvPr id="10" name="Text Box 122"/>
          <p:cNvSpPr txBox="1">
            <a:spLocks noChangeArrowheads="1"/>
          </p:cNvSpPr>
          <p:nvPr/>
        </p:nvSpPr>
        <p:spPr bwMode="auto">
          <a:xfrm>
            <a:off x="2895101" y="5229181"/>
            <a:ext cx="3353803" cy="707886"/>
          </a:xfrm>
          <a:prstGeom prst="rect">
            <a:avLst/>
          </a:prstGeom>
          <a:solidFill>
            <a:schemeClr val="bg1">
              <a:alpha val="89999"/>
            </a:schemeClr>
          </a:solidFill>
          <a:ln w="38100" algn="ctr">
            <a:solidFill>
              <a:schemeClr val="tx1"/>
            </a:solidFill>
            <a:miter lim="800000"/>
            <a:headEnd/>
            <a:tailEnd/>
          </a:ln>
          <a:effectLst>
            <a:glow rad="228600">
              <a:schemeClr val="accent2">
                <a:satMod val="175000"/>
                <a:alpha val="40000"/>
              </a:schemeClr>
            </a:glow>
            <a:outerShdw blurRad="50800" dist="38100" dir="2700000" algn="tl" rotWithShape="0">
              <a:prstClr val="black">
                <a:alpha val="40000"/>
              </a:prstClr>
            </a:outerShdw>
          </a:effectLst>
        </p:spPr>
        <p:txBody>
          <a:bodyPr wrap="none">
            <a:spAutoFit/>
          </a:bodyPr>
          <a:lstStyle/>
          <a:p>
            <a:r>
              <a:rPr lang="en-US" sz="4000" dirty="0" smtClean="0">
                <a:latin typeface="Arial" pitchFamily="34" charset="0"/>
                <a:cs typeface="Arial" pitchFamily="34" charset="0"/>
              </a:rPr>
              <a:t>written: </a:t>
            </a:r>
            <a:r>
              <a:rPr lang="en-US" sz="4000" dirty="0" smtClean="0">
                <a:solidFill>
                  <a:schemeClr val="tx1"/>
                </a:solidFill>
                <a:latin typeface="Symbol"/>
                <a:cs typeface="Arial" pitchFamily="34" charset="0"/>
                <a:sym typeface="Symbol"/>
              </a:rPr>
              <a:t></a:t>
            </a:r>
            <a:r>
              <a:rPr lang="en-US" sz="4000" dirty="0" smtClean="0">
                <a:solidFill>
                  <a:schemeClr val="tx1"/>
                </a:solidFill>
                <a:latin typeface="Arial" panose="020B0604020202020204" pitchFamily="34" charset="0"/>
                <a:cs typeface="Arial" panose="020B0604020202020204" pitchFamily="34" charset="0"/>
              </a:rPr>
              <a:t> </a:t>
            </a:r>
            <a:r>
              <a:rPr lang="en-US" sz="4000" dirty="0" smtClean="0">
                <a:solidFill>
                  <a:schemeClr val="tx1"/>
                </a:solidFill>
                <a:latin typeface="cmsy10"/>
                <a:cs typeface="Arial" panose="020B0604020202020204" pitchFamily="34" charset="0"/>
              </a:rPr>
              <a:t>µ</a:t>
            </a:r>
            <a:r>
              <a:rPr lang="en-US" sz="4000" dirty="0" smtClean="0">
                <a:solidFill>
                  <a:schemeClr val="tx1"/>
                </a:solidFill>
                <a:latin typeface="Arial" panose="020B0604020202020204" pitchFamily="34" charset="0"/>
                <a:cs typeface="Arial" panose="020B0604020202020204" pitchFamily="34" charset="0"/>
              </a:rPr>
              <a:t> </a:t>
            </a:r>
            <a:r>
              <a:rPr lang="en-US" sz="4000" dirty="0" smtClean="0">
                <a:solidFill>
                  <a:schemeClr val="tx1"/>
                </a:solidFill>
                <a:latin typeface="cmmi10"/>
                <a:cs typeface="Arial" panose="020B0604020202020204" pitchFamily="34" charset="0"/>
              </a:rPr>
              <a:t>©</a:t>
            </a:r>
          </a:p>
        </p:txBody>
      </p:sp>
    </p:spTree>
    <p:extLst>
      <p:ext uri="{BB962C8B-B14F-4D97-AF65-F5344CB8AC3E}">
        <p14:creationId xmlns:p14="http://schemas.microsoft.com/office/powerpoint/2010/main" val="1813563533"/>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22"/>
          <p:cNvSpPr txBox="1">
            <a:spLocks noChangeArrowheads="1"/>
          </p:cNvSpPr>
          <p:nvPr/>
        </p:nvSpPr>
        <p:spPr bwMode="auto">
          <a:xfrm>
            <a:off x="1111877" y="1827736"/>
            <a:ext cx="7340471" cy="646331"/>
          </a:xfrm>
          <a:prstGeom prst="rect">
            <a:avLst/>
          </a:prstGeom>
          <a:solidFill>
            <a:schemeClr val="bg1">
              <a:alpha val="89999"/>
            </a:schemeClr>
          </a:solidFill>
          <a:ln w="38100" algn="ctr">
            <a:solidFill>
              <a:srgbClr val="FF0000"/>
            </a:solidFill>
            <a:miter lim="800000"/>
            <a:headEnd/>
            <a:tailEnd/>
          </a:ln>
          <a:effectLst>
            <a:outerShdw blurRad="50800" dist="38100" dir="2700000" algn="tl" rotWithShape="0">
              <a:prstClr val="black">
                <a:alpha val="40000"/>
              </a:prstClr>
            </a:outerShdw>
          </a:effectLst>
        </p:spPr>
        <p:txBody>
          <a:bodyPr wrap="none">
            <a:spAutoFit/>
          </a:bodyPr>
          <a:lstStyle/>
          <a:p>
            <a:r>
              <a:rPr lang="en-US" sz="3600" dirty="0" smtClean="0">
                <a:latin typeface="Arial" pitchFamily="34" charset="0"/>
                <a:cs typeface="Arial" pitchFamily="34" charset="0"/>
              </a:rPr>
              <a:t>Given carrier and continuous maps</a:t>
            </a:r>
            <a:endParaRPr lang="en-US" sz="3600" dirty="0" smtClean="0">
              <a:solidFill>
                <a:schemeClr val="tx1"/>
              </a:solidFill>
              <a:latin typeface="cmmi10"/>
              <a:cs typeface="Arial" pitchFamily="34" charset="0"/>
            </a:endParaRPr>
          </a:p>
        </p:txBody>
      </p:sp>
      <p:sp>
        <p:nvSpPr>
          <p:cNvPr id="2" name="Title 1"/>
          <p:cNvSpPr>
            <a:spLocks noGrp="1"/>
          </p:cNvSpPr>
          <p:nvPr>
            <p:ph type="title"/>
          </p:nvPr>
        </p:nvSpPr>
        <p:spPr/>
        <p:txBody>
          <a:bodyPr/>
          <a:lstStyle/>
          <a:p>
            <a:r>
              <a:rPr lang="en-US" dirty="0" smtClean="0"/>
              <a:t>Continuous Map </a:t>
            </a:r>
            <a:r>
              <a:rPr lang="en-US" dirty="0"/>
              <a:t>Carried By Carrier Map</a:t>
            </a:r>
          </a:p>
        </p:txBody>
      </p:sp>
      <p:sp>
        <p:nvSpPr>
          <p:cNvPr id="3" name="Footer Placeholder 2"/>
          <p:cNvSpPr>
            <a:spLocks noGrp="1"/>
          </p:cNvSpPr>
          <p:nvPr>
            <p:ph type="ftr" sz="quarter" idx="11"/>
          </p:nvPr>
        </p:nvSpPr>
        <p:spPr/>
        <p:txBody>
          <a:bodyPr/>
          <a:lstStyle/>
          <a:p>
            <a:r>
              <a:rPr lang="en-US" smtClean="0"/>
              <a:t>Distributed Computing through Combinatorial Topology</a:t>
            </a:r>
            <a:endParaRPr lang="en-US"/>
          </a:p>
        </p:txBody>
      </p:sp>
      <p:sp>
        <p:nvSpPr>
          <p:cNvPr id="4" name="Slide Number Placeholder 3"/>
          <p:cNvSpPr>
            <a:spLocks noGrp="1"/>
          </p:cNvSpPr>
          <p:nvPr>
            <p:ph type="sldNum" sz="quarter" idx="12"/>
          </p:nvPr>
        </p:nvSpPr>
        <p:spPr/>
        <p:txBody>
          <a:bodyPr/>
          <a:lstStyle/>
          <a:p>
            <a:fld id="{E43608CE-920D-4F6F-98C9-0491388AB413}" type="slidenum">
              <a:rPr lang="en-US" smtClean="0"/>
              <a:pPr/>
              <a:t>79</a:t>
            </a:fld>
            <a:endParaRPr lang="en-US" dirty="0"/>
          </a:p>
        </p:txBody>
      </p:sp>
      <p:sp>
        <p:nvSpPr>
          <p:cNvPr id="5" name="Text Box 122"/>
          <p:cNvSpPr txBox="1">
            <a:spLocks noChangeArrowheads="1"/>
          </p:cNvSpPr>
          <p:nvPr/>
        </p:nvSpPr>
        <p:spPr bwMode="auto">
          <a:xfrm>
            <a:off x="2061527" y="2376616"/>
            <a:ext cx="2528256" cy="707886"/>
          </a:xfrm>
          <a:prstGeom prst="rect">
            <a:avLst/>
          </a:prstGeom>
          <a:solidFill>
            <a:schemeClr val="bg1">
              <a:alpha val="89999"/>
            </a:schemeClr>
          </a:solidFill>
          <a:ln w="38100" algn="ctr">
            <a:solidFill>
              <a:srgbClr val="0000FF"/>
            </a:solidFill>
            <a:miter lim="800000"/>
            <a:headEnd/>
            <a:tailEnd/>
          </a:ln>
          <a:effectLst>
            <a:outerShdw blurRad="50800" dist="38100" dir="2700000" algn="tl" rotWithShape="0">
              <a:prstClr val="black">
                <a:alpha val="40000"/>
              </a:prstClr>
            </a:outerShdw>
          </a:effectLst>
        </p:spPr>
        <p:txBody>
          <a:bodyPr wrap="none">
            <a:spAutoFit/>
          </a:bodyPr>
          <a:lstStyle/>
          <a:p>
            <a:r>
              <a:rPr lang="en-US" sz="4000" dirty="0" smtClean="0">
                <a:solidFill>
                  <a:schemeClr val="tx1"/>
                </a:solidFill>
                <a:latin typeface="cmmi10"/>
                <a:cs typeface="Arial" pitchFamily="34" charset="0"/>
              </a:rPr>
              <a:t>©</a:t>
            </a:r>
            <a:r>
              <a:rPr lang="en-US" sz="4000" dirty="0" smtClean="0">
                <a:solidFill>
                  <a:schemeClr val="tx1"/>
                </a:solidFill>
                <a:latin typeface="Arial" pitchFamily="34" charset="0"/>
                <a:cs typeface="Arial" pitchFamily="34" charset="0"/>
              </a:rPr>
              <a:t>: </a:t>
            </a:r>
            <a:r>
              <a:rPr lang="en-US" sz="4000" dirty="0" smtClean="0">
                <a:solidFill>
                  <a:schemeClr val="tx1"/>
                </a:solidFill>
                <a:latin typeface="cmsy10"/>
                <a:cs typeface="Arial" pitchFamily="34" charset="0"/>
              </a:rPr>
              <a:t>A</a:t>
            </a:r>
            <a:r>
              <a:rPr lang="en-US" sz="4000" dirty="0" smtClean="0">
                <a:solidFill>
                  <a:schemeClr val="tx1"/>
                </a:solidFill>
                <a:latin typeface="Arial" pitchFamily="34" charset="0"/>
                <a:cs typeface="Arial" pitchFamily="34" charset="0"/>
              </a:rPr>
              <a:t> </a:t>
            </a:r>
            <a:r>
              <a:rPr lang="en-US" sz="4000" dirty="0" smtClean="0">
                <a:solidFill>
                  <a:schemeClr val="tx1"/>
                </a:solidFill>
                <a:latin typeface="cmsy10"/>
                <a:cs typeface="Arial" pitchFamily="34" charset="0"/>
              </a:rPr>
              <a:t>!</a:t>
            </a:r>
            <a:r>
              <a:rPr lang="en-US" sz="4000" dirty="0" smtClean="0">
                <a:solidFill>
                  <a:schemeClr val="tx1"/>
                </a:solidFill>
                <a:latin typeface="Arial" pitchFamily="34" charset="0"/>
                <a:cs typeface="Arial" pitchFamily="34" charset="0"/>
              </a:rPr>
              <a:t> 2</a:t>
            </a:r>
            <a:r>
              <a:rPr lang="en-US" sz="4000" baseline="30000" dirty="0" smtClean="0">
                <a:solidFill>
                  <a:schemeClr val="tx1"/>
                </a:solidFill>
                <a:latin typeface="cmsy10"/>
                <a:cs typeface="Arial" pitchFamily="34" charset="0"/>
              </a:rPr>
              <a:t>B</a:t>
            </a:r>
          </a:p>
        </p:txBody>
      </p:sp>
      <p:sp>
        <p:nvSpPr>
          <p:cNvPr id="7" name="Text Box 122"/>
          <p:cNvSpPr txBox="1">
            <a:spLocks noChangeArrowheads="1"/>
          </p:cNvSpPr>
          <p:nvPr/>
        </p:nvSpPr>
        <p:spPr bwMode="auto">
          <a:xfrm>
            <a:off x="2061527" y="3131230"/>
            <a:ext cx="2688557" cy="707886"/>
          </a:xfrm>
          <a:prstGeom prst="rect">
            <a:avLst/>
          </a:prstGeom>
          <a:solidFill>
            <a:schemeClr val="bg1">
              <a:alpha val="89999"/>
            </a:schemeClr>
          </a:solidFill>
          <a:ln w="38100" algn="ctr">
            <a:solidFill>
              <a:srgbClr val="0000FF"/>
            </a:solidFill>
            <a:miter lim="800000"/>
            <a:headEnd/>
            <a:tailEnd/>
          </a:ln>
          <a:effectLst>
            <a:outerShdw blurRad="50800" dist="38100" dir="2700000" algn="tl" rotWithShape="0">
              <a:prstClr val="black">
                <a:alpha val="40000"/>
              </a:prstClr>
            </a:outerShdw>
          </a:effectLst>
        </p:spPr>
        <p:txBody>
          <a:bodyPr wrap="none">
            <a:spAutoFit/>
          </a:bodyPr>
          <a:lstStyle/>
          <a:p>
            <a:r>
              <a:rPr lang="en-US" sz="4000" dirty="0" smtClean="0">
                <a:solidFill>
                  <a:schemeClr val="tx1"/>
                </a:solidFill>
                <a:latin typeface="Arial" panose="020B0604020202020204" pitchFamily="34" charset="0"/>
                <a:cs typeface="Arial" panose="020B0604020202020204" pitchFamily="34" charset="0"/>
                <a:sym typeface="Symbol"/>
              </a:rPr>
              <a:t>f</a:t>
            </a:r>
            <a:r>
              <a:rPr lang="en-US" sz="4000" dirty="0" smtClean="0">
                <a:solidFill>
                  <a:schemeClr val="tx1"/>
                </a:solidFill>
                <a:latin typeface="Arial" pitchFamily="34" charset="0"/>
                <a:cs typeface="Arial" pitchFamily="34" charset="0"/>
              </a:rPr>
              <a:t>: |</a:t>
            </a:r>
            <a:r>
              <a:rPr lang="en-US" sz="4000" dirty="0" smtClean="0">
                <a:solidFill>
                  <a:schemeClr val="tx1"/>
                </a:solidFill>
                <a:latin typeface="cmsy10"/>
                <a:cs typeface="Arial" pitchFamily="34" charset="0"/>
              </a:rPr>
              <a:t>A</a:t>
            </a:r>
            <a:r>
              <a:rPr lang="en-US" sz="4000" dirty="0" smtClean="0">
                <a:solidFill>
                  <a:schemeClr val="tx1"/>
                </a:solidFill>
                <a:latin typeface="Arial" pitchFamily="34" charset="0"/>
                <a:cs typeface="Arial" pitchFamily="34" charset="0"/>
              </a:rPr>
              <a:t>| </a:t>
            </a:r>
            <a:r>
              <a:rPr lang="en-US" sz="4000" dirty="0" smtClean="0">
                <a:solidFill>
                  <a:schemeClr val="tx1"/>
                </a:solidFill>
                <a:latin typeface="cmsy10"/>
                <a:cs typeface="Arial" pitchFamily="34" charset="0"/>
              </a:rPr>
              <a:t>!</a:t>
            </a:r>
            <a:r>
              <a:rPr lang="en-US" sz="4000" dirty="0" smtClean="0">
                <a:solidFill>
                  <a:schemeClr val="tx1"/>
                </a:solidFill>
                <a:latin typeface="Arial" pitchFamily="34" charset="0"/>
                <a:cs typeface="Arial" pitchFamily="34" charset="0"/>
              </a:rPr>
              <a:t> |</a:t>
            </a:r>
            <a:r>
              <a:rPr lang="en-US" sz="4000" dirty="0" smtClean="0">
                <a:solidFill>
                  <a:schemeClr val="tx1"/>
                </a:solidFill>
                <a:latin typeface="cmsy10"/>
                <a:cs typeface="Arial" pitchFamily="34" charset="0"/>
              </a:rPr>
              <a:t>B</a:t>
            </a:r>
            <a:r>
              <a:rPr lang="en-US" sz="4000" dirty="0" smtClean="0">
                <a:solidFill>
                  <a:schemeClr val="tx1"/>
                </a:solidFill>
                <a:latin typeface="Arial" pitchFamily="34" charset="0"/>
                <a:cs typeface="Arial" pitchFamily="34" charset="0"/>
              </a:rPr>
              <a:t>|</a:t>
            </a:r>
            <a:endParaRPr lang="en-US" sz="4000" dirty="0" smtClean="0">
              <a:solidFill>
                <a:schemeClr val="tx1"/>
              </a:solidFill>
              <a:latin typeface="cmsy10"/>
              <a:cs typeface="Arial" pitchFamily="34" charset="0"/>
            </a:endParaRPr>
          </a:p>
        </p:txBody>
      </p:sp>
    </p:spTree>
    <p:extLst>
      <p:ext uri="{BB962C8B-B14F-4D97-AF65-F5344CB8AC3E}">
        <p14:creationId xmlns:p14="http://schemas.microsoft.com/office/powerpoint/2010/main" val="24715600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Rectangle 68"/>
          <p:cNvSpPr/>
          <p:nvPr/>
        </p:nvSpPr>
        <p:spPr bwMode="auto">
          <a:xfrm>
            <a:off x="8539089" y="2851445"/>
            <a:ext cx="393896" cy="509493"/>
          </a:xfrm>
          <a:prstGeom prst="rect">
            <a:avLst/>
          </a:prstGeom>
          <a:solidFill>
            <a:schemeClr val="bg1">
              <a:lumMod val="95000"/>
            </a:schemeClr>
          </a:solidFill>
          <a:ln w="38100" cap="flat" cmpd="sng" algn="ctr">
            <a:solidFill>
              <a:schemeClr val="bg1">
                <a:lumMod val="50000"/>
              </a:schemeClr>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600" b="0" i="0" u="none" strike="noStrike" cap="none" normalizeH="0" baseline="0" dirty="0" smtClean="0">
              <a:ln>
                <a:noFill/>
              </a:ln>
              <a:solidFill>
                <a:srgbClr val="0000FF"/>
              </a:solidFill>
              <a:effectLst/>
              <a:latin typeface="Arial" pitchFamily="34" charset="0"/>
              <a:cs typeface="Arial" pitchFamily="34" charset="0"/>
            </a:endParaRPr>
          </a:p>
        </p:txBody>
      </p:sp>
      <p:sp>
        <p:nvSpPr>
          <p:cNvPr id="6" name="Title 5"/>
          <p:cNvSpPr>
            <a:spLocks noGrp="1"/>
          </p:cNvSpPr>
          <p:nvPr>
            <p:ph type="title"/>
          </p:nvPr>
        </p:nvSpPr>
        <p:spPr/>
        <p:txBody>
          <a:bodyPr/>
          <a:lstStyle/>
          <a:p>
            <a:r>
              <a:rPr lang="en-US" dirty="0" smtClean="0"/>
              <a:t>Muddy Children</a:t>
            </a:r>
            <a:endParaRPr lang="en-US" dirty="0"/>
          </a:p>
        </p:txBody>
      </p:sp>
      <p:sp>
        <p:nvSpPr>
          <p:cNvPr id="3" name="Slide Number Placeholder 2"/>
          <p:cNvSpPr>
            <a:spLocks noGrp="1"/>
          </p:cNvSpPr>
          <p:nvPr>
            <p:ph type="sldNum" sz="quarter" idx="11"/>
          </p:nvPr>
        </p:nvSpPr>
        <p:spPr/>
        <p:txBody>
          <a:bodyPr/>
          <a:lstStyle/>
          <a:p>
            <a:fld id="{0278A794-4692-4779-9EBA-A0B3349CB0A1}" type="slidenum">
              <a:rPr lang="en-US" smtClean="0"/>
              <a:pPr/>
              <a:t>8</a:t>
            </a:fld>
            <a:endParaRPr lang="en-US"/>
          </a:p>
        </p:txBody>
      </p:sp>
      <p:sp>
        <p:nvSpPr>
          <p:cNvPr id="2" name="Footer Placeholder 1"/>
          <p:cNvSpPr>
            <a:spLocks noGrp="1"/>
          </p:cNvSpPr>
          <p:nvPr>
            <p:ph type="ftr" sz="quarter" idx="4294967295"/>
          </p:nvPr>
        </p:nvSpPr>
        <p:spPr>
          <a:xfrm>
            <a:off x="3124200" y="6248400"/>
            <a:ext cx="2895600" cy="457200"/>
          </a:xfrm>
        </p:spPr>
        <p:txBody>
          <a:bodyPr/>
          <a:lstStyle/>
          <a:p>
            <a:r>
              <a:rPr lang="en-US" dirty="0" smtClean="0"/>
              <a:t>Distributed Computing though Combinatorial Topology</a:t>
            </a:r>
            <a:endParaRPr lang="en-US" dirty="0"/>
          </a:p>
        </p:txBody>
      </p:sp>
      <p:grpSp>
        <p:nvGrpSpPr>
          <p:cNvPr id="7" name="Group 50"/>
          <p:cNvGrpSpPr>
            <a:grpSpLocks/>
          </p:cNvGrpSpPr>
          <p:nvPr/>
        </p:nvGrpSpPr>
        <p:grpSpPr bwMode="auto">
          <a:xfrm>
            <a:off x="2461999" y="2936282"/>
            <a:ext cx="1447800" cy="1295400"/>
            <a:chOff x="3168" y="1824"/>
            <a:chExt cx="912" cy="816"/>
          </a:xfrm>
          <a:gradFill>
            <a:gsLst>
              <a:gs pos="10000">
                <a:schemeClr val="bg1"/>
              </a:gs>
              <a:gs pos="87000">
                <a:schemeClr val="tx1"/>
              </a:gs>
              <a:gs pos="100000">
                <a:schemeClr val="accent1">
                  <a:tint val="23500"/>
                  <a:satMod val="160000"/>
                </a:schemeClr>
              </a:gs>
            </a:gsLst>
            <a:lin ang="5400000" scaled="0"/>
          </a:gradFill>
        </p:grpSpPr>
        <p:sp>
          <p:nvSpPr>
            <p:cNvPr id="8" name="Freeform 51"/>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9" name="Freeform 52"/>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0" name="Freeform 53"/>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1" name="Freeform 54"/>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grpFill/>
            <a:ln w="38100">
              <a:solidFill>
                <a:schemeClr val="tx1"/>
              </a:solidFill>
              <a:round/>
              <a:headEnd/>
              <a:tailEnd/>
            </a:ln>
          </p:spPr>
          <p:txBody>
            <a:bodyPr wrap="none" anchor="ctr"/>
            <a:lstStyle/>
            <a:p>
              <a:endParaRPr lang="en-US" dirty="0">
                <a:latin typeface="Arial" pitchFamily="34" charset="0"/>
              </a:endParaRPr>
            </a:p>
          </p:txBody>
        </p:sp>
        <p:sp>
          <p:nvSpPr>
            <p:cNvPr id="12" name="Freeform 55"/>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grpFill/>
            <a:ln w="38100">
              <a:solidFill>
                <a:schemeClr val="tx1"/>
              </a:solidFill>
              <a:round/>
              <a:headEnd/>
              <a:tailEnd/>
            </a:ln>
          </p:spPr>
          <p:txBody>
            <a:bodyPr wrap="none" anchor="ctr"/>
            <a:lstStyle/>
            <a:p>
              <a:endParaRPr lang="en-US" dirty="0">
                <a:latin typeface="Arial" pitchFamily="34" charset="0"/>
              </a:endParaRPr>
            </a:p>
          </p:txBody>
        </p:sp>
        <p:sp>
          <p:nvSpPr>
            <p:cNvPr id="13" name="Freeform 56"/>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grpFill/>
            <a:ln w="38100">
              <a:solidFill>
                <a:schemeClr val="tx1"/>
              </a:solidFill>
              <a:round/>
              <a:headEnd/>
              <a:tailEnd/>
            </a:ln>
          </p:spPr>
          <p:txBody>
            <a:bodyPr wrap="none" anchor="ctr"/>
            <a:lstStyle/>
            <a:p>
              <a:endParaRPr lang="en-US" dirty="0">
                <a:latin typeface="Arial" pitchFamily="34" charset="0"/>
              </a:endParaRPr>
            </a:p>
          </p:txBody>
        </p:sp>
        <p:sp>
          <p:nvSpPr>
            <p:cNvPr id="14" name="Freeform 57"/>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5" name="Freeform 58"/>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6" name="Freeform 59"/>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grpSp>
      <p:grpSp>
        <p:nvGrpSpPr>
          <p:cNvPr id="27" name="Group 50"/>
          <p:cNvGrpSpPr>
            <a:grpSpLocks/>
          </p:cNvGrpSpPr>
          <p:nvPr/>
        </p:nvGrpSpPr>
        <p:grpSpPr bwMode="auto">
          <a:xfrm>
            <a:off x="1132005" y="3623575"/>
            <a:ext cx="1447800" cy="1295400"/>
            <a:chOff x="3168" y="1824"/>
            <a:chExt cx="912" cy="816"/>
          </a:xfrm>
        </p:grpSpPr>
        <p:sp>
          <p:nvSpPr>
            <p:cNvPr id="28" name="Freeform 51"/>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29" name="Freeform 52"/>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30" name="Freeform 53"/>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31" name="Freeform 54"/>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00FFFF"/>
            </a:solidFill>
            <a:ln w="38100">
              <a:solidFill>
                <a:schemeClr val="tx1"/>
              </a:solidFill>
              <a:round/>
              <a:headEnd/>
              <a:tailEnd/>
            </a:ln>
          </p:spPr>
          <p:txBody>
            <a:bodyPr wrap="none" anchor="ctr"/>
            <a:lstStyle/>
            <a:p>
              <a:endParaRPr lang="en-US" dirty="0">
                <a:latin typeface="Arial" pitchFamily="34" charset="0"/>
              </a:endParaRPr>
            </a:p>
          </p:txBody>
        </p:sp>
        <p:sp>
          <p:nvSpPr>
            <p:cNvPr id="32" name="Freeform 55"/>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00FFFF"/>
            </a:solidFill>
            <a:ln w="38100">
              <a:solidFill>
                <a:schemeClr val="tx1"/>
              </a:solidFill>
              <a:round/>
              <a:headEnd/>
              <a:tailEnd/>
            </a:ln>
          </p:spPr>
          <p:txBody>
            <a:bodyPr wrap="none" anchor="ctr"/>
            <a:lstStyle/>
            <a:p>
              <a:endParaRPr lang="en-US" dirty="0">
                <a:latin typeface="Arial" pitchFamily="34" charset="0"/>
              </a:endParaRPr>
            </a:p>
          </p:txBody>
        </p:sp>
        <p:sp>
          <p:nvSpPr>
            <p:cNvPr id="33" name="Freeform 56"/>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00FFFF"/>
            </a:solidFill>
            <a:ln w="38100">
              <a:solidFill>
                <a:schemeClr val="tx1"/>
              </a:solidFill>
              <a:round/>
              <a:headEnd/>
              <a:tailEnd/>
            </a:ln>
          </p:spPr>
          <p:txBody>
            <a:bodyPr wrap="none" anchor="ctr"/>
            <a:lstStyle/>
            <a:p>
              <a:endParaRPr lang="en-US" dirty="0">
                <a:latin typeface="Arial" pitchFamily="34" charset="0"/>
              </a:endParaRPr>
            </a:p>
          </p:txBody>
        </p:sp>
        <p:sp>
          <p:nvSpPr>
            <p:cNvPr id="34" name="Freeform 57"/>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35" name="Freeform 58"/>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36" name="Freeform 59"/>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grpSp>
      <p:grpSp>
        <p:nvGrpSpPr>
          <p:cNvPr id="39" name="Group 50"/>
          <p:cNvGrpSpPr>
            <a:grpSpLocks/>
          </p:cNvGrpSpPr>
          <p:nvPr/>
        </p:nvGrpSpPr>
        <p:grpSpPr bwMode="auto">
          <a:xfrm>
            <a:off x="3791992" y="2248989"/>
            <a:ext cx="1447800" cy="1295400"/>
            <a:chOff x="3168" y="1824"/>
            <a:chExt cx="912" cy="816"/>
          </a:xfrm>
          <a:gradFill>
            <a:gsLst>
              <a:gs pos="10000">
                <a:srgbClr val="FF7C80"/>
              </a:gs>
              <a:gs pos="87000">
                <a:schemeClr val="tx1"/>
              </a:gs>
              <a:gs pos="100000">
                <a:schemeClr val="accent1">
                  <a:tint val="23500"/>
                  <a:satMod val="160000"/>
                </a:schemeClr>
              </a:gs>
            </a:gsLst>
            <a:lin ang="5400000" scaled="0"/>
          </a:gradFill>
        </p:grpSpPr>
        <p:sp>
          <p:nvSpPr>
            <p:cNvPr id="40" name="Freeform 51"/>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41" name="Freeform 52"/>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42" name="Freeform 53"/>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43" name="Freeform 54"/>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grpFill/>
            <a:ln w="38100">
              <a:solidFill>
                <a:schemeClr val="tx1"/>
              </a:solidFill>
              <a:round/>
              <a:headEnd/>
              <a:tailEnd/>
            </a:ln>
          </p:spPr>
          <p:txBody>
            <a:bodyPr wrap="none" anchor="ctr"/>
            <a:lstStyle/>
            <a:p>
              <a:endParaRPr lang="en-US" dirty="0">
                <a:latin typeface="Arial" pitchFamily="34" charset="0"/>
              </a:endParaRPr>
            </a:p>
          </p:txBody>
        </p:sp>
        <p:sp>
          <p:nvSpPr>
            <p:cNvPr id="44" name="Freeform 55"/>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grpFill/>
            <a:ln w="38100">
              <a:solidFill>
                <a:schemeClr val="tx1"/>
              </a:solidFill>
              <a:round/>
              <a:headEnd/>
              <a:tailEnd/>
            </a:ln>
          </p:spPr>
          <p:txBody>
            <a:bodyPr wrap="none" anchor="ctr"/>
            <a:lstStyle/>
            <a:p>
              <a:endParaRPr lang="en-US" dirty="0">
                <a:latin typeface="Arial" pitchFamily="34" charset="0"/>
              </a:endParaRPr>
            </a:p>
          </p:txBody>
        </p:sp>
        <p:sp>
          <p:nvSpPr>
            <p:cNvPr id="45" name="Freeform 56"/>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grpFill/>
            <a:ln w="38100">
              <a:solidFill>
                <a:schemeClr val="tx1"/>
              </a:solidFill>
              <a:round/>
              <a:headEnd/>
              <a:tailEnd/>
            </a:ln>
          </p:spPr>
          <p:txBody>
            <a:bodyPr wrap="none" anchor="ctr"/>
            <a:lstStyle/>
            <a:p>
              <a:endParaRPr lang="en-US" dirty="0">
                <a:latin typeface="Arial" pitchFamily="34" charset="0"/>
              </a:endParaRPr>
            </a:p>
          </p:txBody>
        </p:sp>
        <p:sp>
          <p:nvSpPr>
            <p:cNvPr id="46" name="Freeform 57"/>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47" name="Freeform 58"/>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48" name="Freeform 59"/>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grpSp>
      <p:sp>
        <p:nvSpPr>
          <p:cNvPr id="59" name="Rounded Rectangular Callout 58"/>
          <p:cNvSpPr/>
          <p:nvPr/>
        </p:nvSpPr>
        <p:spPr bwMode="auto">
          <a:xfrm>
            <a:off x="2351205" y="5157763"/>
            <a:ext cx="4054096" cy="1328023"/>
          </a:xfrm>
          <a:prstGeom prst="wedgeRoundRectCallout">
            <a:avLst>
              <a:gd name="adj1" fmla="val 58805"/>
              <a:gd name="adj2" fmla="val -49786"/>
              <a:gd name="adj3" fmla="val 16667"/>
            </a:avLst>
          </a:prstGeom>
          <a:solidFill>
            <a:schemeClr val="bg1">
              <a:lumMod val="95000"/>
            </a:schemeClr>
          </a:solid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600" b="0" i="0" u="none" strike="noStrike" cap="none" normalizeH="0" baseline="0" dirty="0" smtClean="0">
                <a:ln>
                  <a:noFill/>
                </a:ln>
                <a:solidFill>
                  <a:srgbClr val="0000FF"/>
                </a:solidFill>
                <a:effectLst/>
                <a:latin typeface="Arial" pitchFamily="34" charset="0"/>
                <a:cs typeface="Arial" pitchFamily="34" charset="0"/>
              </a:rPr>
              <a:t>You may not communicate!</a:t>
            </a:r>
          </a:p>
        </p:txBody>
      </p:sp>
      <p:sp>
        <p:nvSpPr>
          <p:cNvPr id="65" name="Rounded Rectangle 64"/>
          <p:cNvSpPr/>
          <p:nvPr/>
        </p:nvSpPr>
        <p:spPr bwMode="auto">
          <a:xfrm>
            <a:off x="6348099" y="1991100"/>
            <a:ext cx="1449057" cy="715089"/>
          </a:xfrm>
          <a:prstGeom prst="roundRect">
            <a:avLst/>
          </a:prstGeom>
          <a:solidFill>
            <a:schemeClr val="tx1"/>
          </a:solidFill>
          <a:ln w="38100" cap="flat" cmpd="sng" algn="ctr">
            <a:solidFill>
              <a:srgbClr val="0000FF"/>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600" b="0" i="0" u="none" strike="noStrike" cap="none" normalizeH="0" baseline="0" dirty="0" smtClean="0">
                <a:ln>
                  <a:noFill/>
                </a:ln>
                <a:solidFill>
                  <a:srgbClr val="FF0000"/>
                </a:solidFill>
                <a:effectLst/>
                <a:latin typeface="Arial" pitchFamily="34" charset="0"/>
                <a:cs typeface="Arial" pitchFamily="34" charset="0"/>
              </a:rPr>
              <a:t>12:00</a:t>
            </a:r>
          </a:p>
        </p:txBody>
      </p:sp>
      <p:sp>
        <p:nvSpPr>
          <p:cNvPr id="67" name="Freeform 66"/>
          <p:cNvSpPr/>
          <p:nvPr/>
        </p:nvSpPr>
        <p:spPr bwMode="auto">
          <a:xfrm>
            <a:off x="7568418" y="2743200"/>
            <a:ext cx="1069145" cy="416377"/>
          </a:xfrm>
          <a:custGeom>
            <a:avLst/>
            <a:gdLst>
              <a:gd name="connsiteX0" fmla="*/ 0 w 1069145"/>
              <a:gd name="connsiteY0" fmla="*/ 0 h 416377"/>
              <a:gd name="connsiteX1" fmla="*/ 534573 w 1069145"/>
              <a:gd name="connsiteY1" fmla="*/ 379828 h 416377"/>
              <a:gd name="connsiteX2" fmla="*/ 1069145 w 1069145"/>
              <a:gd name="connsiteY2" fmla="*/ 379828 h 416377"/>
            </a:gdLst>
            <a:ahLst/>
            <a:cxnLst>
              <a:cxn ang="0">
                <a:pos x="connsiteX0" y="connsiteY0"/>
              </a:cxn>
              <a:cxn ang="0">
                <a:pos x="connsiteX1" y="connsiteY1"/>
              </a:cxn>
              <a:cxn ang="0">
                <a:pos x="connsiteX2" y="connsiteY2"/>
              </a:cxn>
            </a:cxnLst>
            <a:rect l="l" t="t" r="r" b="b"/>
            <a:pathLst>
              <a:path w="1069145" h="416377">
                <a:moveTo>
                  <a:pt x="0" y="0"/>
                </a:moveTo>
                <a:cubicBezTo>
                  <a:pt x="178191" y="158261"/>
                  <a:pt x="356382" y="316523"/>
                  <a:pt x="534573" y="379828"/>
                </a:cubicBezTo>
                <a:cubicBezTo>
                  <a:pt x="712764" y="443133"/>
                  <a:pt x="890954" y="411480"/>
                  <a:pt x="1069145" y="379828"/>
                </a:cubicBezTo>
              </a:path>
            </a:pathLst>
          </a:custGeom>
          <a:noFill/>
          <a:ln w="38100" cap="flat" cmpd="sng" algn="ctr">
            <a:solidFill>
              <a:schemeClr val="bg1">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dirty="0" smtClean="0">
              <a:ln>
                <a:noFill/>
              </a:ln>
              <a:solidFill>
                <a:srgbClr val="0000FF"/>
              </a:solidFill>
              <a:effectLst/>
              <a:latin typeface="Arial" pitchFamily="34" charset="0"/>
            </a:endParaRPr>
          </a:p>
        </p:txBody>
      </p:sp>
      <p:sp>
        <p:nvSpPr>
          <p:cNvPr id="68" name="Chord 67"/>
          <p:cNvSpPr/>
          <p:nvPr/>
        </p:nvSpPr>
        <p:spPr bwMode="auto">
          <a:xfrm>
            <a:off x="8637563" y="2987543"/>
            <a:ext cx="175846" cy="175846"/>
          </a:xfrm>
          <a:prstGeom prst="chord">
            <a:avLst/>
          </a:prstGeom>
          <a:solidFill>
            <a:schemeClr val="bg1">
              <a:lumMod val="95000"/>
            </a:schemeClr>
          </a:solidFill>
          <a:ln w="38100" cap="flat" cmpd="sng" algn="ctr">
            <a:solidFill>
              <a:schemeClr val="bg1">
                <a:lumMod val="50000"/>
              </a:schemeClr>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600" b="0" i="0" u="none" strike="noStrike" cap="none" normalizeH="0" baseline="0" dirty="0" smtClean="0">
              <a:ln>
                <a:noFill/>
              </a:ln>
              <a:solidFill>
                <a:srgbClr val="0000FF"/>
              </a:solidFill>
              <a:effectLst/>
              <a:latin typeface="Arial" pitchFamily="34" charset="0"/>
              <a:cs typeface="Arial" pitchFamily="34" charset="0"/>
            </a:endParaRPr>
          </a:p>
        </p:txBody>
      </p:sp>
      <p:grpSp>
        <p:nvGrpSpPr>
          <p:cNvPr id="60" name="Group 60"/>
          <p:cNvGrpSpPr>
            <a:grpSpLocks/>
          </p:cNvGrpSpPr>
          <p:nvPr/>
        </p:nvGrpSpPr>
        <p:grpSpPr bwMode="auto">
          <a:xfrm flipH="1">
            <a:off x="6578399" y="4129063"/>
            <a:ext cx="1447800" cy="1295400"/>
            <a:chOff x="3168" y="1824"/>
            <a:chExt cx="912" cy="816"/>
          </a:xfrm>
        </p:grpSpPr>
        <p:sp>
          <p:nvSpPr>
            <p:cNvPr id="61" name="Freeform 61"/>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62" name="Freeform 62"/>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63" name="Freeform 63"/>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64" name="Freeform 64"/>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tx1"/>
              </a:solidFill>
              <a:round/>
              <a:headEnd/>
              <a:tailEnd/>
            </a:ln>
          </p:spPr>
          <p:txBody>
            <a:bodyPr wrap="none" anchor="ctr"/>
            <a:lstStyle/>
            <a:p>
              <a:endParaRPr lang="en-US" dirty="0">
                <a:latin typeface="Arial" pitchFamily="34" charset="0"/>
              </a:endParaRPr>
            </a:p>
          </p:txBody>
        </p:sp>
        <p:sp>
          <p:nvSpPr>
            <p:cNvPr id="66" name="Freeform 65"/>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tx1"/>
              </a:solidFill>
              <a:round/>
              <a:headEnd/>
              <a:tailEnd/>
            </a:ln>
          </p:spPr>
          <p:txBody>
            <a:bodyPr wrap="none" anchor="ctr"/>
            <a:lstStyle/>
            <a:p>
              <a:endParaRPr lang="en-US" dirty="0">
                <a:latin typeface="Arial" pitchFamily="34" charset="0"/>
              </a:endParaRPr>
            </a:p>
          </p:txBody>
        </p:sp>
        <p:sp>
          <p:nvSpPr>
            <p:cNvPr id="70" name="Freeform 66"/>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tx1"/>
              </a:solidFill>
              <a:round/>
              <a:headEnd/>
              <a:tailEnd/>
            </a:ln>
          </p:spPr>
          <p:txBody>
            <a:bodyPr wrap="none" anchor="ctr"/>
            <a:lstStyle/>
            <a:p>
              <a:endParaRPr lang="en-US" dirty="0">
                <a:latin typeface="Arial" pitchFamily="34" charset="0"/>
              </a:endParaRPr>
            </a:p>
          </p:txBody>
        </p:sp>
        <p:sp>
          <p:nvSpPr>
            <p:cNvPr id="71" name="Freeform 67"/>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72" name="Freeform 68"/>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73" name="Freeform 69"/>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grpSp>
    </p:spTree>
    <p:extLst>
      <p:ext uri="{BB962C8B-B14F-4D97-AF65-F5344CB8AC3E}">
        <p14:creationId xmlns:p14="http://schemas.microsoft.com/office/powerpoint/2010/main" val="2156190931"/>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22"/>
          <p:cNvSpPr txBox="1">
            <a:spLocks noChangeArrowheads="1"/>
          </p:cNvSpPr>
          <p:nvPr/>
        </p:nvSpPr>
        <p:spPr bwMode="auto">
          <a:xfrm>
            <a:off x="1111877" y="1827736"/>
            <a:ext cx="7340471" cy="646331"/>
          </a:xfrm>
          <a:prstGeom prst="rect">
            <a:avLst/>
          </a:prstGeom>
          <a:solidFill>
            <a:schemeClr val="bg1">
              <a:alpha val="89999"/>
            </a:schemeClr>
          </a:solidFill>
          <a:ln w="38100" algn="ctr">
            <a:solidFill>
              <a:srgbClr val="FF0000"/>
            </a:solidFill>
            <a:miter lim="800000"/>
            <a:headEnd/>
            <a:tailEnd/>
          </a:ln>
          <a:effectLst>
            <a:outerShdw blurRad="50800" dist="38100" dir="2700000" algn="tl" rotWithShape="0">
              <a:prstClr val="black">
                <a:alpha val="40000"/>
              </a:prstClr>
            </a:outerShdw>
          </a:effectLst>
        </p:spPr>
        <p:txBody>
          <a:bodyPr wrap="none">
            <a:spAutoFit/>
          </a:bodyPr>
          <a:lstStyle/>
          <a:p>
            <a:r>
              <a:rPr lang="en-US" sz="3600" dirty="0" smtClean="0">
                <a:latin typeface="Arial" pitchFamily="34" charset="0"/>
                <a:cs typeface="Arial" pitchFamily="34" charset="0"/>
              </a:rPr>
              <a:t>Given carrier and continuous maps</a:t>
            </a:r>
            <a:endParaRPr lang="en-US" sz="3600" dirty="0" smtClean="0">
              <a:solidFill>
                <a:schemeClr val="tx1"/>
              </a:solidFill>
              <a:latin typeface="cmmi10"/>
              <a:cs typeface="Arial" pitchFamily="34" charset="0"/>
            </a:endParaRPr>
          </a:p>
        </p:txBody>
      </p:sp>
      <p:sp>
        <p:nvSpPr>
          <p:cNvPr id="2" name="Title 1"/>
          <p:cNvSpPr>
            <a:spLocks noGrp="1"/>
          </p:cNvSpPr>
          <p:nvPr>
            <p:ph type="title"/>
          </p:nvPr>
        </p:nvSpPr>
        <p:spPr/>
        <p:txBody>
          <a:bodyPr/>
          <a:lstStyle/>
          <a:p>
            <a:r>
              <a:rPr lang="en-US" dirty="0" smtClean="0"/>
              <a:t>Continuous Map </a:t>
            </a:r>
            <a:r>
              <a:rPr lang="en-US" dirty="0"/>
              <a:t>Carried By Carrier Map</a:t>
            </a:r>
          </a:p>
        </p:txBody>
      </p:sp>
      <p:sp>
        <p:nvSpPr>
          <p:cNvPr id="3" name="Footer Placeholder 2"/>
          <p:cNvSpPr>
            <a:spLocks noGrp="1"/>
          </p:cNvSpPr>
          <p:nvPr>
            <p:ph type="ftr" sz="quarter" idx="11"/>
          </p:nvPr>
        </p:nvSpPr>
        <p:spPr/>
        <p:txBody>
          <a:bodyPr/>
          <a:lstStyle/>
          <a:p>
            <a:r>
              <a:rPr lang="en-US" smtClean="0"/>
              <a:t>Distributed Computing through Combinatorial Topology</a:t>
            </a:r>
            <a:endParaRPr lang="en-US"/>
          </a:p>
        </p:txBody>
      </p:sp>
      <p:sp>
        <p:nvSpPr>
          <p:cNvPr id="4" name="Slide Number Placeholder 3"/>
          <p:cNvSpPr>
            <a:spLocks noGrp="1"/>
          </p:cNvSpPr>
          <p:nvPr>
            <p:ph type="sldNum" sz="quarter" idx="12"/>
          </p:nvPr>
        </p:nvSpPr>
        <p:spPr/>
        <p:txBody>
          <a:bodyPr/>
          <a:lstStyle/>
          <a:p>
            <a:fld id="{E43608CE-920D-4F6F-98C9-0491388AB413}" type="slidenum">
              <a:rPr lang="en-US" smtClean="0"/>
              <a:pPr/>
              <a:t>80</a:t>
            </a:fld>
            <a:endParaRPr lang="en-US" dirty="0"/>
          </a:p>
        </p:txBody>
      </p:sp>
      <p:sp>
        <p:nvSpPr>
          <p:cNvPr id="5" name="Text Box 122"/>
          <p:cNvSpPr txBox="1">
            <a:spLocks noChangeArrowheads="1"/>
          </p:cNvSpPr>
          <p:nvPr/>
        </p:nvSpPr>
        <p:spPr bwMode="auto">
          <a:xfrm>
            <a:off x="2061527" y="2376616"/>
            <a:ext cx="2528256" cy="707886"/>
          </a:xfrm>
          <a:prstGeom prst="rect">
            <a:avLst/>
          </a:prstGeom>
          <a:solidFill>
            <a:schemeClr val="bg1">
              <a:alpha val="89999"/>
            </a:schemeClr>
          </a:solidFill>
          <a:ln w="38100" algn="ctr">
            <a:solidFill>
              <a:srgbClr val="0000FF"/>
            </a:solidFill>
            <a:miter lim="800000"/>
            <a:headEnd/>
            <a:tailEnd/>
          </a:ln>
          <a:effectLst>
            <a:outerShdw blurRad="50800" dist="38100" dir="2700000" algn="tl" rotWithShape="0">
              <a:prstClr val="black">
                <a:alpha val="40000"/>
              </a:prstClr>
            </a:outerShdw>
          </a:effectLst>
        </p:spPr>
        <p:txBody>
          <a:bodyPr wrap="none">
            <a:spAutoFit/>
          </a:bodyPr>
          <a:lstStyle/>
          <a:p>
            <a:r>
              <a:rPr lang="en-US" sz="4000" dirty="0" smtClean="0">
                <a:solidFill>
                  <a:schemeClr val="tx1"/>
                </a:solidFill>
                <a:latin typeface="cmmi10"/>
                <a:cs typeface="Arial" pitchFamily="34" charset="0"/>
              </a:rPr>
              <a:t>©</a:t>
            </a:r>
            <a:r>
              <a:rPr lang="en-US" sz="4000" dirty="0" smtClean="0">
                <a:solidFill>
                  <a:schemeClr val="tx1"/>
                </a:solidFill>
                <a:latin typeface="Arial" pitchFamily="34" charset="0"/>
                <a:cs typeface="Arial" pitchFamily="34" charset="0"/>
              </a:rPr>
              <a:t>: </a:t>
            </a:r>
            <a:r>
              <a:rPr lang="en-US" sz="4000" dirty="0" smtClean="0">
                <a:solidFill>
                  <a:schemeClr val="tx1"/>
                </a:solidFill>
                <a:latin typeface="cmsy10"/>
                <a:cs typeface="Arial" pitchFamily="34" charset="0"/>
              </a:rPr>
              <a:t>A</a:t>
            </a:r>
            <a:r>
              <a:rPr lang="en-US" sz="4000" dirty="0" smtClean="0">
                <a:solidFill>
                  <a:schemeClr val="tx1"/>
                </a:solidFill>
                <a:latin typeface="Arial" pitchFamily="34" charset="0"/>
                <a:cs typeface="Arial" pitchFamily="34" charset="0"/>
              </a:rPr>
              <a:t> </a:t>
            </a:r>
            <a:r>
              <a:rPr lang="en-US" sz="4000" dirty="0" smtClean="0">
                <a:solidFill>
                  <a:schemeClr val="tx1"/>
                </a:solidFill>
                <a:latin typeface="cmsy10"/>
                <a:cs typeface="Arial" pitchFamily="34" charset="0"/>
              </a:rPr>
              <a:t>!</a:t>
            </a:r>
            <a:r>
              <a:rPr lang="en-US" sz="4000" dirty="0" smtClean="0">
                <a:solidFill>
                  <a:schemeClr val="tx1"/>
                </a:solidFill>
                <a:latin typeface="Arial" pitchFamily="34" charset="0"/>
                <a:cs typeface="Arial" pitchFamily="34" charset="0"/>
              </a:rPr>
              <a:t> 2</a:t>
            </a:r>
            <a:r>
              <a:rPr lang="en-US" sz="4000" baseline="30000" dirty="0" smtClean="0">
                <a:solidFill>
                  <a:schemeClr val="tx1"/>
                </a:solidFill>
                <a:latin typeface="cmsy10"/>
                <a:cs typeface="Arial" pitchFamily="34" charset="0"/>
              </a:rPr>
              <a:t>B</a:t>
            </a:r>
          </a:p>
        </p:txBody>
      </p:sp>
      <p:sp>
        <p:nvSpPr>
          <p:cNvPr id="7" name="Text Box 122"/>
          <p:cNvSpPr txBox="1">
            <a:spLocks noChangeArrowheads="1"/>
          </p:cNvSpPr>
          <p:nvPr/>
        </p:nvSpPr>
        <p:spPr bwMode="auto">
          <a:xfrm>
            <a:off x="2061527" y="3131230"/>
            <a:ext cx="2688557" cy="707886"/>
          </a:xfrm>
          <a:prstGeom prst="rect">
            <a:avLst/>
          </a:prstGeom>
          <a:solidFill>
            <a:schemeClr val="bg1">
              <a:alpha val="89999"/>
            </a:schemeClr>
          </a:solidFill>
          <a:ln w="38100" algn="ctr">
            <a:solidFill>
              <a:srgbClr val="0000FF"/>
            </a:solidFill>
            <a:miter lim="800000"/>
            <a:headEnd/>
            <a:tailEnd/>
          </a:ln>
          <a:effectLst>
            <a:outerShdw blurRad="50800" dist="38100" dir="2700000" algn="tl" rotWithShape="0">
              <a:prstClr val="black">
                <a:alpha val="40000"/>
              </a:prstClr>
            </a:outerShdw>
          </a:effectLst>
        </p:spPr>
        <p:txBody>
          <a:bodyPr wrap="none">
            <a:spAutoFit/>
          </a:bodyPr>
          <a:lstStyle/>
          <a:p>
            <a:r>
              <a:rPr lang="en-US" sz="4000" dirty="0" smtClean="0">
                <a:solidFill>
                  <a:schemeClr val="tx1"/>
                </a:solidFill>
                <a:latin typeface="Arial" panose="020B0604020202020204" pitchFamily="34" charset="0"/>
                <a:cs typeface="Arial" panose="020B0604020202020204" pitchFamily="34" charset="0"/>
                <a:sym typeface="Symbol"/>
              </a:rPr>
              <a:t>f</a:t>
            </a:r>
            <a:r>
              <a:rPr lang="en-US" sz="4000" dirty="0" smtClean="0">
                <a:solidFill>
                  <a:schemeClr val="tx1"/>
                </a:solidFill>
                <a:latin typeface="Arial" pitchFamily="34" charset="0"/>
                <a:cs typeface="Arial" pitchFamily="34" charset="0"/>
              </a:rPr>
              <a:t>: |</a:t>
            </a:r>
            <a:r>
              <a:rPr lang="en-US" sz="4000" dirty="0" smtClean="0">
                <a:solidFill>
                  <a:schemeClr val="tx1"/>
                </a:solidFill>
                <a:latin typeface="cmsy10"/>
                <a:cs typeface="Arial" pitchFamily="34" charset="0"/>
              </a:rPr>
              <a:t>A</a:t>
            </a:r>
            <a:r>
              <a:rPr lang="en-US" sz="4000" dirty="0" smtClean="0">
                <a:solidFill>
                  <a:schemeClr val="tx1"/>
                </a:solidFill>
                <a:latin typeface="Arial" pitchFamily="34" charset="0"/>
                <a:cs typeface="Arial" pitchFamily="34" charset="0"/>
              </a:rPr>
              <a:t>| </a:t>
            </a:r>
            <a:r>
              <a:rPr lang="en-US" sz="4000" dirty="0" smtClean="0">
                <a:solidFill>
                  <a:schemeClr val="tx1"/>
                </a:solidFill>
                <a:latin typeface="cmsy10"/>
                <a:cs typeface="Arial" pitchFamily="34" charset="0"/>
              </a:rPr>
              <a:t>!</a:t>
            </a:r>
            <a:r>
              <a:rPr lang="en-US" sz="4000" dirty="0" smtClean="0">
                <a:solidFill>
                  <a:schemeClr val="tx1"/>
                </a:solidFill>
                <a:latin typeface="Arial" pitchFamily="34" charset="0"/>
                <a:cs typeface="Arial" pitchFamily="34" charset="0"/>
              </a:rPr>
              <a:t> |</a:t>
            </a:r>
            <a:r>
              <a:rPr lang="en-US" sz="4000" dirty="0" smtClean="0">
                <a:solidFill>
                  <a:schemeClr val="tx1"/>
                </a:solidFill>
                <a:latin typeface="cmsy10"/>
                <a:cs typeface="Arial" pitchFamily="34" charset="0"/>
              </a:rPr>
              <a:t>B</a:t>
            </a:r>
            <a:r>
              <a:rPr lang="en-US" sz="4000" dirty="0" smtClean="0">
                <a:solidFill>
                  <a:schemeClr val="tx1"/>
                </a:solidFill>
                <a:latin typeface="Arial" pitchFamily="34" charset="0"/>
                <a:cs typeface="Arial" pitchFamily="34" charset="0"/>
              </a:rPr>
              <a:t>|</a:t>
            </a:r>
            <a:endParaRPr lang="en-US" sz="4000" dirty="0" smtClean="0">
              <a:solidFill>
                <a:schemeClr val="tx1"/>
              </a:solidFill>
              <a:latin typeface="cmsy10"/>
              <a:cs typeface="Arial" pitchFamily="34" charset="0"/>
            </a:endParaRPr>
          </a:p>
        </p:txBody>
      </p:sp>
      <p:sp>
        <p:nvSpPr>
          <p:cNvPr id="8" name="Text Box 122"/>
          <p:cNvSpPr txBox="1">
            <a:spLocks noChangeArrowheads="1"/>
          </p:cNvSpPr>
          <p:nvPr/>
        </p:nvSpPr>
        <p:spPr bwMode="auto">
          <a:xfrm>
            <a:off x="1382782" y="3950826"/>
            <a:ext cx="3724096" cy="646331"/>
          </a:xfrm>
          <a:prstGeom prst="rect">
            <a:avLst/>
          </a:prstGeom>
          <a:solidFill>
            <a:schemeClr val="bg1">
              <a:alpha val="89999"/>
            </a:schemeClr>
          </a:solidFill>
          <a:ln w="38100" algn="ctr">
            <a:solidFill>
              <a:srgbClr val="FF0000"/>
            </a:solidFill>
            <a:miter lim="800000"/>
            <a:headEnd/>
            <a:tailEnd/>
          </a:ln>
          <a:effectLst>
            <a:outerShdw blurRad="50800" dist="38100" dir="2700000" algn="tl" rotWithShape="0">
              <a:prstClr val="black">
                <a:alpha val="40000"/>
              </a:prstClr>
            </a:outerShdw>
          </a:effectLst>
        </p:spPr>
        <p:txBody>
          <a:bodyPr wrap="none">
            <a:spAutoFit/>
          </a:bodyPr>
          <a:lstStyle/>
          <a:p>
            <a:r>
              <a:rPr lang="en-US" sz="3600" dirty="0">
                <a:solidFill>
                  <a:schemeClr val="tx1"/>
                </a:solidFill>
                <a:latin typeface="Arial" panose="020B0604020202020204" pitchFamily="34" charset="0"/>
                <a:cs typeface="Arial" panose="020B0604020202020204" pitchFamily="34" charset="0"/>
                <a:sym typeface="Symbol"/>
              </a:rPr>
              <a:t>f</a:t>
            </a:r>
            <a:r>
              <a:rPr lang="en-US" sz="3600" dirty="0" smtClean="0">
                <a:latin typeface="Arial" pitchFamily="34" charset="0"/>
                <a:cs typeface="Arial" pitchFamily="34" charset="0"/>
              </a:rPr>
              <a:t> is </a:t>
            </a:r>
            <a:r>
              <a:rPr lang="en-US" sz="3600" i="1" dirty="0" smtClean="0">
                <a:solidFill>
                  <a:schemeClr val="tx1"/>
                </a:solidFill>
                <a:latin typeface="Arial" pitchFamily="34" charset="0"/>
                <a:cs typeface="Arial" pitchFamily="34" charset="0"/>
              </a:rPr>
              <a:t>carried by</a:t>
            </a:r>
            <a:r>
              <a:rPr lang="en-US" sz="3600" dirty="0" smtClean="0">
                <a:latin typeface="Arial" pitchFamily="34" charset="0"/>
                <a:cs typeface="Arial" pitchFamily="34" charset="0"/>
              </a:rPr>
              <a:t> </a:t>
            </a:r>
            <a:r>
              <a:rPr lang="en-US" sz="3600" dirty="0" smtClean="0">
                <a:solidFill>
                  <a:schemeClr val="tx1"/>
                </a:solidFill>
                <a:latin typeface="cmmi10"/>
                <a:cs typeface="Arial" pitchFamily="34" charset="0"/>
              </a:rPr>
              <a:t>©</a:t>
            </a:r>
            <a:r>
              <a:rPr lang="en-US" sz="3600" dirty="0" smtClean="0">
                <a:latin typeface="Arial" pitchFamily="34" charset="0"/>
                <a:cs typeface="Arial" pitchFamily="34" charset="0"/>
              </a:rPr>
              <a:t> if</a:t>
            </a:r>
            <a:endParaRPr lang="en-US" sz="3600" dirty="0" smtClean="0">
              <a:solidFill>
                <a:schemeClr val="tx1"/>
              </a:solidFill>
              <a:latin typeface="cmmi10"/>
              <a:cs typeface="Arial" pitchFamily="34" charset="0"/>
            </a:endParaRPr>
          </a:p>
        </p:txBody>
      </p:sp>
    </p:spTree>
    <p:extLst>
      <p:ext uri="{BB962C8B-B14F-4D97-AF65-F5344CB8AC3E}">
        <p14:creationId xmlns:p14="http://schemas.microsoft.com/office/powerpoint/2010/main" val="209401066"/>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22"/>
          <p:cNvSpPr txBox="1">
            <a:spLocks noChangeArrowheads="1"/>
          </p:cNvSpPr>
          <p:nvPr/>
        </p:nvSpPr>
        <p:spPr bwMode="auto">
          <a:xfrm>
            <a:off x="1111877" y="1827736"/>
            <a:ext cx="7340471" cy="646331"/>
          </a:xfrm>
          <a:prstGeom prst="rect">
            <a:avLst/>
          </a:prstGeom>
          <a:solidFill>
            <a:schemeClr val="bg1">
              <a:alpha val="89999"/>
            </a:schemeClr>
          </a:solidFill>
          <a:ln w="38100" algn="ctr">
            <a:solidFill>
              <a:srgbClr val="FF0000"/>
            </a:solidFill>
            <a:miter lim="800000"/>
            <a:headEnd/>
            <a:tailEnd/>
          </a:ln>
          <a:effectLst>
            <a:outerShdw blurRad="50800" dist="38100" dir="2700000" algn="tl" rotWithShape="0">
              <a:prstClr val="black">
                <a:alpha val="40000"/>
              </a:prstClr>
            </a:outerShdw>
          </a:effectLst>
        </p:spPr>
        <p:txBody>
          <a:bodyPr wrap="none">
            <a:spAutoFit/>
          </a:bodyPr>
          <a:lstStyle/>
          <a:p>
            <a:r>
              <a:rPr lang="en-US" sz="3600" dirty="0" smtClean="0">
                <a:latin typeface="Arial" pitchFamily="34" charset="0"/>
                <a:cs typeface="Arial" pitchFamily="34" charset="0"/>
              </a:rPr>
              <a:t>Given carrier and continuous maps</a:t>
            </a:r>
            <a:endParaRPr lang="en-US" sz="3600" dirty="0" smtClean="0">
              <a:solidFill>
                <a:schemeClr val="tx1"/>
              </a:solidFill>
              <a:latin typeface="cmmi10"/>
              <a:cs typeface="Arial" pitchFamily="34" charset="0"/>
            </a:endParaRPr>
          </a:p>
        </p:txBody>
      </p:sp>
      <p:sp>
        <p:nvSpPr>
          <p:cNvPr id="2" name="Title 1"/>
          <p:cNvSpPr>
            <a:spLocks noGrp="1"/>
          </p:cNvSpPr>
          <p:nvPr>
            <p:ph type="title"/>
          </p:nvPr>
        </p:nvSpPr>
        <p:spPr/>
        <p:txBody>
          <a:bodyPr/>
          <a:lstStyle/>
          <a:p>
            <a:r>
              <a:rPr lang="en-US" dirty="0" smtClean="0"/>
              <a:t>Continuous Map </a:t>
            </a:r>
            <a:r>
              <a:rPr lang="en-US" dirty="0"/>
              <a:t>Carried By Carrier Map</a:t>
            </a:r>
          </a:p>
        </p:txBody>
      </p:sp>
      <p:sp>
        <p:nvSpPr>
          <p:cNvPr id="3" name="Footer Placeholder 2"/>
          <p:cNvSpPr>
            <a:spLocks noGrp="1"/>
          </p:cNvSpPr>
          <p:nvPr>
            <p:ph type="ftr" sz="quarter" idx="11"/>
          </p:nvPr>
        </p:nvSpPr>
        <p:spPr/>
        <p:txBody>
          <a:bodyPr/>
          <a:lstStyle/>
          <a:p>
            <a:r>
              <a:rPr lang="en-US" smtClean="0"/>
              <a:t>Distributed Computing through Combinatorial Topology</a:t>
            </a:r>
            <a:endParaRPr lang="en-US"/>
          </a:p>
        </p:txBody>
      </p:sp>
      <p:sp>
        <p:nvSpPr>
          <p:cNvPr id="4" name="Slide Number Placeholder 3"/>
          <p:cNvSpPr>
            <a:spLocks noGrp="1"/>
          </p:cNvSpPr>
          <p:nvPr>
            <p:ph type="sldNum" sz="quarter" idx="12"/>
          </p:nvPr>
        </p:nvSpPr>
        <p:spPr/>
        <p:txBody>
          <a:bodyPr/>
          <a:lstStyle/>
          <a:p>
            <a:fld id="{E43608CE-920D-4F6F-98C9-0491388AB413}" type="slidenum">
              <a:rPr lang="en-US" smtClean="0"/>
              <a:pPr/>
              <a:t>81</a:t>
            </a:fld>
            <a:endParaRPr lang="en-US" dirty="0"/>
          </a:p>
        </p:txBody>
      </p:sp>
      <p:sp>
        <p:nvSpPr>
          <p:cNvPr id="5" name="Text Box 122"/>
          <p:cNvSpPr txBox="1">
            <a:spLocks noChangeArrowheads="1"/>
          </p:cNvSpPr>
          <p:nvPr/>
        </p:nvSpPr>
        <p:spPr bwMode="auto">
          <a:xfrm>
            <a:off x="2061527" y="2376616"/>
            <a:ext cx="2528256" cy="707886"/>
          </a:xfrm>
          <a:prstGeom prst="rect">
            <a:avLst/>
          </a:prstGeom>
          <a:solidFill>
            <a:schemeClr val="bg1">
              <a:alpha val="89999"/>
            </a:schemeClr>
          </a:solidFill>
          <a:ln w="38100" algn="ctr">
            <a:solidFill>
              <a:srgbClr val="0000FF"/>
            </a:solidFill>
            <a:miter lim="800000"/>
            <a:headEnd/>
            <a:tailEnd/>
          </a:ln>
          <a:effectLst>
            <a:outerShdw blurRad="50800" dist="38100" dir="2700000" algn="tl" rotWithShape="0">
              <a:prstClr val="black">
                <a:alpha val="40000"/>
              </a:prstClr>
            </a:outerShdw>
          </a:effectLst>
        </p:spPr>
        <p:txBody>
          <a:bodyPr wrap="none">
            <a:spAutoFit/>
          </a:bodyPr>
          <a:lstStyle/>
          <a:p>
            <a:r>
              <a:rPr lang="en-US" sz="4000" dirty="0" smtClean="0">
                <a:solidFill>
                  <a:schemeClr val="tx1"/>
                </a:solidFill>
                <a:latin typeface="cmmi10"/>
                <a:cs typeface="Arial" pitchFamily="34" charset="0"/>
              </a:rPr>
              <a:t>©</a:t>
            </a:r>
            <a:r>
              <a:rPr lang="en-US" sz="4000" dirty="0" smtClean="0">
                <a:solidFill>
                  <a:schemeClr val="tx1"/>
                </a:solidFill>
                <a:latin typeface="Arial" pitchFamily="34" charset="0"/>
                <a:cs typeface="Arial" pitchFamily="34" charset="0"/>
              </a:rPr>
              <a:t>: </a:t>
            </a:r>
            <a:r>
              <a:rPr lang="en-US" sz="4000" dirty="0" smtClean="0">
                <a:solidFill>
                  <a:schemeClr val="tx1"/>
                </a:solidFill>
                <a:latin typeface="cmsy10"/>
                <a:cs typeface="Arial" pitchFamily="34" charset="0"/>
              </a:rPr>
              <a:t>A</a:t>
            </a:r>
            <a:r>
              <a:rPr lang="en-US" sz="4000" dirty="0" smtClean="0">
                <a:solidFill>
                  <a:schemeClr val="tx1"/>
                </a:solidFill>
                <a:latin typeface="Arial" pitchFamily="34" charset="0"/>
                <a:cs typeface="Arial" pitchFamily="34" charset="0"/>
              </a:rPr>
              <a:t> </a:t>
            </a:r>
            <a:r>
              <a:rPr lang="en-US" sz="4000" dirty="0" smtClean="0">
                <a:solidFill>
                  <a:schemeClr val="tx1"/>
                </a:solidFill>
                <a:latin typeface="cmsy10"/>
                <a:cs typeface="Arial" pitchFamily="34" charset="0"/>
              </a:rPr>
              <a:t>!</a:t>
            </a:r>
            <a:r>
              <a:rPr lang="en-US" sz="4000" dirty="0" smtClean="0">
                <a:solidFill>
                  <a:schemeClr val="tx1"/>
                </a:solidFill>
                <a:latin typeface="Arial" pitchFamily="34" charset="0"/>
                <a:cs typeface="Arial" pitchFamily="34" charset="0"/>
              </a:rPr>
              <a:t> 2</a:t>
            </a:r>
            <a:r>
              <a:rPr lang="en-US" sz="4000" baseline="30000" dirty="0" smtClean="0">
                <a:solidFill>
                  <a:schemeClr val="tx1"/>
                </a:solidFill>
                <a:latin typeface="cmsy10"/>
                <a:cs typeface="Arial" pitchFamily="34" charset="0"/>
              </a:rPr>
              <a:t>B</a:t>
            </a:r>
          </a:p>
        </p:txBody>
      </p:sp>
      <p:sp>
        <p:nvSpPr>
          <p:cNvPr id="7" name="Text Box 122"/>
          <p:cNvSpPr txBox="1">
            <a:spLocks noChangeArrowheads="1"/>
          </p:cNvSpPr>
          <p:nvPr/>
        </p:nvSpPr>
        <p:spPr bwMode="auto">
          <a:xfrm>
            <a:off x="2061527" y="3131230"/>
            <a:ext cx="2688557" cy="707886"/>
          </a:xfrm>
          <a:prstGeom prst="rect">
            <a:avLst/>
          </a:prstGeom>
          <a:solidFill>
            <a:schemeClr val="bg1">
              <a:alpha val="89999"/>
            </a:schemeClr>
          </a:solidFill>
          <a:ln w="38100" algn="ctr">
            <a:solidFill>
              <a:srgbClr val="0000FF"/>
            </a:solidFill>
            <a:miter lim="800000"/>
            <a:headEnd/>
            <a:tailEnd/>
          </a:ln>
          <a:effectLst>
            <a:outerShdw blurRad="50800" dist="38100" dir="2700000" algn="tl" rotWithShape="0">
              <a:prstClr val="black">
                <a:alpha val="40000"/>
              </a:prstClr>
            </a:outerShdw>
          </a:effectLst>
        </p:spPr>
        <p:txBody>
          <a:bodyPr wrap="none">
            <a:spAutoFit/>
          </a:bodyPr>
          <a:lstStyle/>
          <a:p>
            <a:r>
              <a:rPr lang="en-US" sz="4000" dirty="0" smtClean="0">
                <a:solidFill>
                  <a:schemeClr val="tx1"/>
                </a:solidFill>
                <a:latin typeface="Arial" panose="020B0604020202020204" pitchFamily="34" charset="0"/>
                <a:cs typeface="Arial" panose="020B0604020202020204" pitchFamily="34" charset="0"/>
                <a:sym typeface="Symbol"/>
              </a:rPr>
              <a:t>f</a:t>
            </a:r>
            <a:r>
              <a:rPr lang="en-US" sz="4000" dirty="0" smtClean="0">
                <a:solidFill>
                  <a:schemeClr val="tx1"/>
                </a:solidFill>
                <a:latin typeface="Arial" pitchFamily="34" charset="0"/>
                <a:cs typeface="Arial" pitchFamily="34" charset="0"/>
              </a:rPr>
              <a:t>: |</a:t>
            </a:r>
            <a:r>
              <a:rPr lang="en-US" sz="4000" dirty="0" smtClean="0">
                <a:solidFill>
                  <a:schemeClr val="tx1"/>
                </a:solidFill>
                <a:latin typeface="cmsy10"/>
                <a:cs typeface="Arial" pitchFamily="34" charset="0"/>
              </a:rPr>
              <a:t>A</a:t>
            </a:r>
            <a:r>
              <a:rPr lang="en-US" sz="4000" dirty="0" smtClean="0">
                <a:solidFill>
                  <a:schemeClr val="tx1"/>
                </a:solidFill>
                <a:latin typeface="Arial" pitchFamily="34" charset="0"/>
                <a:cs typeface="Arial" pitchFamily="34" charset="0"/>
              </a:rPr>
              <a:t>| </a:t>
            </a:r>
            <a:r>
              <a:rPr lang="en-US" sz="4000" dirty="0" smtClean="0">
                <a:solidFill>
                  <a:schemeClr val="tx1"/>
                </a:solidFill>
                <a:latin typeface="cmsy10"/>
                <a:cs typeface="Arial" pitchFamily="34" charset="0"/>
              </a:rPr>
              <a:t>!</a:t>
            </a:r>
            <a:r>
              <a:rPr lang="en-US" sz="4000" dirty="0" smtClean="0">
                <a:solidFill>
                  <a:schemeClr val="tx1"/>
                </a:solidFill>
                <a:latin typeface="Arial" pitchFamily="34" charset="0"/>
                <a:cs typeface="Arial" pitchFamily="34" charset="0"/>
              </a:rPr>
              <a:t> |</a:t>
            </a:r>
            <a:r>
              <a:rPr lang="en-US" sz="4000" dirty="0" smtClean="0">
                <a:solidFill>
                  <a:schemeClr val="tx1"/>
                </a:solidFill>
                <a:latin typeface="cmsy10"/>
                <a:cs typeface="Arial" pitchFamily="34" charset="0"/>
              </a:rPr>
              <a:t>B</a:t>
            </a:r>
            <a:r>
              <a:rPr lang="en-US" sz="4000" dirty="0" smtClean="0">
                <a:solidFill>
                  <a:schemeClr val="tx1"/>
                </a:solidFill>
                <a:latin typeface="Arial" pitchFamily="34" charset="0"/>
                <a:cs typeface="Arial" pitchFamily="34" charset="0"/>
              </a:rPr>
              <a:t>|</a:t>
            </a:r>
            <a:endParaRPr lang="en-US" sz="4000" dirty="0" smtClean="0">
              <a:solidFill>
                <a:schemeClr val="tx1"/>
              </a:solidFill>
              <a:latin typeface="cmsy10"/>
              <a:cs typeface="Arial" pitchFamily="34" charset="0"/>
            </a:endParaRPr>
          </a:p>
        </p:txBody>
      </p:sp>
      <p:sp>
        <p:nvSpPr>
          <p:cNvPr id="8" name="Text Box 122"/>
          <p:cNvSpPr txBox="1">
            <a:spLocks noChangeArrowheads="1"/>
          </p:cNvSpPr>
          <p:nvPr/>
        </p:nvSpPr>
        <p:spPr bwMode="auto">
          <a:xfrm>
            <a:off x="1382782" y="3950826"/>
            <a:ext cx="3724096" cy="646331"/>
          </a:xfrm>
          <a:prstGeom prst="rect">
            <a:avLst/>
          </a:prstGeom>
          <a:solidFill>
            <a:schemeClr val="bg1">
              <a:alpha val="89999"/>
            </a:schemeClr>
          </a:solidFill>
          <a:ln w="38100" algn="ctr">
            <a:solidFill>
              <a:srgbClr val="FF0000"/>
            </a:solidFill>
            <a:miter lim="800000"/>
            <a:headEnd/>
            <a:tailEnd/>
          </a:ln>
          <a:effectLst>
            <a:outerShdw blurRad="50800" dist="38100" dir="2700000" algn="tl" rotWithShape="0">
              <a:prstClr val="black">
                <a:alpha val="40000"/>
              </a:prstClr>
            </a:outerShdw>
          </a:effectLst>
        </p:spPr>
        <p:txBody>
          <a:bodyPr wrap="none">
            <a:spAutoFit/>
          </a:bodyPr>
          <a:lstStyle/>
          <a:p>
            <a:r>
              <a:rPr lang="en-US" sz="3600" dirty="0">
                <a:solidFill>
                  <a:schemeClr val="tx1"/>
                </a:solidFill>
                <a:latin typeface="Arial" panose="020B0604020202020204" pitchFamily="34" charset="0"/>
                <a:cs typeface="Arial" panose="020B0604020202020204" pitchFamily="34" charset="0"/>
                <a:sym typeface="Symbol"/>
              </a:rPr>
              <a:t>f</a:t>
            </a:r>
            <a:r>
              <a:rPr lang="en-US" sz="3600" dirty="0" smtClean="0">
                <a:latin typeface="Arial" pitchFamily="34" charset="0"/>
                <a:cs typeface="Arial" pitchFamily="34" charset="0"/>
              </a:rPr>
              <a:t> is </a:t>
            </a:r>
            <a:r>
              <a:rPr lang="en-US" sz="3600" i="1" dirty="0" smtClean="0">
                <a:solidFill>
                  <a:schemeClr val="tx1"/>
                </a:solidFill>
                <a:latin typeface="Arial" pitchFamily="34" charset="0"/>
                <a:cs typeface="Arial" pitchFamily="34" charset="0"/>
              </a:rPr>
              <a:t>carried by</a:t>
            </a:r>
            <a:r>
              <a:rPr lang="en-US" sz="3600" dirty="0" smtClean="0">
                <a:latin typeface="Arial" pitchFamily="34" charset="0"/>
                <a:cs typeface="Arial" pitchFamily="34" charset="0"/>
              </a:rPr>
              <a:t> </a:t>
            </a:r>
            <a:r>
              <a:rPr lang="en-US" sz="3600" dirty="0" smtClean="0">
                <a:solidFill>
                  <a:schemeClr val="tx1"/>
                </a:solidFill>
                <a:latin typeface="cmmi10"/>
                <a:cs typeface="Arial" pitchFamily="34" charset="0"/>
              </a:rPr>
              <a:t>©</a:t>
            </a:r>
            <a:r>
              <a:rPr lang="en-US" sz="3600" dirty="0" smtClean="0">
                <a:latin typeface="Arial" pitchFamily="34" charset="0"/>
                <a:cs typeface="Arial" pitchFamily="34" charset="0"/>
              </a:rPr>
              <a:t> if</a:t>
            </a:r>
            <a:endParaRPr lang="en-US" sz="3600" dirty="0" smtClean="0">
              <a:solidFill>
                <a:schemeClr val="tx1"/>
              </a:solidFill>
              <a:latin typeface="cmmi10"/>
              <a:cs typeface="Arial" pitchFamily="34" charset="0"/>
            </a:endParaRPr>
          </a:p>
        </p:txBody>
      </p:sp>
      <p:sp>
        <p:nvSpPr>
          <p:cNvPr id="9" name="Text Box 122"/>
          <p:cNvSpPr txBox="1">
            <a:spLocks noChangeArrowheads="1"/>
          </p:cNvSpPr>
          <p:nvPr/>
        </p:nvSpPr>
        <p:spPr bwMode="auto">
          <a:xfrm>
            <a:off x="1919833" y="4526408"/>
            <a:ext cx="5904180" cy="707886"/>
          </a:xfrm>
          <a:prstGeom prst="rect">
            <a:avLst/>
          </a:prstGeom>
          <a:solidFill>
            <a:schemeClr val="bg1">
              <a:alpha val="89999"/>
            </a:schemeClr>
          </a:solidFill>
          <a:ln w="38100" algn="ctr">
            <a:solidFill>
              <a:schemeClr val="tx1"/>
            </a:solidFill>
            <a:miter lim="800000"/>
            <a:headEnd/>
            <a:tailEnd/>
          </a:ln>
          <a:effectLst>
            <a:outerShdw blurRad="50800" dist="38100" dir="2700000" algn="tl" rotWithShape="0">
              <a:prstClr val="black">
                <a:alpha val="40000"/>
              </a:prstClr>
            </a:outerShdw>
          </a:effectLst>
        </p:spPr>
        <p:txBody>
          <a:bodyPr wrap="none">
            <a:spAutoFit/>
          </a:bodyPr>
          <a:lstStyle/>
          <a:p>
            <a:r>
              <a:rPr lang="en-US" sz="4000" dirty="0" smtClean="0">
                <a:latin typeface="Arial" pitchFamily="34" charset="0"/>
                <a:cs typeface="Arial" pitchFamily="34" charset="0"/>
              </a:rPr>
              <a:t>for all </a:t>
            </a:r>
            <a:r>
              <a:rPr lang="en-US" sz="4000" dirty="0" smtClean="0">
                <a:solidFill>
                  <a:schemeClr val="tx1"/>
                </a:solidFill>
                <a:latin typeface="cmmi10"/>
                <a:cs typeface="Arial" pitchFamily="34" charset="0"/>
              </a:rPr>
              <a:t>¾</a:t>
            </a:r>
            <a:r>
              <a:rPr lang="en-US" sz="4000" dirty="0" smtClean="0">
                <a:solidFill>
                  <a:schemeClr val="tx1"/>
                </a:solidFill>
                <a:latin typeface="Arial" pitchFamily="34" charset="0"/>
                <a:cs typeface="Arial" pitchFamily="34" charset="0"/>
              </a:rPr>
              <a:t> </a:t>
            </a:r>
            <a:r>
              <a:rPr lang="en-US" sz="4000" dirty="0" smtClean="0">
                <a:solidFill>
                  <a:schemeClr val="tx1"/>
                </a:solidFill>
                <a:latin typeface="cmsy10"/>
                <a:cs typeface="Arial" pitchFamily="34" charset="0"/>
              </a:rPr>
              <a:t>2</a:t>
            </a:r>
            <a:r>
              <a:rPr lang="en-US" sz="4000" dirty="0" smtClean="0">
                <a:solidFill>
                  <a:schemeClr val="tx1"/>
                </a:solidFill>
                <a:latin typeface="Arial" pitchFamily="34" charset="0"/>
                <a:cs typeface="Arial" pitchFamily="34" charset="0"/>
              </a:rPr>
              <a:t> </a:t>
            </a:r>
            <a:r>
              <a:rPr lang="en-US" sz="4000" dirty="0" smtClean="0">
                <a:solidFill>
                  <a:schemeClr val="tx1"/>
                </a:solidFill>
                <a:latin typeface="cmsy10"/>
                <a:cs typeface="Arial" pitchFamily="34" charset="0"/>
              </a:rPr>
              <a:t>A</a:t>
            </a:r>
            <a:r>
              <a:rPr lang="en-US" sz="4000" dirty="0" smtClean="0">
                <a:latin typeface="Arial" pitchFamily="34" charset="0"/>
                <a:cs typeface="Arial" pitchFamily="34" charset="0"/>
              </a:rPr>
              <a:t>, </a:t>
            </a:r>
            <a:r>
              <a:rPr lang="en-US" sz="4000" dirty="0">
                <a:solidFill>
                  <a:schemeClr val="tx1"/>
                </a:solidFill>
                <a:latin typeface="Arial" panose="020B0604020202020204" pitchFamily="34" charset="0"/>
                <a:cs typeface="Arial" panose="020B0604020202020204" pitchFamily="34" charset="0"/>
                <a:sym typeface="Symbol"/>
              </a:rPr>
              <a:t>f</a:t>
            </a:r>
            <a:r>
              <a:rPr lang="en-US" sz="4000" dirty="0" smtClean="0">
                <a:solidFill>
                  <a:schemeClr val="tx1"/>
                </a:solidFill>
                <a:latin typeface="Arial" panose="020B0604020202020204" pitchFamily="34" charset="0"/>
                <a:cs typeface="Arial" panose="020B0604020202020204" pitchFamily="34" charset="0"/>
              </a:rPr>
              <a:t>(</a:t>
            </a:r>
            <a:r>
              <a:rPr lang="en-US" sz="4000" dirty="0" smtClean="0">
                <a:solidFill>
                  <a:schemeClr val="tx1"/>
                </a:solidFill>
                <a:latin typeface="cmmi10"/>
                <a:cs typeface="Arial" panose="020B0604020202020204" pitchFamily="34" charset="0"/>
              </a:rPr>
              <a:t>¾</a:t>
            </a:r>
            <a:r>
              <a:rPr lang="en-US" sz="4000" dirty="0" smtClean="0">
                <a:solidFill>
                  <a:schemeClr val="tx1"/>
                </a:solidFill>
                <a:latin typeface="Arial" panose="020B0604020202020204" pitchFamily="34" charset="0"/>
                <a:cs typeface="Arial" panose="020B0604020202020204" pitchFamily="34" charset="0"/>
              </a:rPr>
              <a:t>) </a:t>
            </a:r>
            <a:r>
              <a:rPr lang="en-US" sz="4000" dirty="0" smtClean="0">
                <a:solidFill>
                  <a:schemeClr val="tx1"/>
                </a:solidFill>
                <a:latin typeface="cmsy10"/>
                <a:cs typeface="Arial" panose="020B0604020202020204" pitchFamily="34" charset="0"/>
              </a:rPr>
              <a:t>µ</a:t>
            </a:r>
            <a:r>
              <a:rPr lang="en-US" sz="4000" dirty="0" smtClean="0">
                <a:solidFill>
                  <a:schemeClr val="tx1"/>
                </a:solidFill>
                <a:latin typeface="Arial" panose="020B0604020202020204" pitchFamily="34" charset="0"/>
                <a:cs typeface="Arial" panose="020B0604020202020204" pitchFamily="34" charset="0"/>
              </a:rPr>
              <a:t> |</a:t>
            </a:r>
            <a:r>
              <a:rPr lang="en-US" sz="4000" dirty="0" smtClean="0">
                <a:solidFill>
                  <a:schemeClr val="tx1"/>
                </a:solidFill>
                <a:latin typeface="cmmi10"/>
                <a:cs typeface="Arial" panose="020B0604020202020204" pitchFamily="34" charset="0"/>
              </a:rPr>
              <a:t>©</a:t>
            </a:r>
            <a:r>
              <a:rPr lang="en-US" sz="4000" dirty="0" smtClean="0">
                <a:solidFill>
                  <a:schemeClr val="tx1"/>
                </a:solidFill>
                <a:latin typeface="Arial" panose="020B0604020202020204" pitchFamily="34" charset="0"/>
                <a:cs typeface="Arial" panose="020B0604020202020204" pitchFamily="34" charset="0"/>
              </a:rPr>
              <a:t>(</a:t>
            </a:r>
            <a:r>
              <a:rPr lang="en-US" sz="4000" dirty="0" smtClean="0">
                <a:solidFill>
                  <a:schemeClr val="tx1"/>
                </a:solidFill>
                <a:latin typeface="cmmi10"/>
                <a:cs typeface="Arial" panose="020B0604020202020204" pitchFamily="34" charset="0"/>
              </a:rPr>
              <a:t>¾</a:t>
            </a:r>
            <a:r>
              <a:rPr lang="en-US" sz="4000" dirty="0" smtClean="0">
                <a:solidFill>
                  <a:schemeClr val="tx1"/>
                </a:solidFill>
                <a:latin typeface="Arial" panose="020B0604020202020204" pitchFamily="34" charset="0"/>
                <a:cs typeface="Arial" panose="020B0604020202020204" pitchFamily="34" charset="0"/>
              </a:rPr>
              <a:t>)|</a:t>
            </a:r>
            <a:endParaRPr lang="en-US" sz="4000" baseline="30000" dirty="0" smtClean="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96026668"/>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Colorings</a:t>
            </a:r>
            <a:endParaRPr lang="en-US" dirty="0"/>
          </a:p>
        </p:txBody>
      </p:sp>
      <p:sp>
        <p:nvSpPr>
          <p:cNvPr id="3" name="Footer Placeholder 2"/>
          <p:cNvSpPr>
            <a:spLocks noGrp="1"/>
          </p:cNvSpPr>
          <p:nvPr>
            <p:ph type="ftr" sz="quarter" idx="11"/>
          </p:nvPr>
        </p:nvSpPr>
        <p:spPr/>
        <p:txBody>
          <a:bodyPr/>
          <a:lstStyle/>
          <a:p>
            <a:r>
              <a:rPr lang="en-US" smtClean="0"/>
              <a:t>Distributed Computing through Combinatorial Topology</a:t>
            </a:r>
            <a:endParaRPr lang="en-US"/>
          </a:p>
        </p:txBody>
      </p:sp>
      <p:sp>
        <p:nvSpPr>
          <p:cNvPr id="4" name="Slide Number Placeholder 3"/>
          <p:cNvSpPr>
            <a:spLocks noGrp="1"/>
          </p:cNvSpPr>
          <p:nvPr>
            <p:ph type="sldNum" sz="quarter" idx="12"/>
          </p:nvPr>
        </p:nvSpPr>
        <p:spPr/>
        <p:txBody>
          <a:bodyPr/>
          <a:lstStyle/>
          <a:p>
            <a:fld id="{E43608CE-920D-4F6F-98C9-0491388AB413}" type="slidenum">
              <a:rPr lang="en-US" smtClean="0"/>
              <a:pPr/>
              <a:t>82</a:t>
            </a:fld>
            <a:endParaRPr lang="en-US"/>
          </a:p>
        </p:txBody>
      </p:sp>
      <p:sp>
        <p:nvSpPr>
          <p:cNvPr id="5" name="TextBox 4"/>
          <p:cNvSpPr txBox="1"/>
          <p:nvPr/>
        </p:nvSpPr>
        <p:spPr>
          <a:xfrm>
            <a:off x="2087074" y="2967335"/>
            <a:ext cx="1827744" cy="923330"/>
          </a:xfrm>
          <a:prstGeom prst="rect">
            <a:avLst/>
          </a:prstGeom>
          <a:noFill/>
        </p:spPr>
        <p:txBody>
          <a:bodyPr wrap="none" rtlCol="0">
            <a:spAutoFit/>
          </a:bodyPr>
          <a:lstStyle/>
          <a:p>
            <a:r>
              <a:rPr lang="en-US" sz="5400" dirty="0" smtClean="0">
                <a:solidFill>
                  <a:schemeClr val="tx1"/>
                </a:solidFill>
                <a:latin typeface="cmmi10"/>
                <a:cs typeface="Arial" pitchFamily="34" charset="0"/>
              </a:rPr>
              <a:t>¢</a:t>
            </a:r>
            <a:r>
              <a:rPr lang="en-US" sz="5400" baseline="30000" dirty="0" smtClean="0">
                <a:solidFill>
                  <a:schemeClr val="tx1"/>
                </a:solidFill>
                <a:latin typeface="cmmi10"/>
                <a:cs typeface="Arial" pitchFamily="34" charset="0"/>
              </a:rPr>
              <a:t>n</a:t>
            </a:r>
            <a:r>
              <a:rPr lang="en-US" sz="5400" dirty="0" smtClean="0">
                <a:solidFill>
                  <a:schemeClr val="tx1"/>
                </a:solidFill>
                <a:latin typeface="Arial" pitchFamily="34" charset="0"/>
                <a:cs typeface="Arial" pitchFamily="34" charset="0"/>
              </a:rPr>
              <a:t> :=</a:t>
            </a:r>
          </a:p>
        </p:txBody>
      </p:sp>
      <p:grpSp>
        <p:nvGrpSpPr>
          <p:cNvPr id="23" name="Group 22"/>
          <p:cNvGrpSpPr/>
          <p:nvPr/>
        </p:nvGrpSpPr>
        <p:grpSpPr>
          <a:xfrm>
            <a:off x="4770989" y="2428020"/>
            <a:ext cx="2722443" cy="2411505"/>
            <a:chOff x="4445731" y="3785109"/>
            <a:chExt cx="2722443" cy="2411505"/>
          </a:xfrm>
        </p:grpSpPr>
        <p:sp>
          <p:nvSpPr>
            <p:cNvPr id="24" name="Isosceles Triangle 23"/>
            <p:cNvSpPr/>
            <p:nvPr/>
          </p:nvSpPr>
          <p:spPr bwMode="auto">
            <a:xfrm>
              <a:off x="4598698" y="3903007"/>
              <a:ext cx="2432627" cy="2097092"/>
            </a:xfrm>
            <a:prstGeom prst="triangle">
              <a:avLst/>
            </a:prstGeom>
            <a:gradFill flip="none" rotWithShape="1">
              <a:gsLst>
                <a:gs pos="0">
                  <a:schemeClr val="accent2">
                    <a:lumMod val="20000"/>
                    <a:lumOff val="80000"/>
                    <a:shade val="30000"/>
                    <a:satMod val="115000"/>
                  </a:schemeClr>
                </a:gs>
                <a:gs pos="50000">
                  <a:schemeClr val="accent2">
                    <a:lumMod val="20000"/>
                    <a:lumOff val="80000"/>
                    <a:shade val="67500"/>
                    <a:satMod val="115000"/>
                  </a:schemeClr>
                </a:gs>
                <a:gs pos="100000">
                  <a:schemeClr val="accent2">
                    <a:lumMod val="20000"/>
                    <a:lumOff val="80000"/>
                    <a:shade val="100000"/>
                    <a:satMod val="115000"/>
                  </a:schemeClr>
                </a:gs>
              </a:gsLst>
              <a:path path="circle">
                <a:fillToRect l="50000" t="50000" r="50000" b="50000"/>
              </a:path>
              <a:tileRect/>
            </a:gradFill>
            <a:ln w="38100">
              <a:solidFill>
                <a:schemeClr val="tx1"/>
              </a:solidFill>
              <a:round/>
              <a:headEnd/>
              <a:tailEnd/>
            </a:ln>
            <a:effectLst/>
          </p:spPr>
          <p:txBody>
            <a:bodyPr wrap="none" rtlCol="0" anchor="ctr"/>
            <a:lstStyle/>
            <a:p>
              <a:pPr algn="ctr"/>
              <a:endParaRPr lang="en-US" dirty="0">
                <a:latin typeface="Arial" pitchFamily="34" charset="0"/>
                <a:cs typeface="Arial" pitchFamily="34" charset="0"/>
              </a:endParaRPr>
            </a:p>
          </p:txBody>
        </p:sp>
        <p:grpSp>
          <p:nvGrpSpPr>
            <p:cNvPr id="25" name="Group 52"/>
            <p:cNvGrpSpPr>
              <a:grpSpLocks/>
            </p:cNvGrpSpPr>
            <p:nvPr/>
          </p:nvGrpSpPr>
          <p:grpSpPr bwMode="auto">
            <a:xfrm>
              <a:off x="5583957" y="3785109"/>
              <a:ext cx="462109" cy="393031"/>
              <a:chOff x="3366" y="2963"/>
              <a:chExt cx="432" cy="384"/>
            </a:xfrm>
          </p:grpSpPr>
          <p:sp>
            <p:nvSpPr>
              <p:cNvPr id="32" name="Oval 53"/>
              <p:cNvSpPr>
                <a:spLocks noChangeArrowheads="1"/>
              </p:cNvSpPr>
              <p:nvPr/>
            </p:nvSpPr>
            <p:spPr bwMode="auto">
              <a:xfrm>
                <a:off x="3366" y="2963"/>
                <a:ext cx="432" cy="384"/>
              </a:xfrm>
              <a:prstGeom prst="ellipse">
                <a:avLst/>
              </a:prstGeom>
              <a:solidFill>
                <a:srgbClr val="FF0000"/>
              </a:solidFill>
              <a:ln w="38100">
                <a:solidFill>
                  <a:schemeClr val="tx1"/>
                </a:solidFill>
                <a:round/>
                <a:headEnd/>
                <a:tailEnd/>
              </a:ln>
              <a:effectLst/>
            </p:spPr>
            <p:txBody>
              <a:bodyPr wrap="none" anchor="ctr"/>
              <a:lstStyle/>
              <a:p>
                <a:endParaRPr lang="en-US" dirty="0">
                  <a:latin typeface="Arial" pitchFamily="34" charset="0"/>
                  <a:cs typeface="Arial" pitchFamily="34" charset="0"/>
                </a:endParaRPr>
              </a:p>
            </p:txBody>
          </p:sp>
          <p:sp>
            <p:nvSpPr>
              <p:cNvPr id="33" name="Oval 54"/>
              <p:cNvSpPr>
                <a:spLocks noChangeArrowheads="1"/>
              </p:cNvSpPr>
              <p:nvPr/>
            </p:nvSpPr>
            <p:spPr bwMode="auto">
              <a:xfrm>
                <a:off x="3655" y="3055"/>
                <a:ext cx="62" cy="134"/>
              </a:xfrm>
              <a:prstGeom prst="ellipse">
                <a:avLst/>
              </a:prstGeom>
              <a:solidFill>
                <a:srgbClr val="FF7C80"/>
              </a:solidFill>
              <a:ln w="3175">
                <a:solidFill>
                  <a:schemeClr val="tx1"/>
                </a:solidFill>
                <a:round/>
                <a:headEnd/>
                <a:tailEnd/>
              </a:ln>
              <a:effectLst/>
            </p:spPr>
            <p:txBody>
              <a:bodyPr wrap="none" anchor="ctr"/>
              <a:lstStyle/>
              <a:p>
                <a:endParaRPr lang="en-US" dirty="0">
                  <a:latin typeface="Arial" pitchFamily="34" charset="0"/>
                  <a:cs typeface="Arial" pitchFamily="34" charset="0"/>
                </a:endParaRPr>
              </a:p>
            </p:txBody>
          </p:sp>
        </p:grpSp>
        <p:grpSp>
          <p:nvGrpSpPr>
            <p:cNvPr id="26" name="Group 61"/>
            <p:cNvGrpSpPr>
              <a:grpSpLocks/>
            </p:cNvGrpSpPr>
            <p:nvPr/>
          </p:nvGrpSpPr>
          <p:grpSpPr bwMode="auto">
            <a:xfrm>
              <a:off x="6706065" y="5803583"/>
              <a:ext cx="462109" cy="393031"/>
              <a:chOff x="3366" y="2963"/>
              <a:chExt cx="432" cy="384"/>
            </a:xfrm>
          </p:grpSpPr>
          <p:sp>
            <p:nvSpPr>
              <p:cNvPr id="30" name="Oval 62"/>
              <p:cNvSpPr>
                <a:spLocks noChangeArrowheads="1"/>
              </p:cNvSpPr>
              <p:nvPr/>
            </p:nvSpPr>
            <p:spPr bwMode="auto">
              <a:xfrm>
                <a:off x="3366" y="2963"/>
                <a:ext cx="432" cy="384"/>
              </a:xfrm>
              <a:prstGeom prst="ellipse">
                <a:avLst/>
              </a:prstGeom>
              <a:solidFill>
                <a:schemeClr val="bg1"/>
              </a:solidFill>
              <a:ln w="38100">
                <a:solidFill>
                  <a:schemeClr val="tx1"/>
                </a:solidFill>
                <a:round/>
                <a:headEnd/>
                <a:tailEnd/>
              </a:ln>
              <a:effectLst/>
            </p:spPr>
            <p:txBody>
              <a:bodyPr wrap="none" anchor="ctr"/>
              <a:lstStyle/>
              <a:p>
                <a:endParaRPr lang="en-US" dirty="0">
                  <a:latin typeface="Arial" pitchFamily="34" charset="0"/>
                  <a:cs typeface="Arial" pitchFamily="34" charset="0"/>
                </a:endParaRPr>
              </a:p>
            </p:txBody>
          </p:sp>
          <p:sp>
            <p:nvSpPr>
              <p:cNvPr id="31" name="Oval 63"/>
              <p:cNvSpPr>
                <a:spLocks noChangeArrowheads="1"/>
              </p:cNvSpPr>
              <p:nvPr/>
            </p:nvSpPr>
            <p:spPr bwMode="auto">
              <a:xfrm>
                <a:off x="3655" y="3055"/>
                <a:ext cx="62" cy="134"/>
              </a:xfrm>
              <a:prstGeom prst="ellipse">
                <a:avLst/>
              </a:prstGeom>
              <a:solidFill>
                <a:schemeClr val="bg1"/>
              </a:solidFill>
              <a:ln w="3175">
                <a:solidFill>
                  <a:schemeClr val="tx1"/>
                </a:solidFill>
                <a:round/>
                <a:headEnd/>
                <a:tailEnd/>
              </a:ln>
              <a:effectLst/>
            </p:spPr>
            <p:txBody>
              <a:bodyPr wrap="none" anchor="ctr"/>
              <a:lstStyle/>
              <a:p>
                <a:endParaRPr lang="en-US" dirty="0">
                  <a:latin typeface="Arial" pitchFamily="34" charset="0"/>
                  <a:cs typeface="Arial" pitchFamily="34" charset="0"/>
                </a:endParaRPr>
              </a:p>
            </p:txBody>
          </p:sp>
        </p:grpSp>
        <p:grpSp>
          <p:nvGrpSpPr>
            <p:cNvPr id="27" name="Group 58"/>
            <p:cNvGrpSpPr>
              <a:grpSpLocks/>
            </p:cNvGrpSpPr>
            <p:nvPr/>
          </p:nvGrpSpPr>
          <p:grpSpPr bwMode="auto">
            <a:xfrm>
              <a:off x="4445731" y="5769806"/>
              <a:ext cx="462109" cy="393031"/>
              <a:chOff x="3366" y="2963"/>
              <a:chExt cx="432" cy="384"/>
            </a:xfrm>
          </p:grpSpPr>
          <p:sp>
            <p:nvSpPr>
              <p:cNvPr id="28" name="Oval 59"/>
              <p:cNvSpPr>
                <a:spLocks noChangeArrowheads="1"/>
              </p:cNvSpPr>
              <p:nvPr/>
            </p:nvSpPr>
            <p:spPr bwMode="auto">
              <a:xfrm>
                <a:off x="3366" y="2963"/>
                <a:ext cx="432" cy="384"/>
              </a:xfrm>
              <a:prstGeom prst="ellipse">
                <a:avLst/>
              </a:prstGeom>
              <a:solidFill>
                <a:srgbClr val="0000FF"/>
              </a:solidFill>
              <a:ln w="38100">
                <a:solidFill>
                  <a:schemeClr val="tx1"/>
                </a:solidFill>
                <a:round/>
                <a:headEnd/>
                <a:tailEnd/>
              </a:ln>
              <a:effectLst/>
            </p:spPr>
            <p:txBody>
              <a:bodyPr wrap="none" anchor="ctr"/>
              <a:lstStyle/>
              <a:p>
                <a:endParaRPr lang="en-US" dirty="0">
                  <a:latin typeface="Arial" pitchFamily="34" charset="0"/>
                  <a:cs typeface="Arial" pitchFamily="34" charset="0"/>
                </a:endParaRPr>
              </a:p>
            </p:txBody>
          </p:sp>
          <p:sp>
            <p:nvSpPr>
              <p:cNvPr id="29" name="Oval 60"/>
              <p:cNvSpPr>
                <a:spLocks noChangeArrowheads="1"/>
              </p:cNvSpPr>
              <p:nvPr/>
            </p:nvSpPr>
            <p:spPr bwMode="auto">
              <a:xfrm>
                <a:off x="3655" y="3055"/>
                <a:ext cx="62" cy="134"/>
              </a:xfrm>
              <a:prstGeom prst="ellipse">
                <a:avLst/>
              </a:prstGeom>
              <a:solidFill>
                <a:schemeClr val="accent3">
                  <a:lumMod val="95000"/>
                </a:schemeClr>
              </a:solidFill>
              <a:ln w="3175">
                <a:solidFill>
                  <a:schemeClr val="tx1"/>
                </a:solidFill>
                <a:round/>
                <a:headEnd/>
                <a:tailEnd/>
              </a:ln>
              <a:effectLst/>
            </p:spPr>
            <p:txBody>
              <a:bodyPr wrap="none" anchor="ctr"/>
              <a:lstStyle/>
              <a:p>
                <a:endParaRPr lang="en-US" dirty="0">
                  <a:latin typeface="Arial" pitchFamily="34" charset="0"/>
                  <a:cs typeface="Arial" pitchFamily="34" charset="0"/>
                </a:endParaRPr>
              </a:p>
            </p:txBody>
          </p:sp>
        </p:grpSp>
      </p:grpSp>
    </p:spTree>
    <p:extLst>
      <p:ext uri="{BB962C8B-B14F-4D97-AF65-F5344CB8AC3E}">
        <p14:creationId xmlns:p14="http://schemas.microsoft.com/office/powerpoint/2010/main" val="3732322410"/>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1090" y="594360"/>
            <a:ext cx="7772400" cy="1143000"/>
          </a:xfrm>
        </p:spPr>
        <p:txBody>
          <a:bodyPr/>
          <a:lstStyle/>
          <a:p>
            <a:r>
              <a:rPr lang="en-US" dirty="0" smtClean="0"/>
              <a:t>Chromatic Complex</a:t>
            </a:r>
            <a:endParaRPr lang="en-US" dirty="0"/>
          </a:p>
        </p:txBody>
      </p:sp>
      <p:sp>
        <p:nvSpPr>
          <p:cNvPr id="3" name="Footer Placeholder 2"/>
          <p:cNvSpPr>
            <a:spLocks noGrp="1"/>
          </p:cNvSpPr>
          <p:nvPr>
            <p:ph type="ftr" sz="quarter" idx="11"/>
          </p:nvPr>
        </p:nvSpPr>
        <p:spPr/>
        <p:txBody>
          <a:bodyPr/>
          <a:lstStyle/>
          <a:p>
            <a:r>
              <a:rPr lang="en-US" smtClean="0"/>
              <a:t>Distributed Computing through Combinatorial Topology</a:t>
            </a:r>
            <a:endParaRPr lang="en-US"/>
          </a:p>
        </p:txBody>
      </p:sp>
      <p:sp>
        <p:nvSpPr>
          <p:cNvPr id="4" name="Slide Number Placeholder 3"/>
          <p:cNvSpPr>
            <a:spLocks noGrp="1"/>
          </p:cNvSpPr>
          <p:nvPr>
            <p:ph type="sldNum" sz="quarter" idx="12"/>
          </p:nvPr>
        </p:nvSpPr>
        <p:spPr/>
        <p:txBody>
          <a:bodyPr/>
          <a:lstStyle/>
          <a:p>
            <a:fld id="{E43608CE-920D-4F6F-98C9-0491388AB413}" type="slidenum">
              <a:rPr lang="en-US" smtClean="0"/>
              <a:pPr/>
              <a:t>83</a:t>
            </a:fld>
            <a:endParaRPr lang="en-US"/>
          </a:p>
        </p:txBody>
      </p:sp>
      <p:grpSp>
        <p:nvGrpSpPr>
          <p:cNvPr id="23" name="Group 22"/>
          <p:cNvGrpSpPr/>
          <p:nvPr/>
        </p:nvGrpSpPr>
        <p:grpSpPr>
          <a:xfrm>
            <a:off x="620060" y="2048520"/>
            <a:ext cx="3346291" cy="2673999"/>
            <a:chOff x="2860675" y="3386138"/>
            <a:chExt cx="4213634" cy="3367087"/>
          </a:xfrm>
        </p:grpSpPr>
        <p:sp>
          <p:nvSpPr>
            <p:cNvPr id="24" name="AutoShape 2"/>
            <p:cNvSpPr>
              <a:spLocks noChangeArrowheads="1"/>
            </p:cNvSpPr>
            <p:nvPr/>
          </p:nvSpPr>
          <p:spPr bwMode="auto">
            <a:xfrm>
              <a:off x="2919413" y="3417888"/>
              <a:ext cx="4013200" cy="3201987"/>
            </a:xfrm>
            <a:prstGeom prst="triangle">
              <a:avLst>
                <a:gd name="adj" fmla="val 50000"/>
              </a:avLst>
            </a:prstGeom>
            <a:solidFill>
              <a:schemeClr val="bg1">
                <a:lumMod val="95000"/>
              </a:schemeClr>
            </a:solidFill>
            <a:ln w="28575" cmpd="sng">
              <a:solidFill>
                <a:schemeClr val="tx1"/>
              </a:solidFill>
              <a:miter lim="800000"/>
              <a:headEnd/>
              <a:tailEnd/>
            </a:ln>
            <a:effectLst/>
          </p:spPr>
          <p:txBody>
            <a:bodyPr wrap="none" anchor="ctr"/>
            <a:lstStyle/>
            <a:p>
              <a:pPr algn="ctr" eaLnBrk="0" hangingPunct="0">
                <a:defRPr/>
              </a:pPr>
              <a:endParaRPr lang="en-US" dirty="0">
                <a:latin typeface="Arial" pitchFamily="34" charset="0"/>
                <a:ea typeface="+mn-ea"/>
                <a:cs typeface="+mn-cs"/>
              </a:endParaRPr>
            </a:p>
          </p:txBody>
        </p:sp>
        <p:sp>
          <p:nvSpPr>
            <p:cNvPr id="25" name="Freeform 4"/>
            <p:cNvSpPr>
              <a:spLocks/>
            </p:cNvSpPr>
            <p:nvPr/>
          </p:nvSpPr>
          <p:spPr bwMode="auto">
            <a:xfrm>
              <a:off x="3013075" y="5129213"/>
              <a:ext cx="1876425" cy="1477962"/>
            </a:xfrm>
            <a:custGeom>
              <a:avLst/>
              <a:gdLst/>
              <a:ahLst/>
              <a:cxnLst>
                <a:cxn ang="0">
                  <a:pos x="1182" y="471"/>
                </a:cxn>
                <a:cxn ang="0">
                  <a:pos x="941" y="0"/>
                </a:cxn>
                <a:cxn ang="0">
                  <a:pos x="920" y="2"/>
                </a:cxn>
                <a:cxn ang="0">
                  <a:pos x="0" y="931"/>
                </a:cxn>
                <a:cxn ang="0">
                  <a:pos x="1182" y="471"/>
                </a:cxn>
              </a:cxnLst>
              <a:rect l="0" t="0" r="r" b="b"/>
              <a:pathLst>
                <a:path w="1182" h="931">
                  <a:moveTo>
                    <a:pt x="1182" y="471"/>
                  </a:moveTo>
                  <a:lnTo>
                    <a:pt x="941" y="0"/>
                  </a:lnTo>
                  <a:lnTo>
                    <a:pt x="920" y="2"/>
                  </a:lnTo>
                  <a:lnTo>
                    <a:pt x="0" y="931"/>
                  </a:lnTo>
                  <a:lnTo>
                    <a:pt x="1182" y="471"/>
                  </a:lnTo>
                  <a:close/>
                </a:path>
              </a:pathLst>
            </a:custGeom>
            <a:noFill/>
            <a:ln w="19050" cap="flat" cmpd="sng">
              <a:solidFill>
                <a:schemeClr val="tx1"/>
              </a:solidFill>
              <a:prstDash val="solid"/>
              <a:round/>
              <a:headEnd type="none" w="med" len="med"/>
              <a:tailEnd type="none" w="med" len="med"/>
            </a:ln>
            <a:effectLst/>
          </p:spPr>
          <p:txBody>
            <a:bodyPr wrap="none" anchor="ctr"/>
            <a:lstStyle/>
            <a:p>
              <a:pPr algn="ctr" eaLnBrk="0" hangingPunct="0">
                <a:defRPr/>
              </a:pPr>
              <a:endParaRPr lang="en-US" dirty="0">
                <a:latin typeface="Arial" pitchFamily="34" charset="0"/>
                <a:ea typeface="+mn-ea"/>
                <a:cs typeface="+mn-cs"/>
              </a:endParaRPr>
            </a:p>
          </p:txBody>
        </p:sp>
        <p:sp>
          <p:nvSpPr>
            <p:cNvPr id="26" name="Freeform 5"/>
            <p:cNvSpPr>
              <a:spLocks/>
            </p:cNvSpPr>
            <p:nvPr/>
          </p:nvSpPr>
          <p:spPr bwMode="auto">
            <a:xfrm>
              <a:off x="4856163" y="5132388"/>
              <a:ext cx="2124075" cy="1474787"/>
            </a:xfrm>
            <a:custGeom>
              <a:avLst/>
              <a:gdLst/>
              <a:ahLst/>
              <a:cxnLst>
                <a:cxn ang="0">
                  <a:pos x="296" y="0"/>
                </a:cxn>
                <a:cxn ang="0">
                  <a:pos x="0" y="469"/>
                </a:cxn>
                <a:cxn ang="0">
                  <a:pos x="1338" y="929"/>
                </a:cxn>
                <a:cxn ang="0">
                  <a:pos x="296" y="0"/>
                </a:cxn>
              </a:cxnLst>
              <a:rect l="0" t="0" r="r" b="b"/>
              <a:pathLst>
                <a:path w="1338" h="929">
                  <a:moveTo>
                    <a:pt x="296" y="0"/>
                  </a:moveTo>
                  <a:lnTo>
                    <a:pt x="0" y="469"/>
                  </a:lnTo>
                  <a:lnTo>
                    <a:pt x="1338" y="929"/>
                  </a:lnTo>
                  <a:lnTo>
                    <a:pt x="296" y="0"/>
                  </a:lnTo>
                  <a:close/>
                </a:path>
              </a:pathLst>
            </a:custGeom>
            <a:noFill/>
            <a:ln w="19050" cap="flat" cmpd="sng">
              <a:solidFill>
                <a:schemeClr val="tx1"/>
              </a:solidFill>
              <a:prstDash val="solid"/>
              <a:round/>
              <a:headEnd type="none" w="med" len="med"/>
              <a:tailEnd type="none" w="med" len="med"/>
            </a:ln>
            <a:effectLst/>
          </p:spPr>
          <p:txBody>
            <a:bodyPr wrap="none" anchor="ctr"/>
            <a:lstStyle/>
            <a:p>
              <a:pPr algn="ctr" eaLnBrk="0" hangingPunct="0">
                <a:defRPr/>
              </a:pPr>
              <a:endParaRPr lang="en-US" dirty="0">
                <a:latin typeface="Arial" pitchFamily="34" charset="0"/>
                <a:ea typeface="+mn-ea"/>
                <a:cs typeface="+mn-cs"/>
              </a:endParaRPr>
            </a:p>
          </p:txBody>
        </p:sp>
        <p:sp>
          <p:nvSpPr>
            <p:cNvPr id="27" name="Freeform 6"/>
            <p:cNvSpPr>
              <a:spLocks/>
            </p:cNvSpPr>
            <p:nvPr/>
          </p:nvSpPr>
          <p:spPr bwMode="auto">
            <a:xfrm>
              <a:off x="4492625" y="3435350"/>
              <a:ext cx="833438" cy="1685925"/>
            </a:xfrm>
            <a:custGeom>
              <a:avLst/>
              <a:gdLst/>
              <a:ahLst/>
              <a:cxnLst>
                <a:cxn ang="0">
                  <a:pos x="0" y="1062"/>
                </a:cxn>
                <a:cxn ang="0">
                  <a:pos x="525" y="1062"/>
                </a:cxn>
                <a:cxn ang="0">
                  <a:pos x="263" y="0"/>
                </a:cxn>
                <a:cxn ang="0">
                  <a:pos x="0" y="1062"/>
                </a:cxn>
              </a:cxnLst>
              <a:rect l="0" t="0" r="r" b="b"/>
              <a:pathLst>
                <a:path w="525" h="1062">
                  <a:moveTo>
                    <a:pt x="0" y="1062"/>
                  </a:moveTo>
                  <a:lnTo>
                    <a:pt x="525" y="1062"/>
                  </a:lnTo>
                  <a:lnTo>
                    <a:pt x="263" y="0"/>
                  </a:lnTo>
                  <a:lnTo>
                    <a:pt x="0" y="1062"/>
                  </a:lnTo>
                  <a:close/>
                </a:path>
              </a:pathLst>
            </a:custGeom>
            <a:noFill/>
            <a:ln w="19050" cap="flat" cmpd="sng">
              <a:solidFill>
                <a:schemeClr val="tx1"/>
              </a:solidFill>
              <a:prstDash val="solid"/>
              <a:round/>
              <a:headEnd type="none" w="med" len="med"/>
              <a:tailEnd type="none" w="med" len="med"/>
            </a:ln>
            <a:effectLst/>
          </p:spPr>
          <p:txBody>
            <a:bodyPr wrap="none" anchor="ctr"/>
            <a:lstStyle/>
            <a:p>
              <a:pPr algn="ctr" eaLnBrk="0" hangingPunct="0">
                <a:defRPr/>
              </a:pPr>
              <a:endParaRPr lang="en-US" dirty="0">
                <a:latin typeface="Arial" pitchFamily="34" charset="0"/>
                <a:ea typeface="+mn-ea"/>
                <a:cs typeface="+mn-cs"/>
              </a:endParaRPr>
            </a:p>
          </p:txBody>
        </p:sp>
        <p:sp>
          <p:nvSpPr>
            <p:cNvPr id="28" name="Line 7"/>
            <p:cNvSpPr>
              <a:spLocks noChangeShapeType="1"/>
            </p:cNvSpPr>
            <p:nvPr/>
          </p:nvSpPr>
          <p:spPr bwMode="auto">
            <a:xfrm>
              <a:off x="4841875" y="5891213"/>
              <a:ext cx="609600" cy="685800"/>
            </a:xfrm>
            <a:prstGeom prst="line">
              <a:avLst/>
            </a:prstGeom>
            <a:noFill/>
            <a:ln w="19050">
              <a:solidFill>
                <a:schemeClr val="tx1"/>
              </a:solidFill>
              <a:round/>
              <a:headEnd/>
              <a:tailEnd/>
            </a:ln>
            <a:effectLst/>
          </p:spPr>
          <p:txBody>
            <a:bodyPr wrap="none" anchor="ctr"/>
            <a:lstStyle/>
            <a:p>
              <a:pPr algn="ctr" eaLnBrk="0" hangingPunct="0">
                <a:defRPr/>
              </a:pPr>
              <a:endParaRPr lang="en-US" dirty="0">
                <a:latin typeface="Arial" pitchFamily="34" charset="0"/>
                <a:ea typeface="+mn-ea"/>
                <a:cs typeface="+mn-cs"/>
              </a:endParaRPr>
            </a:p>
          </p:txBody>
        </p:sp>
        <p:sp>
          <p:nvSpPr>
            <p:cNvPr id="29" name="Line 8"/>
            <p:cNvSpPr>
              <a:spLocks noChangeShapeType="1"/>
            </p:cNvSpPr>
            <p:nvPr/>
          </p:nvSpPr>
          <p:spPr bwMode="auto">
            <a:xfrm flipH="1">
              <a:off x="4402138" y="5891213"/>
              <a:ext cx="439737" cy="762000"/>
            </a:xfrm>
            <a:prstGeom prst="line">
              <a:avLst/>
            </a:prstGeom>
            <a:noFill/>
            <a:ln w="19050">
              <a:solidFill>
                <a:schemeClr val="tx1"/>
              </a:solidFill>
              <a:round/>
              <a:headEnd/>
              <a:tailEnd/>
            </a:ln>
            <a:effectLst/>
          </p:spPr>
          <p:txBody>
            <a:bodyPr wrap="none" anchor="ctr"/>
            <a:lstStyle/>
            <a:p>
              <a:pPr algn="ctr" eaLnBrk="0" hangingPunct="0">
                <a:defRPr/>
              </a:pPr>
              <a:endParaRPr lang="en-US" dirty="0">
                <a:latin typeface="Arial" pitchFamily="34" charset="0"/>
                <a:ea typeface="+mn-ea"/>
                <a:cs typeface="+mn-cs"/>
              </a:endParaRPr>
            </a:p>
          </p:txBody>
        </p:sp>
        <p:sp>
          <p:nvSpPr>
            <p:cNvPr id="30" name="Line 9"/>
            <p:cNvSpPr>
              <a:spLocks noChangeShapeType="1"/>
            </p:cNvSpPr>
            <p:nvPr/>
          </p:nvSpPr>
          <p:spPr bwMode="auto">
            <a:xfrm>
              <a:off x="5299075" y="5129213"/>
              <a:ext cx="838200" cy="228600"/>
            </a:xfrm>
            <a:prstGeom prst="line">
              <a:avLst/>
            </a:prstGeom>
            <a:noFill/>
            <a:ln w="19050">
              <a:solidFill>
                <a:schemeClr val="tx1"/>
              </a:solidFill>
              <a:round/>
              <a:headEnd/>
              <a:tailEnd/>
            </a:ln>
            <a:effectLst/>
          </p:spPr>
          <p:txBody>
            <a:bodyPr wrap="none" anchor="ctr"/>
            <a:lstStyle/>
            <a:p>
              <a:pPr algn="ctr" eaLnBrk="0" hangingPunct="0">
                <a:defRPr/>
              </a:pPr>
              <a:endParaRPr lang="en-US" dirty="0">
                <a:latin typeface="Arial" pitchFamily="34" charset="0"/>
                <a:ea typeface="+mn-ea"/>
                <a:cs typeface="+mn-cs"/>
              </a:endParaRPr>
            </a:p>
          </p:txBody>
        </p:sp>
        <p:sp>
          <p:nvSpPr>
            <p:cNvPr id="31" name="Line 10"/>
            <p:cNvSpPr>
              <a:spLocks noChangeShapeType="1"/>
            </p:cNvSpPr>
            <p:nvPr/>
          </p:nvSpPr>
          <p:spPr bwMode="auto">
            <a:xfrm flipV="1">
              <a:off x="5299075" y="4595813"/>
              <a:ext cx="304800" cy="533400"/>
            </a:xfrm>
            <a:prstGeom prst="line">
              <a:avLst/>
            </a:prstGeom>
            <a:noFill/>
            <a:ln w="19050">
              <a:solidFill>
                <a:schemeClr val="tx1"/>
              </a:solidFill>
              <a:round/>
              <a:headEnd/>
              <a:tailEnd/>
            </a:ln>
            <a:effectLst/>
          </p:spPr>
          <p:txBody>
            <a:bodyPr wrap="none" anchor="ctr"/>
            <a:lstStyle/>
            <a:p>
              <a:pPr algn="ctr" eaLnBrk="0" hangingPunct="0">
                <a:defRPr/>
              </a:pPr>
              <a:endParaRPr lang="en-US" dirty="0">
                <a:latin typeface="Arial" pitchFamily="34" charset="0"/>
                <a:ea typeface="+mn-ea"/>
                <a:cs typeface="+mn-cs"/>
              </a:endParaRPr>
            </a:p>
          </p:txBody>
        </p:sp>
        <p:sp>
          <p:nvSpPr>
            <p:cNvPr id="32" name="Line 11"/>
            <p:cNvSpPr>
              <a:spLocks noChangeShapeType="1"/>
            </p:cNvSpPr>
            <p:nvPr/>
          </p:nvSpPr>
          <p:spPr bwMode="auto">
            <a:xfrm flipH="1" flipV="1">
              <a:off x="4156075" y="4672013"/>
              <a:ext cx="304800" cy="457200"/>
            </a:xfrm>
            <a:prstGeom prst="line">
              <a:avLst/>
            </a:prstGeom>
            <a:noFill/>
            <a:ln w="19050">
              <a:solidFill>
                <a:schemeClr val="tx1"/>
              </a:solidFill>
              <a:round/>
              <a:headEnd/>
              <a:tailEnd/>
            </a:ln>
            <a:effectLst/>
          </p:spPr>
          <p:txBody>
            <a:bodyPr wrap="none" anchor="ctr"/>
            <a:lstStyle/>
            <a:p>
              <a:pPr algn="ctr" eaLnBrk="0" hangingPunct="0">
                <a:defRPr/>
              </a:pPr>
              <a:endParaRPr lang="en-US" dirty="0">
                <a:latin typeface="Arial" pitchFamily="34" charset="0"/>
                <a:ea typeface="+mn-ea"/>
                <a:cs typeface="+mn-cs"/>
              </a:endParaRPr>
            </a:p>
          </p:txBody>
        </p:sp>
        <p:sp>
          <p:nvSpPr>
            <p:cNvPr id="33" name="Line 12"/>
            <p:cNvSpPr>
              <a:spLocks noChangeShapeType="1"/>
            </p:cNvSpPr>
            <p:nvPr/>
          </p:nvSpPr>
          <p:spPr bwMode="auto">
            <a:xfrm flipH="1">
              <a:off x="3698875" y="5129213"/>
              <a:ext cx="762000" cy="304800"/>
            </a:xfrm>
            <a:prstGeom prst="line">
              <a:avLst/>
            </a:prstGeom>
            <a:noFill/>
            <a:ln w="19050">
              <a:solidFill>
                <a:schemeClr val="tx1"/>
              </a:solidFill>
              <a:round/>
              <a:headEnd/>
              <a:tailEnd/>
            </a:ln>
            <a:effectLst/>
          </p:spPr>
          <p:txBody>
            <a:bodyPr wrap="none" anchor="ctr"/>
            <a:lstStyle/>
            <a:p>
              <a:pPr algn="ctr" eaLnBrk="0" hangingPunct="0">
                <a:defRPr/>
              </a:pPr>
              <a:endParaRPr lang="en-US" dirty="0">
                <a:latin typeface="Arial" pitchFamily="34" charset="0"/>
                <a:ea typeface="+mn-ea"/>
                <a:cs typeface="+mn-cs"/>
              </a:endParaRPr>
            </a:p>
          </p:txBody>
        </p:sp>
        <p:sp>
          <p:nvSpPr>
            <p:cNvPr id="34" name="Oval 16"/>
            <p:cNvSpPr>
              <a:spLocks noChangeArrowheads="1"/>
            </p:cNvSpPr>
            <p:nvPr/>
          </p:nvSpPr>
          <p:spPr bwMode="auto">
            <a:xfrm>
              <a:off x="5616575" y="6554788"/>
              <a:ext cx="44450" cy="90487"/>
            </a:xfrm>
            <a:prstGeom prst="ellipse">
              <a:avLst/>
            </a:prstGeom>
            <a:solidFill>
              <a:schemeClr val="folHlink"/>
            </a:solidFill>
            <a:ln w="3175">
              <a:solidFill>
                <a:schemeClr val="tx1"/>
              </a:solidFill>
              <a:round/>
              <a:headEnd/>
              <a:tailEnd/>
            </a:ln>
            <a:effectLst/>
          </p:spPr>
          <p:txBody>
            <a:bodyPr wrap="none" anchor="ctr"/>
            <a:lstStyle/>
            <a:p>
              <a:pPr algn="ctr" eaLnBrk="0" hangingPunct="0">
                <a:defRPr/>
              </a:pPr>
              <a:endParaRPr lang="en-US" dirty="0">
                <a:latin typeface="Arial" pitchFamily="34" charset="0"/>
                <a:ea typeface="+mn-ea"/>
                <a:cs typeface="+mn-cs"/>
              </a:endParaRPr>
            </a:p>
          </p:txBody>
        </p:sp>
        <p:sp>
          <p:nvSpPr>
            <p:cNvPr id="35" name="Oval 18"/>
            <p:cNvSpPr>
              <a:spLocks noChangeArrowheads="1"/>
            </p:cNvSpPr>
            <p:nvPr/>
          </p:nvSpPr>
          <p:spPr bwMode="auto">
            <a:xfrm>
              <a:off x="4511675" y="6554788"/>
              <a:ext cx="44450" cy="90487"/>
            </a:xfrm>
            <a:prstGeom prst="ellipse">
              <a:avLst/>
            </a:prstGeom>
            <a:solidFill>
              <a:schemeClr val="bg1"/>
            </a:solidFill>
            <a:ln w="3175">
              <a:solidFill>
                <a:schemeClr val="tx1"/>
              </a:solidFill>
              <a:round/>
              <a:headEnd/>
              <a:tailEnd/>
            </a:ln>
            <a:effectLst/>
          </p:spPr>
          <p:txBody>
            <a:bodyPr wrap="none" anchor="ctr"/>
            <a:lstStyle/>
            <a:p>
              <a:pPr algn="ctr" eaLnBrk="0" hangingPunct="0">
                <a:defRPr/>
              </a:pPr>
              <a:endParaRPr lang="en-US" dirty="0">
                <a:latin typeface="Arial" pitchFamily="34" charset="0"/>
                <a:ea typeface="+mn-ea"/>
                <a:cs typeface="+mn-cs"/>
              </a:endParaRPr>
            </a:p>
          </p:txBody>
        </p:sp>
        <p:sp>
          <p:nvSpPr>
            <p:cNvPr id="36" name="Oval 19"/>
            <p:cNvSpPr>
              <a:spLocks noChangeArrowheads="1"/>
            </p:cNvSpPr>
            <p:nvPr/>
          </p:nvSpPr>
          <p:spPr bwMode="auto">
            <a:xfrm>
              <a:off x="2860675" y="6491288"/>
              <a:ext cx="307975" cy="261937"/>
            </a:xfrm>
            <a:prstGeom prst="ellipse">
              <a:avLst/>
            </a:prstGeom>
            <a:solidFill>
              <a:schemeClr val="bg1"/>
            </a:solidFill>
            <a:ln w="38100">
              <a:solidFill>
                <a:schemeClr val="tx1"/>
              </a:solidFill>
              <a:round/>
              <a:headEnd/>
              <a:tailEnd/>
            </a:ln>
            <a:effectLst/>
          </p:spPr>
          <p:txBody>
            <a:bodyPr wrap="none" anchor="ctr"/>
            <a:lstStyle/>
            <a:p>
              <a:pPr algn="ctr" eaLnBrk="0" hangingPunct="0">
                <a:defRPr/>
              </a:pPr>
              <a:endParaRPr lang="en-US" dirty="0">
                <a:latin typeface="Arial" pitchFamily="34" charset="0"/>
                <a:ea typeface="+mn-ea"/>
                <a:cs typeface="+mn-cs"/>
              </a:endParaRPr>
            </a:p>
          </p:txBody>
        </p:sp>
        <p:sp>
          <p:nvSpPr>
            <p:cNvPr id="37" name="Oval 20"/>
            <p:cNvSpPr>
              <a:spLocks noChangeArrowheads="1"/>
            </p:cNvSpPr>
            <p:nvPr/>
          </p:nvSpPr>
          <p:spPr bwMode="auto">
            <a:xfrm>
              <a:off x="3067050" y="6554788"/>
              <a:ext cx="44450" cy="90487"/>
            </a:xfrm>
            <a:prstGeom prst="ellipse">
              <a:avLst/>
            </a:prstGeom>
            <a:solidFill>
              <a:schemeClr val="bg1"/>
            </a:solidFill>
            <a:ln w="3175">
              <a:solidFill>
                <a:schemeClr val="tx1"/>
              </a:solidFill>
              <a:round/>
              <a:headEnd/>
              <a:tailEnd/>
            </a:ln>
            <a:effectLst/>
          </p:spPr>
          <p:txBody>
            <a:bodyPr wrap="none" anchor="ctr"/>
            <a:lstStyle/>
            <a:p>
              <a:pPr algn="ctr" eaLnBrk="0" hangingPunct="0">
                <a:defRPr/>
              </a:pPr>
              <a:endParaRPr lang="en-US" dirty="0">
                <a:latin typeface="Arial" pitchFamily="34" charset="0"/>
                <a:ea typeface="+mn-ea"/>
                <a:cs typeface="+mn-cs"/>
              </a:endParaRPr>
            </a:p>
          </p:txBody>
        </p:sp>
        <p:sp>
          <p:nvSpPr>
            <p:cNvPr id="38" name="Oval 21"/>
            <p:cNvSpPr>
              <a:spLocks noChangeArrowheads="1"/>
            </p:cNvSpPr>
            <p:nvPr/>
          </p:nvSpPr>
          <p:spPr bwMode="auto">
            <a:xfrm>
              <a:off x="5967413" y="5262563"/>
              <a:ext cx="307975" cy="261937"/>
            </a:xfrm>
            <a:prstGeom prst="ellipse">
              <a:avLst/>
            </a:prstGeom>
            <a:solidFill>
              <a:srgbClr val="FF0000"/>
            </a:solidFill>
            <a:ln w="38100">
              <a:solidFill>
                <a:schemeClr val="tx1"/>
              </a:solidFill>
              <a:round/>
              <a:headEnd/>
              <a:tailEnd/>
            </a:ln>
            <a:effectLst/>
          </p:spPr>
          <p:txBody>
            <a:bodyPr wrap="none" anchor="ctr"/>
            <a:lstStyle/>
            <a:p>
              <a:pPr algn="ctr" eaLnBrk="0" hangingPunct="0">
                <a:defRPr/>
              </a:pPr>
              <a:endParaRPr lang="en-US" dirty="0">
                <a:latin typeface="Arial" pitchFamily="34" charset="0"/>
                <a:ea typeface="+mn-ea"/>
                <a:cs typeface="+mn-cs"/>
              </a:endParaRPr>
            </a:p>
          </p:txBody>
        </p:sp>
        <p:sp>
          <p:nvSpPr>
            <p:cNvPr id="39" name="Oval 22"/>
            <p:cNvSpPr>
              <a:spLocks noChangeArrowheads="1"/>
            </p:cNvSpPr>
            <p:nvPr/>
          </p:nvSpPr>
          <p:spPr bwMode="auto">
            <a:xfrm>
              <a:off x="6173788" y="5326063"/>
              <a:ext cx="44450" cy="90487"/>
            </a:xfrm>
            <a:prstGeom prst="ellipse">
              <a:avLst/>
            </a:prstGeom>
            <a:solidFill>
              <a:schemeClr val="bg1"/>
            </a:solidFill>
            <a:ln w="3175">
              <a:solidFill>
                <a:schemeClr val="tx1"/>
              </a:solidFill>
              <a:round/>
              <a:headEnd/>
              <a:tailEnd/>
            </a:ln>
            <a:effectLst/>
          </p:spPr>
          <p:txBody>
            <a:bodyPr wrap="none" anchor="ctr"/>
            <a:lstStyle/>
            <a:p>
              <a:pPr algn="ctr" eaLnBrk="0" hangingPunct="0">
                <a:defRPr/>
              </a:pPr>
              <a:endParaRPr lang="en-US" dirty="0">
                <a:latin typeface="Arial" pitchFamily="34" charset="0"/>
                <a:ea typeface="+mn-ea"/>
                <a:cs typeface="+mn-cs"/>
              </a:endParaRPr>
            </a:p>
          </p:txBody>
        </p:sp>
        <p:sp>
          <p:nvSpPr>
            <p:cNvPr id="40" name="Oval 23"/>
            <p:cNvSpPr>
              <a:spLocks noChangeArrowheads="1"/>
            </p:cNvSpPr>
            <p:nvPr/>
          </p:nvSpPr>
          <p:spPr bwMode="auto">
            <a:xfrm>
              <a:off x="3506788" y="5319713"/>
              <a:ext cx="307975" cy="261937"/>
            </a:xfrm>
            <a:prstGeom prst="ellipse">
              <a:avLst/>
            </a:prstGeom>
            <a:solidFill>
              <a:srgbClr val="FF0000"/>
            </a:solidFill>
            <a:ln w="38100">
              <a:solidFill>
                <a:schemeClr val="tx1"/>
              </a:solidFill>
              <a:round/>
              <a:headEnd/>
              <a:tailEnd/>
            </a:ln>
            <a:effectLst/>
          </p:spPr>
          <p:txBody>
            <a:bodyPr wrap="none" anchor="ctr"/>
            <a:lstStyle/>
            <a:p>
              <a:pPr algn="ctr" eaLnBrk="0" hangingPunct="0">
                <a:defRPr/>
              </a:pPr>
              <a:endParaRPr lang="en-US" dirty="0">
                <a:latin typeface="Arial" pitchFamily="34" charset="0"/>
                <a:ea typeface="+mn-ea"/>
                <a:cs typeface="+mn-cs"/>
              </a:endParaRPr>
            </a:p>
          </p:txBody>
        </p:sp>
        <p:sp>
          <p:nvSpPr>
            <p:cNvPr id="41" name="Oval 24"/>
            <p:cNvSpPr>
              <a:spLocks noChangeArrowheads="1"/>
            </p:cNvSpPr>
            <p:nvPr/>
          </p:nvSpPr>
          <p:spPr bwMode="auto">
            <a:xfrm>
              <a:off x="3713163" y="5383213"/>
              <a:ext cx="44450" cy="90487"/>
            </a:xfrm>
            <a:prstGeom prst="ellipse">
              <a:avLst/>
            </a:prstGeom>
            <a:solidFill>
              <a:schemeClr val="bg1"/>
            </a:solidFill>
            <a:ln w="3175">
              <a:solidFill>
                <a:schemeClr val="tx1"/>
              </a:solidFill>
              <a:round/>
              <a:headEnd/>
              <a:tailEnd/>
            </a:ln>
            <a:effectLst/>
          </p:spPr>
          <p:txBody>
            <a:bodyPr wrap="none" anchor="ctr"/>
            <a:lstStyle/>
            <a:p>
              <a:pPr algn="ctr" eaLnBrk="0" hangingPunct="0">
                <a:defRPr/>
              </a:pPr>
              <a:endParaRPr lang="en-US" dirty="0">
                <a:latin typeface="Arial" pitchFamily="34" charset="0"/>
                <a:ea typeface="+mn-ea"/>
                <a:cs typeface="+mn-cs"/>
              </a:endParaRPr>
            </a:p>
          </p:txBody>
        </p:sp>
        <p:grpSp>
          <p:nvGrpSpPr>
            <p:cNvPr id="42" name="Group 25"/>
            <p:cNvGrpSpPr>
              <a:grpSpLocks/>
            </p:cNvGrpSpPr>
            <p:nvPr/>
          </p:nvGrpSpPr>
          <p:grpSpPr bwMode="auto">
            <a:xfrm>
              <a:off x="4743041" y="5753050"/>
              <a:ext cx="307975" cy="261938"/>
              <a:chOff x="3366" y="2963"/>
              <a:chExt cx="432" cy="384"/>
            </a:xfrm>
            <a:solidFill>
              <a:schemeClr val="tx1"/>
            </a:solidFill>
          </p:grpSpPr>
          <p:sp>
            <p:nvSpPr>
              <p:cNvPr id="61" name="Oval 26"/>
              <p:cNvSpPr>
                <a:spLocks noChangeArrowheads="1"/>
              </p:cNvSpPr>
              <p:nvPr/>
            </p:nvSpPr>
            <p:spPr bwMode="auto">
              <a:xfrm>
                <a:off x="3366" y="2963"/>
                <a:ext cx="432" cy="384"/>
              </a:xfrm>
              <a:prstGeom prst="ellipse">
                <a:avLst/>
              </a:prstGeom>
              <a:solidFill>
                <a:srgbClr val="FF0000"/>
              </a:solidFill>
              <a:ln w="38100">
                <a:solidFill>
                  <a:schemeClr val="tx1"/>
                </a:solidFill>
                <a:round/>
                <a:headEnd/>
                <a:tailEnd/>
              </a:ln>
              <a:effectLst/>
            </p:spPr>
            <p:txBody>
              <a:bodyPr wrap="none" anchor="ctr"/>
              <a:lstStyle/>
              <a:p>
                <a:pPr algn="ctr" eaLnBrk="0" hangingPunct="0">
                  <a:defRPr/>
                </a:pPr>
                <a:endParaRPr lang="en-US" dirty="0">
                  <a:latin typeface="Arial" pitchFamily="34" charset="0"/>
                  <a:ea typeface="+mn-ea"/>
                  <a:cs typeface="+mn-cs"/>
                </a:endParaRPr>
              </a:p>
            </p:txBody>
          </p:sp>
          <p:sp>
            <p:nvSpPr>
              <p:cNvPr id="62" name="Oval 27"/>
              <p:cNvSpPr>
                <a:spLocks noChangeArrowheads="1"/>
              </p:cNvSpPr>
              <p:nvPr/>
            </p:nvSpPr>
            <p:spPr bwMode="auto">
              <a:xfrm>
                <a:off x="3655" y="3055"/>
                <a:ext cx="62" cy="134"/>
              </a:xfrm>
              <a:prstGeom prst="ellipse">
                <a:avLst/>
              </a:prstGeom>
              <a:grpFill/>
              <a:ln w="3175">
                <a:solidFill>
                  <a:schemeClr val="tx1"/>
                </a:solidFill>
                <a:round/>
                <a:headEnd/>
                <a:tailEnd/>
              </a:ln>
              <a:effectLst/>
            </p:spPr>
            <p:txBody>
              <a:bodyPr wrap="none" anchor="ctr"/>
              <a:lstStyle/>
              <a:p>
                <a:pPr algn="ctr" eaLnBrk="0" hangingPunct="0">
                  <a:defRPr/>
                </a:pPr>
                <a:endParaRPr lang="en-US" dirty="0">
                  <a:latin typeface="Arial" pitchFamily="34" charset="0"/>
                  <a:ea typeface="+mn-ea"/>
                  <a:cs typeface="+mn-cs"/>
                </a:endParaRPr>
              </a:p>
            </p:txBody>
          </p:sp>
        </p:grpSp>
        <p:grpSp>
          <p:nvGrpSpPr>
            <p:cNvPr id="43" name="Group 29"/>
            <p:cNvGrpSpPr>
              <a:grpSpLocks/>
            </p:cNvGrpSpPr>
            <p:nvPr/>
          </p:nvGrpSpPr>
          <p:grpSpPr bwMode="auto">
            <a:xfrm>
              <a:off x="5228150" y="5004672"/>
              <a:ext cx="307975" cy="261938"/>
              <a:chOff x="3366" y="2963"/>
              <a:chExt cx="432" cy="384"/>
            </a:xfrm>
            <a:solidFill>
              <a:schemeClr val="bg1"/>
            </a:solidFill>
          </p:grpSpPr>
          <p:sp>
            <p:nvSpPr>
              <p:cNvPr id="59" name="Oval 30"/>
              <p:cNvSpPr>
                <a:spLocks noChangeArrowheads="1"/>
              </p:cNvSpPr>
              <p:nvPr/>
            </p:nvSpPr>
            <p:spPr bwMode="auto">
              <a:xfrm>
                <a:off x="3366" y="2963"/>
                <a:ext cx="432" cy="384"/>
              </a:xfrm>
              <a:prstGeom prst="ellipse">
                <a:avLst/>
              </a:prstGeom>
              <a:grpFill/>
              <a:ln w="38100">
                <a:solidFill>
                  <a:schemeClr val="tx1"/>
                </a:solidFill>
                <a:round/>
                <a:headEnd/>
                <a:tailEnd/>
              </a:ln>
              <a:effectLst/>
            </p:spPr>
            <p:txBody>
              <a:bodyPr wrap="none" anchor="ctr"/>
              <a:lstStyle/>
              <a:p>
                <a:pPr algn="ctr" eaLnBrk="0" hangingPunct="0">
                  <a:defRPr/>
                </a:pPr>
                <a:endParaRPr lang="en-US" dirty="0">
                  <a:latin typeface="Arial" pitchFamily="34" charset="0"/>
                  <a:ea typeface="+mn-ea"/>
                  <a:cs typeface="+mn-cs"/>
                </a:endParaRPr>
              </a:p>
            </p:txBody>
          </p:sp>
          <p:sp>
            <p:nvSpPr>
              <p:cNvPr id="60" name="Oval 31"/>
              <p:cNvSpPr>
                <a:spLocks noChangeArrowheads="1"/>
              </p:cNvSpPr>
              <p:nvPr/>
            </p:nvSpPr>
            <p:spPr bwMode="auto">
              <a:xfrm>
                <a:off x="3655" y="3055"/>
                <a:ext cx="62" cy="134"/>
              </a:xfrm>
              <a:prstGeom prst="ellipse">
                <a:avLst/>
              </a:prstGeom>
              <a:grpFill/>
              <a:ln w="3175">
                <a:solidFill>
                  <a:schemeClr val="tx1"/>
                </a:solidFill>
                <a:round/>
                <a:headEnd/>
                <a:tailEnd/>
              </a:ln>
              <a:effectLst/>
            </p:spPr>
            <p:txBody>
              <a:bodyPr wrap="none" anchor="ctr"/>
              <a:lstStyle/>
              <a:p>
                <a:pPr algn="ctr" eaLnBrk="0" hangingPunct="0">
                  <a:defRPr/>
                </a:pPr>
                <a:endParaRPr lang="en-US" dirty="0">
                  <a:latin typeface="Arial" pitchFamily="34" charset="0"/>
                  <a:ea typeface="+mn-ea"/>
                  <a:cs typeface="+mn-cs"/>
                </a:endParaRPr>
              </a:p>
            </p:txBody>
          </p:sp>
        </p:grpSp>
        <p:grpSp>
          <p:nvGrpSpPr>
            <p:cNvPr id="44" name="Group 32"/>
            <p:cNvGrpSpPr>
              <a:grpSpLocks/>
            </p:cNvGrpSpPr>
            <p:nvPr/>
          </p:nvGrpSpPr>
          <p:grpSpPr bwMode="auto">
            <a:xfrm>
              <a:off x="4316925" y="5003084"/>
              <a:ext cx="307975" cy="261938"/>
              <a:chOff x="3366" y="2963"/>
              <a:chExt cx="432" cy="384"/>
            </a:xfrm>
            <a:solidFill>
              <a:schemeClr val="accent1"/>
            </a:solidFill>
          </p:grpSpPr>
          <p:sp>
            <p:nvSpPr>
              <p:cNvPr id="57" name="Oval 33"/>
              <p:cNvSpPr>
                <a:spLocks noChangeArrowheads="1"/>
              </p:cNvSpPr>
              <p:nvPr/>
            </p:nvSpPr>
            <p:spPr bwMode="auto">
              <a:xfrm>
                <a:off x="3366" y="2963"/>
                <a:ext cx="432" cy="384"/>
              </a:xfrm>
              <a:prstGeom prst="ellipse">
                <a:avLst/>
              </a:prstGeom>
              <a:solidFill>
                <a:srgbClr val="0000FF"/>
              </a:solidFill>
              <a:ln w="38100">
                <a:solidFill>
                  <a:schemeClr val="tx1"/>
                </a:solidFill>
                <a:round/>
                <a:headEnd/>
                <a:tailEnd/>
              </a:ln>
              <a:effectLst/>
            </p:spPr>
            <p:txBody>
              <a:bodyPr wrap="none" anchor="ctr"/>
              <a:lstStyle/>
              <a:p>
                <a:pPr algn="ctr" eaLnBrk="0" hangingPunct="0">
                  <a:defRPr/>
                </a:pPr>
                <a:endParaRPr lang="en-US" dirty="0">
                  <a:latin typeface="Arial" pitchFamily="34" charset="0"/>
                  <a:ea typeface="+mn-ea"/>
                  <a:cs typeface="+mn-cs"/>
                </a:endParaRPr>
              </a:p>
            </p:txBody>
          </p:sp>
          <p:sp>
            <p:nvSpPr>
              <p:cNvPr id="58" name="Oval 34"/>
              <p:cNvSpPr>
                <a:spLocks noChangeArrowheads="1"/>
              </p:cNvSpPr>
              <p:nvPr/>
            </p:nvSpPr>
            <p:spPr bwMode="auto">
              <a:xfrm>
                <a:off x="3655" y="3055"/>
                <a:ext cx="62" cy="134"/>
              </a:xfrm>
              <a:prstGeom prst="ellipse">
                <a:avLst/>
              </a:prstGeom>
              <a:solidFill>
                <a:schemeClr val="bg1"/>
              </a:solidFill>
              <a:ln w="3175">
                <a:solidFill>
                  <a:schemeClr val="tx1"/>
                </a:solidFill>
                <a:round/>
                <a:headEnd/>
                <a:tailEnd/>
              </a:ln>
              <a:effectLst/>
            </p:spPr>
            <p:txBody>
              <a:bodyPr wrap="none" anchor="ctr"/>
              <a:lstStyle/>
              <a:p>
                <a:pPr algn="ctr" eaLnBrk="0" hangingPunct="0">
                  <a:defRPr/>
                </a:pPr>
                <a:endParaRPr lang="en-US" dirty="0">
                  <a:latin typeface="Arial" pitchFamily="34" charset="0"/>
                  <a:ea typeface="+mn-ea"/>
                  <a:cs typeface="+mn-cs"/>
                </a:endParaRPr>
              </a:p>
            </p:txBody>
          </p:sp>
        </p:grpSp>
        <p:sp>
          <p:nvSpPr>
            <p:cNvPr id="45" name="Oval 35"/>
            <p:cNvSpPr>
              <a:spLocks noChangeArrowheads="1"/>
            </p:cNvSpPr>
            <p:nvPr/>
          </p:nvSpPr>
          <p:spPr bwMode="auto">
            <a:xfrm>
              <a:off x="4773613" y="3386138"/>
              <a:ext cx="307975" cy="261937"/>
            </a:xfrm>
            <a:prstGeom prst="ellipse">
              <a:avLst/>
            </a:prstGeom>
            <a:solidFill>
              <a:srgbClr val="FF0000"/>
            </a:solidFill>
            <a:ln w="38100">
              <a:solidFill>
                <a:schemeClr val="tx1"/>
              </a:solidFill>
              <a:round/>
              <a:headEnd/>
              <a:tailEnd/>
            </a:ln>
            <a:effectLst/>
          </p:spPr>
          <p:txBody>
            <a:bodyPr wrap="none" anchor="ctr"/>
            <a:lstStyle/>
            <a:p>
              <a:pPr algn="ctr" eaLnBrk="0" hangingPunct="0">
                <a:defRPr/>
              </a:pPr>
              <a:endParaRPr lang="en-US" dirty="0">
                <a:latin typeface="Arial" pitchFamily="34" charset="0"/>
                <a:ea typeface="+mn-ea"/>
                <a:cs typeface="+mn-cs"/>
              </a:endParaRPr>
            </a:p>
          </p:txBody>
        </p:sp>
        <p:sp>
          <p:nvSpPr>
            <p:cNvPr id="46" name="Oval 36"/>
            <p:cNvSpPr>
              <a:spLocks noChangeArrowheads="1"/>
            </p:cNvSpPr>
            <p:nvPr/>
          </p:nvSpPr>
          <p:spPr bwMode="auto">
            <a:xfrm>
              <a:off x="4979988" y="3449638"/>
              <a:ext cx="44450" cy="90487"/>
            </a:xfrm>
            <a:prstGeom prst="ellipse">
              <a:avLst/>
            </a:prstGeom>
            <a:solidFill>
              <a:schemeClr val="bg1"/>
            </a:solidFill>
            <a:ln w="3175">
              <a:solidFill>
                <a:schemeClr val="tx1"/>
              </a:solidFill>
              <a:round/>
              <a:headEnd/>
              <a:tailEnd/>
            </a:ln>
            <a:effectLst/>
          </p:spPr>
          <p:txBody>
            <a:bodyPr wrap="none" anchor="ctr"/>
            <a:lstStyle/>
            <a:p>
              <a:pPr algn="ctr" eaLnBrk="0" hangingPunct="0">
                <a:defRPr/>
              </a:pPr>
              <a:endParaRPr lang="en-US" dirty="0">
                <a:latin typeface="Arial" pitchFamily="34" charset="0"/>
                <a:ea typeface="+mn-ea"/>
                <a:cs typeface="+mn-cs"/>
              </a:endParaRPr>
            </a:p>
          </p:txBody>
        </p:sp>
        <p:sp>
          <p:nvSpPr>
            <p:cNvPr id="47" name="Oval 37"/>
            <p:cNvSpPr>
              <a:spLocks noChangeArrowheads="1"/>
            </p:cNvSpPr>
            <p:nvPr/>
          </p:nvSpPr>
          <p:spPr bwMode="auto">
            <a:xfrm>
              <a:off x="5522913" y="4478338"/>
              <a:ext cx="307975" cy="261937"/>
            </a:xfrm>
            <a:prstGeom prst="ellipse">
              <a:avLst/>
            </a:prstGeom>
            <a:solidFill>
              <a:srgbClr val="0000FF"/>
            </a:solidFill>
            <a:ln w="38100">
              <a:solidFill>
                <a:schemeClr val="tx1"/>
              </a:solidFill>
              <a:round/>
              <a:headEnd/>
              <a:tailEnd/>
            </a:ln>
            <a:effectLst/>
          </p:spPr>
          <p:txBody>
            <a:bodyPr wrap="none" anchor="ctr"/>
            <a:lstStyle/>
            <a:p>
              <a:pPr algn="ctr" eaLnBrk="0" hangingPunct="0">
                <a:defRPr/>
              </a:pPr>
              <a:endParaRPr lang="en-US" dirty="0">
                <a:latin typeface="Arial" pitchFamily="34" charset="0"/>
                <a:ea typeface="+mn-ea"/>
                <a:cs typeface="+mn-cs"/>
              </a:endParaRPr>
            </a:p>
          </p:txBody>
        </p:sp>
        <p:sp>
          <p:nvSpPr>
            <p:cNvPr id="48" name="Oval 38"/>
            <p:cNvSpPr>
              <a:spLocks noChangeArrowheads="1"/>
            </p:cNvSpPr>
            <p:nvPr/>
          </p:nvSpPr>
          <p:spPr bwMode="auto">
            <a:xfrm>
              <a:off x="5729288" y="4541838"/>
              <a:ext cx="44450" cy="90487"/>
            </a:xfrm>
            <a:prstGeom prst="ellipse">
              <a:avLst/>
            </a:prstGeom>
            <a:solidFill>
              <a:schemeClr val="folHlink"/>
            </a:solidFill>
            <a:ln w="3175">
              <a:solidFill>
                <a:schemeClr val="tx1"/>
              </a:solidFill>
              <a:round/>
              <a:headEnd/>
              <a:tailEnd/>
            </a:ln>
            <a:effectLst/>
          </p:spPr>
          <p:txBody>
            <a:bodyPr wrap="none" anchor="ctr"/>
            <a:lstStyle/>
            <a:p>
              <a:pPr algn="ctr" eaLnBrk="0" hangingPunct="0">
                <a:defRPr/>
              </a:pPr>
              <a:endParaRPr lang="en-US" dirty="0">
                <a:latin typeface="Arial" pitchFamily="34" charset="0"/>
                <a:ea typeface="+mn-ea"/>
                <a:cs typeface="+mn-cs"/>
              </a:endParaRPr>
            </a:p>
          </p:txBody>
        </p:sp>
        <p:sp>
          <p:nvSpPr>
            <p:cNvPr id="49" name="Oval 39"/>
            <p:cNvSpPr>
              <a:spLocks noChangeArrowheads="1"/>
            </p:cNvSpPr>
            <p:nvPr/>
          </p:nvSpPr>
          <p:spPr bwMode="auto">
            <a:xfrm>
              <a:off x="4022725" y="4476750"/>
              <a:ext cx="307975" cy="261938"/>
            </a:xfrm>
            <a:prstGeom prst="ellipse">
              <a:avLst/>
            </a:prstGeom>
            <a:solidFill>
              <a:schemeClr val="bg1"/>
            </a:solidFill>
            <a:ln w="38100">
              <a:solidFill>
                <a:schemeClr val="tx1"/>
              </a:solidFill>
              <a:round/>
              <a:headEnd/>
              <a:tailEnd/>
            </a:ln>
            <a:effectLst/>
          </p:spPr>
          <p:txBody>
            <a:bodyPr wrap="none" anchor="ctr"/>
            <a:lstStyle/>
            <a:p>
              <a:pPr algn="ctr" eaLnBrk="0" hangingPunct="0">
                <a:defRPr/>
              </a:pPr>
              <a:endParaRPr lang="en-US" dirty="0">
                <a:latin typeface="Arial" pitchFamily="34" charset="0"/>
                <a:ea typeface="+mn-ea"/>
                <a:cs typeface="+mn-cs"/>
              </a:endParaRPr>
            </a:p>
          </p:txBody>
        </p:sp>
        <p:sp>
          <p:nvSpPr>
            <p:cNvPr id="50" name="Oval 40"/>
            <p:cNvSpPr>
              <a:spLocks noChangeArrowheads="1"/>
            </p:cNvSpPr>
            <p:nvPr/>
          </p:nvSpPr>
          <p:spPr bwMode="auto">
            <a:xfrm>
              <a:off x="4229100" y="4540250"/>
              <a:ext cx="44450" cy="90488"/>
            </a:xfrm>
            <a:prstGeom prst="ellipse">
              <a:avLst/>
            </a:prstGeom>
            <a:solidFill>
              <a:schemeClr val="bg1"/>
            </a:solidFill>
            <a:ln w="3175">
              <a:solidFill>
                <a:schemeClr val="tx1"/>
              </a:solidFill>
              <a:round/>
              <a:headEnd/>
              <a:tailEnd/>
            </a:ln>
            <a:effectLst/>
          </p:spPr>
          <p:txBody>
            <a:bodyPr wrap="none" anchor="ctr"/>
            <a:lstStyle/>
            <a:p>
              <a:pPr algn="ctr" eaLnBrk="0" hangingPunct="0">
                <a:defRPr/>
              </a:pPr>
              <a:endParaRPr lang="en-US" dirty="0">
                <a:latin typeface="Arial" pitchFamily="34" charset="0"/>
                <a:ea typeface="+mn-ea"/>
                <a:cs typeface="+mn-cs"/>
              </a:endParaRPr>
            </a:p>
          </p:txBody>
        </p:sp>
        <p:sp>
          <p:nvSpPr>
            <p:cNvPr id="51" name="Oval 15"/>
            <p:cNvSpPr>
              <a:spLocks noChangeArrowheads="1"/>
            </p:cNvSpPr>
            <p:nvPr/>
          </p:nvSpPr>
          <p:spPr bwMode="auto">
            <a:xfrm>
              <a:off x="5410200" y="6491288"/>
              <a:ext cx="307975" cy="261937"/>
            </a:xfrm>
            <a:prstGeom prst="ellipse">
              <a:avLst/>
            </a:prstGeom>
            <a:solidFill>
              <a:schemeClr val="bg1"/>
            </a:solidFill>
            <a:ln w="38100">
              <a:solidFill>
                <a:schemeClr val="tx1"/>
              </a:solidFill>
              <a:round/>
              <a:headEnd/>
              <a:tailEnd/>
            </a:ln>
            <a:effectLst/>
          </p:spPr>
          <p:txBody>
            <a:bodyPr wrap="none" anchor="ctr"/>
            <a:lstStyle/>
            <a:p>
              <a:pPr algn="ctr" eaLnBrk="0" hangingPunct="0">
                <a:defRPr/>
              </a:pPr>
              <a:endParaRPr lang="en-US" dirty="0">
                <a:latin typeface="Arial" pitchFamily="34" charset="0"/>
                <a:ea typeface="+mn-ea"/>
                <a:cs typeface="+mn-cs"/>
              </a:endParaRPr>
            </a:p>
          </p:txBody>
        </p:sp>
        <p:sp>
          <p:nvSpPr>
            <p:cNvPr id="52" name="Oval 17"/>
            <p:cNvSpPr>
              <a:spLocks noChangeArrowheads="1"/>
            </p:cNvSpPr>
            <p:nvPr/>
          </p:nvSpPr>
          <p:spPr bwMode="auto">
            <a:xfrm>
              <a:off x="4305300" y="6491288"/>
              <a:ext cx="307975" cy="261937"/>
            </a:xfrm>
            <a:prstGeom prst="ellipse">
              <a:avLst/>
            </a:prstGeom>
            <a:solidFill>
              <a:srgbClr val="0000FF"/>
            </a:solidFill>
            <a:ln w="38100">
              <a:solidFill>
                <a:schemeClr val="tx1"/>
              </a:solidFill>
              <a:round/>
              <a:headEnd/>
              <a:tailEnd/>
            </a:ln>
            <a:effectLst/>
          </p:spPr>
          <p:txBody>
            <a:bodyPr wrap="none" anchor="ctr"/>
            <a:lstStyle/>
            <a:p>
              <a:pPr algn="ctr" eaLnBrk="0" hangingPunct="0">
                <a:defRPr/>
              </a:pPr>
              <a:endParaRPr lang="en-US" dirty="0">
                <a:latin typeface="Arial" pitchFamily="34" charset="0"/>
                <a:ea typeface="+mn-ea"/>
                <a:cs typeface="+mn-cs"/>
              </a:endParaRPr>
            </a:p>
          </p:txBody>
        </p:sp>
        <p:sp>
          <p:nvSpPr>
            <p:cNvPr id="53" name="Oval 22"/>
            <p:cNvSpPr>
              <a:spLocks noChangeArrowheads="1"/>
            </p:cNvSpPr>
            <p:nvPr/>
          </p:nvSpPr>
          <p:spPr bwMode="auto">
            <a:xfrm>
              <a:off x="4949825" y="5830888"/>
              <a:ext cx="44450" cy="90487"/>
            </a:xfrm>
            <a:prstGeom prst="ellipse">
              <a:avLst/>
            </a:prstGeom>
            <a:solidFill>
              <a:schemeClr val="bg1"/>
            </a:solidFill>
            <a:ln w="3175">
              <a:solidFill>
                <a:schemeClr val="tx1"/>
              </a:solidFill>
              <a:round/>
              <a:headEnd/>
              <a:tailEnd/>
            </a:ln>
            <a:effectLst/>
          </p:spPr>
          <p:txBody>
            <a:bodyPr wrap="none" anchor="ctr"/>
            <a:lstStyle/>
            <a:p>
              <a:pPr algn="ctr" eaLnBrk="0" hangingPunct="0">
                <a:defRPr/>
              </a:pPr>
              <a:endParaRPr lang="en-US" dirty="0">
                <a:latin typeface="Arial" pitchFamily="34" charset="0"/>
                <a:ea typeface="+mn-ea"/>
                <a:cs typeface="+mn-cs"/>
              </a:endParaRPr>
            </a:p>
          </p:txBody>
        </p:sp>
        <p:sp>
          <p:nvSpPr>
            <p:cNvPr id="54" name="Oval 22"/>
            <p:cNvSpPr>
              <a:spLocks noChangeArrowheads="1"/>
            </p:cNvSpPr>
            <p:nvPr/>
          </p:nvSpPr>
          <p:spPr bwMode="auto">
            <a:xfrm>
              <a:off x="5603875" y="6554788"/>
              <a:ext cx="44450" cy="90487"/>
            </a:xfrm>
            <a:prstGeom prst="ellipse">
              <a:avLst/>
            </a:prstGeom>
            <a:solidFill>
              <a:schemeClr val="bg1"/>
            </a:solidFill>
            <a:ln w="3175">
              <a:solidFill>
                <a:schemeClr val="tx1"/>
              </a:solidFill>
              <a:round/>
              <a:headEnd/>
              <a:tailEnd/>
            </a:ln>
            <a:effectLst/>
          </p:spPr>
          <p:txBody>
            <a:bodyPr wrap="none" anchor="ctr"/>
            <a:lstStyle/>
            <a:p>
              <a:pPr algn="ctr" eaLnBrk="0" hangingPunct="0">
                <a:defRPr/>
              </a:pPr>
              <a:endParaRPr lang="en-US" dirty="0">
                <a:latin typeface="Arial" pitchFamily="34" charset="0"/>
                <a:ea typeface="+mn-ea"/>
                <a:cs typeface="+mn-cs"/>
              </a:endParaRPr>
            </a:p>
          </p:txBody>
        </p:sp>
        <p:sp>
          <p:nvSpPr>
            <p:cNvPr id="55" name="Oval 22"/>
            <p:cNvSpPr>
              <a:spLocks noChangeArrowheads="1"/>
            </p:cNvSpPr>
            <p:nvPr/>
          </p:nvSpPr>
          <p:spPr bwMode="auto">
            <a:xfrm>
              <a:off x="4479925" y="6567488"/>
              <a:ext cx="44450" cy="90487"/>
            </a:xfrm>
            <a:prstGeom prst="ellipse">
              <a:avLst/>
            </a:prstGeom>
            <a:solidFill>
              <a:schemeClr val="bg1"/>
            </a:solidFill>
            <a:ln w="3175">
              <a:solidFill>
                <a:schemeClr val="tx1"/>
              </a:solidFill>
              <a:round/>
              <a:headEnd/>
              <a:tailEnd/>
            </a:ln>
            <a:effectLst/>
          </p:spPr>
          <p:txBody>
            <a:bodyPr wrap="none" anchor="ctr"/>
            <a:lstStyle/>
            <a:p>
              <a:pPr algn="ctr" eaLnBrk="0" hangingPunct="0">
                <a:defRPr/>
              </a:pPr>
              <a:endParaRPr lang="en-US" dirty="0">
                <a:latin typeface="Arial" pitchFamily="34" charset="0"/>
                <a:ea typeface="+mn-ea"/>
                <a:cs typeface="+mn-cs"/>
              </a:endParaRPr>
            </a:p>
          </p:txBody>
        </p:sp>
        <p:sp>
          <p:nvSpPr>
            <p:cNvPr id="56" name="Oval 17"/>
            <p:cNvSpPr>
              <a:spLocks noChangeArrowheads="1"/>
            </p:cNvSpPr>
            <p:nvPr/>
          </p:nvSpPr>
          <p:spPr bwMode="auto">
            <a:xfrm>
              <a:off x="6766334" y="6485252"/>
              <a:ext cx="307975" cy="261937"/>
            </a:xfrm>
            <a:prstGeom prst="ellipse">
              <a:avLst/>
            </a:prstGeom>
            <a:solidFill>
              <a:srgbClr val="0000FF"/>
            </a:solidFill>
            <a:ln w="38100">
              <a:solidFill>
                <a:schemeClr val="tx1"/>
              </a:solidFill>
              <a:round/>
              <a:headEnd/>
              <a:tailEnd/>
            </a:ln>
            <a:effectLst/>
          </p:spPr>
          <p:txBody>
            <a:bodyPr wrap="none" anchor="ctr"/>
            <a:lstStyle/>
            <a:p>
              <a:pPr algn="ctr" eaLnBrk="0" hangingPunct="0">
                <a:defRPr/>
              </a:pPr>
              <a:endParaRPr lang="en-US" dirty="0">
                <a:latin typeface="Arial" pitchFamily="34" charset="0"/>
                <a:ea typeface="+mn-ea"/>
                <a:cs typeface="+mn-cs"/>
              </a:endParaRPr>
            </a:p>
          </p:txBody>
        </p:sp>
      </p:grpSp>
      <p:grpSp>
        <p:nvGrpSpPr>
          <p:cNvPr id="105" name="Group 104"/>
          <p:cNvGrpSpPr/>
          <p:nvPr/>
        </p:nvGrpSpPr>
        <p:grpSpPr>
          <a:xfrm>
            <a:off x="5151028" y="1926600"/>
            <a:ext cx="3346291" cy="2673999"/>
            <a:chOff x="4928299" y="2117544"/>
            <a:chExt cx="3346291" cy="2673999"/>
          </a:xfrm>
        </p:grpSpPr>
        <p:sp>
          <p:nvSpPr>
            <p:cNvPr id="66" name="AutoShape 2"/>
            <p:cNvSpPr>
              <a:spLocks noChangeArrowheads="1"/>
            </p:cNvSpPr>
            <p:nvPr/>
          </p:nvSpPr>
          <p:spPr bwMode="auto">
            <a:xfrm>
              <a:off x="4974946" y="2142759"/>
              <a:ext cx="3187115" cy="2542884"/>
            </a:xfrm>
            <a:prstGeom prst="triangle">
              <a:avLst>
                <a:gd name="adj" fmla="val 50000"/>
              </a:avLst>
            </a:prstGeom>
            <a:solidFill>
              <a:schemeClr val="bg1">
                <a:lumMod val="95000"/>
              </a:schemeClr>
            </a:solidFill>
            <a:ln w="28575" cmpd="sng">
              <a:solidFill>
                <a:schemeClr val="tx1"/>
              </a:solidFill>
              <a:miter lim="800000"/>
              <a:headEnd/>
              <a:tailEnd/>
            </a:ln>
            <a:effectLst/>
          </p:spPr>
          <p:txBody>
            <a:bodyPr wrap="none" anchor="ctr"/>
            <a:lstStyle/>
            <a:p>
              <a:pPr algn="ctr" eaLnBrk="0" hangingPunct="0">
                <a:defRPr/>
              </a:pPr>
              <a:endParaRPr lang="en-US" dirty="0">
                <a:latin typeface="Arial" pitchFamily="34" charset="0"/>
                <a:ea typeface="+mn-ea"/>
                <a:cs typeface="+mn-cs"/>
              </a:endParaRPr>
            </a:p>
          </p:txBody>
        </p:sp>
        <p:sp>
          <p:nvSpPr>
            <p:cNvPr id="78" name="Oval 19"/>
            <p:cNvSpPr>
              <a:spLocks noChangeArrowheads="1"/>
            </p:cNvSpPr>
            <p:nvPr/>
          </p:nvSpPr>
          <p:spPr bwMode="auto">
            <a:xfrm>
              <a:off x="4928299" y="4583524"/>
              <a:ext cx="244581" cy="208019"/>
            </a:xfrm>
            <a:prstGeom prst="ellipse">
              <a:avLst/>
            </a:prstGeom>
            <a:solidFill>
              <a:schemeClr val="bg1"/>
            </a:solidFill>
            <a:ln w="38100">
              <a:solidFill>
                <a:schemeClr val="tx1"/>
              </a:solidFill>
              <a:round/>
              <a:headEnd/>
              <a:tailEnd/>
            </a:ln>
            <a:effectLst/>
          </p:spPr>
          <p:txBody>
            <a:bodyPr wrap="none" anchor="ctr"/>
            <a:lstStyle/>
            <a:p>
              <a:pPr algn="ctr" eaLnBrk="0" hangingPunct="0">
                <a:defRPr/>
              </a:pPr>
              <a:endParaRPr lang="en-US" dirty="0">
                <a:latin typeface="Arial" pitchFamily="34" charset="0"/>
                <a:ea typeface="+mn-ea"/>
                <a:cs typeface="+mn-cs"/>
              </a:endParaRPr>
            </a:p>
          </p:txBody>
        </p:sp>
        <p:sp>
          <p:nvSpPr>
            <p:cNvPr id="79" name="Oval 20"/>
            <p:cNvSpPr>
              <a:spLocks noChangeArrowheads="1"/>
            </p:cNvSpPr>
            <p:nvPr/>
          </p:nvSpPr>
          <p:spPr bwMode="auto">
            <a:xfrm>
              <a:off x="5092193" y="4633953"/>
              <a:ext cx="35300" cy="71861"/>
            </a:xfrm>
            <a:prstGeom prst="ellipse">
              <a:avLst/>
            </a:prstGeom>
            <a:solidFill>
              <a:schemeClr val="bg1"/>
            </a:solidFill>
            <a:ln w="3175">
              <a:solidFill>
                <a:schemeClr val="tx1"/>
              </a:solidFill>
              <a:round/>
              <a:headEnd/>
              <a:tailEnd/>
            </a:ln>
            <a:effectLst/>
          </p:spPr>
          <p:txBody>
            <a:bodyPr wrap="none" anchor="ctr"/>
            <a:lstStyle/>
            <a:p>
              <a:pPr algn="ctr" eaLnBrk="0" hangingPunct="0">
                <a:defRPr/>
              </a:pPr>
              <a:endParaRPr lang="en-US" dirty="0">
                <a:latin typeface="Arial" pitchFamily="34" charset="0"/>
                <a:ea typeface="+mn-ea"/>
                <a:cs typeface="+mn-cs"/>
              </a:endParaRPr>
            </a:p>
          </p:txBody>
        </p:sp>
        <p:sp>
          <p:nvSpPr>
            <p:cNvPr id="87" name="Oval 35"/>
            <p:cNvSpPr>
              <a:spLocks noChangeArrowheads="1"/>
            </p:cNvSpPr>
            <p:nvPr/>
          </p:nvSpPr>
          <p:spPr bwMode="auto">
            <a:xfrm>
              <a:off x="6447474" y="2117544"/>
              <a:ext cx="244581" cy="208019"/>
            </a:xfrm>
            <a:prstGeom prst="ellipse">
              <a:avLst/>
            </a:prstGeom>
            <a:solidFill>
              <a:srgbClr val="FF0000"/>
            </a:solidFill>
            <a:ln w="38100">
              <a:solidFill>
                <a:schemeClr val="tx1"/>
              </a:solidFill>
              <a:round/>
              <a:headEnd/>
              <a:tailEnd/>
            </a:ln>
            <a:effectLst/>
          </p:spPr>
          <p:txBody>
            <a:bodyPr wrap="none" anchor="ctr"/>
            <a:lstStyle/>
            <a:p>
              <a:pPr algn="ctr" eaLnBrk="0" hangingPunct="0">
                <a:defRPr/>
              </a:pPr>
              <a:endParaRPr lang="en-US" dirty="0">
                <a:latin typeface="Arial" pitchFamily="34" charset="0"/>
                <a:ea typeface="+mn-ea"/>
                <a:cs typeface="+mn-cs"/>
              </a:endParaRPr>
            </a:p>
          </p:txBody>
        </p:sp>
        <p:sp>
          <p:nvSpPr>
            <p:cNvPr id="88" name="Oval 36"/>
            <p:cNvSpPr>
              <a:spLocks noChangeArrowheads="1"/>
            </p:cNvSpPr>
            <p:nvPr/>
          </p:nvSpPr>
          <p:spPr bwMode="auto">
            <a:xfrm>
              <a:off x="6611368" y="2167973"/>
              <a:ext cx="35300" cy="71861"/>
            </a:xfrm>
            <a:prstGeom prst="ellipse">
              <a:avLst/>
            </a:prstGeom>
            <a:solidFill>
              <a:schemeClr val="bg1"/>
            </a:solidFill>
            <a:ln w="3175">
              <a:solidFill>
                <a:schemeClr val="tx1"/>
              </a:solidFill>
              <a:round/>
              <a:headEnd/>
              <a:tailEnd/>
            </a:ln>
            <a:effectLst/>
          </p:spPr>
          <p:txBody>
            <a:bodyPr wrap="none" anchor="ctr"/>
            <a:lstStyle/>
            <a:p>
              <a:pPr algn="ctr" eaLnBrk="0" hangingPunct="0">
                <a:defRPr/>
              </a:pPr>
              <a:endParaRPr lang="en-US" dirty="0">
                <a:latin typeface="Arial" pitchFamily="34" charset="0"/>
                <a:ea typeface="+mn-ea"/>
                <a:cs typeface="+mn-cs"/>
              </a:endParaRPr>
            </a:p>
          </p:txBody>
        </p:sp>
        <p:sp>
          <p:nvSpPr>
            <p:cNvPr id="98" name="Oval 17"/>
            <p:cNvSpPr>
              <a:spLocks noChangeArrowheads="1"/>
            </p:cNvSpPr>
            <p:nvPr/>
          </p:nvSpPr>
          <p:spPr bwMode="auto">
            <a:xfrm>
              <a:off x="8030009" y="4578730"/>
              <a:ext cx="244581" cy="208019"/>
            </a:xfrm>
            <a:prstGeom prst="ellipse">
              <a:avLst/>
            </a:prstGeom>
            <a:solidFill>
              <a:srgbClr val="0000FF"/>
            </a:solidFill>
            <a:ln w="38100">
              <a:solidFill>
                <a:schemeClr val="tx1"/>
              </a:solidFill>
              <a:round/>
              <a:headEnd/>
              <a:tailEnd/>
            </a:ln>
            <a:effectLst/>
          </p:spPr>
          <p:txBody>
            <a:bodyPr wrap="none" anchor="ctr"/>
            <a:lstStyle/>
            <a:p>
              <a:pPr algn="ctr" eaLnBrk="0" hangingPunct="0">
                <a:defRPr/>
              </a:pPr>
              <a:endParaRPr lang="en-US" dirty="0">
                <a:latin typeface="Arial" pitchFamily="34" charset="0"/>
                <a:ea typeface="+mn-ea"/>
                <a:cs typeface="+mn-cs"/>
              </a:endParaRPr>
            </a:p>
          </p:txBody>
        </p:sp>
      </p:grpSp>
      <p:sp>
        <p:nvSpPr>
          <p:cNvPr id="107" name="Right Arrow 106"/>
          <p:cNvSpPr/>
          <p:nvPr/>
        </p:nvSpPr>
        <p:spPr bwMode="auto">
          <a:xfrm>
            <a:off x="4236720" y="2749483"/>
            <a:ext cx="940930" cy="1272073"/>
          </a:xfrm>
          <a:prstGeom prst="rightArrow">
            <a:avLst/>
          </a:prstGeom>
          <a:solidFill>
            <a:schemeClr val="tx1"/>
          </a:solidFill>
          <a:ln w="38100">
            <a:solidFill>
              <a:schemeClr val="tx1"/>
            </a:solidFill>
            <a:round/>
            <a:headEnd/>
            <a:tailEnd/>
          </a:ln>
          <a:effectLst/>
        </p:spPr>
        <p:txBody>
          <a:bodyPr wrap="none" rtlCol="0" anchor="ctr"/>
          <a:lstStyle/>
          <a:p>
            <a:pPr algn="ctr"/>
            <a:r>
              <a:rPr lang="en-US" dirty="0" smtClean="0">
                <a:solidFill>
                  <a:schemeClr val="bg1"/>
                </a:solidFill>
                <a:latin typeface="cmmi10"/>
                <a:cs typeface="Arial" pitchFamily="34" charset="0"/>
              </a:rPr>
              <a:t>Â</a:t>
            </a:r>
            <a:endParaRPr lang="en-US" dirty="0">
              <a:solidFill>
                <a:schemeClr val="bg1"/>
              </a:solidFill>
              <a:latin typeface="cmmi10"/>
              <a:cs typeface="Arial" pitchFamily="34" charset="0"/>
            </a:endParaRPr>
          </a:p>
        </p:txBody>
      </p:sp>
      <p:sp>
        <p:nvSpPr>
          <p:cNvPr id="108" name="TextBox 107"/>
          <p:cNvSpPr txBox="1"/>
          <p:nvPr/>
        </p:nvSpPr>
        <p:spPr>
          <a:xfrm>
            <a:off x="2037365" y="4800600"/>
            <a:ext cx="511680" cy="584775"/>
          </a:xfrm>
          <a:prstGeom prst="rect">
            <a:avLst/>
          </a:prstGeom>
          <a:noFill/>
        </p:spPr>
        <p:txBody>
          <a:bodyPr wrap="none" rtlCol="0">
            <a:spAutoFit/>
          </a:bodyPr>
          <a:lstStyle/>
          <a:p>
            <a:r>
              <a:rPr lang="en-US" sz="3200" dirty="0" smtClean="0">
                <a:solidFill>
                  <a:schemeClr val="tx1"/>
                </a:solidFill>
                <a:latin typeface="cmsy10"/>
                <a:cs typeface="Arial" pitchFamily="34" charset="0"/>
              </a:rPr>
              <a:t>A</a:t>
            </a:r>
          </a:p>
        </p:txBody>
      </p:sp>
      <p:sp>
        <p:nvSpPr>
          <p:cNvPr id="109" name="TextBox 108"/>
          <p:cNvSpPr txBox="1"/>
          <p:nvPr/>
        </p:nvSpPr>
        <p:spPr>
          <a:xfrm>
            <a:off x="6479367" y="4800600"/>
            <a:ext cx="689612" cy="584775"/>
          </a:xfrm>
          <a:prstGeom prst="rect">
            <a:avLst/>
          </a:prstGeom>
          <a:noFill/>
        </p:spPr>
        <p:txBody>
          <a:bodyPr wrap="none" rtlCol="0">
            <a:spAutoFit/>
          </a:bodyPr>
          <a:lstStyle/>
          <a:p>
            <a:r>
              <a:rPr lang="en-US" sz="3200" dirty="0" smtClean="0">
                <a:solidFill>
                  <a:schemeClr val="tx1"/>
                </a:solidFill>
                <a:latin typeface="cmmi10"/>
                <a:cs typeface="Arial" pitchFamily="34" charset="0"/>
              </a:rPr>
              <a:t>¢</a:t>
            </a:r>
            <a:r>
              <a:rPr lang="en-US" sz="3200" baseline="30000" dirty="0" smtClean="0">
                <a:solidFill>
                  <a:schemeClr val="tx1"/>
                </a:solidFill>
                <a:latin typeface="cmmi10"/>
                <a:cs typeface="Arial" pitchFamily="34" charset="0"/>
              </a:rPr>
              <a:t>n</a:t>
            </a:r>
            <a:endParaRPr lang="en-US" sz="3200" baseline="30000" dirty="0" smtClean="0">
              <a:solidFill>
                <a:schemeClr val="tx1"/>
              </a:solidFill>
              <a:latin typeface="Arial" pitchFamily="34" charset="0"/>
              <a:cs typeface="Arial" pitchFamily="34" charset="0"/>
            </a:endParaRPr>
          </a:p>
        </p:txBody>
      </p:sp>
      <p:sp>
        <p:nvSpPr>
          <p:cNvPr id="110" name="Text Box 122"/>
          <p:cNvSpPr txBox="1">
            <a:spLocks noChangeArrowheads="1"/>
          </p:cNvSpPr>
          <p:nvPr/>
        </p:nvSpPr>
        <p:spPr bwMode="auto">
          <a:xfrm>
            <a:off x="2530416" y="5385375"/>
            <a:ext cx="4083169" cy="646331"/>
          </a:xfrm>
          <a:prstGeom prst="rect">
            <a:avLst/>
          </a:prstGeom>
          <a:solidFill>
            <a:schemeClr val="bg1">
              <a:alpha val="89999"/>
            </a:schemeClr>
          </a:solidFill>
          <a:ln w="38100" algn="ctr">
            <a:solidFill>
              <a:srgbClr val="FF0000"/>
            </a:solidFill>
            <a:miter lim="800000"/>
            <a:headEnd/>
            <a:tailEnd/>
          </a:ln>
          <a:effectLst>
            <a:outerShdw blurRad="50800" dist="38100" dir="2700000" algn="tl" rotWithShape="0">
              <a:prstClr val="black">
                <a:alpha val="40000"/>
              </a:prstClr>
            </a:outerShdw>
          </a:effectLst>
        </p:spPr>
        <p:txBody>
          <a:bodyPr wrap="none">
            <a:spAutoFit/>
          </a:bodyPr>
          <a:lstStyle/>
          <a:p>
            <a:r>
              <a:rPr lang="en-US" sz="3600" dirty="0" smtClean="0">
                <a:latin typeface="Arial" pitchFamily="34" charset="0"/>
                <a:cs typeface="Arial" pitchFamily="34" charset="0"/>
              </a:rPr>
              <a:t>rigid simplicial map</a:t>
            </a:r>
            <a:endParaRPr lang="en-US" sz="3600" i="1" dirty="0" smtClean="0">
              <a:solidFill>
                <a:schemeClr val="tx1"/>
              </a:solidFill>
              <a:latin typeface="cmmi10"/>
              <a:cs typeface="Arial" pitchFamily="34" charset="0"/>
            </a:endParaRPr>
          </a:p>
        </p:txBody>
      </p:sp>
    </p:spTree>
    <p:extLst>
      <p:ext uri="{BB962C8B-B14F-4D97-AF65-F5344CB8AC3E}">
        <p14:creationId xmlns:p14="http://schemas.microsoft.com/office/powerpoint/2010/main" val="2631514738"/>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1090" y="594360"/>
            <a:ext cx="7772400" cy="1143000"/>
          </a:xfrm>
        </p:spPr>
        <p:txBody>
          <a:bodyPr/>
          <a:lstStyle/>
          <a:p>
            <a:r>
              <a:rPr lang="en-US" dirty="0" smtClean="0"/>
              <a:t>Color-Preserving Simplicial Map</a:t>
            </a:r>
            <a:endParaRPr lang="en-US" dirty="0"/>
          </a:p>
        </p:txBody>
      </p:sp>
      <p:sp>
        <p:nvSpPr>
          <p:cNvPr id="3" name="Footer Placeholder 2"/>
          <p:cNvSpPr>
            <a:spLocks noGrp="1"/>
          </p:cNvSpPr>
          <p:nvPr>
            <p:ph type="ftr" sz="quarter" idx="11"/>
          </p:nvPr>
        </p:nvSpPr>
        <p:spPr/>
        <p:txBody>
          <a:bodyPr/>
          <a:lstStyle/>
          <a:p>
            <a:r>
              <a:rPr lang="en-US" smtClean="0"/>
              <a:t>Distributed Computing through Combinatorial Topology</a:t>
            </a:r>
            <a:endParaRPr lang="en-US"/>
          </a:p>
        </p:txBody>
      </p:sp>
      <p:sp>
        <p:nvSpPr>
          <p:cNvPr id="4" name="Slide Number Placeholder 3"/>
          <p:cNvSpPr>
            <a:spLocks noGrp="1"/>
          </p:cNvSpPr>
          <p:nvPr>
            <p:ph type="sldNum" sz="quarter" idx="12"/>
          </p:nvPr>
        </p:nvSpPr>
        <p:spPr/>
        <p:txBody>
          <a:bodyPr/>
          <a:lstStyle/>
          <a:p>
            <a:fld id="{E43608CE-920D-4F6F-98C9-0491388AB413}" type="slidenum">
              <a:rPr lang="en-US" smtClean="0"/>
              <a:pPr/>
              <a:t>84</a:t>
            </a:fld>
            <a:endParaRPr lang="en-US"/>
          </a:p>
        </p:txBody>
      </p:sp>
      <p:grpSp>
        <p:nvGrpSpPr>
          <p:cNvPr id="23" name="Group 22"/>
          <p:cNvGrpSpPr/>
          <p:nvPr/>
        </p:nvGrpSpPr>
        <p:grpSpPr>
          <a:xfrm>
            <a:off x="620060" y="2048520"/>
            <a:ext cx="3346291" cy="2673999"/>
            <a:chOff x="2860675" y="3386138"/>
            <a:chExt cx="4213634" cy="3367087"/>
          </a:xfrm>
        </p:grpSpPr>
        <p:sp>
          <p:nvSpPr>
            <p:cNvPr id="24" name="AutoShape 2"/>
            <p:cNvSpPr>
              <a:spLocks noChangeArrowheads="1"/>
            </p:cNvSpPr>
            <p:nvPr/>
          </p:nvSpPr>
          <p:spPr bwMode="auto">
            <a:xfrm>
              <a:off x="2919413" y="3417888"/>
              <a:ext cx="4013200" cy="3201987"/>
            </a:xfrm>
            <a:prstGeom prst="triangle">
              <a:avLst>
                <a:gd name="adj" fmla="val 50000"/>
              </a:avLst>
            </a:prstGeom>
            <a:solidFill>
              <a:schemeClr val="bg1">
                <a:lumMod val="95000"/>
              </a:schemeClr>
            </a:solidFill>
            <a:ln w="28575" cmpd="sng">
              <a:solidFill>
                <a:schemeClr val="tx1"/>
              </a:solidFill>
              <a:miter lim="800000"/>
              <a:headEnd/>
              <a:tailEnd/>
            </a:ln>
            <a:effectLst/>
          </p:spPr>
          <p:txBody>
            <a:bodyPr wrap="none" anchor="ctr"/>
            <a:lstStyle/>
            <a:p>
              <a:pPr algn="ctr" eaLnBrk="0" hangingPunct="0">
                <a:defRPr/>
              </a:pPr>
              <a:endParaRPr lang="en-US" dirty="0">
                <a:latin typeface="Arial" pitchFamily="34" charset="0"/>
                <a:ea typeface="+mn-ea"/>
                <a:cs typeface="+mn-cs"/>
              </a:endParaRPr>
            </a:p>
          </p:txBody>
        </p:sp>
        <p:sp>
          <p:nvSpPr>
            <p:cNvPr id="25" name="Freeform 4"/>
            <p:cNvSpPr>
              <a:spLocks/>
            </p:cNvSpPr>
            <p:nvPr/>
          </p:nvSpPr>
          <p:spPr bwMode="auto">
            <a:xfrm>
              <a:off x="3013075" y="5129213"/>
              <a:ext cx="1876425" cy="1477962"/>
            </a:xfrm>
            <a:custGeom>
              <a:avLst/>
              <a:gdLst/>
              <a:ahLst/>
              <a:cxnLst>
                <a:cxn ang="0">
                  <a:pos x="1182" y="471"/>
                </a:cxn>
                <a:cxn ang="0">
                  <a:pos x="941" y="0"/>
                </a:cxn>
                <a:cxn ang="0">
                  <a:pos x="920" y="2"/>
                </a:cxn>
                <a:cxn ang="0">
                  <a:pos x="0" y="931"/>
                </a:cxn>
                <a:cxn ang="0">
                  <a:pos x="1182" y="471"/>
                </a:cxn>
              </a:cxnLst>
              <a:rect l="0" t="0" r="r" b="b"/>
              <a:pathLst>
                <a:path w="1182" h="931">
                  <a:moveTo>
                    <a:pt x="1182" y="471"/>
                  </a:moveTo>
                  <a:lnTo>
                    <a:pt x="941" y="0"/>
                  </a:lnTo>
                  <a:lnTo>
                    <a:pt x="920" y="2"/>
                  </a:lnTo>
                  <a:lnTo>
                    <a:pt x="0" y="931"/>
                  </a:lnTo>
                  <a:lnTo>
                    <a:pt x="1182" y="471"/>
                  </a:lnTo>
                  <a:close/>
                </a:path>
              </a:pathLst>
            </a:custGeom>
            <a:noFill/>
            <a:ln w="19050" cap="flat" cmpd="sng">
              <a:solidFill>
                <a:schemeClr val="tx1"/>
              </a:solidFill>
              <a:prstDash val="solid"/>
              <a:round/>
              <a:headEnd type="none" w="med" len="med"/>
              <a:tailEnd type="none" w="med" len="med"/>
            </a:ln>
            <a:effectLst/>
          </p:spPr>
          <p:txBody>
            <a:bodyPr wrap="none" anchor="ctr"/>
            <a:lstStyle/>
            <a:p>
              <a:pPr algn="ctr" eaLnBrk="0" hangingPunct="0">
                <a:defRPr/>
              </a:pPr>
              <a:endParaRPr lang="en-US" dirty="0">
                <a:latin typeface="Arial" pitchFamily="34" charset="0"/>
                <a:ea typeface="+mn-ea"/>
                <a:cs typeface="+mn-cs"/>
              </a:endParaRPr>
            </a:p>
          </p:txBody>
        </p:sp>
        <p:sp>
          <p:nvSpPr>
            <p:cNvPr id="26" name="Freeform 5"/>
            <p:cNvSpPr>
              <a:spLocks/>
            </p:cNvSpPr>
            <p:nvPr/>
          </p:nvSpPr>
          <p:spPr bwMode="auto">
            <a:xfrm>
              <a:off x="4856163" y="5132388"/>
              <a:ext cx="2124075" cy="1474787"/>
            </a:xfrm>
            <a:custGeom>
              <a:avLst/>
              <a:gdLst/>
              <a:ahLst/>
              <a:cxnLst>
                <a:cxn ang="0">
                  <a:pos x="296" y="0"/>
                </a:cxn>
                <a:cxn ang="0">
                  <a:pos x="0" y="469"/>
                </a:cxn>
                <a:cxn ang="0">
                  <a:pos x="1338" y="929"/>
                </a:cxn>
                <a:cxn ang="0">
                  <a:pos x="296" y="0"/>
                </a:cxn>
              </a:cxnLst>
              <a:rect l="0" t="0" r="r" b="b"/>
              <a:pathLst>
                <a:path w="1338" h="929">
                  <a:moveTo>
                    <a:pt x="296" y="0"/>
                  </a:moveTo>
                  <a:lnTo>
                    <a:pt x="0" y="469"/>
                  </a:lnTo>
                  <a:lnTo>
                    <a:pt x="1338" y="929"/>
                  </a:lnTo>
                  <a:lnTo>
                    <a:pt x="296" y="0"/>
                  </a:lnTo>
                  <a:close/>
                </a:path>
              </a:pathLst>
            </a:custGeom>
            <a:noFill/>
            <a:ln w="19050" cap="flat" cmpd="sng">
              <a:solidFill>
                <a:schemeClr val="tx1"/>
              </a:solidFill>
              <a:prstDash val="solid"/>
              <a:round/>
              <a:headEnd type="none" w="med" len="med"/>
              <a:tailEnd type="none" w="med" len="med"/>
            </a:ln>
            <a:effectLst/>
          </p:spPr>
          <p:txBody>
            <a:bodyPr wrap="none" anchor="ctr"/>
            <a:lstStyle/>
            <a:p>
              <a:pPr algn="ctr" eaLnBrk="0" hangingPunct="0">
                <a:defRPr/>
              </a:pPr>
              <a:endParaRPr lang="en-US" dirty="0">
                <a:latin typeface="Arial" pitchFamily="34" charset="0"/>
                <a:ea typeface="+mn-ea"/>
                <a:cs typeface="+mn-cs"/>
              </a:endParaRPr>
            </a:p>
          </p:txBody>
        </p:sp>
        <p:sp>
          <p:nvSpPr>
            <p:cNvPr id="27" name="Freeform 6"/>
            <p:cNvSpPr>
              <a:spLocks/>
            </p:cNvSpPr>
            <p:nvPr/>
          </p:nvSpPr>
          <p:spPr bwMode="auto">
            <a:xfrm>
              <a:off x="4492625" y="3435350"/>
              <a:ext cx="833438" cy="1685925"/>
            </a:xfrm>
            <a:custGeom>
              <a:avLst/>
              <a:gdLst/>
              <a:ahLst/>
              <a:cxnLst>
                <a:cxn ang="0">
                  <a:pos x="0" y="1062"/>
                </a:cxn>
                <a:cxn ang="0">
                  <a:pos x="525" y="1062"/>
                </a:cxn>
                <a:cxn ang="0">
                  <a:pos x="263" y="0"/>
                </a:cxn>
                <a:cxn ang="0">
                  <a:pos x="0" y="1062"/>
                </a:cxn>
              </a:cxnLst>
              <a:rect l="0" t="0" r="r" b="b"/>
              <a:pathLst>
                <a:path w="525" h="1062">
                  <a:moveTo>
                    <a:pt x="0" y="1062"/>
                  </a:moveTo>
                  <a:lnTo>
                    <a:pt x="525" y="1062"/>
                  </a:lnTo>
                  <a:lnTo>
                    <a:pt x="263" y="0"/>
                  </a:lnTo>
                  <a:lnTo>
                    <a:pt x="0" y="1062"/>
                  </a:lnTo>
                  <a:close/>
                </a:path>
              </a:pathLst>
            </a:custGeom>
            <a:noFill/>
            <a:ln w="19050" cap="flat" cmpd="sng">
              <a:solidFill>
                <a:schemeClr val="tx1"/>
              </a:solidFill>
              <a:prstDash val="solid"/>
              <a:round/>
              <a:headEnd type="none" w="med" len="med"/>
              <a:tailEnd type="none" w="med" len="med"/>
            </a:ln>
            <a:effectLst/>
          </p:spPr>
          <p:txBody>
            <a:bodyPr wrap="none" anchor="ctr"/>
            <a:lstStyle/>
            <a:p>
              <a:pPr algn="ctr" eaLnBrk="0" hangingPunct="0">
                <a:defRPr/>
              </a:pPr>
              <a:endParaRPr lang="en-US" dirty="0">
                <a:latin typeface="Arial" pitchFamily="34" charset="0"/>
                <a:ea typeface="+mn-ea"/>
                <a:cs typeface="+mn-cs"/>
              </a:endParaRPr>
            </a:p>
          </p:txBody>
        </p:sp>
        <p:sp>
          <p:nvSpPr>
            <p:cNvPr id="28" name="Line 7"/>
            <p:cNvSpPr>
              <a:spLocks noChangeShapeType="1"/>
            </p:cNvSpPr>
            <p:nvPr/>
          </p:nvSpPr>
          <p:spPr bwMode="auto">
            <a:xfrm>
              <a:off x="4841875" y="5891213"/>
              <a:ext cx="609600" cy="685800"/>
            </a:xfrm>
            <a:prstGeom prst="line">
              <a:avLst/>
            </a:prstGeom>
            <a:noFill/>
            <a:ln w="19050">
              <a:solidFill>
                <a:schemeClr val="tx1"/>
              </a:solidFill>
              <a:round/>
              <a:headEnd/>
              <a:tailEnd/>
            </a:ln>
            <a:effectLst/>
          </p:spPr>
          <p:txBody>
            <a:bodyPr wrap="none" anchor="ctr"/>
            <a:lstStyle/>
            <a:p>
              <a:pPr algn="ctr" eaLnBrk="0" hangingPunct="0">
                <a:defRPr/>
              </a:pPr>
              <a:endParaRPr lang="en-US" dirty="0">
                <a:latin typeface="Arial" pitchFamily="34" charset="0"/>
                <a:ea typeface="+mn-ea"/>
                <a:cs typeface="+mn-cs"/>
              </a:endParaRPr>
            </a:p>
          </p:txBody>
        </p:sp>
        <p:sp>
          <p:nvSpPr>
            <p:cNvPr id="29" name="Line 8"/>
            <p:cNvSpPr>
              <a:spLocks noChangeShapeType="1"/>
            </p:cNvSpPr>
            <p:nvPr/>
          </p:nvSpPr>
          <p:spPr bwMode="auto">
            <a:xfrm flipH="1">
              <a:off x="4402138" y="5891213"/>
              <a:ext cx="439737" cy="762000"/>
            </a:xfrm>
            <a:prstGeom prst="line">
              <a:avLst/>
            </a:prstGeom>
            <a:noFill/>
            <a:ln w="19050">
              <a:solidFill>
                <a:schemeClr val="tx1"/>
              </a:solidFill>
              <a:round/>
              <a:headEnd/>
              <a:tailEnd/>
            </a:ln>
            <a:effectLst/>
          </p:spPr>
          <p:txBody>
            <a:bodyPr wrap="none" anchor="ctr"/>
            <a:lstStyle/>
            <a:p>
              <a:pPr algn="ctr" eaLnBrk="0" hangingPunct="0">
                <a:defRPr/>
              </a:pPr>
              <a:endParaRPr lang="en-US" dirty="0">
                <a:latin typeface="Arial" pitchFamily="34" charset="0"/>
                <a:ea typeface="+mn-ea"/>
                <a:cs typeface="+mn-cs"/>
              </a:endParaRPr>
            </a:p>
          </p:txBody>
        </p:sp>
        <p:sp>
          <p:nvSpPr>
            <p:cNvPr id="30" name="Line 9"/>
            <p:cNvSpPr>
              <a:spLocks noChangeShapeType="1"/>
            </p:cNvSpPr>
            <p:nvPr/>
          </p:nvSpPr>
          <p:spPr bwMode="auto">
            <a:xfrm>
              <a:off x="5299075" y="5129213"/>
              <a:ext cx="838200" cy="228600"/>
            </a:xfrm>
            <a:prstGeom prst="line">
              <a:avLst/>
            </a:prstGeom>
            <a:noFill/>
            <a:ln w="19050">
              <a:solidFill>
                <a:schemeClr val="tx1"/>
              </a:solidFill>
              <a:round/>
              <a:headEnd/>
              <a:tailEnd/>
            </a:ln>
            <a:effectLst/>
          </p:spPr>
          <p:txBody>
            <a:bodyPr wrap="none" anchor="ctr"/>
            <a:lstStyle/>
            <a:p>
              <a:pPr algn="ctr" eaLnBrk="0" hangingPunct="0">
                <a:defRPr/>
              </a:pPr>
              <a:endParaRPr lang="en-US" dirty="0">
                <a:latin typeface="Arial" pitchFamily="34" charset="0"/>
                <a:ea typeface="+mn-ea"/>
                <a:cs typeface="+mn-cs"/>
              </a:endParaRPr>
            </a:p>
          </p:txBody>
        </p:sp>
        <p:sp>
          <p:nvSpPr>
            <p:cNvPr id="31" name="Line 10"/>
            <p:cNvSpPr>
              <a:spLocks noChangeShapeType="1"/>
            </p:cNvSpPr>
            <p:nvPr/>
          </p:nvSpPr>
          <p:spPr bwMode="auto">
            <a:xfrm flipV="1">
              <a:off x="5299075" y="4595813"/>
              <a:ext cx="304800" cy="533400"/>
            </a:xfrm>
            <a:prstGeom prst="line">
              <a:avLst/>
            </a:prstGeom>
            <a:noFill/>
            <a:ln w="19050">
              <a:solidFill>
                <a:schemeClr val="tx1"/>
              </a:solidFill>
              <a:round/>
              <a:headEnd/>
              <a:tailEnd/>
            </a:ln>
            <a:effectLst/>
          </p:spPr>
          <p:txBody>
            <a:bodyPr wrap="none" anchor="ctr"/>
            <a:lstStyle/>
            <a:p>
              <a:pPr algn="ctr" eaLnBrk="0" hangingPunct="0">
                <a:defRPr/>
              </a:pPr>
              <a:endParaRPr lang="en-US" dirty="0">
                <a:latin typeface="Arial" pitchFamily="34" charset="0"/>
                <a:ea typeface="+mn-ea"/>
                <a:cs typeface="+mn-cs"/>
              </a:endParaRPr>
            </a:p>
          </p:txBody>
        </p:sp>
        <p:sp>
          <p:nvSpPr>
            <p:cNvPr id="32" name="Line 11"/>
            <p:cNvSpPr>
              <a:spLocks noChangeShapeType="1"/>
            </p:cNvSpPr>
            <p:nvPr/>
          </p:nvSpPr>
          <p:spPr bwMode="auto">
            <a:xfrm flipH="1" flipV="1">
              <a:off x="4156075" y="4672013"/>
              <a:ext cx="304800" cy="457200"/>
            </a:xfrm>
            <a:prstGeom prst="line">
              <a:avLst/>
            </a:prstGeom>
            <a:noFill/>
            <a:ln w="19050">
              <a:solidFill>
                <a:schemeClr val="tx1"/>
              </a:solidFill>
              <a:round/>
              <a:headEnd/>
              <a:tailEnd/>
            </a:ln>
            <a:effectLst/>
          </p:spPr>
          <p:txBody>
            <a:bodyPr wrap="none" anchor="ctr"/>
            <a:lstStyle/>
            <a:p>
              <a:pPr algn="ctr" eaLnBrk="0" hangingPunct="0">
                <a:defRPr/>
              </a:pPr>
              <a:endParaRPr lang="en-US" dirty="0">
                <a:latin typeface="Arial" pitchFamily="34" charset="0"/>
                <a:ea typeface="+mn-ea"/>
                <a:cs typeface="+mn-cs"/>
              </a:endParaRPr>
            </a:p>
          </p:txBody>
        </p:sp>
        <p:sp>
          <p:nvSpPr>
            <p:cNvPr id="33" name="Line 12"/>
            <p:cNvSpPr>
              <a:spLocks noChangeShapeType="1"/>
            </p:cNvSpPr>
            <p:nvPr/>
          </p:nvSpPr>
          <p:spPr bwMode="auto">
            <a:xfrm flipH="1">
              <a:off x="3698875" y="5129213"/>
              <a:ext cx="762000" cy="304800"/>
            </a:xfrm>
            <a:prstGeom prst="line">
              <a:avLst/>
            </a:prstGeom>
            <a:noFill/>
            <a:ln w="19050">
              <a:solidFill>
                <a:schemeClr val="tx1"/>
              </a:solidFill>
              <a:round/>
              <a:headEnd/>
              <a:tailEnd/>
            </a:ln>
            <a:effectLst/>
          </p:spPr>
          <p:txBody>
            <a:bodyPr wrap="none" anchor="ctr"/>
            <a:lstStyle/>
            <a:p>
              <a:pPr algn="ctr" eaLnBrk="0" hangingPunct="0">
                <a:defRPr/>
              </a:pPr>
              <a:endParaRPr lang="en-US" dirty="0">
                <a:latin typeface="Arial" pitchFamily="34" charset="0"/>
                <a:ea typeface="+mn-ea"/>
                <a:cs typeface="+mn-cs"/>
              </a:endParaRPr>
            </a:p>
          </p:txBody>
        </p:sp>
        <p:sp>
          <p:nvSpPr>
            <p:cNvPr id="34" name="Oval 16"/>
            <p:cNvSpPr>
              <a:spLocks noChangeArrowheads="1"/>
            </p:cNvSpPr>
            <p:nvPr/>
          </p:nvSpPr>
          <p:spPr bwMode="auto">
            <a:xfrm>
              <a:off x="5616575" y="6554788"/>
              <a:ext cx="44450" cy="90487"/>
            </a:xfrm>
            <a:prstGeom prst="ellipse">
              <a:avLst/>
            </a:prstGeom>
            <a:solidFill>
              <a:schemeClr val="folHlink"/>
            </a:solidFill>
            <a:ln w="3175">
              <a:solidFill>
                <a:schemeClr val="tx1"/>
              </a:solidFill>
              <a:round/>
              <a:headEnd/>
              <a:tailEnd/>
            </a:ln>
            <a:effectLst/>
          </p:spPr>
          <p:txBody>
            <a:bodyPr wrap="none" anchor="ctr"/>
            <a:lstStyle/>
            <a:p>
              <a:pPr algn="ctr" eaLnBrk="0" hangingPunct="0">
                <a:defRPr/>
              </a:pPr>
              <a:endParaRPr lang="en-US" dirty="0">
                <a:latin typeface="Arial" pitchFamily="34" charset="0"/>
                <a:ea typeface="+mn-ea"/>
                <a:cs typeface="+mn-cs"/>
              </a:endParaRPr>
            </a:p>
          </p:txBody>
        </p:sp>
        <p:sp>
          <p:nvSpPr>
            <p:cNvPr id="35" name="Oval 18"/>
            <p:cNvSpPr>
              <a:spLocks noChangeArrowheads="1"/>
            </p:cNvSpPr>
            <p:nvPr/>
          </p:nvSpPr>
          <p:spPr bwMode="auto">
            <a:xfrm>
              <a:off x="4511675" y="6554788"/>
              <a:ext cx="44450" cy="90487"/>
            </a:xfrm>
            <a:prstGeom prst="ellipse">
              <a:avLst/>
            </a:prstGeom>
            <a:solidFill>
              <a:schemeClr val="bg1"/>
            </a:solidFill>
            <a:ln w="3175">
              <a:solidFill>
                <a:schemeClr val="tx1"/>
              </a:solidFill>
              <a:round/>
              <a:headEnd/>
              <a:tailEnd/>
            </a:ln>
            <a:effectLst/>
          </p:spPr>
          <p:txBody>
            <a:bodyPr wrap="none" anchor="ctr"/>
            <a:lstStyle/>
            <a:p>
              <a:pPr algn="ctr" eaLnBrk="0" hangingPunct="0">
                <a:defRPr/>
              </a:pPr>
              <a:endParaRPr lang="en-US" dirty="0">
                <a:latin typeface="Arial" pitchFamily="34" charset="0"/>
                <a:ea typeface="+mn-ea"/>
                <a:cs typeface="+mn-cs"/>
              </a:endParaRPr>
            </a:p>
          </p:txBody>
        </p:sp>
        <p:sp>
          <p:nvSpPr>
            <p:cNvPr id="36" name="Oval 19"/>
            <p:cNvSpPr>
              <a:spLocks noChangeArrowheads="1"/>
            </p:cNvSpPr>
            <p:nvPr/>
          </p:nvSpPr>
          <p:spPr bwMode="auto">
            <a:xfrm>
              <a:off x="2860675" y="6491288"/>
              <a:ext cx="307975" cy="261937"/>
            </a:xfrm>
            <a:prstGeom prst="ellipse">
              <a:avLst/>
            </a:prstGeom>
            <a:solidFill>
              <a:schemeClr val="bg1"/>
            </a:solidFill>
            <a:ln w="38100">
              <a:solidFill>
                <a:schemeClr val="tx1"/>
              </a:solidFill>
              <a:round/>
              <a:headEnd/>
              <a:tailEnd/>
            </a:ln>
            <a:effectLst/>
          </p:spPr>
          <p:txBody>
            <a:bodyPr wrap="none" anchor="ctr"/>
            <a:lstStyle/>
            <a:p>
              <a:pPr algn="ctr" eaLnBrk="0" hangingPunct="0">
                <a:defRPr/>
              </a:pPr>
              <a:endParaRPr lang="en-US" dirty="0">
                <a:latin typeface="Arial" pitchFamily="34" charset="0"/>
                <a:ea typeface="+mn-ea"/>
                <a:cs typeface="+mn-cs"/>
              </a:endParaRPr>
            </a:p>
          </p:txBody>
        </p:sp>
        <p:sp>
          <p:nvSpPr>
            <p:cNvPr id="37" name="Oval 20"/>
            <p:cNvSpPr>
              <a:spLocks noChangeArrowheads="1"/>
            </p:cNvSpPr>
            <p:nvPr/>
          </p:nvSpPr>
          <p:spPr bwMode="auto">
            <a:xfrm>
              <a:off x="3067050" y="6554788"/>
              <a:ext cx="44450" cy="90487"/>
            </a:xfrm>
            <a:prstGeom prst="ellipse">
              <a:avLst/>
            </a:prstGeom>
            <a:solidFill>
              <a:schemeClr val="bg1"/>
            </a:solidFill>
            <a:ln w="3175">
              <a:solidFill>
                <a:schemeClr val="tx1"/>
              </a:solidFill>
              <a:round/>
              <a:headEnd/>
              <a:tailEnd/>
            </a:ln>
            <a:effectLst/>
          </p:spPr>
          <p:txBody>
            <a:bodyPr wrap="none" anchor="ctr"/>
            <a:lstStyle/>
            <a:p>
              <a:pPr algn="ctr" eaLnBrk="0" hangingPunct="0">
                <a:defRPr/>
              </a:pPr>
              <a:endParaRPr lang="en-US" dirty="0">
                <a:latin typeface="Arial" pitchFamily="34" charset="0"/>
                <a:ea typeface="+mn-ea"/>
                <a:cs typeface="+mn-cs"/>
              </a:endParaRPr>
            </a:p>
          </p:txBody>
        </p:sp>
        <p:sp>
          <p:nvSpPr>
            <p:cNvPr id="38" name="Oval 21"/>
            <p:cNvSpPr>
              <a:spLocks noChangeArrowheads="1"/>
            </p:cNvSpPr>
            <p:nvPr/>
          </p:nvSpPr>
          <p:spPr bwMode="auto">
            <a:xfrm>
              <a:off x="5967413" y="5262563"/>
              <a:ext cx="307975" cy="261937"/>
            </a:xfrm>
            <a:prstGeom prst="ellipse">
              <a:avLst/>
            </a:prstGeom>
            <a:solidFill>
              <a:srgbClr val="FF0000"/>
            </a:solidFill>
            <a:ln w="38100">
              <a:solidFill>
                <a:schemeClr val="tx1"/>
              </a:solidFill>
              <a:round/>
              <a:headEnd/>
              <a:tailEnd/>
            </a:ln>
            <a:effectLst/>
          </p:spPr>
          <p:txBody>
            <a:bodyPr wrap="none" anchor="ctr"/>
            <a:lstStyle/>
            <a:p>
              <a:pPr algn="ctr" eaLnBrk="0" hangingPunct="0">
                <a:defRPr/>
              </a:pPr>
              <a:endParaRPr lang="en-US" dirty="0">
                <a:latin typeface="Arial" pitchFamily="34" charset="0"/>
                <a:ea typeface="+mn-ea"/>
                <a:cs typeface="+mn-cs"/>
              </a:endParaRPr>
            </a:p>
          </p:txBody>
        </p:sp>
        <p:sp>
          <p:nvSpPr>
            <p:cNvPr id="39" name="Oval 22"/>
            <p:cNvSpPr>
              <a:spLocks noChangeArrowheads="1"/>
            </p:cNvSpPr>
            <p:nvPr/>
          </p:nvSpPr>
          <p:spPr bwMode="auto">
            <a:xfrm>
              <a:off x="6173788" y="5326063"/>
              <a:ext cx="44450" cy="90487"/>
            </a:xfrm>
            <a:prstGeom prst="ellipse">
              <a:avLst/>
            </a:prstGeom>
            <a:solidFill>
              <a:schemeClr val="bg1"/>
            </a:solidFill>
            <a:ln w="3175">
              <a:solidFill>
                <a:schemeClr val="tx1"/>
              </a:solidFill>
              <a:round/>
              <a:headEnd/>
              <a:tailEnd/>
            </a:ln>
            <a:effectLst/>
          </p:spPr>
          <p:txBody>
            <a:bodyPr wrap="none" anchor="ctr"/>
            <a:lstStyle/>
            <a:p>
              <a:pPr algn="ctr" eaLnBrk="0" hangingPunct="0">
                <a:defRPr/>
              </a:pPr>
              <a:endParaRPr lang="en-US" dirty="0">
                <a:latin typeface="Arial" pitchFamily="34" charset="0"/>
                <a:ea typeface="+mn-ea"/>
                <a:cs typeface="+mn-cs"/>
              </a:endParaRPr>
            </a:p>
          </p:txBody>
        </p:sp>
        <p:sp>
          <p:nvSpPr>
            <p:cNvPr id="40" name="Oval 23"/>
            <p:cNvSpPr>
              <a:spLocks noChangeArrowheads="1"/>
            </p:cNvSpPr>
            <p:nvPr/>
          </p:nvSpPr>
          <p:spPr bwMode="auto">
            <a:xfrm>
              <a:off x="3506788" y="5319713"/>
              <a:ext cx="307975" cy="261937"/>
            </a:xfrm>
            <a:prstGeom prst="ellipse">
              <a:avLst/>
            </a:prstGeom>
            <a:solidFill>
              <a:srgbClr val="FF0000"/>
            </a:solidFill>
            <a:ln w="38100">
              <a:solidFill>
                <a:schemeClr val="tx1"/>
              </a:solidFill>
              <a:round/>
              <a:headEnd/>
              <a:tailEnd/>
            </a:ln>
            <a:effectLst/>
          </p:spPr>
          <p:txBody>
            <a:bodyPr wrap="none" anchor="ctr"/>
            <a:lstStyle/>
            <a:p>
              <a:pPr algn="ctr" eaLnBrk="0" hangingPunct="0">
                <a:defRPr/>
              </a:pPr>
              <a:endParaRPr lang="en-US" dirty="0">
                <a:latin typeface="Arial" pitchFamily="34" charset="0"/>
                <a:ea typeface="+mn-ea"/>
                <a:cs typeface="+mn-cs"/>
              </a:endParaRPr>
            </a:p>
          </p:txBody>
        </p:sp>
        <p:sp>
          <p:nvSpPr>
            <p:cNvPr id="41" name="Oval 24"/>
            <p:cNvSpPr>
              <a:spLocks noChangeArrowheads="1"/>
            </p:cNvSpPr>
            <p:nvPr/>
          </p:nvSpPr>
          <p:spPr bwMode="auto">
            <a:xfrm>
              <a:off x="3713163" y="5383213"/>
              <a:ext cx="44450" cy="90487"/>
            </a:xfrm>
            <a:prstGeom prst="ellipse">
              <a:avLst/>
            </a:prstGeom>
            <a:solidFill>
              <a:schemeClr val="bg1"/>
            </a:solidFill>
            <a:ln w="3175">
              <a:solidFill>
                <a:schemeClr val="tx1"/>
              </a:solidFill>
              <a:round/>
              <a:headEnd/>
              <a:tailEnd/>
            </a:ln>
            <a:effectLst/>
          </p:spPr>
          <p:txBody>
            <a:bodyPr wrap="none" anchor="ctr"/>
            <a:lstStyle/>
            <a:p>
              <a:pPr algn="ctr" eaLnBrk="0" hangingPunct="0">
                <a:defRPr/>
              </a:pPr>
              <a:endParaRPr lang="en-US" dirty="0">
                <a:latin typeface="Arial" pitchFamily="34" charset="0"/>
                <a:ea typeface="+mn-ea"/>
                <a:cs typeface="+mn-cs"/>
              </a:endParaRPr>
            </a:p>
          </p:txBody>
        </p:sp>
        <p:grpSp>
          <p:nvGrpSpPr>
            <p:cNvPr id="42" name="Group 25"/>
            <p:cNvGrpSpPr>
              <a:grpSpLocks/>
            </p:cNvGrpSpPr>
            <p:nvPr/>
          </p:nvGrpSpPr>
          <p:grpSpPr bwMode="auto">
            <a:xfrm>
              <a:off x="4743041" y="5753050"/>
              <a:ext cx="307975" cy="261938"/>
              <a:chOff x="3366" y="2963"/>
              <a:chExt cx="432" cy="384"/>
            </a:xfrm>
            <a:solidFill>
              <a:schemeClr val="tx1"/>
            </a:solidFill>
          </p:grpSpPr>
          <p:sp>
            <p:nvSpPr>
              <p:cNvPr id="61" name="Oval 26"/>
              <p:cNvSpPr>
                <a:spLocks noChangeArrowheads="1"/>
              </p:cNvSpPr>
              <p:nvPr/>
            </p:nvSpPr>
            <p:spPr bwMode="auto">
              <a:xfrm>
                <a:off x="3366" y="2963"/>
                <a:ext cx="432" cy="384"/>
              </a:xfrm>
              <a:prstGeom prst="ellipse">
                <a:avLst/>
              </a:prstGeom>
              <a:solidFill>
                <a:srgbClr val="FF0000"/>
              </a:solidFill>
              <a:ln w="38100">
                <a:solidFill>
                  <a:schemeClr val="tx1"/>
                </a:solidFill>
                <a:round/>
                <a:headEnd/>
                <a:tailEnd/>
              </a:ln>
              <a:effectLst/>
            </p:spPr>
            <p:txBody>
              <a:bodyPr wrap="none" anchor="ctr"/>
              <a:lstStyle/>
              <a:p>
                <a:pPr algn="ctr" eaLnBrk="0" hangingPunct="0">
                  <a:defRPr/>
                </a:pPr>
                <a:endParaRPr lang="en-US" dirty="0">
                  <a:latin typeface="Arial" pitchFamily="34" charset="0"/>
                  <a:ea typeface="+mn-ea"/>
                  <a:cs typeface="+mn-cs"/>
                </a:endParaRPr>
              </a:p>
            </p:txBody>
          </p:sp>
          <p:sp>
            <p:nvSpPr>
              <p:cNvPr id="62" name="Oval 27"/>
              <p:cNvSpPr>
                <a:spLocks noChangeArrowheads="1"/>
              </p:cNvSpPr>
              <p:nvPr/>
            </p:nvSpPr>
            <p:spPr bwMode="auto">
              <a:xfrm>
                <a:off x="3655" y="3055"/>
                <a:ext cx="62" cy="134"/>
              </a:xfrm>
              <a:prstGeom prst="ellipse">
                <a:avLst/>
              </a:prstGeom>
              <a:grpFill/>
              <a:ln w="3175">
                <a:solidFill>
                  <a:schemeClr val="tx1"/>
                </a:solidFill>
                <a:round/>
                <a:headEnd/>
                <a:tailEnd/>
              </a:ln>
              <a:effectLst/>
            </p:spPr>
            <p:txBody>
              <a:bodyPr wrap="none" anchor="ctr"/>
              <a:lstStyle/>
              <a:p>
                <a:pPr algn="ctr" eaLnBrk="0" hangingPunct="0">
                  <a:defRPr/>
                </a:pPr>
                <a:endParaRPr lang="en-US" dirty="0">
                  <a:latin typeface="Arial" pitchFamily="34" charset="0"/>
                  <a:ea typeface="+mn-ea"/>
                  <a:cs typeface="+mn-cs"/>
                </a:endParaRPr>
              </a:p>
            </p:txBody>
          </p:sp>
        </p:grpSp>
        <p:grpSp>
          <p:nvGrpSpPr>
            <p:cNvPr id="43" name="Group 29"/>
            <p:cNvGrpSpPr>
              <a:grpSpLocks/>
            </p:cNvGrpSpPr>
            <p:nvPr/>
          </p:nvGrpSpPr>
          <p:grpSpPr bwMode="auto">
            <a:xfrm>
              <a:off x="5228150" y="5004672"/>
              <a:ext cx="307975" cy="261938"/>
              <a:chOff x="3366" y="2963"/>
              <a:chExt cx="432" cy="384"/>
            </a:xfrm>
            <a:solidFill>
              <a:schemeClr val="bg1"/>
            </a:solidFill>
          </p:grpSpPr>
          <p:sp>
            <p:nvSpPr>
              <p:cNvPr id="59" name="Oval 30"/>
              <p:cNvSpPr>
                <a:spLocks noChangeArrowheads="1"/>
              </p:cNvSpPr>
              <p:nvPr/>
            </p:nvSpPr>
            <p:spPr bwMode="auto">
              <a:xfrm>
                <a:off x="3366" y="2963"/>
                <a:ext cx="432" cy="384"/>
              </a:xfrm>
              <a:prstGeom prst="ellipse">
                <a:avLst/>
              </a:prstGeom>
              <a:grpFill/>
              <a:ln w="38100">
                <a:solidFill>
                  <a:schemeClr val="tx1"/>
                </a:solidFill>
                <a:round/>
                <a:headEnd/>
                <a:tailEnd/>
              </a:ln>
              <a:effectLst/>
            </p:spPr>
            <p:txBody>
              <a:bodyPr wrap="none" anchor="ctr"/>
              <a:lstStyle/>
              <a:p>
                <a:pPr algn="ctr" eaLnBrk="0" hangingPunct="0">
                  <a:defRPr/>
                </a:pPr>
                <a:endParaRPr lang="en-US" dirty="0">
                  <a:latin typeface="Arial" pitchFamily="34" charset="0"/>
                  <a:ea typeface="+mn-ea"/>
                  <a:cs typeface="+mn-cs"/>
                </a:endParaRPr>
              </a:p>
            </p:txBody>
          </p:sp>
          <p:sp>
            <p:nvSpPr>
              <p:cNvPr id="60" name="Oval 31"/>
              <p:cNvSpPr>
                <a:spLocks noChangeArrowheads="1"/>
              </p:cNvSpPr>
              <p:nvPr/>
            </p:nvSpPr>
            <p:spPr bwMode="auto">
              <a:xfrm>
                <a:off x="3655" y="3055"/>
                <a:ext cx="62" cy="134"/>
              </a:xfrm>
              <a:prstGeom prst="ellipse">
                <a:avLst/>
              </a:prstGeom>
              <a:grpFill/>
              <a:ln w="3175">
                <a:solidFill>
                  <a:schemeClr val="tx1"/>
                </a:solidFill>
                <a:round/>
                <a:headEnd/>
                <a:tailEnd/>
              </a:ln>
              <a:effectLst/>
            </p:spPr>
            <p:txBody>
              <a:bodyPr wrap="none" anchor="ctr"/>
              <a:lstStyle/>
              <a:p>
                <a:pPr algn="ctr" eaLnBrk="0" hangingPunct="0">
                  <a:defRPr/>
                </a:pPr>
                <a:endParaRPr lang="en-US" dirty="0">
                  <a:latin typeface="Arial" pitchFamily="34" charset="0"/>
                  <a:ea typeface="+mn-ea"/>
                  <a:cs typeface="+mn-cs"/>
                </a:endParaRPr>
              </a:p>
            </p:txBody>
          </p:sp>
        </p:grpSp>
        <p:grpSp>
          <p:nvGrpSpPr>
            <p:cNvPr id="44" name="Group 32"/>
            <p:cNvGrpSpPr>
              <a:grpSpLocks/>
            </p:cNvGrpSpPr>
            <p:nvPr/>
          </p:nvGrpSpPr>
          <p:grpSpPr bwMode="auto">
            <a:xfrm>
              <a:off x="4316925" y="5003084"/>
              <a:ext cx="307975" cy="261938"/>
              <a:chOff x="3366" y="2963"/>
              <a:chExt cx="432" cy="384"/>
            </a:xfrm>
            <a:solidFill>
              <a:schemeClr val="accent1"/>
            </a:solidFill>
          </p:grpSpPr>
          <p:sp>
            <p:nvSpPr>
              <p:cNvPr id="57" name="Oval 33"/>
              <p:cNvSpPr>
                <a:spLocks noChangeArrowheads="1"/>
              </p:cNvSpPr>
              <p:nvPr/>
            </p:nvSpPr>
            <p:spPr bwMode="auto">
              <a:xfrm>
                <a:off x="3366" y="2963"/>
                <a:ext cx="432" cy="384"/>
              </a:xfrm>
              <a:prstGeom prst="ellipse">
                <a:avLst/>
              </a:prstGeom>
              <a:solidFill>
                <a:srgbClr val="0000FF"/>
              </a:solidFill>
              <a:ln w="38100">
                <a:solidFill>
                  <a:schemeClr val="tx1"/>
                </a:solidFill>
                <a:round/>
                <a:headEnd/>
                <a:tailEnd/>
              </a:ln>
              <a:effectLst/>
            </p:spPr>
            <p:txBody>
              <a:bodyPr wrap="none" anchor="ctr"/>
              <a:lstStyle/>
              <a:p>
                <a:pPr algn="ctr" eaLnBrk="0" hangingPunct="0">
                  <a:defRPr/>
                </a:pPr>
                <a:endParaRPr lang="en-US" dirty="0">
                  <a:latin typeface="Arial" pitchFamily="34" charset="0"/>
                  <a:ea typeface="+mn-ea"/>
                  <a:cs typeface="+mn-cs"/>
                </a:endParaRPr>
              </a:p>
            </p:txBody>
          </p:sp>
          <p:sp>
            <p:nvSpPr>
              <p:cNvPr id="58" name="Oval 34"/>
              <p:cNvSpPr>
                <a:spLocks noChangeArrowheads="1"/>
              </p:cNvSpPr>
              <p:nvPr/>
            </p:nvSpPr>
            <p:spPr bwMode="auto">
              <a:xfrm>
                <a:off x="3655" y="3055"/>
                <a:ext cx="62" cy="134"/>
              </a:xfrm>
              <a:prstGeom prst="ellipse">
                <a:avLst/>
              </a:prstGeom>
              <a:solidFill>
                <a:schemeClr val="bg1"/>
              </a:solidFill>
              <a:ln w="3175">
                <a:solidFill>
                  <a:schemeClr val="tx1"/>
                </a:solidFill>
                <a:round/>
                <a:headEnd/>
                <a:tailEnd/>
              </a:ln>
              <a:effectLst/>
            </p:spPr>
            <p:txBody>
              <a:bodyPr wrap="none" anchor="ctr"/>
              <a:lstStyle/>
              <a:p>
                <a:pPr algn="ctr" eaLnBrk="0" hangingPunct="0">
                  <a:defRPr/>
                </a:pPr>
                <a:endParaRPr lang="en-US" dirty="0">
                  <a:latin typeface="Arial" pitchFamily="34" charset="0"/>
                  <a:ea typeface="+mn-ea"/>
                  <a:cs typeface="+mn-cs"/>
                </a:endParaRPr>
              </a:p>
            </p:txBody>
          </p:sp>
        </p:grpSp>
        <p:sp>
          <p:nvSpPr>
            <p:cNvPr id="45" name="Oval 35"/>
            <p:cNvSpPr>
              <a:spLocks noChangeArrowheads="1"/>
            </p:cNvSpPr>
            <p:nvPr/>
          </p:nvSpPr>
          <p:spPr bwMode="auto">
            <a:xfrm>
              <a:off x="4773613" y="3386138"/>
              <a:ext cx="307975" cy="261937"/>
            </a:xfrm>
            <a:prstGeom prst="ellipse">
              <a:avLst/>
            </a:prstGeom>
            <a:solidFill>
              <a:srgbClr val="FF0000"/>
            </a:solidFill>
            <a:ln w="38100">
              <a:solidFill>
                <a:schemeClr val="tx1"/>
              </a:solidFill>
              <a:round/>
              <a:headEnd/>
              <a:tailEnd/>
            </a:ln>
            <a:effectLst/>
          </p:spPr>
          <p:txBody>
            <a:bodyPr wrap="none" anchor="ctr"/>
            <a:lstStyle/>
            <a:p>
              <a:pPr algn="ctr" eaLnBrk="0" hangingPunct="0">
                <a:defRPr/>
              </a:pPr>
              <a:endParaRPr lang="en-US" dirty="0">
                <a:latin typeface="Arial" pitchFamily="34" charset="0"/>
                <a:ea typeface="+mn-ea"/>
                <a:cs typeface="+mn-cs"/>
              </a:endParaRPr>
            </a:p>
          </p:txBody>
        </p:sp>
        <p:sp>
          <p:nvSpPr>
            <p:cNvPr id="46" name="Oval 36"/>
            <p:cNvSpPr>
              <a:spLocks noChangeArrowheads="1"/>
            </p:cNvSpPr>
            <p:nvPr/>
          </p:nvSpPr>
          <p:spPr bwMode="auto">
            <a:xfrm>
              <a:off x="4979988" y="3449638"/>
              <a:ext cx="44450" cy="90487"/>
            </a:xfrm>
            <a:prstGeom prst="ellipse">
              <a:avLst/>
            </a:prstGeom>
            <a:solidFill>
              <a:schemeClr val="bg1"/>
            </a:solidFill>
            <a:ln w="3175">
              <a:solidFill>
                <a:schemeClr val="tx1"/>
              </a:solidFill>
              <a:round/>
              <a:headEnd/>
              <a:tailEnd/>
            </a:ln>
            <a:effectLst/>
          </p:spPr>
          <p:txBody>
            <a:bodyPr wrap="none" anchor="ctr"/>
            <a:lstStyle/>
            <a:p>
              <a:pPr algn="ctr" eaLnBrk="0" hangingPunct="0">
                <a:defRPr/>
              </a:pPr>
              <a:endParaRPr lang="en-US" dirty="0">
                <a:latin typeface="Arial" pitchFamily="34" charset="0"/>
                <a:ea typeface="+mn-ea"/>
                <a:cs typeface="+mn-cs"/>
              </a:endParaRPr>
            </a:p>
          </p:txBody>
        </p:sp>
        <p:sp>
          <p:nvSpPr>
            <p:cNvPr id="47" name="Oval 37"/>
            <p:cNvSpPr>
              <a:spLocks noChangeArrowheads="1"/>
            </p:cNvSpPr>
            <p:nvPr/>
          </p:nvSpPr>
          <p:spPr bwMode="auto">
            <a:xfrm>
              <a:off x="5522913" y="4478338"/>
              <a:ext cx="307975" cy="261937"/>
            </a:xfrm>
            <a:prstGeom prst="ellipse">
              <a:avLst/>
            </a:prstGeom>
            <a:solidFill>
              <a:srgbClr val="0000FF"/>
            </a:solidFill>
            <a:ln w="38100">
              <a:solidFill>
                <a:schemeClr val="tx1"/>
              </a:solidFill>
              <a:round/>
              <a:headEnd/>
              <a:tailEnd/>
            </a:ln>
            <a:effectLst/>
          </p:spPr>
          <p:txBody>
            <a:bodyPr wrap="none" anchor="ctr"/>
            <a:lstStyle/>
            <a:p>
              <a:pPr algn="ctr" eaLnBrk="0" hangingPunct="0">
                <a:defRPr/>
              </a:pPr>
              <a:endParaRPr lang="en-US" dirty="0">
                <a:latin typeface="Arial" pitchFamily="34" charset="0"/>
                <a:ea typeface="+mn-ea"/>
                <a:cs typeface="+mn-cs"/>
              </a:endParaRPr>
            </a:p>
          </p:txBody>
        </p:sp>
        <p:sp>
          <p:nvSpPr>
            <p:cNvPr id="48" name="Oval 38"/>
            <p:cNvSpPr>
              <a:spLocks noChangeArrowheads="1"/>
            </p:cNvSpPr>
            <p:nvPr/>
          </p:nvSpPr>
          <p:spPr bwMode="auto">
            <a:xfrm>
              <a:off x="5729288" y="4541838"/>
              <a:ext cx="44450" cy="90487"/>
            </a:xfrm>
            <a:prstGeom prst="ellipse">
              <a:avLst/>
            </a:prstGeom>
            <a:solidFill>
              <a:schemeClr val="folHlink"/>
            </a:solidFill>
            <a:ln w="3175">
              <a:solidFill>
                <a:schemeClr val="tx1"/>
              </a:solidFill>
              <a:round/>
              <a:headEnd/>
              <a:tailEnd/>
            </a:ln>
            <a:effectLst/>
          </p:spPr>
          <p:txBody>
            <a:bodyPr wrap="none" anchor="ctr"/>
            <a:lstStyle/>
            <a:p>
              <a:pPr algn="ctr" eaLnBrk="0" hangingPunct="0">
                <a:defRPr/>
              </a:pPr>
              <a:endParaRPr lang="en-US" dirty="0">
                <a:latin typeface="Arial" pitchFamily="34" charset="0"/>
                <a:ea typeface="+mn-ea"/>
                <a:cs typeface="+mn-cs"/>
              </a:endParaRPr>
            </a:p>
          </p:txBody>
        </p:sp>
        <p:sp>
          <p:nvSpPr>
            <p:cNvPr id="49" name="Oval 39"/>
            <p:cNvSpPr>
              <a:spLocks noChangeArrowheads="1"/>
            </p:cNvSpPr>
            <p:nvPr/>
          </p:nvSpPr>
          <p:spPr bwMode="auto">
            <a:xfrm>
              <a:off x="4022725" y="4476750"/>
              <a:ext cx="307975" cy="261938"/>
            </a:xfrm>
            <a:prstGeom prst="ellipse">
              <a:avLst/>
            </a:prstGeom>
            <a:solidFill>
              <a:schemeClr val="bg1"/>
            </a:solidFill>
            <a:ln w="38100">
              <a:solidFill>
                <a:schemeClr val="tx1"/>
              </a:solidFill>
              <a:round/>
              <a:headEnd/>
              <a:tailEnd/>
            </a:ln>
            <a:effectLst/>
          </p:spPr>
          <p:txBody>
            <a:bodyPr wrap="none" anchor="ctr"/>
            <a:lstStyle/>
            <a:p>
              <a:pPr algn="ctr" eaLnBrk="0" hangingPunct="0">
                <a:defRPr/>
              </a:pPr>
              <a:endParaRPr lang="en-US" dirty="0">
                <a:latin typeface="Arial" pitchFamily="34" charset="0"/>
                <a:ea typeface="+mn-ea"/>
                <a:cs typeface="+mn-cs"/>
              </a:endParaRPr>
            </a:p>
          </p:txBody>
        </p:sp>
        <p:sp>
          <p:nvSpPr>
            <p:cNvPr id="50" name="Oval 40"/>
            <p:cNvSpPr>
              <a:spLocks noChangeArrowheads="1"/>
            </p:cNvSpPr>
            <p:nvPr/>
          </p:nvSpPr>
          <p:spPr bwMode="auto">
            <a:xfrm>
              <a:off x="4229100" y="4540250"/>
              <a:ext cx="44450" cy="90488"/>
            </a:xfrm>
            <a:prstGeom prst="ellipse">
              <a:avLst/>
            </a:prstGeom>
            <a:solidFill>
              <a:schemeClr val="bg1"/>
            </a:solidFill>
            <a:ln w="3175">
              <a:solidFill>
                <a:schemeClr val="tx1"/>
              </a:solidFill>
              <a:round/>
              <a:headEnd/>
              <a:tailEnd/>
            </a:ln>
            <a:effectLst/>
          </p:spPr>
          <p:txBody>
            <a:bodyPr wrap="none" anchor="ctr"/>
            <a:lstStyle/>
            <a:p>
              <a:pPr algn="ctr" eaLnBrk="0" hangingPunct="0">
                <a:defRPr/>
              </a:pPr>
              <a:endParaRPr lang="en-US" dirty="0">
                <a:latin typeface="Arial" pitchFamily="34" charset="0"/>
                <a:ea typeface="+mn-ea"/>
                <a:cs typeface="+mn-cs"/>
              </a:endParaRPr>
            </a:p>
          </p:txBody>
        </p:sp>
        <p:sp>
          <p:nvSpPr>
            <p:cNvPr id="51" name="Oval 15"/>
            <p:cNvSpPr>
              <a:spLocks noChangeArrowheads="1"/>
            </p:cNvSpPr>
            <p:nvPr/>
          </p:nvSpPr>
          <p:spPr bwMode="auto">
            <a:xfrm>
              <a:off x="5410200" y="6491288"/>
              <a:ext cx="307975" cy="261937"/>
            </a:xfrm>
            <a:prstGeom prst="ellipse">
              <a:avLst/>
            </a:prstGeom>
            <a:solidFill>
              <a:schemeClr val="bg1"/>
            </a:solidFill>
            <a:ln w="38100">
              <a:solidFill>
                <a:schemeClr val="tx1"/>
              </a:solidFill>
              <a:round/>
              <a:headEnd/>
              <a:tailEnd/>
            </a:ln>
            <a:effectLst/>
          </p:spPr>
          <p:txBody>
            <a:bodyPr wrap="none" anchor="ctr"/>
            <a:lstStyle/>
            <a:p>
              <a:pPr algn="ctr" eaLnBrk="0" hangingPunct="0">
                <a:defRPr/>
              </a:pPr>
              <a:endParaRPr lang="en-US" dirty="0">
                <a:latin typeface="Arial" pitchFamily="34" charset="0"/>
                <a:ea typeface="+mn-ea"/>
                <a:cs typeface="+mn-cs"/>
              </a:endParaRPr>
            </a:p>
          </p:txBody>
        </p:sp>
        <p:sp>
          <p:nvSpPr>
            <p:cNvPr id="52" name="Oval 17"/>
            <p:cNvSpPr>
              <a:spLocks noChangeArrowheads="1"/>
            </p:cNvSpPr>
            <p:nvPr/>
          </p:nvSpPr>
          <p:spPr bwMode="auto">
            <a:xfrm>
              <a:off x="4305300" y="6491288"/>
              <a:ext cx="307975" cy="261937"/>
            </a:xfrm>
            <a:prstGeom prst="ellipse">
              <a:avLst/>
            </a:prstGeom>
            <a:solidFill>
              <a:srgbClr val="0000FF"/>
            </a:solidFill>
            <a:ln w="38100">
              <a:solidFill>
                <a:schemeClr val="tx1"/>
              </a:solidFill>
              <a:round/>
              <a:headEnd/>
              <a:tailEnd/>
            </a:ln>
            <a:effectLst/>
          </p:spPr>
          <p:txBody>
            <a:bodyPr wrap="none" anchor="ctr"/>
            <a:lstStyle/>
            <a:p>
              <a:pPr algn="ctr" eaLnBrk="0" hangingPunct="0">
                <a:defRPr/>
              </a:pPr>
              <a:endParaRPr lang="en-US" dirty="0">
                <a:latin typeface="Arial" pitchFamily="34" charset="0"/>
                <a:ea typeface="+mn-ea"/>
                <a:cs typeface="+mn-cs"/>
              </a:endParaRPr>
            </a:p>
          </p:txBody>
        </p:sp>
        <p:sp>
          <p:nvSpPr>
            <p:cNvPr id="53" name="Oval 22"/>
            <p:cNvSpPr>
              <a:spLocks noChangeArrowheads="1"/>
            </p:cNvSpPr>
            <p:nvPr/>
          </p:nvSpPr>
          <p:spPr bwMode="auto">
            <a:xfrm>
              <a:off x="4949825" y="5830888"/>
              <a:ext cx="44450" cy="90487"/>
            </a:xfrm>
            <a:prstGeom prst="ellipse">
              <a:avLst/>
            </a:prstGeom>
            <a:solidFill>
              <a:schemeClr val="bg1"/>
            </a:solidFill>
            <a:ln w="3175">
              <a:solidFill>
                <a:schemeClr val="tx1"/>
              </a:solidFill>
              <a:round/>
              <a:headEnd/>
              <a:tailEnd/>
            </a:ln>
            <a:effectLst/>
          </p:spPr>
          <p:txBody>
            <a:bodyPr wrap="none" anchor="ctr"/>
            <a:lstStyle/>
            <a:p>
              <a:pPr algn="ctr" eaLnBrk="0" hangingPunct="0">
                <a:defRPr/>
              </a:pPr>
              <a:endParaRPr lang="en-US" dirty="0">
                <a:latin typeface="Arial" pitchFamily="34" charset="0"/>
                <a:ea typeface="+mn-ea"/>
                <a:cs typeface="+mn-cs"/>
              </a:endParaRPr>
            </a:p>
          </p:txBody>
        </p:sp>
        <p:sp>
          <p:nvSpPr>
            <p:cNvPr id="54" name="Oval 22"/>
            <p:cNvSpPr>
              <a:spLocks noChangeArrowheads="1"/>
            </p:cNvSpPr>
            <p:nvPr/>
          </p:nvSpPr>
          <p:spPr bwMode="auto">
            <a:xfrm>
              <a:off x="5603875" y="6554788"/>
              <a:ext cx="44450" cy="90487"/>
            </a:xfrm>
            <a:prstGeom prst="ellipse">
              <a:avLst/>
            </a:prstGeom>
            <a:solidFill>
              <a:schemeClr val="bg1"/>
            </a:solidFill>
            <a:ln w="3175">
              <a:solidFill>
                <a:schemeClr val="tx1"/>
              </a:solidFill>
              <a:round/>
              <a:headEnd/>
              <a:tailEnd/>
            </a:ln>
            <a:effectLst/>
          </p:spPr>
          <p:txBody>
            <a:bodyPr wrap="none" anchor="ctr"/>
            <a:lstStyle/>
            <a:p>
              <a:pPr algn="ctr" eaLnBrk="0" hangingPunct="0">
                <a:defRPr/>
              </a:pPr>
              <a:endParaRPr lang="en-US" dirty="0">
                <a:latin typeface="Arial" pitchFamily="34" charset="0"/>
                <a:ea typeface="+mn-ea"/>
                <a:cs typeface="+mn-cs"/>
              </a:endParaRPr>
            </a:p>
          </p:txBody>
        </p:sp>
        <p:sp>
          <p:nvSpPr>
            <p:cNvPr id="55" name="Oval 22"/>
            <p:cNvSpPr>
              <a:spLocks noChangeArrowheads="1"/>
            </p:cNvSpPr>
            <p:nvPr/>
          </p:nvSpPr>
          <p:spPr bwMode="auto">
            <a:xfrm>
              <a:off x="4479925" y="6567488"/>
              <a:ext cx="44450" cy="90487"/>
            </a:xfrm>
            <a:prstGeom prst="ellipse">
              <a:avLst/>
            </a:prstGeom>
            <a:solidFill>
              <a:schemeClr val="bg1"/>
            </a:solidFill>
            <a:ln w="3175">
              <a:solidFill>
                <a:schemeClr val="tx1"/>
              </a:solidFill>
              <a:round/>
              <a:headEnd/>
              <a:tailEnd/>
            </a:ln>
            <a:effectLst/>
          </p:spPr>
          <p:txBody>
            <a:bodyPr wrap="none" anchor="ctr"/>
            <a:lstStyle/>
            <a:p>
              <a:pPr algn="ctr" eaLnBrk="0" hangingPunct="0">
                <a:defRPr/>
              </a:pPr>
              <a:endParaRPr lang="en-US" dirty="0">
                <a:latin typeface="Arial" pitchFamily="34" charset="0"/>
                <a:ea typeface="+mn-ea"/>
                <a:cs typeface="+mn-cs"/>
              </a:endParaRPr>
            </a:p>
          </p:txBody>
        </p:sp>
        <p:sp>
          <p:nvSpPr>
            <p:cNvPr id="56" name="Oval 17"/>
            <p:cNvSpPr>
              <a:spLocks noChangeArrowheads="1"/>
            </p:cNvSpPr>
            <p:nvPr/>
          </p:nvSpPr>
          <p:spPr bwMode="auto">
            <a:xfrm>
              <a:off x="6766334" y="6485252"/>
              <a:ext cx="307975" cy="261937"/>
            </a:xfrm>
            <a:prstGeom prst="ellipse">
              <a:avLst/>
            </a:prstGeom>
            <a:solidFill>
              <a:srgbClr val="0000FF"/>
            </a:solidFill>
            <a:ln w="38100">
              <a:solidFill>
                <a:schemeClr val="tx1"/>
              </a:solidFill>
              <a:round/>
              <a:headEnd/>
              <a:tailEnd/>
            </a:ln>
            <a:effectLst/>
          </p:spPr>
          <p:txBody>
            <a:bodyPr wrap="none" anchor="ctr"/>
            <a:lstStyle/>
            <a:p>
              <a:pPr algn="ctr" eaLnBrk="0" hangingPunct="0">
                <a:defRPr/>
              </a:pPr>
              <a:endParaRPr lang="en-US" dirty="0">
                <a:latin typeface="Arial" pitchFamily="34" charset="0"/>
                <a:ea typeface="+mn-ea"/>
                <a:cs typeface="+mn-cs"/>
              </a:endParaRPr>
            </a:p>
          </p:txBody>
        </p:sp>
      </p:grpSp>
      <p:sp>
        <p:nvSpPr>
          <p:cNvPr id="66" name="AutoShape 2"/>
          <p:cNvSpPr>
            <a:spLocks noChangeArrowheads="1"/>
          </p:cNvSpPr>
          <p:nvPr/>
        </p:nvSpPr>
        <p:spPr bwMode="auto">
          <a:xfrm>
            <a:off x="5197675" y="1951815"/>
            <a:ext cx="3187115" cy="2542884"/>
          </a:xfrm>
          <a:prstGeom prst="triangle">
            <a:avLst>
              <a:gd name="adj" fmla="val 50000"/>
            </a:avLst>
          </a:prstGeom>
          <a:solidFill>
            <a:schemeClr val="bg1">
              <a:lumMod val="95000"/>
            </a:schemeClr>
          </a:solidFill>
          <a:ln w="28575" cmpd="sng">
            <a:solidFill>
              <a:schemeClr val="tx1"/>
            </a:solidFill>
            <a:miter lim="800000"/>
            <a:headEnd/>
            <a:tailEnd/>
          </a:ln>
          <a:effectLst/>
        </p:spPr>
        <p:txBody>
          <a:bodyPr wrap="none" anchor="ctr"/>
          <a:lstStyle/>
          <a:p>
            <a:pPr algn="ctr" eaLnBrk="0" hangingPunct="0">
              <a:defRPr/>
            </a:pPr>
            <a:endParaRPr lang="en-US" dirty="0">
              <a:latin typeface="Arial" pitchFamily="34" charset="0"/>
              <a:ea typeface="+mn-ea"/>
              <a:cs typeface="+mn-cs"/>
            </a:endParaRPr>
          </a:p>
        </p:txBody>
      </p:sp>
      <p:sp>
        <p:nvSpPr>
          <p:cNvPr id="78" name="Oval 19"/>
          <p:cNvSpPr>
            <a:spLocks noChangeArrowheads="1"/>
          </p:cNvSpPr>
          <p:nvPr/>
        </p:nvSpPr>
        <p:spPr bwMode="auto">
          <a:xfrm>
            <a:off x="5151028" y="4384293"/>
            <a:ext cx="244581" cy="208019"/>
          </a:xfrm>
          <a:prstGeom prst="ellipse">
            <a:avLst/>
          </a:prstGeom>
          <a:solidFill>
            <a:schemeClr val="bg1"/>
          </a:solidFill>
          <a:ln w="38100">
            <a:solidFill>
              <a:schemeClr val="tx1"/>
            </a:solidFill>
            <a:round/>
            <a:headEnd/>
            <a:tailEnd/>
          </a:ln>
          <a:effectLst/>
        </p:spPr>
        <p:txBody>
          <a:bodyPr wrap="none" anchor="ctr"/>
          <a:lstStyle/>
          <a:p>
            <a:pPr algn="ctr" eaLnBrk="0" hangingPunct="0">
              <a:defRPr/>
            </a:pPr>
            <a:endParaRPr lang="en-US" dirty="0">
              <a:latin typeface="Arial" pitchFamily="34" charset="0"/>
              <a:ea typeface="+mn-ea"/>
              <a:cs typeface="+mn-cs"/>
            </a:endParaRPr>
          </a:p>
        </p:txBody>
      </p:sp>
      <p:sp>
        <p:nvSpPr>
          <p:cNvPr id="87" name="Oval 35"/>
          <p:cNvSpPr>
            <a:spLocks noChangeArrowheads="1"/>
          </p:cNvSpPr>
          <p:nvPr/>
        </p:nvSpPr>
        <p:spPr bwMode="auto">
          <a:xfrm>
            <a:off x="6670203" y="1926600"/>
            <a:ext cx="244581" cy="208019"/>
          </a:xfrm>
          <a:prstGeom prst="ellipse">
            <a:avLst/>
          </a:prstGeom>
          <a:solidFill>
            <a:srgbClr val="FF0000"/>
          </a:solidFill>
          <a:ln w="38100">
            <a:solidFill>
              <a:schemeClr val="tx1"/>
            </a:solidFill>
            <a:round/>
            <a:headEnd/>
            <a:tailEnd/>
          </a:ln>
          <a:effectLst/>
        </p:spPr>
        <p:txBody>
          <a:bodyPr wrap="none" anchor="ctr"/>
          <a:lstStyle/>
          <a:p>
            <a:pPr algn="ctr" eaLnBrk="0" hangingPunct="0">
              <a:defRPr/>
            </a:pPr>
            <a:endParaRPr lang="en-US" dirty="0">
              <a:latin typeface="Arial" pitchFamily="34" charset="0"/>
              <a:ea typeface="+mn-ea"/>
              <a:cs typeface="+mn-cs"/>
            </a:endParaRPr>
          </a:p>
        </p:txBody>
      </p:sp>
      <p:sp>
        <p:nvSpPr>
          <p:cNvPr id="88" name="Oval 36"/>
          <p:cNvSpPr>
            <a:spLocks noChangeArrowheads="1"/>
          </p:cNvSpPr>
          <p:nvPr/>
        </p:nvSpPr>
        <p:spPr bwMode="auto">
          <a:xfrm>
            <a:off x="6834097" y="1977029"/>
            <a:ext cx="35300" cy="71861"/>
          </a:xfrm>
          <a:prstGeom prst="ellipse">
            <a:avLst/>
          </a:prstGeom>
          <a:solidFill>
            <a:schemeClr val="bg1"/>
          </a:solidFill>
          <a:ln w="3175">
            <a:solidFill>
              <a:schemeClr val="tx1"/>
            </a:solidFill>
            <a:round/>
            <a:headEnd/>
            <a:tailEnd/>
          </a:ln>
          <a:effectLst/>
        </p:spPr>
        <p:txBody>
          <a:bodyPr wrap="none" anchor="ctr"/>
          <a:lstStyle/>
          <a:p>
            <a:pPr algn="ctr" eaLnBrk="0" hangingPunct="0">
              <a:defRPr/>
            </a:pPr>
            <a:endParaRPr lang="en-US" dirty="0">
              <a:latin typeface="Arial" pitchFamily="34" charset="0"/>
              <a:ea typeface="+mn-ea"/>
              <a:cs typeface="+mn-cs"/>
            </a:endParaRPr>
          </a:p>
        </p:txBody>
      </p:sp>
      <p:sp>
        <p:nvSpPr>
          <p:cNvPr id="98" name="Oval 17"/>
          <p:cNvSpPr>
            <a:spLocks noChangeArrowheads="1"/>
          </p:cNvSpPr>
          <p:nvPr/>
        </p:nvSpPr>
        <p:spPr bwMode="auto">
          <a:xfrm>
            <a:off x="8252738" y="4384293"/>
            <a:ext cx="244581" cy="208019"/>
          </a:xfrm>
          <a:prstGeom prst="ellipse">
            <a:avLst/>
          </a:prstGeom>
          <a:solidFill>
            <a:srgbClr val="0000FF"/>
          </a:solidFill>
          <a:ln w="38100">
            <a:solidFill>
              <a:schemeClr val="tx1"/>
            </a:solidFill>
            <a:round/>
            <a:headEnd/>
            <a:tailEnd/>
          </a:ln>
          <a:effectLst/>
        </p:spPr>
        <p:txBody>
          <a:bodyPr wrap="none" anchor="ctr"/>
          <a:lstStyle/>
          <a:p>
            <a:pPr algn="ctr" eaLnBrk="0" hangingPunct="0">
              <a:defRPr/>
            </a:pPr>
            <a:endParaRPr lang="en-US" dirty="0">
              <a:latin typeface="Arial" pitchFamily="34" charset="0"/>
              <a:ea typeface="+mn-ea"/>
              <a:cs typeface="+mn-cs"/>
            </a:endParaRPr>
          </a:p>
        </p:txBody>
      </p:sp>
      <p:sp>
        <p:nvSpPr>
          <p:cNvPr id="107" name="Right Arrow 106"/>
          <p:cNvSpPr/>
          <p:nvPr/>
        </p:nvSpPr>
        <p:spPr bwMode="auto">
          <a:xfrm>
            <a:off x="4236720" y="2749483"/>
            <a:ext cx="940930" cy="1272073"/>
          </a:xfrm>
          <a:prstGeom prst="rightArrow">
            <a:avLst/>
          </a:prstGeom>
          <a:solidFill>
            <a:schemeClr val="tx1"/>
          </a:solidFill>
          <a:ln w="38100">
            <a:solidFill>
              <a:schemeClr val="tx1"/>
            </a:solidFill>
            <a:round/>
            <a:headEnd/>
            <a:tailEnd/>
          </a:ln>
          <a:effectLst/>
        </p:spPr>
        <p:txBody>
          <a:bodyPr wrap="none" rtlCol="0" anchor="ctr"/>
          <a:lstStyle/>
          <a:p>
            <a:pPr algn="ctr"/>
            <a:r>
              <a:rPr lang="en-US" dirty="0" smtClean="0">
                <a:solidFill>
                  <a:schemeClr val="bg1"/>
                </a:solidFill>
                <a:latin typeface="Symbol"/>
                <a:cs typeface="Arial" pitchFamily="34" charset="0"/>
                <a:sym typeface="Symbol"/>
              </a:rPr>
              <a:t></a:t>
            </a:r>
            <a:endParaRPr lang="en-US" dirty="0">
              <a:solidFill>
                <a:schemeClr val="bg1"/>
              </a:solidFill>
              <a:latin typeface="Symbol"/>
              <a:cs typeface="Arial" pitchFamily="34" charset="0"/>
            </a:endParaRPr>
          </a:p>
        </p:txBody>
      </p:sp>
      <p:sp>
        <p:nvSpPr>
          <p:cNvPr id="108" name="TextBox 107"/>
          <p:cNvSpPr txBox="1"/>
          <p:nvPr/>
        </p:nvSpPr>
        <p:spPr>
          <a:xfrm>
            <a:off x="2037365" y="4800600"/>
            <a:ext cx="511680" cy="584775"/>
          </a:xfrm>
          <a:prstGeom prst="rect">
            <a:avLst/>
          </a:prstGeom>
          <a:noFill/>
        </p:spPr>
        <p:txBody>
          <a:bodyPr wrap="none" rtlCol="0">
            <a:spAutoFit/>
          </a:bodyPr>
          <a:lstStyle/>
          <a:p>
            <a:r>
              <a:rPr lang="en-US" sz="3200" dirty="0" smtClean="0">
                <a:solidFill>
                  <a:schemeClr val="tx1"/>
                </a:solidFill>
                <a:latin typeface="cmsy10"/>
                <a:cs typeface="Arial" pitchFamily="34" charset="0"/>
              </a:rPr>
              <a:t>A</a:t>
            </a:r>
          </a:p>
        </p:txBody>
      </p:sp>
      <p:sp>
        <p:nvSpPr>
          <p:cNvPr id="109" name="TextBox 108"/>
          <p:cNvSpPr txBox="1"/>
          <p:nvPr/>
        </p:nvSpPr>
        <p:spPr>
          <a:xfrm>
            <a:off x="6479367" y="4800600"/>
            <a:ext cx="689612" cy="584775"/>
          </a:xfrm>
          <a:prstGeom prst="rect">
            <a:avLst/>
          </a:prstGeom>
          <a:noFill/>
        </p:spPr>
        <p:txBody>
          <a:bodyPr wrap="none" rtlCol="0">
            <a:spAutoFit/>
          </a:bodyPr>
          <a:lstStyle/>
          <a:p>
            <a:r>
              <a:rPr lang="en-US" sz="3200" dirty="0" smtClean="0">
                <a:solidFill>
                  <a:schemeClr val="tx1"/>
                </a:solidFill>
                <a:latin typeface="cmmi10"/>
                <a:cs typeface="Arial" pitchFamily="34" charset="0"/>
              </a:rPr>
              <a:t>¢</a:t>
            </a:r>
            <a:r>
              <a:rPr lang="en-US" sz="3200" baseline="30000" dirty="0" smtClean="0">
                <a:solidFill>
                  <a:schemeClr val="tx1"/>
                </a:solidFill>
                <a:latin typeface="cmmi10"/>
                <a:cs typeface="Arial" pitchFamily="34" charset="0"/>
              </a:rPr>
              <a:t>n</a:t>
            </a:r>
            <a:endParaRPr lang="en-US" sz="3200" baseline="30000" dirty="0" smtClean="0">
              <a:solidFill>
                <a:schemeClr val="tx1"/>
              </a:solidFill>
              <a:latin typeface="Arial" pitchFamily="34" charset="0"/>
              <a:cs typeface="Arial" pitchFamily="34" charset="0"/>
            </a:endParaRPr>
          </a:p>
        </p:txBody>
      </p:sp>
      <p:sp>
        <p:nvSpPr>
          <p:cNvPr id="110" name="Text Box 122"/>
          <p:cNvSpPr txBox="1">
            <a:spLocks noChangeArrowheads="1"/>
          </p:cNvSpPr>
          <p:nvPr/>
        </p:nvSpPr>
        <p:spPr bwMode="auto">
          <a:xfrm>
            <a:off x="2017461" y="5385375"/>
            <a:ext cx="5109092" cy="646331"/>
          </a:xfrm>
          <a:prstGeom prst="rect">
            <a:avLst/>
          </a:prstGeom>
          <a:solidFill>
            <a:schemeClr val="bg1">
              <a:alpha val="89999"/>
            </a:schemeClr>
          </a:solidFill>
          <a:ln w="38100" algn="ctr">
            <a:solidFill>
              <a:srgbClr val="FF0000"/>
            </a:solidFill>
            <a:miter lim="800000"/>
            <a:headEnd/>
            <a:tailEnd/>
          </a:ln>
          <a:effectLst>
            <a:outerShdw blurRad="50800" dist="38100" dir="2700000" algn="tl" rotWithShape="0">
              <a:prstClr val="black">
                <a:alpha val="40000"/>
              </a:prstClr>
            </a:outerShdw>
          </a:effectLst>
        </p:spPr>
        <p:txBody>
          <a:bodyPr wrap="none">
            <a:spAutoFit/>
          </a:bodyPr>
          <a:lstStyle/>
          <a:p>
            <a:r>
              <a:rPr lang="en-US" sz="3600" dirty="0" smtClean="0">
                <a:latin typeface="Arial" pitchFamily="34" charset="0"/>
                <a:cs typeface="Arial" pitchFamily="34" charset="0"/>
              </a:rPr>
              <a:t>color of </a:t>
            </a:r>
            <a:r>
              <a:rPr lang="en-US" sz="3600" i="1" dirty="0" smtClean="0">
                <a:solidFill>
                  <a:schemeClr val="tx1"/>
                </a:solidFill>
                <a:latin typeface="Arial" pitchFamily="34" charset="0"/>
                <a:cs typeface="Arial" pitchFamily="34" charset="0"/>
              </a:rPr>
              <a:t>v</a:t>
            </a:r>
            <a:r>
              <a:rPr lang="en-US" sz="3600" dirty="0" smtClean="0">
                <a:latin typeface="Arial" pitchFamily="34" charset="0"/>
                <a:cs typeface="Arial" pitchFamily="34" charset="0"/>
              </a:rPr>
              <a:t> = color of </a:t>
            </a:r>
            <a:r>
              <a:rPr lang="en-US" sz="3600" dirty="0" smtClean="0">
                <a:solidFill>
                  <a:schemeClr val="tx1"/>
                </a:solidFill>
                <a:latin typeface="Symbol"/>
                <a:cs typeface="Arial" pitchFamily="34" charset="0"/>
                <a:sym typeface="Symbol"/>
              </a:rPr>
              <a:t></a:t>
            </a:r>
            <a:r>
              <a:rPr lang="en-US" sz="3600" dirty="0" smtClean="0">
                <a:solidFill>
                  <a:schemeClr val="tx1"/>
                </a:solidFill>
                <a:latin typeface="Arial" pitchFamily="34" charset="0"/>
                <a:cs typeface="Arial" pitchFamily="34" charset="0"/>
              </a:rPr>
              <a:t>(</a:t>
            </a:r>
            <a:r>
              <a:rPr lang="en-US" sz="3600" i="1" dirty="0" smtClean="0">
                <a:solidFill>
                  <a:schemeClr val="tx1"/>
                </a:solidFill>
                <a:latin typeface="Arial" pitchFamily="34" charset="0"/>
                <a:cs typeface="Arial" pitchFamily="34" charset="0"/>
              </a:rPr>
              <a:t>v</a:t>
            </a:r>
            <a:r>
              <a:rPr lang="en-US" sz="3600" dirty="0" smtClean="0">
                <a:solidFill>
                  <a:schemeClr val="tx1"/>
                </a:solidFill>
                <a:latin typeface="Arial" pitchFamily="34" charset="0"/>
                <a:cs typeface="Arial" pitchFamily="34" charset="0"/>
              </a:rPr>
              <a:t>)</a:t>
            </a:r>
            <a:endParaRPr lang="en-US" sz="3600" i="1" dirty="0" smtClean="0">
              <a:solidFill>
                <a:schemeClr val="tx1"/>
              </a:solidFill>
              <a:latin typeface="cmmi10"/>
              <a:cs typeface="Arial" pitchFamily="34" charset="0"/>
            </a:endParaRPr>
          </a:p>
        </p:txBody>
      </p:sp>
      <p:sp>
        <p:nvSpPr>
          <p:cNvPr id="63" name="Oval 17"/>
          <p:cNvSpPr>
            <a:spLocks noChangeArrowheads="1"/>
          </p:cNvSpPr>
          <p:nvPr/>
        </p:nvSpPr>
        <p:spPr bwMode="auto">
          <a:xfrm>
            <a:off x="6184931" y="4384293"/>
            <a:ext cx="244581" cy="208019"/>
          </a:xfrm>
          <a:prstGeom prst="ellipse">
            <a:avLst/>
          </a:prstGeom>
          <a:solidFill>
            <a:srgbClr val="0000FF"/>
          </a:solidFill>
          <a:ln w="38100">
            <a:solidFill>
              <a:schemeClr val="tx1"/>
            </a:solidFill>
            <a:round/>
            <a:headEnd/>
            <a:tailEnd/>
          </a:ln>
          <a:effectLst/>
        </p:spPr>
        <p:txBody>
          <a:bodyPr wrap="none" anchor="ctr"/>
          <a:lstStyle/>
          <a:p>
            <a:pPr algn="ctr" eaLnBrk="0" hangingPunct="0">
              <a:defRPr/>
            </a:pPr>
            <a:endParaRPr lang="en-US" dirty="0">
              <a:latin typeface="Arial" pitchFamily="34" charset="0"/>
              <a:ea typeface="+mn-ea"/>
              <a:cs typeface="+mn-cs"/>
            </a:endParaRPr>
          </a:p>
        </p:txBody>
      </p:sp>
      <p:sp>
        <p:nvSpPr>
          <p:cNvPr id="64" name="Oval 19"/>
          <p:cNvSpPr>
            <a:spLocks noChangeArrowheads="1"/>
          </p:cNvSpPr>
          <p:nvPr/>
        </p:nvSpPr>
        <p:spPr bwMode="auto">
          <a:xfrm>
            <a:off x="7218834" y="4384293"/>
            <a:ext cx="244581" cy="208019"/>
          </a:xfrm>
          <a:prstGeom prst="ellipse">
            <a:avLst/>
          </a:prstGeom>
          <a:solidFill>
            <a:schemeClr val="bg1"/>
          </a:solidFill>
          <a:ln w="38100">
            <a:solidFill>
              <a:schemeClr val="tx1"/>
            </a:solidFill>
            <a:round/>
            <a:headEnd/>
            <a:tailEnd/>
          </a:ln>
          <a:effectLst/>
        </p:spPr>
        <p:txBody>
          <a:bodyPr wrap="none" anchor="ctr"/>
          <a:lstStyle/>
          <a:p>
            <a:pPr algn="ctr" eaLnBrk="0" hangingPunct="0">
              <a:defRPr/>
            </a:pPr>
            <a:endParaRPr lang="en-US" dirty="0">
              <a:latin typeface="Arial" pitchFamily="34" charset="0"/>
              <a:ea typeface="+mn-ea"/>
              <a:cs typeface="+mn-cs"/>
            </a:endParaRPr>
          </a:p>
        </p:txBody>
      </p:sp>
      <p:cxnSp>
        <p:nvCxnSpPr>
          <p:cNvPr id="6" name="Straight Connector 5"/>
          <p:cNvCxnSpPr>
            <a:endCxn id="63" idx="0"/>
          </p:cNvCxnSpPr>
          <p:nvPr/>
        </p:nvCxnSpPr>
        <p:spPr bwMode="auto">
          <a:xfrm flipH="1">
            <a:off x="6307222" y="2170810"/>
            <a:ext cx="484010" cy="2213483"/>
          </a:xfrm>
          <a:prstGeom prst="line">
            <a:avLst/>
          </a:prstGeom>
          <a:noFill/>
          <a:ln w="38100" cap="flat" cmpd="sng" algn="ctr">
            <a:solidFill>
              <a:schemeClr val="tx1"/>
            </a:solidFill>
            <a:prstDash val="solid"/>
            <a:round/>
            <a:headEnd type="none" w="med" len="med"/>
            <a:tailEnd type="none" w="med" len="med"/>
          </a:ln>
          <a:effectLst/>
        </p:spPr>
      </p:cxnSp>
      <p:cxnSp>
        <p:nvCxnSpPr>
          <p:cNvPr id="8" name="Straight Connector 7"/>
          <p:cNvCxnSpPr>
            <a:endCxn id="64" idx="0"/>
          </p:cNvCxnSpPr>
          <p:nvPr/>
        </p:nvCxnSpPr>
        <p:spPr bwMode="auto">
          <a:xfrm>
            <a:off x="6869397" y="2170810"/>
            <a:ext cx="471728" cy="2213483"/>
          </a:xfrm>
          <a:prstGeom prst="line">
            <a:avLst/>
          </a:prstGeom>
          <a:noFill/>
          <a:ln w="38100"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909468172"/>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Road Map</a:t>
            </a:r>
            <a:endParaRPr lang="en-US" dirty="0"/>
          </a:p>
        </p:txBody>
      </p:sp>
      <p:sp>
        <p:nvSpPr>
          <p:cNvPr id="6" name="Text Box 122"/>
          <p:cNvSpPr txBox="1">
            <a:spLocks noChangeArrowheads="1"/>
          </p:cNvSpPr>
          <p:nvPr/>
        </p:nvSpPr>
        <p:spPr bwMode="auto">
          <a:xfrm>
            <a:off x="904422" y="1686764"/>
            <a:ext cx="3603872" cy="523220"/>
          </a:xfrm>
          <a:prstGeom prst="rect">
            <a:avLst/>
          </a:prstGeom>
          <a:solidFill>
            <a:schemeClr val="bg1">
              <a:alpha val="89999"/>
            </a:schemeClr>
          </a:solidFill>
          <a:ln w="38100" algn="ctr">
            <a:solidFill>
              <a:schemeClr val="bg1">
                <a:lumMod val="75000"/>
              </a:schemeClr>
            </a:solidFill>
            <a:miter lim="800000"/>
            <a:headEnd/>
            <a:tailEnd/>
          </a:ln>
          <a:effectLst>
            <a:outerShdw blurRad="50800" dist="38100" dir="2700000" algn="tl" rotWithShape="0">
              <a:prstClr val="black">
                <a:alpha val="40000"/>
              </a:prstClr>
            </a:outerShdw>
          </a:effectLst>
        </p:spPr>
        <p:txBody>
          <a:bodyPr wrap="none">
            <a:spAutoFit/>
          </a:bodyPr>
          <a:lstStyle/>
          <a:p>
            <a:pPr algn="l"/>
            <a:r>
              <a:rPr lang="en-US" sz="2800" dirty="0" smtClean="0">
                <a:solidFill>
                  <a:schemeClr val="bg1">
                    <a:lumMod val="75000"/>
                  </a:schemeClr>
                </a:solidFill>
                <a:latin typeface="Arial" pitchFamily="34" charset="0"/>
                <a:cs typeface="Arial" pitchFamily="34" charset="0"/>
              </a:rPr>
              <a:t>Simplicial Complexes</a:t>
            </a:r>
          </a:p>
        </p:txBody>
      </p:sp>
      <p:sp>
        <p:nvSpPr>
          <p:cNvPr id="12" name="Text Box 122"/>
          <p:cNvSpPr txBox="1">
            <a:spLocks noChangeArrowheads="1"/>
          </p:cNvSpPr>
          <p:nvPr/>
        </p:nvSpPr>
        <p:spPr bwMode="auto">
          <a:xfrm>
            <a:off x="904422" y="2484218"/>
            <a:ext cx="3943708" cy="523220"/>
          </a:xfrm>
          <a:prstGeom prst="rect">
            <a:avLst/>
          </a:prstGeom>
          <a:solidFill>
            <a:schemeClr val="bg1">
              <a:alpha val="89999"/>
            </a:schemeClr>
          </a:solidFill>
          <a:ln w="38100" algn="ctr">
            <a:solidFill>
              <a:schemeClr val="bg1">
                <a:lumMod val="75000"/>
              </a:schemeClr>
            </a:solidFill>
            <a:miter lim="800000"/>
            <a:headEnd/>
            <a:tailEnd/>
          </a:ln>
          <a:effectLst>
            <a:outerShdw blurRad="50800" dist="38100" dir="2700000" algn="tl" rotWithShape="0">
              <a:prstClr val="black">
                <a:alpha val="40000"/>
              </a:prstClr>
            </a:outerShdw>
          </a:effectLst>
        </p:spPr>
        <p:txBody>
          <a:bodyPr wrap="none">
            <a:spAutoFit/>
          </a:bodyPr>
          <a:lstStyle/>
          <a:p>
            <a:pPr algn="l"/>
            <a:r>
              <a:rPr lang="en-US" sz="2800" dirty="0" smtClean="0">
                <a:solidFill>
                  <a:schemeClr val="bg1">
                    <a:lumMod val="75000"/>
                  </a:schemeClr>
                </a:solidFill>
                <a:latin typeface="Arial" pitchFamily="34" charset="0"/>
                <a:cs typeface="Arial" pitchFamily="34" charset="0"/>
              </a:rPr>
              <a:t>Standard Constructions</a:t>
            </a:r>
          </a:p>
        </p:txBody>
      </p:sp>
      <p:sp>
        <p:nvSpPr>
          <p:cNvPr id="13" name="Text Box 122"/>
          <p:cNvSpPr txBox="1">
            <a:spLocks noChangeArrowheads="1"/>
          </p:cNvSpPr>
          <p:nvPr/>
        </p:nvSpPr>
        <p:spPr bwMode="auto">
          <a:xfrm>
            <a:off x="904422" y="3281672"/>
            <a:ext cx="2265364" cy="523220"/>
          </a:xfrm>
          <a:prstGeom prst="rect">
            <a:avLst/>
          </a:prstGeom>
          <a:solidFill>
            <a:schemeClr val="bg1">
              <a:alpha val="89999"/>
            </a:schemeClr>
          </a:solidFill>
          <a:ln w="38100" algn="ctr">
            <a:solidFill>
              <a:schemeClr val="bg1">
                <a:lumMod val="75000"/>
              </a:schemeClr>
            </a:solidFill>
            <a:miter lim="800000"/>
            <a:headEnd/>
            <a:tailEnd/>
          </a:ln>
          <a:effectLst>
            <a:outerShdw blurRad="50800" dist="38100" dir="2700000" algn="tl" rotWithShape="0">
              <a:prstClr val="black">
                <a:alpha val="40000"/>
              </a:prstClr>
            </a:outerShdw>
          </a:effectLst>
        </p:spPr>
        <p:txBody>
          <a:bodyPr wrap="none">
            <a:spAutoFit/>
          </a:bodyPr>
          <a:lstStyle/>
          <a:p>
            <a:pPr algn="l"/>
            <a:r>
              <a:rPr lang="en-US" sz="2800" dirty="0" smtClean="0">
                <a:solidFill>
                  <a:schemeClr val="bg1">
                    <a:lumMod val="75000"/>
                  </a:schemeClr>
                </a:solidFill>
                <a:latin typeface="Arial" pitchFamily="34" charset="0"/>
                <a:cs typeface="Arial" pitchFamily="34" charset="0"/>
              </a:rPr>
              <a:t>Carrier Maps</a:t>
            </a:r>
          </a:p>
        </p:txBody>
      </p:sp>
      <p:sp>
        <p:nvSpPr>
          <p:cNvPr id="14" name="Text Box 122"/>
          <p:cNvSpPr txBox="1">
            <a:spLocks noChangeArrowheads="1"/>
          </p:cNvSpPr>
          <p:nvPr/>
        </p:nvSpPr>
        <p:spPr bwMode="auto">
          <a:xfrm>
            <a:off x="904422" y="4079126"/>
            <a:ext cx="2143536" cy="523220"/>
          </a:xfrm>
          <a:prstGeom prst="rect">
            <a:avLst/>
          </a:prstGeom>
          <a:solidFill>
            <a:schemeClr val="bg1">
              <a:alpha val="89999"/>
            </a:schemeClr>
          </a:solidFill>
          <a:ln w="38100" algn="ctr">
            <a:solidFill>
              <a:srgbClr val="FF0000"/>
            </a:solidFill>
            <a:miter lim="800000"/>
            <a:headEnd/>
            <a:tailEnd/>
          </a:ln>
          <a:effectLst>
            <a:outerShdw blurRad="50800" dist="38100" dir="2700000" algn="tl" rotWithShape="0">
              <a:prstClr val="black">
                <a:alpha val="40000"/>
              </a:prstClr>
            </a:outerShdw>
          </a:effectLst>
        </p:spPr>
        <p:txBody>
          <a:bodyPr wrap="none">
            <a:spAutoFit/>
          </a:bodyPr>
          <a:lstStyle/>
          <a:p>
            <a:pPr algn="l"/>
            <a:r>
              <a:rPr lang="en-US" sz="2800" dirty="0" smtClean="0">
                <a:latin typeface="Arial" pitchFamily="34" charset="0"/>
                <a:cs typeface="Arial" pitchFamily="34" charset="0"/>
              </a:rPr>
              <a:t>Connectivity</a:t>
            </a:r>
          </a:p>
        </p:txBody>
      </p:sp>
      <p:sp>
        <p:nvSpPr>
          <p:cNvPr id="15" name="Text Box 122"/>
          <p:cNvSpPr txBox="1">
            <a:spLocks noChangeArrowheads="1"/>
          </p:cNvSpPr>
          <p:nvPr/>
        </p:nvSpPr>
        <p:spPr bwMode="auto">
          <a:xfrm>
            <a:off x="904422" y="4876580"/>
            <a:ext cx="2204450" cy="523220"/>
          </a:xfrm>
          <a:prstGeom prst="rect">
            <a:avLst/>
          </a:prstGeom>
          <a:solidFill>
            <a:schemeClr val="bg1">
              <a:alpha val="89999"/>
            </a:schemeClr>
          </a:solidFill>
          <a:ln w="38100" algn="ctr">
            <a:solidFill>
              <a:schemeClr val="bg1">
                <a:lumMod val="75000"/>
              </a:schemeClr>
            </a:solidFill>
            <a:miter lim="800000"/>
            <a:headEnd/>
            <a:tailEnd/>
          </a:ln>
          <a:effectLst>
            <a:outerShdw blurRad="50800" dist="38100" dir="2700000" algn="tl" rotWithShape="0">
              <a:prstClr val="black">
                <a:alpha val="40000"/>
              </a:prstClr>
            </a:outerShdw>
          </a:effectLst>
        </p:spPr>
        <p:txBody>
          <a:bodyPr wrap="none">
            <a:spAutoFit/>
          </a:bodyPr>
          <a:lstStyle/>
          <a:p>
            <a:pPr algn="l"/>
            <a:r>
              <a:rPr lang="en-US" sz="2800" dirty="0" smtClean="0">
                <a:solidFill>
                  <a:schemeClr val="bg1">
                    <a:lumMod val="75000"/>
                  </a:schemeClr>
                </a:solidFill>
                <a:latin typeface="Arial" pitchFamily="34" charset="0"/>
                <a:cs typeface="Arial" pitchFamily="34" charset="0"/>
              </a:rPr>
              <a:t>Subdivisions</a:t>
            </a:r>
          </a:p>
        </p:txBody>
      </p:sp>
      <p:sp>
        <p:nvSpPr>
          <p:cNvPr id="16" name="Footer Placeholder 15"/>
          <p:cNvSpPr>
            <a:spLocks noGrp="1"/>
          </p:cNvSpPr>
          <p:nvPr>
            <p:ph type="ftr" sz="quarter" idx="4294967295"/>
          </p:nvPr>
        </p:nvSpPr>
        <p:spPr>
          <a:xfrm>
            <a:off x="3124200" y="6248400"/>
            <a:ext cx="2895600" cy="457200"/>
          </a:xfrm>
          <a:prstGeom prst="rect">
            <a:avLst/>
          </a:prstGeom>
        </p:spPr>
        <p:txBody>
          <a:bodyPr/>
          <a:lstStyle/>
          <a:p>
            <a:pPr algn="ctr">
              <a:defRPr/>
            </a:pPr>
            <a:r>
              <a:rPr lang="en-US" sz="1400" smtClean="0">
                <a:solidFill>
                  <a:schemeClr val="tx1"/>
                </a:solidFill>
                <a:latin typeface="Arial" panose="020B0604020202020204" pitchFamily="34" charset="0"/>
              </a:rPr>
              <a:t>Distributed Computing through Combinatorial Topology</a:t>
            </a:r>
            <a:endParaRPr lang="en-US" sz="1400" dirty="0">
              <a:solidFill>
                <a:schemeClr val="tx1"/>
              </a:solidFill>
              <a:latin typeface="Arial" panose="020B0604020202020204" pitchFamily="34" charset="0"/>
            </a:endParaRPr>
          </a:p>
        </p:txBody>
      </p:sp>
      <p:sp>
        <p:nvSpPr>
          <p:cNvPr id="9" name="Text Box 122"/>
          <p:cNvSpPr txBox="1">
            <a:spLocks noChangeArrowheads="1"/>
          </p:cNvSpPr>
          <p:nvPr/>
        </p:nvSpPr>
        <p:spPr bwMode="auto">
          <a:xfrm>
            <a:off x="904422" y="5674032"/>
            <a:ext cx="6522363" cy="523220"/>
          </a:xfrm>
          <a:prstGeom prst="rect">
            <a:avLst/>
          </a:prstGeom>
          <a:solidFill>
            <a:schemeClr val="bg1">
              <a:alpha val="89999"/>
            </a:schemeClr>
          </a:solidFill>
          <a:ln w="38100" algn="ctr">
            <a:solidFill>
              <a:schemeClr val="bg1">
                <a:lumMod val="75000"/>
              </a:schemeClr>
            </a:solidFill>
            <a:miter lim="800000"/>
            <a:headEnd/>
            <a:tailEnd/>
          </a:ln>
          <a:effectLst>
            <a:outerShdw blurRad="50800" dist="38100" dir="2700000" algn="tl" rotWithShape="0">
              <a:prstClr val="black">
                <a:alpha val="40000"/>
              </a:prstClr>
            </a:outerShdw>
          </a:effectLst>
        </p:spPr>
        <p:txBody>
          <a:bodyPr wrap="none">
            <a:spAutoFit/>
          </a:bodyPr>
          <a:lstStyle/>
          <a:p>
            <a:pPr algn="l"/>
            <a:r>
              <a:rPr lang="en-US" sz="2800" dirty="0" smtClean="0">
                <a:solidFill>
                  <a:schemeClr val="bg1">
                    <a:lumMod val="75000"/>
                  </a:schemeClr>
                </a:solidFill>
                <a:latin typeface="Arial" pitchFamily="34" charset="0"/>
                <a:cs typeface="Arial" pitchFamily="34" charset="0"/>
              </a:rPr>
              <a:t>Simplicial &amp; Continuous Approximations</a:t>
            </a:r>
          </a:p>
        </p:txBody>
      </p:sp>
      <p:sp>
        <p:nvSpPr>
          <p:cNvPr id="4" name="Slide Number Placeholder 3"/>
          <p:cNvSpPr>
            <a:spLocks noGrp="1"/>
          </p:cNvSpPr>
          <p:nvPr>
            <p:ph type="sldNum" sz="quarter" idx="12"/>
          </p:nvPr>
        </p:nvSpPr>
        <p:spPr/>
        <p:txBody>
          <a:bodyPr/>
          <a:lstStyle/>
          <a:p>
            <a:fld id="{E43608CE-920D-4F6F-98C9-0491388AB413}" type="slidenum">
              <a:rPr lang="en-US" smtClean="0"/>
              <a:pPr/>
              <a:t>85</a:t>
            </a:fld>
            <a:endParaRPr lang="en-US"/>
          </a:p>
        </p:txBody>
      </p:sp>
    </p:spTree>
    <p:extLst>
      <p:ext uri="{BB962C8B-B14F-4D97-AF65-F5344CB8AC3E}">
        <p14:creationId xmlns:p14="http://schemas.microsoft.com/office/powerpoint/2010/main" val="3158998182"/>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Path</a:t>
            </a:r>
            <a:endParaRPr lang="en-US" dirty="0"/>
          </a:p>
        </p:txBody>
      </p:sp>
      <p:sp>
        <p:nvSpPr>
          <p:cNvPr id="4" name="Date Placeholder 3"/>
          <p:cNvSpPr>
            <a:spLocks noGrp="1"/>
          </p:cNvSpPr>
          <p:nvPr>
            <p:ph type="dt" sz="half" idx="10"/>
          </p:nvPr>
        </p:nvSpPr>
        <p:spPr/>
        <p:txBody>
          <a:bodyPr/>
          <a:lstStyle/>
          <a:p>
            <a:fld id="{AAE97061-BA2E-4D6F-B15F-ACB42A044AC7}" type="datetime5">
              <a:rPr lang="en-US" smtClean="0"/>
              <a:pPr/>
              <a:t>14-May-16</a:t>
            </a:fld>
            <a:endParaRPr lang="en-US"/>
          </a:p>
        </p:txBody>
      </p:sp>
      <p:sp>
        <p:nvSpPr>
          <p:cNvPr id="5" name="Slide Number Placeholder 4"/>
          <p:cNvSpPr>
            <a:spLocks noGrp="1"/>
          </p:cNvSpPr>
          <p:nvPr>
            <p:ph type="sldNum" sz="quarter" idx="12"/>
          </p:nvPr>
        </p:nvSpPr>
        <p:spPr/>
        <p:txBody>
          <a:bodyPr/>
          <a:lstStyle/>
          <a:p>
            <a:fld id="{8F295F75-C4A9-44C0-BFBB-F9713B270148}" type="slidenum">
              <a:rPr lang="en-US" smtClean="0"/>
              <a:pPr/>
              <a:t>86</a:t>
            </a:fld>
            <a:endParaRPr lang="en-US"/>
          </a:p>
        </p:txBody>
      </p:sp>
      <p:grpSp>
        <p:nvGrpSpPr>
          <p:cNvPr id="7" name="Group 6"/>
          <p:cNvGrpSpPr/>
          <p:nvPr/>
        </p:nvGrpSpPr>
        <p:grpSpPr>
          <a:xfrm>
            <a:off x="2093236" y="2073438"/>
            <a:ext cx="4928440" cy="3393912"/>
            <a:chOff x="4813054" y="2418735"/>
            <a:chExt cx="3785269" cy="2606682"/>
          </a:xfrm>
        </p:grpSpPr>
        <p:sp>
          <p:nvSpPr>
            <p:cNvPr id="8" name="Oval 3"/>
            <p:cNvSpPr>
              <a:spLocks noChangeArrowheads="1"/>
            </p:cNvSpPr>
            <p:nvPr/>
          </p:nvSpPr>
          <p:spPr bwMode="auto">
            <a:xfrm>
              <a:off x="4813054" y="2418735"/>
              <a:ext cx="3785269" cy="2606682"/>
            </a:xfrm>
            <a:prstGeom prst="ellipse">
              <a:avLst/>
            </a:prstGeom>
            <a:solidFill>
              <a:schemeClr val="accent5"/>
            </a:solidFill>
            <a:ln w="38100">
              <a:solidFill>
                <a:schemeClr val="tx1"/>
              </a:solidFill>
              <a:round/>
              <a:headEnd/>
              <a:tailEnd/>
            </a:ln>
            <a:effectLst/>
          </p:spPr>
          <p:txBody>
            <a:bodyPr wrap="none" anchor="ctr"/>
            <a:lstStyle/>
            <a:p>
              <a:endParaRPr lang="en-US" dirty="0"/>
            </a:p>
          </p:txBody>
        </p:sp>
        <p:grpSp>
          <p:nvGrpSpPr>
            <p:cNvPr id="9" name="Group 4"/>
            <p:cNvGrpSpPr>
              <a:grpSpLocks/>
            </p:cNvGrpSpPr>
            <p:nvPr/>
          </p:nvGrpSpPr>
          <p:grpSpPr bwMode="auto">
            <a:xfrm>
              <a:off x="5919979" y="3534894"/>
              <a:ext cx="1576040" cy="399784"/>
              <a:chOff x="4109" y="1226"/>
              <a:chExt cx="357" cy="76"/>
            </a:xfrm>
          </p:grpSpPr>
          <p:sp>
            <p:nvSpPr>
              <p:cNvPr id="10" name="Freeform 5"/>
              <p:cNvSpPr>
                <a:spLocks/>
              </p:cNvSpPr>
              <p:nvPr/>
            </p:nvSpPr>
            <p:spPr bwMode="auto">
              <a:xfrm>
                <a:off x="4173" y="1229"/>
                <a:ext cx="220" cy="73"/>
              </a:xfrm>
              <a:custGeom>
                <a:avLst/>
                <a:gdLst/>
                <a:ahLst/>
                <a:cxnLst>
                  <a:cxn ang="0">
                    <a:pos x="8" y="41"/>
                  </a:cxn>
                  <a:cxn ang="0">
                    <a:pos x="32" y="51"/>
                  </a:cxn>
                  <a:cxn ang="0">
                    <a:pos x="50" y="57"/>
                  </a:cxn>
                  <a:cxn ang="0">
                    <a:pos x="76" y="63"/>
                  </a:cxn>
                  <a:cxn ang="0">
                    <a:pos x="136" y="69"/>
                  </a:cxn>
                  <a:cxn ang="0">
                    <a:pos x="220" y="56"/>
                  </a:cxn>
                  <a:cxn ang="0">
                    <a:pos x="170" y="11"/>
                  </a:cxn>
                  <a:cxn ang="0">
                    <a:pos x="149" y="0"/>
                  </a:cxn>
                  <a:cxn ang="0">
                    <a:pos x="47" y="12"/>
                  </a:cxn>
                  <a:cxn ang="0">
                    <a:pos x="17" y="24"/>
                  </a:cxn>
                  <a:cxn ang="0">
                    <a:pos x="8" y="41"/>
                  </a:cxn>
                </a:cxnLst>
                <a:rect l="0" t="0" r="r" b="b"/>
                <a:pathLst>
                  <a:path w="220" h="73">
                    <a:moveTo>
                      <a:pt x="8" y="41"/>
                    </a:moveTo>
                    <a:cubicBezTo>
                      <a:pt x="17" y="44"/>
                      <a:pt x="23" y="50"/>
                      <a:pt x="32" y="51"/>
                    </a:cubicBezTo>
                    <a:cubicBezTo>
                      <a:pt x="38" y="54"/>
                      <a:pt x="43" y="56"/>
                      <a:pt x="50" y="57"/>
                    </a:cubicBezTo>
                    <a:cubicBezTo>
                      <a:pt x="58" y="60"/>
                      <a:pt x="67" y="62"/>
                      <a:pt x="76" y="63"/>
                    </a:cubicBezTo>
                    <a:cubicBezTo>
                      <a:pt x="105" y="73"/>
                      <a:pt x="86" y="68"/>
                      <a:pt x="136" y="69"/>
                    </a:cubicBezTo>
                    <a:cubicBezTo>
                      <a:pt x="188" y="68"/>
                      <a:pt x="180" y="64"/>
                      <a:pt x="220" y="56"/>
                    </a:cubicBezTo>
                    <a:cubicBezTo>
                      <a:pt x="198" y="47"/>
                      <a:pt x="195" y="15"/>
                      <a:pt x="170" y="11"/>
                    </a:cubicBezTo>
                    <a:cubicBezTo>
                      <a:pt x="164" y="6"/>
                      <a:pt x="156" y="3"/>
                      <a:pt x="149" y="0"/>
                    </a:cubicBezTo>
                    <a:cubicBezTo>
                      <a:pt x="113" y="2"/>
                      <a:pt x="82" y="5"/>
                      <a:pt x="47" y="12"/>
                    </a:cubicBezTo>
                    <a:cubicBezTo>
                      <a:pt x="38" y="16"/>
                      <a:pt x="27" y="22"/>
                      <a:pt x="17" y="24"/>
                    </a:cubicBezTo>
                    <a:cubicBezTo>
                      <a:pt x="12" y="27"/>
                      <a:pt x="0" y="36"/>
                      <a:pt x="8" y="41"/>
                    </a:cubicBezTo>
                    <a:close/>
                  </a:path>
                </a:pathLst>
              </a:custGeom>
              <a:solidFill>
                <a:schemeClr val="bg1"/>
              </a:solidFill>
              <a:ln w="9525" cap="flat" cmpd="sng">
                <a:solidFill>
                  <a:schemeClr val="tx1"/>
                </a:solidFill>
                <a:prstDash val="solid"/>
                <a:round/>
                <a:headEnd type="none" w="med" len="med"/>
                <a:tailEnd type="none" w="med" len="med"/>
              </a:ln>
              <a:effectLst/>
            </p:spPr>
            <p:txBody>
              <a:bodyPr wrap="none" anchor="ctr"/>
              <a:lstStyle/>
              <a:p>
                <a:endParaRPr lang="en-US"/>
              </a:p>
            </p:txBody>
          </p:sp>
          <p:sp>
            <p:nvSpPr>
              <p:cNvPr id="11" name="Freeform 6"/>
              <p:cNvSpPr>
                <a:spLocks/>
              </p:cNvSpPr>
              <p:nvPr/>
            </p:nvSpPr>
            <p:spPr bwMode="auto">
              <a:xfrm>
                <a:off x="4175" y="1226"/>
                <a:ext cx="221" cy="56"/>
              </a:xfrm>
              <a:custGeom>
                <a:avLst/>
                <a:gdLst/>
                <a:ahLst/>
                <a:cxnLst>
                  <a:cxn ang="0">
                    <a:pos x="0" y="44"/>
                  </a:cxn>
                  <a:cxn ang="0">
                    <a:pos x="30" y="18"/>
                  </a:cxn>
                  <a:cxn ang="0">
                    <a:pos x="69" y="8"/>
                  </a:cxn>
                  <a:cxn ang="0">
                    <a:pos x="107" y="3"/>
                  </a:cxn>
                  <a:cxn ang="0">
                    <a:pos x="161" y="2"/>
                  </a:cxn>
                  <a:cxn ang="0">
                    <a:pos x="189" y="15"/>
                  </a:cxn>
                  <a:cxn ang="0">
                    <a:pos x="221" y="56"/>
                  </a:cxn>
                </a:cxnLst>
                <a:rect l="0" t="0" r="r" b="b"/>
                <a:pathLst>
                  <a:path w="221" h="56">
                    <a:moveTo>
                      <a:pt x="0" y="44"/>
                    </a:moveTo>
                    <a:cubicBezTo>
                      <a:pt x="9" y="34"/>
                      <a:pt x="18" y="24"/>
                      <a:pt x="30" y="18"/>
                    </a:cubicBezTo>
                    <a:cubicBezTo>
                      <a:pt x="42" y="12"/>
                      <a:pt x="56" y="10"/>
                      <a:pt x="69" y="8"/>
                    </a:cubicBezTo>
                    <a:cubicBezTo>
                      <a:pt x="82" y="6"/>
                      <a:pt x="92" y="4"/>
                      <a:pt x="107" y="3"/>
                    </a:cubicBezTo>
                    <a:cubicBezTo>
                      <a:pt x="122" y="2"/>
                      <a:pt x="147" y="0"/>
                      <a:pt x="161" y="2"/>
                    </a:cubicBezTo>
                    <a:cubicBezTo>
                      <a:pt x="175" y="4"/>
                      <a:pt x="179" y="6"/>
                      <a:pt x="189" y="15"/>
                    </a:cubicBezTo>
                    <a:cubicBezTo>
                      <a:pt x="199" y="24"/>
                      <a:pt x="216" y="49"/>
                      <a:pt x="221" y="56"/>
                    </a:cubicBezTo>
                  </a:path>
                </a:pathLst>
              </a:custGeom>
              <a:noFill/>
              <a:ln w="38100" cap="flat" cmpd="sng">
                <a:solidFill>
                  <a:schemeClr val="tx1"/>
                </a:solidFill>
                <a:prstDash val="solid"/>
                <a:round/>
                <a:headEnd type="none" w="med" len="med"/>
                <a:tailEnd type="none" w="med" len="med"/>
              </a:ln>
              <a:effectLst/>
            </p:spPr>
            <p:txBody>
              <a:bodyPr wrap="none" anchor="ctr"/>
              <a:lstStyle/>
              <a:p>
                <a:endParaRPr lang="en-US"/>
              </a:p>
            </p:txBody>
          </p:sp>
          <p:sp>
            <p:nvSpPr>
              <p:cNvPr id="12" name="Freeform 7"/>
              <p:cNvSpPr>
                <a:spLocks/>
              </p:cNvSpPr>
              <p:nvPr/>
            </p:nvSpPr>
            <p:spPr bwMode="auto">
              <a:xfrm>
                <a:off x="4109" y="1231"/>
                <a:ext cx="357" cy="65"/>
              </a:xfrm>
              <a:custGeom>
                <a:avLst/>
                <a:gdLst/>
                <a:ahLst/>
                <a:cxnLst>
                  <a:cxn ang="0">
                    <a:pos x="0" y="0"/>
                  </a:cxn>
                  <a:cxn ang="0">
                    <a:pos x="56" y="33"/>
                  </a:cxn>
                  <a:cxn ang="0">
                    <a:pos x="71" y="40"/>
                  </a:cxn>
                  <a:cxn ang="0">
                    <a:pos x="129" y="58"/>
                  </a:cxn>
                  <a:cxn ang="0">
                    <a:pos x="180" y="63"/>
                  </a:cxn>
                  <a:cxn ang="0">
                    <a:pos x="236" y="60"/>
                  </a:cxn>
                  <a:cxn ang="0">
                    <a:pos x="293" y="42"/>
                  </a:cxn>
                  <a:cxn ang="0">
                    <a:pos x="335" y="18"/>
                  </a:cxn>
                  <a:cxn ang="0">
                    <a:pos x="342" y="12"/>
                  </a:cxn>
                  <a:cxn ang="0">
                    <a:pos x="347" y="10"/>
                  </a:cxn>
                  <a:cxn ang="0">
                    <a:pos x="357" y="4"/>
                  </a:cxn>
                </a:cxnLst>
                <a:rect l="0" t="0" r="r" b="b"/>
                <a:pathLst>
                  <a:path w="357" h="65">
                    <a:moveTo>
                      <a:pt x="0" y="0"/>
                    </a:moveTo>
                    <a:cubicBezTo>
                      <a:pt x="12" y="16"/>
                      <a:pt x="37" y="27"/>
                      <a:pt x="56" y="33"/>
                    </a:cubicBezTo>
                    <a:cubicBezTo>
                      <a:pt x="61" y="37"/>
                      <a:pt x="65" y="39"/>
                      <a:pt x="71" y="40"/>
                    </a:cubicBezTo>
                    <a:cubicBezTo>
                      <a:pt x="87" y="52"/>
                      <a:pt x="109" y="56"/>
                      <a:pt x="129" y="58"/>
                    </a:cubicBezTo>
                    <a:cubicBezTo>
                      <a:pt x="147" y="62"/>
                      <a:pt x="159" y="62"/>
                      <a:pt x="180" y="63"/>
                    </a:cubicBezTo>
                    <a:cubicBezTo>
                      <a:pt x="199" y="62"/>
                      <a:pt x="218" y="65"/>
                      <a:pt x="236" y="60"/>
                    </a:cubicBezTo>
                    <a:cubicBezTo>
                      <a:pt x="255" y="55"/>
                      <a:pt x="274" y="46"/>
                      <a:pt x="293" y="42"/>
                    </a:cubicBezTo>
                    <a:cubicBezTo>
                      <a:pt x="306" y="32"/>
                      <a:pt x="321" y="26"/>
                      <a:pt x="335" y="18"/>
                    </a:cubicBezTo>
                    <a:cubicBezTo>
                      <a:pt x="338" y="16"/>
                      <a:pt x="339" y="14"/>
                      <a:pt x="342" y="12"/>
                    </a:cubicBezTo>
                    <a:cubicBezTo>
                      <a:pt x="343" y="11"/>
                      <a:pt x="345" y="11"/>
                      <a:pt x="347" y="10"/>
                    </a:cubicBezTo>
                    <a:cubicBezTo>
                      <a:pt x="350" y="8"/>
                      <a:pt x="357" y="4"/>
                      <a:pt x="357" y="4"/>
                    </a:cubicBezTo>
                  </a:path>
                </a:pathLst>
              </a:custGeom>
              <a:noFill/>
              <a:ln w="38100" cap="flat" cmpd="sng">
                <a:solidFill>
                  <a:schemeClr val="tx1"/>
                </a:solidFill>
                <a:prstDash val="solid"/>
                <a:round/>
                <a:headEnd type="none" w="med" len="med"/>
                <a:tailEnd type="none" w="med" len="med"/>
              </a:ln>
              <a:effectLst/>
            </p:spPr>
            <p:txBody>
              <a:bodyPr wrap="none" anchor="ctr"/>
              <a:lstStyle/>
              <a:p>
                <a:endParaRPr lang="en-US"/>
              </a:p>
            </p:txBody>
          </p:sp>
        </p:grpSp>
      </p:grpSp>
      <p:sp>
        <p:nvSpPr>
          <p:cNvPr id="13" name="Oval 12"/>
          <p:cNvSpPr/>
          <p:nvPr/>
        </p:nvSpPr>
        <p:spPr>
          <a:xfrm>
            <a:off x="2828925" y="3733800"/>
            <a:ext cx="123825" cy="123825"/>
          </a:xfrm>
          <a:prstGeom prst="ellipse">
            <a:avLst/>
          </a:prstGeom>
          <a:solidFill>
            <a:schemeClr val="accent6">
              <a:lumMod val="60000"/>
              <a:lumOff val="40000"/>
            </a:schemeClr>
          </a:solidFill>
          <a:ln w="38100">
            <a:solidFill>
              <a:schemeClr val="accent6">
                <a:lumMod val="60000"/>
                <a:lumOff val="40000"/>
              </a:schemeClr>
            </a:solidFill>
          </a:ln>
        </p:spPr>
        <p:txBody>
          <a:bodyPr rtlCol="0" anchor="ctr">
            <a:spAutoFit/>
          </a:bodyPr>
          <a:lstStyle/>
          <a:p>
            <a:pPr algn="ctr">
              <a:buNone/>
            </a:pPr>
            <a:endParaRPr lang="en-US" sz="2800" dirty="0" smtClean="0">
              <a:latin typeface="Arial" pitchFamily="34" charset="0"/>
              <a:cs typeface="Arial" pitchFamily="34" charset="0"/>
            </a:endParaRPr>
          </a:p>
        </p:txBody>
      </p:sp>
      <p:sp>
        <p:nvSpPr>
          <p:cNvPr id="14" name="Oval 13"/>
          <p:cNvSpPr/>
          <p:nvPr/>
        </p:nvSpPr>
        <p:spPr>
          <a:xfrm>
            <a:off x="3657600" y="4371975"/>
            <a:ext cx="123825" cy="123825"/>
          </a:xfrm>
          <a:prstGeom prst="ellipse">
            <a:avLst/>
          </a:prstGeom>
          <a:solidFill>
            <a:schemeClr val="accent6">
              <a:lumMod val="60000"/>
              <a:lumOff val="40000"/>
            </a:schemeClr>
          </a:solidFill>
          <a:ln w="38100">
            <a:solidFill>
              <a:schemeClr val="accent6">
                <a:lumMod val="60000"/>
                <a:lumOff val="40000"/>
              </a:schemeClr>
            </a:solidFill>
          </a:ln>
        </p:spPr>
        <p:txBody>
          <a:bodyPr rtlCol="0" anchor="ctr">
            <a:spAutoFit/>
          </a:bodyPr>
          <a:lstStyle/>
          <a:p>
            <a:pPr algn="ctr">
              <a:buNone/>
            </a:pPr>
            <a:endParaRPr lang="en-US" sz="2800" dirty="0" smtClean="0">
              <a:latin typeface="Arial" pitchFamily="34" charset="0"/>
              <a:cs typeface="Arial" pitchFamily="34" charset="0"/>
            </a:endParaRPr>
          </a:p>
        </p:txBody>
      </p:sp>
      <p:sp>
        <p:nvSpPr>
          <p:cNvPr id="15" name="Oval 14"/>
          <p:cNvSpPr/>
          <p:nvPr/>
        </p:nvSpPr>
        <p:spPr>
          <a:xfrm>
            <a:off x="4695825" y="4467225"/>
            <a:ext cx="123825" cy="123825"/>
          </a:xfrm>
          <a:prstGeom prst="ellipse">
            <a:avLst/>
          </a:prstGeom>
          <a:solidFill>
            <a:schemeClr val="accent6">
              <a:lumMod val="60000"/>
              <a:lumOff val="40000"/>
            </a:schemeClr>
          </a:solidFill>
          <a:ln w="38100">
            <a:solidFill>
              <a:schemeClr val="accent6">
                <a:lumMod val="60000"/>
                <a:lumOff val="40000"/>
              </a:schemeClr>
            </a:solidFill>
          </a:ln>
        </p:spPr>
        <p:txBody>
          <a:bodyPr rtlCol="0" anchor="ctr">
            <a:spAutoFit/>
          </a:bodyPr>
          <a:lstStyle/>
          <a:p>
            <a:pPr algn="ctr">
              <a:buNone/>
            </a:pPr>
            <a:endParaRPr lang="en-US" sz="2800" dirty="0" smtClean="0">
              <a:latin typeface="Arial" pitchFamily="34" charset="0"/>
              <a:cs typeface="Arial" pitchFamily="34" charset="0"/>
            </a:endParaRPr>
          </a:p>
        </p:txBody>
      </p:sp>
      <p:sp>
        <p:nvSpPr>
          <p:cNvPr id="16" name="Oval 15"/>
          <p:cNvSpPr/>
          <p:nvPr/>
        </p:nvSpPr>
        <p:spPr>
          <a:xfrm>
            <a:off x="5486400" y="4200525"/>
            <a:ext cx="123825" cy="123825"/>
          </a:xfrm>
          <a:prstGeom prst="ellipse">
            <a:avLst/>
          </a:prstGeom>
          <a:solidFill>
            <a:schemeClr val="accent6">
              <a:lumMod val="60000"/>
              <a:lumOff val="40000"/>
            </a:schemeClr>
          </a:solidFill>
          <a:ln w="38100">
            <a:solidFill>
              <a:schemeClr val="accent6">
                <a:lumMod val="60000"/>
                <a:lumOff val="40000"/>
              </a:schemeClr>
            </a:solidFill>
          </a:ln>
        </p:spPr>
        <p:txBody>
          <a:bodyPr rtlCol="0" anchor="ctr">
            <a:spAutoFit/>
          </a:bodyPr>
          <a:lstStyle/>
          <a:p>
            <a:pPr algn="ctr">
              <a:buNone/>
            </a:pPr>
            <a:endParaRPr lang="en-US" sz="2800" dirty="0" smtClean="0">
              <a:latin typeface="Arial" pitchFamily="34" charset="0"/>
              <a:cs typeface="Arial" pitchFamily="34" charset="0"/>
            </a:endParaRPr>
          </a:p>
        </p:txBody>
      </p:sp>
      <p:sp>
        <p:nvSpPr>
          <p:cNvPr id="17" name="Oval 16"/>
          <p:cNvSpPr/>
          <p:nvPr/>
        </p:nvSpPr>
        <p:spPr>
          <a:xfrm>
            <a:off x="3124200" y="4267200"/>
            <a:ext cx="123825" cy="123825"/>
          </a:xfrm>
          <a:prstGeom prst="ellipse">
            <a:avLst/>
          </a:prstGeom>
          <a:solidFill>
            <a:schemeClr val="accent6">
              <a:lumMod val="60000"/>
              <a:lumOff val="40000"/>
            </a:schemeClr>
          </a:solidFill>
          <a:ln w="38100">
            <a:solidFill>
              <a:schemeClr val="accent6">
                <a:lumMod val="60000"/>
                <a:lumOff val="40000"/>
              </a:schemeClr>
            </a:solidFill>
          </a:ln>
        </p:spPr>
        <p:txBody>
          <a:bodyPr rtlCol="0" anchor="ctr">
            <a:spAutoFit/>
          </a:bodyPr>
          <a:lstStyle/>
          <a:p>
            <a:pPr algn="ctr">
              <a:buNone/>
            </a:pPr>
            <a:endParaRPr lang="en-US" sz="2800" dirty="0" smtClean="0">
              <a:latin typeface="Arial" pitchFamily="34" charset="0"/>
              <a:cs typeface="Arial" pitchFamily="34" charset="0"/>
            </a:endParaRPr>
          </a:p>
        </p:txBody>
      </p:sp>
      <p:cxnSp>
        <p:nvCxnSpPr>
          <p:cNvPr id="19" name="Straight Connector 18"/>
          <p:cNvCxnSpPr>
            <a:stCxn id="13" idx="5"/>
            <a:endCxn id="17" idx="1"/>
          </p:cNvCxnSpPr>
          <p:nvPr/>
        </p:nvCxnSpPr>
        <p:spPr bwMode="auto">
          <a:xfrm rot="16200000" flipH="1">
            <a:off x="2815554" y="3958553"/>
            <a:ext cx="445843" cy="207718"/>
          </a:xfrm>
          <a:prstGeom prst="line">
            <a:avLst/>
          </a:prstGeom>
          <a:noFill/>
          <a:ln w="57150" cap="flat" cmpd="sng" algn="ctr">
            <a:solidFill>
              <a:schemeClr val="accent4"/>
            </a:solidFill>
            <a:prstDash val="solid"/>
            <a:round/>
            <a:headEnd type="none" w="med" len="med"/>
            <a:tailEnd type="none" w="med" len="med"/>
          </a:ln>
          <a:effectLst/>
        </p:spPr>
      </p:cxnSp>
      <p:cxnSp>
        <p:nvCxnSpPr>
          <p:cNvPr id="21" name="Straight Connector 20"/>
          <p:cNvCxnSpPr>
            <a:stCxn id="17" idx="6"/>
            <a:endCxn id="14" idx="2"/>
          </p:cNvCxnSpPr>
          <p:nvPr/>
        </p:nvCxnSpPr>
        <p:spPr bwMode="auto">
          <a:xfrm>
            <a:off x="3248025" y="4329113"/>
            <a:ext cx="409575" cy="104775"/>
          </a:xfrm>
          <a:prstGeom prst="line">
            <a:avLst/>
          </a:prstGeom>
          <a:noFill/>
          <a:ln w="57150" cap="flat" cmpd="sng" algn="ctr">
            <a:solidFill>
              <a:schemeClr val="tx1"/>
            </a:solidFill>
            <a:prstDash val="solid"/>
            <a:round/>
            <a:headEnd type="none" w="med" len="med"/>
            <a:tailEnd type="none" w="med" len="med"/>
          </a:ln>
          <a:effectLst/>
        </p:spPr>
      </p:cxnSp>
      <p:cxnSp>
        <p:nvCxnSpPr>
          <p:cNvPr id="23" name="Straight Connector 22"/>
          <p:cNvCxnSpPr>
            <a:stCxn id="14" idx="6"/>
            <a:endCxn id="15" idx="2"/>
          </p:cNvCxnSpPr>
          <p:nvPr/>
        </p:nvCxnSpPr>
        <p:spPr bwMode="auto">
          <a:xfrm>
            <a:off x="3781425" y="4433888"/>
            <a:ext cx="914400" cy="95250"/>
          </a:xfrm>
          <a:prstGeom prst="line">
            <a:avLst/>
          </a:prstGeom>
          <a:noFill/>
          <a:ln w="57150" cap="flat" cmpd="sng" algn="ctr">
            <a:solidFill>
              <a:schemeClr val="tx1"/>
            </a:solidFill>
            <a:prstDash val="solid"/>
            <a:round/>
            <a:headEnd type="none" w="med" len="med"/>
            <a:tailEnd type="none" w="med" len="med"/>
          </a:ln>
          <a:effectLst/>
        </p:spPr>
      </p:cxnSp>
      <p:cxnSp>
        <p:nvCxnSpPr>
          <p:cNvPr id="26" name="Straight Connector 25"/>
          <p:cNvCxnSpPr>
            <a:stCxn id="15" idx="6"/>
            <a:endCxn id="16" idx="3"/>
          </p:cNvCxnSpPr>
          <p:nvPr/>
        </p:nvCxnSpPr>
        <p:spPr bwMode="auto">
          <a:xfrm flipV="1">
            <a:off x="4819650" y="4306216"/>
            <a:ext cx="684884" cy="222922"/>
          </a:xfrm>
          <a:prstGeom prst="line">
            <a:avLst/>
          </a:prstGeom>
          <a:noFill/>
          <a:ln w="57150" cap="flat" cmpd="sng" algn="ctr">
            <a:solidFill>
              <a:schemeClr val="tx1"/>
            </a:solidFill>
            <a:prstDash val="solid"/>
            <a:round/>
            <a:headEnd type="none" w="med" len="med"/>
            <a:tailEnd type="none" w="med" len="med"/>
          </a:ln>
          <a:effectLst/>
        </p:spPr>
      </p:cxnSp>
      <p:sp>
        <p:nvSpPr>
          <p:cNvPr id="29" name="TextBox 28"/>
          <p:cNvSpPr txBox="1"/>
          <p:nvPr/>
        </p:nvSpPr>
        <p:spPr>
          <a:xfrm>
            <a:off x="2133771" y="3352800"/>
            <a:ext cx="813043" cy="369332"/>
          </a:xfrm>
          <a:prstGeom prst="rect">
            <a:avLst/>
          </a:prstGeom>
          <a:noFill/>
        </p:spPr>
        <p:txBody>
          <a:bodyPr wrap="none" rtlCol="0">
            <a:spAutoFit/>
          </a:bodyPr>
          <a:lstStyle/>
          <a:p>
            <a:r>
              <a:rPr lang="en-US" sz="1800" dirty="0" smtClean="0">
                <a:latin typeface="Arial" pitchFamily="34" charset="0"/>
                <a:cs typeface="Arial" pitchFamily="34" charset="0"/>
              </a:rPr>
              <a:t>vertex</a:t>
            </a:r>
          </a:p>
        </p:txBody>
      </p:sp>
      <p:sp>
        <p:nvSpPr>
          <p:cNvPr id="36" name="TextBox 35"/>
          <p:cNvSpPr txBox="1"/>
          <p:nvPr/>
        </p:nvSpPr>
        <p:spPr>
          <a:xfrm>
            <a:off x="2600496" y="4391025"/>
            <a:ext cx="813043" cy="369332"/>
          </a:xfrm>
          <a:prstGeom prst="rect">
            <a:avLst/>
          </a:prstGeom>
          <a:noFill/>
        </p:spPr>
        <p:txBody>
          <a:bodyPr wrap="none" rtlCol="0">
            <a:spAutoFit/>
          </a:bodyPr>
          <a:lstStyle/>
          <a:p>
            <a:r>
              <a:rPr lang="en-US" sz="1800" dirty="0" smtClean="0">
                <a:latin typeface="Arial" pitchFamily="34" charset="0"/>
                <a:cs typeface="Arial" pitchFamily="34" charset="0"/>
              </a:rPr>
              <a:t>vertex</a:t>
            </a:r>
          </a:p>
        </p:txBody>
      </p:sp>
      <p:sp>
        <p:nvSpPr>
          <p:cNvPr id="37" name="TextBox 36"/>
          <p:cNvSpPr txBox="1"/>
          <p:nvPr/>
        </p:nvSpPr>
        <p:spPr>
          <a:xfrm>
            <a:off x="3286296" y="4552950"/>
            <a:ext cx="813043" cy="369332"/>
          </a:xfrm>
          <a:prstGeom prst="rect">
            <a:avLst/>
          </a:prstGeom>
          <a:noFill/>
        </p:spPr>
        <p:txBody>
          <a:bodyPr wrap="none" rtlCol="0">
            <a:spAutoFit/>
          </a:bodyPr>
          <a:lstStyle/>
          <a:p>
            <a:r>
              <a:rPr lang="en-US" sz="1800" dirty="0" smtClean="0">
                <a:latin typeface="Arial" pitchFamily="34" charset="0"/>
                <a:cs typeface="Arial" pitchFamily="34" charset="0"/>
              </a:rPr>
              <a:t>vertex</a:t>
            </a:r>
          </a:p>
        </p:txBody>
      </p:sp>
      <p:sp>
        <p:nvSpPr>
          <p:cNvPr id="38" name="TextBox 37"/>
          <p:cNvSpPr txBox="1"/>
          <p:nvPr/>
        </p:nvSpPr>
        <p:spPr>
          <a:xfrm>
            <a:off x="4305471" y="4648200"/>
            <a:ext cx="813043" cy="369332"/>
          </a:xfrm>
          <a:prstGeom prst="rect">
            <a:avLst/>
          </a:prstGeom>
          <a:noFill/>
        </p:spPr>
        <p:txBody>
          <a:bodyPr wrap="none" rtlCol="0">
            <a:spAutoFit/>
          </a:bodyPr>
          <a:lstStyle/>
          <a:p>
            <a:r>
              <a:rPr lang="en-US" sz="1800" dirty="0" smtClean="0">
                <a:latin typeface="Arial" pitchFamily="34" charset="0"/>
                <a:cs typeface="Arial" pitchFamily="34" charset="0"/>
              </a:rPr>
              <a:t>vertex</a:t>
            </a:r>
          </a:p>
        </p:txBody>
      </p:sp>
      <p:sp>
        <p:nvSpPr>
          <p:cNvPr id="39" name="TextBox 38"/>
          <p:cNvSpPr txBox="1"/>
          <p:nvPr/>
        </p:nvSpPr>
        <p:spPr>
          <a:xfrm>
            <a:off x="5286546" y="4410075"/>
            <a:ext cx="813043" cy="369332"/>
          </a:xfrm>
          <a:prstGeom prst="rect">
            <a:avLst/>
          </a:prstGeom>
          <a:noFill/>
        </p:spPr>
        <p:txBody>
          <a:bodyPr wrap="none" rtlCol="0">
            <a:spAutoFit/>
          </a:bodyPr>
          <a:lstStyle/>
          <a:p>
            <a:r>
              <a:rPr lang="en-US" sz="1800" dirty="0" smtClean="0">
                <a:latin typeface="Arial" pitchFamily="34" charset="0"/>
                <a:cs typeface="Arial" pitchFamily="34" charset="0"/>
              </a:rPr>
              <a:t>vertex</a:t>
            </a:r>
          </a:p>
        </p:txBody>
      </p:sp>
      <p:sp>
        <p:nvSpPr>
          <p:cNvPr id="40" name="TextBox 39"/>
          <p:cNvSpPr txBox="1"/>
          <p:nvPr/>
        </p:nvSpPr>
        <p:spPr>
          <a:xfrm>
            <a:off x="2972530" y="3771900"/>
            <a:ext cx="697627" cy="369332"/>
          </a:xfrm>
          <a:prstGeom prst="rect">
            <a:avLst/>
          </a:prstGeom>
          <a:noFill/>
        </p:spPr>
        <p:txBody>
          <a:bodyPr wrap="none" rtlCol="0">
            <a:spAutoFit/>
          </a:bodyPr>
          <a:lstStyle/>
          <a:p>
            <a:r>
              <a:rPr lang="en-US" sz="1800" dirty="0" smtClean="0">
                <a:solidFill>
                  <a:schemeClr val="tx1"/>
                </a:solidFill>
                <a:latin typeface="Arial" pitchFamily="34" charset="0"/>
                <a:cs typeface="Arial" pitchFamily="34" charset="0"/>
              </a:rPr>
              <a:t>edge</a:t>
            </a:r>
          </a:p>
        </p:txBody>
      </p:sp>
      <p:sp>
        <p:nvSpPr>
          <p:cNvPr id="41" name="TextBox 40"/>
          <p:cNvSpPr txBox="1"/>
          <p:nvPr/>
        </p:nvSpPr>
        <p:spPr>
          <a:xfrm>
            <a:off x="3268364" y="4000500"/>
            <a:ext cx="697627" cy="369332"/>
          </a:xfrm>
          <a:prstGeom prst="rect">
            <a:avLst/>
          </a:prstGeom>
          <a:noFill/>
        </p:spPr>
        <p:txBody>
          <a:bodyPr wrap="none" rtlCol="0">
            <a:spAutoFit/>
          </a:bodyPr>
          <a:lstStyle/>
          <a:p>
            <a:r>
              <a:rPr lang="en-US" sz="1800" dirty="0" smtClean="0">
                <a:solidFill>
                  <a:schemeClr val="tx1"/>
                </a:solidFill>
                <a:latin typeface="Arial" pitchFamily="34" charset="0"/>
                <a:cs typeface="Arial" pitchFamily="34" charset="0"/>
              </a:rPr>
              <a:t>edge</a:t>
            </a:r>
          </a:p>
        </p:txBody>
      </p:sp>
      <p:sp>
        <p:nvSpPr>
          <p:cNvPr id="42" name="TextBox 41"/>
          <p:cNvSpPr txBox="1"/>
          <p:nvPr/>
        </p:nvSpPr>
        <p:spPr>
          <a:xfrm>
            <a:off x="4021398" y="4152900"/>
            <a:ext cx="697627" cy="369332"/>
          </a:xfrm>
          <a:prstGeom prst="rect">
            <a:avLst/>
          </a:prstGeom>
          <a:noFill/>
        </p:spPr>
        <p:txBody>
          <a:bodyPr wrap="none" rtlCol="0">
            <a:spAutoFit/>
          </a:bodyPr>
          <a:lstStyle/>
          <a:p>
            <a:r>
              <a:rPr lang="en-US" sz="1800" dirty="0" smtClean="0">
                <a:solidFill>
                  <a:schemeClr val="tx1"/>
                </a:solidFill>
                <a:latin typeface="Arial" pitchFamily="34" charset="0"/>
                <a:cs typeface="Arial" pitchFamily="34" charset="0"/>
              </a:rPr>
              <a:t>edge</a:t>
            </a:r>
          </a:p>
        </p:txBody>
      </p:sp>
      <p:sp>
        <p:nvSpPr>
          <p:cNvPr id="43" name="TextBox 42"/>
          <p:cNvSpPr txBox="1"/>
          <p:nvPr/>
        </p:nvSpPr>
        <p:spPr>
          <a:xfrm>
            <a:off x="4707757" y="4038600"/>
            <a:ext cx="697627" cy="369332"/>
          </a:xfrm>
          <a:prstGeom prst="rect">
            <a:avLst/>
          </a:prstGeom>
          <a:noFill/>
        </p:spPr>
        <p:txBody>
          <a:bodyPr wrap="none" rtlCol="0">
            <a:spAutoFit/>
          </a:bodyPr>
          <a:lstStyle/>
          <a:p>
            <a:r>
              <a:rPr lang="en-US" sz="1800" dirty="0" smtClean="0">
                <a:solidFill>
                  <a:schemeClr val="tx1"/>
                </a:solidFill>
                <a:latin typeface="Arial" pitchFamily="34" charset="0"/>
                <a:cs typeface="Arial" pitchFamily="34" charset="0"/>
              </a:rPr>
              <a:t>edge</a:t>
            </a:r>
          </a:p>
        </p:txBody>
      </p:sp>
      <p:sp>
        <p:nvSpPr>
          <p:cNvPr id="44" name="TextBox 43"/>
          <p:cNvSpPr txBox="1"/>
          <p:nvPr/>
        </p:nvSpPr>
        <p:spPr>
          <a:xfrm>
            <a:off x="3870443" y="2238375"/>
            <a:ext cx="1645002" cy="954107"/>
          </a:xfrm>
          <a:prstGeom prst="rect">
            <a:avLst/>
          </a:prstGeom>
          <a:noFill/>
        </p:spPr>
        <p:txBody>
          <a:bodyPr wrap="none" rtlCol="0">
            <a:spAutoFit/>
          </a:bodyPr>
          <a:lstStyle/>
          <a:p>
            <a:r>
              <a:rPr lang="en-US" sz="2800" dirty="0" smtClean="0">
                <a:latin typeface="Arial" pitchFamily="34" charset="0"/>
                <a:cs typeface="Arial" pitchFamily="34" charset="0"/>
              </a:rPr>
              <a:t>simplicial</a:t>
            </a:r>
          </a:p>
          <a:p>
            <a:r>
              <a:rPr lang="en-US" sz="2800" dirty="0" smtClean="0">
                <a:latin typeface="Arial" pitchFamily="34" charset="0"/>
                <a:cs typeface="Arial" pitchFamily="34" charset="0"/>
              </a:rPr>
              <a:t>complex</a:t>
            </a:r>
          </a:p>
        </p:txBody>
      </p:sp>
    </p:spTree>
    <p:extLst>
      <p:ext uri="{BB962C8B-B14F-4D97-AF65-F5344CB8AC3E}">
        <p14:creationId xmlns:p14="http://schemas.microsoft.com/office/powerpoint/2010/main" val="1723711459"/>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Path Connected</a:t>
            </a:r>
            <a:endParaRPr lang="en-US" dirty="0"/>
          </a:p>
        </p:txBody>
      </p:sp>
      <p:sp>
        <p:nvSpPr>
          <p:cNvPr id="4" name="Date Placeholder 3"/>
          <p:cNvSpPr>
            <a:spLocks noGrp="1"/>
          </p:cNvSpPr>
          <p:nvPr>
            <p:ph type="dt" sz="half" idx="10"/>
          </p:nvPr>
        </p:nvSpPr>
        <p:spPr/>
        <p:txBody>
          <a:bodyPr/>
          <a:lstStyle/>
          <a:p>
            <a:fld id="{AAE97061-BA2E-4D6F-B15F-ACB42A044AC7}" type="datetime5">
              <a:rPr lang="en-US" smtClean="0"/>
              <a:pPr/>
              <a:t>14-May-16</a:t>
            </a:fld>
            <a:endParaRPr lang="en-US"/>
          </a:p>
        </p:txBody>
      </p:sp>
      <p:sp>
        <p:nvSpPr>
          <p:cNvPr id="5" name="Slide Number Placeholder 4"/>
          <p:cNvSpPr>
            <a:spLocks noGrp="1"/>
          </p:cNvSpPr>
          <p:nvPr>
            <p:ph type="sldNum" sz="quarter" idx="12"/>
          </p:nvPr>
        </p:nvSpPr>
        <p:spPr/>
        <p:txBody>
          <a:bodyPr/>
          <a:lstStyle/>
          <a:p>
            <a:fld id="{8F295F75-C4A9-44C0-BFBB-F9713B270148}" type="slidenum">
              <a:rPr lang="en-US" smtClean="0"/>
              <a:pPr/>
              <a:t>87</a:t>
            </a:fld>
            <a:endParaRPr lang="en-US"/>
          </a:p>
        </p:txBody>
      </p:sp>
      <p:grpSp>
        <p:nvGrpSpPr>
          <p:cNvPr id="3" name="Group 6"/>
          <p:cNvGrpSpPr/>
          <p:nvPr/>
        </p:nvGrpSpPr>
        <p:grpSpPr>
          <a:xfrm>
            <a:off x="2093236" y="2073438"/>
            <a:ext cx="4928440" cy="3393912"/>
            <a:chOff x="4813054" y="2418735"/>
            <a:chExt cx="3785269" cy="2606682"/>
          </a:xfrm>
        </p:grpSpPr>
        <p:sp>
          <p:nvSpPr>
            <p:cNvPr id="8" name="Oval 3"/>
            <p:cNvSpPr>
              <a:spLocks noChangeArrowheads="1"/>
            </p:cNvSpPr>
            <p:nvPr/>
          </p:nvSpPr>
          <p:spPr bwMode="auto">
            <a:xfrm>
              <a:off x="4813054" y="2418735"/>
              <a:ext cx="3785269" cy="2606682"/>
            </a:xfrm>
            <a:prstGeom prst="ellipse">
              <a:avLst/>
            </a:prstGeom>
            <a:solidFill>
              <a:schemeClr val="accent5"/>
            </a:solidFill>
            <a:ln w="38100">
              <a:solidFill>
                <a:schemeClr val="tx1"/>
              </a:solidFill>
              <a:round/>
              <a:headEnd/>
              <a:tailEnd/>
            </a:ln>
            <a:effectLst/>
          </p:spPr>
          <p:txBody>
            <a:bodyPr wrap="none" anchor="ctr"/>
            <a:lstStyle/>
            <a:p>
              <a:endParaRPr lang="en-US"/>
            </a:p>
          </p:txBody>
        </p:sp>
        <p:grpSp>
          <p:nvGrpSpPr>
            <p:cNvPr id="6" name="Group 4"/>
            <p:cNvGrpSpPr>
              <a:grpSpLocks/>
            </p:cNvGrpSpPr>
            <p:nvPr/>
          </p:nvGrpSpPr>
          <p:grpSpPr bwMode="auto">
            <a:xfrm>
              <a:off x="5919979" y="3534894"/>
              <a:ext cx="1576040" cy="399784"/>
              <a:chOff x="4109" y="1226"/>
              <a:chExt cx="357" cy="76"/>
            </a:xfrm>
          </p:grpSpPr>
          <p:sp>
            <p:nvSpPr>
              <p:cNvPr id="10" name="Freeform 5"/>
              <p:cNvSpPr>
                <a:spLocks/>
              </p:cNvSpPr>
              <p:nvPr/>
            </p:nvSpPr>
            <p:spPr bwMode="auto">
              <a:xfrm>
                <a:off x="4173" y="1229"/>
                <a:ext cx="220" cy="73"/>
              </a:xfrm>
              <a:custGeom>
                <a:avLst/>
                <a:gdLst/>
                <a:ahLst/>
                <a:cxnLst>
                  <a:cxn ang="0">
                    <a:pos x="8" y="41"/>
                  </a:cxn>
                  <a:cxn ang="0">
                    <a:pos x="32" y="51"/>
                  </a:cxn>
                  <a:cxn ang="0">
                    <a:pos x="50" y="57"/>
                  </a:cxn>
                  <a:cxn ang="0">
                    <a:pos x="76" y="63"/>
                  </a:cxn>
                  <a:cxn ang="0">
                    <a:pos x="136" y="69"/>
                  </a:cxn>
                  <a:cxn ang="0">
                    <a:pos x="220" y="56"/>
                  </a:cxn>
                  <a:cxn ang="0">
                    <a:pos x="170" y="11"/>
                  </a:cxn>
                  <a:cxn ang="0">
                    <a:pos x="149" y="0"/>
                  </a:cxn>
                  <a:cxn ang="0">
                    <a:pos x="47" y="12"/>
                  </a:cxn>
                  <a:cxn ang="0">
                    <a:pos x="17" y="24"/>
                  </a:cxn>
                  <a:cxn ang="0">
                    <a:pos x="8" y="41"/>
                  </a:cxn>
                </a:cxnLst>
                <a:rect l="0" t="0" r="r" b="b"/>
                <a:pathLst>
                  <a:path w="220" h="73">
                    <a:moveTo>
                      <a:pt x="8" y="41"/>
                    </a:moveTo>
                    <a:cubicBezTo>
                      <a:pt x="17" y="44"/>
                      <a:pt x="23" y="50"/>
                      <a:pt x="32" y="51"/>
                    </a:cubicBezTo>
                    <a:cubicBezTo>
                      <a:pt x="38" y="54"/>
                      <a:pt x="43" y="56"/>
                      <a:pt x="50" y="57"/>
                    </a:cubicBezTo>
                    <a:cubicBezTo>
                      <a:pt x="58" y="60"/>
                      <a:pt x="67" y="62"/>
                      <a:pt x="76" y="63"/>
                    </a:cubicBezTo>
                    <a:cubicBezTo>
                      <a:pt x="105" y="73"/>
                      <a:pt x="86" y="68"/>
                      <a:pt x="136" y="69"/>
                    </a:cubicBezTo>
                    <a:cubicBezTo>
                      <a:pt x="188" y="68"/>
                      <a:pt x="180" y="64"/>
                      <a:pt x="220" y="56"/>
                    </a:cubicBezTo>
                    <a:cubicBezTo>
                      <a:pt x="198" y="47"/>
                      <a:pt x="195" y="15"/>
                      <a:pt x="170" y="11"/>
                    </a:cubicBezTo>
                    <a:cubicBezTo>
                      <a:pt x="164" y="6"/>
                      <a:pt x="156" y="3"/>
                      <a:pt x="149" y="0"/>
                    </a:cubicBezTo>
                    <a:cubicBezTo>
                      <a:pt x="113" y="2"/>
                      <a:pt x="82" y="5"/>
                      <a:pt x="47" y="12"/>
                    </a:cubicBezTo>
                    <a:cubicBezTo>
                      <a:pt x="38" y="16"/>
                      <a:pt x="27" y="22"/>
                      <a:pt x="17" y="24"/>
                    </a:cubicBezTo>
                    <a:cubicBezTo>
                      <a:pt x="12" y="27"/>
                      <a:pt x="0" y="36"/>
                      <a:pt x="8" y="41"/>
                    </a:cubicBezTo>
                    <a:close/>
                  </a:path>
                </a:pathLst>
              </a:custGeom>
              <a:solidFill>
                <a:schemeClr val="bg1"/>
              </a:solidFill>
              <a:ln w="9525" cap="flat" cmpd="sng">
                <a:solidFill>
                  <a:schemeClr val="tx1"/>
                </a:solidFill>
                <a:prstDash val="solid"/>
                <a:round/>
                <a:headEnd type="none" w="med" len="med"/>
                <a:tailEnd type="none" w="med" len="med"/>
              </a:ln>
              <a:effectLst/>
            </p:spPr>
            <p:txBody>
              <a:bodyPr wrap="none" anchor="ctr"/>
              <a:lstStyle/>
              <a:p>
                <a:endParaRPr lang="en-US"/>
              </a:p>
            </p:txBody>
          </p:sp>
          <p:sp>
            <p:nvSpPr>
              <p:cNvPr id="11" name="Freeform 6"/>
              <p:cNvSpPr>
                <a:spLocks/>
              </p:cNvSpPr>
              <p:nvPr/>
            </p:nvSpPr>
            <p:spPr bwMode="auto">
              <a:xfrm>
                <a:off x="4175" y="1226"/>
                <a:ext cx="221" cy="56"/>
              </a:xfrm>
              <a:custGeom>
                <a:avLst/>
                <a:gdLst/>
                <a:ahLst/>
                <a:cxnLst>
                  <a:cxn ang="0">
                    <a:pos x="0" y="44"/>
                  </a:cxn>
                  <a:cxn ang="0">
                    <a:pos x="30" y="18"/>
                  </a:cxn>
                  <a:cxn ang="0">
                    <a:pos x="69" y="8"/>
                  </a:cxn>
                  <a:cxn ang="0">
                    <a:pos x="107" y="3"/>
                  </a:cxn>
                  <a:cxn ang="0">
                    <a:pos x="161" y="2"/>
                  </a:cxn>
                  <a:cxn ang="0">
                    <a:pos x="189" y="15"/>
                  </a:cxn>
                  <a:cxn ang="0">
                    <a:pos x="221" y="56"/>
                  </a:cxn>
                </a:cxnLst>
                <a:rect l="0" t="0" r="r" b="b"/>
                <a:pathLst>
                  <a:path w="221" h="56">
                    <a:moveTo>
                      <a:pt x="0" y="44"/>
                    </a:moveTo>
                    <a:cubicBezTo>
                      <a:pt x="9" y="34"/>
                      <a:pt x="18" y="24"/>
                      <a:pt x="30" y="18"/>
                    </a:cubicBezTo>
                    <a:cubicBezTo>
                      <a:pt x="42" y="12"/>
                      <a:pt x="56" y="10"/>
                      <a:pt x="69" y="8"/>
                    </a:cubicBezTo>
                    <a:cubicBezTo>
                      <a:pt x="82" y="6"/>
                      <a:pt x="92" y="4"/>
                      <a:pt x="107" y="3"/>
                    </a:cubicBezTo>
                    <a:cubicBezTo>
                      <a:pt x="122" y="2"/>
                      <a:pt x="147" y="0"/>
                      <a:pt x="161" y="2"/>
                    </a:cubicBezTo>
                    <a:cubicBezTo>
                      <a:pt x="175" y="4"/>
                      <a:pt x="179" y="6"/>
                      <a:pt x="189" y="15"/>
                    </a:cubicBezTo>
                    <a:cubicBezTo>
                      <a:pt x="199" y="24"/>
                      <a:pt x="216" y="49"/>
                      <a:pt x="221" y="56"/>
                    </a:cubicBezTo>
                  </a:path>
                </a:pathLst>
              </a:custGeom>
              <a:noFill/>
              <a:ln w="38100" cap="flat" cmpd="sng">
                <a:solidFill>
                  <a:schemeClr val="tx1"/>
                </a:solidFill>
                <a:prstDash val="solid"/>
                <a:round/>
                <a:headEnd type="none" w="med" len="med"/>
                <a:tailEnd type="none" w="med" len="med"/>
              </a:ln>
              <a:effectLst/>
            </p:spPr>
            <p:txBody>
              <a:bodyPr wrap="none" anchor="ctr"/>
              <a:lstStyle/>
              <a:p>
                <a:endParaRPr lang="en-US"/>
              </a:p>
            </p:txBody>
          </p:sp>
          <p:sp>
            <p:nvSpPr>
              <p:cNvPr id="12" name="Freeform 7"/>
              <p:cNvSpPr>
                <a:spLocks/>
              </p:cNvSpPr>
              <p:nvPr/>
            </p:nvSpPr>
            <p:spPr bwMode="auto">
              <a:xfrm>
                <a:off x="4109" y="1231"/>
                <a:ext cx="357" cy="65"/>
              </a:xfrm>
              <a:custGeom>
                <a:avLst/>
                <a:gdLst/>
                <a:ahLst/>
                <a:cxnLst>
                  <a:cxn ang="0">
                    <a:pos x="0" y="0"/>
                  </a:cxn>
                  <a:cxn ang="0">
                    <a:pos x="56" y="33"/>
                  </a:cxn>
                  <a:cxn ang="0">
                    <a:pos x="71" y="40"/>
                  </a:cxn>
                  <a:cxn ang="0">
                    <a:pos x="129" y="58"/>
                  </a:cxn>
                  <a:cxn ang="0">
                    <a:pos x="180" y="63"/>
                  </a:cxn>
                  <a:cxn ang="0">
                    <a:pos x="236" y="60"/>
                  </a:cxn>
                  <a:cxn ang="0">
                    <a:pos x="293" y="42"/>
                  </a:cxn>
                  <a:cxn ang="0">
                    <a:pos x="335" y="18"/>
                  </a:cxn>
                  <a:cxn ang="0">
                    <a:pos x="342" y="12"/>
                  </a:cxn>
                  <a:cxn ang="0">
                    <a:pos x="347" y="10"/>
                  </a:cxn>
                  <a:cxn ang="0">
                    <a:pos x="357" y="4"/>
                  </a:cxn>
                </a:cxnLst>
                <a:rect l="0" t="0" r="r" b="b"/>
                <a:pathLst>
                  <a:path w="357" h="65">
                    <a:moveTo>
                      <a:pt x="0" y="0"/>
                    </a:moveTo>
                    <a:cubicBezTo>
                      <a:pt x="12" y="16"/>
                      <a:pt x="37" y="27"/>
                      <a:pt x="56" y="33"/>
                    </a:cubicBezTo>
                    <a:cubicBezTo>
                      <a:pt x="61" y="37"/>
                      <a:pt x="65" y="39"/>
                      <a:pt x="71" y="40"/>
                    </a:cubicBezTo>
                    <a:cubicBezTo>
                      <a:pt x="87" y="52"/>
                      <a:pt x="109" y="56"/>
                      <a:pt x="129" y="58"/>
                    </a:cubicBezTo>
                    <a:cubicBezTo>
                      <a:pt x="147" y="62"/>
                      <a:pt x="159" y="62"/>
                      <a:pt x="180" y="63"/>
                    </a:cubicBezTo>
                    <a:cubicBezTo>
                      <a:pt x="199" y="62"/>
                      <a:pt x="218" y="65"/>
                      <a:pt x="236" y="60"/>
                    </a:cubicBezTo>
                    <a:cubicBezTo>
                      <a:pt x="255" y="55"/>
                      <a:pt x="274" y="46"/>
                      <a:pt x="293" y="42"/>
                    </a:cubicBezTo>
                    <a:cubicBezTo>
                      <a:pt x="306" y="32"/>
                      <a:pt x="321" y="26"/>
                      <a:pt x="335" y="18"/>
                    </a:cubicBezTo>
                    <a:cubicBezTo>
                      <a:pt x="338" y="16"/>
                      <a:pt x="339" y="14"/>
                      <a:pt x="342" y="12"/>
                    </a:cubicBezTo>
                    <a:cubicBezTo>
                      <a:pt x="343" y="11"/>
                      <a:pt x="345" y="11"/>
                      <a:pt x="347" y="10"/>
                    </a:cubicBezTo>
                    <a:cubicBezTo>
                      <a:pt x="350" y="8"/>
                      <a:pt x="357" y="4"/>
                      <a:pt x="357" y="4"/>
                    </a:cubicBezTo>
                  </a:path>
                </a:pathLst>
              </a:custGeom>
              <a:noFill/>
              <a:ln w="38100" cap="flat" cmpd="sng">
                <a:solidFill>
                  <a:schemeClr val="tx1"/>
                </a:solidFill>
                <a:prstDash val="solid"/>
                <a:round/>
                <a:headEnd type="none" w="med" len="med"/>
                <a:tailEnd type="none" w="med" len="med"/>
              </a:ln>
              <a:effectLst/>
            </p:spPr>
            <p:txBody>
              <a:bodyPr wrap="none" anchor="ctr"/>
              <a:lstStyle/>
              <a:p>
                <a:endParaRPr lang="en-US"/>
              </a:p>
            </p:txBody>
          </p:sp>
        </p:grpSp>
      </p:grpSp>
      <p:sp>
        <p:nvSpPr>
          <p:cNvPr id="13" name="Oval 12"/>
          <p:cNvSpPr/>
          <p:nvPr/>
        </p:nvSpPr>
        <p:spPr>
          <a:xfrm>
            <a:off x="2828925" y="3733800"/>
            <a:ext cx="123825" cy="123825"/>
          </a:xfrm>
          <a:prstGeom prst="ellipse">
            <a:avLst/>
          </a:prstGeom>
          <a:solidFill>
            <a:schemeClr val="accent6">
              <a:lumMod val="60000"/>
              <a:lumOff val="40000"/>
            </a:schemeClr>
          </a:solidFill>
          <a:ln w="38100">
            <a:solidFill>
              <a:schemeClr val="accent6">
                <a:lumMod val="60000"/>
                <a:lumOff val="40000"/>
              </a:schemeClr>
            </a:solidFill>
          </a:ln>
        </p:spPr>
        <p:txBody>
          <a:bodyPr rtlCol="0" anchor="ctr">
            <a:spAutoFit/>
          </a:bodyPr>
          <a:lstStyle/>
          <a:p>
            <a:pPr algn="ctr">
              <a:buNone/>
            </a:pPr>
            <a:endParaRPr lang="en-US" sz="2800" dirty="0" smtClean="0">
              <a:latin typeface="Arial" pitchFamily="34" charset="0"/>
              <a:cs typeface="Arial" pitchFamily="34" charset="0"/>
            </a:endParaRPr>
          </a:p>
        </p:txBody>
      </p:sp>
      <p:sp>
        <p:nvSpPr>
          <p:cNvPr id="14" name="Oval 13"/>
          <p:cNvSpPr/>
          <p:nvPr/>
        </p:nvSpPr>
        <p:spPr>
          <a:xfrm>
            <a:off x="3486150" y="2867025"/>
            <a:ext cx="123825" cy="123825"/>
          </a:xfrm>
          <a:prstGeom prst="ellipse">
            <a:avLst/>
          </a:prstGeom>
          <a:solidFill>
            <a:schemeClr val="accent6">
              <a:lumMod val="60000"/>
              <a:lumOff val="40000"/>
            </a:schemeClr>
          </a:solidFill>
          <a:ln w="38100">
            <a:solidFill>
              <a:schemeClr val="accent6">
                <a:lumMod val="60000"/>
                <a:lumOff val="40000"/>
              </a:schemeClr>
            </a:solidFill>
          </a:ln>
        </p:spPr>
        <p:txBody>
          <a:bodyPr rtlCol="0" anchor="ctr">
            <a:spAutoFit/>
          </a:bodyPr>
          <a:lstStyle/>
          <a:p>
            <a:pPr algn="ctr">
              <a:buNone/>
            </a:pPr>
            <a:endParaRPr lang="en-US" sz="2800" dirty="0" smtClean="0">
              <a:latin typeface="Arial" pitchFamily="34" charset="0"/>
              <a:cs typeface="Arial" pitchFamily="34" charset="0"/>
            </a:endParaRPr>
          </a:p>
        </p:txBody>
      </p:sp>
      <p:sp>
        <p:nvSpPr>
          <p:cNvPr id="15" name="Oval 14"/>
          <p:cNvSpPr/>
          <p:nvPr/>
        </p:nvSpPr>
        <p:spPr>
          <a:xfrm>
            <a:off x="4067175" y="2800350"/>
            <a:ext cx="123825" cy="123825"/>
          </a:xfrm>
          <a:prstGeom prst="ellipse">
            <a:avLst/>
          </a:prstGeom>
          <a:solidFill>
            <a:schemeClr val="accent6">
              <a:lumMod val="60000"/>
              <a:lumOff val="40000"/>
            </a:schemeClr>
          </a:solidFill>
          <a:ln w="38100">
            <a:solidFill>
              <a:schemeClr val="accent6">
                <a:lumMod val="60000"/>
                <a:lumOff val="40000"/>
              </a:schemeClr>
            </a:solidFill>
          </a:ln>
        </p:spPr>
        <p:txBody>
          <a:bodyPr rtlCol="0" anchor="ctr">
            <a:spAutoFit/>
          </a:bodyPr>
          <a:lstStyle/>
          <a:p>
            <a:pPr algn="ctr">
              <a:buNone/>
            </a:pPr>
            <a:endParaRPr lang="en-US" sz="2800" dirty="0" smtClean="0">
              <a:latin typeface="Arial" pitchFamily="34" charset="0"/>
              <a:cs typeface="Arial" pitchFamily="34" charset="0"/>
            </a:endParaRPr>
          </a:p>
        </p:txBody>
      </p:sp>
      <p:sp>
        <p:nvSpPr>
          <p:cNvPr id="16" name="Oval 15"/>
          <p:cNvSpPr/>
          <p:nvPr/>
        </p:nvSpPr>
        <p:spPr>
          <a:xfrm>
            <a:off x="5457825" y="2876550"/>
            <a:ext cx="123825" cy="123825"/>
          </a:xfrm>
          <a:prstGeom prst="ellipse">
            <a:avLst/>
          </a:prstGeom>
          <a:solidFill>
            <a:schemeClr val="accent6">
              <a:lumMod val="60000"/>
              <a:lumOff val="40000"/>
            </a:schemeClr>
          </a:solidFill>
          <a:ln w="38100">
            <a:solidFill>
              <a:schemeClr val="accent6">
                <a:lumMod val="60000"/>
                <a:lumOff val="40000"/>
              </a:schemeClr>
            </a:solidFill>
          </a:ln>
        </p:spPr>
        <p:txBody>
          <a:bodyPr rtlCol="0" anchor="ctr">
            <a:spAutoFit/>
          </a:bodyPr>
          <a:lstStyle/>
          <a:p>
            <a:pPr algn="ctr">
              <a:buNone/>
            </a:pPr>
            <a:endParaRPr lang="en-US" sz="2800" dirty="0" smtClean="0">
              <a:latin typeface="Arial" pitchFamily="34" charset="0"/>
              <a:cs typeface="Arial" pitchFamily="34" charset="0"/>
            </a:endParaRPr>
          </a:p>
        </p:txBody>
      </p:sp>
      <p:sp>
        <p:nvSpPr>
          <p:cNvPr id="17" name="Oval 16"/>
          <p:cNvSpPr/>
          <p:nvPr/>
        </p:nvSpPr>
        <p:spPr>
          <a:xfrm>
            <a:off x="3190875" y="3267075"/>
            <a:ext cx="123825" cy="123825"/>
          </a:xfrm>
          <a:prstGeom prst="ellipse">
            <a:avLst/>
          </a:prstGeom>
          <a:solidFill>
            <a:schemeClr val="accent6">
              <a:lumMod val="60000"/>
              <a:lumOff val="40000"/>
            </a:schemeClr>
          </a:solidFill>
          <a:ln w="38100">
            <a:solidFill>
              <a:schemeClr val="accent6">
                <a:lumMod val="60000"/>
                <a:lumOff val="40000"/>
              </a:schemeClr>
            </a:solidFill>
          </a:ln>
        </p:spPr>
        <p:txBody>
          <a:bodyPr rtlCol="0" anchor="ctr">
            <a:spAutoFit/>
          </a:bodyPr>
          <a:lstStyle/>
          <a:p>
            <a:pPr algn="ctr">
              <a:buNone/>
            </a:pPr>
            <a:endParaRPr lang="en-US" sz="2800" dirty="0" smtClean="0">
              <a:latin typeface="Arial" pitchFamily="34" charset="0"/>
              <a:cs typeface="Arial" pitchFamily="34" charset="0"/>
            </a:endParaRPr>
          </a:p>
        </p:txBody>
      </p:sp>
      <p:cxnSp>
        <p:nvCxnSpPr>
          <p:cNvPr id="21" name="Straight Connector 20"/>
          <p:cNvCxnSpPr>
            <a:endCxn id="14" idx="3"/>
          </p:cNvCxnSpPr>
          <p:nvPr/>
        </p:nvCxnSpPr>
        <p:spPr bwMode="auto">
          <a:xfrm rot="5400000" flipH="1" flipV="1">
            <a:off x="3267075" y="3020341"/>
            <a:ext cx="284834" cy="189584"/>
          </a:xfrm>
          <a:prstGeom prst="line">
            <a:avLst/>
          </a:prstGeom>
          <a:noFill/>
          <a:ln w="57150" cap="flat" cmpd="sng" algn="ctr">
            <a:solidFill>
              <a:schemeClr val="tx1"/>
            </a:solidFill>
            <a:prstDash val="solid"/>
            <a:round/>
            <a:headEnd type="none" w="med" len="med"/>
            <a:tailEnd type="none" w="med" len="med"/>
          </a:ln>
          <a:effectLst/>
        </p:spPr>
      </p:cxnSp>
      <p:cxnSp>
        <p:nvCxnSpPr>
          <p:cNvPr id="23" name="Straight Connector 22"/>
          <p:cNvCxnSpPr>
            <a:stCxn id="14" idx="6"/>
            <a:endCxn id="15" idx="2"/>
          </p:cNvCxnSpPr>
          <p:nvPr/>
        </p:nvCxnSpPr>
        <p:spPr bwMode="auto">
          <a:xfrm flipV="1">
            <a:off x="3609975" y="2862263"/>
            <a:ext cx="457200" cy="66675"/>
          </a:xfrm>
          <a:prstGeom prst="line">
            <a:avLst/>
          </a:prstGeom>
          <a:noFill/>
          <a:ln w="57150" cap="flat" cmpd="sng" algn="ctr">
            <a:solidFill>
              <a:schemeClr val="tx1"/>
            </a:solidFill>
            <a:prstDash val="solid"/>
            <a:round/>
            <a:headEnd type="none" w="med" len="med"/>
            <a:tailEnd type="none" w="med" len="med"/>
          </a:ln>
          <a:effectLst/>
        </p:spPr>
      </p:cxnSp>
      <p:cxnSp>
        <p:nvCxnSpPr>
          <p:cNvPr id="26" name="Straight Connector 25"/>
          <p:cNvCxnSpPr>
            <a:stCxn id="15" idx="6"/>
            <a:endCxn id="16" idx="3"/>
          </p:cNvCxnSpPr>
          <p:nvPr/>
        </p:nvCxnSpPr>
        <p:spPr bwMode="auto">
          <a:xfrm>
            <a:off x="4191000" y="2862263"/>
            <a:ext cx="1284959" cy="119978"/>
          </a:xfrm>
          <a:prstGeom prst="line">
            <a:avLst/>
          </a:prstGeom>
          <a:noFill/>
          <a:ln w="57150" cap="flat" cmpd="sng" algn="ctr">
            <a:solidFill>
              <a:schemeClr val="tx1"/>
            </a:solidFill>
            <a:prstDash val="solid"/>
            <a:round/>
            <a:headEnd type="none" w="med" len="med"/>
            <a:tailEnd type="none" w="med" len="med"/>
          </a:ln>
          <a:effectLst/>
        </p:spPr>
      </p:cxnSp>
      <p:cxnSp>
        <p:nvCxnSpPr>
          <p:cNvPr id="48" name="Straight Connector 47"/>
          <p:cNvCxnSpPr>
            <a:endCxn id="17" idx="3"/>
          </p:cNvCxnSpPr>
          <p:nvPr/>
        </p:nvCxnSpPr>
        <p:spPr bwMode="auto">
          <a:xfrm rot="5400000" flipH="1" flipV="1">
            <a:off x="2890837" y="3425154"/>
            <a:ext cx="370560" cy="265784"/>
          </a:xfrm>
          <a:prstGeom prst="line">
            <a:avLst/>
          </a:prstGeom>
          <a:noFill/>
          <a:ln w="57150" cap="flat" cmpd="sng" algn="ctr">
            <a:solidFill>
              <a:schemeClr val="tx1"/>
            </a:solidFill>
            <a:prstDash val="solid"/>
            <a:round/>
            <a:headEnd type="none" w="med" len="med"/>
            <a:tailEnd type="none" w="med" len="med"/>
          </a:ln>
          <a:effectLst/>
        </p:spPr>
      </p:cxnSp>
      <p:sp>
        <p:nvSpPr>
          <p:cNvPr id="58" name="Text Box 122"/>
          <p:cNvSpPr txBox="1">
            <a:spLocks noChangeArrowheads="1"/>
          </p:cNvSpPr>
          <p:nvPr/>
        </p:nvSpPr>
        <p:spPr bwMode="auto">
          <a:xfrm>
            <a:off x="1411886" y="5530110"/>
            <a:ext cx="6720108" cy="523220"/>
          </a:xfrm>
          <a:prstGeom prst="rect">
            <a:avLst/>
          </a:prstGeom>
          <a:solidFill>
            <a:schemeClr val="bg1">
              <a:alpha val="89999"/>
            </a:schemeClr>
          </a:solidFill>
          <a:ln w="38100" algn="ctr">
            <a:solidFill>
              <a:srgbClr val="FF0000"/>
            </a:solidFill>
            <a:miter lim="800000"/>
            <a:headEnd/>
            <a:tailEnd/>
          </a:ln>
          <a:effectLst>
            <a:outerShdw blurRad="50800" dist="38100" dir="2700000" algn="tl" rotWithShape="0">
              <a:prstClr val="black">
                <a:alpha val="40000"/>
              </a:prstClr>
            </a:outerShdw>
          </a:effectLst>
        </p:spPr>
        <p:txBody>
          <a:bodyPr wrap="none">
            <a:spAutoFit/>
          </a:bodyPr>
          <a:lstStyle/>
          <a:p>
            <a:r>
              <a:rPr lang="en-US" sz="2800" dirty="0" smtClean="0">
                <a:latin typeface="Arial" pitchFamily="34" charset="0"/>
                <a:cs typeface="Arial" pitchFamily="34" charset="0"/>
              </a:rPr>
              <a:t>Any two vertexes can be linked by a path</a:t>
            </a:r>
          </a:p>
        </p:txBody>
      </p:sp>
    </p:spTree>
    <p:extLst>
      <p:ext uri="{BB962C8B-B14F-4D97-AF65-F5344CB8AC3E}">
        <p14:creationId xmlns:p14="http://schemas.microsoft.com/office/powerpoint/2010/main" val="1141561859"/>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9"/>
          <p:cNvGrpSpPr>
            <a:grpSpLocks/>
          </p:cNvGrpSpPr>
          <p:nvPr/>
        </p:nvGrpSpPr>
        <p:grpSpPr bwMode="auto">
          <a:xfrm>
            <a:off x="5050848" y="1611457"/>
            <a:ext cx="2600325" cy="1790700"/>
            <a:chOff x="3507" y="1789"/>
            <a:chExt cx="858" cy="497"/>
          </a:xfrm>
        </p:grpSpPr>
        <p:sp>
          <p:nvSpPr>
            <p:cNvPr id="4" name="Oval 16"/>
            <p:cNvSpPr>
              <a:spLocks noChangeArrowheads="1"/>
            </p:cNvSpPr>
            <p:nvPr/>
          </p:nvSpPr>
          <p:spPr bwMode="auto">
            <a:xfrm>
              <a:off x="3507" y="1789"/>
              <a:ext cx="858" cy="497"/>
            </a:xfrm>
            <a:prstGeom prst="ellipse">
              <a:avLst/>
            </a:prstGeom>
            <a:solidFill>
              <a:schemeClr val="accent1">
                <a:lumMod val="20000"/>
                <a:lumOff val="80000"/>
              </a:schemeClr>
            </a:solidFill>
            <a:ln w="38100">
              <a:solidFill>
                <a:schemeClr val="tx1"/>
              </a:solidFill>
              <a:round/>
              <a:headEnd/>
              <a:tailEnd/>
            </a:ln>
            <a:effectLst/>
          </p:spPr>
          <p:txBody>
            <a:bodyPr wrap="none" anchor="ctr"/>
            <a:lstStyle/>
            <a:p>
              <a:endParaRPr lang="en-US"/>
            </a:p>
          </p:txBody>
        </p:sp>
        <p:grpSp>
          <p:nvGrpSpPr>
            <p:cNvPr id="3" name="Group 15"/>
            <p:cNvGrpSpPr>
              <a:grpSpLocks/>
            </p:cNvGrpSpPr>
            <p:nvPr/>
          </p:nvGrpSpPr>
          <p:grpSpPr bwMode="auto">
            <a:xfrm>
              <a:off x="3758" y="2002"/>
              <a:ext cx="357" cy="76"/>
              <a:chOff x="4109" y="1226"/>
              <a:chExt cx="357" cy="76"/>
            </a:xfrm>
          </p:grpSpPr>
          <p:sp>
            <p:nvSpPr>
              <p:cNvPr id="6" name="Freeform 10"/>
              <p:cNvSpPr>
                <a:spLocks/>
              </p:cNvSpPr>
              <p:nvPr/>
            </p:nvSpPr>
            <p:spPr bwMode="auto">
              <a:xfrm>
                <a:off x="4173" y="1229"/>
                <a:ext cx="220" cy="73"/>
              </a:xfrm>
              <a:custGeom>
                <a:avLst/>
                <a:gdLst/>
                <a:ahLst/>
                <a:cxnLst>
                  <a:cxn ang="0">
                    <a:pos x="8" y="41"/>
                  </a:cxn>
                  <a:cxn ang="0">
                    <a:pos x="32" y="51"/>
                  </a:cxn>
                  <a:cxn ang="0">
                    <a:pos x="50" y="57"/>
                  </a:cxn>
                  <a:cxn ang="0">
                    <a:pos x="76" y="63"/>
                  </a:cxn>
                  <a:cxn ang="0">
                    <a:pos x="136" y="69"/>
                  </a:cxn>
                  <a:cxn ang="0">
                    <a:pos x="220" y="56"/>
                  </a:cxn>
                  <a:cxn ang="0">
                    <a:pos x="170" y="11"/>
                  </a:cxn>
                  <a:cxn ang="0">
                    <a:pos x="149" y="0"/>
                  </a:cxn>
                  <a:cxn ang="0">
                    <a:pos x="47" y="12"/>
                  </a:cxn>
                  <a:cxn ang="0">
                    <a:pos x="17" y="24"/>
                  </a:cxn>
                  <a:cxn ang="0">
                    <a:pos x="8" y="41"/>
                  </a:cxn>
                </a:cxnLst>
                <a:rect l="0" t="0" r="r" b="b"/>
                <a:pathLst>
                  <a:path w="220" h="73">
                    <a:moveTo>
                      <a:pt x="8" y="41"/>
                    </a:moveTo>
                    <a:cubicBezTo>
                      <a:pt x="17" y="44"/>
                      <a:pt x="23" y="50"/>
                      <a:pt x="32" y="51"/>
                    </a:cubicBezTo>
                    <a:cubicBezTo>
                      <a:pt x="38" y="54"/>
                      <a:pt x="43" y="56"/>
                      <a:pt x="50" y="57"/>
                    </a:cubicBezTo>
                    <a:cubicBezTo>
                      <a:pt x="58" y="60"/>
                      <a:pt x="67" y="62"/>
                      <a:pt x="76" y="63"/>
                    </a:cubicBezTo>
                    <a:cubicBezTo>
                      <a:pt x="105" y="73"/>
                      <a:pt x="86" y="68"/>
                      <a:pt x="136" y="69"/>
                    </a:cubicBezTo>
                    <a:cubicBezTo>
                      <a:pt x="188" y="68"/>
                      <a:pt x="180" y="64"/>
                      <a:pt x="220" y="56"/>
                    </a:cubicBezTo>
                    <a:cubicBezTo>
                      <a:pt x="198" y="47"/>
                      <a:pt x="195" y="15"/>
                      <a:pt x="170" y="11"/>
                    </a:cubicBezTo>
                    <a:cubicBezTo>
                      <a:pt x="164" y="6"/>
                      <a:pt x="156" y="3"/>
                      <a:pt x="149" y="0"/>
                    </a:cubicBezTo>
                    <a:cubicBezTo>
                      <a:pt x="113" y="2"/>
                      <a:pt x="82" y="5"/>
                      <a:pt x="47" y="12"/>
                    </a:cubicBezTo>
                    <a:cubicBezTo>
                      <a:pt x="38" y="16"/>
                      <a:pt x="27" y="22"/>
                      <a:pt x="17" y="24"/>
                    </a:cubicBezTo>
                    <a:cubicBezTo>
                      <a:pt x="12" y="27"/>
                      <a:pt x="0" y="36"/>
                      <a:pt x="8" y="41"/>
                    </a:cubicBezTo>
                    <a:close/>
                  </a:path>
                </a:pathLst>
              </a:custGeom>
              <a:solidFill>
                <a:schemeClr val="bg1"/>
              </a:solidFill>
              <a:ln w="9525" cap="flat" cmpd="sng">
                <a:solidFill>
                  <a:schemeClr val="tx1"/>
                </a:solidFill>
                <a:prstDash val="solid"/>
                <a:round/>
                <a:headEnd type="none" w="med" len="med"/>
                <a:tailEnd type="none" w="med" len="med"/>
              </a:ln>
              <a:effectLst/>
            </p:spPr>
            <p:txBody>
              <a:bodyPr wrap="none" anchor="ctr"/>
              <a:lstStyle/>
              <a:p>
                <a:endParaRPr lang="en-US"/>
              </a:p>
            </p:txBody>
          </p:sp>
          <p:sp>
            <p:nvSpPr>
              <p:cNvPr id="7" name="Freeform 12"/>
              <p:cNvSpPr>
                <a:spLocks/>
              </p:cNvSpPr>
              <p:nvPr/>
            </p:nvSpPr>
            <p:spPr bwMode="auto">
              <a:xfrm>
                <a:off x="4175" y="1226"/>
                <a:ext cx="221" cy="56"/>
              </a:xfrm>
              <a:custGeom>
                <a:avLst/>
                <a:gdLst/>
                <a:ahLst/>
                <a:cxnLst>
                  <a:cxn ang="0">
                    <a:pos x="0" y="44"/>
                  </a:cxn>
                  <a:cxn ang="0">
                    <a:pos x="30" y="18"/>
                  </a:cxn>
                  <a:cxn ang="0">
                    <a:pos x="69" y="8"/>
                  </a:cxn>
                  <a:cxn ang="0">
                    <a:pos x="107" y="3"/>
                  </a:cxn>
                  <a:cxn ang="0">
                    <a:pos x="161" y="2"/>
                  </a:cxn>
                  <a:cxn ang="0">
                    <a:pos x="189" y="15"/>
                  </a:cxn>
                  <a:cxn ang="0">
                    <a:pos x="221" y="56"/>
                  </a:cxn>
                </a:cxnLst>
                <a:rect l="0" t="0" r="r" b="b"/>
                <a:pathLst>
                  <a:path w="221" h="56">
                    <a:moveTo>
                      <a:pt x="0" y="44"/>
                    </a:moveTo>
                    <a:cubicBezTo>
                      <a:pt x="9" y="34"/>
                      <a:pt x="18" y="24"/>
                      <a:pt x="30" y="18"/>
                    </a:cubicBezTo>
                    <a:cubicBezTo>
                      <a:pt x="42" y="12"/>
                      <a:pt x="56" y="10"/>
                      <a:pt x="69" y="8"/>
                    </a:cubicBezTo>
                    <a:cubicBezTo>
                      <a:pt x="82" y="6"/>
                      <a:pt x="92" y="4"/>
                      <a:pt x="107" y="3"/>
                    </a:cubicBezTo>
                    <a:cubicBezTo>
                      <a:pt x="122" y="2"/>
                      <a:pt x="147" y="0"/>
                      <a:pt x="161" y="2"/>
                    </a:cubicBezTo>
                    <a:cubicBezTo>
                      <a:pt x="175" y="4"/>
                      <a:pt x="179" y="6"/>
                      <a:pt x="189" y="15"/>
                    </a:cubicBezTo>
                    <a:cubicBezTo>
                      <a:pt x="199" y="24"/>
                      <a:pt x="216" y="49"/>
                      <a:pt x="221" y="56"/>
                    </a:cubicBezTo>
                  </a:path>
                </a:pathLst>
              </a:custGeom>
              <a:noFill/>
              <a:ln w="38100" cap="flat" cmpd="sng">
                <a:solidFill>
                  <a:schemeClr val="tx1"/>
                </a:solidFill>
                <a:prstDash val="solid"/>
                <a:round/>
                <a:headEnd type="none" w="med" len="med"/>
                <a:tailEnd type="none" w="med" len="med"/>
              </a:ln>
              <a:effectLst/>
            </p:spPr>
            <p:txBody>
              <a:bodyPr wrap="none" anchor="ctr"/>
              <a:lstStyle/>
              <a:p>
                <a:endParaRPr lang="en-US"/>
              </a:p>
            </p:txBody>
          </p:sp>
          <p:sp>
            <p:nvSpPr>
              <p:cNvPr id="8" name="Freeform 13"/>
              <p:cNvSpPr>
                <a:spLocks/>
              </p:cNvSpPr>
              <p:nvPr/>
            </p:nvSpPr>
            <p:spPr bwMode="auto">
              <a:xfrm>
                <a:off x="4109" y="1231"/>
                <a:ext cx="357" cy="65"/>
              </a:xfrm>
              <a:custGeom>
                <a:avLst/>
                <a:gdLst/>
                <a:ahLst/>
                <a:cxnLst>
                  <a:cxn ang="0">
                    <a:pos x="0" y="0"/>
                  </a:cxn>
                  <a:cxn ang="0">
                    <a:pos x="56" y="33"/>
                  </a:cxn>
                  <a:cxn ang="0">
                    <a:pos x="71" y="40"/>
                  </a:cxn>
                  <a:cxn ang="0">
                    <a:pos x="129" y="58"/>
                  </a:cxn>
                  <a:cxn ang="0">
                    <a:pos x="180" y="63"/>
                  </a:cxn>
                  <a:cxn ang="0">
                    <a:pos x="236" y="60"/>
                  </a:cxn>
                  <a:cxn ang="0">
                    <a:pos x="293" y="42"/>
                  </a:cxn>
                  <a:cxn ang="0">
                    <a:pos x="335" y="18"/>
                  </a:cxn>
                  <a:cxn ang="0">
                    <a:pos x="342" y="12"/>
                  </a:cxn>
                  <a:cxn ang="0">
                    <a:pos x="347" y="10"/>
                  </a:cxn>
                  <a:cxn ang="0">
                    <a:pos x="357" y="4"/>
                  </a:cxn>
                </a:cxnLst>
                <a:rect l="0" t="0" r="r" b="b"/>
                <a:pathLst>
                  <a:path w="357" h="65">
                    <a:moveTo>
                      <a:pt x="0" y="0"/>
                    </a:moveTo>
                    <a:cubicBezTo>
                      <a:pt x="12" y="16"/>
                      <a:pt x="37" y="27"/>
                      <a:pt x="56" y="33"/>
                    </a:cubicBezTo>
                    <a:cubicBezTo>
                      <a:pt x="61" y="37"/>
                      <a:pt x="65" y="39"/>
                      <a:pt x="71" y="40"/>
                    </a:cubicBezTo>
                    <a:cubicBezTo>
                      <a:pt x="87" y="52"/>
                      <a:pt x="109" y="56"/>
                      <a:pt x="129" y="58"/>
                    </a:cubicBezTo>
                    <a:cubicBezTo>
                      <a:pt x="147" y="62"/>
                      <a:pt x="159" y="62"/>
                      <a:pt x="180" y="63"/>
                    </a:cubicBezTo>
                    <a:cubicBezTo>
                      <a:pt x="199" y="62"/>
                      <a:pt x="218" y="65"/>
                      <a:pt x="236" y="60"/>
                    </a:cubicBezTo>
                    <a:cubicBezTo>
                      <a:pt x="255" y="55"/>
                      <a:pt x="274" y="46"/>
                      <a:pt x="293" y="42"/>
                    </a:cubicBezTo>
                    <a:cubicBezTo>
                      <a:pt x="306" y="32"/>
                      <a:pt x="321" y="26"/>
                      <a:pt x="335" y="18"/>
                    </a:cubicBezTo>
                    <a:cubicBezTo>
                      <a:pt x="338" y="16"/>
                      <a:pt x="339" y="14"/>
                      <a:pt x="342" y="12"/>
                    </a:cubicBezTo>
                    <a:cubicBezTo>
                      <a:pt x="343" y="11"/>
                      <a:pt x="345" y="11"/>
                      <a:pt x="347" y="10"/>
                    </a:cubicBezTo>
                    <a:cubicBezTo>
                      <a:pt x="350" y="8"/>
                      <a:pt x="357" y="4"/>
                      <a:pt x="357" y="4"/>
                    </a:cubicBezTo>
                  </a:path>
                </a:pathLst>
              </a:custGeom>
              <a:noFill/>
              <a:ln w="38100" cap="flat" cmpd="sng">
                <a:solidFill>
                  <a:schemeClr val="tx1"/>
                </a:solidFill>
                <a:prstDash val="solid"/>
                <a:round/>
                <a:headEnd type="none" w="med" len="med"/>
                <a:tailEnd type="none" w="med" len="med"/>
              </a:ln>
              <a:effectLst/>
            </p:spPr>
            <p:txBody>
              <a:bodyPr wrap="none" anchor="ctr"/>
              <a:lstStyle/>
              <a:p>
                <a:endParaRPr lang="en-US"/>
              </a:p>
            </p:txBody>
          </p:sp>
        </p:grpSp>
      </p:grpSp>
      <p:sp>
        <p:nvSpPr>
          <p:cNvPr id="16" name="Oval 15"/>
          <p:cNvSpPr/>
          <p:nvPr/>
        </p:nvSpPr>
        <p:spPr bwMode="auto">
          <a:xfrm>
            <a:off x="1468581" y="2895600"/>
            <a:ext cx="180109" cy="180109"/>
          </a:xfrm>
          <a:prstGeom prst="ellipse">
            <a:avLst/>
          </a:prstGeom>
          <a:solidFill>
            <a:schemeClr val="accent6">
              <a:lumMod val="60000"/>
              <a:lumOff val="40000"/>
            </a:schemeClr>
          </a:solid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1" i="0" u="none" strike="noStrike" cap="none" normalizeH="0" baseline="0">
              <a:ln>
                <a:noFill/>
              </a:ln>
              <a:solidFill>
                <a:schemeClr val="tx2"/>
              </a:solidFill>
              <a:effectLst/>
              <a:latin typeface="Gill Sans MT" pitchFamily="-107" charset="-18"/>
            </a:endParaRPr>
          </a:p>
        </p:txBody>
      </p:sp>
      <p:grpSp>
        <p:nvGrpSpPr>
          <p:cNvPr id="5" name="Group 19"/>
          <p:cNvGrpSpPr>
            <a:grpSpLocks/>
          </p:cNvGrpSpPr>
          <p:nvPr/>
        </p:nvGrpSpPr>
        <p:grpSpPr bwMode="auto">
          <a:xfrm>
            <a:off x="5092411" y="4299238"/>
            <a:ext cx="2600325" cy="1790700"/>
            <a:chOff x="3507" y="1789"/>
            <a:chExt cx="858" cy="497"/>
          </a:xfrm>
        </p:grpSpPr>
        <p:sp>
          <p:nvSpPr>
            <p:cNvPr id="18" name="Oval 16"/>
            <p:cNvSpPr>
              <a:spLocks noChangeArrowheads="1"/>
            </p:cNvSpPr>
            <p:nvPr/>
          </p:nvSpPr>
          <p:spPr bwMode="auto">
            <a:xfrm>
              <a:off x="3507" y="1789"/>
              <a:ext cx="858" cy="497"/>
            </a:xfrm>
            <a:prstGeom prst="ellipse">
              <a:avLst/>
            </a:prstGeom>
            <a:solidFill>
              <a:schemeClr val="accent1">
                <a:lumMod val="20000"/>
                <a:lumOff val="80000"/>
              </a:schemeClr>
            </a:solidFill>
            <a:ln w="38100">
              <a:solidFill>
                <a:schemeClr val="tx1"/>
              </a:solidFill>
              <a:round/>
              <a:headEnd/>
              <a:tailEnd/>
            </a:ln>
            <a:effectLst/>
          </p:spPr>
          <p:txBody>
            <a:bodyPr wrap="none" anchor="ctr"/>
            <a:lstStyle/>
            <a:p>
              <a:endParaRPr lang="en-US"/>
            </a:p>
          </p:txBody>
        </p:sp>
        <p:grpSp>
          <p:nvGrpSpPr>
            <p:cNvPr id="9" name="Group 15"/>
            <p:cNvGrpSpPr>
              <a:grpSpLocks/>
            </p:cNvGrpSpPr>
            <p:nvPr/>
          </p:nvGrpSpPr>
          <p:grpSpPr bwMode="auto">
            <a:xfrm>
              <a:off x="3758" y="2002"/>
              <a:ext cx="357" cy="76"/>
              <a:chOff x="4109" y="1226"/>
              <a:chExt cx="357" cy="76"/>
            </a:xfrm>
          </p:grpSpPr>
          <p:sp>
            <p:nvSpPr>
              <p:cNvPr id="20" name="Freeform 10"/>
              <p:cNvSpPr>
                <a:spLocks/>
              </p:cNvSpPr>
              <p:nvPr/>
            </p:nvSpPr>
            <p:spPr bwMode="auto">
              <a:xfrm>
                <a:off x="4173" y="1229"/>
                <a:ext cx="220" cy="73"/>
              </a:xfrm>
              <a:custGeom>
                <a:avLst/>
                <a:gdLst/>
                <a:ahLst/>
                <a:cxnLst>
                  <a:cxn ang="0">
                    <a:pos x="8" y="41"/>
                  </a:cxn>
                  <a:cxn ang="0">
                    <a:pos x="32" y="51"/>
                  </a:cxn>
                  <a:cxn ang="0">
                    <a:pos x="50" y="57"/>
                  </a:cxn>
                  <a:cxn ang="0">
                    <a:pos x="76" y="63"/>
                  </a:cxn>
                  <a:cxn ang="0">
                    <a:pos x="136" y="69"/>
                  </a:cxn>
                  <a:cxn ang="0">
                    <a:pos x="220" y="56"/>
                  </a:cxn>
                  <a:cxn ang="0">
                    <a:pos x="170" y="11"/>
                  </a:cxn>
                  <a:cxn ang="0">
                    <a:pos x="149" y="0"/>
                  </a:cxn>
                  <a:cxn ang="0">
                    <a:pos x="47" y="12"/>
                  </a:cxn>
                  <a:cxn ang="0">
                    <a:pos x="17" y="24"/>
                  </a:cxn>
                  <a:cxn ang="0">
                    <a:pos x="8" y="41"/>
                  </a:cxn>
                </a:cxnLst>
                <a:rect l="0" t="0" r="r" b="b"/>
                <a:pathLst>
                  <a:path w="220" h="73">
                    <a:moveTo>
                      <a:pt x="8" y="41"/>
                    </a:moveTo>
                    <a:cubicBezTo>
                      <a:pt x="17" y="44"/>
                      <a:pt x="23" y="50"/>
                      <a:pt x="32" y="51"/>
                    </a:cubicBezTo>
                    <a:cubicBezTo>
                      <a:pt x="38" y="54"/>
                      <a:pt x="43" y="56"/>
                      <a:pt x="50" y="57"/>
                    </a:cubicBezTo>
                    <a:cubicBezTo>
                      <a:pt x="58" y="60"/>
                      <a:pt x="67" y="62"/>
                      <a:pt x="76" y="63"/>
                    </a:cubicBezTo>
                    <a:cubicBezTo>
                      <a:pt x="105" y="73"/>
                      <a:pt x="86" y="68"/>
                      <a:pt x="136" y="69"/>
                    </a:cubicBezTo>
                    <a:cubicBezTo>
                      <a:pt x="188" y="68"/>
                      <a:pt x="180" y="64"/>
                      <a:pt x="220" y="56"/>
                    </a:cubicBezTo>
                    <a:cubicBezTo>
                      <a:pt x="198" y="47"/>
                      <a:pt x="195" y="15"/>
                      <a:pt x="170" y="11"/>
                    </a:cubicBezTo>
                    <a:cubicBezTo>
                      <a:pt x="164" y="6"/>
                      <a:pt x="156" y="3"/>
                      <a:pt x="149" y="0"/>
                    </a:cubicBezTo>
                    <a:cubicBezTo>
                      <a:pt x="113" y="2"/>
                      <a:pt x="82" y="5"/>
                      <a:pt x="47" y="12"/>
                    </a:cubicBezTo>
                    <a:cubicBezTo>
                      <a:pt x="38" y="16"/>
                      <a:pt x="27" y="22"/>
                      <a:pt x="17" y="24"/>
                    </a:cubicBezTo>
                    <a:cubicBezTo>
                      <a:pt x="12" y="27"/>
                      <a:pt x="0" y="36"/>
                      <a:pt x="8" y="41"/>
                    </a:cubicBezTo>
                    <a:close/>
                  </a:path>
                </a:pathLst>
              </a:custGeom>
              <a:solidFill>
                <a:schemeClr val="bg1"/>
              </a:solidFill>
              <a:ln w="9525" cap="flat" cmpd="sng">
                <a:solidFill>
                  <a:schemeClr val="tx1"/>
                </a:solidFill>
                <a:prstDash val="solid"/>
                <a:round/>
                <a:headEnd type="none" w="med" len="med"/>
                <a:tailEnd type="none" w="med" len="med"/>
              </a:ln>
              <a:effectLst/>
            </p:spPr>
            <p:txBody>
              <a:bodyPr wrap="none" anchor="ctr"/>
              <a:lstStyle/>
              <a:p>
                <a:endParaRPr lang="en-US"/>
              </a:p>
            </p:txBody>
          </p:sp>
          <p:sp>
            <p:nvSpPr>
              <p:cNvPr id="21" name="Freeform 12"/>
              <p:cNvSpPr>
                <a:spLocks/>
              </p:cNvSpPr>
              <p:nvPr/>
            </p:nvSpPr>
            <p:spPr bwMode="auto">
              <a:xfrm>
                <a:off x="4175" y="1226"/>
                <a:ext cx="221" cy="56"/>
              </a:xfrm>
              <a:custGeom>
                <a:avLst/>
                <a:gdLst/>
                <a:ahLst/>
                <a:cxnLst>
                  <a:cxn ang="0">
                    <a:pos x="0" y="44"/>
                  </a:cxn>
                  <a:cxn ang="0">
                    <a:pos x="30" y="18"/>
                  </a:cxn>
                  <a:cxn ang="0">
                    <a:pos x="69" y="8"/>
                  </a:cxn>
                  <a:cxn ang="0">
                    <a:pos x="107" y="3"/>
                  </a:cxn>
                  <a:cxn ang="0">
                    <a:pos x="161" y="2"/>
                  </a:cxn>
                  <a:cxn ang="0">
                    <a:pos x="189" y="15"/>
                  </a:cxn>
                  <a:cxn ang="0">
                    <a:pos x="221" y="56"/>
                  </a:cxn>
                </a:cxnLst>
                <a:rect l="0" t="0" r="r" b="b"/>
                <a:pathLst>
                  <a:path w="221" h="56">
                    <a:moveTo>
                      <a:pt x="0" y="44"/>
                    </a:moveTo>
                    <a:cubicBezTo>
                      <a:pt x="9" y="34"/>
                      <a:pt x="18" y="24"/>
                      <a:pt x="30" y="18"/>
                    </a:cubicBezTo>
                    <a:cubicBezTo>
                      <a:pt x="42" y="12"/>
                      <a:pt x="56" y="10"/>
                      <a:pt x="69" y="8"/>
                    </a:cubicBezTo>
                    <a:cubicBezTo>
                      <a:pt x="82" y="6"/>
                      <a:pt x="92" y="4"/>
                      <a:pt x="107" y="3"/>
                    </a:cubicBezTo>
                    <a:cubicBezTo>
                      <a:pt x="122" y="2"/>
                      <a:pt x="147" y="0"/>
                      <a:pt x="161" y="2"/>
                    </a:cubicBezTo>
                    <a:cubicBezTo>
                      <a:pt x="175" y="4"/>
                      <a:pt x="179" y="6"/>
                      <a:pt x="189" y="15"/>
                    </a:cubicBezTo>
                    <a:cubicBezTo>
                      <a:pt x="199" y="24"/>
                      <a:pt x="216" y="49"/>
                      <a:pt x="221" y="56"/>
                    </a:cubicBezTo>
                  </a:path>
                </a:pathLst>
              </a:custGeom>
              <a:noFill/>
              <a:ln w="38100" cap="flat" cmpd="sng">
                <a:solidFill>
                  <a:schemeClr val="tx1"/>
                </a:solidFill>
                <a:prstDash val="solid"/>
                <a:round/>
                <a:headEnd type="none" w="med" len="med"/>
                <a:tailEnd type="none" w="med" len="med"/>
              </a:ln>
              <a:effectLst/>
            </p:spPr>
            <p:txBody>
              <a:bodyPr wrap="none" anchor="ctr"/>
              <a:lstStyle/>
              <a:p>
                <a:endParaRPr lang="en-US"/>
              </a:p>
            </p:txBody>
          </p:sp>
          <p:sp>
            <p:nvSpPr>
              <p:cNvPr id="22" name="Freeform 13"/>
              <p:cNvSpPr>
                <a:spLocks/>
              </p:cNvSpPr>
              <p:nvPr/>
            </p:nvSpPr>
            <p:spPr bwMode="auto">
              <a:xfrm>
                <a:off x="4109" y="1231"/>
                <a:ext cx="357" cy="65"/>
              </a:xfrm>
              <a:custGeom>
                <a:avLst/>
                <a:gdLst/>
                <a:ahLst/>
                <a:cxnLst>
                  <a:cxn ang="0">
                    <a:pos x="0" y="0"/>
                  </a:cxn>
                  <a:cxn ang="0">
                    <a:pos x="56" y="33"/>
                  </a:cxn>
                  <a:cxn ang="0">
                    <a:pos x="71" y="40"/>
                  </a:cxn>
                  <a:cxn ang="0">
                    <a:pos x="129" y="58"/>
                  </a:cxn>
                  <a:cxn ang="0">
                    <a:pos x="180" y="63"/>
                  </a:cxn>
                  <a:cxn ang="0">
                    <a:pos x="236" y="60"/>
                  </a:cxn>
                  <a:cxn ang="0">
                    <a:pos x="293" y="42"/>
                  </a:cxn>
                  <a:cxn ang="0">
                    <a:pos x="335" y="18"/>
                  </a:cxn>
                  <a:cxn ang="0">
                    <a:pos x="342" y="12"/>
                  </a:cxn>
                  <a:cxn ang="0">
                    <a:pos x="347" y="10"/>
                  </a:cxn>
                  <a:cxn ang="0">
                    <a:pos x="357" y="4"/>
                  </a:cxn>
                </a:cxnLst>
                <a:rect l="0" t="0" r="r" b="b"/>
                <a:pathLst>
                  <a:path w="357" h="65">
                    <a:moveTo>
                      <a:pt x="0" y="0"/>
                    </a:moveTo>
                    <a:cubicBezTo>
                      <a:pt x="12" y="16"/>
                      <a:pt x="37" y="27"/>
                      <a:pt x="56" y="33"/>
                    </a:cubicBezTo>
                    <a:cubicBezTo>
                      <a:pt x="61" y="37"/>
                      <a:pt x="65" y="39"/>
                      <a:pt x="71" y="40"/>
                    </a:cubicBezTo>
                    <a:cubicBezTo>
                      <a:pt x="87" y="52"/>
                      <a:pt x="109" y="56"/>
                      <a:pt x="129" y="58"/>
                    </a:cubicBezTo>
                    <a:cubicBezTo>
                      <a:pt x="147" y="62"/>
                      <a:pt x="159" y="62"/>
                      <a:pt x="180" y="63"/>
                    </a:cubicBezTo>
                    <a:cubicBezTo>
                      <a:pt x="199" y="62"/>
                      <a:pt x="218" y="65"/>
                      <a:pt x="236" y="60"/>
                    </a:cubicBezTo>
                    <a:cubicBezTo>
                      <a:pt x="255" y="55"/>
                      <a:pt x="274" y="46"/>
                      <a:pt x="293" y="42"/>
                    </a:cubicBezTo>
                    <a:cubicBezTo>
                      <a:pt x="306" y="32"/>
                      <a:pt x="321" y="26"/>
                      <a:pt x="335" y="18"/>
                    </a:cubicBezTo>
                    <a:cubicBezTo>
                      <a:pt x="338" y="16"/>
                      <a:pt x="339" y="14"/>
                      <a:pt x="342" y="12"/>
                    </a:cubicBezTo>
                    <a:cubicBezTo>
                      <a:pt x="343" y="11"/>
                      <a:pt x="345" y="11"/>
                      <a:pt x="347" y="10"/>
                    </a:cubicBezTo>
                    <a:cubicBezTo>
                      <a:pt x="350" y="8"/>
                      <a:pt x="357" y="4"/>
                      <a:pt x="357" y="4"/>
                    </a:cubicBezTo>
                  </a:path>
                </a:pathLst>
              </a:custGeom>
              <a:noFill/>
              <a:ln w="38100" cap="flat" cmpd="sng">
                <a:solidFill>
                  <a:schemeClr val="tx1"/>
                </a:solidFill>
                <a:prstDash val="solid"/>
                <a:round/>
                <a:headEnd type="none" w="med" len="med"/>
                <a:tailEnd type="none" w="med" len="med"/>
              </a:ln>
              <a:effectLst/>
            </p:spPr>
            <p:txBody>
              <a:bodyPr wrap="none" anchor="ctr"/>
              <a:lstStyle/>
              <a:p>
                <a:endParaRPr lang="en-US"/>
              </a:p>
            </p:txBody>
          </p:sp>
        </p:grpSp>
      </p:grpSp>
      <p:sp>
        <p:nvSpPr>
          <p:cNvPr id="23" name="Oval 22"/>
          <p:cNvSpPr/>
          <p:nvPr/>
        </p:nvSpPr>
        <p:spPr bwMode="auto">
          <a:xfrm>
            <a:off x="2812472" y="2895600"/>
            <a:ext cx="180109" cy="180109"/>
          </a:xfrm>
          <a:prstGeom prst="ellipse">
            <a:avLst/>
          </a:prstGeom>
          <a:solidFill>
            <a:schemeClr val="accent6">
              <a:lumMod val="60000"/>
              <a:lumOff val="40000"/>
            </a:schemeClr>
          </a:solid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1" i="0" u="none" strike="noStrike" cap="none" normalizeH="0" baseline="0">
              <a:ln>
                <a:noFill/>
              </a:ln>
              <a:solidFill>
                <a:schemeClr val="tx2"/>
              </a:solidFill>
              <a:effectLst/>
              <a:latin typeface="Gill Sans MT" pitchFamily="-107" charset="-18"/>
            </a:endParaRPr>
          </a:p>
        </p:txBody>
      </p:sp>
      <p:sp>
        <p:nvSpPr>
          <p:cNvPr id="24" name="Oval 23"/>
          <p:cNvSpPr/>
          <p:nvPr/>
        </p:nvSpPr>
        <p:spPr bwMode="auto">
          <a:xfrm>
            <a:off x="5583381" y="2867891"/>
            <a:ext cx="180109" cy="180109"/>
          </a:xfrm>
          <a:prstGeom prst="ellipse">
            <a:avLst/>
          </a:prstGeom>
          <a:solidFill>
            <a:schemeClr val="accent6">
              <a:lumMod val="60000"/>
              <a:lumOff val="40000"/>
            </a:schemeClr>
          </a:solid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1" i="0" u="none" strike="noStrike" cap="none" normalizeH="0" baseline="0">
              <a:ln>
                <a:noFill/>
              </a:ln>
              <a:solidFill>
                <a:schemeClr val="tx2"/>
              </a:solidFill>
              <a:effectLst/>
              <a:latin typeface="Gill Sans MT" pitchFamily="-107" charset="-18"/>
            </a:endParaRPr>
          </a:p>
        </p:txBody>
      </p:sp>
      <p:sp>
        <p:nvSpPr>
          <p:cNvPr id="25" name="Oval 24"/>
          <p:cNvSpPr/>
          <p:nvPr/>
        </p:nvSpPr>
        <p:spPr bwMode="auto">
          <a:xfrm>
            <a:off x="6927272" y="2867891"/>
            <a:ext cx="180109" cy="180109"/>
          </a:xfrm>
          <a:prstGeom prst="ellipse">
            <a:avLst/>
          </a:prstGeom>
          <a:solidFill>
            <a:schemeClr val="accent6">
              <a:lumMod val="60000"/>
              <a:lumOff val="40000"/>
            </a:schemeClr>
          </a:solid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1" i="0" u="none" strike="noStrike" cap="none" normalizeH="0" baseline="0">
              <a:ln>
                <a:noFill/>
              </a:ln>
              <a:solidFill>
                <a:schemeClr val="tx2"/>
              </a:solidFill>
              <a:effectLst/>
              <a:latin typeface="Gill Sans MT" pitchFamily="-107" charset="-18"/>
            </a:endParaRPr>
          </a:p>
        </p:txBody>
      </p:sp>
      <p:sp>
        <p:nvSpPr>
          <p:cNvPr id="36" name="Oval 35"/>
          <p:cNvSpPr/>
          <p:nvPr/>
        </p:nvSpPr>
        <p:spPr bwMode="auto">
          <a:xfrm>
            <a:off x="1551708" y="5569527"/>
            <a:ext cx="180109" cy="180109"/>
          </a:xfrm>
          <a:prstGeom prst="ellipse">
            <a:avLst/>
          </a:prstGeom>
          <a:solidFill>
            <a:schemeClr val="accent6">
              <a:lumMod val="60000"/>
              <a:lumOff val="40000"/>
            </a:schemeClr>
          </a:solid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1" i="0" u="none" strike="noStrike" cap="none" normalizeH="0" baseline="0">
              <a:ln>
                <a:noFill/>
              </a:ln>
              <a:solidFill>
                <a:schemeClr val="tx2"/>
              </a:solidFill>
              <a:effectLst/>
              <a:latin typeface="Gill Sans MT" pitchFamily="-107" charset="-18"/>
            </a:endParaRPr>
          </a:p>
        </p:txBody>
      </p:sp>
      <p:sp>
        <p:nvSpPr>
          <p:cNvPr id="37" name="Oval 36"/>
          <p:cNvSpPr/>
          <p:nvPr/>
        </p:nvSpPr>
        <p:spPr bwMode="auto">
          <a:xfrm>
            <a:off x="2895599" y="5569527"/>
            <a:ext cx="180109" cy="180109"/>
          </a:xfrm>
          <a:prstGeom prst="ellipse">
            <a:avLst/>
          </a:prstGeom>
          <a:solidFill>
            <a:schemeClr val="accent6">
              <a:lumMod val="60000"/>
              <a:lumOff val="40000"/>
            </a:schemeClr>
          </a:solid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1" i="0" u="none" strike="noStrike" cap="none" normalizeH="0" baseline="0">
              <a:ln>
                <a:noFill/>
              </a:ln>
              <a:solidFill>
                <a:schemeClr val="tx2"/>
              </a:solidFill>
              <a:effectLst/>
              <a:latin typeface="Gill Sans MT" pitchFamily="-107" charset="-18"/>
            </a:endParaRPr>
          </a:p>
        </p:txBody>
      </p:sp>
      <p:sp>
        <p:nvSpPr>
          <p:cNvPr id="38" name="Oval 37"/>
          <p:cNvSpPr/>
          <p:nvPr/>
        </p:nvSpPr>
        <p:spPr bwMode="auto">
          <a:xfrm>
            <a:off x="5666508" y="5541818"/>
            <a:ext cx="180109" cy="180109"/>
          </a:xfrm>
          <a:prstGeom prst="ellipse">
            <a:avLst/>
          </a:prstGeom>
          <a:solidFill>
            <a:schemeClr val="accent6">
              <a:lumMod val="60000"/>
              <a:lumOff val="40000"/>
            </a:schemeClr>
          </a:solid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1" i="0" u="none" strike="noStrike" cap="none" normalizeH="0" baseline="0">
              <a:ln>
                <a:noFill/>
              </a:ln>
              <a:solidFill>
                <a:schemeClr val="tx2"/>
              </a:solidFill>
              <a:effectLst/>
              <a:latin typeface="Gill Sans MT" pitchFamily="-107" charset="-18"/>
            </a:endParaRPr>
          </a:p>
        </p:txBody>
      </p:sp>
      <p:sp>
        <p:nvSpPr>
          <p:cNvPr id="39" name="Oval 38"/>
          <p:cNvSpPr/>
          <p:nvPr/>
        </p:nvSpPr>
        <p:spPr bwMode="auto">
          <a:xfrm>
            <a:off x="7010399" y="5541818"/>
            <a:ext cx="180109" cy="180109"/>
          </a:xfrm>
          <a:prstGeom prst="ellipse">
            <a:avLst/>
          </a:prstGeom>
          <a:solidFill>
            <a:schemeClr val="accent6">
              <a:lumMod val="60000"/>
              <a:lumOff val="40000"/>
            </a:schemeClr>
          </a:solid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1" i="0" u="none" strike="noStrike" cap="none" normalizeH="0" baseline="0">
              <a:ln>
                <a:noFill/>
              </a:ln>
              <a:solidFill>
                <a:schemeClr val="tx2"/>
              </a:solidFill>
              <a:effectLst/>
              <a:latin typeface="Gill Sans MT" pitchFamily="-107" charset="-18"/>
            </a:endParaRPr>
          </a:p>
        </p:txBody>
      </p:sp>
      <p:cxnSp>
        <p:nvCxnSpPr>
          <p:cNvPr id="41" name="Straight Connector 40"/>
          <p:cNvCxnSpPr>
            <a:stCxn id="36" idx="6"/>
            <a:endCxn id="37" idx="2"/>
          </p:cNvCxnSpPr>
          <p:nvPr/>
        </p:nvCxnSpPr>
        <p:spPr bwMode="auto">
          <a:xfrm>
            <a:off x="1731817" y="5659582"/>
            <a:ext cx="1163782" cy="0"/>
          </a:xfrm>
          <a:prstGeom prst="line">
            <a:avLst/>
          </a:prstGeom>
          <a:noFill/>
          <a:ln w="38100" cap="flat" cmpd="sng" algn="ctr">
            <a:solidFill>
              <a:srgbClr val="00B0F0"/>
            </a:solidFill>
            <a:prstDash val="solid"/>
            <a:round/>
            <a:headEnd type="none" w="med" len="med"/>
            <a:tailEnd type="none" w="med" len="med"/>
          </a:ln>
          <a:effectLst/>
        </p:spPr>
      </p:cxnSp>
      <p:sp>
        <p:nvSpPr>
          <p:cNvPr id="42" name="Freeform 41"/>
          <p:cNvSpPr/>
          <p:nvPr/>
        </p:nvSpPr>
        <p:spPr bwMode="auto">
          <a:xfrm>
            <a:off x="5832764" y="5521037"/>
            <a:ext cx="1246909" cy="380999"/>
          </a:xfrm>
          <a:custGeom>
            <a:avLst/>
            <a:gdLst>
              <a:gd name="connsiteX0" fmla="*/ 0 w 1246909"/>
              <a:gd name="connsiteY0" fmla="*/ 200890 h 380999"/>
              <a:gd name="connsiteX1" fmla="*/ 526472 w 1246909"/>
              <a:gd name="connsiteY1" fmla="*/ 353290 h 380999"/>
              <a:gd name="connsiteX2" fmla="*/ 762000 w 1246909"/>
              <a:gd name="connsiteY2" fmla="*/ 34636 h 380999"/>
              <a:gd name="connsiteX3" fmla="*/ 1246909 w 1246909"/>
              <a:gd name="connsiteY3" fmla="*/ 145472 h 380999"/>
            </a:gdLst>
            <a:ahLst/>
            <a:cxnLst>
              <a:cxn ang="0">
                <a:pos x="connsiteX0" y="connsiteY0"/>
              </a:cxn>
              <a:cxn ang="0">
                <a:pos x="connsiteX1" y="connsiteY1"/>
              </a:cxn>
              <a:cxn ang="0">
                <a:pos x="connsiteX2" y="connsiteY2"/>
              </a:cxn>
              <a:cxn ang="0">
                <a:pos x="connsiteX3" y="connsiteY3"/>
              </a:cxn>
            </a:cxnLst>
            <a:rect l="l" t="t" r="r" b="b"/>
            <a:pathLst>
              <a:path w="1246909" h="380999">
                <a:moveTo>
                  <a:pt x="0" y="200890"/>
                </a:moveTo>
                <a:cubicBezTo>
                  <a:pt x="199736" y="290944"/>
                  <a:pt x="399472" y="380999"/>
                  <a:pt x="526472" y="353290"/>
                </a:cubicBezTo>
                <a:cubicBezTo>
                  <a:pt x="653472" y="325581"/>
                  <a:pt x="641927" y="69272"/>
                  <a:pt x="762000" y="34636"/>
                </a:cubicBezTo>
                <a:cubicBezTo>
                  <a:pt x="882073" y="0"/>
                  <a:pt x="1064491" y="72736"/>
                  <a:pt x="1246909" y="145472"/>
                </a:cubicBezTo>
              </a:path>
            </a:pathLst>
          </a:custGeom>
          <a:noFill/>
          <a:ln w="38100" cap="flat" cmpd="sng" algn="ctr">
            <a:solidFill>
              <a:srgbClr val="00B0F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1" i="0" u="none" strike="noStrike" cap="none" normalizeH="0" baseline="0">
              <a:ln>
                <a:noFill/>
              </a:ln>
              <a:solidFill>
                <a:schemeClr val="tx2"/>
              </a:solidFill>
              <a:effectLst/>
              <a:latin typeface="Gill Sans MT" pitchFamily="-107" charset="-18"/>
            </a:endParaRPr>
          </a:p>
        </p:txBody>
      </p:sp>
      <p:sp>
        <p:nvSpPr>
          <p:cNvPr id="43" name="Freeform 42"/>
          <p:cNvSpPr/>
          <p:nvPr/>
        </p:nvSpPr>
        <p:spPr bwMode="auto">
          <a:xfrm>
            <a:off x="2327564" y="6008004"/>
            <a:ext cx="3920836" cy="523220"/>
          </a:xfrm>
          <a:custGeom>
            <a:avLst/>
            <a:gdLst>
              <a:gd name="connsiteX0" fmla="*/ 0 w 3920836"/>
              <a:gd name="connsiteY0" fmla="*/ 41564 h 1032164"/>
              <a:gd name="connsiteX1" fmla="*/ 1953491 w 3920836"/>
              <a:gd name="connsiteY1" fmla="*/ 1025237 h 1032164"/>
              <a:gd name="connsiteX2" fmla="*/ 3920836 w 3920836"/>
              <a:gd name="connsiteY2" fmla="*/ 0 h 1032164"/>
            </a:gdLst>
            <a:ahLst/>
            <a:cxnLst>
              <a:cxn ang="0">
                <a:pos x="connsiteX0" y="connsiteY0"/>
              </a:cxn>
              <a:cxn ang="0">
                <a:pos x="connsiteX1" y="connsiteY1"/>
              </a:cxn>
              <a:cxn ang="0">
                <a:pos x="connsiteX2" y="connsiteY2"/>
              </a:cxn>
            </a:cxnLst>
            <a:rect l="l" t="t" r="r" b="b"/>
            <a:pathLst>
              <a:path w="3920836" h="1032164">
                <a:moveTo>
                  <a:pt x="0" y="41564"/>
                </a:moveTo>
                <a:cubicBezTo>
                  <a:pt x="650009" y="536864"/>
                  <a:pt x="1300018" y="1032164"/>
                  <a:pt x="1953491" y="1025237"/>
                </a:cubicBezTo>
                <a:cubicBezTo>
                  <a:pt x="2606964" y="1018310"/>
                  <a:pt x="3263900" y="509155"/>
                  <a:pt x="3920836" y="0"/>
                </a:cubicBezTo>
              </a:path>
            </a:pathLst>
          </a:custGeom>
          <a:noFill/>
          <a:ln w="57150" cap="flat" cmpd="sng" algn="ctr">
            <a:solidFill>
              <a:srgbClr val="FF0000"/>
            </a:solidFill>
            <a:prstDash val="sysDash"/>
            <a:round/>
            <a:headEnd type="none" w="med" len="med"/>
            <a:tailEnd type="triangl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1" i="0" u="none" strike="noStrike" cap="none" normalizeH="0" baseline="0">
              <a:ln>
                <a:noFill/>
              </a:ln>
              <a:solidFill>
                <a:schemeClr val="tx2"/>
              </a:solidFill>
              <a:effectLst/>
              <a:latin typeface="Gill Sans MT" pitchFamily="-107" charset="-18"/>
            </a:endParaRPr>
          </a:p>
        </p:txBody>
      </p:sp>
      <p:sp>
        <p:nvSpPr>
          <p:cNvPr id="27" name="TextBox 26"/>
          <p:cNvSpPr txBox="1"/>
          <p:nvPr/>
        </p:nvSpPr>
        <p:spPr>
          <a:xfrm>
            <a:off x="1375079" y="2171700"/>
            <a:ext cx="1606529" cy="523220"/>
          </a:xfrm>
          <a:prstGeom prst="rect">
            <a:avLst/>
          </a:prstGeom>
          <a:noFill/>
        </p:spPr>
        <p:txBody>
          <a:bodyPr wrap="none" rtlCol="0">
            <a:spAutoFit/>
          </a:bodyPr>
          <a:lstStyle/>
          <a:p>
            <a:r>
              <a:rPr lang="en-US" sz="2800" dirty="0" smtClean="0">
                <a:latin typeface="Arial" pitchFamily="34" charset="0"/>
                <a:cs typeface="Arial" pitchFamily="34" charset="0"/>
              </a:rPr>
              <a:t>0-sphere</a:t>
            </a:r>
          </a:p>
        </p:txBody>
      </p:sp>
      <p:sp>
        <p:nvSpPr>
          <p:cNvPr id="28" name="TextBox 27"/>
          <p:cNvSpPr txBox="1"/>
          <p:nvPr/>
        </p:nvSpPr>
        <p:spPr>
          <a:xfrm>
            <a:off x="1691636" y="4838700"/>
            <a:ext cx="1144865" cy="523220"/>
          </a:xfrm>
          <a:prstGeom prst="rect">
            <a:avLst/>
          </a:prstGeom>
          <a:noFill/>
        </p:spPr>
        <p:txBody>
          <a:bodyPr wrap="none" rtlCol="0">
            <a:spAutoFit/>
          </a:bodyPr>
          <a:lstStyle/>
          <a:p>
            <a:r>
              <a:rPr lang="en-US" sz="2800" dirty="0" smtClean="0">
                <a:latin typeface="Arial" pitchFamily="34" charset="0"/>
                <a:cs typeface="Arial" pitchFamily="34" charset="0"/>
              </a:rPr>
              <a:t>1-disc</a:t>
            </a:r>
          </a:p>
        </p:txBody>
      </p:sp>
      <p:sp>
        <p:nvSpPr>
          <p:cNvPr id="29" name="Title 28"/>
          <p:cNvSpPr>
            <a:spLocks noGrp="1"/>
          </p:cNvSpPr>
          <p:nvPr>
            <p:ph type="title"/>
          </p:nvPr>
        </p:nvSpPr>
        <p:spPr/>
        <p:txBody>
          <a:bodyPr/>
          <a:lstStyle/>
          <a:p>
            <a:r>
              <a:rPr lang="en-US" dirty="0" smtClean="0"/>
              <a:t>Rethinking Path Connectivity</a:t>
            </a:r>
            <a:endParaRPr lang="en-US" dirty="0"/>
          </a:p>
        </p:txBody>
      </p:sp>
      <p:sp>
        <p:nvSpPr>
          <p:cNvPr id="30" name="Freeform 29"/>
          <p:cNvSpPr/>
          <p:nvPr/>
        </p:nvSpPr>
        <p:spPr bwMode="auto">
          <a:xfrm>
            <a:off x="1708439" y="3131454"/>
            <a:ext cx="3920836" cy="523220"/>
          </a:xfrm>
          <a:custGeom>
            <a:avLst/>
            <a:gdLst>
              <a:gd name="connsiteX0" fmla="*/ 0 w 3920836"/>
              <a:gd name="connsiteY0" fmla="*/ 41564 h 1032164"/>
              <a:gd name="connsiteX1" fmla="*/ 1953491 w 3920836"/>
              <a:gd name="connsiteY1" fmla="*/ 1025237 h 1032164"/>
              <a:gd name="connsiteX2" fmla="*/ 3920836 w 3920836"/>
              <a:gd name="connsiteY2" fmla="*/ 0 h 1032164"/>
            </a:gdLst>
            <a:ahLst/>
            <a:cxnLst>
              <a:cxn ang="0">
                <a:pos x="connsiteX0" y="connsiteY0"/>
              </a:cxn>
              <a:cxn ang="0">
                <a:pos x="connsiteX1" y="connsiteY1"/>
              </a:cxn>
              <a:cxn ang="0">
                <a:pos x="connsiteX2" y="connsiteY2"/>
              </a:cxn>
            </a:cxnLst>
            <a:rect l="l" t="t" r="r" b="b"/>
            <a:pathLst>
              <a:path w="3920836" h="1032164">
                <a:moveTo>
                  <a:pt x="0" y="41564"/>
                </a:moveTo>
                <a:cubicBezTo>
                  <a:pt x="650009" y="536864"/>
                  <a:pt x="1300018" y="1032164"/>
                  <a:pt x="1953491" y="1025237"/>
                </a:cubicBezTo>
                <a:cubicBezTo>
                  <a:pt x="2606964" y="1018310"/>
                  <a:pt x="3263900" y="509155"/>
                  <a:pt x="3920836" y="0"/>
                </a:cubicBezTo>
              </a:path>
            </a:pathLst>
          </a:custGeom>
          <a:noFill/>
          <a:ln w="57150" cap="flat" cmpd="sng" algn="ctr">
            <a:solidFill>
              <a:srgbClr val="FF0000"/>
            </a:solidFill>
            <a:prstDash val="sysDash"/>
            <a:round/>
            <a:headEnd type="none" w="med" len="med"/>
            <a:tailEnd type="triangl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1" i="0" u="none" strike="noStrike" cap="none" normalizeH="0" baseline="0">
              <a:ln>
                <a:noFill/>
              </a:ln>
              <a:solidFill>
                <a:schemeClr val="tx2"/>
              </a:solidFill>
              <a:effectLst/>
              <a:latin typeface="Gill Sans MT" pitchFamily="-107" charset="-18"/>
            </a:endParaRPr>
          </a:p>
        </p:txBody>
      </p:sp>
      <p:sp>
        <p:nvSpPr>
          <p:cNvPr id="31" name="Freeform 30"/>
          <p:cNvSpPr/>
          <p:nvPr/>
        </p:nvSpPr>
        <p:spPr bwMode="auto">
          <a:xfrm>
            <a:off x="3013364" y="3140979"/>
            <a:ext cx="3920836" cy="523220"/>
          </a:xfrm>
          <a:custGeom>
            <a:avLst/>
            <a:gdLst>
              <a:gd name="connsiteX0" fmla="*/ 0 w 3920836"/>
              <a:gd name="connsiteY0" fmla="*/ 41564 h 1032164"/>
              <a:gd name="connsiteX1" fmla="*/ 1953491 w 3920836"/>
              <a:gd name="connsiteY1" fmla="*/ 1025237 h 1032164"/>
              <a:gd name="connsiteX2" fmla="*/ 3920836 w 3920836"/>
              <a:gd name="connsiteY2" fmla="*/ 0 h 1032164"/>
            </a:gdLst>
            <a:ahLst/>
            <a:cxnLst>
              <a:cxn ang="0">
                <a:pos x="connsiteX0" y="connsiteY0"/>
              </a:cxn>
              <a:cxn ang="0">
                <a:pos x="connsiteX1" y="connsiteY1"/>
              </a:cxn>
              <a:cxn ang="0">
                <a:pos x="connsiteX2" y="connsiteY2"/>
              </a:cxn>
            </a:cxnLst>
            <a:rect l="l" t="t" r="r" b="b"/>
            <a:pathLst>
              <a:path w="3920836" h="1032164">
                <a:moveTo>
                  <a:pt x="0" y="41564"/>
                </a:moveTo>
                <a:cubicBezTo>
                  <a:pt x="650009" y="536864"/>
                  <a:pt x="1300018" y="1032164"/>
                  <a:pt x="1953491" y="1025237"/>
                </a:cubicBezTo>
                <a:cubicBezTo>
                  <a:pt x="2606964" y="1018310"/>
                  <a:pt x="3263900" y="509155"/>
                  <a:pt x="3920836" y="0"/>
                </a:cubicBezTo>
              </a:path>
            </a:pathLst>
          </a:custGeom>
          <a:noFill/>
          <a:ln w="57150" cap="flat" cmpd="sng" algn="ctr">
            <a:solidFill>
              <a:srgbClr val="FF0000"/>
            </a:solidFill>
            <a:prstDash val="sysDash"/>
            <a:round/>
            <a:headEnd type="none" w="med" len="med"/>
            <a:tailEnd type="triangl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1" i="0" u="none" strike="noStrike" cap="none" normalizeH="0" baseline="0">
              <a:ln>
                <a:noFill/>
              </a:ln>
              <a:solidFill>
                <a:schemeClr val="tx2"/>
              </a:solidFill>
              <a:effectLst/>
              <a:latin typeface="Gill Sans MT" pitchFamily="-107" charset="-18"/>
            </a:endParaRPr>
          </a:p>
        </p:txBody>
      </p:sp>
      <p:sp>
        <p:nvSpPr>
          <p:cNvPr id="32" name="Text Box 122"/>
          <p:cNvSpPr txBox="1">
            <a:spLocks noChangeArrowheads="1"/>
          </p:cNvSpPr>
          <p:nvPr/>
        </p:nvSpPr>
        <p:spPr bwMode="auto">
          <a:xfrm>
            <a:off x="1645972" y="4187085"/>
            <a:ext cx="5756641" cy="523220"/>
          </a:xfrm>
          <a:prstGeom prst="rect">
            <a:avLst/>
          </a:prstGeom>
          <a:solidFill>
            <a:schemeClr val="bg1">
              <a:alpha val="89999"/>
            </a:schemeClr>
          </a:solidFill>
          <a:ln w="38100" algn="ctr">
            <a:solidFill>
              <a:srgbClr val="FF0000"/>
            </a:solidFill>
            <a:miter lim="800000"/>
            <a:headEnd/>
            <a:tailEnd/>
          </a:ln>
          <a:effectLst>
            <a:outerShdw blurRad="50800" dist="38100" dir="2700000" algn="tl" rotWithShape="0">
              <a:prstClr val="black">
                <a:alpha val="40000"/>
              </a:prstClr>
            </a:outerShdw>
          </a:effectLst>
        </p:spPr>
        <p:txBody>
          <a:bodyPr wrap="none">
            <a:spAutoFit/>
          </a:bodyPr>
          <a:lstStyle/>
          <a:p>
            <a:r>
              <a:rPr lang="en-US" sz="2800" dirty="0" smtClean="0">
                <a:latin typeface="Arial" pitchFamily="34" charset="0"/>
                <a:cs typeface="Arial" pitchFamily="34" charset="0"/>
              </a:rPr>
              <a:t>Let’s call this complex </a:t>
            </a:r>
            <a:r>
              <a:rPr lang="en-US" sz="2800" i="1" dirty="0" smtClean="0">
                <a:solidFill>
                  <a:schemeClr val="tx1"/>
                </a:solidFill>
                <a:latin typeface="Arial" pitchFamily="34" charset="0"/>
                <a:cs typeface="Arial" pitchFamily="34" charset="0"/>
              </a:rPr>
              <a:t>0-connected</a:t>
            </a:r>
          </a:p>
        </p:txBody>
      </p:sp>
    </p:spTree>
    <p:extLst>
      <p:ext uri="{BB962C8B-B14F-4D97-AF65-F5344CB8AC3E}">
        <p14:creationId xmlns:p14="http://schemas.microsoft.com/office/powerpoint/2010/main" val="1759987785"/>
      </p:ext>
    </p:extLst>
  </p:cSld>
  <p:clrMapOvr>
    <a:masterClrMapping/>
  </p:clrMapOv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16"/>
          <p:cNvSpPr>
            <a:spLocks noChangeArrowheads="1"/>
          </p:cNvSpPr>
          <p:nvPr/>
        </p:nvSpPr>
        <p:spPr bwMode="auto">
          <a:xfrm>
            <a:off x="5050848" y="1954357"/>
            <a:ext cx="2600325" cy="1790700"/>
          </a:xfrm>
          <a:prstGeom prst="ellipse">
            <a:avLst/>
          </a:prstGeom>
          <a:solidFill>
            <a:schemeClr val="accent1">
              <a:lumMod val="20000"/>
              <a:lumOff val="80000"/>
            </a:schemeClr>
          </a:solidFill>
          <a:ln w="38100">
            <a:solidFill>
              <a:schemeClr val="tx1"/>
            </a:solidFill>
            <a:round/>
            <a:headEnd/>
            <a:tailEnd/>
          </a:ln>
          <a:effectLst/>
        </p:spPr>
        <p:txBody>
          <a:bodyPr wrap="none" anchor="ctr"/>
          <a:lstStyle/>
          <a:p>
            <a:endParaRPr lang="en-US"/>
          </a:p>
        </p:txBody>
      </p:sp>
      <p:sp>
        <p:nvSpPr>
          <p:cNvPr id="18" name="Oval 16"/>
          <p:cNvSpPr>
            <a:spLocks noChangeArrowheads="1"/>
          </p:cNvSpPr>
          <p:nvPr/>
        </p:nvSpPr>
        <p:spPr bwMode="auto">
          <a:xfrm>
            <a:off x="5092411" y="4642138"/>
            <a:ext cx="2600325" cy="1790700"/>
          </a:xfrm>
          <a:prstGeom prst="ellipse">
            <a:avLst/>
          </a:prstGeom>
          <a:solidFill>
            <a:schemeClr val="accent1">
              <a:lumMod val="20000"/>
              <a:lumOff val="80000"/>
            </a:schemeClr>
          </a:solidFill>
          <a:ln w="38100">
            <a:solidFill>
              <a:schemeClr val="tx1"/>
            </a:solidFill>
            <a:round/>
            <a:headEnd/>
            <a:tailEnd/>
          </a:ln>
          <a:effectLst/>
        </p:spPr>
        <p:txBody>
          <a:bodyPr wrap="none" anchor="ctr"/>
          <a:lstStyle/>
          <a:p>
            <a:endParaRPr lang="en-US"/>
          </a:p>
        </p:txBody>
      </p:sp>
      <p:sp>
        <p:nvSpPr>
          <p:cNvPr id="34" name="Freeform 33"/>
          <p:cNvSpPr/>
          <p:nvPr/>
        </p:nvSpPr>
        <p:spPr bwMode="auto">
          <a:xfrm>
            <a:off x="3438525" y="3290224"/>
            <a:ext cx="2295525" cy="523220"/>
          </a:xfrm>
          <a:custGeom>
            <a:avLst/>
            <a:gdLst>
              <a:gd name="connsiteX0" fmla="*/ 0 w 3920836"/>
              <a:gd name="connsiteY0" fmla="*/ 41564 h 1032164"/>
              <a:gd name="connsiteX1" fmla="*/ 1953491 w 3920836"/>
              <a:gd name="connsiteY1" fmla="*/ 1025237 h 1032164"/>
              <a:gd name="connsiteX2" fmla="*/ 3920836 w 3920836"/>
              <a:gd name="connsiteY2" fmla="*/ 0 h 1032164"/>
            </a:gdLst>
            <a:ahLst/>
            <a:cxnLst>
              <a:cxn ang="0">
                <a:pos x="connsiteX0" y="connsiteY0"/>
              </a:cxn>
              <a:cxn ang="0">
                <a:pos x="connsiteX1" y="connsiteY1"/>
              </a:cxn>
              <a:cxn ang="0">
                <a:pos x="connsiteX2" y="connsiteY2"/>
              </a:cxn>
            </a:cxnLst>
            <a:rect l="l" t="t" r="r" b="b"/>
            <a:pathLst>
              <a:path w="3920836" h="1032164">
                <a:moveTo>
                  <a:pt x="0" y="41564"/>
                </a:moveTo>
                <a:cubicBezTo>
                  <a:pt x="650009" y="536864"/>
                  <a:pt x="1300018" y="1032164"/>
                  <a:pt x="1953491" y="1025237"/>
                </a:cubicBezTo>
                <a:cubicBezTo>
                  <a:pt x="2606964" y="1018310"/>
                  <a:pt x="3263900" y="509155"/>
                  <a:pt x="3920836" y="0"/>
                </a:cubicBezTo>
              </a:path>
            </a:pathLst>
          </a:custGeom>
          <a:noFill/>
          <a:ln w="57150" cap="flat" cmpd="sng" algn="ctr">
            <a:solidFill>
              <a:srgbClr val="FF0000"/>
            </a:solidFill>
            <a:prstDash val="sysDash"/>
            <a:round/>
            <a:headEnd type="none" w="med" len="med"/>
            <a:tailEnd type="triangl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1" i="0" u="none" strike="noStrike" cap="none" normalizeH="0" baseline="0">
              <a:ln>
                <a:noFill/>
              </a:ln>
              <a:solidFill>
                <a:schemeClr val="tx2"/>
              </a:solidFill>
              <a:effectLst/>
              <a:latin typeface="Gill Sans MT" pitchFamily="-107" charset="-18"/>
            </a:endParaRPr>
          </a:p>
        </p:txBody>
      </p:sp>
      <p:sp>
        <p:nvSpPr>
          <p:cNvPr id="58" name="Oval 57"/>
          <p:cNvSpPr/>
          <p:nvPr/>
        </p:nvSpPr>
        <p:spPr bwMode="auto">
          <a:xfrm>
            <a:off x="1498023" y="1842655"/>
            <a:ext cx="2036618" cy="2036618"/>
          </a:xfrm>
          <a:prstGeom prst="ellipse">
            <a:avLst/>
          </a:prstGeom>
          <a:noFill/>
          <a:ln w="38100" cap="flat" cmpd="sng" algn="ctr">
            <a:solidFill>
              <a:srgbClr val="00B0F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1" i="0" u="none" strike="noStrike" cap="none" normalizeH="0" baseline="0">
              <a:ln>
                <a:noFill/>
              </a:ln>
              <a:solidFill>
                <a:schemeClr val="tx2"/>
              </a:solidFill>
              <a:effectLst/>
              <a:latin typeface="Gill Sans MT" pitchFamily="-107" charset="-18"/>
            </a:endParaRPr>
          </a:p>
        </p:txBody>
      </p:sp>
      <p:sp>
        <p:nvSpPr>
          <p:cNvPr id="61" name="Oval 60"/>
          <p:cNvSpPr/>
          <p:nvPr/>
        </p:nvSpPr>
        <p:spPr bwMode="auto">
          <a:xfrm>
            <a:off x="1440873" y="4585855"/>
            <a:ext cx="2036618" cy="2036618"/>
          </a:xfrm>
          <a:prstGeom prst="ellipse">
            <a:avLst/>
          </a:prstGeom>
          <a:solidFill>
            <a:srgbClr val="99CCFF"/>
          </a:solidFill>
          <a:ln w="38100" cap="flat" cmpd="sng" algn="ctr">
            <a:solidFill>
              <a:srgbClr val="00B0F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1" i="0" u="none" strike="noStrike" cap="none" normalizeH="0" baseline="0">
              <a:ln>
                <a:noFill/>
              </a:ln>
              <a:solidFill>
                <a:schemeClr val="tx2"/>
              </a:solidFill>
              <a:effectLst/>
              <a:latin typeface="Gill Sans MT" pitchFamily="-107" charset="-18"/>
            </a:endParaRPr>
          </a:p>
        </p:txBody>
      </p:sp>
      <p:sp>
        <p:nvSpPr>
          <p:cNvPr id="24" name="Oval 23"/>
          <p:cNvSpPr/>
          <p:nvPr/>
        </p:nvSpPr>
        <p:spPr>
          <a:xfrm>
            <a:off x="5048250" y="2590800"/>
            <a:ext cx="2581275" cy="561975"/>
          </a:xfrm>
          <a:prstGeom prst="ellipse">
            <a:avLst/>
          </a:prstGeom>
          <a:solidFill>
            <a:schemeClr val="accent1">
              <a:lumMod val="20000"/>
              <a:lumOff val="80000"/>
            </a:schemeClr>
          </a:solidFill>
          <a:ln w="38100">
            <a:solidFill>
              <a:schemeClr val="tx1"/>
            </a:solidFill>
          </a:ln>
        </p:spPr>
        <p:txBody>
          <a:bodyPr rtlCol="0" anchor="ctr">
            <a:noAutofit/>
          </a:bodyPr>
          <a:lstStyle/>
          <a:p>
            <a:pPr algn="ctr">
              <a:buNone/>
            </a:pPr>
            <a:endParaRPr lang="en-US" sz="2800" dirty="0" smtClean="0">
              <a:latin typeface="Arial" pitchFamily="34" charset="0"/>
              <a:cs typeface="Arial" pitchFamily="34" charset="0"/>
            </a:endParaRPr>
          </a:p>
        </p:txBody>
      </p:sp>
      <p:sp>
        <p:nvSpPr>
          <p:cNvPr id="55" name="Freeform 54"/>
          <p:cNvSpPr/>
          <p:nvPr/>
        </p:nvSpPr>
        <p:spPr bwMode="auto">
          <a:xfrm>
            <a:off x="5735781" y="2998355"/>
            <a:ext cx="1265382" cy="526472"/>
          </a:xfrm>
          <a:custGeom>
            <a:avLst/>
            <a:gdLst>
              <a:gd name="connsiteX0" fmla="*/ 0 w 1191491"/>
              <a:gd name="connsiteY0" fmla="*/ 346363 h 512618"/>
              <a:gd name="connsiteX1" fmla="*/ 360219 w 1191491"/>
              <a:gd name="connsiteY1" fmla="*/ 512618 h 512618"/>
              <a:gd name="connsiteX2" fmla="*/ 789709 w 1191491"/>
              <a:gd name="connsiteY2" fmla="*/ 290945 h 512618"/>
              <a:gd name="connsiteX3" fmla="*/ 1191491 w 1191491"/>
              <a:gd name="connsiteY3" fmla="*/ 318654 h 512618"/>
              <a:gd name="connsiteX4" fmla="*/ 429491 w 1191491"/>
              <a:gd name="connsiteY4" fmla="*/ 0 h 512618"/>
              <a:gd name="connsiteX5" fmla="*/ 27709 w 1191491"/>
              <a:gd name="connsiteY5" fmla="*/ 235527 h 512618"/>
              <a:gd name="connsiteX0" fmla="*/ 0 w 1251527"/>
              <a:gd name="connsiteY0" fmla="*/ 346363 h 512618"/>
              <a:gd name="connsiteX1" fmla="*/ 360219 w 1251527"/>
              <a:gd name="connsiteY1" fmla="*/ 512618 h 512618"/>
              <a:gd name="connsiteX2" fmla="*/ 789709 w 1251527"/>
              <a:gd name="connsiteY2" fmla="*/ 290945 h 512618"/>
              <a:gd name="connsiteX3" fmla="*/ 1191491 w 1251527"/>
              <a:gd name="connsiteY3" fmla="*/ 318654 h 512618"/>
              <a:gd name="connsiteX4" fmla="*/ 429491 w 1251527"/>
              <a:gd name="connsiteY4" fmla="*/ 0 h 512618"/>
              <a:gd name="connsiteX5" fmla="*/ 27709 w 1251527"/>
              <a:gd name="connsiteY5" fmla="*/ 235527 h 512618"/>
              <a:gd name="connsiteX0" fmla="*/ 0 w 1251527"/>
              <a:gd name="connsiteY0" fmla="*/ 346363 h 521854"/>
              <a:gd name="connsiteX1" fmla="*/ 360219 w 1251527"/>
              <a:gd name="connsiteY1" fmla="*/ 512618 h 521854"/>
              <a:gd name="connsiteX2" fmla="*/ 789709 w 1251527"/>
              <a:gd name="connsiteY2" fmla="*/ 290945 h 521854"/>
              <a:gd name="connsiteX3" fmla="*/ 1191491 w 1251527"/>
              <a:gd name="connsiteY3" fmla="*/ 318654 h 521854"/>
              <a:gd name="connsiteX4" fmla="*/ 429491 w 1251527"/>
              <a:gd name="connsiteY4" fmla="*/ 0 h 521854"/>
              <a:gd name="connsiteX5" fmla="*/ 27709 w 1251527"/>
              <a:gd name="connsiteY5" fmla="*/ 235527 h 521854"/>
              <a:gd name="connsiteX0" fmla="*/ 0 w 1251527"/>
              <a:gd name="connsiteY0" fmla="*/ 360217 h 535708"/>
              <a:gd name="connsiteX1" fmla="*/ 360219 w 1251527"/>
              <a:gd name="connsiteY1" fmla="*/ 526472 h 535708"/>
              <a:gd name="connsiteX2" fmla="*/ 789709 w 1251527"/>
              <a:gd name="connsiteY2" fmla="*/ 304799 h 535708"/>
              <a:gd name="connsiteX3" fmla="*/ 1191491 w 1251527"/>
              <a:gd name="connsiteY3" fmla="*/ 332508 h 535708"/>
              <a:gd name="connsiteX4" fmla="*/ 429491 w 1251527"/>
              <a:gd name="connsiteY4" fmla="*/ 13854 h 535708"/>
              <a:gd name="connsiteX5" fmla="*/ 27709 w 1251527"/>
              <a:gd name="connsiteY5" fmla="*/ 249381 h 535708"/>
              <a:gd name="connsiteX0" fmla="*/ 0 w 1251527"/>
              <a:gd name="connsiteY0" fmla="*/ 348672 h 524163"/>
              <a:gd name="connsiteX1" fmla="*/ 360219 w 1251527"/>
              <a:gd name="connsiteY1" fmla="*/ 514927 h 524163"/>
              <a:gd name="connsiteX2" fmla="*/ 789709 w 1251527"/>
              <a:gd name="connsiteY2" fmla="*/ 293254 h 524163"/>
              <a:gd name="connsiteX3" fmla="*/ 1191491 w 1251527"/>
              <a:gd name="connsiteY3" fmla="*/ 320963 h 524163"/>
              <a:gd name="connsiteX4" fmla="*/ 429491 w 1251527"/>
              <a:gd name="connsiteY4" fmla="*/ 2309 h 524163"/>
              <a:gd name="connsiteX5" fmla="*/ 27709 w 1251527"/>
              <a:gd name="connsiteY5" fmla="*/ 307109 h 524163"/>
              <a:gd name="connsiteX0" fmla="*/ 13855 w 1265382"/>
              <a:gd name="connsiteY0" fmla="*/ 350981 h 526472"/>
              <a:gd name="connsiteX1" fmla="*/ 374074 w 1265382"/>
              <a:gd name="connsiteY1" fmla="*/ 517236 h 526472"/>
              <a:gd name="connsiteX2" fmla="*/ 803564 w 1265382"/>
              <a:gd name="connsiteY2" fmla="*/ 295563 h 526472"/>
              <a:gd name="connsiteX3" fmla="*/ 1205346 w 1265382"/>
              <a:gd name="connsiteY3" fmla="*/ 323272 h 526472"/>
              <a:gd name="connsiteX4" fmla="*/ 443346 w 1265382"/>
              <a:gd name="connsiteY4" fmla="*/ 4618 h 526472"/>
              <a:gd name="connsiteX5" fmla="*/ 0 w 1265382"/>
              <a:gd name="connsiteY5" fmla="*/ 350982 h 526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5382" h="526472">
                <a:moveTo>
                  <a:pt x="13855" y="350981"/>
                </a:moveTo>
                <a:cubicBezTo>
                  <a:pt x="133928" y="406399"/>
                  <a:pt x="242456" y="526472"/>
                  <a:pt x="374074" y="517236"/>
                </a:cubicBezTo>
                <a:cubicBezTo>
                  <a:pt x="505692" y="508000"/>
                  <a:pt x="665019" y="327890"/>
                  <a:pt x="803564" y="295563"/>
                </a:cubicBezTo>
                <a:cubicBezTo>
                  <a:pt x="942109" y="263236"/>
                  <a:pt x="1265382" y="371763"/>
                  <a:pt x="1205346" y="323272"/>
                </a:cubicBezTo>
                <a:cubicBezTo>
                  <a:pt x="1145310" y="274781"/>
                  <a:pt x="644237" y="0"/>
                  <a:pt x="443346" y="4618"/>
                </a:cubicBezTo>
                <a:cubicBezTo>
                  <a:pt x="242455" y="9236"/>
                  <a:pt x="133927" y="272473"/>
                  <a:pt x="0" y="350982"/>
                </a:cubicBezTo>
              </a:path>
            </a:pathLst>
          </a:custGeom>
          <a:noFill/>
          <a:ln w="38100" cap="flat" cmpd="sng" algn="ctr">
            <a:solidFill>
              <a:srgbClr val="00B0F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1" i="0" u="none" strike="noStrike" cap="none" normalizeH="0" baseline="0">
              <a:ln>
                <a:noFill/>
              </a:ln>
              <a:solidFill>
                <a:schemeClr val="tx2"/>
              </a:solidFill>
              <a:effectLst/>
              <a:latin typeface="Gill Sans MT" pitchFamily="-107" charset="-18"/>
            </a:endParaRPr>
          </a:p>
        </p:txBody>
      </p:sp>
      <p:sp>
        <p:nvSpPr>
          <p:cNvPr id="25" name="Oval 24"/>
          <p:cNvSpPr/>
          <p:nvPr/>
        </p:nvSpPr>
        <p:spPr>
          <a:xfrm>
            <a:off x="5124450" y="5267325"/>
            <a:ext cx="2581275" cy="561975"/>
          </a:xfrm>
          <a:prstGeom prst="ellipse">
            <a:avLst/>
          </a:prstGeom>
          <a:solidFill>
            <a:schemeClr val="accent1">
              <a:lumMod val="20000"/>
              <a:lumOff val="80000"/>
            </a:schemeClr>
          </a:solidFill>
          <a:ln w="38100">
            <a:solidFill>
              <a:schemeClr val="tx1"/>
            </a:solidFill>
          </a:ln>
        </p:spPr>
        <p:txBody>
          <a:bodyPr rtlCol="0" anchor="ctr">
            <a:noAutofit/>
          </a:bodyPr>
          <a:lstStyle/>
          <a:p>
            <a:pPr algn="ctr">
              <a:buNone/>
            </a:pPr>
            <a:endParaRPr lang="en-US" sz="2800" dirty="0" smtClean="0">
              <a:latin typeface="Arial" pitchFamily="34" charset="0"/>
              <a:cs typeface="Arial" pitchFamily="34" charset="0"/>
            </a:endParaRPr>
          </a:p>
        </p:txBody>
      </p:sp>
      <p:sp>
        <p:nvSpPr>
          <p:cNvPr id="60" name="Freeform 59"/>
          <p:cNvSpPr/>
          <p:nvPr/>
        </p:nvSpPr>
        <p:spPr bwMode="auto">
          <a:xfrm>
            <a:off x="6040581" y="5741555"/>
            <a:ext cx="1265382" cy="526472"/>
          </a:xfrm>
          <a:custGeom>
            <a:avLst/>
            <a:gdLst>
              <a:gd name="connsiteX0" fmla="*/ 0 w 1191491"/>
              <a:gd name="connsiteY0" fmla="*/ 346363 h 512618"/>
              <a:gd name="connsiteX1" fmla="*/ 360219 w 1191491"/>
              <a:gd name="connsiteY1" fmla="*/ 512618 h 512618"/>
              <a:gd name="connsiteX2" fmla="*/ 789709 w 1191491"/>
              <a:gd name="connsiteY2" fmla="*/ 290945 h 512618"/>
              <a:gd name="connsiteX3" fmla="*/ 1191491 w 1191491"/>
              <a:gd name="connsiteY3" fmla="*/ 318654 h 512618"/>
              <a:gd name="connsiteX4" fmla="*/ 429491 w 1191491"/>
              <a:gd name="connsiteY4" fmla="*/ 0 h 512618"/>
              <a:gd name="connsiteX5" fmla="*/ 27709 w 1191491"/>
              <a:gd name="connsiteY5" fmla="*/ 235527 h 512618"/>
              <a:gd name="connsiteX0" fmla="*/ 0 w 1251527"/>
              <a:gd name="connsiteY0" fmla="*/ 346363 h 512618"/>
              <a:gd name="connsiteX1" fmla="*/ 360219 w 1251527"/>
              <a:gd name="connsiteY1" fmla="*/ 512618 h 512618"/>
              <a:gd name="connsiteX2" fmla="*/ 789709 w 1251527"/>
              <a:gd name="connsiteY2" fmla="*/ 290945 h 512618"/>
              <a:gd name="connsiteX3" fmla="*/ 1191491 w 1251527"/>
              <a:gd name="connsiteY3" fmla="*/ 318654 h 512618"/>
              <a:gd name="connsiteX4" fmla="*/ 429491 w 1251527"/>
              <a:gd name="connsiteY4" fmla="*/ 0 h 512618"/>
              <a:gd name="connsiteX5" fmla="*/ 27709 w 1251527"/>
              <a:gd name="connsiteY5" fmla="*/ 235527 h 512618"/>
              <a:gd name="connsiteX0" fmla="*/ 0 w 1251527"/>
              <a:gd name="connsiteY0" fmla="*/ 346363 h 521854"/>
              <a:gd name="connsiteX1" fmla="*/ 360219 w 1251527"/>
              <a:gd name="connsiteY1" fmla="*/ 512618 h 521854"/>
              <a:gd name="connsiteX2" fmla="*/ 789709 w 1251527"/>
              <a:gd name="connsiteY2" fmla="*/ 290945 h 521854"/>
              <a:gd name="connsiteX3" fmla="*/ 1191491 w 1251527"/>
              <a:gd name="connsiteY3" fmla="*/ 318654 h 521854"/>
              <a:gd name="connsiteX4" fmla="*/ 429491 w 1251527"/>
              <a:gd name="connsiteY4" fmla="*/ 0 h 521854"/>
              <a:gd name="connsiteX5" fmla="*/ 27709 w 1251527"/>
              <a:gd name="connsiteY5" fmla="*/ 235527 h 521854"/>
              <a:gd name="connsiteX0" fmla="*/ 0 w 1251527"/>
              <a:gd name="connsiteY0" fmla="*/ 360217 h 535708"/>
              <a:gd name="connsiteX1" fmla="*/ 360219 w 1251527"/>
              <a:gd name="connsiteY1" fmla="*/ 526472 h 535708"/>
              <a:gd name="connsiteX2" fmla="*/ 789709 w 1251527"/>
              <a:gd name="connsiteY2" fmla="*/ 304799 h 535708"/>
              <a:gd name="connsiteX3" fmla="*/ 1191491 w 1251527"/>
              <a:gd name="connsiteY3" fmla="*/ 332508 h 535708"/>
              <a:gd name="connsiteX4" fmla="*/ 429491 w 1251527"/>
              <a:gd name="connsiteY4" fmla="*/ 13854 h 535708"/>
              <a:gd name="connsiteX5" fmla="*/ 27709 w 1251527"/>
              <a:gd name="connsiteY5" fmla="*/ 249381 h 535708"/>
              <a:gd name="connsiteX0" fmla="*/ 0 w 1251527"/>
              <a:gd name="connsiteY0" fmla="*/ 348672 h 524163"/>
              <a:gd name="connsiteX1" fmla="*/ 360219 w 1251527"/>
              <a:gd name="connsiteY1" fmla="*/ 514927 h 524163"/>
              <a:gd name="connsiteX2" fmla="*/ 789709 w 1251527"/>
              <a:gd name="connsiteY2" fmla="*/ 293254 h 524163"/>
              <a:gd name="connsiteX3" fmla="*/ 1191491 w 1251527"/>
              <a:gd name="connsiteY3" fmla="*/ 320963 h 524163"/>
              <a:gd name="connsiteX4" fmla="*/ 429491 w 1251527"/>
              <a:gd name="connsiteY4" fmla="*/ 2309 h 524163"/>
              <a:gd name="connsiteX5" fmla="*/ 27709 w 1251527"/>
              <a:gd name="connsiteY5" fmla="*/ 307109 h 524163"/>
              <a:gd name="connsiteX0" fmla="*/ 13855 w 1265382"/>
              <a:gd name="connsiteY0" fmla="*/ 350981 h 526472"/>
              <a:gd name="connsiteX1" fmla="*/ 374074 w 1265382"/>
              <a:gd name="connsiteY1" fmla="*/ 517236 h 526472"/>
              <a:gd name="connsiteX2" fmla="*/ 803564 w 1265382"/>
              <a:gd name="connsiteY2" fmla="*/ 295563 h 526472"/>
              <a:gd name="connsiteX3" fmla="*/ 1205346 w 1265382"/>
              <a:gd name="connsiteY3" fmla="*/ 323272 h 526472"/>
              <a:gd name="connsiteX4" fmla="*/ 443346 w 1265382"/>
              <a:gd name="connsiteY4" fmla="*/ 4618 h 526472"/>
              <a:gd name="connsiteX5" fmla="*/ 0 w 1265382"/>
              <a:gd name="connsiteY5" fmla="*/ 350982 h 526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5382" h="526472">
                <a:moveTo>
                  <a:pt x="13855" y="350981"/>
                </a:moveTo>
                <a:cubicBezTo>
                  <a:pt x="133928" y="406399"/>
                  <a:pt x="242456" y="526472"/>
                  <a:pt x="374074" y="517236"/>
                </a:cubicBezTo>
                <a:cubicBezTo>
                  <a:pt x="505692" y="508000"/>
                  <a:pt x="665019" y="327890"/>
                  <a:pt x="803564" y="295563"/>
                </a:cubicBezTo>
                <a:cubicBezTo>
                  <a:pt x="942109" y="263236"/>
                  <a:pt x="1265382" y="371763"/>
                  <a:pt x="1205346" y="323272"/>
                </a:cubicBezTo>
                <a:cubicBezTo>
                  <a:pt x="1145310" y="274781"/>
                  <a:pt x="644237" y="0"/>
                  <a:pt x="443346" y="4618"/>
                </a:cubicBezTo>
                <a:cubicBezTo>
                  <a:pt x="242455" y="9236"/>
                  <a:pt x="133927" y="272473"/>
                  <a:pt x="0" y="350982"/>
                </a:cubicBezTo>
              </a:path>
            </a:pathLst>
          </a:custGeom>
          <a:solidFill>
            <a:srgbClr val="99CCFF"/>
          </a:solidFill>
          <a:ln w="38100" cap="flat" cmpd="sng" algn="ctr">
            <a:solidFill>
              <a:srgbClr val="00B0F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1" i="0" u="none" strike="noStrike" cap="none" normalizeH="0" baseline="0">
              <a:ln>
                <a:noFill/>
              </a:ln>
              <a:solidFill>
                <a:schemeClr val="tx2"/>
              </a:solidFill>
              <a:effectLst/>
              <a:latin typeface="Gill Sans MT" pitchFamily="-107" charset="-18"/>
            </a:endParaRPr>
          </a:p>
        </p:txBody>
      </p:sp>
      <p:sp>
        <p:nvSpPr>
          <p:cNvPr id="26" name="Freeform 25"/>
          <p:cNvSpPr/>
          <p:nvPr/>
        </p:nvSpPr>
        <p:spPr bwMode="auto">
          <a:xfrm>
            <a:off x="2422814" y="6047807"/>
            <a:ext cx="3625561" cy="523220"/>
          </a:xfrm>
          <a:custGeom>
            <a:avLst/>
            <a:gdLst>
              <a:gd name="connsiteX0" fmla="*/ 0 w 3920836"/>
              <a:gd name="connsiteY0" fmla="*/ 41564 h 1032164"/>
              <a:gd name="connsiteX1" fmla="*/ 1953491 w 3920836"/>
              <a:gd name="connsiteY1" fmla="*/ 1025237 h 1032164"/>
              <a:gd name="connsiteX2" fmla="*/ 3920836 w 3920836"/>
              <a:gd name="connsiteY2" fmla="*/ 0 h 1032164"/>
            </a:gdLst>
            <a:ahLst/>
            <a:cxnLst>
              <a:cxn ang="0">
                <a:pos x="connsiteX0" y="connsiteY0"/>
              </a:cxn>
              <a:cxn ang="0">
                <a:pos x="connsiteX1" y="connsiteY1"/>
              </a:cxn>
              <a:cxn ang="0">
                <a:pos x="connsiteX2" y="connsiteY2"/>
              </a:cxn>
            </a:cxnLst>
            <a:rect l="l" t="t" r="r" b="b"/>
            <a:pathLst>
              <a:path w="3920836" h="1032164">
                <a:moveTo>
                  <a:pt x="0" y="41564"/>
                </a:moveTo>
                <a:cubicBezTo>
                  <a:pt x="650009" y="536864"/>
                  <a:pt x="1300018" y="1032164"/>
                  <a:pt x="1953491" y="1025237"/>
                </a:cubicBezTo>
                <a:cubicBezTo>
                  <a:pt x="2606964" y="1018310"/>
                  <a:pt x="3263900" y="509155"/>
                  <a:pt x="3920836" y="0"/>
                </a:cubicBezTo>
              </a:path>
            </a:pathLst>
          </a:custGeom>
          <a:noFill/>
          <a:ln w="57150" cap="flat" cmpd="sng" algn="ctr">
            <a:solidFill>
              <a:srgbClr val="FF0000"/>
            </a:solidFill>
            <a:prstDash val="sysDash"/>
            <a:round/>
            <a:headEnd type="none" w="med" len="med"/>
            <a:tailEnd type="triangl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1" i="0" u="none" strike="noStrike" cap="none" normalizeH="0" baseline="0">
              <a:ln>
                <a:noFill/>
              </a:ln>
              <a:solidFill>
                <a:schemeClr val="tx2"/>
              </a:solidFill>
              <a:effectLst/>
              <a:latin typeface="Gill Sans MT" pitchFamily="-107" charset="-18"/>
            </a:endParaRPr>
          </a:p>
        </p:txBody>
      </p:sp>
      <p:sp>
        <p:nvSpPr>
          <p:cNvPr id="27" name="Title 26"/>
          <p:cNvSpPr>
            <a:spLocks noGrp="1"/>
          </p:cNvSpPr>
          <p:nvPr>
            <p:ph type="title"/>
          </p:nvPr>
        </p:nvSpPr>
        <p:spPr/>
        <p:txBody>
          <a:bodyPr/>
          <a:lstStyle/>
          <a:p>
            <a:r>
              <a:rPr lang="en-US" dirty="0" smtClean="0"/>
              <a:t>1-Connectivity</a:t>
            </a:r>
            <a:endParaRPr lang="en-US" dirty="0"/>
          </a:p>
        </p:txBody>
      </p:sp>
      <p:sp>
        <p:nvSpPr>
          <p:cNvPr id="28" name="TextBox 27"/>
          <p:cNvSpPr txBox="1"/>
          <p:nvPr/>
        </p:nvSpPr>
        <p:spPr>
          <a:xfrm>
            <a:off x="1737028" y="2171700"/>
            <a:ext cx="1606530" cy="523220"/>
          </a:xfrm>
          <a:prstGeom prst="rect">
            <a:avLst/>
          </a:prstGeom>
          <a:noFill/>
        </p:spPr>
        <p:txBody>
          <a:bodyPr wrap="none" rtlCol="0">
            <a:spAutoFit/>
          </a:bodyPr>
          <a:lstStyle/>
          <a:p>
            <a:r>
              <a:rPr lang="en-US" sz="2800" dirty="0" smtClean="0">
                <a:latin typeface="Arial" pitchFamily="34" charset="0"/>
                <a:cs typeface="Arial" pitchFamily="34" charset="0"/>
              </a:rPr>
              <a:t>1-sphere</a:t>
            </a:r>
          </a:p>
        </p:txBody>
      </p:sp>
      <p:sp>
        <p:nvSpPr>
          <p:cNvPr id="29" name="TextBox 28"/>
          <p:cNvSpPr txBox="1"/>
          <p:nvPr/>
        </p:nvSpPr>
        <p:spPr>
          <a:xfrm>
            <a:off x="1863086" y="4972050"/>
            <a:ext cx="1144865" cy="523220"/>
          </a:xfrm>
          <a:prstGeom prst="rect">
            <a:avLst/>
          </a:prstGeom>
          <a:noFill/>
        </p:spPr>
        <p:txBody>
          <a:bodyPr wrap="none" rtlCol="0">
            <a:spAutoFit/>
          </a:bodyPr>
          <a:lstStyle/>
          <a:p>
            <a:r>
              <a:rPr lang="en-US" sz="2800" dirty="0" smtClean="0">
                <a:solidFill>
                  <a:schemeClr val="bg1"/>
                </a:solidFill>
                <a:latin typeface="Arial" pitchFamily="34" charset="0"/>
                <a:cs typeface="Arial" pitchFamily="34" charset="0"/>
              </a:rPr>
              <a:t>2-disc</a:t>
            </a:r>
          </a:p>
        </p:txBody>
      </p:sp>
      <p:sp>
        <p:nvSpPr>
          <p:cNvPr id="15" name="Rectangle 14"/>
          <p:cNvSpPr/>
          <p:nvPr/>
        </p:nvSpPr>
        <p:spPr>
          <a:xfrm>
            <a:off x="5476875" y="2590800"/>
            <a:ext cx="276225" cy="114300"/>
          </a:xfrm>
          <a:prstGeom prst="rect">
            <a:avLst/>
          </a:prstGeom>
          <a:solidFill>
            <a:schemeClr val="accent1">
              <a:lumMod val="20000"/>
              <a:lumOff val="80000"/>
            </a:schemeClr>
          </a:solidFill>
          <a:ln w="38100">
            <a:noFill/>
          </a:ln>
        </p:spPr>
        <p:txBody>
          <a:bodyPr rtlCol="0" anchor="ctr">
            <a:noAutofit/>
          </a:bodyPr>
          <a:lstStyle/>
          <a:p>
            <a:pPr algn="ctr">
              <a:buNone/>
            </a:pPr>
            <a:endParaRPr lang="en-US" sz="2800" dirty="0" smtClean="0">
              <a:latin typeface="Arial" pitchFamily="34" charset="0"/>
              <a:cs typeface="Arial" pitchFamily="34" charset="0"/>
            </a:endParaRPr>
          </a:p>
        </p:txBody>
      </p:sp>
      <p:sp>
        <p:nvSpPr>
          <p:cNvPr id="16" name="Rectangle 15"/>
          <p:cNvSpPr/>
          <p:nvPr/>
        </p:nvSpPr>
        <p:spPr>
          <a:xfrm>
            <a:off x="6038850" y="2533650"/>
            <a:ext cx="276225" cy="114300"/>
          </a:xfrm>
          <a:prstGeom prst="rect">
            <a:avLst/>
          </a:prstGeom>
          <a:solidFill>
            <a:schemeClr val="accent1">
              <a:lumMod val="20000"/>
              <a:lumOff val="80000"/>
            </a:schemeClr>
          </a:solidFill>
          <a:ln w="38100">
            <a:noFill/>
          </a:ln>
        </p:spPr>
        <p:txBody>
          <a:bodyPr rtlCol="0" anchor="ctr">
            <a:noAutofit/>
          </a:bodyPr>
          <a:lstStyle/>
          <a:p>
            <a:pPr algn="ctr">
              <a:buNone/>
            </a:pPr>
            <a:endParaRPr lang="en-US" sz="2800" dirty="0" smtClean="0">
              <a:latin typeface="Arial" pitchFamily="34" charset="0"/>
              <a:cs typeface="Arial" pitchFamily="34" charset="0"/>
            </a:endParaRPr>
          </a:p>
        </p:txBody>
      </p:sp>
      <p:sp>
        <p:nvSpPr>
          <p:cNvPr id="17" name="Rectangle 16"/>
          <p:cNvSpPr/>
          <p:nvPr/>
        </p:nvSpPr>
        <p:spPr>
          <a:xfrm>
            <a:off x="6572250" y="2581275"/>
            <a:ext cx="276225" cy="114300"/>
          </a:xfrm>
          <a:prstGeom prst="rect">
            <a:avLst/>
          </a:prstGeom>
          <a:solidFill>
            <a:schemeClr val="accent1">
              <a:lumMod val="20000"/>
              <a:lumOff val="80000"/>
            </a:schemeClr>
          </a:solidFill>
          <a:ln w="38100">
            <a:noFill/>
          </a:ln>
        </p:spPr>
        <p:txBody>
          <a:bodyPr rtlCol="0" anchor="ctr">
            <a:noAutofit/>
          </a:bodyPr>
          <a:lstStyle/>
          <a:p>
            <a:pPr algn="ctr">
              <a:buNone/>
            </a:pPr>
            <a:endParaRPr lang="en-US" sz="2800" dirty="0" smtClean="0">
              <a:latin typeface="Arial" pitchFamily="34" charset="0"/>
              <a:cs typeface="Arial" pitchFamily="34" charset="0"/>
            </a:endParaRPr>
          </a:p>
        </p:txBody>
      </p:sp>
      <p:sp>
        <p:nvSpPr>
          <p:cNvPr id="19" name="Rectangle 18"/>
          <p:cNvSpPr/>
          <p:nvPr/>
        </p:nvSpPr>
        <p:spPr>
          <a:xfrm>
            <a:off x="7096125" y="2628900"/>
            <a:ext cx="276225" cy="114300"/>
          </a:xfrm>
          <a:prstGeom prst="rect">
            <a:avLst/>
          </a:prstGeom>
          <a:solidFill>
            <a:schemeClr val="accent1">
              <a:lumMod val="20000"/>
              <a:lumOff val="80000"/>
            </a:schemeClr>
          </a:solidFill>
          <a:ln w="38100">
            <a:noFill/>
          </a:ln>
        </p:spPr>
        <p:txBody>
          <a:bodyPr rtlCol="0" anchor="ctr">
            <a:noAutofit/>
          </a:bodyPr>
          <a:lstStyle/>
          <a:p>
            <a:pPr algn="ctr">
              <a:buNone/>
            </a:pPr>
            <a:endParaRPr lang="en-US" sz="2800" dirty="0" smtClean="0">
              <a:latin typeface="Arial" pitchFamily="34" charset="0"/>
              <a:cs typeface="Arial" pitchFamily="34" charset="0"/>
            </a:endParaRPr>
          </a:p>
        </p:txBody>
      </p:sp>
      <p:sp>
        <p:nvSpPr>
          <p:cNvPr id="20" name="Rectangle 19"/>
          <p:cNvSpPr/>
          <p:nvPr/>
        </p:nvSpPr>
        <p:spPr>
          <a:xfrm>
            <a:off x="5581650" y="5276850"/>
            <a:ext cx="276225" cy="114300"/>
          </a:xfrm>
          <a:prstGeom prst="rect">
            <a:avLst/>
          </a:prstGeom>
          <a:solidFill>
            <a:schemeClr val="accent1">
              <a:lumMod val="20000"/>
              <a:lumOff val="80000"/>
            </a:schemeClr>
          </a:solidFill>
          <a:ln w="38100">
            <a:noFill/>
          </a:ln>
        </p:spPr>
        <p:txBody>
          <a:bodyPr rtlCol="0" anchor="ctr">
            <a:noAutofit/>
          </a:bodyPr>
          <a:lstStyle/>
          <a:p>
            <a:pPr algn="ctr">
              <a:buNone/>
            </a:pPr>
            <a:endParaRPr lang="en-US" sz="2800" dirty="0" smtClean="0">
              <a:latin typeface="Arial" pitchFamily="34" charset="0"/>
              <a:cs typeface="Arial" pitchFamily="34" charset="0"/>
            </a:endParaRPr>
          </a:p>
        </p:txBody>
      </p:sp>
      <p:sp>
        <p:nvSpPr>
          <p:cNvPr id="21" name="Rectangle 20"/>
          <p:cNvSpPr/>
          <p:nvPr/>
        </p:nvSpPr>
        <p:spPr>
          <a:xfrm>
            <a:off x="6143625" y="5219700"/>
            <a:ext cx="276225" cy="114300"/>
          </a:xfrm>
          <a:prstGeom prst="rect">
            <a:avLst/>
          </a:prstGeom>
          <a:solidFill>
            <a:schemeClr val="accent1">
              <a:lumMod val="20000"/>
              <a:lumOff val="80000"/>
            </a:schemeClr>
          </a:solidFill>
          <a:ln w="38100">
            <a:noFill/>
          </a:ln>
        </p:spPr>
        <p:txBody>
          <a:bodyPr rtlCol="0" anchor="ctr">
            <a:noAutofit/>
          </a:bodyPr>
          <a:lstStyle/>
          <a:p>
            <a:pPr algn="ctr">
              <a:buNone/>
            </a:pPr>
            <a:endParaRPr lang="en-US" sz="2800" dirty="0" smtClean="0">
              <a:latin typeface="Arial" pitchFamily="34" charset="0"/>
              <a:cs typeface="Arial" pitchFamily="34" charset="0"/>
            </a:endParaRPr>
          </a:p>
        </p:txBody>
      </p:sp>
      <p:sp>
        <p:nvSpPr>
          <p:cNvPr id="22" name="Rectangle 21"/>
          <p:cNvSpPr/>
          <p:nvPr/>
        </p:nvSpPr>
        <p:spPr>
          <a:xfrm>
            <a:off x="6677025" y="5257800"/>
            <a:ext cx="276225" cy="114300"/>
          </a:xfrm>
          <a:prstGeom prst="rect">
            <a:avLst/>
          </a:prstGeom>
          <a:solidFill>
            <a:schemeClr val="accent1">
              <a:lumMod val="20000"/>
              <a:lumOff val="80000"/>
            </a:schemeClr>
          </a:solidFill>
          <a:ln w="38100">
            <a:noFill/>
          </a:ln>
        </p:spPr>
        <p:txBody>
          <a:bodyPr rtlCol="0" anchor="ctr">
            <a:noAutofit/>
          </a:bodyPr>
          <a:lstStyle/>
          <a:p>
            <a:pPr algn="ctr">
              <a:buNone/>
            </a:pPr>
            <a:endParaRPr lang="en-US" sz="2800" dirty="0" smtClean="0">
              <a:latin typeface="Arial" pitchFamily="34" charset="0"/>
              <a:cs typeface="Arial" pitchFamily="34" charset="0"/>
            </a:endParaRPr>
          </a:p>
        </p:txBody>
      </p:sp>
      <p:sp>
        <p:nvSpPr>
          <p:cNvPr id="23" name="Rectangle 22"/>
          <p:cNvSpPr/>
          <p:nvPr/>
        </p:nvSpPr>
        <p:spPr>
          <a:xfrm>
            <a:off x="7200900" y="5314950"/>
            <a:ext cx="276225" cy="114300"/>
          </a:xfrm>
          <a:prstGeom prst="rect">
            <a:avLst/>
          </a:prstGeom>
          <a:solidFill>
            <a:schemeClr val="accent1">
              <a:lumMod val="20000"/>
              <a:lumOff val="80000"/>
            </a:schemeClr>
          </a:solidFill>
          <a:ln w="38100">
            <a:noFill/>
          </a:ln>
        </p:spPr>
        <p:txBody>
          <a:bodyPr rtlCol="0" anchor="ctr">
            <a:noAutofit/>
          </a:bodyPr>
          <a:lstStyle/>
          <a:p>
            <a:pPr algn="ctr">
              <a:buNone/>
            </a:pPr>
            <a:endParaRPr lang="en-US" sz="2800" dirty="0" smtClean="0">
              <a:latin typeface="Arial" pitchFamily="34" charset="0"/>
              <a:cs typeface="Arial" pitchFamily="34" charset="0"/>
            </a:endParaRPr>
          </a:p>
        </p:txBody>
      </p:sp>
    </p:spTree>
    <p:extLst>
      <p:ext uri="{BB962C8B-B14F-4D97-AF65-F5344CB8AC3E}">
        <p14:creationId xmlns:p14="http://schemas.microsoft.com/office/powerpoint/2010/main" val="2142249240"/>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Rectangle 68"/>
          <p:cNvSpPr/>
          <p:nvPr/>
        </p:nvSpPr>
        <p:spPr bwMode="auto">
          <a:xfrm>
            <a:off x="8539089" y="2851445"/>
            <a:ext cx="393896" cy="509493"/>
          </a:xfrm>
          <a:prstGeom prst="rect">
            <a:avLst/>
          </a:prstGeom>
          <a:solidFill>
            <a:schemeClr val="bg1">
              <a:lumMod val="95000"/>
            </a:schemeClr>
          </a:solidFill>
          <a:ln w="38100" cap="flat" cmpd="sng" algn="ctr">
            <a:solidFill>
              <a:schemeClr val="bg1">
                <a:lumMod val="50000"/>
              </a:schemeClr>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600" b="0" i="0" u="none" strike="noStrike" cap="none" normalizeH="0" baseline="0" dirty="0" smtClean="0">
              <a:ln>
                <a:noFill/>
              </a:ln>
              <a:solidFill>
                <a:srgbClr val="0000FF"/>
              </a:solidFill>
              <a:effectLst/>
              <a:latin typeface="Arial" pitchFamily="34" charset="0"/>
              <a:cs typeface="Arial" pitchFamily="34" charset="0"/>
            </a:endParaRPr>
          </a:p>
        </p:txBody>
      </p:sp>
      <p:sp>
        <p:nvSpPr>
          <p:cNvPr id="6" name="Title 5"/>
          <p:cNvSpPr>
            <a:spLocks noGrp="1"/>
          </p:cNvSpPr>
          <p:nvPr>
            <p:ph type="title"/>
          </p:nvPr>
        </p:nvSpPr>
        <p:spPr/>
        <p:txBody>
          <a:bodyPr/>
          <a:lstStyle/>
          <a:p>
            <a:r>
              <a:rPr lang="en-US" dirty="0" smtClean="0"/>
              <a:t>Muddy Children</a:t>
            </a:r>
            <a:endParaRPr lang="en-US" dirty="0"/>
          </a:p>
        </p:txBody>
      </p:sp>
      <p:sp>
        <p:nvSpPr>
          <p:cNvPr id="3" name="Slide Number Placeholder 2"/>
          <p:cNvSpPr>
            <a:spLocks noGrp="1"/>
          </p:cNvSpPr>
          <p:nvPr>
            <p:ph type="sldNum" sz="quarter" idx="11"/>
          </p:nvPr>
        </p:nvSpPr>
        <p:spPr/>
        <p:txBody>
          <a:bodyPr/>
          <a:lstStyle/>
          <a:p>
            <a:fld id="{0278A794-4692-4779-9EBA-A0B3349CB0A1}" type="slidenum">
              <a:rPr lang="en-US" smtClean="0"/>
              <a:pPr/>
              <a:t>9</a:t>
            </a:fld>
            <a:endParaRPr lang="en-US"/>
          </a:p>
        </p:txBody>
      </p:sp>
      <p:sp>
        <p:nvSpPr>
          <p:cNvPr id="2" name="Footer Placeholder 1"/>
          <p:cNvSpPr>
            <a:spLocks noGrp="1"/>
          </p:cNvSpPr>
          <p:nvPr>
            <p:ph type="ftr" sz="quarter" idx="4294967295"/>
          </p:nvPr>
        </p:nvSpPr>
        <p:spPr>
          <a:xfrm>
            <a:off x="3124200" y="6248400"/>
            <a:ext cx="2895600" cy="457200"/>
          </a:xfrm>
        </p:spPr>
        <p:txBody>
          <a:bodyPr/>
          <a:lstStyle/>
          <a:p>
            <a:r>
              <a:rPr lang="en-US" dirty="0" smtClean="0"/>
              <a:t>Distributed Computing though Combinatorial Topology</a:t>
            </a:r>
            <a:endParaRPr lang="en-US" dirty="0"/>
          </a:p>
        </p:txBody>
      </p:sp>
      <p:grpSp>
        <p:nvGrpSpPr>
          <p:cNvPr id="7" name="Group 50"/>
          <p:cNvGrpSpPr>
            <a:grpSpLocks/>
          </p:cNvGrpSpPr>
          <p:nvPr/>
        </p:nvGrpSpPr>
        <p:grpSpPr bwMode="auto">
          <a:xfrm>
            <a:off x="2461999" y="2936282"/>
            <a:ext cx="1447800" cy="1295400"/>
            <a:chOff x="3168" y="1824"/>
            <a:chExt cx="912" cy="816"/>
          </a:xfrm>
          <a:gradFill>
            <a:gsLst>
              <a:gs pos="10000">
                <a:schemeClr val="bg1"/>
              </a:gs>
              <a:gs pos="87000">
                <a:schemeClr val="tx1"/>
              </a:gs>
              <a:gs pos="100000">
                <a:schemeClr val="accent1">
                  <a:tint val="23500"/>
                  <a:satMod val="160000"/>
                </a:schemeClr>
              </a:gs>
            </a:gsLst>
            <a:lin ang="5400000" scaled="0"/>
          </a:gradFill>
        </p:grpSpPr>
        <p:sp>
          <p:nvSpPr>
            <p:cNvPr id="8" name="Freeform 51"/>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9" name="Freeform 52"/>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0" name="Freeform 53"/>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1" name="Freeform 54"/>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grpFill/>
            <a:ln w="38100">
              <a:solidFill>
                <a:schemeClr val="tx1"/>
              </a:solidFill>
              <a:round/>
              <a:headEnd/>
              <a:tailEnd/>
            </a:ln>
          </p:spPr>
          <p:txBody>
            <a:bodyPr wrap="none" anchor="ctr"/>
            <a:lstStyle/>
            <a:p>
              <a:endParaRPr lang="en-US" dirty="0">
                <a:latin typeface="Arial" pitchFamily="34" charset="0"/>
              </a:endParaRPr>
            </a:p>
          </p:txBody>
        </p:sp>
        <p:sp>
          <p:nvSpPr>
            <p:cNvPr id="12" name="Freeform 55"/>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grpFill/>
            <a:ln w="38100">
              <a:solidFill>
                <a:schemeClr val="tx1"/>
              </a:solidFill>
              <a:round/>
              <a:headEnd/>
              <a:tailEnd/>
            </a:ln>
          </p:spPr>
          <p:txBody>
            <a:bodyPr wrap="none" anchor="ctr"/>
            <a:lstStyle/>
            <a:p>
              <a:endParaRPr lang="en-US" dirty="0">
                <a:latin typeface="Arial" pitchFamily="34" charset="0"/>
              </a:endParaRPr>
            </a:p>
          </p:txBody>
        </p:sp>
        <p:sp>
          <p:nvSpPr>
            <p:cNvPr id="13" name="Freeform 56"/>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grpFill/>
            <a:ln w="38100">
              <a:solidFill>
                <a:schemeClr val="tx1"/>
              </a:solidFill>
              <a:round/>
              <a:headEnd/>
              <a:tailEnd/>
            </a:ln>
          </p:spPr>
          <p:txBody>
            <a:bodyPr wrap="none" anchor="ctr"/>
            <a:lstStyle/>
            <a:p>
              <a:endParaRPr lang="en-US" dirty="0">
                <a:latin typeface="Arial" pitchFamily="34" charset="0"/>
              </a:endParaRPr>
            </a:p>
          </p:txBody>
        </p:sp>
        <p:sp>
          <p:nvSpPr>
            <p:cNvPr id="14" name="Freeform 57"/>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5" name="Freeform 58"/>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16" name="Freeform 59"/>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grpSp>
      <p:grpSp>
        <p:nvGrpSpPr>
          <p:cNvPr id="27" name="Group 50"/>
          <p:cNvGrpSpPr>
            <a:grpSpLocks/>
          </p:cNvGrpSpPr>
          <p:nvPr/>
        </p:nvGrpSpPr>
        <p:grpSpPr bwMode="auto">
          <a:xfrm>
            <a:off x="1132005" y="3623575"/>
            <a:ext cx="1447800" cy="1295400"/>
            <a:chOff x="3168" y="1824"/>
            <a:chExt cx="912" cy="816"/>
          </a:xfrm>
        </p:grpSpPr>
        <p:sp>
          <p:nvSpPr>
            <p:cNvPr id="28" name="Freeform 51"/>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29" name="Freeform 52"/>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30" name="Freeform 53"/>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31" name="Freeform 54"/>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00FFFF"/>
            </a:solidFill>
            <a:ln w="38100">
              <a:solidFill>
                <a:schemeClr val="tx1"/>
              </a:solidFill>
              <a:round/>
              <a:headEnd/>
              <a:tailEnd/>
            </a:ln>
          </p:spPr>
          <p:txBody>
            <a:bodyPr wrap="none" anchor="ctr"/>
            <a:lstStyle/>
            <a:p>
              <a:endParaRPr lang="en-US" dirty="0">
                <a:latin typeface="Arial" pitchFamily="34" charset="0"/>
              </a:endParaRPr>
            </a:p>
          </p:txBody>
        </p:sp>
        <p:sp>
          <p:nvSpPr>
            <p:cNvPr id="32" name="Freeform 55"/>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00FFFF"/>
            </a:solidFill>
            <a:ln w="38100">
              <a:solidFill>
                <a:schemeClr val="tx1"/>
              </a:solidFill>
              <a:round/>
              <a:headEnd/>
              <a:tailEnd/>
            </a:ln>
          </p:spPr>
          <p:txBody>
            <a:bodyPr wrap="none" anchor="ctr"/>
            <a:lstStyle/>
            <a:p>
              <a:endParaRPr lang="en-US" dirty="0">
                <a:latin typeface="Arial" pitchFamily="34" charset="0"/>
              </a:endParaRPr>
            </a:p>
          </p:txBody>
        </p:sp>
        <p:sp>
          <p:nvSpPr>
            <p:cNvPr id="33" name="Freeform 56"/>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00FFFF"/>
            </a:solidFill>
            <a:ln w="38100">
              <a:solidFill>
                <a:schemeClr val="tx1"/>
              </a:solidFill>
              <a:round/>
              <a:headEnd/>
              <a:tailEnd/>
            </a:ln>
          </p:spPr>
          <p:txBody>
            <a:bodyPr wrap="none" anchor="ctr"/>
            <a:lstStyle/>
            <a:p>
              <a:endParaRPr lang="en-US" dirty="0">
                <a:latin typeface="Arial" pitchFamily="34" charset="0"/>
              </a:endParaRPr>
            </a:p>
          </p:txBody>
        </p:sp>
        <p:sp>
          <p:nvSpPr>
            <p:cNvPr id="34" name="Freeform 57"/>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35" name="Freeform 58"/>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36" name="Freeform 59"/>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grpSp>
      <p:grpSp>
        <p:nvGrpSpPr>
          <p:cNvPr id="39" name="Group 50"/>
          <p:cNvGrpSpPr>
            <a:grpSpLocks/>
          </p:cNvGrpSpPr>
          <p:nvPr/>
        </p:nvGrpSpPr>
        <p:grpSpPr bwMode="auto">
          <a:xfrm>
            <a:off x="3791992" y="2248989"/>
            <a:ext cx="1447800" cy="1295400"/>
            <a:chOff x="3168" y="1824"/>
            <a:chExt cx="912" cy="816"/>
          </a:xfrm>
          <a:gradFill>
            <a:gsLst>
              <a:gs pos="10000">
                <a:srgbClr val="FF7C80"/>
              </a:gs>
              <a:gs pos="87000">
                <a:schemeClr val="tx1"/>
              </a:gs>
              <a:gs pos="100000">
                <a:schemeClr val="accent1">
                  <a:tint val="23500"/>
                  <a:satMod val="160000"/>
                </a:schemeClr>
              </a:gs>
            </a:gsLst>
            <a:lin ang="5400000" scaled="0"/>
          </a:gradFill>
        </p:grpSpPr>
        <p:sp>
          <p:nvSpPr>
            <p:cNvPr id="40" name="Freeform 51"/>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41" name="Freeform 52"/>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42" name="Freeform 53"/>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43" name="Freeform 54"/>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grpFill/>
            <a:ln w="38100">
              <a:solidFill>
                <a:schemeClr val="tx1"/>
              </a:solidFill>
              <a:round/>
              <a:headEnd/>
              <a:tailEnd/>
            </a:ln>
          </p:spPr>
          <p:txBody>
            <a:bodyPr wrap="none" anchor="ctr"/>
            <a:lstStyle/>
            <a:p>
              <a:endParaRPr lang="en-US" dirty="0">
                <a:latin typeface="Arial" pitchFamily="34" charset="0"/>
              </a:endParaRPr>
            </a:p>
          </p:txBody>
        </p:sp>
        <p:sp>
          <p:nvSpPr>
            <p:cNvPr id="44" name="Freeform 55"/>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grpFill/>
            <a:ln w="38100">
              <a:solidFill>
                <a:schemeClr val="tx1"/>
              </a:solidFill>
              <a:round/>
              <a:headEnd/>
              <a:tailEnd/>
            </a:ln>
          </p:spPr>
          <p:txBody>
            <a:bodyPr wrap="none" anchor="ctr"/>
            <a:lstStyle/>
            <a:p>
              <a:endParaRPr lang="en-US" dirty="0">
                <a:latin typeface="Arial" pitchFamily="34" charset="0"/>
              </a:endParaRPr>
            </a:p>
          </p:txBody>
        </p:sp>
        <p:sp>
          <p:nvSpPr>
            <p:cNvPr id="45" name="Freeform 56"/>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grpFill/>
            <a:ln w="38100">
              <a:solidFill>
                <a:schemeClr val="tx1"/>
              </a:solidFill>
              <a:round/>
              <a:headEnd/>
              <a:tailEnd/>
            </a:ln>
          </p:spPr>
          <p:txBody>
            <a:bodyPr wrap="none" anchor="ctr"/>
            <a:lstStyle/>
            <a:p>
              <a:endParaRPr lang="en-US" dirty="0">
                <a:latin typeface="Arial" pitchFamily="34" charset="0"/>
              </a:endParaRPr>
            </a:p>
          </p:txBody>
        </p:sp>
        <p:sp>
          <p:nvSpPr>
            <p:cNvPr id="46" name="Freeform 57"/>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47" name="Freeform 58"/>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48" name="Freeform 59"/>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grpSp>
      <p:sp>
        <p:nvSpPr>
          <p:cNvPr id="59" name="Rounded Rectangular Callout 58"/>
          <p:cNvSpPr/>
          <p:nvPr/>
        </p:nvSpPr>
        <p:spPr bwMode="auto">
          <a:xfrm>
            <a:off x="1779705" y="4851296"/>
            <a:ext cx="4625596" cy="1940957"/>
          </a:xfrm>
          <a:prstGeom prst="wedgeRoundRectCallout">
            <a:avLst>
              <a:gd name="adj1" fmla="val 58805"/>
              <a:gd name="adj2" fmla="val -49786"/>
              <a:gd name="adj3" fmla="val 16667"/>
            </a:avLst>
          </a:prstGeom>
          <a:solidFill>
            <a:schemeClr val="bg1">
              <a:lumMod val="95000"/>
            </a:schemeClr>
          </a:solid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600" b="0" i="0" u="none" strike="noStrike" cap="none" normalizeH="0" baseline="0" dirty="0" smtClean="0">
                <a:ln>
                  <a:noFill/>
                </a:ln>
                <a:solidFill>
                  <a:srgbClr val="0000FF"/>
                </a:solidFill>
                <a:effectLst/>
                <a:latin typeface="Arial" pitchFamily="34" charset="0"/>
                <a:cs typeface="Arial" pitchFamily="34" charset="0"/>
              </a:rPr>
              <a:t>When you realize you are dirty, confess on the hour!</a:t>
            </a:r>
          </a:p>
        </p:txBody>
      </p:sp>
      <p:sp>
        <p:nvSpPr>
          <p:cNvPr id="65" name="Rounded Rectangle 64"/>
          <p:cNvSpPr/>
          <p:nvPr/>
        </p:nvSpPr>
        <p:spPr bwMode="auto">
          <a:xfrm>
            <a:off x="6348099" y="1991100"/>
            <a:ext cx="1449057" cy="715089"/>
          </a:xfrm>
          <a:prstGeom prst="roundRect">
            <a:avLst/>
          </a:prstGeom>
          <a:solidFill>
            <a:schemeClr val="tx1"/>
          </a:solidFill>
          <a:ln w="38100" cap="flat" cmpd="sng" algn="ctr">
            <a:solidFill>
              <a:srgbClr val="0000FF"/>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600" b="0" i="0" u="none" strike="noStrike" cap="none" normalizeH="0" baseline="0" dirty="0" smtClean="0">
                <a:ln>
                  <a:noFill/>
                </a:ln>
                <a:solidFill>
                  <a:srgbClr val="FF0000"/>
                </a:solidFill>
                <a:effectLst/>
                <a:latin typeface="Arial" pitchFamily="34" charset="0"/>
                <a:cs typeface="Arial" pitchFamily="34" charset="0"/>
              </a:rPr>
              <a:t>12:00</a:t>
            </a:r>
          </a:p>
        </p:txBody>
      </p:sp>
      <p:sp>
        <p:nvSpPr>
          <p:cNvPr id="67" name="Freeform 66"/>
          <p:cNvSpPr/>
          <p:nvPr/>
        </p:nvSpPr>
        <p:spPr bwMode="auto">
          <a:xfrm>
            <a:off x="7568418" y="2743200"/>
            <a:ext cx="1069145" cy="416377"/>
          </a:xfrm>
          <a:custGeom>
            <a:avLst/>
            <a:gdLst>
              <a:gd name="connsiteX0" fmla="*/ 0 w 1069145"/>
              <a:gd name="connsiteY0" fmla="*/ 0 h 416377"/>
              <a:gd name="connsiteX1" fmla="*/ 534573 w 1069145"/>
              <a:gd name="connsiteY1" fmla="*/ 379828 h 416377"/>
              <a:gd name="connsiteX2" fmla="*/ 1069145 w 1069145"/>
              <a:gd name="connsiteY2" fmla="*/ 379828 h 416377"/>
            </a:gdLst>
            <a:ahLst/>
            <a:cxnLst>
              <a:cxn ang="0">
                <a:pos x="connsiteX0" y="connsiteY0"/>
              </a:cxn>
              <a:cxn ang="0">
                <a:pos x="connsiteX1" y="connsiteY1"/>
              </a:cxn>
              <a:cxn ang="0">
                <a:pos x="connsiteX2" y="connsiteY2"/>
              </a:cxn>
            </a:cxnLst>
            <a:rect l="l" t="t" r="r" b="b"/>
            <a:pathLst>
              <a:path w="1069145" h="416377">
                <a:moveTo>
                  <a:pt x="0" y="0"/>
                </a:moveTo>
                <a:cubicBezTo>
                  <a:pt x="178191" y="158261"/>
                  <a:pt x="356382" y="316523"/>
                  <a:pt x="534573" y="379828"/>
                </a:cubicBezTo>
                <a:cubicBezTo>
                  <a:pt x="712764" y="443133"/>
                  <a:pt x="890954" y="411480"/>
                  <a:pt x="1069145" y="379828"/>
                </a:cubicBezTo>
              </a:path>
            </a:pathLst>
          </a:custGeom>
          <a:noFill/>
          <a:ln w="38100" cap="flat" cmpd="sng" algn="ctr">
            <a:solidFill>
              <a:schemeClr val="bg1">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dirty="0" smtClean="0">
              <a:ln>
                <a:noFill/>
              </a:ln>
              <a:solidFill>
                <a:srgbClr val="0000FF"/>
              </a:solidFill>
              <a:effectLst/>
              <a:latin typeface="Arial" pitchFamily="34" charset="0"/>
            </a:endParaRPr>
          </a:p>
        </p:txBody>
      </p:sp>
      <p:sp>
        <p:nvSpPr>
          <p:cNvPr id="68" name="Chord 67"/>
          <p:cNvSpPr/>
          <p:nvPr/>
        </p:nvSpPr>
        <p:spPr bwMode="auto">
          <a:xfrm>
            <a:off x="8637563" y="2987543"/>
            <a:ext cx="175846" cy="175846"/>
          </a:xfrm>
          <a:prstGeom prst="chord">
            <a:avLst/>
          </a:prstGeom>
          <a:solidFill>
            <a:schemeClr val="bg1">
              <a:lumMod val="95000"/>
            </a:schemeClr>
          </a:solidFill>
          <a:ln w="38100" cap="flat" cmpd="sng" algn="ctr">
            <a:solidFill>
              <a:schemeClr val="bg1">
                <a:lumMod val="50000"/>
              </a:schemeClr>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600" b="0" i="0" u="none" strike="noStrike" cap="none" normalizeH="0" baseline="0" dirty="0" smtClean="0">
              <a:ln>
                <a:noFill/>
              </a:ln>
              <a:solidFill>
                <a:srgbClr val="0000FF"/>
              </a:solidFill>
              <a:effectLst/>
              <a:latin typeface="Arial" pitchFamily="34" charset="0"/>
              <a:cs typeface="Arial" pitchFamily="34" charset="0"/>
            </a:endParaRPr>
          </a:p>
        </p:txBody>
      </p:sp>
      <p:grpSp>
        <p:nvGrpSpPr>
          <p:cNvPr id="60" name="Group 60"/>
          <p:cNvGrpSpPr>
            <a:grpSpLocks/>
          </p:cNvGrpSpPr>
          <p:nvPr/>
        </p:nvGrpSpPr>
        <p:grpSpPr bwMode="auto">
          <a:xfrm flipH="1">
            <a:off x="6578399" y="4129063"/>
            <a:ext cx="1447800" cy="1295400"/>
            <a:chOff x="3168" y="1824"/>
            <a:chExt cx="912" cy="816"/>
          </a:xfrm>
        </p:grpSpPr>
        <p:sp>
          <p:nvSpPr>
            <p:cNvPr id="61" name="Freeform 61"/>
            <p:cNvSpPr>
              <a:spLocks/>
            </p:cNvSpPr>
            <p:nvPr/>
          </p:nvSpPr>
          <p:spPr bwMode="auto">
            <a:xfrm>
              <a:off x="3936" y="2064"/>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62" name="Freeform 62"/>
            <p:cNvSpPr>
              <a:spLocks/>
            </p:cNvSpPr>
            <p:nvPr/>
          </p:nvSpPr>
          <p:spPr bwMode="auto">
            <a:xfrm>
              <a:off x="3728" y="1920"/>
              <a:ext cx="144" cy="336"/>
            </a:xfrm>
            <a:custGeom>
              <a:avLst/>
              <a:gdLst>
                <a:gd name="T0" fmla="*/ 0 w 144"/>
                <a:gd name="T1" fmla="*/ 48 h 336"/>
                <a:gd name="T2" fmla="*/ 96 w 144"/>
                <a:gd name="T3" fmla="*/ 0 h 336"/>
                <a:gd name="T4" fmla="*/ 144 w 144"/>
                <a:gd name="T5" fmla="*/ 48 h 336"/>
                <a:gd name="T6" fmla="*/ 144 w 144"/>
                <a:gd name="T7" fmla="*/ 336 h 336"/>
                <a:gd name="T8" fmla="*/ 96 w 144"/>
                <a:gd name="T9" fmla="*/ 288 h 336"/>
                <a:gd name="T10" fmla="*/ 96 w 144"/>
                <a:gd name="T11" fmla="*/ 96 h 336"/>
                <a:gd name="T12" fmla="*/ 0 w 144"/>
                <a:gd name="T13" fmla="*/ 144 h 336"/>
                <a:gd name="T14" fmla="*/ 0 w 144"/>
                <a:gd name="T15" fmla="*/ 48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63" name="Freeform 63"/>
            <p:cNvSpPr>
              <a:spLocks/>
            </p:cNvSpPr>
            <p:nvPr/>
          </p:nvSpPr>
          <p:spPr bwMode="auto">
            <a:xfrm>
              <a:off x="3504" y="1824"/>
              <a:ext cx="144" cy="288"/>
            </a:xfrm>
            <a:custGeom>
              <a:avLst/>
              <a:gdLst>
                <a:gd name="T0" fmla="*/ 0 w 144"/>
                <a:gd name="T1" fmla="*/ 41 h 336"/>
                <a:gd name="T2" fmla="*/ 96 w 144"/>
                <a:gd name="T3" fmla="*/ 0 h 336"/>
                <a:gd name="T4" fmla="*/ 144 w 144"/>
                <a:gd name="T5" fmla="*/ 41 h 336"/>
                <a:gd name="T6" fmla="*/ 144 w 144"/>
                <a:gd name="T7" fmla="*/ 288 h 336"/>
                <a:gd name="T8" fmla="*/ 96 w 144"/>
                <a:gd name="T9" fmla="*/ 247 h 336"/>
                <a:gd name="T10" fmla="*/ 96 w 144"/>
                <a:gd name="T11" fmla="*/ 82 h 336"/>
                <a:gd name="T12" fmla="*/ 0 w 144"/>
                <a:gd name="T13" fmla="*/ 123 h 336"/>
                <a:gd name="T14" fmla="*/ 0 w 144"/>
                <a:gd name="T15" fmla="*/ 41 h 336"/>
                <a:gd name="T16" fmla="*/ 0 60000 65536"/>
                <a:gd name="T17" fmla="*/ 0 60000 65536"/>
                <a:gd name="T18" fmla="*/ 0 60000 65536"/>
                <a:gd name="T19" fmla="*/ 0 60000 65536"/>
                <a:gd name="T20" fmla="*/ 0 60000 65536"/>
                <a:gd name="T21" fmla="*/ 0 60000 65536"/>
                <a:gd name="T22" fmla="*/ 0 60000 65536"/>
                <a:gd name="T23" fmla="*/ 0 60000 65536"/>
                <a:gd name="T24" fmla="*/ 0 w 144"/>
                <a:gd name="T25" fmla="*/ 0 h 336"/>
                <a:gd name="T26" fmla="*/ 144 w 144"/>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4" h="336">
                  <a:moveTo>
                    <a:pt x="0" y="48"/>
                  </a:moveTo>
                  <a:lnTo>
                    <a:pt x="96" y="0"/>
                  </a:lnTo>
                  <a:lnTo>
                    <a:pt x="144" y="48"/>
                  </a:lnTo>
                  <a:lnTo>
                    <a:pt x="144" y="336"/>
                  </a:lnTo>
                  <a:lnTo>
                    <a:pt x="96" y="288"/>
                  </a:lnTo>
                  <a:lnTo>
                    <a:pt x="96" y="96"/>
                  </a:lnTo>
                  <a:lnTo>
                    <a:pt x="0" y="144"/>
                  </a:lnTo>
                  <a:lnTo>
                    <a:pt x="0" y="48"/>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64" name="Freeform 64"/>
            <p:cNvSpPr>
              <a:spLocks/>
            </p:cNvSpPr>
            <p:nvPr/>
          </p:nvSpPr>
          <p:spPr bwMode="auto">
            <a:xfrm>
              <a:off x="3243" y="1824"/>
              <a:ext cx="789" cy="535"/>
            </a:xfrm>
            <a:custGeom>
              <a:avLst/>
              <a:gdLst>
                <a:gd name="T0" fmla="*/ 261 w 789"/>
                <a:gd name="T1" fmla="*/ 0 h 535"/>
                <a:gd name="T2" fmla="*/ 789 w 789"/>
                <a:gd name="T3" fmla="*/ 336 h 535"/>
                <a:gd name="T4" fmla="*/ 494 w 789"/>
                <a:gd name="T5" fmla="*/ 535 h 535"/>
                <a:gd name="T6" fmla="*/ 0 w 789"/>
                <a:gd name="T7" fmla="*/ 96 h 535"/>
                <a:gd name="T8" fmla="*/ 261 w 789"/>
                <a:gd name="T9" fmla="*/ 0 h 535"/>
                <a:gd name="T10" fmla="*/ 0 60000 65536"/>
                <a:gd name="T11" fmla="*/ 0 60000 65536"/>
                <a:gd name="T12" fmla="*/ 0 60000 65536"/>
                <a:gd name="T13" fmla="*/ 0 60000 65536"/>
                <a:gd name="T14" fmla="*/ 0 60000 65536"/>
                <a:gd name="T15" fmla="*/ 0 w 789"/>
                <a:gd name="T16" fmla="*/ 0 h 535"/>
                <a:gd name="T17" fmla="*/ 789 w 789"/>
                <a:gd name="T18" fmla="*/ 535 h 535"/>
              </a:gdLst>
              <a:ahLst/>
              <a:cxnLst>
                <a:cxn ang="T10">
                  <a:pos x="T0" y="T1"/>
                </a:cxn>
                <a:cxn ang="T11">
                  <a:pos x="T2" y="T3"/>
                </a:cxn>
                <a:cxn ang="T12">
                  <a:pos x="T4" y="T5"/>
                </a:cxn>
                <a:cxn ang="T13">
                  <a:pos x="T6" y="T7"/>
                </a:cxn>
                <a:cxn ang="T14">
                  <a:pos x="T8" y="T9"/>
                </a:cxn>
              </a:cxnLst>
              <a:rect l="T15" t="T16" r="T17" b="T18"/>
              <a:pathLst>
                <a:path w="789" h="535">
                  <a:moveTo>
                    <a:pt x="261" y="0"/>
                  </a:moveTo>
                  <a:lnTo>
                    <a:pt x="789" y="336"/>
                  </a:lnTo>
                  <a:lnTo>
                    <a:pt x="494" y="535"/>
                  </a:lnTo>
                  <a:lnTo>
                    <a:pt x="0" y="96"/>
                  </a:lnTo>
                  <a:lnTo>
                    <a:pt x="261" y="0"/>
                  </a:lnTo>
                  <a:close/>
                </a:path>
              </a:pathLst>
            </a:custGeom>
            <a:solidFill>
              <a:srgbClr val="FF0000"/>
            </a:solidFill>
            <a:ln w="38100">
              <a:solidFill>
                <a:schemeClr val="tx1"/>
              </a:solidFill>
              <a:round/>
              <a:headEnd/>
              <a:tailEnd/>
            </a:ln>
          </p:spPr>
          <p:txBody>
            <a:bodyPr wrap="none" anchor="ctr"/>
            <a:lstStyle/>
            <a:p>
              <a:endParaRPr lang="en-US" dirty="0">
                <a:latin typeface="Arial" pitchFamily="34" charset="0"/>
              </a:endParaRPr>
            </a:p>
          </p:txBody>
        </p:sp>
        <p:sp>
          <p:nvSpPr>
            <p:cNvPr id="66" name="Freeform 65"/>
            <p:cNvSpPr>
              <a:spLocks/>
            </p:cNvSpPr>
            <p:nvPr/>
          </p:nvSpPr>
          <p:spPr bwMode="auto">
            <a:xfrm>
              <a:off x="3253" y="1920"/>
              <a:ext cx="491" cy="567"/>
            </a:xfrm>
            <a:custGeom>
              <a:avLst/>
              <a:gdLst>
                <a:gd name="T0" fmla="*/ 11 w 491"/>
                <a:gd name="T1" fmla="*/ 0 h 567"/>
                <a:gd name="T2" fmla="*/ 491 w 491"/>
                <a:gd name="T3" fmla="*/ 432 h 567"/>
                <a:gd name="T4" fmla="*/ 484 w 491"/>
                <a:gd name="T5" fmla="*/ 567 h 567"/>
                <a:gd name="T6" fmla="*/ 0 w 491"/>
                <a:gd name="T7" fmla="*/ 119 h 567"/>
                <a:gd name="T8" fmla="*/ 11 w 491"/>
                <a:gd name="T9" fmla="*/ 0 h 567"/>
                <a:gd name="T10" fmla="*/ 0 60000 65536"/>
                <a:gd name="T11" fmla="*/ 0 60000 65536"/>
                <a:gd name="T12" fmla="*/ 0 60000 65536"/>
                <a:gd name="T13" fmla="*/ 0 60000 65536"/>
                <a:gd name="T14" fmla="*/ 0 60000 65536"/>
                <a:gd name="T15" fmla="*/ 0 w 491"/>
                <a:gd name="T16" fmla="*/ 0 h 567"/>
                <a:gd name="T17" fmla="*/ 491 w 491"/>
                <a:gd name="T18" fmla="*/ 567 h 567"/>
              </a:gdLst>
              <a:ahLst/>
              <a:cxnLst>
                <a:cxn ang="T10">
                  <a:pos x="T0" y="T1"/>
                </a:cxn>
                <a:cxn ang="T11">
                  <a:pos x="T2" y="T3"/>
                </a:cxn>
                <a:cxn ang="T12">
                  <a:pos x="T4" y="T5"/>
                </a:cxn>
                <a:cxn ang="T13">
                  <a:pos x="T6" y="T7"/>
                </a:cxn>
                <a:cxn ang="T14">
                  <a:pos x="T8" y="T9"/>
                </a:cxn>
              </a:cxnLst>
              <a:rect l="T15" t="T16" r="T17" b="T18"/>
              <a:pathLst>
                <a:path w="491" h="567">
                  <a:moveTo>
                    <a:pt x="11" y="0"/>
                  </a:moveTo>
                  <a:lnTo>
                    <a:pt x="491" y="432"/>
                  </a:lnTo>
                  <a:lnTo>
                    <a:pt x="484" y="567"/>
                  </a:lnTo>
                  <a:lnTo>
                    <a:pt x="0" y="119"/>
                  </a:lnTo>
                  <a:lnTo>
                    <a:pt x="11" y="0"/>
                  </a:lnTo>
                  <a:close/>
                </a:path>
              </a:pathLst>
            </a:custGeom>
            <a:solidFill>
              <a:srgbClr val="FF0000"/>
            </a:solidFill>
            <a:ln w="38100">
              <a:solidFill>
                <a:schemeClr val="tx1"/>
              </a:solidFill>
              <a:round/>
              <a:headEnd/>
              <a:tailEnd/>
            </a:ln>
          </p:spPr>
          <p:txBody>
            <a:bodyPr wrap="none" anchor="ctr"/>
            <a:lstStyle/>
            <a:p>
              <a:endParaRPr lang="en-US" dirty="0">
                <a:latin typeface="Arial" pitchFamily="34" charset="0"/>
              </a:endParaRPr>
            </a:p>
          </p:txBody>
        </p:sp>
        <p:sp>
          <p:nvSpPr>
            <p:cNvPr id="70" name="Freeform 66"/>
            <p:cNvSpPr>
              <a:spLocks/>
            </p:cNvSpPr>
            <p:nvPr/>
          </p:nvSpPr>
          <p:spPr bwMode="auto">
            <a:xfrm>
              <a:off x="3728" y="2160"/>
              <a:ext cx="304" cy="327"/>
            </a:xfrm>
            <a:custGeom>
              <a:avLst/>
              <a:gdLst>
                <a:gd name="T0" fmla="*/ 304 w 304"/>
                <a:gd name="T1" fmla="*/ 0 h 327"/>
                <a:gd name="T2" fmla="*/ 304 w 304"/>
                <a:gd name="T3" fmla="*/ 96 h 327"/>
                <a:gd name="T4" fmla="*/ 0 w 304"/>
                <a:gd name="T5" fmla="*/ 327 h 327"/>
                <a:gd name="T6" fmla="*/ 18 w 304"/>
                <a:gd name="T7" fmla="*/ 181 h 327"/>
                <a:gd name="T8" fmla="*/ 304 w 304"/>
                <a:gd name="T9" fmla="*/ 0 h 327"/>
                <a:gd name="T10" fmla="*/ 0 60000 65536"/>
                <a:gd name="T11" fmla="*/ 0 60000 65536"/>
                <a:gd name="T12" fmla="*/ 0 60000 65536"/>
                <a:gd name="T13" fmla="*/ 0 60000 65536"/>
                <a:gd name="T14" fmla="*/ 0 60000 65536"/>
                <a:gd name="T15" fmla="*/ 0 w 304"/>
                <a:gd name="T16" fmla="*/ 0 h 327"/>
                <a:gd name="T17" fmla="*/ 304 w 304"/>
                <a:gd name="T18" fmla="*/ 327 h 327"/>
              </a:gdLst>
              <a:ahLst/>
              <a:cxnLst>
                <a:cxn ang="T10">
                  <a:pos x="T0" y="T1"/>
                </a:cxn>
                <a:cxn ang="T11">
                  <a:pos x="T2" y="T3"/>
                </a:cxn>
                <a:cxn ang="T12">
                  <a:pos x="T4" y="T5"/>
                </a:cxn>
                <a:cxn ang="T13">
                  <a:pos x="T6" y="T7"/>
                </a:cxn>
                <a:cxn ang="T14">
                  <a:pos x="T8" y="T9"/>
                </a:cxn>
              </a:cxnLst>
              <a:rect l="T15" t="T16" r="T17" b="T18"/>
              <a:pathLst>
                <a:path w="304" h="327">
                  <a:moveTo>
                    <a:pt x="304" y="0"/>
                  </a:moveTo>
                  <a:lnTo>
                    <a:pt x="304" y="96"/>
                  </a:lnTo>
                  <a:lnTo>
                    <a:pt x="0" y="327"/>
                  </a:lnTo>
                  <a:lnTo>
                    <a:pt x="18" y="181"/>
                  </a:lnTo>
                  <a:lnTo>
                    <a:pt x="304" y="0"/>
                  </a:lnTo>
                  <a:close/>
                </a:path>
              </a:pathLst>
            </a:custGeom>
            <a:solidFill>
              <a:srgbClr val="FF0000"/>
            </a:solidFill>
            <a:ln w="38100">
              <a:solidFill>
                <a:schemeClr val="tx1"/>
              </a:solidFill>
              <a:round/>
              <a:headEnd/>
              <a:tailEnd/>
            </a:ln>
          </p:spPr>
          <p:txBody>
            <a:bodyPr wrap="none" anchor="ctr"/>
            <a:lstStyle/>
            <a:p>
              <a:endParaRPr lang="en-US" dirty="0">
                <a:latin typeface="Arial" pitchFamily="34" charset="0"/>
              </a:endParaRPr>
            </a:p>
          </p:txBody>
        </p:sp>
        <p:sp>
          <p:nvSpPr>
            <p:cNvPr id="71" name="Freeform 67"/>
            <p:cNvSpPr>
              <a:spLocks/>
            </p:cNvSpPr>
            <p:nvPr/>
          </p:nvSpPr>
          <p:spPr bwMode="auto">
            <a:xfrm>
              <a:off x="3504" y="2304"/>
              <a:ext cx="240" cy="336"/>
            </a:xfrm>
            <a:custGeom>
              <a:avLst/>
              <a:gdLst>
                <a:gd name="T0" fmla="*/ 137 w 336"/>
                <a:gd name="T1" fmla="*/ 0 h 432"/>
                <a:gd name="T2" fmla="*/ 240 w 336"/>
                <a:gd name="T3" fmla="*/ 75 h 432"/>
                <a:gd name="T4" fmla="*/ 69 w 336"/>
                <a:gd name="T5" fmla="*/ 112 h 432"/>
                <a:gd name="T6" fmla="*/ 69 w 336"/>
                <a:gd name="T7" fmla="*/ 336 h 432"/>
                <a:gd name="T8" fmla="*/ 0 w 336"/>
                <a:gd name="T9" fmla="*/ 261 h 432"/>
                <a:gd name="T10" fmla="*/ 0 w 336"/>
                <a:gd name="T11" fmla="*/ 37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72" name="Freeform 68"/>
            <p:cNvSpPr>
              <a:spLocks/>
            </p:cNvSpPr>
            <p:nvPr/>
          </p:nvSpPr>
          <p:spPr bwMode="auto">
            <a:xfrm>
              <a:off x="3312" y="2160"/>
              <a:ext cx="240" cy="288"/>
            </a:xfrm>
            <a:custGeom>
              <a:avLst/>
              <a:gdLst>
                <a:gd name="T0" fmla="*/ 137 w 336"/>
                <a:gd name="T1" fmla="*/ 0 h 432"/>
                <a:gd name="T2" fmla="*/ 240 w 336"/>
                <a:gd name="T3" fmla="*/ 64 h 432"/>
                <a:gd name="T4" fmla="*/ 69 w 336"/>
                <a:gd name="T5" fmla="*/ 96 h 432"/>
                <a:gd name="T6" fmla="*/ 69 w 336"/>
                <a:gd name="T7" fmla="*/ 288 h 432"/>
                <a:gd name="T8" fmla="*/ 0 w 336"/>
                <a:gd name="T9" fmla="*/ 224 h 432"/>
                <a:gd name="T10" fmla="*/ 0 w 336"/>
                <a:gd name="T11" fmla="*/ 32 h 432"/>
                <a:gd name="T12" fmla="*/ 137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sp>
          <p:nvSpPr>
            <p:cNvPr id="73" name="Freeform 69"/>
            <p:cNvSpPr>
              <a:spLocks/>
            </p:cNvSpPr>
            <p:nvPr/>
          </p:nvSpPr>
          <p:spPr bwMode="auto">
            <a:xfrm>
              <a:off x="3168" y="2016"/>
              <a:ext cx="192" cy="288"/>
            </a:xfrm>
            <a:custGeom>
              <a:avLst/>
              <a:gdLst>
                <a:gd name="T0" fmla="*/ 110 w 336"/>
                <a:gd name="T1" fmla="*/ 0 h 432"/>
                <a:gd name="T2" fmla="*/ 192 w 336"/>
                <a:gd name="T3" fmla="*/ 64 h 432"/>
                <a:gd name="T4" fmla="*/ 55 w 336"/>
                <a:gd name="T5" fmla="*/ 96 h 432"/>
                <a:gd name="T6" fmla="*/ 55 w 336"/>
                <a:gd name="T7" fmla="*/ 288 h 432"/>
                <a:gd name="T8" fmla="*/ 0 w 336"/>
                <a:gd name="T9" fmla="*/ 224 h 432"/>
                <a:gd name="T10" fmla="*/ 0 w 336"/>
                <a:gd name="T11" fmla="*/ 32 h 432"/>
                <a:gd name="T12" fmla="*/ 110 w 336"/>
                <a:gd name="T13" fmla="*/ 0 h 432"/>
                <a:gd name="T14" fmla="*/ 0 60000 65536"/>
                <a:gd name="T15" fmla="*/ 0 60000 65536"/>
                <a:gd name="T16" fmla="*/ 0 60000 65536"/>
                <a:gd name="T17" fmla="*/ 0 60000 65536"/>
                <a:gd name="T18" fmla="*/ 0 60000 65536"/>
                <a:gd name="T19" fmla="*/ 0 60000 65536"/>
                <a:gd name="T20" fmla="*/ 0 60000 65536"/>
                <a:gd name="T21" fmla="*/ 0 w 336"/>
                <a:gd name="T22" fmla="*/ 0 h 432"/>
                <a:gd name="T23" fmla="*/ 336 w 336"/>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432">
                  <a:moveTo>
                    <a:pt x="192" y="0"/>
                  </a:moveTo>
                  <a:lnTo>
                    <a:pt x="336" y="96"/>
                  </a:lnTo>
                  <a:lnTo>
                    <a:pt x="96" y="144"/>
                  </a:lnTo>
                  <a:lnTo>
                    <a:pt x="96" y="432"/>
                  </a:lnTo>
                  <a:lnTo>
                    <a:pt x="0" y="336"/>
                  </a:lnTo>
                  <a:lnTo>
                    <a:pt x="0" y="48"/>
                  </a:lnTo>
                  <a:lnTo>
                    <a:pt x="192" y="0"/>
                  </a:lnTo>
                  <a:close/>
                </a:path>
              </a:pathLst>
            </a:custGeom>
            <a:solidFill>
              <a:schemeClr val="tx1"/>
            </a:solidFill>
            <a:ln w="9525">
              <a:solidFill>
                <a:schemeClr val="tx1"/>
              </a:solidFill>
              <a:round/>
              <a:headEnd/>
              <a:tailEnd/>
            </a:ln>
          </p:spPr>
          <p:txBody>
            <a:bodyPr wrap="none" anchor="ctr"/>
            <a:lstStyle/>
            <a:p>
              <a:endParaRPr lang="en-US" dirty="0">
                <a:latin typeface="Arial" pitchFamily="34" charset="0"/>
              </a:endParaRPr>
            </a:p>
          </p:txBody>
        </p:sp>
      </p:grpSp>
    </p:spTree>
    <p:extLst>
      <p:ext uri="{BB962C8B-B14F-4D97-AF65-F5344CB8AC3E}">
        <p14:creationId xmlns:p14="http://schemas.microsoft.com/office/powerpoint/2010/main" val="2566336745"/>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9"/>
          <p:cNvGrpSpPr>
            <a:grpSpLocks/>
          </p:cNvGrpSpPr>
          <p:nvPr/>
        </p:nvGrpSpPr>
        <p:grpSpPr bwMode="auto">
          <a:xfrm>
            <a:off x="5050848" y="2392507"/>
            <a:ext cx="2600325" cy="1790700"/>
            <a:chOff x="3507" y="1789"/>
            <a:chExt cx="858" cy="497"/>
          </a:xfrm>
        </p:grpSpPr>
        <p:sp>
          <p:nvSpPr>
            <p:cNvPr id="4" name="Oval 16"/>
            <p:cNvSpPr>
              <a:spLocks noChangeArrowheads="1"/>
            </p:cNvSpPr>
            <p:nvPr/>
          </p:nvSpPr>
          <p:spPr bwMode="auto">
            <a:xfrm>
              <a:off x="3507" y="1789"/>
              <a:ext cx="858" cy="497"/>
            </a:xfrm>
            <a:prstGeom prst="ellipse">
              <a:avLst/>
            </a:prstGeom>
            <a:solidFill>
              <a:schemeClr val="accent1">
                <a:lumMod val="20000"/>
                <a:lumOff val="80000"/>
              </a:schemeClr>
            </a:solidFill>
            <a:ln w="38100">
              <a:solidFill>
                <a:schemeClr val="tx1"/>
              </a:solidFill>
              <a:round/>
              <a:headEnd/>
              <a:tailEnd/>
            </a:ln>
            <a:effectLst/>
          </p:spPr>
          <p:txBody>
            <a:bodyPr wrap="none" anchor="ctr"/>
            <a:lstStyle/>
            <a:p>
              <a:endParaRPr lang="en-US"/>
            </a:p>
          </p:txBody>
        </p:sp>
        <p:grpSp>
          <p:nvGrpSpPr>
            <p:cNvPr id="3" name="Group 15"/>
            <p:cNvGrpSpPr>
              <a:grpSpLocks/>
            </p:cNvGrpSpPr>
            <p:nvPr/>
          </p:nvGrpSpPr>
          <p:grpSpPr bwMode="auto">
            <a:xfrm>
              <a:off x="3758" y="2002"/>
              <a:ext cx="357" cy="76"/>
              <a:chOff x="4109" y="1226"/>
              <a:chExt cx="357" cy="76"/>
            </a:xfrm>
          </p:grpSpPr>
          <p:sp>
            <p:nvSpPr>
              <p:cNvPr id="6" name="Freeform 10"/>
              <p:cNvSpPr>
                <a:spLocks/>
              </p:cNvSpPr>
              <p:nvPr/>
            </p:nvSpPr>
            <p:spPr bwMode="auto">
              <a:xfrm>
                <a:off x="4173" y="1229"/>
                <a:ext cx="220" cy="73"/>
              </a:xfrm>
              <a:custGeom>
                <a:avLst/>
                <a:gdLst/>
                <a:ahLst/>
                <a:cxnLst>
                  <a:cxn ang="0">
                    <a:pos x="8" y="41"/>
                  </a:cxn>
                  <a:cxn ang="0">
                    <a:pos x="32" y="51"/>
                  </a:cxn>
                  <a:cxn ang="0">
                    <a:pos x="50" y="57"/>
                  </a:cxn>
                  <a:cxn ang="0">
                    <a:pos x="76" y="63"/>
                  </a:cxn>
                  <a:cxn ang="0">
                    <a:pos x="136" y="69"/>
                  </a:cxn>
                  <a:cxn ang="0">
                    <a:pos x="220" y="56"/>
                  </a:cxn>
                  <a:cxn ang="0">
                    <a:pos x="170" y="11"/>
                  </a:cxn>
                  <a:cxn ang="0">
                    <a:pos x="149" y="0"/>
                  </a:cxn>
                  <a:cxn ang="0">
                    <a:pos x="47" y="12"/>
                  </a:cxn>
                  <a:cxn ang="0">
                    <a:pos x="17" y="24"/>
                  </a:cxn>
                  <a:cxn ang="0">
                    <a:pos x="8" y="41"/>
                  </a:cxn>
                </a:cxnLst>
                <a:rect l="0" t="0" r="r" b="b"/>
                <a:pathLst>
                  <a:path w="220" h="73">
                    <a:moveTo>
                      <a:pt x="8" y="41"/>
                    </a:moveTo>
                    <a:cubicBezTo>
                      <a:pt x="17" y="44"/>
                      <a:pt x="23" y="50"/>
                      <a:pt x="32" y="51"/>
                    </a:cubicBezTo>
                    <a:cubicBezTo>
                      <a:pt x="38" y="54"/>
                      <a:pt x="43" y="56"/>
                      <a:pt x="50" y="57"/>
                    </a:cubicBezTo>
                    <a:cubicBezTo>
                      <a:pt x="58" y="60"/>
                      <a:pt x="67" y="62"/>
                      <a:pt x="76" y="63"/>
                    </a:cubicBezTo>
                    <a:cubicBezTo>
                      <a:pt x="105" y="73"/>
                      <a:pt x="86" y="68"/>
                      <a:pt x="136" y="69"/>
                    </a:cubicBezTo>
                    <a:cubicBezTo>
                      <a:pt x="188" y="68"/>
                      <a:pt x="180" y="64"/>
                      <a:pt x="220" y="56"/>
                    </a:cubicBezTo>
                    <a:cubicBezTo>
                      <a:pt x="198" y="47"/>
                      <a:pt x="195" y="15"/>
                      <a:pt x="170" y="11"/>
                    </a:cubicBezTo>
                    <a:cubicBezTo>
                      <a:pt x="164" y="6"/>
                      <a:pt x="156" y="3"/>
                      <a:pt x="149" y="0"/>
                    </a:cubicBezTo>
                    <a:cubicBezTo>
                      <a:pt x="113" y="2"/>
                      <a:pt x="82" y="5"/>
                      <a:pt x="47" y="12"/>
                    </a:cubicBezTo>
                    <a:cubicBezTo>
                      <a:pt x="38" y="16"/>
                      <a:pt x="27" y="22"/>
                      <a:pt x="17" y="24"/>
                    </a:cubicBezTo>
                    <a:cubicBezTo>
                      <a:pt x="12" y="27"/>
                      <a:pt x="0" y="36"/>
                      <a:pt x="8" y="41"/>
                    </a:cubicBezTo>
                    <a:close/>
                  </a:path>
                </a:pathLst>
              </a:custGeom>
              <a:solidFill>
                <a:schemeClr val="bg1"/>
              </a:solidFill>
              <a:ln w="9525" cap="flat" cmpd="sng">
                <a:solidFill>
                  <a:schemeClr val="tx1"/>
                </a:solidFill>
                <a:prstDash val="solid"/>
                <a:round/>
                <a:headEnd type="none" w="med" len="med"/>
                <a:tailEnd type="none" w="med" len="med"/>
              </a:ln>
              <a:effectLst/>
            </p:spPr>
            <p:txBody>
              <a:bodyPr wrap="none" anchor="ctr"/>
              <a:lstStyle/>
              <a:p>
                <a:endParaRPr lang="en-US"/>
              </a:p>
            </p:txBody>
          </p:sp>
          <p:sp>
            <p:nvSpPr>
              <p:cNvPr id="7" name="Freeform 12"/>
              <p:cNvSpPr>
                <a:spLocks/>
              </p:cNvSpPr>
              <p:nvPr/>
            </p:nvSpPr>
            <p:spPr bwMode="auto">
              <a:xfrm>
                <a:off x="4175" y="1226"/>
                <a:ext cx="221" cy="56"/>
              </a:xfrm>
              <a:custGeom>
                <a:avLst/>
                <a:gdLst/>
                <a:ahLst/>
                <a:cxnLst>
                  <a:cxn ang="0">
                    <a:pos x="0" y="44"/>
                  </a:cxn>
                  <a:cxn ang="0">
                    <a:pos x="30" y="18"/>
                  </a:cxn>
                  <a:cxn ang="0">
                    <a:pos x="69" y="8"/>
                  </a:cxn>
                  <a:cxn ang="0">
                    <a:pos x="107" y="3"/>
                  </a:cxn>
                  <a:cxn ang="0">
                    <a:pos x="161" y="2"/>
                  </a:cxn>
                  <a:cxn ang="0">
                    <a:pos x="189" y="15"/>
                  </a:cxn>
                  <a:cxn ang="0">
                    <a:pos x="221" y="56"/>
                  </a:cxn>
                </a:cxnLst>
                <a:rect l="0" t="0" r="r" b="b"/>
                <a:pathLst>
                  <a:path w="221" h="56">
                    <a:moveTo>
                      <a:pt x="0" y="44"/>
                    </a:moveTo>
                    <a:cubicBezTo>
                      <a:pt x="9" y="34"/>
                      <a:pt x="18" y="24"/>
                      <a:pt x="30" y="18"/>
                    </a:cubicBezTo>
                    <a:cubicBezTo>
                      <a:pt x="42" y="12"/>
                      <a:pt x="56" y="10"/>
                      <a:pt x="69" y="8"/>
                    </a:cubicBezTo>
                    <a:cubicBezTo>
                      <a:pt x="82" y="6"/>
                      <a:pt x="92" y="4"/>
                      <a:pt x="107" y="3"/>
                    </a:cubicBezTo>
                    <a:cubicBezTo>
                      <a:pt x="122" y="2"/>
                      <a:pt x="147" y="0"/>
                      <a:pt x="161" y="2"/>
                    </a:cubicBezTo>
                    <a:cubicBezTo>
                      <a:pt x="175" y="4"/>
                      <a:pt x="179" y="6"/>
                      <a:pt x="189" y="15"/>
                    </a:cubicBezTo>
                    <a:cubicBezTo>
                      <a:pt x="199" y="24"/>
                      <a:pt x="216" y="49"/>
                      <a:pt x="221" y="56"/>
                    </a:cubicBezTo>
                  </a:path>
                </a:pathLst>
              </a:custGeom>
              <a:noFill/>
              <a:ln w="38100" cap="flat" cmpd="sng">
                <a:solidFill>
                  <a:schemeClr val="tx1"/>
                </a:solidFill>
                <a:prstDash val="solid"/>
                <a:round/>
                <a:headEnd type="none" w="med" len="med"/>
                <a:tailEnd type="none" w="med" len="med"/>
              </a:ln>
              <a:effectLst/>
            </p:spPr>
            <p:txBody>
              <a:bodyPr wrap="none" anchor="ctr"/>
              <a:lstStyle/>
              <a:p>
                <a:endParaRPr lang="en-US"/>
              </a:p>
            </p:txBody>
          </p:sp>
          <p:sp>
            <p:nvSpPr>
              <p:cNvPr id="8" name="Freeform 13"/>
              <p:cNvSpPr>
                <a:spLocks/>
              </p:cNvSpPr>
              <p:nvPr/>
            </p:nvSpPr>
            <p:spPr bwMode="auto">
              <a:xfrm>
                <a:off x="4109" y="1231"/>
                <a:ext cx="357" cy="65"/>
              </a:xfrm>
              <a:custGeom>
                <a:avLst/>
                <a:gdLst/>
                <a:ahLst/>
                <a:cxnLst>
                  <a:cxn ang="0">
                    <a:pos x="0" y="0"/>
                  </a:cxn>
                  <a:cxn ang="0">
                    <a:pos x="56" y="33"/>
                  </a:cxn>
                  <a:cxn ang="0">
                    <a:pos x="71" y="40"/>
                  </a:cxn>
                  <a:cxn ang="0">
                    <a:pos x="129" y="58"/>
                  </a:cxn>
                  <a:cxn ang="0">
                    <a:pos x="180" y="63"/>
                  </a:cxn>
                  <a:cxn ang="0">
                    <a:pos x="236" y="60"/>
                  </a:cxn>
                  <a:cxn ang="0">
                    <a:pos x="293" y="42"/>
                  </a:cxn>
                  <a:cxn ang="0">
                    <a:pos x="335" y="18"/>
                  </a:cxn>
                  <a:cxn ang="0">
                    <a:pos x="342" y="12"/>
                  </a:cxn>
                  <a:cxn ang="0">
                    <a:pos x="347" y="10"/>
                  </a:cxn>
                  <a:cxn ang="0">
                    <a:pos x="357" y="4"/>
                  </a:cxn>
                </a:cxnLst>
                <a:rect l="0" t="0" r="r" b="b"/>
                <a:pathLst>
                  <a:path w="357" h="65">
                    <a:moveTo>
                      <a:pt x="0" y="0"/>
                    </a:moveTo>
                    <a:cubicBezTo>
                      <a:pt x="12" y="16"/>
                      <a:pt x="37" y="27"/>
                      <a:pt x="56" y="33"/>
                    </a:cubicBezTo>
                    <a:cubicBezTo>
                      <a:pt x="61" y="37"/>
                      <a:pt x="65" y="39"/>
                      <a:pt x="71" y="40"/>
                    </a:cubicBezTo>
                    <a:cubicBezTo>
                      <a:pt x="87" y="52"/>
                      <a:pt x="109" y="56"/>
                      <a:pt x="129" y="58"/>
                    </a:cubicBezTo>
                    <a:cubicBezTo>
                      <a:pt x="147" y="62"/>
                      <a:pt x="159" y="62"/>
                      <a:pt x="180" y="63"/>
                    </a:cubicBezTo>
                    <a:cubicBezTo>
                      <a:pt x="199" y="62"/>
                      <a:pt x="218" y="65"/>
                      <a:pt x="236" y="60"/>
                    </a:cubicBezTo>
                    <a:cubicBezTo>
                      <a:pt x="255" y="55"/>
                      <a:pt x="274" y="46"/>
                      <a:pt x="293" y="42"/>
                    </a:cubicBezTo>
                    <a:cubicBezTo>
                      <a:pt x="306" y="32"/>
                      <a:pt x="321" y="26"/>
                      <a:pt x="335" y="18"/>
                    </a:cubicBezTo>
                    <a:cubicBezTo>
                      <a:pt x="338" y="16"/>
                      <a:pt x="339" y="14"/>
                      <a:pt x="342" y="12"/>
                    </a:cubicBezTo>
                    <a:cubicBezTo>
                      <a:pt x="343" y="11"/>
                      <a:pt x="345" y="11"/>
                      <a:pt x="347" y="10"/>
                    </a:cubicBezTo>
                    <a:cubicBezTo>
                      <a:pt x="350" y="8"/>
                      <a:pt x="357" y="4"/>
                      <a:pt x="357" y="4"/>
                    </a:cubicBezTo>
                  </a:path>
                </a:pathLst>
              </a:custGeom>
              <a:noFill/>
              <a:ln w="38100" cap="flat" cmpd="sng">
                <a:solidFill>
                  <a:schemeClr val="tx1"/>
                </a:solidFill>
                <a:prstDash val="solid"/>
                <a:round/>
                <a:headEnd type="none" w="med" len="med"/>
                <a:tailEnd type="none" w="med" len="med"/>
              </a:ln>
              <a:effectLst/>
            </p:spPr>
            <p:txBody>
              <a:bodyPr wrap="none" anchor="ctr"/>
              <a:lstStyle/>
              <a:p>
                <a:endParaRPr lang="en-US"/>
              </a:p>
            </p:txBody>
          </p:sp>
        </p:grpSp>
      </p:grpSp>
      <p:sp>
        <p:nvSpPr>
          <p:cNvPr id="34" name="Freeform 33"/>
          <p:cNvSpPr/>
          <p:nvPr/>
        </p:nvSpPr>
        <p:spPr bwMode="auto">
          <a:xfrm>
            <a:off x="3255817" y="3997849"/>
            <a:ext cx="2646219" cy="523220"/>
          </a:xfrm>
          <a:custGeom>
            <a:avLst/>
            <a:gdLst>
              <a:gd name="connsiteX0" fmla="*/ 0 w 3920836"/>
              <a:gd name="connsiteY0" fmla="*/ 41564 h 1032164"/>
              <a:gd name="connsiteX1" fmla="*/ 1953491 w 3920836"/>
              <a:gd name="connsiteY1" fmla="*/ 1025237 h 1032164"/>
              <a:gd name="connsiteX2" fmla="*/ 3920836 w 3920836"/>
              <a:gd name="connsiteY2" fmla="*/ 0 h 1032164"/>
            </a:gdLst>
            <a:ahLst/>
            <a:cxnLst>
              <a:cxn ang="0">
                <a:pos x="connsiteX0" y="connsiteY0"/>
              </a:cxn>
              <a:cxn ang="0">
                <a:pos x="connsiteX1" y="connsiteY1"/>
              </a:cxn>
              <a:cxn ang="0">
                <a:pos x="connsiteX2" y="connsiteY2"/>
              </a:cxn>
            </a:cxnLst>
            <a:rect l="l" t="t" r="r" b="b"/>
            <a:pathLst>
              <a:path w="3920836" h="1032164">
                <a:moveTo>
                  <a:pt x="0" y="41564"/>
                </a:moveTo>
                <a:cubicBezTo>
                  <a:pt x="650009" y="536864"/>
                  <a:pt x="1300018" y="1032164"/>
                  <a:pt x="1953491" y="1025237"/>
                </a:cubicBezTo>
                <a:cubicBezTo>
                  <a:pt x="2606964" y="1018310"/>
                  <a:pt x="3263900" y="509155"/>
                  <a:pt x="3920836" y="0"/>
                </a:cubicBezTo>
              </a:path>
            </a:pathLst>
          </a:custGeom>
          <a:noFill/>
          <a:ln w="57150" cap="flat" cmpd="sng" algn="ctr">
            <a:solidFill>
              <a:srgbClr val="FF0000"/>
            </a:solidFill>
            <a:prstDash val="sysDash"/>
            <a:round/>
            <a:headEnd type="none" w="med" len="med"/>
            <a:tailEnd type="triangl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1" i="0" u="none" strike="noStrike" cap="none" normalizeH="0" baseline="0">
              <a:ln>
                <a:noFill/>
              </a:ln>
              <a:solidFill>
                <a:schemeClr val="tx2"/>
              </a:solidFill>
              <a:effectLst/>
              <a:latin typeface="Gill Sans MT" pitchFamily="-107" charset="-18"/>
            </a:endParaRPr>
          </a:p>
        </p:txBody>
      </p:sp>
      <p:sp>
        <p:nvSpPr>
          <p:cNvPr id="58" name="Oval 57"/>
          <p:cNvSpPr/>
          <p:nvPr/>
        </p:nvSpPr>
        <p:spPr bwMode="auto">
          <a:xfrm>
            <a:off x="1136073" y="2776105"/>
            <a:ext cx="2036618" cy="2036618"/>
          </a:xfrm>
          <a:prstGeom prst="ellipse">
            <a:avLst/>
          </a:prstGeom>
          <a:noFill/>
          <a:ln w="38100" cap="flat" cmpd="sng" algn="ctr">
            <a:solidFill>
              <a:srgbClr val="00B0F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1" i="0" u="none" strike="noStrike" cap="none" normalizeH="0" baseline="0">
              <a:ln>
                <a:noFill/>
              </a:ln>
              <a:solidFill>
                <a:schemeClr val="tx2"/>
              </a:solidFill>
              <a:effectLst/>
              <a:latin typeface="Gill Sans MT" pitchFamily="-107" charset="-18"/>
            </a:endParaRPr>
          </a:p>
        </p:txBody>
      </p:sp>
      <p:sp>
        <p:nvSpPr>
          <p:cNvPr id="25" name="Freeform 24"/>
          <p:cNvSpPr/>
          <p:nvPr/>
        </p:nvSpPr>
        <p:spPr bwMode="auto">
          <a:xfrm>
            <a:off x="5368637" y="2619087"/>
            <a:ext cx="2006600" cy="1369291"/>
          </a:xfrm>
          <a:custGeom>
            <a:avLst/>
            <a:gdLst>
              <a:gd name="connsiteX0" fmla="*/ 651163 w 1925782"/>
              <a:gd name="connsiteY0" fmla="*/ 55418 h 1191491"/>
              <a:gd name="connsiteX1" fmla="*/ 0 w 1925782"/>
              <a:gd name="connsiteY1" fmla="*/ 554182 h 1191491"/>
              <a:gd name="connsiteX2" fmla="*/ 318654 w 1925782"/>
              <a:gd name="connsiteY2" fmla="*/ 1108363 h 1191491"/>
              <a:gd name="connsiteX3" fmla="*/ 1454727 w 1925782"/>
              <a:gd name="connsiteY3" fmla="*/ 1191491 h 1191491"/>
              <a:gd name="connsiteX4" fmla="*/ 1925782 w 1925782"/>
              <a:gd name="connsiteY4" fmla="*/ 568036 h 1191491"/>
              <a:gd name="connsiteX5" fmla="*/ 1343891 w 1925782"/>
              <a:gd name="connsiteY5" fmla="*/ 0 h 1191491"/>
              <a:gd name="connsiteX6" fmla="*/ 720436 w 1925782"/>
              <a:gd name="connsiteY6" fmla="*/ 41563 h 1191491"/>
              <a:gd name="connsiteX0" fmla="*/ 651163 w 1944255"/>
              <a:gd name="connsiteY0" fmla="*/ 55418 h 1191491"/>
              <a:gd name="connsiteX1" fmla="*/ 0 w 1944255"/>
              <a:gd name="connsiteY1" fmla="*/ 554182 h 1191491"/>
              <a:gd name="connsiteX2" fmla="*/ 318654 w 1944255"/>
              <a:gd name="connsiteY2" fmla="*/ 1108363 h 1191491"/>
              <a:gd name="connsiteX3" fmla="*/ 1454727 w 1944255"/>
              <a:gd name="connsiteY3" fmla="*/ 1191491 h 1191491"/>
              <a:gd name="connsiteX4" fmla="*/ 1925782 w 1944255"/>
              <a:gd name="connsiteY4" fmla="*/ 568036 h 1191491"/>
              <a:gd name="connsiteX5" fmla="*/ 1343891 w 1944255"/>
              <a:gd name="connsiteY5" fmla="*/ 0 h 1191491"/>
              <a:gd name="connsiteX6" fmla="*/ 720436 w 1944255"/>
              <a:gd name="connsiteY6" fmla="*/ 41563 h 1191491"/>
              <a:gd name="connsiteX0" fmla="*/ 706581 w 1999673"/>
              <a:gd name="connsiteY0" fmla="*/ 55418 h 1281546"/>
              <a:gd name="connsiteX1" fmla="*/ 55418 w 1999673"/>
              <a:gd name="connsiteY1" fmla="*/ 554182 h 1281546"/>
              <a:gd name="connsiteX2" fmla="*/ 374072 w 1999673"/>
              <a:gd name="connsiteY2" fmla="*/ 1108363 h 1281546"/>
              <a:gd name="connsiteX3" fmla="*/ 1510145 w 1999673"/>
              <a:gd name="connsiteY3" fmla="*/ 1191491 h 1281546"/>
              <a:gd name="connsiteX4" fmla="*/ 1981200 w 1999673"/>
              <a:gd name="connsiteY4" fmla="*/ 568036 h 1281546"/>
              <a:gd name="connsiteX5" fmla="*/ 1399309 w 1999673"/>
              <a:gd name="connsiteY5" fmla="*/ 0 h 1281546"/>
              <a:gd name="connsiteX6" fmla="*/ 775854 w 1999673"/>
              <a:gd name="connsiteY6" fmla="*/ 41563 h 1281546"/>
              <a:gd name="connsiteX0" fmla="*/ 706581 w 1999673"/>
              <a:gd name="connsiteY0" fmla="*/ 55418 h 1281546"/>
              <a:gd name="connsiteX1" fmla="*/ 55418 w 1999673"/>
              <a:gd name="connsiteY1" fmla="*/ 554182 h 1281546"/>
              <a:gd name="connsiteX2" fmla="*/ 374072 w 1999673"/>
              <a:gd name="connsiteY2" fmla="*/ 1108363 h 1281546"/>
              <a:gd name="connsiteX3" fmla="*/ 1510145 w 1999673"/>
              <a:gd name="connsiteY3" fmla="*/ 1191491 h 1281546"/>
              <a:gd name="connsiteX4" fmla="*/ 1981200 w 1999673"/>
              <a:gd name="connsiteY4" fmla="*/ 568036 h 1281546"/>
              <a:gd name="connsiteX5" fmla="*/ 1399309 w 1999673"/>
              <a:gd name="connsiteY5" fmla="*/ 0 h 1281546"/>
              <a:gd name="connsiteX6" fmla="*/ 775854 w 1999673"/>
              <a:gd name="connsiteY6" fmla="*/ 41563 h 1281546"/>
              <a:gd name="connsiteX0" fmla="*/ 706581 w 1999673"/>
              <a:gd name="connsiteY0" fmla="*/ 55418 h 1281546"/>
              <a:gd name="connsiteX1" fmla="*/ 55418 w 1999673"/>
              <a:gd name="connsiteY1" fmla="*/ 554182 h 1281546"/>
              <a:gd name="connsiteX2" fmla="*/ 374072 w 1999673"/>
              <a:gd name="connsiteY2" fmla="*/ 1108363 h 1281546"/>
              <a:gd name="connsiteX3" fmla="*/ 1510145 w 1999673"/>
              <a:gd name="connsiteY3" fmla="*/ 1191491 h 1281546"/>
              <a:gd name="connsiteX4" fmla="*/ 1981200 w 1999673"/>
              <a:gd name="connsiteY4" fmla="*/ 568036 h 1281546"/>
              <a:gd name="connsiteX5" fmla="*/ 1399309 w 1999673"/>
              <a:gd name="connsiteY5" fmla="*/ 0 h 1281546"/>
              <a:gd name="connsiteX6" fmla="*/ 775854 w 1999673"/>
              <a:gd name="connsiteY6" fmla="*/ 41563 h 1281546"/>
              <a:gd name="connsiteX0" fmla="*/ 706581 w 1999673"/>
              <a:gd name="connsiteY0" fmla="*/ 143163 h 1369291"/>
              <a:gd name="connsiteX1" fmla="*/ 55418 w 1999673"/>
              <a:gd name="connsiteY1" fmla="*/ 641927 h 1369291"/>
              <a:gd name="connsiteX2" fmla="*/ 374072 w 1999673"/>
              <a:gd name="connsiteY2" fmla="*/ 1196108 h 1369291"/>
              <a:gd name="connsiteX3" fmla="*/ 1510145 w 1999673"/>
              <a:gd name="connsiteY3" fmla="*/ 1279236 h 1369291"/>
              <a:gd name="connsiteX4" fmla="*/ 1981200 w 1999673"/>
              <a:gd name="connsiteY4" fmla="*/ 655781 h 1369291"/>
              <a:gd name="connsiteX5" fmla="*/ 1399309 w 1999673"/>
              <a:gd name="connsiteY5" fmla="*/ 87745 h 1369291"/>
              <a:gd name="connsiteX6" fmla="*/ 775854 w 1999673"/>
              <a:gd name="connsiteY6" fmla="*/ 129308 h 1369291"/>
              <a:gd name="connsiteX0" fmla="*/ 706581 w 1999673"/>
              <a:gd name="connsiteY0" fmla="*/ 143163 h 1369291"/>
              <a:gd name="connsiteX1" fmla="*/ 55418 w 1999673"/>
              <a:gd name="connsiteY1" fmla="*/ 641927 h 1369291"/>
              <a:gd name="connsiteX2" fmla="*/ 374072 w 1999673"/>
              <a:gd name="connsiteY2" fmla="*/ 1196108 h 1369291"/>
              <a:gd name="connsiteX3" fmla="*/ 1510145 w 1999673"/>
              <a:gd name="connsiteY3" fmla="*/ 1279236 h 1369291"/>
              <a:gd name="connsiteX4" fmla="*/ 1981200 w 1999673"/>
              <a:gd name="connsiteY4" fmla="*/ 655781 h 1369291"/>
              <a:gd name="connsiteX5" fmla="*/ 1399309 w 1999673"/>
              <a:gd name="connsiteY5" fmla="*/ 87745 h 1369291"/>
              <a:gd name="connsiteX6" fmla="*/ 775854 w 1999673"/>
              <a:gd name="connsiteY6" fmla="*/ 129308 h 1369291"/>
              <a:gd name="connsiteX0" fmla="*/ 713508 w 2006600"/>
              <a:gd name="connsiteY0" fmla="*/ 143163 h 1369291"/>
              <a:gd name="connsiteX1" fmla="*/ 755072 w 2006600"/>
              <a:gd name="connsiteY1" fmla="*/ 143163 h 1369291"/>
              <a:gd name="connsiteX2" fmla="*/ 62345 w 2006600"/>
              <a:gd name="connsiteY2" fmla="*/ 641927 h 1369291"/>
              <a:gd name="connsiteX3" fmla="*/ 380999 w 2006600"/>
              <a:gd name="connsiteY3" fmla="*/ 1196108 h 1369291"/>
              <a:gd name="connsiteX4" fmla="*/ 1517072 w 2006600"/>
              <a:gd name="connsiteY4" fmla="*/ 1279236 h 1369291"/>
              <a:gd name="connsiteX5" fmla="*/ 1988127 w 2006600"/>
              <a:gd name="connsiteY5" fmla="*/ 655781 h 1369291"/>
              <a:gd name="connsiteX6" fmla="*/ 1406236 w 2006600"/>
              <a:gd name="connsiteY6" fmla="*/ 87745 h 1369291"/>
              <a:gd name="connsiteX7" fmla="*/ 782781 w 2006600"/>
              <a:gd name="connsiteY7" fmla="*/ 129308 h 1369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6600" h="1369291">
                <a:moveTo>
                  <a:pt x="713508" y="143163"/>
                </a:moveTo>
                <a:cubicBezTo>
                  <a:pt x="706581" y="143163"/>
                  <a:pt x="863599" y="60036"/>
                  <a:pt x="755072" y="143163"/>
                </a:cubicBezTo>
                <a:cubicBezTo>
                  <a:pt x="646545" y="226290"/>
                  <a:pt x="124690" y="466436"/>
                  <a:pt x="62345" y="641927"/>
                </a:cubicBezTo>
                <a:cubicBezTo>
                  <a:pt x="0" y="817418"/>
                  <a:pt x="138545" y="1089890"/>
                  <a:pt x="380999" y="1196108"/>
                </a:cubicBezTo>
                <a:cubicBezTo>
                  <a:pt x="623453" y="1302326"/>
                  <a:pt x="1249217" y="1369291"/>
                  <a:pt x="1517072" y="1279236"/>
                </a:cubicBezTo>
                <a:cubicBezTo>
                  <a:pt x="1784927" y="1189181"/>
                  <a:pt x="2006600" y="854363"/>
                  <a:pt x="1988127" y="655781"/>
                </a:cubicBezTo>
                <a:cubicBezTo>
                  <a:pt x="1969654" y="457199"/>
                  <a:pt x="1607127" y="175490"/>
                  <a:pt x="1406236" y="87745"/>
                </a:cubicBezTo>
                <a:cubicBezTo>
                  <a:pt x="1205345" y="0"/>
                  <a:pt x="990599" y="115454"/>
                  <a:pt x="782781" y="129308"/>
                </a:cubicBezTo>
              </a:path>
            </a:pathLst>
          </a:custGeom>
          <a:noFill/>
          <a:ln w="38100" cap="flat" cmpd="sng" algn="ctr">
            <a:solidFill>
              <a:srgbClr val="00B0F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1" i="0" u="none" strike="noStrike" cap="none" normalizeH="0" baseline="0">
              <a:ln>
                <a:noFill/>
              </a:ln>
              <a:solidFill>
                <a:schemeClr val="tx2"/>
              </a:solidFill>
              <a:effectLst/>
              <a:latin typeface="Gill Sans MT" pitchFamily="-107" charset="-18"/>
            </a:endParaRPr>
          </a:p>
        </p:txBody>
      </p:sp>
      <p:sp>
        <p:nvSpPr>
          <p:cNvPr id="26" name="TextBox 25"/>
          <p:cNvSpPr txBox="1"/>
          <p:nvPr/>
        </p:nvSpPr>
        <p:spPr>
          <a:xfrm>
            <a:off x="4125252" y="3593522"/>
            <a:ext cx="357791" cy="646331"/>
          </a:xfrm>
          <a:prstGeom prst="rect">
            <a:avLst/>
          </a:prstGeom>
          <a:noFill/>
        </p:spPr>
        <p:txBody>
          <a:bodyPr wrap="none" rtlCol="0">
            <a:spAutoFit/>
          </a:bodyPr>
          <a:lstStyle/>
          <a:p>
            <a:r>
              <a:rPr lang="en-US" sz="3600" dirty="0" smtClean="0">
                <a:solidFill>
                  <a:srgbClr val="FF0000"/>
                </a:solidFill>
              </a:rPr>
              <a:t>?</a:t>
            </a:r>
            <a:endParaRPr lang="en-US" sz="3600" dirty="0">
              <a:solidFill>
                <a:srgbClr val="FF0000"/>
              </a:solidFill>
            </a:endParaRPr>
          </a:p>
        </p:txBody>
      </p:sp>
      <p:sp>
        <p:nvSpPr>
          <p:cNvPr id="12" name="Title 11"/>
          <p:cNvSpPr>
            <a:spLocks noGrp="1"/>
          </p:cNvSpPr>
          <p:nvPr>
            <p:ph type="title"/>
          </p:nvPr>
        </p:nvSpPr>
        <p:spPr/>
        <p:txBody>
          <a:bodyPr/>
          <a:lstStyle/>
          <a:p>
            <a:r>
              <a:rPr lang="en-US" dirty="0" smtClean="0"/>
              <a:t>This Complex is not 1-Connected</a:t>
            </a:r>
            <a:endParaRPr lang="en-US" dirty="0"/>
          </a:p>
        </p:txBody>
      </p:sp>
    </p:spTree>
    <p:extLst>
      <p:ext uri="{BB962C8B-B14F-4D97-AF65-F5344CB8AC3E}">
        <p14:creationId xmlns:p14="http://schemas.microsoft.com/office/powerpoint/2010/main" val="1831195390"/>
      </p:ext>
    </p:extLst>
  </p:cSld>
  <p:clrMapOvr>
    <a:masterClrMapping/>
  </p:clrMapOvr>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16"/>
          <p:cNvSpPr>
            <a:spLocks noChangeArrowheads="1"/>
          </p:cNvSpPr>
          <p:nvPr/>
        </p:nvSpPr>
        <p:spPr bwMode="auto">
          <a:xfrm>
            <a:off x="5050848" y="1954357"/>
            <a:ext cx="2600325" cy="1790700"/>
          </a:xfrm>
          <a:prstGeom prst="ellipse">
            <a:avLst/>
          </a:prstGeom>
          <a:solidFill>
            <a:schemeClr val="accent1">
              <a:lumMod val="20000"/>
              <a:lumOff val="80000"/>
            </a:schemeClr>
          </a:solidFill>
          <a:ln w="38100">
            <a:solidFill>
              <a:schemeClr val="tx1"/>
            </a:solidFill>
            <a:round/>
            <a:headEnd/>
            <a:tailEnd/>
          </a:ln>
          <a:effectLst/>
        </p:spPr>
        <p:txBody>
          <a:bodyPr wrap="none" anchor="ctr"/>
          <a:lstStyle/>
          <a:p>
            <a:endParaRPr lang="en-US"/>
          </a:p>
        </p:txBody>
      </p:sp>
      <p:sp>
        <p:nvSpPr>
          <p:cNvPr id="18" name="Oval 16"/>
          <p:cNvSpPr>
            <a:spLocks noChangeArrowheads="1"/>
          </p:cNvSpPr>
          <p:nvPr/>
        </p:nvSpPr>
        <p:spPr bwMode="auto">
          <a:xfrm>
            <a:off x="5092411" y="4642138"/>
            <a:ext cx="2600325" cy="1790700"/>
          </a:xfrm>
          <a:prstGeom prst="ellipse">
            <a:avLst/>
          </a:prstGeom>
          <a:solidFill>
            <a:schemeClr val="accent1">
              <a:lumMod val="20000"/>
              <a:lumOff val="80000"/>
            </a:schemeClr>
          </a:solidFill>
          <a:ln w="38100">
            <a:solidFill>
              <a:schemeClr val="tx1"/>
            </a:solidFill>
            <a:round/>
            <a:headEnd/>
            <a:tailEnd/>
          </a:ln>
          <a:effectLst/>
        </p:spPr>
        <p:txBody>
          <a:bodyPr wrap="none" anchor="ctr"/>
          <a:lstStyle/>
          <a:p>
            <a:endParaRPr lang="en-US"/>
          </a:p>
        </p:txBody>
      </p:sp>
      <p:sp>
        <p:nvSpPr>
          <p:cNvPr id="27" name="Title 26"/>
          <p:cNvSpPr>
            <a:spLocks noGrp="1"/>
          </p:cNvSpPr>
          <p:nvPr>
            <p:ph type="title"/>
          </p:nvPr>
        </p:nvSpPr>
        <p:spPr/>
        <p:txBody>
          <a:bodyPr/>
          <a:lstStyle/>
          <a:p>
            <a:r>
              <a:rPr lang="en-US" dirty="0" smtClean="0"/>
              <a:t>2-Connectivity</a:t>
            </a:r>
            <a:endParaRPr lang="en-US" dirty="0"/>
          </a:p>
        </p:txBody>
      </p:sp>
      <p:pic>
        <p:nvPicPr>
          <p:cNvPr id="228354" name="Picture 2" descr="http://awkwardpress.com/wp-content/uploads/soccer-ball.jpg"/>
          <p:cNvPicPr>
            <a:picLocks noChangeAspect="1" noChangeArrowheads="1"/>
          </p:cNvPicPr>
          <p:nvPr/>
        </p:nvPicPr>
        <p:blipFill>
          <a:blip r:embed="rId3" cstate="print"/>
          <a:srcRect/>
          <a:stretch>
            <a:fillRect/>
          </a:stretch>
        </p:blipFill>
        <p:spPr bwMode="auto">
          <a:xfrm>
            <a:off x="1628570" y="1781174"/>
            <a:ext cx="2327685" cy="2322513"/>
          </a:xfrm>
          <a:prstGeom prst="rect">
            <a:avLst/>
          </a:prstGeom>
          <a:noFill/>
        </p:spPr>
      </p:pic>
      <p:pic>
        <p:nvPicPr>
          <p:cNvPr id="228356" name="Picture 4" descr="http://t0.gstatic.com/images?q=tbn:ANd9GcQqD2qIoB0oAkyXIXN23GjIGD885aeuFdjwFiS49vgvqYG2LqE&amp;t=1&amp;usg=__TV5Pe6R4BJMA2epHT8pAz83_HSg="/>
          <p:cNvPicPr>
            <a:picLocks noChangeAspect="1" noChangeArrowheads="1"/>
          </p:cNvPicPr>
          <p:nvPr/>
        </p:nvPicPr>
        <p:blipFill>
          <a:blip r:embed="rId4" cstate="print"/>
          <a:srcRect/>
          <a:stretch>
            <a:fillRect/>
          </a:stretch>
        </p:blipFill>
        <p:spPr bwMode="auto">
          <a:xfrm>
            <a:off x="1647825" y="4254500"/>
            <a:ext cx="2289175" cy="2289175"/>
          </a:xfrm>
          <a:prstGeom prst="rect">
            <a:avLst/>
          </a:prstGeom>
          <a:noFill/>
        </p:spPr>
      </p:pic>
      <p:sp>
        <p:nvSpPr>
          <p:cNvPr id="17" name="TextBox 16"/>
          <p:cNvSpPr txBox="1"/>
          <p:nvPr/>
        </p:nvSpPr>
        <p:spPr>
          <a:xfrm>
            <a:off x="405761" y="4533900"/>
            <a:ext cx="1144865" cy="523220"/>
          </a:xfrm>
          <a:prstGeom prst="rect">
            <a:avLst/>
          </a:prstGeom>
          <a:noFill/>
        </p:spPr>
        <p:txBody>
          <a:bodyPr wrap="none" rtlCol="0">
            <a:spAutoFit/>
          </a:bodyPr>
          <a:lstStyle/>
          <a:p>
            <a:r>
              <a:rPr lang="en-US" sz="2800" dirty="0" smtClean="0">
                <a:latin typeface="Arial" pitchFamily="34" charset="0"/>
                <a:cs typeface="Arial" pitchFamily="34" charset="0"/>
              </a:rPr>
              <a:t>3-disk</a:t>
            </a:r>
          </a:p>
        </p:txBody>
      </p:sp>
      <p:sp>
        <p:nvSpPr>
          <p:cNvPr id="28" name="TextBox 27"/>
          <p:cNvSpPr txBox="1"/>
          <p:nvPr/>
        </p:nvSpPr>
        <p:spPr>
          <a:xfrm>
            <a:off x="260653" y="1866900"/>
            <a:ext cx="1606530" cy="523220"/>
          </a:xfrm>
          <a:prstGeom prst="rect">
            <a:avLst/>
          </a:prstGeom>
          <a:noFill/>
        </p:spPr>
        <p:txBody>
          <a:bodyPr wrap="none" rtlCol="0">
            <a:spAutoFit/>
          </a:bodyPr>
          <a:lstStyle/>
          <a:p>
            <a:r>
              <a:rPr lang="en-US" sz="2800" dirty="0" smtClean="0">
                <a:latin typeface="Arial" pitchFamily="34" charset="0"/>
                <a:cs typeface="Arial" pitchFamily="34" charset="0"/>
              </a:rPr>
              <a:t>2-sphere</a:t>
            </a:r>
          </a:p>
        </p:txBody>
      </p:sp>
      <p:sp>
        <p:nvSpPr>
          <p:cNvPr id="19" name="Freeform 18"/>
          <p:cNvSpPr/>
          <p:nvPr/>
        </p:nvSpPr>
        <p:spPr bwMode="auto">
          <a:xfrm>
            <a:off x="3514725" y="5604799"/>
            <a:ext cx="2295525" cy="523220"/>
          </a:xfrm>
          <a:custGeom>
            <a:avLst/>
            <a:gdLst>
              <a:gd name="connsiteX0" fmla="*/ 0 w 3920836"/>
              <a:gd name="connsiteY0" fmla="*/ 41564 h 1032164"/>
              <a:gd name="connsiteX1" fmla="*/ 1953491 w 3920836"/>
              <a:gd name="connsiteY1" fmla="*/ 1025237 h 1032164"/>
              <a:gd name="connsiteX2" fmla="*/ 3920836 w 3920836"/>
              <a:gd name="connsiteY2" fmla="*/ 0 h 1032164"/>
            </a:gdLst>
            <a:ahLst/>
            <a:cxnLst>
              <a:cxn ang="0">
                <a:pos x="connsiteX0" y="connsiteY0"/>
              </a:cxn>
              <a:cxn ang="0">
                <a:pos x="connsiteX1" y="connsiteY1"/>
              </a:cxn>
              <a:cxn ang="0">
                <a:pos x="connsiteX2" y="connsiteY2"/>
              </a:cxn>
            </a:cxnLst>
            <a:rect l="l" t="t" r="r" b="b"/>
            <a:pathLst>
              <a:path w="3920836" h="1032164">
                <a:moveTo>
                  <a:pt x="0" y="41564"/>
                </a:moveTo>
                <a:cubicBezTo>
                  <a:pt x="650009" y="536864"/>
                  <a:pt x="1300018" y="1032164"/>
                  <a:pt x="1953491" y="1025237"/>
                </a:cubicBezTo>
                <a:cubicBezTo>
                  <a:pt x="2606964" y="1018310"/>
                  <a:pt x="3263900" y="509155"/>
                  <a:pt x="3920836" y="0"/>
                </a:cubicBezTo>
              </a:path>
            </a:pathLst>
          </a:custGeom>
          <a:noFill/>
          <a:ln w="57150" cap="flat" cmpd="sng" algn="ctr">
            <a:solidFill>
              <a:srgbClr val="FF0000"/>
            </a:solidFill>
            <a:prstDash val="sysDash"/>
            <a:round/>
            <a:headEnd type="none" w="med" len="med"/>
            <a:tailEnd type="triangl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1" i="0" u="none" strike="noStrike" cap="none" normalizeH="0" baseline="0">
              <a:ln>
                <a:noFill/>
              </a:ln>
              <a:solidFill>
                <a:schemeClr val="tx2"/>
              </a:solidFill>
              <a:effectLst/>
              <a:latin typeface="Gill Sans MT" pitchFamily="-107" charset="-18"/>
            </a:endParaRPr>
          </a:p>
        </p:txBody>
      </p:sp>
      <p:sp>
        <p:nvSpPr>
          <p:cNvPr id="34" name="Freeform 33"/>
          <p:cNvSpPr/>
          <p:nvPr/>
        </p:nvSpPr>
        <p:spPr bwMode="auto">
          <a:xfrm>
            <a:off x="3438525" y="3290224"/>
            <a:ext cx="2295525" cy="523220"/>
          </a:xfrm>
          <a:custGeom>
            <a:avLst/>
            <a:gdLst>
              <a:gd name="connsiteX0" fmla="*/ 0 w 3920836"/>
              <a:gd name="connsiteY0" fmla="*/ 41564 h 1032164"/>
              <a:gd name="connsiteX1" fmla="*/ 1953491 w 3920836"/>
              <a:gd name="connsiteY1" fmla="*/ 1025237 h 1032164"/>
              <a:gd name="connsiteX2" fmla="*/ 3920836 w 3920836"/>
              <a:gd name="connsiteY2" fmla="*/ 0 h 1032164"/>
            </a:gdLst>
            <a:ahLst/>
            <a:cxnLst>
              <a:cxn ang="0">
                <a:pos x="connsiteX0" y="connsiteY0"/>
              </a:cxn>
              <a:cxn ang="0">
                <a:pos x="connsiteX1" y="connsiteY1"/>
              </a:cxn>
              <a:cxn ang="0">
                <a:pos x="connsiteX2" y="connsiteY2"/>
              </a:cxn>
            </a:cxnLst>
            <a:rect l="l" t="t" r="r" b="b"/>
            <a:pathLst>
              <a:path w="3920836" h="1032164">
                <a:moveTo>
                  <a:pt x="0" y="41564"/>
                </a:moveTo>
                <a:cubicBezTo>
                  <a:pt x="650009" y="536864"/>
                  <a:pt x="1300018" y="1032164"/>
                  <a:pt x="1953491" y="1025237"/>
                </a:cubicBezTo>
                <a:cubicBezTo>
                  <a:pt x="2606964" y="1018310"/>
                  <a:pt x="3263900" y="509155"/>
                  <a:pt x="3920836" y="0"/>
                </a:cubicBezTo>
              </a:path>
            </a:pathLst>
          </a:custGeom>
          <a:noFill/>
          <a:ln w="57150" cap="flat" cmpd="sng" algn="ctr">
            <a:solidFill>
              <a:srgbClr val="FF0000"/>
            </a:solidFill>
            <a:prstDash val="sysDash"/>
            <a:round/>
            <a:headEnd type="none" w="med" len="med"/>
            <a:tailEnd type="triangl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1" i="0" u="none" strike="noStrike" cap="none" normalizeH="0" baseline="0">
              <a:ln>
                <a:noFill/>
              </a:ln>
              <a:solidFill>
                <a:schemeClr val="tx2"/>
              </a:solidFill>
              <a:effectLst/>
              <a:latin typeface="Gill Sans MT" pitchFamily="-107" charset="-18"/>
            </a:endParaRPr>
          </a:p>
        </p:txBody>
      </p:sp>
    </p:spTree>
    <p:extLst>
      <p:ext uri="{BB962C8B-B14F-4D97-AF65-F5344CB8AC3E}">
        <p14:creationId xmlns:p14="http://schemas.microsoft.com/office/powerpoint/2010/main" val="1859730069"/>
      </p:ext>
    </p:extLst>
  </p:cSld>
  <p:clrMapOvr>
    <a:masterClrMapping/>
  </p:clrMapOvr>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n</a:t>
            </a:r>
            <a:r>
              <a:rPr lang="en-US" dirty="0" smtClean="0"/>
              <a:t>-connectivity</a:t>
            </a:r>
            <a:endParaRPr lang="en-US" dirty="0"/>
          </a:p>
        </p:txBody>
      </p:sp>
      <p:sp>
        <p:nvSpPr>
          <p:cNvPr id="3" name="Date Placeholder 2"/>
          <p:cNvSpPr>
            <a:spLocks noGrp="1"/>
          </p:cNvSpPr>
          <p:nvPr>
            <p:ph type="dt" sz="half" idx="10"/>
          </p:nvPr>
        </p:nvSpPr>
        <p:spPr/>
        <p:txBody>
          <a:bodyPr/>
          <a:lstStyle/>
          <a:p>
            <a:fld id="{A96F5114-7792-44A0-8895-839824EE2AB3}" type="datetime5">
              <a:rPr lang="en-US" smtClean="0"/>
              <a:pPr/>
              <a:t>14-May-16</a:t>
            </a:fld>
            <a:endParaRPr lang="en-US" dirty="0"/>
          </a:p>
        </p:txBody>
      </p:sp>
      <p:sp>
        <p:nvSpPr>
          <p:cNvPr id="4" name="Slide Number Placeholder 3"/>
          <p:cNvSpPr>
            <a:spLocks noGrp="1"/>
          </p:cNvSpPr>
          <p:nvPr>
            <p:ph type="sldNum" sz="quarter" idx="11"/>
          </p:nvPr>
        </p:nvSpPr>
        <p:spPr/>
        <p:txBody>
          <a:bodyPr/>
          <a:lstStyle/>
          <a:p>
            <a:fld id="{DDA13F16-CD78-4520-9B53-E3A23A002AF0}" type="slidenum">
              <a:rPr lang="en-US" smtClean="0"/>
              <a:pPr/>
              <a:t>92</a:t>
            </a:fld>
            <a:endParaRPr lang="en-US"/>
          </a:p>
        </p:txBody>
      </p:sp>
      <p:sp>
        <p:nvSpPr>
          <p:cNvPr id="5" name="TextBox 4"/>
          <p:cNvSpPr txBox="1"/>
          <p:nvPr/>
        </p:nvSpPr>
        <p:spPr>
          <a:xfrm>
            <a:off x="1076915" y="1876425"/>
            <a:ext cx="6781210" cy="1077218"/>
          </a:xfrm>
          <a:prstGeom prst="rect">
            <a:avLst/>
          </a:prstGeom>
          <a:noFill/>
        </p:spPr>
        <p:txBody>
          <a:bodyPr wrap="square" rtlCol="0">
            <a:spAutoFit/>
          </a:bodyPr>
          <a:lstStyle/>
          <a:p>
            <a:r>
              <a:rPr lang="en-US" sz="2800" dirty="0" smtClean="0">
                <a:latin typeface="Arial" pitchFamily="34" charset="0"/>
                <a:cs typeface="Arial" pitchFamily="34" charset="0"/>
              </a:rPr>
              <a:t>        </a:t>
            </a:r>
            <a:r>
              <a:rPr lang="en-US" sz="3600" dirty="0" smtClean="0">
                <a:solidFill>
                  <a:schemeClr val="tx1"/>
                </a:solidFill>
                <a:latin typeface="cmsy10"/>
                <a:cs typeface="Arial" pitchFamily="34" charset="0"/>
              </a:rPr>
              <a:t>C</a:t>
            </a:r>
            <a:r>
              <a:rPr lang="en-US" sz="2800" dirty="0" smtClean="0">
                <a:latin typeface="Arial" pitchFamily="34" charset="0"/>
                <a:cs typeface="Arial" pitchFamily="34" charset="0"/>
              </a:rPr>
              <a:t> is </a:t>
            </a:r>
            <a:r>
              <a:rPr lang="en-US" sz="2800" i="1" dirty="0" smtClean="0">
                <a:solidFill>
                  <a:schemeClr val="tx1"/>
                </a:solidFill>
                <a:latin typeface="Arial" pitchFamily="34" charset="0"/>
                <a:cs typeface="Arial" pitchFamily="34" charset="0"/>
              </a:rPr>
              <a:t>n</a:t>
            </a:r>
            <a:r>
              <a:rPr lang="en-US" sz="2800" dirty="0" smtClean="0">
                <a:solidFill>
                  <a:schemeClr val="tx1"/>
                </a:solidFill>
                <a:latin typeface="Arial" pitchFamily="34" charset="0"/>
                <a:cs typeface="Arial" pitchFamily="34" charset="0"/>
              </a:rPr>
              <a:t>-connected</a:t>
            </a:r>
            <a:r>
              <a:rPr lang="en-US" sz="2800" dirty="0" smtClean="0">
                <a:latin typeface="Arial" pitchFamily="34" charset="0"/>
                <a:cs typeface="Arial" pitchFamily="34" charset="0"/>
              </a:rPr>
              <a:t>, if, for </a:t>
            </a:r>
            <a:r>
              <a:rPr lang="en-US" sz="2800" i="1" dirty="0" smtClean="0">
                <a:solidFill>
                  <a:schemeClr val="tx1"/>
                </a:solidFill>
                <a:latin typeface="Arial" pitchFamily="34" charset="0"/>
                <a:cs typeface="Arial" pitchFamily="34" charset="0"/>
              </a:rPr>
              <a:t>m </a:t>
            </a:r>
            <a:r>
              <a:rPr lang="en-US" sz="2800" i="1" dirty="0" smtClean="0">
                <a:solidFill>
                  <a:schemeClr val="tx1"/>
                </a:solidFill>
                <a:latin typeface="cmsy10"/>
                <a:cs typeface="Arial" pitchFamily="34" charset="0"/>
              </a:rPr>
              <a:t>·</a:t>
            </a:r>
            <a:r>
              <a:rPr lang="en-US" sz="2800" i="1" dirty="0" smtClean="0">
                <a:solidFill>
                  <a:schemeClr val="tx1"/>
                </a:solidFill>
                <a:latin typeface="Arial" pitchFamily="34" charset="0"/>
                <a:cs typeface="Arial" pitchFamily="34" charset="0"/>
              </a:rPr>
              <a:t> n</a:t>
            </a:r>
            <a:r>
              <a:rPr lang="en-US" sz="2800" dirty="0" smtClean="0">
                <a:latin typeface="Arial" pitchFamily="34" charset="0"/>
                <a:cs typeface="Arial" pitchFamily="34" charset="0"/>
              </a:rPr>
              <a:t>, every continuous map of the </a:t>
            </a:r>
            <a:r>
              <a:rPr lang="en-US" sz="2800" i="1" dirty="0" smtClean="0">
                <a:solidFill>
                  <a:schemeClr val="tx1"/>
                </a:solidFill>
                <a:latin typeface="Arial" pitchFamily="34" charset="0"/>
                <a:cs typeface="Arial" pitchFamily="34" charset="0"/>
              </a:rPr>
              <a:t>m</a:t>
            </a:r>
            <a:r>
              <a:rPr lang="en-US" sz="2800" dirty="0" smtClean="0">
                <a:latin typeface="Arial" pitchFamily="34" charset="0"/>
                <a:cs typeface="Arial" pitchFamily="34" charset="0"/>
              </a:rPr>
              <a:t>-sphere</a:t>
            </a:r>
          </a:p>
        </p:txBody>
      </p:sp>
      <p:sp>
        <p:nvSpPr>
          <p:cNvPr id="6" name="TextBox 5"/>
          <p:cNvSpPr txBox="1"/>
          <p:nvPr/>
        </p:nvSpPr>
        <p:spPr>
          <a:xfrm>
            <a:off x="1800816" y="4065073"/>
            <a:ext cx="5333409" cy="954107"/>
          </a:xfrm>
          <a:prstGeom prst="rect">
            <a:avLst/>
          </a:prstGeom>
          <a:noFill/>
        </p:spPr>
        <p:txBody>
          <a:bodyPr wrap="square" rtlCol="0">
            <a:spAutoFit/>
          </a:bodyPr>
          <a:lstStyle/>
          <a:p>
            <a:r>
              <a:rPr lang="en-US" sz="2800" dirty="0" smtClean="0">
                <a:latin typeface="Arial" pitchFamily="34" charset="0"/>
                <a:cs typeface="Arial" pitchFamily="34" charset="0"/>
              </a:rPr>
              <a:t>can be extended to a continuous map of the (</a:t>
            </a:r>
            <a:r>
              <a:rPr lang="en-US" sz="2800" i="1" dirty="0" smtClean="0">
                <a:solidFill>
                  <a:schemeClr val="tx1"/>
                </a:solidFill>
                <a:latin typeface="Arial" pitchFamily="34" charset="0"/>
                <a:cs typeface="Arial" pitchFamily="34" charset="0"/>
              </a:rPr>
              <a:t>m+1</a:t>
            </a:r>
            <a:r>
              <a:rPr lang="en-US" sz="2800" dirty="0" smtClean="0">
                <a:latin typeface="Arial" pitchFamily="34" charset="0"/>
                <a:cs typeface="Arial" pitchFamily="34" charset="0"/>
              </a:rPr>
              <a:t>)-disk</a:t>
            </a:r>
          </a:p>
        </p:txBody>
      </p:sp>
      <p:pic>
        <p:nvPicPr>
          <p:cNvPr id="15" name="Picture 14" descr="TP_tmp.emf"/>
          <p:cNvPicPr>
            <a:picLocks noChangeAspect="1"/>
          </p:cNvPicPr>
          <p:nvPr>
            <p:custDataLst>
              <p:tags r:id="rId1"/>
            </p:custDataLst>
          </p:nvPr>
        </p:nvPicPr>
        <p:blipFill>
          <a:blip r:embed="rId5" cstate="print"/>
          <a:stretch>
            <a:fillRect/>
          </a:stretch>
        </p:blipFill>
        <p:spPr bwMode="auto">
          <a:xfrm>
            <a:off x="2927506" y="3062799"/>
            <a:ext cx="3080026" cy="711125"/>
          </a:xfrm>
          <a:prstGeom prst="rect">
            <a:avLst/>
          </a:prstGeom>
          <a:noFill/>
          <a:ln/>
          <a:effectLst/>
        </p:spPr>
      </p:pic>
      <p:pic>
        <p:nvPicPr>
          <p:cNvPr id="16" name="Picture 15" descr="TP_tmp.emf"/>
          <p:cNvPicPr>
            <a:picLocks noChangeAspect="1"/>
          </p:cNvPicPr>
          <p:nvPr>
            <p:custDataLst>
              <p:tags r:id="rId2"/>
            </p:custDataLst>
          </p:nvPr>
        </p:nvPicPr>
        <p:blipFill>
          <a:blip r:embed="rId6" cstate="print"/>
          <a:stretch>
            <a:fillRect/>
          </a:stretch>
        </p:blipFill>
        <p:spPr bwMode="auto">
          <a:xfrm>
            <a:off x="2602653" y="5251448"/>
            <a:ext cx="3729734" cy="770007"/>
          </a:xfrm>
          <a:prstGeom prst="rect">
            <a:avLst/>
          </a:prstGeom>
          <a:noFill/>
          <a:ln/>
          <a:effectLst/>
        </p:spPr>
      </p:pic>
    </p:spTree>
    <p:extLst>
      <p:ext uri="{BB962C8B-B14F-4D97-AF65-F5344CB8AC3E}">
        <p14:creationId xmlns:p14="http://schemas.microsoft.com/office/powerpoint/2010/main" val="481683508"/>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n</a:t>
            </a:r>
            <a:r>
              <a:rPr lang="en-US" dirty="0" smtClean="0"/>
              <a:t>-connectivity</a:t>
            </a:r>
            <a:endParaRPr lang="en-US" dirty="0"/>
          </a:p>
        </p:txBody>
      </p:sp>
      <p:sp>
        <p:nvSpPr>
          <p:cNvPr id="3" name="Date Placeholder 2"/>
          <p:cNvSpPr>
            <a:spLocks noGrp="1"/>
          </p:cNvSpPr>
          <p:nvPr>
            <p:ph type="dt" sz="half" idx="10"/>
          </p:nvPr>
        </p:nvSpPr>
        <p:spPr/>
        <p:txBody>
          <a:bodyPr/>
          <a:lstStyle/>
          <a:p>
            <a:fld id="{A96F5114-7792-44A0-8895-839824EE2AB3}" type="datetime5">
              <a:rPr lang="en-US" smtClean="0"/>
              <a:pPr/>
              <a:t>14-May-16</a:t>
            </a:fld>
            <a:endParaRPr lang="en-US" dirty="0"/>
          </a:p>
        </p:txBody>
      </p:sp>
      <p:sp>
        <p:nvSpPr>
          <p:cNvPr id="4" name="Slide Number Placeholder 3"/>
          <p:cNvSpPr>
            <a:spLocks noGrp="1"/>
          </p:cNvSpPr>
          <p:nvPr>
            <p:ph type="sldNum" sz="quarter" idx="11"/>
          </p:nvPr>
        </p:nvSpPr>
        <p:spPr/>
        <p:txBody>
          <a:bodyPr/>
          <a:lstStyle/>
          <a:p>
            <a:fld id="{DDA13F16-CD78-4520-9B53-E3A23A002AF0}" type="slidenum">
              <a:rPr lang="en-US" smtClean="0"/>
              <a:pPr/>
              <a:t>93</a:t>
            </a:fld>
            <a:endParaRPr lang="en-US"/>
          </a:p>
        </p:txBody>
      </p:sp>
      <p:sp>
        <p:nvSpPr>
          <p:cNvPr id="5" name="TextBox 4"/>
          <p:cNvSpPr txBox="1"/>
          <p:nvPr/>
        </p:nvSpPr>
        <p:spPr>
          <a:xfrm>
            <a:off x="1076915" y="1876425"/>
            <a:ext cx="6781210" cy="1077218"/>
          </a:xfrm>
          <a:prstGeom prst="rect">
            <a:avLst/>
          </a:prstGeom>
          <a:noFill/>
        </p:spPr>
        <p:txBody>
          <a:bodyPr wrap="square" rtlCol="0">
            <a:spAutoFit/>
          </a:bodyPr>
          <a:lstStyle/>
          <a:p>
            <a:r>
              <a:rPr lang="en-US" sz="2800" dirty="0" smtClean="0">
                <a:latin typeface="Arial" pitchFamily="34" charset="0"/>
                <a:cs typeface="Arial" pitchFamily="34" charset="0"/>
              </a:rPr>
              <a:t>        </a:t>
            </a:r>
            <a:r>
              <a:rPr lang="en-US" sz="3600" dirty="0" smtClean="0">
                <a:solidFill>
                  <a:schemeClr val="tx1"/>
                </a:solidFill>
                <a:latin typeface="cmsy10"/>
                <a:cs typeface="Arial" pitchFamily="34" charset="0"/>
              </a:rPr>
              <a:t>C</a:t>
            </a:r>
            <a:r>
              <a:rPr lang="en-US" sz="2800" dirty="0" smtClean="0">
                <a:latin typeface="Arial" pitchFamily="34" charset="0"/>
                <a:cs typeface="Arial" pitchFamily="34" charset="0"/>
              </a:rPr>
              <a:t> is </a:t>
            </a:r>
            <a:r>
              <a:rPr lang="en-US" sz="2800" i="1" dirty="0" smtClean="0">
                <a:solidFill>
                  <a:schemeClr val="tx1"/>
                </a:solidFill>
                <a:latin typeface="Arial" pitchFamily="34" charset="0"/>
                <a:cs typeface="Arial" pitchFamily="34" charset="0"/>
              </a:rPr>
              <a:t>n</a:t>
            </a:r>
            <a:r>
              <a:rPr lang="en-US" sz="2800" dirty="0" smtClean="0">
                <a:solidFill>
                  <a:schemeClr val="tx1"/>
                </a:solidFill>
                <a:latin typeface="Arial" pitchFamily="34" charset="0"/>
                <a:cs typeface="Arial" pitchFamily="34" charset="0"/>
              </a:rPr>
              <a:t>-connected</a:t>
            </a:r>
            <a:r>
              <a:rPr lang="en-US" sz="2800" dirty="0" smtClean="0">
                <a:latin typeface="Arial" pitchFamily="34" charset="0"/>
                <a:cs typeface="Arial" pitchFamily="34" charset="0"/>
              </a:rPr>
              <a:t>, if, for </a:t>
            </a:r>
            <a:r>
              <a:rPr lang="en-US" sz="2800" i="1" dirty="0" smtClean="0">
                <a:solidFill>
                  <a:schemeClr val="tx1"/>
                </a:solidFill>
                <a:latin typeface="Arial" pitchFamily="34" charset="0"/>
                <a:cs typeface="Arial" pitchFamily="34" charset="0"/>
              </a:rPr>
              <a:t>m </a:t>
            </a:r>
            <a:r>
              <a:rPr lang="en-US" sz="2800" i="1" dirty="0" smtClean="0">
                <a:solidFill>
                  <a:schemeClr val="tx1"/>
                </a:solidFill>
                <a:latin typeface="cmsy10"/>
                <a:cs typeface="Arial" pitchFamily="34" charset="0"/>
              </a:rPr>
              <a:t>·</a:t>
            </a:r>
            <a:r>
              <a:rPr lang="en-US" sz="2800" i="1" dirty="0" smtClean="0">
                <a:solidFill>
                  <a:schemeClr val="tx1"/>
                </a:solidFill>
                <a:latin typeface="Arial" pitchFamily="34" charset="0"/>
                <a:cs typeface="Arial" pitchFamily="34" charset="0"/>
              </a:rPr>
              <a:t> n</a:t>
            </a:r>
            <a:r>
              <a:rPr lang="en-US" sz="2800" dirty="0" smtClean="0">
                <a:latin typeface="Arial" pitchFamily="34" charset="0"/>
                <a:cs typeface="Arial" pitchFamily="34" charset="0"/>
              </a:rPr>
              <a:t>, every continuous map of the </a:t>
            </a:r>
            <a:r>
              <a:rPr lang="en-US" sz="2800" i="1" dirty="0" smtClean="0">
                <a:solidFill>
                  <a:schemeClr val="tx1"/>
                </a:solidFill>
                <a:latin typeface="Arial" pitchFamily="34" charset="0"/>
                <a:cs typeface="Arial" pitchFamily="34" charset="0"/>
              </a:rPr>
              <a:t>m</a:t>
            </a:r>
            <a:r>
              <a:rPr lang="en-US" sz="2800" dirty="0" smtClean="0">
                <a:latin typeface="Arial" pitchFamily="34" charset="0"/>
                <a:cs typeface="Arial" pitchFamily="34" charset="0"/>
              </a:rPr>
              <a:t>-sphere</a:t>
            </a:r>
          </a:p>
        </p:txBody>
      </p:sp>
      <p:sp>
        <p:nvSpPr>
          <p:cNvPr id="6" name="TextBox 5"/>
          <p:cNvSpPr txBox="1"/>
          <p:nvPr/>
        </p:nvSpPr>
        <p:spPr>
          <a:xfrm>
            <a:off x="1800816" y="4065073"/>
            <a:ext cx="5333409" cy="954107"/>
          </a:xfrm>
          <a:prstGeom prst="rect">
            <a:avLst/>
          </a:prstGeom>
          <a:noFill/>
        </p:spPr>
        <p:txBody>
          <a:bodyPr wrap="square" rtlCol="0">
            <a:spAutoFit/>
          </a:bodyPr>
          <a:lstStyle/>
          <a:p>
            <a:r>
              <a:rPr lang="en-US" sz="2800" dirty="0" smtClean="0">
                <a:latin typeface="Arial" pitchFamily="34" charset="0"/>
                <a:cs typeface="Arial" pitchFamily="34" charset="0"/>
              </a:rPr>
              <a:t>can be extended to a continuous map of the (</a:t>
            </a:r>
            <a:r>
              <a:rPr lang="en-US" sz="2800" i="1" dirty="0" smtClean="0">
                <a:solidFill>
                  <a:schemeClr val="tx1"/>
                </a:solidFill>
                <a:latin typeface="Arial" pitchFamily="34" charset="0"/>
                <a:cs typeface="Arial" pitchFamily="34" charset="0"/>
              </a:rPr>
              <a:t>m+1</a:t>
            </a:r>
            <a:r>
              <a:rPr lang="en-US" sz="2800" dirty="0" smtClean="0">
                <a:latin typeface="Arial" pitchFamily="34" charset="0"/>
                <a:cs typeface="Arial" pitchFamily="34" charset="0"/>
              </a:rPr>
              <a:t>)-disk</a:t>
            </a:r>
          </a:p>
        </p:txBody>
      </p:sp>
      <p:pic>
        <p:nvPicPr>
          <p:cNvPr id="15" name="Picture 14" descr="TP_tmp.emf"/>
          <p:cNvPicPr>
            <a:picLocks noChangeAspect="1"/>
          </p:cNvPicPr>
          <p:nvPr>
            <p:custDataLst>
              <p:tags r:id="rId1"/>
            </p:custDataLst>
          </p:nvPr>
        </p:nvPicPr>
        <p:blipFill>
          <a:blip r:embed="rId5" cstate="print"/>
          <a:stretch>
            <a:fillRect/>
          </a:stretch>
        </p:blipFill>
        <p:spPr bwMode="auto">
          <a:xfrm>
            <a:off x="2927506" y="3062799"/>
            <a:ext cx="3080026" cy="711125"/>
          </a:xfrm>
          <a:prstGeom prst="rect">
            <a:avLst/>
          </a:prstGeom>
          <a:noFill/>
          <a:ln/>
          <a:effectLst/>
        </p:spPr>
      </p:pic>
      <p:pic>
        <p:nvPicPr>
          <p:cNvPr id="16" name="Picture 15" descr="TP_tmp.emf"/>
          <p:cNvPicPr>
            <a:picLocks noChangeAspect="1"/>
          </p:cNvPicPr>
          <p:nvPr>
            <p:custDataLst>
              <p:tags r:id="rId2"/>
            </p:custDataLst>
          </p:nvPr>
        </p:nvPicPr>
        <p:blipFill>
          <a:blip r:embed="rId6" cstate="print"/>
          <a:stretch>
            <a:fillRect/>
          </a:stretch>
        </p:blipFill>
        <p:spPr bwMode="auto">
          <a:xfrm>
            <a:off x="2602653" y="5251448"/>
            <a:ext cx="3729734" cy="770007"/>
          </a:xfrm>
          <a:prstGeom prst="rect">
            <a:avLst/>
          </a:prstGeom>
          <a:noFill/>
          <a:ln/>
          <a:effectLst/>
        </p:spPr>
      </p:pic>
      <p:sp>
        <p:nvSpPr>
          <p:cNvPr id="10" name="Text Box 122"/>
          <p:cNvSpPr txBox="1">
            <a:spLocks noChangeArrowheads="1"/>
          </p:cNvSpPr>
          <p:nvPr/>
        </p:nvSpPr>
        <p:spPr bwMode="auto">
          <a:xfrm>
            <a:off x="4000047" y="6045716"/>
            <a:ext cx="4685898" cy="523220"/>
          </a:xfrm>
          <a:prstGeom prst="rect">
            <a:avLst/>
          </a:prstGeom>
          <a:solidFill>
            <a:schemeClr val="bg1">
              <a:alpha val="89999"/>
            </a:schemeClr>
          </a:solidFill>
          <a:ln w="38100" algn="ctr">
            <a:solidFill>
              <a:srgbClr val="FF0000"/>
            </a:solidFill>
            <a:miter lim="800000"/>
            <a:headEnd/>
            <a:tailEnd/>
          </a:ln>
          <a:effectLst>
            <a:outerShdw blurRad="50800" dist="38100" dir="2700000" algn="tl" rotWithShape="0">
              <a:prstClr val="black">
                <a:alpha val="40000"/>
              </a:prstClr>
            </a:outerShdw>
          </a:effectLst>
        </p:spPr>
        <p:txBody>
          <a:bodyPr wrap="none">
            <a:spAutoFit/>
          </a:bodyPr>
          <a:lstStyle/>
          <a:p>
            <a:pPr algn="l"/>
            <a:r>
              <a:rPr lang="en-US" sz="2800" dirty="0" smtClean="0">
                <a:latin typeface="Arial" pitchFamily="34" charset="0"/>
                <a:cs typeface="Arial" pitchFamily="34" charset="0"/>
              </a:rPr>
              <a:t>(</a:t>
            </a:r>
            <a:r>
              <a:rPr lang="en-US" sz="2800" i="1" dirty="0" smtClean="0">
                <a:solidFill>
                  <a:schemeClr val="tx1"/>
                </a:solidFill>
                <a:latin typeface="Arial" pitchFamily="34" charset="0"/>
                <a:cs typeface="Arial" pitchFamily="34" charset="0"/>
              </a:rPr>
              <a:t>-1</a:t>
            </a:r>
            <a:r>
              <a:rPr lang="en-US" sz="2800" dirty="0" smtClean="0">
                <a:latin typeface="Arial" pitchFamily="34" charset="0"/>
                <a:cs typeface="Arial" pitchFamily="34" charset="0"/>
              </a:rPr>
              <a:t>)-connected is non-empty</a:t>
            </a:r>
          </a:p>
        </p:txBody>
      </p:sp>
    </p:spTree>
    <p:extLst>
      <p:ext uri="{BB962C8B-B14F-4D97-AF65-F5344CB8AC3E}">
        <p14:creationId xmlns:p14="http://schemas.microsoft.com/office/powerpoint/2010/main" val="3259157351"/>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Road Map</a:t>
            </a:r>
            <a:endParaRPr lang="en-US" dirty="0"/>
          </a:p>
        </p:txBody>
      </p:sp>
      <p:sp>
        <p:nvSpPr>
          <p:cNvPr id="6" name="Text Box 122"/>
          <p:cNvSpPr txBox="1">
            <a:spLocks noChangeArrowheads="1"/>
          </p:cNvSpPr>
          <p:nvPr/>
        </p:nvSpPr>
        <p:spPr bwMode="auto">
          <a:xfrm>
            <a:off x="904422" y="1686764"/>
            <a:ext cx="3603872" cy="523220"/>
          </a:xfrm>
          <a:prstGeom prst="rect">
            <a:avLst/>
          </a:prstGeom>
          <a:solidFill>
            <a:schemeClr val="bg1">
              <a:alpha val="89999"/>
            </a:schemeClr>
          </a:solidFill>
          <a:ln w="38100" algn="ctr">
            <a:solidFill>
              <a:schemeClr val="bg1">
                <a:lumMod val="75000"/>
              </a:schemeClr>
            </a:solidFill>
            <a:miter lim="800000"/>
            <a:headEnd/>
            <a:tailEnd/>
          </a:ln>
          <a:effectLst>
            <a:outerShdw blurRad="50800" dist="38100" dir="2700000" algn="tl" rotWithShape="0">
              <a:prstClr val="black">
                <a:alpha val="40000"/>
              </a:prstClr>
            </a:outerShdw>
          </a:effectLst>
        </p:spPr>
        <p:txBody>
          <a:bodyPr wrap="none">
            <a:spAutoFit/>
          </a:bodyPr>
          <a:lstStyle/>
          <a:p>
            <a:pPr algn="l"/>
            <a:r>
              <a:rPr lang="en-US" sz="2800" dirty="0" smtClean="0">
                <a:solidFill>
                  <a:schemeClr val="bg1">
                    <a:lumMod val="75000"/>
                  </a:schemeClr>
                </a:solidFill>
                <a:latin typeface="Arial" pitchFamily="34" charset="0"/>
                <a:cs typeface="Arial" pitchFamily="34" charset="0"/>
              </a:rPr>
              <a:t>Simplicial Complexes</a:t>
            </a:r>
          </a:p>
        </p:txBody>
      </p:sp>
      <p:sp>
        <p:nvSpPr>
          <p:cNvPr id="12" name="Text Box 122"/>
          <p:cNvSpPr txBox="1">
            <a:spLocks noChangeArrowheads="1"/>
          </p:cNvSpPr>
          <p:nvPr/>
        </p:nvSpPr>
        <p:spPr bwMode="auto">
          <a:xfrm>
            <a:off x="904422" y="2484218"/>
            <a:ext cx="3943708" cy="523220"/>
          </a:xfrm>
          <a:prstGeom prst="rect">
            <a:avLst/>
          </a:prstGeom>
          <a:solidFill>
            <a:schemeClr val="bg1">
              <a:alpha val="89999"/>
            </a:schemeClr>
          </a:solidFill>
          <a:ln w="38100" algn="ctr">
            <a:solidFill>
              <a:schemeClr val="bg1">
                <a:lumMod val="75000"/>
              </a:schemeClr>
            </a:solidFill>
            <a:miter lim="800000"/>
            <a:headEnd/>
            <a:tailEnd/>
          </a:ln>
          <a:effectLst>
            <a:outerShdw blurRad="50800" dist="38100" dir="2700000" algn="tl" rotWithShape="0">
              <a:prstClr val="black">
                <a:alpha val="40000"/>
              </a:prstClr>
            </a:outerShdw>
          </a:effectLst>
        </p:spPr>
        <p:txBody>
          <a:bodyPr wrap="none">
            <a:spAutoFit/>
          </a:bodyPr>
          <a:lstStyle/>
          <a:p>
            <a:pPr algn="l"/>
            <a:r>
              <a:rPr lang="en-US" sz="2800" dirty="0" smtClean="0">
                <a:solidFill>
                  <a:schemeClr val="bg1">
                    <a:lumMod val="75000"/>
                  </a:schemeClr>
                </a:solidFill>
                <a:latin typeface="Arial" pitchFamily="34" charset="0"/>
                <a:cs typeface="Arial" pitchFamily="34" charset="0"/>
              </a:rPr>
              <a:t>Standard Constructions</a:t>
            </a:r>
          </a:p>
        </p:txBody>
      </p:sp>
      <p:sp>
        <p:nvSpPr>
          <p:cNvPr id="13" name="Text Box 122"/>
          <p:cNvSpPr txBox="1">
            <a:spLocks noChangeArrowheads="1"/>
          </p:cNvSpPr>
          <p:nvPr/>
        </p:nvSpPr>
        <p:spPr bwMode="auto">
          <a:xfrm>
            <a:off x="904422" y="3281672"/>
            <a:ext cx="2265364" cy="523220"/>
          </a:xfrm>
          <a:prstGeom prst="rect">
            <a:avLst/>
          </a:prstGeom>
          <a:solidFill>
            <a:schemeClr val="bg1">
              <a:alpha val="89999"/>
            </a:schemeClr>
          </a:solidFill>
          <a:ln w="38100" algn="ctr">
            <a:solidFill>
              <a:schemeClr val="bg1">
                <a:lumMod val="75000"/>
              </a:schemeClr>
            </a:solidFill>
            <a:miter lim="800000"/>
            <a:headEnd/>
            <a:tailEnd/>
          </a:ln>
          <a:effectLst>
            <a:outerShdw blurRad="50800" dist="38100" dir="2700000" algn="tl" rotWithShape="0">
              <a:prstClr val="black">
                <a:alpha val="40000"/>
              </a:prstClr>
            </a:outerShdw>
          </a:effectLst>
        </p:spPr>
        <p:txBody>
          <a:bodyPr wrap="none">
            <a:spAutoFit/>
          </a:bodyPr>
          <a:lstStyle/>
          <a:p>
            <a:pPr algn="l"/>
            <a:r>
              <a:rPr lang="en-US" sz="2800" dirty="0" smtClean="0">
                <a:solidFill>
                  <a:schemeClr val="bg1">
                    <a:lumMod val="75000"/>
                  </a:schemeClr>
                </a:solidFill>
                <a:latin typeface="Arial" pitchFamily="34" charset="0"/>
                <a:cs typeface="Arial" pitchFamily="34" charset="0"/>
              </a:rPr>
              <a:t>Carrier Maps</a:t>
            </a:r>
          </a:p>
        </p:txBody>
      </p:sp>
      <p:sp>
        <p:nvSpPr>
          <p:cNvPr id="14" name="Text Box 122"/>
          <p:cNvSpPr txBox="1">
            <a:spLocks noChangeArrowheads="1"/>
          </p:cNvSpPr>
          <p:nvPr/>
        </p:nvSpPr>
        <p:spPr bwMode="auto">
          <a:xfrm>
            <a:off x="904422" y="4079126"/>
            <a:ext cx="2143536" cy="523220"/>
          </a:xfrm>
          <a:prstGeom prst="rect">
            <a:avLst/>
          </a:prstGeom>
          <a:solidFill>
            <a:schemeClr val="bg1">
              <a:alpha val="89999"/>
            </a:schemeClr>
          </a:solidFill>
          <a:ln w="38100" algn="ctr">
            <a:solidFill>
              <a:schemeClr val="bg1">
                <a:lumMod val="75000"/>
              </a:schemeClr>
            </a:solidFill>
            <a:miter lim="800000"/>
            <a:headEnd/>
            <a:tailEnd/>
          </a:ln>
          <a:effectLst>
            <a:outerShdw blurRad="50800" dist="38100" dir="2700000" algn="tl" rotWithShape="0">
              <a:prstClr val="black">
                <a:alpha val="40000"/>
              </a:prstClr>
            </a:outerShdw>
          </a:effectLst>
        </p:spPr>
        <p:txBody>
          <a:bodyPr wrap="none">
            <a:spAutoFit/>
          </a:bodyPr>
          <a:lstStyle/>
          <a:p>
            <a:pPr algn="l"/>
            <a:r>
              <a:rPr lang="en-US" sz="2800" dirty="0" smtClean="0">
                <a:solidFill>
                  <a:schemeClr val="bg1">
                    <a:lumMod val="75000"/>
                  </a:schemeClr>
                </a:solidFill>
                <a:latin typeface="Arial" pitchFamily="34" charset="0"/>
                <a:cs typeface="Arial" pitchFamily="34" charset="0"/>
              </a:rPr>
              <a:t>Connectivity</a:t>
            </a:r>
          </a:p>
        </p:txBody>
      </p:sp>
      <p:sp>
        <p:nvSpPr>
          <p:cNvPr id="15" name="Text Box 122"/>
          <p:cNvSpPr txBox="1">
            <a:spLocks noChangeArrowheads="1"/>
          </p:cNvSpPr>
          <p:nvPr/>
        </p:nvSpPr>
        <p:spPr bwMode="auto">
          <a:xfrm>
            <a:off x="904422" y="4876580"/>
            <a:ext cx="2204450" cy="523220"/>
          </a:xfrm>
          <a:prstGeom prst="rect">
            <a:avLst/>
          </a:prstGeom>
          <a:solidFill>
            <a:schemeClr val="bg1">
              <a:alpha val="89999"/>
            </a:schemeClr>
          </a:solidFill>
          <a:ln w="38100" algn="ctr">
            <a:solidFill>
              <a:srgbClr val="FF0000"/>
            </a:solidFill>
            <a:miter lim="800000"/>
            <a:headEnd/>
            <a:tailEnd/>
          </a:ln>
          <a:effectLst>
            <a:outerShdw blurRad="50800" dist="38100" dir="2700000" algn="tl" rotWithShape="0">
              <a:prstClr val="black">
                <a:alpha val="40000"/>
              </a:prstClr>
            </a:outerShdw>
          </a:effectLst>
        </p:spPr>
        <p:txBody>
          <a:bodyPr wrap="none">
            <a:spAutoFit/>
          </a:bodyPr>
          <a:lstStyle/>
          <a:p>
            <a:pPr algn="l"/>
            <a:r>
              <a:rPr lang="en-US" sz="2800" dirty="0" smtClean="0">
                <a:latin typeface="Arial" pitchFamily="34" charset="0"/>
                <a:cs typeface="Arial" pitchFamily="34" charset="0"/>
              </a:rPr>
              <a:t>Subdivisions</a:t>
            </a:r>
          </a:p>
        </p:txBody>
      </p:sp>
      <p:sp>
        <p:nvSpPr>
          <p:cNvPr id="16" name="Footer Placeholder 15"/>
          <p:cNvSpPr>
            <a:spLocks noGrp="1"/>
          </p:cNvSpPr>
          <p:nvPr>
            <p:ph type="ftr" sz="quarter" idx="4294967295"/>
          </p:nvPr>
        </p:nvSpPr>
        <p:spPr>
          <a:xfrm>
            <a:off x="3124200" y="6248400"/>
            <a:ext cx="2895600" cy="457200"/>
          </a:xfrm>
          <a:prstGeom prst="rect">
            <a:avLst/>
          </a:prstGeom>
        </p:spPr>
        <p:txBody>
          <a:bodyPr/>
          <a:lstStyle/>
          <a:p>
            <a:pPr algn="ctr">
              <a:defRPr/>
            </a:pPr>
            <a:r>
              <a:rPr lang="en-US" sz="1400" smtClean="0">
                <a:solidFill>
                  <a:schemeClr val="tx1"/>
                </a:solidFill>
                <a:latin typeface="Arial" panose="020B0604020202020204" pitchFamily="34" charset="0"/>
              </a:rPr>
              <a:t>Distributed Computing through Combinatorial Topology</a:t>
            </a:r>
            <a:endParaRPr lang="en-US" sz="1400" dirty="0">
              <a:solidFill>
                <a:schemeClr val="tx1"/>
              </a:solidFill>
              <a:latin typeface="Arial" panose="020B0604020202020204" pitchFamily="34" charset="0"/>
            </a:endParaRPr>
          </a:p>
        </p:txBody>
      </p:sp>
      <p:sp>
        <p:nvSpPr>
          <p:cNvPr id="9" name="Text Box 122"/>
          <p:cNvSpPr txBox="1">
            <a:spLocks noChangeArrowheads="1"/>
          </p:cNvSpPr>
          <p:nvPr/>
        </p:nvSpPr>
        <p:spPr bwMode="auto">
          <a:xfrm>
            <a:off x="904422" y="5674032"/>
            <a:ext cx="6522363" cy="523220"/>
          </a:xfrm>
          <a:prstGeom prst="rect">
            <a:avLst/>
          </a:prstGeom>
          <a:solidFill>
            <a:schemeClr val="bg1">
              <a:alpha val="89999"/>
            </a:schemeClr>
          </a:solidFill>
          <a:ln w="38100" algn="ctr">
            <a:solidFill>
              <a:schemeClr val="bg1">
                <a:lumMod val="75000"/>
              </a:schemeClr>
            </a:solidFill>
            <a:miter lim="800000"/>
            <a:headEnd/>
            <a:tailEnd/>
          </a:ln>
          <a:effectLst>
            <a:outerShdw blurRad="50800" dist="38100" dir="2700000" algn="tl" rotWithShape="0">
              <a:prstClr val="black">
                <a:alpha val="40000"/>
              </a:prstClr>
            </a:outerShdw>
          </a:effectLst>
        </p:spPr>
        <p:txBody>
          <a:bodyPr wrap="none">
            <a:spAutoFit/>
          </a:bodyPr>
          <a:lstStyle/>
          <a:p>
            <a:pPr algn="l"/>
            <a:r>
              <a:rPr lang="en-US" sz="2800" dirty="0" smtClean="0">
                <a:solidFill>
                  <a:schemeClr val="bg1">
                    <a:lumMod val="75000"/>
                  </a:schemeClr>
                </a:solidFill>
                <a:latin typeface="Arial" pitchFamily="34" charset="0"/>
                <a:cs typeface="Arial" pitchFamily="34" charset="0"/>
              </a:rPr>
              <a:t>Simplicial &amp; Continuous Approximations</a:t>
            </a:r>
          </a:p>
        </p:txBody>
      </p:sp>
      <p:sp>
        <p:nvSpPr>
          <p:cNvPr id="4" name="Slide Number Placeholder 3"/>
          <p:cNvSpPr>
            <a:spLocks noGrp="1"/>
          </p:cNvSpPr>
          <p:nvPr>
            <p:ph type="sldNum" sz="quarter" idx="12"/>
          </p:nvPr>
        </p:nvSpPr>
        <p:spPr/>
        <p:txBody>
          <a:bodyPr/>
          <a:lstStyle/>
          <a:p>
            <a:fld id="{E43608CE-920D-4F6F-98C9-0491388AB413}" type="slidenum">
              <a:rPr lang="en-US" smtClean="0"/>
              <a:pPr/>
              <a:t>94</a:t>
            </a:fld>
            <a:endParaRPr lang="en-US"/>
          </a:p>
        </p:txBody>
      </p:sp>
    </p:spTree>
    <p:extLst>
      <p:ext uri="{BB962C8B-B14F-4D97-AF65-F5344CB8AC3E}">
        <p14:creationId xmlns:p14="http://schemas.microsoft.com/office/powerpoint/2010/main" val="3394216936"/>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Title 65"/>
          <p:cNvSpPr>
            <a:spLocks noGrp="1"/>
          </p:cNvSpPr>
          <p:nvPr>
            <p:ph type="title"/>
          </p:nvPr>
        </p:nvSpPr>
        <p:spPr/>
        <p:txBody>
          <a:bodyPr/>
          <a:lstStyle/>
          <a:p>
            <a:r>
              <a:rPr lang="en-US" dirty="0" smtClean="0"/>
              <a:t>Subdivisions</a:t>
            </a:r>
            <a:endParaRPr lang="en-US" dirty="0"/>
          </a:p>
        </p:txBody>
      </p:sp>
      <p:sp>
        <p:nvSpPr>
          <p:cNvPr id="4" name="Date Placeholder 3"/>
          <p:cNvSpPr>
            <a:spLocks noGrp="1"/>
          </p:cNvSpPr>
          <p:nvPr>
            <p:ph type="dt" sz="half" idx="10"/>
          </p:nvPr>
        </p:nvSpPr>
        <p:spPr/>
        <p:txBody>
          <a:bodyPr/>
          <a:lstStyle/>
          <a:p>
            <a:fld id="{AAE97061-BA2E-4D6F-B15F-ACB42A044AC7}" type="datetime5">
              <a:rPr lang="en-US" smtClean="0"/>
              <a:pPr/>
              <a:t>14-May-16</a:t>
            </a:fld>
            <a:endParaRPr lang="en-US"/>
          </a:p>
        </p:txBody>
      </p:sp>
      <p:sp>
        <p:nvSpPr>
          <p:cNvPr id="5" name="Slide Number Placeholder 4"/>
          <p:cNvSpPr>
            <a:spLocks noGrp="1"/>
          </p:cNvSpPr>
          <p:nvPr>
            <p:ph type="sldNum" sz="quarter" idx="11"/>
          </p:nvPr>
        </p:nvSpPr>
        <p:spPr/>
        <p:txBody>
          <a:bodyPr/>
          <a:lstStyle/>
          <a:p>
            <a:fld id="{8F295F75-C4A9-44C0-BFBB-F9713B270148}" type="slidenum">
              <a:rPr lang="en-US" smtClean="0"/>
              <a:pPr/>
              <a:t>95</a:t>
            </a:fld>
            <a:endParaRPr lang="en-US"/>
          </a:p>
        </p:txBody>
      </p:sp>
      <p:sp>
        <p:nvSpPr>
          <p:cNvPr id="55" name="AutoShape 2"/>
          <p:cNvSpPr>
            <a:spLocks noChangeArrowheads="1"/>
          </p:cNvSpPr>
          <p:nvPr/>
        </p:nvSpPr>
        <p:spPr bwMode="auto">
          <a:xfrm flipV="1">
            <a:off x="4318307" y="1907767"/>
            <a:ext cx="4013200" cy="3201988"/>
          </a:xfrm>
          <a:prstGeom prst="triangle">
            <a:avLst>
              <a:gd name="adj" fmla="val 50000"/>
            </a:avLst>
          </a:prstGeom>
          <a:solidFill>
            <a:schemeClr val="hlink"/>
          </a:solidFill>
          <a:ln w="38100">
            <a:solidFill>
              <a:schemeClr val="tx1"/>
            </a:solidFill>
            <a:miter lim="800000"/>
            <a:headEnd/>
            <a:tailEnd/>
          </a:ln>
          <a:effectLst/>
        </p:spPr>
        <p:txBody>
          <a:bodyPr wrap="none" anchor="ctr"/>
          <a:lstStyle/>
          <a:p>
            <a:endParaRPr lang="en-US"/>
          </a:p>
        </p:txBody>
      </p:sp>
      <p:sp>
        <p:nvSpPr>
          <p:cNvPr id="65" name="Oval 13"/>
          <p:cNvSpPr>
            <a:spLocks noChangeArrowheads="1"/>
          </p:cNvSpPr>
          <p:nvPr/>
        </p:nvSpPr>
        <p:spPr bwMode="auto">
          <a:xfrm flipV="1">
            <a:off x="8083857" y="1774417"/>
            <a:ext cx="307975" cy="261938"/>
          </a:xfrm>
          <a:prstGeom prst="ellipse">
            <a:avLst/>
          </a:prstGeom>
          <a:solidFill>
            <a:schemeClr val="bg2">
              <a:lumMod val="40000"/>
              <a:lumOff val="60000"/>
            </a:schemeClr>
          </a:solidFill>
          <a:ln w="38100">
            <a:solidFill>
              <a:schemeClr val="tx1"/>
            </a:solidFill>
            <a:round/>
            <a:headEnd/>
            <a:tailEnd/>
          </a:ln>
          <a:effectLst/>
        </p:spPr>
        <p:txBody>
          <a:bodyPr wrap="none" anchor="ctr"/>
          <a:lstStyle/>
          <a:p>
            <a:endParaRPr lang="en-US">
              <a:solidFill>
                <a:srgbClr val="0000FF"/>
              </a:solidFill>
            </a:endParaRPr>
          </a:p>
        </p:txBody>
      </p:sp>
      <p:sp>
        <p:nvSpPr>
          <p:cNvPr id="6" name="AutoShape 2"/>
          <p:cNvSpPr>
            <a:spLocks noChangeArrowheads="1"/>
          </p:cNvSpPr>
          <p:nvPr/>
        </p:nvSpPr>
        <p:spPr bwMode="auto">
          <a:xfrm>
            <a:off x="2285744" y="1874992"/>
            <a:ext cx="4013200" cy="3201988"/>
          </a:xfrm>
          <a:prstGeom prst="triangle">
            <a:avLst>
              <a:gd name="adj" fmla="val 50000"/>
            </a:avLst>
          </a:prstGeom>
          <a:solidFill>
            <a:schemeClr val="hlink"/>
          </a:solidFill>
          <a:ln w="38100">
            <a:solidFill>
              <a:schemeClr val="tx1"/>
            </a:solidFill>
            <a:miter lim="800000"/>
            <a:headEnd/>
            <a:tailEnd/>
          </a:ln>
          <a:effectLst/>
        </p:spPr>
        <p:txBody>
          <a:bodyPr wrap="none" anchor="ctr"/>
          <a:lstStyle/>
          <a:p>
            <a:endParaRPr lang="en-US"/>
          </a:p>
        </p:txBody>
      </p:sp>
      <p:sp>
        <p:nvSpPr>
          <p:cNvPr id="16" name="Oval 13"/>
          <p:cNvSpPr>
            <a:spLocks noChangeArrowheads="1"/>
          </p:cNvSpPr>
          <p:nvPr/>
        </p:nvSpPr>
        <p:spPr bwMode="auto">
          <a:xfrm>
            <a:off x="6051294" y="4948392"/>
            <a:ext cx="307975" cy="261938"/>
          </a:xfrm>
          <a:prstGeom prst="ellipse">
            <a:avLst/>
          </a:prstGeom>
          <a:solidFill>
            <a:schemeClr val="bg2">
              <a:lumMod val="40000"/>
              <a:lumOff val="60000"/>
            </a:schemeClr>
          </a:solidFill>
          <a:ln w="38100">
            <a:solidFill>
              <a:schemeClr val="tx1"/>
            </a:solidFill>
            <a:round/>
            <a:headEnd/>
            <a:tailEnd/>
          </a:ln>
          <a:effectLst/>
        </p:spPr>
        <p:txBody>
          <a:bodyPr wrap="none" anchor="ctr"/>
          <a:lstStyle/>
          <a:p>
            <a:endParaRPr lang="en-US">
              <a:solidFill>
                <a:srgbClr val="0000FF"/>
              </a:solidFill>
            </a:endParaRPr>
          </a:p>
        </p:txBody>
      </p:sp>
      <p:sp>
        <p:nvSpPr>
          <p:cNvPr id="22" name="Oval 19"/>
          <p:cNvSpPr>
            <a:spLocks noChangeArrowheads="1"/>
          </p:cNvSpPr>
          <p:nvPr/>
        </p:nvSpPr>
        <p:spPr bwMode="auto">
          <a:xfrm>
            <a:off x="2227006" y="4948392"/>
            <a:ext cx="307975" cy="261938"/>
          </a:xfrm>
          <a:prstGeom prst="ellipse">
            <a:avLst/>
          </a:prstGeom>
          <a:solidFill>
            <a:schemeClr val="bg2">
              <a:lumMod val="40000"/>
              <a:lumOff val="60000"/>
            </a:schemeClr>
          </a:solidFill>
          <a:ln w="38100">
            <a:solidFill>
              <a:schemeClr val="tx1"/>
            </a:solidFill>
            <a:round/>
            <a:headEnd/>
            <a:tailEnd/>
          </a:ln>
          <a:effectLst/>
        </p:spPr>
        <p:txBody>
          <a:bodyPr wrap="none" anchor="ctr"/>
          <a:lstStyle/>
          <a:p>
            <a:endParaRPr lang="en-US">
              <a:solidFill>
                <a:srgbClr val="0000FF"/>
              </a:solidFill>
            </a:endParaRPr>
          </a:p>
        </p:txBody>
      </p:sp>
      <p:sp>
        <p:nvSpPr>
          <p:cNvPr id="37" name="Oval 35"/>
          <p:cNvSpPr>
            <a:spLocks noChangeArrowheads="1"/>
          </p:cNvSpPr>
          <p:nvPr/>
        </p:nvSpPr>
        <p:spPr bwMode="auto">
          <a:xfrm>
            <a:off x="4139944" y="1843242"/>
            <a:ext cx="307975" cy="261938"/>
          </a:xfrm>
          <a:prstGeom prst="ellipse">
            <a:avLst/>
          </a:prstGeom>
          <a:solidFill>
            <a:schemeClr val="bg2">
              <a:lumMod val="40000"/>
              <a:lumOff val="60000"/>
            </a:schemeClr>
          </a:solidFill>
          <a:ln w="38100">
            <a:solidFill>
              <a:schemeClr val="tx1"/>
            </a:solidFill>
            <a:round/>
            <a:headEnd/>
            <a:tailEnd/>
          </a:ln>
          <a:effectLst/>
        </p:spPr>
        <p:txBody>
          <a:bodyPr wrap="none" anchor="ctr"/>
          <a:lstStyle/>
          <a:p>
            <a:endParaRPr lang="en-US">
              <a:solidFill>
                <a:srgbClr val="0000FF"/>
              </a:solidFill>
            </a:endParaRPr>
          </a:p>
        </p:txBody>
      </p:sp>
    </p:spTree>
    <p:extLst>
      <p:ext uri="{BB962C8B-B14F-4D97-AF65-F5344CB8AC3E}">
        <p14:creationId xmlns:p14="http://schemas.microsoft.com/office/powerpoint/2010/main" val="1445782208"/>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Title 65"/>
          <p:cNvSpPr>
            <a:spLocks noGrp="1"/>
          </p:cNvSpPr>
          <p:nvPr>
            <p:ph type="title"/>
          </p:nvPr>
        </p:nvSpPr>
        <p:spPr/>
        <p:txBody>
          <a:bodyPr/>
          <a:lstStyle/>
          <a:p>
            <a:r>
              <a:rPr lang="en-US" dirty="0" smtClean="0"/>
              <a:t>Subdivisions</a:t>
            </a:r>
            <a:endParaRPr lang="en-US" dirty="0"/>
          </a:p>
        </p:txBody>
      </p:sp>
      <p:sp>
        <p:nvSpPr>
          <p:cNvPr id="4" name="Date Placeholder 3"/>
          <p:cNvSpPr>
            <a:spLocks noGrp="1"/>
          </p:cNvSpPr>
          <p:nvPr>
            <p:ph type="dt" sz="half" idx="10"/>
          </p:nvPr>
        </p:nvSpPr>
        <p:spPr/>
        <p:txBody>
          <a:bodyPr/>
          <a:lstStyle/>
          <a:p>
            <a:fld id="{AAE97061-BA2E-4D6F-B15F-ACB42A044AC7}" type="datetime5">
              <a:rPr lang="en-US" smtClean="0"/>
              <a:pPr/>
              <a:t>14-May-16</a:t>
            </a:fld>
            <a:endParaRPr lang="en-US"/>
          </a:p>
        </p:txBody>
      </p:sp>
      <p:sp>
        <p:nvSpPr>
          <p:cNvPr id="5" name="Slide Number Placeholder 4"/>
          <p:cNvSpPr>
            <a:spLocks noGrp="1"/>
          </p:cNvSpPr>
          <p:nvPr>
            <p:ph type="sldNum" sz="quarter" idx="11"/>
          </p:nvPr>
        </p:nvSpPr>
        <p:spPr/>
        <p:txBody>
          <a:bodyPr/>
          <a:lstStyle/>
          <a:p>
            <a:fld id="{8F295F75-C4A9-44C0-BFBB-F9713B270148}" type="slidenum">
              <a:rPr lang="en-US" smtClean="0"/>
              <a:pPr/>
              <a:t>96</a:t>
            </a:fld>
            <a:endParaRPr lang="en-US"/>
          </a:p>
        </p:txBody>
      </p:sp>
      <p:sp>
        <p:nvSpPr>
          <p:cNvPr id="55" name="AutoShape 2"/>
          <p:cNvSpPr>
            <a:spLocks noChangeArrowheads="1"/>
          </p:cNvSpPr>
          <p:nvPr/>
        </p:nvSpPr>
        <p:spPr bwMode="auto">
          <a:xfrm flipV="1">
            <a:off x="4318307" y="1907767"/>
            <a:ext cx="4013200" cy="3201988"/>
          </a:xfrm>
          <a:prstGeom prst="triangle">
            <a:avLst>
              <a:gd name="adj" fmla="val 50000"/>
            </a:avLst>
          </a:prstGeom>
          <a:solidFill>
            <a:schemeClr val="hlink"/>
          </a:solidFill>
          <a:ln w="38100">
            <a:solidFill>
              <a:schemeClr val="tx1"/>
            </a:solidFill>
            <a:miter lim="800000"/>
            <a:headEnd/>
            <a:tailEnd/>
          </a:ln>
          <a:effectLst/>
        </p:spPr>
        <p:txBody>
          <a:bodyPr wrap="none" anchor="ctr"/>
          <a:lstStyle/>
          <a:p>
            <a:endParaRPr lang="en-US"/>
          </a:p>
        </p:txBody>
      </p:sp>
      <p:sp>
        <p:nvSpPr>
          <p:cNvPr id="56" name="Freeform 4"/>
          <p:cNvSpPr>
            <a:spLocks/>
          </p:cNvSpPr>
          <p:nvPr/>
        </p:nvSpPr>
        <p:spPr bwMode="auto">
          <a:xfrm flipV="1">
            <a:off x="4411969" y="1920467"/>
            <a:ext cx="1876425" cy="1477963"/>
          </a:xfrm>
          <a:custGeom>
            <a:avLst/>
            <a:gdLst/>
            <a:ahLst/>
            <a:cxnLst>
              <a:cxn ang="0">
                <a:pos x="1182" y="471"/>
              </a:cxn>
              <a:cxn ang="0">
                <a:pos x="941" y="0"/>
              </a:cxn>
              <a:cxn ang="0">
                <a:pos x="920" y="2"/>
              </a:cxn>
              <a:cxn ang="0">
                <a:pos x="0" y="931"/>
              </a:cxn>
              <a:cxn ang="0">
                <a:pos x="1182" y="471"/>
              </a:cxn>
            </a:cxnLst>
            <a:rect l="0" t="0" r="r" b="b"/>
            <a:pathLst>
              <a:path w="1182" h="931">
                <a:moveTo>
                  <a:pt x="1182" y="471"/>
                </a:moveTo>
                <a:lnTo>
                  <a:pt x="941" y="0"/>
                </a:lnTo>
                <a:lnTo>
                  <a:pt x="920" y="2"/>
                </a:lnTo>
                <a:lnTo>
                  <a:pt x="0" y="931"/>
                </a:lnTo>
                <a:lnTo>
                  <a:pt x="1182" y="471"/>
                </a:lnTo>
                <a:close/>
              </a:path>
            </a:pathLst>
          </a:custGeom>
          <a:noFill/>
          <a:ln w="19050" cap="flat" cmpd="sng">
            <a:solidFill>
              <a:schemeClr val="tx1"/>
            </a:solidFill>
            <a:prstDash val="solid"/>
            <a:round/>
            <a:headEnd type="none" w="med" len="med"/>
            <a:tailEnd type="none" w="med" len="med"/>
          </a:ln>
          <a:effectLst/>
        </p:spPr>
        <p:txBody>
          <a:bodyPr wrap="none" anchor="ctr"/>
          <a:lstStyle/>
          <a:p>
            <a:endParaRPr lang="en-US"/>
          </a:p>
        </p:txBody>
      </p:sp>
      <p:sp>
        <p:nvSpPr>
          <p:cNvPr id="57" name="Freeform 5"/>
          <p:cNvSpPr>
            <a:spLocks/>
          </p:cNvSpPr>
          <p:nvPr/>
        </p:nvSpPr>
        <p:spPr bwMode="auto">
          <a:xfrm flipV="1">
            <a:off x="6255057" y="1920467"/>
            <a:ext cx="2124075" cy="1474788"/>
          </a:xfrm>
          <a:custGeom>
            <a:avLst/>
            <a:gdLst/>
            <a:ahLst/>
            <a:cxnLst>
              <a:cxn ang="0">
                <a:pos x="296" y="0"/>
              </a:cxn>
              <a:cxn ang="0">
                <a:pos x="0" y="469"/>
              </a:cxn>
              <a:cxn ang="0">
                <a:pos x="1338" y="929"/>
              </a:cxn>
              <a:cxn ang="0">
                <a:pos x="296" y="0"/>
              </a:cxn>
            </a:cxnLst>
            <a:rect l="0" t="0" r="r" b="b"/>
            <a:pathLst>
              <a:path w="1338" h="929">
                <a:moveTo>
                  <a:pt x="296" y="0"/>
                </a:moveTo>
                <a:lnTo>
                  <a:pt x="0" y="469"/>
                </a:lnTo>
                <a:lnTo>
                  <a:pt x="1338" y="929"/>
                </a:lnTo>
                <a:lnTo>
                  <a:pt x="296" y="0"/>
                </a:lnTo>
                <a:close/>
              </a:path>
            </a:pathLst>
          </a:custGeom>
          <a:noFill/>
          <a:ln w="19050" cap="flat" cmpd="sng">
            <a:solidFill>
              <a:schemeClr val="tx1"/>
            </a:solidFill>
            <a:prstDash val="solid"/>
            <a:round/>
            <a:headEnd type="none" w="med" len="med"/>
            <a:tailEnd type="none" w="med" len="med"/>
          </a:ln>
          <a:effectLst/>
        </p:spPr>
        <p:txBody>
          <a:bodyPr wrap="none" anchor="ctr"/>
          <a:lstStyle/>
          <a:p>
            <a:endParaRPr lang="en-US"/>
          </a:p>
        </p:txBody>
      </p:sp>
      <p:sp>
        <p:nvSpPr>
          <p:cNvPr id="58" name="Freeform 6"/>
          <p:cNvSpPr>
            <a:spLocks/>
          </p:cNvSpPr>
          <p:nvPr/>
        </p:nvSpPr>
        <p:spPr bwMode="auto">
          <a:xfrm flipV="1">
            <a:off x="5891519" y="3406367"/>
            <a:ext cx="833438" cy="1685925"/>
          </a:xfrm>
          <a:custGeom>
            <a:avLst/>
            <a:gdLst/>
            <a:ahLst/>
            <a:cxnLst>
              <a:cxn ang="0">
                <a:pos x="0" y="1062"/>
              </a:cxn>
              <a:cxn ang="0">
                <a:pos x="525" y="1062"/>
              </a:cxn>
              <a:cxn ang="0">
                <a:pos x="263" y="0"/>
              </a:cxn>
              <a:cxn ang="0">
                <a:pos x="0" y="1062"/>
              </a:cxn>
            </a:cxnLst>
            <a:rect l="0" t="0" r="r" b="b"/>
            <a:pathLst>
              <a:path w="525" h="1062">
                <a:moveTo>
                  <a:pt x="0" y="1062"/>
                </a:moveTo>
                <a:lnTo>
                  <a:pt x="525" y="1062"/>
                </a:lnTo>
                <a:lnTo>
                  <a:pt x="263" y="0"/>
                </a:lnTo>
                <a:lnTo>
                  <a:pt x="0" y="1062"/>
                </a:lnTo>
                <a:close/>
              </a:path>
            </a:pathLst>
          </a:custGeom>
          <a:noFill/>
          <a:ln w="19050" cap="flat" cmpd="sng">
            <a:solidFill>
              <a:schemeClr val="tx1"/>
            </a:solidFill>
            <a:prstDash val="solid"/>
            <a:round/>
            <a:headEnd type="none" w="med" len="med"/>
            <a:tailEnd type="none" w="med" len="med"/>
          </a:ln>
          <a:effectLst/>
        </p:spPr>
        <p:txBody>
          <a:bodyPr wrap="none" anchor="ctr"/>
          <a:lstStyle/>
          <a:p>
            <a:endParaRPr lang="en-US"/>
          </a:p>
        </p:txBody>
      </p:sp>
      <p:sp>
        <p:nvSpPr>
          <p:cNvPr id="59" name="Line 7"/>
          <p:cNvSpPr>
            <a:spLocks noChangeShapeType="1"/>
          </p:cNvSpPr>
          <p:nvPr/>
        </p:nvSpPr>
        <p:spPr bwMode="auto">
          <a:xfrm flipV="1">
            <a:off x="6240769" y="1950630"/>
            <a:ext cx="609600" cy="685800"/>
          </a:xfrm>
          <a:prstGeom prst="line">
            <a:avLst/>
          </a:prstGeom>
          <a:noFill/>
          <a:ln w="19050">
            <a:solidFill>
              <a:schemeClr val="tx1"/>
            </a:solidFill>
            <a:round/>
            <a:headEnd/>
            <a:tailEnd/>
          </a:ln>
          <a:effectLst/>
        </p:spPr>
        <p:txBody>
          <a:bodyPr wrap="none" anchor="ctr"/>
          <a:lstStyle/>
          <a:p>
            <a:endParaRPr lang="en-US"/>
          </a:p>
        </p:txBody>
      </p:sp>
      <p:sp>
        <p:nvSpPr>
          <p:cNvPr id="60" name="Line 8"/>
          <p:cNvSpPr>
            <a:spLocks noChangeShapeType="1"/>
          </p:cNvSpPr>
          <p:nvPr/>
        </p:nvSpPr>
        <p:spPr bwMode="auto">
          <a:xfrm flipH="1" flipV="1">
            <a:off x="5801032" y="1874430"/>
            <a:ext cx="439737" cy="762000"/>
          </a:xfrm>
          <a:prstGeom prst="line">
            <a:avLst/>
          </a:prstGeom>
          <a:noFill/>
          <a:ln w="19050">
            <a:solidFill>
              <a:schemeClr val="tx1"/>
            </a:solidFill>
            <a:round/>
            <a:headEnd/>
            <a:tailEnd/>
          </a:ln>
          <a:effectLst/>
        </p:spPr>
        <p:txBody>
          <a:bodyPr wrap="none" anchor="ctr"/>
          <a:lstStyle/>
          <a:p>
            <a:endParaRPr lang="en-US"/>
          </a:p>
        </p:txBody>
      </p:sp>
      <p:sp>
        <p:nvSpPr>
          <p:cNvPr id="61" name="Line 9"/>
          <p:cNvSpPr>
            <a:spLocks noChangeShapeType="1"/>
          </p:cNvSpPr>
          <p:nvPr/>
        </p:nvSpPr>
        <p:spPr bwMode="auto">
          <a:xfrm flipV="1">
            <a:off x="6697969" y="3169830"/>
            <a:ext cx="838200" cy="228600"/>
          </a:xfrm>
          <a:prstGeom prst="line">
            <a:avLst/>
          </a:prstGeom>
          <a:noFill/>
          <a:ln w="19050">
            <a:solidFill>
              <a:schemeClr val="tx1"/>
            </a:solidFill>
            <a:round/>
            <a:headEnd/>
            <a:tailEnd/>
          </a:ln>
          <a:effectLst/>
        </p:spPr>
        <p:txBody>
          <a:bodyPr wrap="none" anchor="ctr"/>
          <a:lstStyle/>
          <a:p>
            <a:endParaRPr lang="en-US"/>
          </a:p>
        </p:txBody>
      </p:sp>
      <p:sp>
        <p:nvSpPr>
          <p:cNvPr id="62" name="Line 10"/>
          <p:cNvSpPr>
            <a:spLocks noChangeShapeType="1"/>
          </p:cNvSpPr>
          <p:nvPr/>
        </p:nvSpPr>
        <p:spPr bwMode="auto">
          <a:xfrm>
            <a:off x="6697969" y="3398430"/>
            <a:ext cx="304800" cy="533400"/>
          </a:xfrm>
          <a:prstGeom prst="line">
            <a:avLst/>
          </a:prstGeom>
          <a:noFill/>
          <a:ln w="19050">
            <a:solidFill>
              <a:schemeClr val="tx1"/>
            </a:solidFill>
            <a:round/>
            <a:headEnd/>
            <a:tailEnd/>
          </a:ln>
          <a:effectLst/>
        </p:spPr>
        <p:txBody>
          <a:bodyPr wrap="none" anchor="ctr"/>
          <a:lstStyle/>
          <a:p>
            <a:endParaRPr lang="en-US"/>
          </a:p>
        </p:txBody>
      </p:sp>
      <p:sp>
        <p:nvSpPr>
          <p:cNvPr id="63" name="Line 11"/>
          <p:cNvSpPr>
            <a:spLocks noChangeShapeType="1"/>
          </p:cNvSpPr>
          <p:nvPr/>
        </p:nvSpPr>
        <p:spPr bwMode="auto">
          <a:xfrm flipH="1">
            <a:off x="5554969" y="3398430"/>
            <a:ext cx="304800" cy="457200"/>
          </a:xfrm>
          <a:prstGeom prst="line">
            <a:avLst/>
          </a:prstGeom>
          <a:noFill/>
          <a:ln w="19050">
            <a:solidFill>
              <a:schemeClr val="tx1"/>
            </a:solidFill>
            <a:round/>
            <a:headEnd/>
            <a:tailEnd/>
          </a:ln>
          <a:effectLst/>
        </p:spPr>
        <p:txBody>
          <a:bodyPr wrap="none" anchor="ctr"/>
          <a:lstStyle/>
          <a:p>
            <a:endParaRPr lang="en-US"/>
          </a:p>
        </p:txBody>
      </p:sp>
      <p:sp>
        <p:nvSpPr>
          <p:cNvPr id="64" name="Line 12"/>
          <p:cNvSpPr>
            <a:spLocks noChangeShapeType="1"/>
          </p:cNvSpPr>
          <p:nvPr/>
        </p:nvSpPr>
        <p:spPr bwMode="auto">
          <a:xfrm flipH="1" flipV="1">
            <a:off x="5097769" y="3093630"/>
            <a:ext cx="762000" cy="304800"/>
          </a:xfrm>
          <a:prstGeom prst="line">
            <a:avLst/>
          </a:prstGeom>
          <a:noFill/>
          <a:ln w="19050">
            <a:solidFill>
              <a:schemeClr val="tx1"/>
            </a:solidFill>
            <a:round/>
            <a:headEnd/>
            <a:tailEnd/>
          </a:ln>
          <a:effectLst/>
        </p:spPr>
        <p:txBody>
          <a:bodyPr wrap="none" anchor="ctr"/>
          <a:lstStyle/>
          <a:p>
            <a:endParaRPr lang="en-US"/>
          </a:p>
        </p:txBody>
      </p:sp>
      <p:sp>
        <p:nvSpPr>
          <p:cNvPr id="65" name="Oval 13"/>
          <p:cNvSpPr>
            <a:spLocks noChangeArrowheads="1"/>
          </p:cNvSpPr>
          <p:nvPr/>
        </p:nvSpPr>
        <p:spPr bwMode="auto">
          <a:xfrm flipV="1">
            <a:off x="8083857" y="1774417"/>
            <a:ext cx="307975" cy="261938"/>
          </a:xfrm>
          <a:prstGeom prst="ellipse">
            <a:avLst/>
          </a:prstGeom>
          <a:solidFill>
            <a:schemeClr val="bg2">
              <a:lumMod val="40000"/>
              <a:lumOff val="60000"/>
            </a:schemeClr>
          </a:solidFill>
          <a:ln w="38100">
            <a:solidFill>
              <a:schemeClr val="tx1"/>
            </a:solidFill>
            <a:round/>
            <a:headEnd/>
            <a:tailEnd/>
          </a:ln>
          <a:effectLst/>
        </p:spPr>
        <p:txBody>
          <a:bodyPr wrap="none" anchor="ctr"/>
          <a:lstStyle/>
          <a:p>
            <a:endParaRPr lang="en-US">
              <a:solidFill>
                <a:srgbClr val="0000FF"/>
              </a:solidFill>
            </a:endParaRPr>
          </a:p>
        </p:txBody>
      </p:sp>
      <p:sp>
        <p:nvSpPr>
          <p:cNvPr id="67" name="Oval 15"/>
          <p:cNvSpPr>
            <a:spLocks noChangeArrowheads="1"/>
          </p:cNvSpPr>
          <p:nvPr/>
        </p:nvSpPr>
        <p:spPr bwMode="auto">
          <a:xfrm flipV="1">
            <a:off x="6809094" y="1774417"/>
            <a:ext cx="307975" cy="261938"/>
          </a:xfrm>
          <a:prstGeom prst="ellipse">
            <a:avLst/>
          </a:prstGeom>
          <a:solidFill>
            <a:schemeClr val="bg2">
              <a:lumMod val="40000"/>
              <a:lumOff val="60000"/>
            </a:schemeClr>
          </a:solidFill>
          <a:ln w="38100">
            <a:solidFill>
              <a:schemeClr val="tx1"/>
            </a:solidFill>
            <a:round/>
            <a:headEnd/>
            <a:tailEnd/>
          </a:ln>
          <a:effectLst/>
        </p:spPr>
        <p:txBody>
          <a:bodyPr wrap="none" anchor="ctr"/>
          <a:lstStyle/>
          <a:p>
            <a:endParaRPr lang="en-US">
              <a:solidFill>
                <a:srgbClr val="0000FF"/>
              </a:solidFill>
            </a:endParaRPr>
          </a:p>
        </p:txBody>
      </p:sp>
      <p:sp>
        <p:nvSpPr>
          <p:cNvPr id="69" name="Oval 17"/>
          <p:cNvSpPr>
            <a:spLocks noChangeArrowheads="1"/>
          </p:cNvSpPr>
          <p:nvPr/>
        </p:nvSpPr>
        <p:spPr bwMode="auto">
          <a:xfrm flipV="1">
            <a:off x="5704194" y="1774417"/>
            <a:ext cx="307975" cy="261938"/>
          </a:xfrm>
          <a:prstGeom prst="ellipse">
            <a:avLst/>
          </a:prstGeom>
          <a:solidFill>
            <a:schemeClr val="bg2">
              <a:lumMod val="40000"/>
              <a:lumOff val="60000"/>
            </a:schemeClr>
          </a:solidFill>
          <a:ln w="38100">
            <a:solidFill>
              <a:schemeClr val="tx1"/>
            </a:solidFill>
            <a:round/>
            <a:headEnd/>
            <a:tailEnd/>
          </a:ln>
          <a:effectLst/>
        </p:spPr>
        <p:txBody>
          <a:bodyPr wrap="none" anchor="ctr"/>
          <a:lstStyle/>
          <a:p>
            <a:endParaRPr lang="en-US">
              <a:solidFill>
                <a:srgbClr val="0000FF"/>
              </a:solidFill>
            </a:endParaRPr>
          </a:p>
        </p:txBody>
      </p:sp>
      <p:sp>
        <p:nvSpPr>
          <p:cNvPr id="73" name="Oval 21"/>
          <p:cNvSpPr>
            <a:spLocks noChangeArrowheads="1"/>
          </p:cNvSpPr>
          <p:nvPr/>
        </p:nvSpPr>
        <p:spPr bwMode="auto">
          <a:xfrm flipV="1">
            <a:off x="7366307" y="3003142"/>
            <a:ext cx="307975" cy="261938"/>
          </a:xfrm>
          <a:prstGeom prst="ellipse">
            <a:avLst/>
          </a:prstGeom>
          <a:solidFill>
            <a:schemeClr val="bg2">
              <a:lumMod val="40000"/>
              <a:lumOff val="60000"/>
            </a:schemeClr>
          </a:solidFill>
          <a:ln w="38100">
            <a:solidFill>
              <a:schemeClr val="tx1"/>
            </a:solidFill>
            <a:round/>
            <a:headEnd/>
            <a:tailEnd/>
          </a:ln>
          <a:effectLst/>
        </p:spPr>
        <p:txBody>
          <a:bodyPr wrap="none" anchor="ctr"/>
          <a:lstStyle/>
          <a:p>
            <a:endParaRPr lang="en-US">
              <a:solidFill>
                <a:srgbClr val="0000FF"/>
              </a:solidFill>
            </a:endParaRPr>
          </a:p>
        </p:txBody>
      </p:sp>
      <p:sp>
        <p:nvSpPr>
          <p:cNvPr id="90" name="Oval 26"/>
          <p:cNvSpPr>
            <a:spLocks noChangeArrowheads="1"/>
          </p:cNvSpPr>
          <p:nvPr/>
        </p:nvSpPr>
        <p:spPr bwMode="auto">
          <a:xfrm flipV="1">
            <a:off x="6141423" y="2511938"/>
            <a:ext cx="307975" cy="261938"/>
          </a:xfrm>
          <a:prstGeom prst="ellipse">
            <a:avLst/>
          </a:prstGeom>
          <a:solidFill>
            <a:schemeClr val="bg2">
              <a:lumMod val="40000"/>
              <a:lumOff val="60000"/>
            </a:schemeClr>
          </a:solidFill>
          <a:ln w="38100">
            <a:solidFill>
              <a:schemeClr val="tx1"/>
            </a:solidFill>
            <a:round/>
            <a:headEnd/>
            <a:tailEnd/>
          </a:ln>
          <a:effectLst/>
        </p:spPr>
        <p:txBody>
          <a:bodyPr wrap="none" anchor="ctr"/>
          <a:lstStyle/>
          <a:p>
            <a:endParaRPr lang="en-US">
              <a:solidFill>
                <a:srgbClr val="0000FF"/>
              </a:solidFill>
            </a:endParaRPr>
          </a:p>
        </p:txBody>
      </p:sp>
      <p:sp>
        <p:nvSpPr>
          <p:cNvPr id="88" name="Oval 30"/>
          <p:cNvSpPr>
            <a:spLocks noChangeArrowheads="1"/>
          </p:cNvSpPr>
          <p:nvPr/>
        </p:nvSpPr>
        <p:spPr bwMode="auto">
          <a:xfrm flipV="1">
            <a:off x="6626532" y="3260316"/>
            <a:ext cx="307975" cy="261938"/>
          </a:xfrm>
          <a:prstGeom prst="ellipse">
            <a:avLst/>
          </a:prstGeom>
          <a:solidFill>
            <a:schemeClr val="bg2">
              <a:lumMod val="40000"/>
              <a:lumOff val="60000"/>
            </a:schemeClr>
          </a:solidFill>
          <a:ln w="38100">
            <a:solidFill>
              <a:schemeClr val="tx1"/>
            </a:solidFill>
            <a:round/>
            <a:headEnd/>
            <a:tailEnd/>
          </a:ln>
          <a:effectLst/>
        </p:spPr>
        <p:txBody>
          <a:bodyPr wrap="none" anchor="ctr"/>
          <a:lstStyle/>
          <a:p>
            <a:endParaRPr lang="en-US">
              <a:solidFill>
                <a:srgbClr val="0000FF"/>
              </a:solidFill>
            </a:endParaRPr>
          </a:p>
        </p:txBody>
      </p:sp>
      <p:sp>
        <p:nvSpPr>
          <p:cNvPr id="86" name="Oval 33"/>
          <p:cNvSpPr>
            <a:spLocks noChangeArrowheads="1"/>
          </p:cNvSpPr>
          <p:nvPr/>
        </p:nvSpPr>
        <p:spPr bwMode="auto">
          <a:xfrm flipV="1">
            <a:off x="5715307" y="3261904"/>
            <a:ext cx="307975" cy="261938"/>
          </a:xfrm>
          <a:prstGeom prst="ellipse">
            <a:avLst/>
          </a:prstGeom>
          <a:solidFill>
            <a:schemeClr val="bg2">
              <a:lumMod val="40000"/>
              <a:lumOff val="60000"/>
            </a:schemeClr>
          </a:solidFill>
          <a:ln w="38100">
            <a:solidFill>
              <a:schemeClr val="tx1"/>
            </a:solidFill>
            <a:round/>
            <a:headEnd/>
            <a:tailEnd/>
          </a:ln>
          <a:effectLst/>
        </p:spPr>
        <p:txBody>
          <a:bodyPr wrap="none" anchor="ctr"/>
          <a:lstStyle/>
          <a:p>
            <a:endParaRPr lang="en-US">
              <a:solidFill>
                <a:srgbClr val="0000FF"/>
              </a:solidFill>
            </a:endParaRPr>
          </a:p>
        </p:txBody>
      </p:sp>
      <p:sp>
        <p:nvSpPr>
          <p:cNvPr id="82" name="Oval 37"/>
          <p:cNvSpPr>
            <a:spLocks noChangeArrowheads="1"/>
          </p:cNvSpPr>
          <p:nvPr/>
        </p:nvSpPr>
        <p:spPr bwMode="auto">
          <a:xfrm flipV="1">
            <a:off x="6921807" y="3787367"/>
            <a:ext cx="307975" cy="261938"/>
          </a:xfrm>
          <a:prstGeom prst="ellipse">
            <a:avLst/>
          </a:prstGeom>
          <a:solidFill>
            <a:schemeClr val="bg2">
              <a:lumMod val="40000"/>
              <a:lumOff val="60000"/>
            </a:schemeClr>
          </a:solidFill>
          <a:ln w="38100">
            <a:solidFill>
              <a:schemeClr val="tx1"/>
            </a:solidFill>
            <a:round/>
            <a:headEnd/>
            <a:tailEnd/>
          </a:ln>
          <a:effectLst/>
        </p:spPr>
        <p:txBody>
          <a:bodyPr wrap="none" anchor="ctr"/>
          <a:lstStyle/>
          <a:p>
            <a:endParaRPr lang="en-US">
              <a:solidFill>
                <a:srgbClr val="0000FF"/>
              </a:solidFill>
            </a:endParaRPr>
          </a:p>
        </p:txBody>
      </p:sp>
      <p:sp>
        <p:nvSpPr>
          <p:cNvPr id="6" name="AutoShape 2"/>
          <p:cNvSpPr>
            <a:spLocks noChangeArrowheads="1"/>
          </p:cNvSpPr>
          <p:nvPr/>
        </p:nvSpPr>
        <p:spPr bwMode="auto">
          <a:xfrm>
            <a:off x="2285744" y="1874992"/>
            <a:ext cx="4013200" cy="3201988"/>
          </a:xfrm>
          <a:prstGeom prst="triangle">
            <a:avLst>
              <a:gd name="adj" fmla="val 50000"/>
            </a:avLst>
          </a:prstGeom>
          <a:solidFill>
            <a:schemeClr val="hlink"/>
          </a:solidFill>
          <a:ln w="38100">
            <a:solidFill>
              <a:schemeClr val="tx1"/>
            </a:solidFill>
            <a:miter lim="800000"/>
            <a:headEnd/>
            <a:tailEnd/>
          </a:ln>
          <a:effectLst/>
        </p:spPr>
        <p:txBody>
          <a:bodyPr wrap="none" anchor="ctr"/>
          <a:lstStyle/>
          <a:p>
            <a:endParaRPr lang="en-US"/>
          </a:p>
        </p:txBody>
      </p:sp>
      <p:sp>
        <p:nvSpPr>
          <p:cNvPr id="7" name="Freeform 4"/>
          <p:cNvSpPr>
            <a:spLocks/>
          </p:cNvSpPr>
          <p:nvPr/>
        </p:nvSpPr>
        <p:spPr bwMode="auto">
          <a:xfrm>
            <a:off x="2379406" y="3586317"/>
            <a:ext cx="1876425" cy="1477963"/>
          </a:xfrm>
          <a:custGeom>
            <a:avLst/>
            <a:gdLst/>
            <a:ahLst/>
            <a:cxnLst>
              <a:cxn ang="0">
                <a:pos x="1182" y="471"/>
              </a:cxn>
              <a:cxn ang="0">
                <a:pos x="941" y="0"/>
              </a:cxn>
              <a:cxn ang="0">
                <a:pos x="920" y="2"/>
              </a:cxn>
              <a:cxn ang="0">
                <a:pos x="0" y="931"/>
              </a:cxn>
              <a:cxn ang="0">
                <a:pos x="1182" y="471"/>
              </a:cxn>
            </a:cxnLst>
            <a:rect l="0" t="0" r="r" b="b"/>
            <a:pathLst>
              <a:path w="1182" h="931">
                <a:moveTo>
                  <a:pt x="1182" y="471"/>
                </a:moveTo>
                <a:lnTo>
                  <a:pt x="941" y="0"/>
                </a:lnTo>
                <a:lnTo>
                  <a:pt x="920" y="2"/>
                </a:lnTo>
                <a:lnTo>
                  <a:pt x="0" y="931"/>
                </a:lnTo>
                <a:lnTo>
                  <a:pt x="1182" y="471"/>
                </a:lnTo>
                <a:close/>
              </a:path>
            </a:pathLst>
          </a:custGeom>
          <a:noFill/>
          <a:ln w="19050" cap="flat" cmpd="sng">
            <a:solidFill>
              <a:schemeClr val="tx1"/>
            </a:solidFill>
            <a:prstDash val="solid"/>
            <a:round/>
            <a:headEnd type="none" w="med" len="med"/>
            <a:tailEnd type="none" w="med" len="med"/>
          </a:ln>
          <a:effectLst/>
        </p:spPr>
        <p:txBody>
          <a:bodyPr wrap="none" anchor="ctr"/>
          <a:lstStyle/>
          <a:p>
            <a:endParaRPr lang="en-US"/>
          </a:p>
        </p:txBody>
      </p:sp>
      <p:sp>
        <p:nvSpPr>
          <p:cNvPr id="8" name="Freeform 5"/>
          <p:cNvSpPr>
            <a:spLocks/>
          </p:cNvSpPr>
          <p:nvPr/>
        </p:nvSpPr>
        <p:spPr bwMode="auto">
          <a:xfrm>
            <a:off x="4222494" y="3589492"/>
            <a:ext cx="2124075" cy="1474788"/>
          </a:xfrm>
          <a:custGeom>
            <a:avLst/>
            <a:gdLst/>
            <a:ahLst/>
            <a:cxnLst>
              <a:cxn ang="0">
                <a:pos x="296" y="0"/>
              </a:cxn>
              <a:cxn ang="0">
                <a:pos x="0" y="469"/>
              </a:cxn>
              <a:cxn ang="0">
                <a:pos x="1338" y="929"/>
              </a:cxn>
              <a:cxn ang="0">
                <a:pos x="296" y="0"/>
              </a:cxn>
            </a:cxnLst>
            <a:rect l="0" t="0" r="r" b="b"/>
            <a:pathLst>
              <a:path w="1338" h="929">
                <a:moveTo>
                  <a:pt x="296" y="0"/>
                </a:moveTo>
                <a:lnTo>
                  <a:pt x="0" y="469"/>
                </a:lnTo>
                <a:lnTo>
                  <a:pt x="1338" y="929"/>
                </a:lnTo>
                <a:lnTo>
                  <a:pt x="296" y="0"/>
                </a:lnTo>
                <a:close/>
              </a:path>
            </a:pathLst>
          </a:custGeom>
          <a:noFill/>
          <a:ln w="19050" cap="flat" cmpd="sng">
            <a:solidFill>
              <a:schemeClr val="tx1"/>
            </a:solidFill>
            <a:prstDash val="solid"/>
            <a:round/>
            <a:headEnd type="none" w="med" len="med"/>
            <a:tailEnd type="none" w="med" len="med"/>
          </a:ln>
          <a:effectLst/>
        </p:spPr>
        <p:txBody>
          <a:bodyPr wrap="none" anchor="ctr"/>
          <a:lstStyle/>
          <a:p>
            <a:endParaRPr lang="en-US"/>
          </a:p>
        </p:txBody>
      </p:sp>
      <p:sp>
        <p:nvSpPr>
          <p:cNvPr id="9" name="Freeform 6"/>
          <p:cNvSpPr>
            <a:spLocks/>
          </p:cNvSpPr>
          <p:nvPr/>
        </p:nvSpPr>
        <p:spPr bwMode="auto">
          <a:xfrm>
            <a:off x="3858956" y="1892455"/>
            <a:ext cx="833438" cy="1685925"/>
          </a:xfrm>
          <a:custGeom>
            <a:avLst/>
            <a:gdLst/>
            <a:ahLst/>
            <a:cxnLst>
              <a:cxn ang="0">
                <a:pos x="0" y="1062"/>
              </a:cxn>
              <a:cxn ang="0">
                <a:pos x="525" y="1062"/>
              </a:cxn>
              <a:cxn ang="0">
                <a:pos x="263" y="0"/>
              </a:cxn>
              <a:cxn ang="0">
                <a:pos x="0" y="1062"/>
              </a:cxn>
            </a:cxnLst>
            <a:rect l="0" t="0" r="r" b="b"/>
            <a:pathLst>
              <a:path w="525" h="1062">
                <a:moveTo>
                  <a:pt x="0" y="1062"/>
                </a:moveTo>
                <a:lnTo>
                  <a:pt x="525" y="1062"/>
                </a:lnTo>
                <a:lnTo>
                  <a:pt x="263" y="0"/>
                </a:lnTo>
                <a:lnTo>
                  <a:pt x="0" y="1062"/>
                </a:lnTo>
                <a:close/>
              </a:path>
            </a:pathLst>
          </a:custGeom>
          <a:noFill/>
          <a:ln w="19050" cap="flat" cmpd="sng">
            <a:solidFill>
              <a:schemeClr val="tx1"/>
            </a:solidFill>
            <a:prstDash val="solid"/>
            <a:round/>
            <a:headEnd type="none" w="med" len="med"/>
            <a:tailEnd type="none" w="med" len="med"/>
          </a:ln>
          <a:effectLst/>
        </p:spPr>
        <p:txBody>
          <a:bodyPr wrap="none" anchor="ctr"/>
          <a:lstStyle/>
          <a:p>
            <a:endParaRPr lang="en-US"/>
          </a:p>
        </p:txBody>
      </p:sp>
      <p:sp>
        <p:nvSpPr>
          <p:cNvPr id="10" name="Line 7"/>
          <p:cNvSpPr>
            <a:spLocks noChangeShapeType="1"/>
          </p:cNvSpPr>
          <p:nvPr/>
        </p:nvSpPr>
        <p:spPr bwMode="auto">
          <a:xfrm>
            <a:off x="4208206" y="4348317"/>
            <a:ext cx="609600" cy="685800"/>
          </a:xfrm>
          <a:prstGeom prst="line">
            <a:avLst/>
          </a:prstGeom>
          <a:noFill/>
          <a:ln w="19050">
            <a:solidFill>
              <a:schemeClr val="tx1"/>
            </a:solidFill>
            <a:round/>
            <a:headEnd/>
            <a:tailEnd/>
          </a:ln>
          <a:effectLst/>
        </p:spPr>
        <p:txBody>
          <a:bodyPr wrap="none" anchor="ctr"/>
          <a:lstStyle/>
          <a:p>
            <a:endParaRPr lang="en-US"/>
          </a:p>
        </p:txBody>
      </p:sp>
      <p:sp>
        <p:nvSpPr>
          <p:cNvPr id="11" name="Line 8"/>
          <p:cNvSpPr>
            <a:spLocks noChangeShapeType="1"/>
          </p:cNvSpPr>
          <p:nvPr/>
        </p:nvSpPr>
        <p:spPr bwMode="auto">
          <a:xfrm flipH="1">
            <a:off x="3768469" y="4348317"/>
            <a:ext cx="439737" cy="762000"/>
          </a:xfrm>
          <a:prstGeom prst="line">
            <a:avLst/>
          </a:prstGeom>
          <a:noFill/>
          <a:ln w="19050">
            <a:solidFill>
              <a:schemeClr val="tx1"/>
            </a:solidFill>
            <a:round/>
            <a:headEnd/>
            <a:tailEnd/>
          </a:ln>
          <a:effectLst/>
        </p:spPr>
        <p:txBody>
          <a:bodyPr wrap="none" anchor="ctr"/>
          <a:lstStyle/>
          <a:p>
            <a:endParaRPr lang="en-US"/>
          </a:p>
        </p:txBody>
      </p:sp>
      <p:sp>
        <p:nvSpPr>
          <p:cNvPr id="12" name="Line 9"/>
          <p:cNvSpPr>
            <a:spLocks noChangeShapeType="1"/>
          </p:cNvSpPr>
          <p:nvPr/>
        </p:nvSpPr>
        <p:spPr bwMode="auto">
          <a:xfrm>
            <a:off x="4665406" y="3586317"/>
            <a:ext cx="838200" cy="228600"/>
          </a:xfrm>
          <a:prstGeom prst="line">
            <a:avLst/>
          </a:prstGeom>
          <a:noFill/>
          <a:ln w="19050">
            <a:solidFill>
              <a:schemeClr val="tx1"/>
            </a:solidFill>
            <a:round/>
            <a:headEnd/>
            <a:tailEnd/>
          </a:ln>
          <a:effectLst/>
        </p:spPr>
        <p:txBody>
          <a:bodyPr wrap="none" anchor="ctr"/>
          <a:lstStyle/>
          <a:p>
            <a:endParaRPr lang="en-US"/>
          </a:p>
        </p:txBody>
      </p:sp>
      <p:sp>
        <p:nvSpPr>
          <p:cNvPr id="13" name="Line 10"/>
          <p:cNvSpPr>
            <a:spLocks noChangeShapeType="1"/>
          </p:cNvSpPr>
          <p:nvPr/>
        </p:nvSpPr>
        <p:spPr bwMode="auto">
          <a:xfrm flipV="1">
            <a:off x="4665406" y="3052917"/>
            <a:ext cx="304800" cy="533400"/>
          </a:xfrm>
          <a:prstGeom prst="line">
            <a:avLst/>
          </a:prstGeom>
          <a:noFill/>
          <a:ln w="19050">
            <a:solidFill>
              <a:schemeClr val="tx1"/>
            </a:solidFill>
            <a:round/>
            <a:headEnd/>
            <a:tailEnd/>
          </a:ln>
          <a:effectLst/>
        </p:spPr>
        <p:txBody>
          <a:bodyPr wrap="none" anchor="ctr"/>
          <a:lstStyle/>
          <a:p>
            <a:endParaRPr lang="en-US"/>
          </a:p>
        </p:txBody>
      </p:sp>
      <p:sp>
        <p:nvSpPr>
          <p:cNvPr id="14" name="Line 11"/>
          <p:cNvSpPr>
            <a:spLocks noChangeShapeType="1"/>
          </p:cNvSpPr>
          <p:nvPr/>
        </p:nvSpPr>
        <p:spPr bwMode="auto">
          <a:xfrm flipH="1" flipV="1">
            <a:off x="3522406" y="3129117"/>
            <a:ext cx="304800" cy="457200"/>
          </a:xfrm>
          <a:prstGeom prst="line">
            <a:avLst/>
          </a:prstGeom>
          <a:noFill/>
          <a:ln w="19050">
            <a:solidFill>
              <a:schemeClr val="tx1"/>
            </a:solidFill>
            <a:round/>
            <a:headEnd/>
            <a:tailEnd/>
          </a:ln>
          <a:effectLst/>
        </p:spPr>
        <p:txBody>
          <a:bodyPr wrap="none" anchor="ctr"/>
          <a:lstStyle/>
          <a:p>
            <a:endParaRPr lang="en-US"/>
          </a:p>
        </p:txBody>
      </p:sp>
      <p:sp>
        <p:nvSpPr>
          <p:cNvPr id="15" name="Line 12"/>
          <p:cNvSpPr>
            <a:spLocks noChangeShapeType="1"/>
          </p:cNvSpPr>
          <p:nvPr/>
        </p:nvSpPr>
        <p:spPr bwMode="auto">
          <a:xfrm flipH="1">
            <a:off x="3065206" y="3586317"/>
            <a:ext cx="762000" cy="304800"/>
          </a:xfrm>
          <a:prstGeom prst="line">
            <a:avLst/>
          </a:prstGeom>
          <a:noFill/>
          <a:ln w="19050">
            <a:solidFill>
              <a:schemeClr val="tx1"/>
            </a:solidFill>
            <a:round/>
            <a:headEnd/>
            <a:tailEnd/>
          </a:ln>
          <a:effectLst/>
        </p:spPr>
        <p:txBody>
          <a:bodyPr wrap="none" anchor="ctr"/>
          <a:lstStyle/>
          <a:p>
            <a:endParaRPr lang="en-US"/>
          </a:p>
        </p:txBody>
      </p:sp>
      <p:sp>
        <p:nvSpPr>
          <p:cNvPr id="16" name="Oval 13"/>
          <p:cNvSpPr>
            <a:spLocks noChangeArrowheads="1"/>
          </p:cNvSpPr>
          <p:nvPr/>
        </p:nvSpPr>
        <p:spPr bwMode="auto">
          <a:xfrm>
            <a:off x="6051294" y="4948392"/>
            <a:ext cx="307975" cy="261938"/>
          </a:xfrm>
          <a:prstGeom prst="ellipse">
            <a:avLst/>
          </a:prstGeom>
          <a:solidFill>
            <a:schemeClr val="bg2">
              <a:lumMod val="40000"/>
              <a:lumOff val="60000"/>
            </a:schemeClr>
          </a:solidFill>
          <a:ln w="38100">
            <a:solidFill>
              <a:schemeClr val="tx1"/>
            </a:solidFill>
            <a:round/>
            <a:headEnd/>
            <a:tailEnd/>
          </a:ln>
          <a:effectLst/>
        </p:spPr>
        <p:txBody>
          <a:bodyPr wrap="none" anchor="ctr"/>
          <a:lstStyle/>
          <a:p>
            <a:endParaRPr lang="en-US">
              <a:solidFill>
                <a:srgbClr val="0000FF"/>
              </a:solidFill>
            </a:endParaRPr>
          </a:p>
        </p:txBody>
      </p:sp>
      <p:sp>
        <p:nvSpPr>
          <p:cNvPr id="18" name="Oval 15"/>
          <p:cNvSpPr>
            <a:spLocks noChangeArrowheads="1"/>
          </p:cNvSpPr>
          <p:nvPr/>
        </p:nvSpPr>
        <p:spPr bwMode="auto">
          <a:xfrm>
            <a:off x="4776531" y="4948392"/>
            <a:ext cx="307975" cy="261938"/>
          </a:xfrm>
          <a:prstGeom prst="ellipse">
            <a:avLst/>
          </a:prstGeom>
          <a:solidFill>
            <a:schemeClr val="bg2">
              <a:lumMod val="40000"/>
              <a:lumOff val="60000"/>
            </a:schemeClr>
          </a:solidFill>
          <a:ln w="38100">
            <a:solidFill>
              <a:schemeClr val="tx1"/>
            </a:solidFill>
            <a:round/>
            <a:headEnd/>
            <a:tailEnd/>
          </a:ln>
          <a:effectLst/>
        </p:spPr>
        <p:txBody>
          <a:bodyPr wrap="none" anchor="ctr"/>
          <a:lstStyle/>
          <a:p>
            <a:endParaRPr lang="en-US">
              <a:solidFill>
                <a:srgbClr val="0000FF"/>
              </a:solidFill>
            </a:endParaRPr>
          </a:p>
        </p:txBody>
      </p:sp>
      <p:sp>
        <p:nvSpPr>
          <p:cNvPr id="20" name="Oval 17"/>
          <p:cNvSpPr>
            <a:spLocks noChangeArrowheads="1"/>
          </p:cNvSpPr>
          <p:nvPr/>
        </p:nvSpPr>
        <p:spPr bwMode="auto">
          <a:xfrm>
            <a:off x="3671631" y="4948392"/>
            <a:ext cx="307975" cy="261938"/>
          </a:xfrm>
          <a:prstGeom prst="ellipse">
            <a:avLst/>
          </a:prstGeom>
          <a:solidFill>
            <a:schemeClr val="bg2">
              <a:lumMod val="40000"/>
              <a:lumOff val="60000"/>
            </a:schemeClr>
          </a:solidFill>
          <a:ln w="38100">
            <a:solidFill>
              <a:schemeClr val="tx1"/>
            </a:solidFill>
            <a:round/>
            <a:headEnd/>
            <a:tailEnd/>
          </a:ln>
          <a:effectLst/>
        </p:spPr>
        <p:txBody>
          <a:bodyPr wrap="none" anchor="ctr"/>
          <a:lstStyle/>
          <a:p>
            <a:endParaRPr lang="en-US">
              <a:solidFill>
                <a:srgbClr val="0000FF"/>
              </a:solidFill>
            </a:endParaRPr>
          </a:p>
        </p:txBody>
      </p:sp>
      <p:sp>
        <p:nvSpPr>
          <p:cNvPr id="22" name="Oval 19"/>
          <p:cNvSpPr>
            <a:spLocks noChangeArrowheads="1"/>
          </p:cNvSpPr>
          <p:nvPr/>
        </p:nvSpPr>
        <p:spPr bwMode="auto">
          <a:xfrm>
            <a:off x="2227006" y="4948392"/>
            <a:ext cx="307975" cy="261938"/>
          </a:xfrm>
          <a:prstGeom prst="ellipse">
            <a:avLst/>
          </a:prstGeom>
          <a:solidFill>
            <a:schemeClr val="bg2">
              <a:lumMod val="40000"/>
              <a:lumOff val="60000"/>
            </a:schemeClr>
          </a:solidFill>
          <a:ln w="38100">
            <a:solidFill>
              <a:schemeClr val="tx1"/>
            </a:solidFill>
            <a:round/>
            <a:headEnd/>
            <a:tailEnd/>
          </a:ln>
          <a:effectLst/>
        </p:spPr>
        <p:txBody>
          <a:bodyPr wrap="none" anchor="ctr"/>
          <a:lstStyle/>
          <a:p>
            <a:endParaRPr lang="en-US">
              <a:solidFill>
                <a:srgbClr val="0000FF"/>
              </a:solidFill>
            </a:endParaRPr>
          </a:p>
        </p:txBody>
      </p:sp>
      <p:sp>
        <p:nvSpPr>
          <p:cNvPr id="24" name="Oval 21"/>
          <p:cNvSpPr>
            <a:spLocks noChangeArrowheads="1"/>
          </p:cNvSpPr>
          <p:nvPr/>
        </p:nvSpPr>
        <p:spPr bwMode="auto">
          <a:xfrm>
            <a:off x="5333744" y="3719667"/>
            <a:ext cx="307975" cy="261938"/>
          </a:xfrm>
          <a:prstGeom prst="ellipse">
            <a:avLst/>
          </a:prstGeom>
          <a:solidFill>
            <a:schemeClr val="bg2">
              <a:lumMod val="40000"/>
              <a:lumOff val="60000"/>
            </a:schemeClr>
          </a:solidFill>
          <a:ln w="38100">
            <a:solidFill>
              <a:schemeClr val="tx1"/>
            </a:solidFill>
            <a:round/>
            <a:headEnd/>
            <a:tailEnd/>
          </a:ln>
          <a:effectLst/>
        </p:spPr>
        <p:txBody>
          <a:bodyPr wrap="none" anchor="ctr"/>
          <a:lstStyle/>
          <a:p>
            <a:endParaRPr lang="en-US">
              <a:solidFill>
                <a:srgbClr val="0000FF"/>
              </a:solidFill>
            </a:endParaRPr>
          </a:p>
        </p:txBody>
      </p:sp>
      <p:sp>
        <p:nvSpPr>
          <p:cNvPr id="26" name="Oval 23"/>
          <p:cNvSpPr>
            <a:spLocks noChangeArrowheads="1"/>
          </p:cNvSpPr>
          <p:nvPr/>
        </p:nvSpPr>
        <p:spPr bwMode="auto">
          <a:xfrm>
            <a:off x="2873119" y="3776817"/>
            <a:ext cx="307975" cy="261938"/>
          </a:xfrm>
          <a:prstGeom prst="ellipse">
            <a:avLst/>
          </a:prstGeom>
          <a:solidFill>
            <a:schemeClr val="bg2">
              <a:lumMod val="40000"/>
              <a:lumOff val="60000"/>
            </a:schemeClr>
          </a:solidFill>
          <a:ln w="38100">
            <a:solidFill>
              <a:schemeClr val="tx1"/>
            </a:solidFill>
            <a:round/>
            <a:headEnd/>
            <a:tailEnd/>
          </a:ln>
          <a:effectLst/>
        </p:spPr>
        <p:txBody>
          <a:bodyPr wrap="none" anchor="ctr"/>
          <a:lstStyle/>
          <a:p>
            <a:endParaRPr lang="en-US">
              <a:solidFill>
                <a:srgbClr val="0000FF"/>
              </a:solidFill>
            </a:endParaRPr>
          </a:p>
        </p:txBody>
      </p:sp>
      <p:sp>
        <p:nvSpPr>
          <p:cNvPr id="29" name="Oval 26"/>
          <p:cNvSpPr>
            <a:spLocks noChangeArrowheads="1"/>
          </p:cNvSpPr>
          <p:nvPr/>
        </p:nvSpPr>
        <p:spPr bwMode="auto">
          <a:xfrm>
            <a:off x="4108860" y="4210871"/>
            <a:ext cx="307975" cy="261938"/>
          </a:xfrm>
          <a:prstGeom prst="ellipse">
            <a:avLst/>
          </a:prstGeom>
          <a:solidFill>
            <a:schemeClr val="bg2">
              <a:lumMod val="40000"/>
              <a:lumOff val="60000"/>
            </a:schemeClr>
          </a:solidFill>
          <a:ln w="38100">
            <a:solidFill>
              <a:schemeClr val="tx1"/>
            </a:solidFill>
            <a:round/>
            <a:headEnd/>
            <a:tailEnd/>
          </a:ln>
          <a:effectLst/>
        </p:spPr>
        <p:txBody>
          <a:bodyPr wrap="none" anchor="ctr"/>
          <a:lstStyle/>
          <a:p>
            <a:endParaRPr lang="en-US">
              <a:solidFill>
                <a:srgbClr val="0000FF"/>
              </a:solidFill>
            </a:endParaRPr>
          </a:p>
        </p:txBody>
      </p:sp>
      <p:sp>
        <p:nvSpPr>
          <p:cNvPr id="32" name="Oval 30"/>
          <p:cNvSpPr>
            <a:spLocks noChangeArrowheads="1"/>
          </p:cNvSpPr>
          <p:nvPr/>
        </p:nvSpPr>
        <p:spPr bwMode="auto">
          <a:xfrm>
            <a:off x="4593969" y="3462493"/>
            <a:ext cx="307975" cy="261938"/>
          </a:xfrm>
          <a:prstGeom prst="ellipse">
            <a:avLst/>
          </a:prstGeom>
          <a:solidFill>
            <a:schemeClr val="bg2">
              <a:lumMod val="40000"/>
              <a:lumOff val="60000"/>
            </a:schemeClr>
          </a:solidFill>
          <a:ln w="38100">
            <a:solidFill>
              <a:schemeClr val="tx1"/>
            </a:solidFill>
            <a:round/>
            <a:headEnd/>
            <a:tailEnd/>
          </a:ln>
          <a:effectLst/>
        </p:spPr>
        <p:txBody>
          <a:bodyPr wrap="none" anchor="ctr"/>
          <a:lstStyle/>
          <a:p>
            <a:endParaRPr lang="en-US">
              <a:solidFill>
                <a:srgbClr val="0000FF"/>
              </a:solidFill>
            </a:endParaRPr>
          </a:p>
        </p:txBody>
      </p:sp>
      <p:sp>
        <p:nvSpPr>
          <p:cNvPr id="35" name="Oval 33"/>
          <p:cNvSpPr>
            <a:spLocks noChangeArrowheads="1"/>
          </p:cNvSpPr>
          <p:nvPr/>
        </p:nvSpPr>
        <p:spPr bwMode="auto">
          <a:xfrm>
            <a:off x="3682744" y="3460905"/>
            <a:ext cx="307975" cy="261938"/>
          </a:xfrm>
          <a:prstGeom prst="ellipse">
            <a:avLst/>
          </a:prstGeom>
          <a:solidFill>
            <a:schemeClr val="bg2">
              <a:lumMod val="40000"/>
              <a:lumOff val="60000"/>
            </a:schemeClr>
          </a:solidFill>
          <a:ln w="38100">
            <a:solidFill>
              <a:schemeClr val="tx1"/>
            </a:solidFill>
            <a:round/>
            <a:headEnd/>
            <a:tailEnd/>
          </a:ln>
          <a:effectLst/>
        </p:spPr>
        <p:txBody>
          <a:bodyPr wrap="none" anchor="ctr"/>
          <a:lstStyle/>
          <a:p>
            <a:endParaRPr lang="en-US">
              <a:solidFill>
                <a:srgbClr val="0000FF"/>
              </a:solidFill>
            </a:endParaRPr>
          </a:p>
        </p:txBody>
      </p:sp>
      <p:sp>
        <p:nvSpPr>
          <p:cNvPr id="37" name="Oval 35"/>
          <p:cNvSpPr>
            <a:spLocks noChangeArrowheads="1"/>
          </p:cNvSpPr>
          <p:nvPr/>
        </p:nvSpPr>
        <p:spPr bwMode="auto">
          <a:xfrm>
            <a:off x="4139944" y="1843242"/>
            <a:ext cx="307975" cy="261938"/>
          </a:xfrm>
          <a:prstGeom prst="ellipse">
            <a:avLst/>
          </a:prstGeom>
          <a:solidFill>
            <a:schemeClr val="bg2">
              <a:lumMod val="40000"/>
              <a:lumOff val="60000"/>
            </a:schemeClr>
          </a:solidFill>
          <a:ln w="38100">
            <a:solidFill>
              <a:schemeClr val="tx1"/>
            </a:solidFill>
            <a:round/>
            <a:headEnd/>
            <a:tailEnd/>
          </a:ln>
          <a:effectLst/>
        </p:spPr>
        <p:txBody>
          <a:bodyPr wrap="none" anchor="ctr"/>
          <a:lstStyle/>
          <a:p>
            <a:endParaRPr lang="en-US">
              <a:solidFill>
                <a:srgbClr val="0000FF"/>
              </a:solidFill>
            </a:endParaRPr>
          </a:p>
        </p:txBody>
      </p:sp>
      <p:sp>
        <p:nvSpPr>
          <p:cNvPr id="39" name="Oval 37"/>
          <p:cNvSpPr>
            <a:spLocks noChangeArrowheads="1"/>
          </p:cNvSpPr>
          <p:nvPr/>
        </p:nvSpPr>
        <p:spPr bwMode="auto">
          <a:xfrm>
            <a:off x="4889244" y="2935442"/>
            <a:ext cx="307975" cy="261938"/>
          </a:xfrm>
          <a:prstGeom prst="ellipse">
            <a:avLst/>
          </a:prstGeom>
          <a:solidFill>
            <a:schemeClr val="bg2">
              <a:lumMod val="40000"/>
              <a:lumOff val="60000"/>
            </a:schemeClr>
          </a:solidFill>
          <a:ln w="38100">
            <a:solidFill>
              <a:schemeClr val="tx1"/>
            </a:solidFill>
            <a:round/>
            <a:headEnd/>
            <a:tailEnd/>
          </a:ln>
          <a:effectLst/>
        </p:spPr>
        <p:txBody>
          <a:bodyPr wrap="none" anchor="ctr"/>
          <a:lstStyle/>
          <a:p>
            <a:endParaRPr lang="en-US">
              <a:solidFill>
                <a:srgbClr val="0000FF"/>
              </a:solidFill>
            </a:endParaRPr>
          </a:p>
        </p:txBody>
      </p:sp>
      <p:sp>
        <p:nvSpPr>
          <p:cNvPr id="41" name="Oval 39"/>
          <p:cNvSpPr>
            <a:spLocks noChangeArrowheads="1"/>
          </p:cNvSpPr>
          <p:nvPr/>
        </p:nvSpPr>
        <p:spPr bwMode="auto">
          <a:xfrm>
            <a:off x="3389056" y="2933855"/>
            <a:ext cx="307975" cy="261937"/>
          </a:xfrm>
          <a:prstGeom prst="ellipse">
            <a:avLst/>
          </a:prstGeom>
          <a:solidFill>
            <a:schemeClr val="bg2">
              <a:lumMod val="40000"/>
              <a:lumOff val="60000"/>
            </a:schemeClr>
          </a:solidFill>
          <a:ln w="38100">
            <a:solidFill>
              <a:schemeClr val="tx1"/>
            </a:solidFill>
            <a:round/>
            <a:headEnd/>
            <a:tailEnd/>
          </a:ln>
          <a:effectLst/>
        </p:spPr>
        <p:txBody>
          <a:bodyPr wrap="none" anchor="ctr"/>
          <a:lstStyle/>
          <a:p>
            <a:endParaRPr lang="en-US">
              <a:solidFill>
                <a:srgbClr val="0000FF"/>
              </a:solidFill>
            </a:endParaRPr>
          </a:p>
        </p:txBody>
      </p:sp>
    </p:spTree>
    <p:extLst>
      <p:ext uri="{BB962C8B-B14F-4D97-AF65-F5344CB8AC3E}">
        <p14:creationId xmlns:p14="http://schemas.microsoft.com/office/powerpoint/2010/main" val="385074347"/>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Title 65"/>
          <p:cNvSpPr>
            <a:spLocks noGrp="1"/>
          </p:cNvSpPr>
          <p:nvPr>
            <p:ph type="title"/>
          </p:nvPr>
        </p:nvSpPr>
        <p:spPr/>
        <p:txBody>
          <a:bodyPr/>
          <a:lstStyle/>
          <a:p>
            <a:r>
              <a:rPr lang="en-US" dirty="0" smtClean="0">
                <a:latin typeface="cmsy10"/>
              </a:rPr>
              <a:t>B</a:t>
            </a:r>
            <a:r>
              <a:rPr lang="en-US" dirty="0" smtClean="0"/>
              <a:t> is a subdivision of </a:t>
            </a:r>
            <a:r>
              <a:rPr lang="en-US" dirty="0" smtClean="0">
                <a:latin typeface="cmsy10"/>
              </a:rPr>
              <a:t>A</a:t>
            </a:r>
            <a:r>
              <a:rPr lang="en-US" dirty="0" smtClean="0"/>
              <a:t> if …</a:t>
            </a:r>
            <a:endParaRPr lang="en-US" dirty="0"/>
          </a:p>
        </p:txBody>
      </p:sp>
      <p:sp>
        <p:nvSpPr>
          <p:cNvPr id="4" name="Date Placeholder 3"/>
          <p:cNvSpPr>
            <a:spLocks noGrp="1"/>
          </p:cNvSpPr>
          <p:nvPr>
            <p:ph type="dt" sz="half" idx="10"/>
          </p:nvPr>
        </p:nvSpPr>
        <p:spPr/>
        <p:txBody>
          <a:bodyPr/>
          <a:lstStyle/>
          <a:p>
            <a:fld id="{AAE97061-BA2E-4D6F-B15F-ACB42A044AC7}" type="datetime5">
              <a:rPr lang="en-US" smtClean="0"/>
              <a:pPr/>
              <a:t>14-May-16</a:t>
            </a:fld>
            <a:endParaRPr lang="en-US"/>
          </a:p>
        </p:txBody>
      </p:sp>
      <p:sp>
        <p:nvSpPr>
          <p:cNvPr id="5" name="Slide Number Placeholder 4"/>
          <p:cNvSpPr>
            <a:spLocks noGrp="1"/>
          </p:cNvSpPr>
          <p:nvPr>
            <p:ph type="sldNum" sz="quarter" idx="11"/>
          </p:nvPr>
        </p:nvSpPr>
        <p:spPr/>
        <p:txBody>
          <a:bodyPr/>
          <a:lstStyle/>
          <a:p>
            <a:fld id="{8F295F75-C4A9-44C0-BFBB-F9713B270148}" type="slidenum">
              <a:rPr lang="en-US" smtClean="0"/>
              <a:pPr/>
              <a:t>97</a:t>
            </a:fld>
            <a:endParaRPr lang="en-US" dirty="0"/>
          </a:p>
        </p:txBody>
      </p:sp>
      <p:sp>
        <p:nvSpPr>
          <p:cNvPr id="55" name="AutoShape 2"/>
          <p:cNvSpPr>
            <a:spLocks noChangeArrowheads="1"/>
          </p:cNvSpPr>
          <p:nvPr/>
        </p:nvSpPr>
        <p:spPr bwMode="auto">
          <a:xfrm flipV="1">
            <a:off x="4318307" y="1907767"/>
            <a:ext cx="4013200" cy="3201988"/>
          </a:xfrm>
          <a:prstGeom prst="triangle">
            <a:avLst>
              <a:gd name="adj" fmla="val 50000"/>
            </a:avLst>
          </a:prstGeom>
          <a:solidFill>
            <a:schemeClr val="accent6"/>
          </a:solidFill>
          <a:ln w="38100">
            <a:solidFill>
              <a:schemeClr val="tx1"/>
            </a:solidFill>
            <a:miter lim="800000"/>
            <a:headEnd/>
            <a:tailEnd/>
          </a:ln>
          <a:effectLst/>
        </p:spPr>
        <p:txBody>
          <a:bodyPr wrap="none" anchor="ctr"/>
          <a:lstStyle/>
          <a:p>
            <a:endParaRPr lang="en-US" dirty="0">
              <a:solidFill>
                <a:schemeClr val="accent6">
                  <a:lumMod val="75000"/>
                </a:schemeClr>
              </a:solidFill>
            </a:endParaRPr>
          </a:p>
        </p:txBody>
      </p:sp>
      <p:sp>
        <p:nvSpPr>
          <p:cNvPr id="56" name="Freeform 4"/>
          <p:cNvSpPr>
            <a:spLocks/>
          </p:cNvSpPr>
          <p:nvPr/>
        </p:nvSpPr>
        <p:spPr bwMode="auto">
          <a:xfrm flipV="1">
            <a:off x="4411969" y="1920467"/>
            <a:ext cx="1876425" cy="1477963"/>
          </a:xfrm>
          <a:custGeom>
            <a:avLst/>
            <a:gdLst/>
            <a:ahLst/>
            <a:cxnLst>
              <a:cxn ang="0">
                <a:pos x="1182" y="471"/>
              </a:cxn>
              <a:cxn ang="0">
                <a:pos x="941" y="0"/>
              </a:cxn>
              <a:cxn ang="0">
                <a:pos x="920" y="2"/>
              </a:cxn>
              <a:cxn ang="0">
                <a:pos x="0" y="931"/>
              </a:cxn>
              <a:cxn ang="0">
                <a:pos x="1182" y="471"/>
              </a:cxn>
            </a:cxnLst>
            <a:rect l="0" t="0" r="r" b="b"/>
            <a:pathLst>
              <a:path w="1182" h="931">
                <a:moveTo>
                  <a:pt x="1182" y="471"/>
                </a:moveTo>
                <a:lnTo>
                  <a:pt x="941" y="0"/>
                </a:lnTo>
                <a:lnTo>
                  <a:pt x="920" y="2"/>
                </a:lnTo>
                <a:lnTo>
                  <a:pt x="0" y="931"/>
                </a:lnTo>
                <a:lnTo>
                  <a:pt x="1182" y="471"/>
                </a:lnTo>
                <a:close/>
              </a:path>
            </a:pathLst>
          </a:custGeom>
          <a:noFill/>
          <a:ln w="19050" cap="flat" cmpd="sng">
            <a:solidFill>
              <a:schemeClr val="tx1"/>
            </a:solidFill>
            <a:prstDash val="solid"/>
            <a:round/>
            <a:headEnd type="none" w="med" len="med"/>
            <a:tailEnd type="none" w="med" len="med"/>
          </a:ln>
          <a:effectLst/>
        </p:spPr>
        <p:txBody>
          <a:bodyPr wrap="none" anchor="ctr"/>
          <a:lstStyle/>
          <a:p>
            <a:endParaRPr lang="en-US"/>
          </a:p>
        </p:txBody>
      </p:sp>
      <p:sp>
        <p:nvSpPr>
          <p:cNvPr id="57" name="Freeform 5"/>
          <p:cNvSpPr>
            <a:spLocks/>
          </p:cNvSpPr>
          <p:nvPr/>
        </p:nvSpPr>
        <p:spPr bwMode="auto">
          <a:xfrm flipV="1">
            <a:off x="6255057" y="1920467"/>
            <a:ext cx="2124075" cy="1474788"/>
          </a:xfrm>
          <a:custGeom>
            <a:avLst/>
            <a:gdLst/>
            <a:ahLst/>
            <a:cxnLst>
              <a:cxn ang="0">
                <a:pos x="296" y="0"/>
              </a:cxn>
              <a:cxn ang="0">
                <a:pos x="0" y="469"/>
              </a:cxn>
              <a:cxn ang="0">
                <a:pos x="1338" y="929"/>
              </a:cxn>
              <a:cxn ang="0">
                <a:pos x="296" y="0"/>
              </a:cxn>
            </a:cxnLst>
            <a:rect l="0" t="0" r="r" b="b"/>
            <a:pathLst>
              <a:path w="1338" h="929">
                <a:moveTo>
                  <a:pt x="296" y="0"/>
                </a:moveTo>
                <a:lnTo>
                  <a:pt x="0" y="469"/>
                </a:lnTo>
                <a:lnTo>
                  <a:pt x="1338" y="929"/>
                </a:lnTo>
                <a:lnTo>
                  <a:pt x="296" y="0"/>
                </a:lnTo>
                <a:close/>
              </a:path>
            </a:pathLst>
          </a:custGeom>
          <a:solidFill>
            <a:srgbClr val="00B050"/>
          </a:solidFill>
          <a:ln w="19050" cap="flat" cmpd="sng">
            <a:solidFill>
              <a:schemeClr val="tx1"/>
            </a:solidFill>
            <a:prstDash val="solid"/>
            <a:round/>
            <a:headEnd type="none" w="med" len="med"/>
            <a:tailEnd type="none" w="med" len="med"/>
          </a:ln>
          <a:effectLst/>
        </p:spPr>
        <p:txBody>
          <a:bodyPr wrap="none" anchor="ctr"/>
          <a:lstStyle/>
          <a:p>
            <a:endParaRPr lang="en-US" dirty="0"/>
          </a:p>
        </p:txBody>
      </p:sp>
      <p:sp>
        <p:nvSpPr>
          <p:cNvPr id="58" name="Freeform 6"/>
          <p:cNvSpPr>
            <a:spLocks/>
          </p:cNvSpPr>
          <p:nvPr/>
        </p:nvSpPr>
        <p:spPr bwMode="auto">
          <a:xfrm flipV="1">
            <a:off x="5891519" y="3406367"/>
            <a:ext cx="833438" cy="1685925"/>
          </a:xfrm>
          <a:custGeom>
            <a:avLst/>
            <a:gdLst/>
            <a:ahLst/>
            <a:cxnLst>
              <a:cxn ang="0">
                <a:pos x="0" y="1062"/>
              </a:cxn>
              <a:cxn ang="0">
                <a:pos x="525" y="1062"/>
              </a:cxn>
              <a:cxn ang="0">
                <a:pos x="263" y="0"/>
              </a:cxn>
              <a:cxn ang="0">
                <a:pos x="0" y="1062"/>
              </a:cxn>
            </a:cxnLst>
            <a:rect l="0" t="0" r="r" b="b"/>
            <a:pathLst>
              <a:path w="525" h="1062">
                <a:moveTo>
                  <a:pt x="0" y="1062"/>
                </a:moveTo>
                <a:lnTo>
                  <a:pt x="525" y="1062"/>
                </a:lnTo>
                <a:lnTo>
                  <a:pt x="263" y="0"/>
                </a:lnTo>
                <a:lnTo>
                  <a:pt x="0" y="1062"/>
                </a:lnTo>
                <a:close/>
              </a:path>
            </a:pathLst>
          </a:custGeom>
          <a:noFill/>
          <a:ln w="19050" cap="flat" cmpd="sng">
            <a:solidFill>
              <a:schemeClr val="tx1"/>
            </a:solidFill>
            <a:prstDash val="solid"/>
            <a:round/>
            <a:headEnd type="none" w="med" len="med"/>
            <a:tailEnd type="none" w="med" len="med"/>
          </a:ln>
          <a:effectLst/>
        </p:spPr>
        <p:txBody>
          <a:bodyPr wrap="none" anchor="ctr"/>
          <a:lstStyle/>
          <a:p>
            <a:endParaRPr lang="en-US"/>
          </a:p>
        </p:txBody>
      </p:sp>
      <p:sp>
        <p:nvSpPr>
          <p:cNvPr id="59" name="Line 7"/>
          <p:cNvSpPr>
            <a:spLocks noChangeShapeType="1"/>
          </p:cNvSpPr>
          <p:nvPr/>
        </p:nvSpPr>
        <p:spPr bwMode="auto">
          <a:xfrm flipV="1">
            <a:off x="6240769" y="1950630"/>
            <a:ext cx="609600" cy="685800"/>
          </a:xfrm>
          <a:prstGeom prst="line">
            <a:avLst/>
          </a:prstGeom>
          <a:noFill/>
          <a:ln w="19050">
            <a:solidFill>
              <a:schemeClr val="tx1"/>
            </a:solidFill>
            <a:round/>
            <a:headEnd/>
            <a:tailEnd/>
          </a:ln>
          <a:effectLst/>
        </p:spPr>
        <p:txBody>
          <a:bodyPr wrap="none" anchor="ctr"/>
          <a:lstStyle/>
          <a:p>
            <a:endParaRPr lang="en-US"/>
          </a:p>
        </p:txBody>
      </p:sp>
      <p:sp>
        <p:nvSpPr>
          <p:cNvPr id="60" name="Line 8"/>
          <p:cNvSpPr>
            <a:spLocks noChangeShapeType="1"/>
          </p:cNvSpPr>
          <p:nvPr/>
        </p:nvSpPr>
        <p:spPr bwMode="auto">
          <a:xfrm flipH="1" flipV="1">
            <a:off x="5801032" y="1874430"/>
            <a:ext cx="439737" cy="762000"/>
          </a:xfrm>
          <a:prstGeom prst="line">
            <a:avLst/>
          </a:prstGeom>
          <a:noFill/>
          <a:ln w="19050">
            <a:solidFill>
              <a:schemeClr val="tx1"/>
            </a:solidFill>
            <a:round/>
            <a:headEnd/>
            <a:tailEnd/>
          </a:ln>
          <a:effectLst/>
        </p:spPr>
        <p:txBody>
          <a:bodyPr wrap="none" anchor="ctr"/>
          <a:lstStyle/>
          <a:p>
            <a:endParaRPr lang="en-US"/>
          </a:p>
        </p:txBody>
      </p:sp>
      <p:sp>
        <p:nvSpPr>
          <p:cNvPr id="61" name="Line 9"/>
          <p:cNvSpPr>
            <a:spLocks noChangeShapeType="1"/>
          </p:cNvSpPr>
          <p:nvPr/>
        </p:nvSpPr>
        <p:spPr bwMode="auto">
          <a:xfrm flipV="1">
            <a:off x="6697969" y="3169830"/>
            <a:ext cx="838200" cy="228600"/>
          </a:xfrm>
          <a:prstGeom prst="line">
            <a:avLst/>
          </a:prstGeom>
          <a:noFill/>
          <a:ln w="19050">
            <a:solidFill>
              <a:schemeClr val="tx1"/>
            </a:solidFill>
            <a:round/>
            <a:headEnd/>
            <a:tailEnd/>
          </a:ln>
          <a:effectLst/>
        </p:spPr>
        <p:txBody>
          <a:bodyPr wrap="none" anchor="ctr"/>
          <a:lstStyle/>
          <a:p>
            <a:endParaRPr lang="en-US"/>
          </a:p>
        </p:txBody>
      </p:sp>
      <p:sp>
        <p:nvSpPr>
          <p:cNvPr id="62" name="Line 10"/>
          <p:cNvSpPr>
            <a:spLocks noChangeShapeType="1"/>
          </p:cNvSpPr>
          <p:nvPr/>
        </p:nvSpPr>
        <p:spPr bwMode="auto">
          <a:xfrm>
            <a:off x="6697969" y="3398430"/>
            <a:ext cx="304800" cy="533400"/>
          </a:xfrm>
          <a:prstGeom prst="line">
            <a:avLst/>
          </a:prstGeom>
          <a:noFill/>
          <a:ln w="19050">
            <a:solidFill>
              <a:schemeClr val="tx1"/>
            </a:solidFill>
            <a:round/>
            <a:headEnd/>
            <a:tailEnd/>
          </a:ln>
          <a:effectLst/>
        </p:spPr>
        <p:txBody>
          <a:bodyPr wrap="none" anchor="ctr"/>
          <a:lstStyle/>
          <a:p>
            <a:endParaRPr lang="en-US"/>
          </a:p>
        </p:txBody>
      </p:sp>
      <p:sp>
        <p:nvSpPr>
          <p:cNvPr id="63" name="Line 11"/>
          <p:cNvSpPr>
            <a:spLocks noChangeShapeType="1"/>
          </p:cNvSpPr>
          <p:nvPr/>
        </p:nvSpPr>
        <p:spPr bwMode="auto">
          <a:xfrm flipH="1">
            <a:off x="5554969" y="3398430"/>
            <a:ext cx="304800" cy="457200"/>
          </a:xfrm>
          <a:prstGeom prst="line">
            <a:avLst/>
          </a:prstGeom>
          <a:noFill/>
          <a:ln w="19050">
            <a:solidFill>
              <a:schemeClr val="tx1"/>
            </a:solidFill>
            <a:round/>
            <a:headEnd/>
            <a:tailEnd/>
          </a:ln>
          <a:effectLst/>
        </p:spPr>
        <p:txBody>
          <a:bodyPr wrap="none" anchor="ctr"/>
          <a:lstStyle/>
          <a:p>
            <a:endParaRPr lang="en-US"/>
          </a:p>
        </p:txBody>
      </p:sp>
      <p:sp>
        <p:nvSpPr>
          <p:cNvPr id="64" name="Line 12"/>
          <p:cNvSpPr>
            <a:spLocks noChangeShapeType="1"/>
          </p:cNvSpPr>
          <p:nvPr/>
        </p:nvSpPr>
        <p:spPr bwMode="auto">
          <a:xfrm flipH="1" flipV="1">
            <a:off x="5097769" y="3093630"/>
            <a:ext cx="762000" cy="304800"/>
          </a:xfrm>
          <a:prstGeom prst="line">
            <a:avLst/>
          </a:prstGeom>
          <a:noFill/>
          <a:ln w="19050">
            <a:solidFill>
              <a:schemeClr val="tx1"/>
            </a:solidFill>
            <a:round/>
            <a:headEnd/>
            <a:tailEnd/>
          </a:ln>
          <a:effectLst/>
        </p:spPr>
        <p:txBody>
          <a:bodyPr wrap="none" anchor="ctr"/>
          <a:lstStyle/>
          <a:p>
            <a:endParaRPr lang="en-US"/>
          </a:p>
        </p:txBody>
      </p:sp>
      <p:sp>
        <p:nvSpPr>
          <p:cNvPr id="65" name="Oval 13"/>
          <p:cNvSpPr>
            <a:spLocks noChangeArrowheads="1"/>
          </p:cNvSpPr>
          <p:nvPr/>
        </p:nvSpPr>
        <p:spPr bwMode="auto">
          <a:xfrm flipV="1">
            <a:off x="8083857" y="1774417"/>
            <a:ext cx="307975" cy="261938"/>
          </a:xfrm>
          <a:prstGeom prst="ellipse">
            <a:avLst/>
          </a:prstGeom>
          <a:solidFill>
            <a:schemeClr val="bg2">
              <a:lumMod val="40000"/>
              <a:lumOff val="60000"/>
            </a:schemeClr>
          </a:solidFill>
          <a:ln w="38100">
            <a:solidFill>
              <a:schemeClr val="tx1"/>
            </a:solidFill>
            <a:round/>
            <a:headEnd/>
            <a:tailEnd/>
          </a:ln>
          <a:effectLst/>
        </p:spPr>
        <p:txBody>
          <a:bodyPr wrap="none" anchor="ctr"/>
          <a:lstStyle/>
          <a:p>
            <a:endParaRPr lang="en-US">
              <a:solidFill>
                <a:srgbClr val="0000FF"/>
              </a:solidFill>
            </a:endParaRPr>
          </a:p>
        </p:txBody>
      </p:sp>
      <p:sp>
        <p:nvSpPr>
          <p:cNvPr id="67" name="Oval 15"/>
          <p:cNvSpPr>
            <a:spLocks noChangeArrowheads="1"/>
          </p:cNvSpPr>
          <p:nvPr/>
        </p:nvSpPr>
        <p:spPr bwMode="auto">
          <a:xfrm flipV="1">
            <a:off x="6809094" y="1774417"/>
            <a:ext cx="307975" cy="261938"/>
          </a:xfrm>
          <a:prstGeom prst="ellipse">
            <a:avLst/>
          </a:prstGeom>
          <a:solidFill>
            <a:schemeClr val="bg2">
              <a:lumMod val="40000"/>
              <a:lumOff val="60000"/>
            </a:schemeClr>
          </a:solidFill>
          <a:ln w="38100">
            <a:solidFill>
              <a:schemeClr val="tx1"/>
            </a:solidFill>
            <a:round/>
            <a:headEnd/>
            <a:tailEnd/>
          </a:ln>
          <a:effectLst/>
        </p:spPr>
        <p:txBody>
          <a:bodyPr wrap="none" anchor="ctr"/>
          <a:lstStyle/>
          <a:p>
            <a:endParaRPr lang="en-US">
              <a:solidFill>
                <a:srgbClr val="0000FF"/>
              </a:solidFill>
            </a:endParaRPr>
          </a:p>
        </p:txBody>
      </p:sp>
      <p:sp>
        <p:nvSpPr>
          <p:cNvPr id="69" name="Oval 17"/>
          <p:cNvSpPr>
            <a:spLocks noChangeArrowheads="1"/>
          </p:cNvSpPr>
          <p:nvPr/>
        </p:nvSpPr>
        <p:spPr bwMode="auto">
          <a:xfrm flipV="1">
            <a:off x="5704194" y="1774417"/>
            <a:ext cx="307975" cy="261938"/>
          </a:xfrm>
          <a:prstGeom prst="ellipse">
            <a:avLst/>
          </a:prstGeom>
          <a:solidFill>
            <a:schemeClr val="bg2">
              <a:lumMod val="40000"/>
              <a:lumOff val="60000"/>
            </a:schemeClr>
          </a:solidFill>
          <a:ln w="38100">
            <a:solidFill>
              <a:schemeClr val="tx1"/>
            </a:solidFill>
            <a:round/>
            <a:headEnd/>
            <a:tailEnd/>
          </a:ln>
          <a:effectLst/>
        </p:spPr>
        <p:txBody>
          <a:bodyPr wrap="none" anchor="ctr"/>
          <a:lstStyle/>
          <a:p>
            <a:endParaRPr lang="en-US">
              <a:solidFill>
                <a:srgbClr val="0000FF"/>
              </a:solidFill>
            </a:endParaRPr>
          </a:p>
        </p:txBody>
      </p:sp>
      <p:sp>
        <p:nvSpPr>
          <p:cNvPr id="73" name="Oval 21"/>
          <p:cNvSpPr>
            <a:spLocks noChangeArrowheads="1"/>
          </p:cNvSpPr>
          <p:nvPr/>
        </p:nvSpPr>
        <p:spPr bwMode="auto">
          <a:xfrm flipV="1">
            <a:off x="7366307" y="3003142"/>
            <a:ext cx="307975" cy="261938"/>
          </a:xfrm>
          <a:prstGeom prst="ellipse">
            <a:avLst/>
          </a:prstGeom>
          <a:solidFill>
            <a:schemeClr val="bg2">
              <a:lumMod val="40000"/>
              <a:lumOff val="60000"/>
            </a:schemeClr>
          </a:solidFill>
          <a:ln w="38100">
            <a:solidFill>
              <a:schemeClr val="tx1"/>
            </a:solidFill>
            <a:round/>
            <a:headEnd/>
            <a:tailEnd/>
          </a:ln>
          <a:effectLst/>
        </p:spPr>
        <p:txBody>
          <a:bodyPr wrap="none" anchor="ctr"/>
          <a:lstStyle/>
          <a:p>
            <a:endParaRPr lang="en-US">
              <a:solidFill>
                <a:srgbClr val="0000FF"/>
              </a:solidFill>
            </a:endParaRPr>
          </a:p>
        </p:txBody>
      </p:sp>
      <p:sp>
        <p:nvSpPr>
          <p:cNvPr id="90" name="Oval 26"/>
          <p:cNvSpPr>
            <a:spLocks noChangeArrowheads="1"/>
          </p:cNvSpPr>
          <p:nvPr/>
        </p:nvSpPr>
        <p:spPr bwMode="auto">
          <a:xfrm flipV="1">
            <a:off x="6141423" y="2511938"/>
            <a:ext cx="307975" cy="261938"/>
          </a:xfrm>
          <a:prstGeom prst="ellipse">
            <a:avLst/>
          </a:prstGeom>
          <a:solidFill>
            <a:schemeClr val="bg2">
              <a:lumMod val="40000"/>
              <a:lumOff val="60000"/>
            </a:schemeClr>
          </a:solidFill>
          <a:ln w="38100">
            <a:solidFill>
              <a:schemeClr val="tx1"/>
            </a:solidFill>
            <a:round/>
            <a:headEnd/>
            <a:tailEnd/>
          </a:ln>
          <a:effectLst/>
        </p:spPr>
        <p:txBody>
          <a:bodyPr wrap="none" anchor="ctr"/>
          <a:lstStyle/>
          <a:p>
            <a:endParaRPr lang="en-US">
              <a:solidFill>
                <a:srgbClr val="0000FF"/>
              </a:solidFill>
            </a:endParaRPr>
          </a:p>
        </p:txBody>
      </p:sp>
      <p:sp>
        <p:nvSpPr>
          <p:cNvPr id="88" name="Oval 30"/>
          <p:cNvSpPr>
            <a:spLocks noChangeArrowheads="1"/>
          </p:cNvSpPr>
          <p:nvPr/>
        </p:nvSpPr>
        <p:spPr bwMode="auto">
          <a:xfrm flipV="1">
            <a:off x="6626532" y="3260316"/>
            <a:ext cx="307975" cy="261938"/>
          </a:xfrm>
          <a:prstGeom prst="ellipse">
            <a:avLst/>
          </a:prstGeom>
          <a:solidFill>
            <a:schemeClr val="bg2">
              <a:lumMod val="40000"/>
              <a:lumOff val="60000"/>
            </a:schemeClr>
          </a:solidFill>
          <a:ln w="38100">
            <a:solidFill>
              <a:schemeClr val="tx1"/>
            </a:solidFill>
            <a:round/>
            <a:headEnd/>
            <a:tailEnd/>
          </a:ln>
          <a:effectLst/>
        </p:spPr>
        <p:txBody>
          <a:bodyPr wrap="none" anchor="ctr"/>
          <a:lstStyle/>
          <a:p>
            <a:endParaRPr lang="en-US">
              <a:solidFill>
                <a:srgbClr val="0000FF"/>
              </a:solidFill>
            </a:endParaRPr>
          </a:p>
        </p:txBody>
      </p:sp>
      <p:sp>
        <p:nvSpPr>
          <p:cNvPr id="86" name="Oval 33"/>
          <p:cNvSpPr>
            <a:spLocks noChangeArrowheads="1"/>
          </p:cNvSpPr>
          <p:nvPr/>
        </p:nvSpPr>
        <p:spPr bwMode="auto">
          <a:xfrm flipV="1">
            <a:off x="5715307" y="3261904"/>
            <a:ext cx="307975" cy="261938"/>
          </a:xfrm>
          <a:prstGeom prst="ellipse">
            <a:avLst/>
          </a:prstGeom>
          <a:solidFill>
            <a:schemeClr val="bg2">
              <a:lumMod val="40000"/>
              <a:lumOff val="60000"/>
            </a:schemeClr>
          </a:solidFill>
          <a:ln w="38100">
            <a:solidFill>
              <a:schemeClr val="tx1"/>
            </a:solidFill>
            <a:round/>
            <a:headEnd/>
            <a:tailEnd/>
          </a:ln>
          <a:effectLst/>
        </p:spPr>
        <p:txBody>
          <a:bodyPr wrap="none" anchor="ctr"/>
          <a:lstStyle/>
          <a:p>
            <a:endParaRPr lang="en-US">
              <a:solidFill>
                <a:srgbClr val="0000FF"/>
              </a:solidFill>
            </a:endParaRPr>
          </a:p>
        </p:txBody>
      </p:sp>
      <p:sp>
        <p:nvSpPr>
          <p:cNvPr id="82" name="Oval 37"/>
          <p:cNvSpPr>
            <a:spLocks noChangeArrowheads="1"/>
          </p:cNvSpPr>
          <p:nvPr/>
        </p:nvSpPr>
        <p:spPr bwMode="auto">
          <a:xfrm flipV="1">
            <a:off x="6921807" y="3787367"/>
            <a:ext cx="307975" cy="261938"/>
          </a:xfrm>
          <a:prstGeom prst="ellipse">
            <a:avLst/>
          </a:prstGeom>
          <a:solidFill>
            <a:schemeClr val="bg2">
              <a:lumMod val="40000"/>
              <a:lumOff val="60000"/>
            </a:schemeClr>
          </a:solidFill>
          <a:ln w="38100">
            <a:solidFill>
              <a:schemeClr val="tx1"/>
            </a:solidFill>
            <a:round/>
            <a:headEnd/>
            <a:tailEnd/>
          </a:ln>
          <a:effectLst/>
        </p:spPr>
        <p:txBody>
          <a:bodyPr wrap="none" anchor="ctr"/>
          <a:lstStyle/>
          <a:p>
            <a:endParaRPr lang="en-US">
              <a:solidFill>
                <a:srgbClr val="0000FF"/>
              </a:solidFill>
            </a:endParaRPr>
          </a:p>
        </p:txBody>
      </p:sp>
      <p:sp>
        <p:nvSpPr>
          <p:cNvPr id="6" name="AutoShape 2"/>
          <p:cNvSpPr>
            <a:spLocks noChangeArrowheads="1"/>
          </p:cNvSpPr>
          <p:nvPr/>
        </p:nvSpPr>
        <p:spPr bwMode="auto">
          <a:xfrm>
            <a:off x="2285744" y="1874992"/>
            <a:ext cx="4013200" cy="3201988"/>
          </a:xfrm>
          <a:prstGeom prst="triangle">
            <a:avLst>
              <a:gd name="adj" fmla="val 50000"/>
            </a:avLst>
          </a:prstGeom>
          <a:solidFill>
            <a:schemeClr val="hlink"/>
          </a:solidFill>
          <a:ln w="38100">
            <a:solidFill>
              <a:schemeClr val="tx1"/>
            </a:solidFill>
            <a:miter lim="800000"/>
            <a:headEnd/>
            <a:tailEnd/>
          </a:ln>
          <a:effectLst/>
        </p:spPr>
        <p:txBody>
          <a:bodyPr wrap="none" anchor="ctr"/>
          <a:lstStyle/>
          <a:p>
            <a:endParaRPr lang="en-US"/>
          </a:p>
        </p:txBody>
      </p:sp>
      <p:sp>
        <p:nvSpPr>
          <p:cNvPr id="7" name="Freeform 4"/>
          <p:cNvSpPr>
            <a:spLocks/>
          </p:cNvSpPr>
          <p:nvPr/>
        </p:nvSpPr>
        <p:spPr bwMode="auto">
          <a:xfrm>
            <a:off x="2379406" y="3586317"/>
            <a:ext cx="1876425" cy="1477963"/>
          </a:xfrm>
          <a:custGeom>
            <a:avLst/>
            <a:gdLst/>
            <a:ahLst/>
            <a:cxnLst>
              <a:cxn ang="0">
                <a:pos x="1182" y="471"/>
              </a:cxn>
              <a:cxn ang="0">
                <a:pos x="941" y="0"/>
              </a:cxn>
              <a:cxn ang="0">
                <a:pos x="920" y="2"/>
              </a:cxn>
              <a:cxn ang="0">
                <a:pos x="0" y="931"/>
              </a:cxn>
              <a:cxn ang="0">
                <a:pos x="1182" y="471"/>
              </a:cxn>
            </a:cxnLst>
            <a:rect l="0" t="0" r="r" b="b"/>
            <a:pathLst>
              <a:path w="1182" h="931">
                <a:moveTo>
                  <a:pt x="1182" y="471"/>
                </a:moveTo>
                <a:lnTo>
                  <a:pt x="941" y="0"/>
                </a:lnTo>
                <a:lnTo>
                  <a:pt x="920" y="2"/>
                </a:lnTo>
                <a:lnTo>
                  <a:pt x="0" y="931"/>
                </a:lnTo>
                <a:lnTo>
                  <a:pt x="1182" y="471"/>
                </a:lnTo>
                <a:close/>
              </a:path>
            </a:pathLst>
          </a:custGeom>
          <a:noFill/>
          <a:ln w="19050" cap="flat" cmpd="sng">
            <a:solidFill>
              <a:schemeClr val="tx1"/>
            </a:solidFill>
            <a:prstDash val="solid"/>
            <a:round/>
            <a:headEnd type="none" w="med" len="med"/>
            <a:tailEnd type="none" w="med" len="med"/>
          </a:ln>
          <a:effectLst/>
        </p:spPr>
        <p:txBody>
          <a:bodyPr wrap="none" anchor="ctr"/>
          <a:lstStyle/>
          <a:p>
            <a:endParaRPr lang="en-US"/>
          </a:p>
        </p:txBody>
      </p:sp>
      <p:sp>
        <p:nvSpPr>
          <p:cNvPr id="8" name="Freeform 5"/>
          <p:cNvSpPr>
            <a:spLocks/>
          </p:cNvSpPr>
          <p:nvPr/>
        </p:nvSpPr>
        <p:spPr bwMode="auto">
          <a:xfrm>
            <a:off x="4222494" y="3589492"/>
            <a:ext cx="2124075" cy="1474788"/>
          </a:xfrm>
          <a:custGeom>
            <a:avLst/>
            <a:gdLst/>
            <a:ahLst/>
            <a:cxnLst>
              <a:cxn ang="0">
                <a:pos x="296" y="0"/>
              </a:cxn>
              <a:cxn ang="0">
                <a:pos x="0" y="469"/>
              </a:cxn>
              <a:cxn ang="0">
                <a:pos x="1338" y="929"/>
              </a:cxn>
              <a:cxn ang="0">
                <a:pos x="296" y="0"/>
              </a:cxn>
            </a:cxnLst>
            <a:rect l="0" t="0" r="r" b="b"/>
            <a:pathLst>
              <a:path w="1338" h="929">
                <a:moveTo>
                  <a:pt x="296" y="0"/>
                </a:moveTo>
                <a:lnTo>
                  <a:pt x="0" y="469"/>
                </a:lnTo>
                <a:lnTo>
                  <a:pt x="1338" y="929"/>
                </a:lnTo>
                <a:lnTo>
                  <a:pt x="296" y="0"/>
                </a:lnTo>
                <a:close/>
              </a:path>
            </a:pathLst>
          </a:custGeom>
          <a:noFill/>
          <a:ln w="19050" cap="flat" cmpd="sng">
            <a:solidFill>
              <a:schemeClr val="tx1"/>
            </a:solidFill>
            <a:prstDash val="solid"/>
            <a:round/>
            <a:headEnd type="none" w="med" len="med"/>
            <a:tailEnd type="none" w="med" len="med"/>
          </a:ln>
          <a:effectLst/>
        </p:spPr>
        <p:txBody>
          <a:bodyPr wrap="none" anchor="ctr"/>
          <a:lstStyle/>
          <a:p>
            <a:endParaRPr lang="en-US"/>
          </a:p>
        </p:txBody>
      </p:sp>
      <p:sp>
        <p:nvSpPr>
          <p:cNvPr id="9" name="Freeform 6"/>
          <p:cNvSpPr>
            <a:spLocks/>
          </p:cNvSpPr>
          <p:nvPr/>
        </p:nvSpPr>
        <p:spPr bwMode="auto">
          <a:xfrm>
            <a:off x="3858956" y="1892455"/>
            <a:ext cx="833438" cy="1685925"/>
          </a:xfrm>
          <a:custGeom>
            <a:avLst/>
            <a:gdLst/>
            <a:ahLst/>
            <a:cxnLst>
              <a:cxn ang="0">
                <a:pos x="0" y="1062"/>
              </a:cxn>
              <a:cxn ang="0">
                <a:pos x="525" y="1062"/>
              </a:cxn>
              <a:cxn ang="0">
                <a:pos x="263" y="0"/>
              </a:cxn>
              <a:cxn ang="0">
                <a:pos x="0" y="1062"/>
              </a:cxn>
            </a:cxnLst>
            <a:rect l="0" t="0" r="r" b="b"/>
            <a:pathLst>
              <a:path w="525" h="1062">
                <a:moveTo>
                  <a:pt x="0" y="1062"/>
                </a:moveTo>
                <a:lnTo>
                  <a:pt x="525" y="1062"/>
                </a:lnTo>
                <a:lnTo>
                  <a:pt x="263" y="0"/>
                </a:lnTo>
                <a:lnTo>
                  <a:pt x="0" y="1062"/>
                </a:lnTo>
                <a:close/>
              </a:path>
            </a:pathLst>
          </a:custGeom>
          <a:noFill/>
          <a:ln w="19050" cap="flat" cmpd="sng">
            <a:solidFill>
              <a:schemeClr val="tx1"/>
            </a:solidFill>
            <a:prstDash val="solid"/>
            <a:round/>
            <a:headEnd type="none" w="med" len="med"/>
            <a:tailEnd type="none" w="med" len="med"/>
          </a:ln>
          <a:effectLst/>
        </p:spPr>
        <p:txBody>
          <a:bodyPr wrap="none" anchor="ctr"/>
          <a:lstStyle/>
          <a:p>
            <a:endParaRPr lang="en-US"/>
          </a:p>
        </p:txBody>
      </p:sp>
      <p:sp>
        <p:nvSpPr>
          <p:cNvPr id="10" name="Line 7"/>
          <p:cNvSpPr>
            <a:spLocks noChangeShapeType="1"/>
          </p:cNvSpPr>
          <p:nvPr/>
        </p:nvSpPr>
        <p:spPr bwMode="auto">
          <a:xfrm>
            <a:off x="4208206" y="4348317"/>
            <a:ext cx="609600" cy="685800"/>
          </a:xfrm>
          <a:prstGeom prst="line">
            <a:avLst/>
          </a:prstGeom>
          <a:noFill/>
          <a:ln w="19050">
            <a:solidFill>
              <a:schemeClr val="tx1"/>
            </a:solidFill>
            <a:round/>
            <a:headEnd/>
            <a:tailEnd/>
          </a:ln>
          <a:effectLst/>
        </p:spPr>
        <p:txBody>
          <a:bodyPr wrap="none" anchor="ctr"/>
          <a:lstStyle/>
          <a:p>
            <a:endParaRPr lang="en-US"/>
          </a:p>
        </p:txBody>
      </p:sp>
      <p:sp>
        <p:nvSpPr>
          <p:cNvPr id="11" name="Line 8"/>
          <p:cNvSpPr>
            <a:spLocks noChangeShapeType="1"/>
          </p:cNvSpPr>
          <p:nvPr/>
        </p:nvSpPr>
        <p:spPr bwMode="auto">
          <a:xfrm flipH="1">
            <a:off x="3768469" y="4348317"/>
            <a:ext cx="439737" cy="762000"/>
          </a:xfrm>
          <a:prstGeom prst="line">
            <a:avLst/>
          </a:prstGeom>
          <a:noFill/>
          <a:ln w="19050">
            <a:solidFill>
              <a:schemeClr val="tx1"/>
            </a:solidFill>
            <a:round/>
            <a:headEnd/>
            <a:tailEnd/>
          </a:ln>
          <a:effectLst/>
        </p:spPr>
        <p:txBody>
          <a:bodyPr wrap="none" anchor="ctr"/>
          <a:lstStyle/>
          <a:p>
            <a:endParaRPr lang="en-US"/>
          </a:p>
        </p:txBody>
      </p:sp>
      <p:sp>
        <p:nvSpPr>
          <p:cNvPr id="12" name="Line 9"/>
          <p:cNvSpPr>
            <a:spLocks noChangeShapeType="1"/>
          </p:cNvSpPr>
          <p:nvPr/>
        </p:nvSpPr>
        <p:spPr bwMode="auto">
          <a:xfrm>
            <a:off x="4665406" y="3586317"/>
            <a:ext cx="838200" cy="228600"/>
          </a:xfrm>
          <a:prstGeom prst="line">
            <a:avLst/>
          </a:prstGeom>
          <a:noFill/>
          <a:ln w="19050">
            <a:solidFill>
              <a:schemeClr val="tx1"/>
            </a:solidFill>
            <a:round/>
            <a:headEnd/>
            <a:tailEnd/>
          </a:ln>
          <a:effectLst/>
        </p:spPr>
        <p:txBody>
          <a:bodyPr wrap="none" anchor="ctr"/>
          <a:lstStyle/>
          <a:p>
            <a:endParaRPr lang="en-US"/>
          </a:p>
        </p:txBody>
      </p:sp>
      <p:sp>
        <p:nvSpPr>
          <p:cNvPr id="13" name="Line 10"/>
          <p:cNvSpPr>
            <a:spLocks noChangeShapeType="1"/>
          </p:cNvSpPr>
          <p:nvPr/>
        </p:nvSpPr>
        <p:spPr bwMode="auto">
          <a:xfrm flipV="1">
            <a:off x="4665406" y="3052917"/>
            <a:ext cx="304800" cy="533400"/>
          </a:xfrm>
          <a:prstGeom prst="line">
            <a:avLst/>
          </a:prstGeom>
          <a:noFill/>
          <a:ln w="19050">
            <a:solidFill>
              <a:schemeClr val="tx1"/>
            </a:solidFill>
            <a:round/>
            <a:headEnd/>
            <a:tailEnd/>
          </a:ln>
          <a:effectLst/>
        </p:spPr>
        <p:txBody>
          <a:bodyPr wrap="none" anchor="ctr"/>
          <a:lstStyle/>
          <a:p>
            <a:endParaRPr lang="en-US"/>
          </a:p>
        </p:txBody>
      </p:sp>
      <p:sp>
        <p:nvSpPr>
          <p:cNvPr id="14" name="Line 11"/>
          <p:cNvSpPr>
            <a:spLocks noChangeShapeType="1"/>
          </p:cNvSpPr>
          <p:nvPr/>
        </p:nvSpPr>
        <p:spPr bwMode="auto">
          <a:xfrm flipH="1" flipV="1">
            <a:off x="3522406" y="3129117"/>
            <a:ext cx="304800" cy="457200"/>
          </a:xfrm>
          <a:prstGeom prst="line">
            <a:avLst/>
          </a:prstGeom>
          <a:noFill/>
          <a:ln w="19050">
            <a:solidFill>
              <a:schemeClr val="tx1"/>
            </a:solidFill>
            <a:round/>
            <a:headEnd/>
            <a:tailEnd/>
          </a:ln>
          <a:effectLst/>
        </p:spPr>
        <p:txBody>
          <a:bodyPr wrap="none" anchor="ctr"/>
          <a:lstStyle/>
          <a:p>
            <a:endParaRPr lang="en-US"/>
          </a:p>
        </p:txBody>
      </p:sp>
      <p:sp>
        <p:nvSpPr>
          <p:cNvPr id="15" name="Line 12"/>
          <p:cNvSpPr>
            <a:spLocks noChangeShapeType="1"/>
          </p:cNvSpPr>
          <p:nvPr/>
        </p:nvSpPr>
        <p:spPr bwMode="auto">
          <a:xfrm flipH="1">
            <a:off x="3065206" y="3586317"/>
            <a:ext cx="762000" cy="304800"/>
          </a:xfrm>
          <a:prstGeom prst="line">
            <a:avLst/>
          </a:prstGeom>
          <a:noFill/>
          <a:ln w="19050">
            <a:solidFill>
              <a:schemeClr val="tx1"/>
            </a:solidFill>
            <a:round/>
            <a:headEnd/>
            <a:tailEnd/>
          </a:ln>
          <a:effectLst/>
        </p:spPr>
        <p:txBody>
          <a:bodyPr wrap="none" anchor="ctr"/>
          <a:lstStyle/>
          <a:p>
            <a:endParaRPr lang="en-US"/>
          </a:p>
        </p:txBody>
      </p:sp>
      <p:sp>
        <p:nvSpPr>
          <p:cNvPr id="16" name="Oval 13"/>
          <p:cNvSpPr>
            <a:spLocks noChangeArrowheads="1"/>
          </p:cNvSpPr>
          <p:nvPr/>
        </p:nvSpPr>
        <p:spPr bwMode="auto">
          <a:xfrm>
            <a:off x="6051294" y="4948392"/>
            <a:ext cx="307975" cy="261938"/>
          </a:xfrm>
          <a:prstGeom prst="ellipse">
            <a:avLst/>
          </a:prstGeom>
          <a:solidFill>
            <a:schemeClr val="bg2">
              <a:lumMod val="40000"/>
              <a:lumOff val="60000"/>
            </a:schemeClr>
          </a:solidFill>
          <a:ln w="38100">
            <a:solidFill>
              <a:schemeClr val="tx1"/>
            </a:solidFill>
            <a:round/>
            <a:headEnd/>
            <a:tailEnd/>
          </a:ln>
          <a:effectLst/>
        </p:spPr>
        <p:txBody>
          <a:bodyPr wrap="none" anchor="ctr"/>
          <a:lstStyle/>
          <a:p>
            <a:endParaRPr lang="en-US">
              <a:solidFill>
                <a:srgbClr val="0000FF"/>
              </a:solidFill>
            </a:endParaRPr>
          </a:p>
        </p:txBody>
      </p:sp>
      <p:sp>
        <p:nvSpPr>
          <p:cNvPr id="18" name="Oval 15"/>
          <p:cNvSpPr>
            <a:spLocks noChangeArrowheads="1"/>
          </p:cNvSpPr>
          <p:nvPr/>
        </p:nvSpPr>
        <p:spPr bwMode="auto">
          <a:xfrm>
            <a:off x="4776531" y="4948392"/>
            <a:ext cx="307975" cy="261938"/>
          </a:xfrm>
          <a:prstGeom prst="ellipse">
            <a:avLst/>
          </a:prstGeom>
          <a:solidFill>
            <a:schemeClr val="bg2">
              <a:lumMod val="40000"/>
              <a:lumOff val="60000"/>
            </a:schemeClr>
          </a:solidFill>
          <a:ln w="38100">
            <a:solidFill>
              <a:schemeClr val="tx1"/>
            </a:solidFill>
            <a:round/>
            <a:headEnd/>
            <a:tailEnd/>
          </a:ln>
          <a:effectLst/>
        </p:spPr>
        <p:txBody>
          <a:bodyPr wrap="none" anchor="ctr"/>
          <a:lstStyle/>
          <a:p>
            <a:endParaRPr lang="en-US">
              <a:solidFill>
                <a:srgbClr val="0000FF"/>
              </a:solidFill>
            </a:endParaRPr>
          </a:p>
        </p:txBody>
      </p:sp>
      <p:sp>
        <p:nvSpPr>
          <p:cNvPr id="20" name="Oval 17"/>
          <p:cNvSpPr>
            <a:spLocks noChangeArrowheads="1"/>
          </p:cNvSpPr>
          <p:nvPr/>
        </p:nvSpPr>
        <p:spPr bwMode="auto">
          <a:xfrm>
            <a:off x="3671631" y="4948392"/>
            <a:ext cx="307975" cy="261938"/>
          </a:xfrm>
          <a:prstGeom prst="ellipse">
            <a:avLst/>
          </a:prstGeom>
          <a:solidFill>
            <a:schemeClr val="bg2">
              <a:lumMod val="40000"/>
              <a:lumOff val="60000"/>
            </a:schemeClr>
          </a:solidFill>
          <a:ln w="38100">
            <a:solidFill>
              <a:schemeClr val="tx1"/>
            </a:solidFill>
            <a:round/>
            <a:headEnd/>
            <a:tailEnd/>
          </a:ln>
          <a:effectLst/>
        </p:spPr>
        <p:txBody>
          <a:bodyPr wrap="none" anchor="ctr"/>
          <a:lstStyle/>
          <a:p>
            <a:endParaRPr lang="en-US">
              <a:solidFill>
                <a:srgbClr val="0000FF"/>
              </a:solidFill>
            </a:endParaRPr>
          </a:p>
        </p:txBody>
      </p:sp>
      <p:sp>
        <p:nvSpPr>
          <p:cNvPr id="22" name="Oval 19"/>
          <p:cNvSpPr>
            <a:spLocks noChangeArrowheads="1"/>
          </p:cNvSpPr>
          <p:nvPr/>
        </p:nvSpPr>
        <p:spPr bwMode="auto">
          <a:xfrm>
            <a:off x="2227006" y="4948392"/>
            <a:ext cx="307975" cy="261938"/>
          </a:xfrm>
          <a:prstGeom prst="ellipse">
            <a:avLst/>
          </a:prstGeom>
          <a:solidFill>
            <a:schemeClr val="bg2">
              <a:lumMod val="40000"/>
              <a:lumOff val="60000"/>
            </a:schemeClr>
          </a:solidFill>
          <a:ln w="38100">
            <a:solidFill>
              <a:schemeClr val="tx1"/>
            </a:solidFill>
            <a:round/>
            <a:headEnd/>
            <a:tailEnd/>
          </a:ln>
          <a:effectLst/>
        </p:spPr>
        <p:txBody>
          <a:bodyPr wrap="none" anchor="ctr"/>
          <a:lstStyle/>
          <a:p>
            <a:endParaRPr lang="en-US">
              <a:solidFill>
                <a:srgbClr val="0000FF"/>
              </a:solidFill>
            </a:endParaRPr>
          </a:p>
        </p:txBody>
      </p:sp>
      <p:sp>
        <p:nvSpPr>
          <p:cNvPr id="24" name="Oval 21"/>
          <p:cNvSpPr>
            <a:spLocks noChangeArrowheads="1"/>
          </p:cNvSpPr>
          <p:nvPr/>
        </p:nvSpPr>
        <p:spPr bwMode="auto">
          <a:xfrm>
            <a:off x="5333744" y="3719667"/>
            <a:ext cx="307975" cy="261938"/>
          </a:xfrm>
          <a:prstGeom prst="ellipse">
            <a:avLst/>
          </a:prstGeom>
          <a:solidFill>
            <a:schemeClr val="bg2">
              <a:lumMod val="40000"/>
              <a:lumOff val="60000"/>
            </a:schemeClr>
          </a:solidFill>
          <a:ln w="38100">
            <a:solidFill>
              <a:schemeClr val="tx1"/>
            </a:solidFill>
            <a:round/>
            <a:headEnd/>
            <a:tailEnd/>
          </a:ln>
          <a:effectLst/>
        </p:spPr>
        <p:txBody>
          <a:bodyPr wrap="none" anchor="ctr"/>
          <a:lstStyle/>
          <a:p>
            <a:endParaRPr lang="en-US">
              <a:solidFill>
                <a:srgbClr val="0000FF"/>
              </a:solidFill>
            </a:endParaRPr>
          </a:p>
        </p:txBody>
      </p:sp>
      <p:sp>
        <p:nvSpPr>
          <p:cNvPr id="26" name="Oval 23"/>
          <p:cNvSpPr>
            <a:spLocks noChangeArrowheads="1"/>
          </p:cNvSpPr>
          <p:nvPr/>
        </p:nvSpPr>
        <p:spPr bwMode="auto">
          <a:xfrm>
            <a:off x="2873119" y="3776817"/>
            <a:ext cx="307975" cy="261938"/>
          </a:xfrm>
          <a:prstGeom prst="ellipse">
            <a:avLst/>
          </a:prstGeom>
          <a:solidFill>
            <a:schemeClr val="bg2">
              <a:lumMod val="40000"/>
              <a:lumOff val="60000"/>
            </a:schemeClr>
          </a:solidFill>
          <a:ln w="38100">
            <a:solidFill>
              <a:schemeClr val="tx1"/>
            </a:solidFill>
            <a:round/>
            <a:headEnd/>
            <a:tailEnd/>
          </a:ln>
          <a:effectLst/>
        </p:spPr>
        <p:txBody>
          <a:bodyPr wrap="none" anchor="ctr"/>
          <a:lstStyle/>
          <a:p>
            <a:endParaRPr lang="en-US">
              <a:solidFill>
                <a:srgbClr val="0000FF"/>
              </a:solidFill>
            </a:endParaRPr>
          </a:p>
        </p:txBody>
      </p:sp>
      <p:sp>
        <p:nvSpPr>
          <p:cNvPr id="29" name="Oval 26"/>
          <p:cNvSpPr>
            <a:spLocks noChangeArrowheads="1"/>
          </p:cNvSpPr>
          <p:nvPr/>
        </p:nvSpPr>
        <p:spPr bwMode="auto">
          <a:xfrm>
            <a:off x="4108860" y="4210871"/>
            <a:ext cx="307975" cy="261938"/>
          </a:xfrm>
          <a:prstGeom prst="ellipse">
            <a:avLst/>
          </a:prstGeom>
          <a:solidFill>
            <a:schemeClr val="bg2">
              <a:lumMod val="40000"/>
              <a:lumOff val="60000"/>
            </a:schemeClr>
          </a:solidFill>
          <a:ln w="38100">
            <a:solidFill>
              <a:schemeClr val="tx1"/>
            </a:solidFill>
            <a:round/>
            <a:headEnd/>
            <a:tailEnd/>
          </a:ln>
          <a:effectLst/>
        </p:spPr>
        <p:txBody>
          <a:bodyPr wrap="none" anchor="ctr"/>
          <a:lstStyle/>
          <a:p>
            <a:endParaRPr lang="en-US">
              <a:solidFill>
                <a:srgbClr val="0000FF"/>
              </a:solidFill>
            </a:endParaRPr>
          </a:p>
        </p:txBody>
      </p:sp>
      <p:sp>
        <p:nvSpPr>
          <p:cNvPr id="32" name="Oval 30"/>
          <p:cNvSpPr>
            <a:spLocks noChangeArrowheads="1"/>
          </p:cNvSpPr>
          <p:nvPr/>
        </p:nvSpPr>
        <p:spPr bwMode="auto">
          <a:xfrm>
            <a:off x="4593969" y="3462493"/>
            <a:ext cx="307975" cy="261938"/>
          </a:xfrm>
          <a:prstGeom prst="ellipse">
            <a:avLst/>
          </a:prstGeom>
          <a:solidFill>
            <a:schemeClr val="bg2">
              <a:lumMod val="40000"/>
              <a:lumOff val="60000"/>
            </a:schemeClr>
          </a:solidFill>
          <a:ln w="38100">
            <a:solidFill>
              <a:schemeClr val="tx1"/>
            </a:solidFill>
            <a:round/>
            <a:headEnd/>
            <a:tailEnd/>
          </a:ln>
          <a:effectLst/>
        </p:spPr>
        <p:txBody>
          <a:bodyPr wrap="none" anchor="ctr"/>
          <a:lstStyle/>
          <a:p>
            <a:endParaRPr lang="en-US">
              <a:solidFill>
                <a:srgbClr val="0000FF"/>
              </a:solidFill>
            </a:endParaRPr>
          </a:p>
        </p:txBody>
      </p:sp>
      <p:sp>
        <p:nvSpPr>
          <p:cNvPr id="35" name="Oval 33"/>
          <p:cNvSpPr>
            <a:spLocks noChangeArrowheads="1"/>
          </p:cNvSpPr>
          <p:nvPr/>
        </p:nvSpPr>
        <p:spPr bwMode="auto">
          <a:xfrm>
            <a:off x="3682744" y="3460905"/>
            <a:ext cx="307975" cy="261938"/>
          </a:xfrm>
          <a:prstGeom prst="ellipse">
            <a:avLst/>
          </a:prstGeom>
          <a:solidFill>
            <a:schemeClr val="bg2">
              <a:lumMod val="40000"/>
              <a:lumOff val="60000"/>
            </a:schemeClr>
          </a:solidFill>
          <a:ln w="38100">
            <a:solidFill>
              <a:schemeClr val="tx1"/>
            </a:solidFill>
            <a:round/>
            <a:headEnd/>
            <a:tailEnd/>
          </a:ln>
          <a:effectLst/>
        </p:spPr>
        <p:txBody>
          <a:bodyPr wrap="none" anchor="ctr"/>
          <a:lstStyle/>
          <a:p>
            <a:endParaRPr lang="en-US">
              <a:solidFill>
                <a:srgbClr val="0000FF"/>
              </a:solidFill>
            </a:endParaRPr>
          </a:p>
        </p:txBody>
      </p:sp>
      <p:sp>
        <p:nvSpPr>
          <p:cNvPr id="37" name="Oval 35"/>
          <p:cNvSpPr>
            <a:spLocks noChangeArrowheads="1"/>
          </p:cNvSpPr>
          <p:nvPr/>
        </p:nvSpPr>
        <p:spPr bwMode="auto">
          <a:xfrm>
            <a:off x="4139944" y="1843242"/>
            <a:ext cx="307975" cy="261938"/>
          </a:xfrm>
          <a:prstGeom prst="ellipse">
            <a:avLst/>
          </a:prstGeom>
          <a:solidFill>
            <a:schemeClr val="bg2">
              <a:lumMod val="40000"/>
              <a:lumOff val="60000"/>
            </a:schemeClr>
          </a:solidFill>
          <a:ln w="38100">
            <a:solidFill>
              <a:schemeClr val="tx1"/>
            </a:solidFill>
            <a:round/>
            <a:headEnd/>
            <a:tailEnd/>
          </a:ln>
          <a:effectLst/>
        </p:spPr>
        <p:txBody>
          <a:bodyPr wrap="none" anchor="ctr"/>
          <a:lstStyle/>
          <a:p>
            <a:endParaRPr lang="en-US">
              <a:solidFill>
                <a:srgbClr val="0000FF"/>
              </a:solidFill>
            </a:endParaRPr>
          </a:p>
        </p:txBody>
      </p:sp>
      <p:sp>
        <p:nvSpPr>
          <p:cNvPr id="39" name="Oval 37"/>
          <p:cNvSpPr>
            <a:spLocks noChangeArrowheads="1"/>
          </p:cNvSpPr>
          <p:nvPr/>
        </p:nvSpPr>
        <p:spPr bwMode="auto">
          <a:xfrm>
            <a:off x="4889244" y="2935442"/>
            <a:ext cx="307975" cy="261938"/>
          </a:xfrm>
          <a:prstGeom prst="ellipse">
            <a:avLst/>
          </a:prstGeom>
          <a:solidFill>
            <a:schemeClr val="bg2">
              <a:lumMod val="40000"/>
              <a:lumOff val="60000"/>
            </a:schemeClr>
          </a:solidFill>
          <a:ln w="38100">
            <a:solidFill>
              <a:schemeClr val="tx1"/>
            </a:solidFill>
            <a:round/>
            <a:headEnd/>
            <a:tailEnd/>
          </a:ln>
          <a:effectLst/>
        </p:spPr>
        <p:txBody>
          <a:bodyPr wrap="none" anchor="ctr"/>
          <a:lstStyle/>
          <a:p>
            <a:endParaRPr lang="en-US">
              <a:solidFill>
                <a:srgbClr val="0000FF"/>
              </a:solidFill>
            </a:endParaRPr>
          </a:p>
        </p:txBody>
      </p:sp>
      <p:sp>
        <p:nvSpPr>
          <p:cNvPr id="41" name="Oval 39"/>
          <p:cNvSpPr>
            <a:spLocks noChangeArrowheads="1"/>
          </p:cNvSpPr>
          <p:nvPr/>
        </p:nvSpPr>
        <p:spPr bwMode="auto">
          <a:xfrm>
            <a:off x="3389056" y="2933855"/>
            <a:ext cx="307975" cy="261937"/>
          </a:xfrm>
          <a:prstGeom prst="ellipse">
            <a:avLst/>
          </a:prstGeom>
          <a:solidFill>
            <a:schemeClr val="bg2">
              <a:lumMod val="40000"/>
              <a:lumOff val="60000"/>
            </a:schemeClr>
          </a:solidFill>
          <a:ln w="38100">
            <a:solidFill>
              <a:schemeClr val="tx1"/>
            </a:solidFill>
            <a:round/>
            <a:headEnd/>
            <a:tailEnd/>
          </a:ln>
          <a:effectLst/>
        </p:spPr>
        <p:txBody>
          <a:bodyPr wrap="none" anchor="ctr"/>
          <a:lstStyle/>
          <a:p>
            <a:endParaRPr lang="en-US">
              <a:solidFill>
                <a:srgbClr val="0000FF"/>
              </a:solidFill>
            </a:endParaRPr>
          </a:p>
        </p:txBody>
      </p:sp>
      <p:sp>
        <p:nvSpPr>
          <p:cNvPr id="45" name="Text Box 122"/>
          <p:cNvSpPr txBox="1">
            <a:spLocks noChangeArrowheads="1"/>
          </p:cNvSpPr>
          <p:nvPr/>
        </p:nvSpPr>
        <p:spPr bwMode="auto">
          <a:xfrm>
            <a:off x="270796" y="3305666"/>
            <a:ext cx="4901279" cy="1569660"/>
          </a:xfrm>
          <a:prstGeom prst="rect">
            <a:avLst/>
          </a:prstGeom>
          <a:solidFill>
            <a:schemeClr val="bg1">
              <a:alpha val="89999"/>
            </a:schemeClr>
          </a:solidFill>
          <a:ln w="38100" algn="ctr">
            <a:solidFill>
              <a:srgbClr val="FF0000"/>
            </a:solidFill>
            <a:miter lim="800000"/>
            <a:headEnd/>
            <a:tailEnd/>
          </a:ln>
          <a:effectLst>
            <a:outerShdw blurRad="50800" dist="38100" dir="2700000" algn="tl" rotWithShape="0">
              <a:prstClr val="black">
                <a:alpha val="40000"/>
              </a:prstClr>
            </a:outerShdw>
          </a:effectLst>
        </p:spPr>
        <p:txBody>
          <a:bodyPr wrap="square">
            <a:spAutoFit/>
          </a:bodyPr>
          <a:lstStyle/>
          <a:p>
            <a:r>
              <a:rPr lang="en-US" sz="2800" dirty="0" smtClean="0">
                <a:latin typeface="Arial" pitchFamily="34" charset="0"/>
                <a:cs typeface="Arial" pitchFamily="34" charset="0"/>
              </a:rPr>
              <a:t>For each simplex </a:t>
            </a:r>
            <a:r>
              <a:rPr lang="en-US" sz="3200" dirty="0" smtClean="0">
                <a:solidFill>
                  <a:schemeClr val="tx1"/>
                </a:solidFill>
                <a:latin typeface="cmmi10"/>
              </a:rPr>
              <a:t>¯</a:t>
            </a:r>
            <a:r>
              <a:rPr lang="en-US" sz="2800" dirty="0" smtClean="0"/>
              <a:t> of </a:t>
            </a:r>
            <a:r>
              <a:rPr lang="en-US" sz="3200" dirty="0" smtClean="0">
                <a:solidFill>
                  <a:schemeClr val="tx1"/>
                </a:solidFill>
                <a:latin typeface="cmsy10"/>
              </a:rPr>
              <a:t>B</a:t>
            </a:r>
            <a:r>
              <a:rPr lang="en-US" sz="2800" dirty="0" smtClean="0"/>
              <a:t> </a:t>
            </a:r>
            <a:r>
              <a:rPr lang="en-US" sz="2800" dirty="0" smtClean="0">
                <a:latin typeface="Arial" pitchFamily="34" charset="0"/>
                <a:cs typeface="Arial" pitchFamily="34" charset="0"/>
              </a:rPr>
              <a:t>there is a simplex </a:t>
            </a:r>
            <a:r>
              <a:rPr lang="en-US" sz="3200" dirty="0" smtClean="0">
                <a:solidFill>
                  <a:schemeClr val="tx1"/>
                </a:solidFill>
                <a:latin typeface="cmmi10"/>
              </a:rPr>
              <a:t>®</a:t>
            </a:r>
            <a:r>
              <a:rPr lang="en-US" sz="2800" dirty="0" smtClean="0"/>
              <a:t> </a:t>
            </a:r>
            <a:r>
              <a:rPr lang="en-US" sz="2800" dirty="0" smtClean="0">
                <a:latin typeface="Arial" pitchFamily="34" charset="0"/>
                <a:cs typeface="Arial" pitchFamily="34" charset="0"/>
              </a:rPr>
              <a:t>of </a:t>
            </a:r>
            <a:r>
              <a:rPr lang="en-US" sz="3200" dirty="0" smtClean="0">
                <a:solidFill>
                  <a:schemeClr val="tx1"/>
                </a:solidFill>
                <a:latin typeface="cmsy10"/>
                <a:cs typeface="Arial" pitchFamily="34" charset="0"/>
              </a:rPr>
              <a:t>A</a:t>
            </a:r>
            <a:r>
              <a:rPr lang="en-US" sz="2800" dirty="0" smtClean="0">
                <a:latin typeface="Arial" pitchFamily="34" charset="0"/>
                <a:cs typeface="Arial" pitchFamily="34" charset="0"/>
              </a:rPr>
              <a:t> such that </a:t>
            </a:r>
            <a:r>
              <a:rPr lang="en-US" sz="3200" dirty="0" smtClean="0">
                <a:solidFill>
                  <a:schemeClr val="tx1"/>
                </a:solidFill>
              </a:rPr>
              <a:t>|</a:t>
            </a:r>
            <a:r>
              <a:rPr lang="en-US" sz="3200" dirty="0" smtClean="0">
                <a:solidFill>
                  <a:schemeClr val="tx1"/>
                </a:solidFill>
                <a:latin typeface="cmmi10"/>
              </a:rPr>
              <a:t>¯</a:t>
            </a:r>
            <a:r>
              <a:rPr lang="en-US" sz="3200" dirty="0" smtClean="0">
                <a:solidFill>
                  <a:schemeClr val="tx1"/>
                </a:solidFill>
              </a:rPr>
              <a:t>| </a:t>
            </a:r>
            <a:r>
              <a:rPr lang="en-US" sz="3200" dirty="0" smtClean="0">
                <a:solidFill>
                  <a:schemeClr val="tx1"/>
                </a:solidFill>
                <a:latin typeface="cmsy10"/>
              </a:rPr>
              <a:t>µ</a:t>
            </a:r>
            <a:r>
              <a:rPr lang="en-US" sz="3200" dirty="0" smtClean="0">
                <a:solidFill>
                  <a:schemeClr val="tx1"/>
                </a:solidFill>
              </a:rPr>
              <a:t> |</a:t>
            </a:r>
            <a:r>
              <a:rPr lang="en-US" sz="3200" dirty="0" smtClean="0">
                <a:solidFill>
                  <a:schemeClr val="tx1"/>
                </a:solidFill>
                <a:latin typeface="cmmi10"/>
              </a:rPr>
              <a:t>®</a:t>
            </a:r>
            <a:r>
              <a:rPr lang="en-US" sz="3200" dirty="0" smtClean="0">
                <a:solidFill>
                  <a:schemeClr val="tx1"/>
                </a:solidFill>
              </a:rPr>
              <a:t>|</a:t>
            </a:r>
            <a:r>
              <a:rPr lang="en-US" sz="2800" dirty="0" smtClean="0">
                <a:solidFill>
                  <a:schemeClr val="tx1"/>
                </a:solidFill>
              </a:rPr>
              <a:t>.</a:t>
            </a:r>
          </a:p>
        </p:txBody>
      </p:sp>
      <p:sp>
        <p:nvSpPr>
          <p:cNvPr id="46" name="TextBox 45"/>
          <p:cNvSpPr txBox="1"/>
          <p:nvPr/>
        </p:nvSpPr>
        <p:spPr>
          <a:xfrm>
            <a:off x="6632418" y="2581275"/>
            <a:ext cx="388248" cy="523220"/>
          </a:xfrm>
          <a:prstGeom prst="rect">
            <a:avLst/>
          </a:prstGeom>
          <a:noFill/>
        </p:spPr>
        <p:txBody>
          <a:bodyPr wrap="none" rtlCol="0">
            <a:spAutoFit/>
          </a:bodyPr>
          <a:lstStyle/>
          <a:p>
            <a:r>
              <a:rPr lang="en-US" sz="2800" dirty="0" smtClean="0">
                <a:solidFill>
                  <a:schemeClr val="accent3"/>
                </a:solidFill>
                <a:latin typeface="cmmi10"/>
                <a:cs typeface="Arial" pitchFamily="34" charset="0"/>
              </a:rPr>
              <a:t>¯</a:t>
            </a:r>
          </a:p>
        </p:txBody>
      </p:sp>
      <p:sp>
        <p:nvSpPr>
          <p:cNvPr id="47" name="TextBox 46"/>
          <p:cNvSpPr txBox="1"/>
          <p:nvPr/>
        </p:nvSpPr>
        <p:spPr>
          <a:xfrm>
            <a:off x="7382547" y="3552825"/>
            <a:ext cx="545342" cy="769441"/>
          </a:xfrm>
          <a:prstGeom prst="rect">
            <a:avLst/>
          </a:prstGeom>
          <a:noFill/>
        </p:spPr>
        <p:txBody>
          <a:bodyPr wrap="none" rtlCol="0">
            <a:spAutoFit/>
          </a:bodyPr>
          <a:lstStyle/>
          <a:p>
            <a:r>
              <a:rPr lang="en-US" dirty="0" smtClean="0">
                <a:solidFill>
                  <a:schemeClr val="accent2"/>
                </a:solidFill>
                <a:latin typeface="cmmi10"/>
                <a:cs typeface="Arial" pitchFamily="34" charset="0"/>
              </a:rPr>
              <a:t>®</a:t>
            </a:r>
          </a:p>
        </p:txBody>
      </p:sp>
    </p:spTree>
    <p:extLst>
      <p:ext uri="{BB962C8B-B14F-4D97-AF65-F5344CB8AC3E}">
        <p14:creationId xmlns:p14="http://schemas.microsoft.com/office/powerpoint/2010/main" val="175776480"/>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Title 65"/>
          <p:cNvSpPr>
            <a:spLocks noGrp="1"/>
          </p:cNvSpPr>
          <p:nvPr>
            <p:ph type="title"/>
          </p:nvPr>
        </p:nvSpPr>
        <p:spPr/>
        <p:txBody>
          <a:bodyPr/>
          <a:lstStyle/>
          <a:p>
            <a:r>
              <a:rPr lang="en-US" dirty="0" smtClean="0">
                <a:latin typeface="cmsy10"/>
              </a:rPr>
              <a:t>B</a:t>
            </a:r>
            <a:r>
              <a:rPr lang="en-US" dirty="0" smtClean="0"/>
              <a:t> is a subdivision of </a:t>
            </a:r>
            <a:r>
              <a:rPr lang="en-US" dirty="0" smtClean="0">
                <a:latin typeface="cmsy10"/>
              </a:rPr>
              <a:t>A</a:t>
            </a:r>
            <a:r>
              <a:rPr lang="en-US" dirty="0" smtClean="0"/>
              <a:t> if …</a:t>
            </a:r>
            <a:endParaRPr lang="en-US" dirty="0"/>
          </a:p>
        </p:txBody>
      </p:sp>
      <p:sp>
        <p:nvSpPr>
          <p:cNvPr id="4" name="Date Placeholder 3"/>
          <p:cNvSpPr>
            <a:spLocks noGrp="1"/>
          </p:cNvSpPr>
          <p:nvPr>
            <p:ph type="dt" sz="half" idx="10"/>
          </p:nvPr>
        </p:nvSpPr>
        <p:spPr/>
        <p:txBody>
          <a:bodyPr/>
          <a:lstStyle/>
          <a:p>
            <a:fld id="{AAE97061-BA2E-4D6F-B15F-ACB42A044AC7}" type="datetime5">
              <a:rPr lang="en-US" smtClean="0"/>
              <a:pPr/>
              <a:t>14-May-16</a:t>
            </a:fld>
            <a:endParaRPr lang="en-US"/>
          </a:p>
        </p:txBody>
      </p:sp>
      <p:sp>
        <p:nvSpPr>
          <p:cNvPr id="5" name="Slide Number Placeholder 4"/>
          <p:cNvSpPr>
            <a:spLocks noGrp="1"/>
          </p:cNvSpPr>
          <p:nvPr>
            <p:ph type="sldNum" sz="quarter" idx="11"/>
          </p:nvPr>
        </p:nvSpPr>
        <p:spPr/>
        <p:txBody>
          <a:bodyPr/>
          <a:lstStyle/>
          <a:p>
            <a:fld id="{8F295F75-C4A9-44C0-BFBB-F9713B270148}" type="slidenum">
              <a:rPr lang="en-US" smtClean="0"/>
              <a:pPr/>
              <a:t>98</a:t>
            </a:fld>
            <a:endParaRPr lang="en-US" dirty="0"/>
          </a:p>
        </p:txBody>
      </p:sp>
      <p:sp>
        <p:nvSpPr>
          <p:cNvPr id="55" name="AutoShape 2"/>
          <p:cNvSpPr>
            <a:spLocks noChangeArrowheads="1"/>
          </p:cNvSpPr>
          <p:nvPr/>
        </p:nvSpPr>
        <p:spPr bwMode="auto">
          <a:xfrm flipV="1">
            <a:off x="4318307" y="1907767"/>
            <a:ext cx="4013200" cy="3201988"/>
          </a:xfrm>
          <a:prstGeom prst="triangle">
            <a:avLst>
              <a:gd name="adj" fmla="val 50000"/>
            </a:avLst>
          </a:prstGeom>
          <a:solidFill>
            <a:schemeClr val="accent6"/>
          </a:solidFill>
          <a:ln w="38100">
            <a:solidFill>
              <a:schemeClr val="tx1"/>
            </a:solidFill>
            <a:miter lim="800000"/>
            <a:headEnd/>
            <a:tailEnd/>
          </a:ln>
          <a:effectLst/>
        </p:spPr>
        <p:txBody>
          <a:bodyPr wrap="none" anchor="ctr"/>
          <a:lstStyle/>
          <a:p>
            <a:endParaRPr lang="en-US" dirty="0">
              <a:solidFill>
                <a:schemeClr val="accent6">
                  <a:lumMod val="75000"/>
                </a:schemeClr>
              </a:solidFill>
            </a:endParaRPr>
          </a:p>
        </p:txBody>
      </p:sp>
      <p:sp>
        <p:nvSpPr>
          <p:cNvPr id="56" name="Freeform 4"/>
          <p:cNvSpPr>
            <a:spLocks/>
          </p:cNvSpPr>
          <p:nvPr/>
        </p:nvSpPr>
        <p:spPr bwMode="auto">
          <a:xfrm flipV="1">
            <a:off x="4411969" y="1920467"/>
            <a:ext cx="1876425" cy="1477963"/>
          </a:xfrm>
          <a:custGeom>
            <a:avLst/>
            <a:gdLst/>
            <a:ahLst/>
            <a:cxnLst>
              <a:cxn ang="0">
                <a:pos x="1182" y="471"/>
              </a:cxn>
              <a:cxn ang="0">
                <a:pos x="941" y="0"/>
              </a:cxn>
              <a:cxn ang="0">
                <a:pos x="920" y="2"/>
              </a:cxn>
              <a:cxn ang="0">
                <a:pos x="0" y="931"/>
              </a:cxn>
              <a:cxn ang="0">
                <a:pos x="1182" y="471"/>
              </a:cxn>
            </a:cxnLst>
            <a:rect l="0" t="0" r="r" b="b"/>
            <a:pathLst>
              <a:path w="1182" h="931">
                <a:moveTo>
                  <a:pt x="1182" y="471"/>
                </a:moveTo>
                <a:lnTo>
                  <a:pt x="941" y="0"/>
                </a:lnTo>
                <a:lnTo>
                  <a:pt x="920" y="2"/>
                </a:lnTo>
                <a:lnTo>
                  <a:pt x="0" y="931"/>
                </a:lnTo>
                <a:lnTo>
                  <a:pt x="1182" y="471"/>
                </a:lnTo>
                <a:close/>
              </a:path>
            </a:pathLst>
          </a:custGeom>
          <a:noFill/>
          <a:ln w="19050" cap="flat" cmpd="sng">
            <a:solidFill>
              <a:schemeClr val="tx1"/>
            </a:solidFill>
            <a:prstDash val="solid"/>
            <a:round/>
            <a:headEnd type="none" w="med" len="med"/>
            <a:tailEnd type="none" w="med" len="med"/>
          </a:ln>
          <a:effectLst/>
        </p:spPr>
        <p:txBody>
          <a:bodyPr wrap="none" anchor="ctr"/>
          <a:lstStyle/>
          <a:p>
            <a:endParaRPr lang="en-US"/>
          </a:p>
        </p:txBody>
      </p:sp>
      <p:sp>
        <p:nvSpPr>
          <p:cNvPr id="57" name="Freeform 5"/>
          <p:cNvSpPr>
            <a:spLocks/>
          </p:cNvSpPr>
          <p:nvPr/>
        </p:nvSpPr>
        <p:spPr bwMode="auto">
          <a:xfrm flipV="1">
            <a:off x="6255057" y="1920467"/>
            <a:ext cx="2124075" cy="1474788"/>
          </a:xfrm>
          <a:custGeom>
            <a:avLst/>
            <a:gdLst/>
            <a:ahLst/>
            <a:cxnLst>
              <a:cxn ang="0">
                <a:pos x="296" y="0"/>
              </a:cxn>
              <a:cxn ang="0">
                <a:pos x="0" y="469"/>
              </a:cxn>
              <a:cxn ang="0">
                <a:pos x="1338" y="929"/>
              </a:cxn>
              <a:cxn ang="0">
                <a:pos x="296" y="0"/>
              </a:cxn>
            </a:cxnLst>
            <a:rect l="0" t="0" r="r" b="b"/>
            <a:pathLst>
              <a:path w="1338" h="929">
                <a:moveTo>
                  <a:pt x="296" y="0"/>
                </a:moveTo>
                <a:lnTo>
                  <a:pt x="0" y="469"/>
                </a:lnTo>
                <a:lnTo>
                  <a:pt x="1338" y="929"/>
                </a:lnTo>
                <a:lnTo>
                  <a:pt x="296" y="0"/>
                </a:lnTo>
                <a:close/>
              </a:path>
            </a:pathLst>
          </a:custGeom>
          <a:solidFill>
            <a:srgbClr val="00B050"/>
          </a:solidFill>
          <a:ln w="19050" cap="flat" cmpd="sng">
            <a:solidFill>
              <a:schemeClr val="tx1"/>
            </a:solidFill>
            <a:prstDash val="solid"/>
            <a:round/>
            <a:headEnd type="none" w="med" len="med"/>
            <a:tailEnd type="none" w="med" len="med"/>
          </a:ln>
          <a:effectLst/>
        </p:spPr>
        <p:txBody>
          <a:bodyPr wrap="none" anchor="ctr"/>
          <a:lstStyle/>
          <a:p>
            <a:endParaRPr lang="en-US" dirty="0"/>
          </a:p>
        </p:txBody>
      </p:sp>
      <p:sp>
        <p:nvSpPr>
          <p:cNvPr id="58" name="Freeform 6"/>
          <p:cNvSpPr>
            <a:spLocks/>
          </p:cNvSpPr>
          <p:nvPr/>
        </p:nvSpPr>
        <p:spPr bwMode="auto">
          <a:xfrm flipV="1">
            <a:off x="5891519" y="3406367"/>
            <a:ext cx="833438" cy="1685925"/>
          </a:xfrm>
          <a:custGeom>
            <a:avLst/>
            <a:gdLst/>
            <a:ahLst/>
            <a:cxnLst>
              <a:cxn ang="0">
                <a:pos x="0" y="1062"/>
              </a:cxn>
              <a:cxn ang="0">
                <a:pos x="525" y="1062"/>
              </a:cxn>
              <a:cxn ang="0">
                <a:pos x="263" y="0"/>
              </a:cxn>
              <a:cxn ang="0">
                <a:pos x="0" y="1062"/>
              </a:cxn>
            </a:cxnLst>
            <a:rect l="0" t="0" r="r" b="b"/>
            <a:pathLst>
              <a:path w="525" h="1062">
                <a:moveTo>
                  <a:pt x="0" y="1062"/>
                </a:moveTo>
                <a:lnTo>
                  <a:pt x="525" y="1062"/>
                </a:lnTo>
                <a:lnTo>
                  <a:pt x="263" y="0"/>
                </a:lnTo>
                <a:lnTo>
                  <a:pt x="0" y="1062"/>
                </a:lnTo>
                <a:close/>
              </a:path>
            </a:pathLst>
          </a:custGeom>
          <a:noFill/>
          <a:ln w="19050" cap="flat" cmpd="sng">
            <a:solidFill>
              <a:schemeClr val="tx1"/>
            </a:solidFill>
            <a:prstDash val="solid"/>
            <a:round/>
            <a:headEnd type="none" w="med" len="med"/>
            <a:tailEnd type="none" w="med" len="med"/>
          </a:ln>
          <a:effectLst/>
        </p:spPr>
        <p:txBody>
          <a:bodyPr wrap="none" anchor="ctr"/>
          <a:lstStyle/>
          <a:p>
            <a:endParaRPr lang="en-US"/>
          </a:p>
        </p:txBody>
      </p:sp>
      <p:sp>
        <p:nvSpPr>
          <p:cNvPr id="59" name="Line 7"/>
          <p:cNvSpPr>
            <a:spLocks noChangeShapeType="1"/>
          </p:cNvSpPr>
          <p:nvPr/>
        </p:nvSpPr>
        <p:spPr bwMode="auto">
          <a:xfrm flipV="1">
            <a:off x="6240769" y="1950630"/>
            <a:ext cx="609600" cy="685800"/>
          </a:xfrm>
          <a:prstGeom prst="line">
            <a:avLst/>
          </a:prstGeom>
          <a:noFill/>
          <a:ln w="19050">
            <a:solidFill>
              <a:schemeClr val="tx1"/>
            </a:solidFill>
            <a:round/>
            <a:headEnd/>
            <a:tailEnd/>
          </a:ln>
          <a:effectLst/>
        </p:spPr>
        <p:txBody>
          <a:bodyPr wrap="none" anchor="ctr"/>
          <a:lstStyle/>
          <a:p>
            <a:endParaRPr lang="en-US"/>
          </a:p>
        </p:txBody>
      </p:sp>
      <p:sp>
        <p:nvSpPr>
          <p:cNvPr id="60" name="Line 8"/>
          <p:cNvSpPr>
            <a:spLocks noChangeShapeType="1"/>
          </p:cNvSpPr>
          <p:nvPr/>
        </p:nvSpPr>
        <p:spPr bwMode="auto">
          <a:xfrm flipH="1" flipV="1">
            <a:off x="5801032" y="1874430"/>
            <a:ext cx="439737" cy="762000"/>
          </a:xfrm>
          <a:prstGeom prst="line">
            <a:avLst/>
          </a:prstGeom>
          <a:noFill/>
          <a:ln w="19050">
            <a:solidFill>
              <a:schemeClr val="tx1"/>
            </a:solidFill>
            <a:round/>
            <a:headEnd/>
            <a:tailEnd/>
          </a:ln>
          <a:effectLst/>
        </p:spPr>
        <p:txBody>
          <a:bodyPr wrap="none" anchor="ctr"/>
          <a:lstStyle/>
          <a:p>
            <a:endParaRPr lang="en-US"/>
          </a:p>
        </p:txBody>
      </p:sp>
      <p:sp>
        <p:nvSpPr>
          <p:cNvPr id="61" name="Line 9"/>
          <p:cNvSpPr>
            <a:spLocks noChangeShapeType="1"/>
          </p:cNvSpPr>
          <p:nvPr/>
        </p:nvSpPr>
        <p:spPr bwMode="auto">
          <a:xfrm flipV="1">
            <a:off x="6697969" y="3169830"/>
            <a:ext cx="838200" cy="228600"/>
          </a:xfrm>
          <a:prstGeom prst="line">
            <a:avLst/>
          </a:prstGeom>
          <a:noFill/>
          <a:ln w="19050">
            <a:solidFill>
              <a:schemeClr val="tx1"/>
            </a:solidFill>
            <a:round/>
            <a:headEnd/>
            <a:tailEnd/>
          </a:ln>
          <a:effectLst/>
        </p:spPr>
        <p:txBody>
          <a:bodyPr wrap="none" anchor="ctr"/>
          <a:lstStyle/>
          <a:p>
            <a:endParaRPr lang="en-US"/>
          </a:p>
        </p:txBody>
      </p:sp>
      <p:sp>
        <p:nvSpPr>
          <p:cNvPr id="62" name="Line 10"/>
          <p:cNvSpPr>
            <a:spLocks noChangeShapeType="1"/>
          </p:cNvSpPr>
          <p:nvPr/>
        </p:nvSpPr>
        <p:spPr bwMode="auto">
          <a:xfrm>
            <a:off x="6697969" y="3398430"/>
            <a:ext cx="304800" cy="533400"/>
          </a:xfrm>
          <a:prstGeom prst="line">
            <a:avLst/>
          </a:prstGeom>
          <a:noFill/>
          <a:ln w="19050">
            <a:solidFill>
              <a:schemeClr val="tx1"/>
            </a:solidFill>
            <a:round/>
            <a:headEnd/>
            <a:tailEnd/>
          </a:ln>
          <a:effectLst/>
        </p:spPr>
        <p:txBody>
          <a:bodyPr wrap="none" anchor="ctr"/>
          <a:lstStyle/>
          <a:p>
            <a:endParaRPr lang="en-US"/>
          </a:p>
        </p:txBody>
      </p:sp>
      <p:sp>
        <p:nvSpPr>
          <p:cNvPr id="63" name="Line 11"/>
          <p:cNvSpPr>
            <a:spLocks noChangeShapeType="1"/>
          </p:cNvSpPr>
          <p:nvPr/>
        </p:nvSpPr>
        <p:spPr bwMode="auto">
          <a:xfrm flipH="1">
            <a:off x="5554969" y="3398430"/>
            <a:ext cx="304800" cy="457200"/>
          </a:xfrm>
          <a:prstGeom prst="line">
            <a:avLst/>
          </a:prstGeom>
          <a:noFill/>
          <a:ln w="19050">
            <a:solidFill>
              <a:schemeClr val="tx1"/>
            </a:solidFill>
            <a:round/>
            <a:headEnd/>
            <a:tailEnd/>
          </a:ln>
          <a:effectLst/>
        </p:spPr>
        <p:txBody>
          <a:bodyPr wrap="none" anchor="ctr"/>
          <a:lstStyle/>
          <a:p>
            <a:endParaRPr lang="en-US"/>
          </a:p>
        </p:txBody>
      </p:sp>
      <p:sp>
        <p:nvSpPr>
          <p:cNvPr id="64" name="Line 12"/>
          <p:cNvSpPr>
            <a:spLocks noChangeShapeType="1"/>
          </p:cNvSpPr>
          <p:nvPr/>
        </p:nvSpPr>
        <p:spPr bwMode="auto">
          <a:xfrm flipH="1" flipV="1">
            <a:off x="5097769" y="3093630"/>
            <a:ext cx="762000" cy="304800"/>
          </a:xfrm>
          <a:prstGeom prst="line">
            <a:avLst/>
          </a:prstGeom>
          <a:noFill/>
          <a:ln w="19050">
            <a:solidFill>
              <a:schemeClr val="tx1"/>
            </a:solidFill>
            <a:round/>
            <a:headEnd/>
            <a:tailEnd/>
          </a:ln>
          <a:effectLst/>
        </p:spPr>
        <p:txBody>
          <a:bodyPr wrap="none" anchor="ctr"/>
          <a:lstStyle/>
          <a:p>
            <a:endParaRPr lang="en-US"/>
          </a:p>
        </p:txBody>
      </p:sp>
      <p:sp>
        <p:nvSpPr>
          <p:cNvPr id="65" name="Oval 13"/>
          <p:cNvSpPr>
            <a:spLocks noChangeArrowheads="1"/>
          </p:cNvSpPr>
          <p:nvPr/>
        </p:nvSpPr>
        <p:spPr bwMode="auto">
          <a:xfrm flipV="1">
            <a:off x="8083857" y="1774417"/>
            <a:ext cx="307975" cy="261938"/>
          </a:xfrm>
          <a:prstGeom prst="ellipse">
            <a:avLst/>
          </a:prstGeom>
          <a:solidFill>
            <a:schemeClr val="bg2">
              <a:lumMod val="40000"/>
              <a:lumOff val="60000"/>
            </a:schemeClr>
          </a:solidFill>
          <a:ln w="38100">
            <a:solidFill>
              <a:schemeClr val="tx1"/>
            </a:solidFill>
            <a:round/>
            <a:headEnd/>
            <a:tailEnd/>
          </a:ln>
          <a:effectLst/>
        </p:spPr>
        <p:txBody>
          <a:bodyPr wrap="none" anchor="ctr"/>
          <a:lstStyle/>
          <a:p>
            <a:endParaRPr lang="en-US">
              <a:solidFill>
                <a:srgbClr val="0000FF"/>
              </a:solidFill>
            </a:endParaRPr>
          </a:p>
        </p:txBody>
      </p:sp>
      <p:sp>
        <p:nvSpPr>
          <p:cNvPr id="67" name="Oval 15"/>
          <p:cNvSpPr>
            <a:spLocks noChangeArrowheads="1"/>
          </p:cNvSpPr>
          <p:nvPr/>
        </p:nvSpPr>
        <p:spPr bwMode="auto">
          <a:xfrm flipV="1">
            <a:off x="6809094" y="1774417"/>
            <a:ext cx="307975" cy="261938"/>
          </a:xfrm>
          <a:prstGeom prst="ellipse">
            <a:avLst/>
          </a:prstGeom>
          <a:solidFill>
            <a:schemeClr val="bg2">
              <a:lumMod val="40000"/>
              <a:lumOff val="60000"/>
            </a:schemeClr>
          </a:solidFill>
          <a:ln w="38100">
            <a:solidFill>
              <a:schemeClr val="tx1"/>
            </a:solidFill>
            <a:round/>
            <a:headEnd/>
            <a:tailEnd/>
          </a:ln>
          <a:effectLst/>
        </p:spPr>
        <p:txBody>
          <a:bodyPr wrap="none" anchor="ctr"/>
          <a:lstStyle/>
          <a:p>
            <a:endParaRPr lang="en-US">
              <a:solidFill>
                <a:srgbClr val="0000FF"/>
              </a:solidFill>
            </a:endParaRPr>
          </a:p>
        </p:txBody>
      </p:sp>
      <p:sp>
        <p:nvSpPr>
          <p:cNvPr id="69" name="Oval 17"/>
          <p:cNvSpPr>
            <a:spLocks noChangeArrowheads="1"/>
          </p:cNvSpPr>
          <p:nvPr/>
        </p:nvSpPr>
        <p:spPr bwMode="auto">
          <a:xfrm flipV="1">
            <a:off x="5704194" y="1774417"/>
            <a:ext cx="307975" cy="261938"/>
          </a:xfrm>
          <a:prstGeom prst="ellipse">
            <a:avLst/>
          </a:prstGeom>
          <a:solidFill>
            <a:schemeClr val="bg2">
              <a:lumMod val="40000"/>
              <a:lumOff val="60000"/>
            </a:schemeClr>
          </a:solidFill>
          <a:ln w="38100">
            <a:solidFill>
              <a:schemeClr val="tx1"/>
            </a:solidFill>
            <a:round/>
            <a:headEnd/>
            <a:tailEnd/>
          </a:ln>
          <a:effectLst/>
        </p:spPr>
        <p:txBody>
          <a:bodyPr wrap="none" anchor="ctr"/>
          <a:lstStyle/>
          <a:p>
            <a:endParaRPr lang="en-US">
              <a:solidFill>
                <a:srgbClr val="0000FF"/>
              </a:solidFill>
            </a:endParaRPr>
          </a:p>
        </p:txBody>
      </p:sp>
      <p:sp>
        <p:nvSpPr>
          <p:cNvPr id="73" name="Oval 21"/>
          <p:cNvSpPr>
            <a:spLocks noChangeArrowheads="1"/>
          </p:cNvSpPr>
          <p:nvPr/>
        </p:nvSpPr>
        <p:spPr bwMode="auto">
          <a:xfrm flipV="1">
            <a:off x="7366307" y="3003142"/>
            <a:ext cx="307975" cy="261938"/>
          </a:xfrm>
          <a:prstGeom prst="ellipse">
            <a:avLst/>
          </a:prstGeom>
          <a:solidFill>
            <a:schemeClr val="bg2">
              <a:lumMod val="40000"/>
              <a:lumOff val="60000"/>
            </a:schemeClr>
          </a:solidFill>
          <a:ln w="38100">
            <a:solidFill>
              <a:schemeClr val="tx1"/>
            </a:solidFill>
            <a:round/>
            <a:headEnd/>
            <a:tailEnd/>
          </a:ln>
          <a:effectLst/>
        </p:spPr>
        <p:txBody>
          <a:bodyPr wrap="none" anchor="ctr"/>
          <a:lstStyle/>
          <a:p>
            <a:endParaRPr lang="en-US">
              <a:solidFill>
                <a:srgbClr val="0000FF"/>
              </a:solidFill>
            </a:endParaRPr>
          </a:p>
        </p:txBody>
      </p:sp>
      <p:sp>
        <p:nvSpPr>
          <p:cNvPr id="90" name="Oval 26"/>
          <p:cNvSpPr>
            <a:spLocks noChangeArrowheads="1"/>
          </p:cNvSpPr>
          <p:nvPr/>
        </p:nvSpPr>
        <p:spPr bwMode="auto">
          <a:xfrm flipV="1">
            <a:off x="6141423" y="2511938"/>
            <a:ext cx="307975" cy="261938"/>
          </a:xfrm>
          <a:prstGeom prst="ellipse">
            <a:avLst/>
          </a:prstGeom>
          <a:solidFill>
            <a:schemeClr val="bg2">
              <a:lumMod val="40000"/>
              <a:lumOff val="60000"/>
            </a:schemeClr>
          </a:solidFill>
          <a:ln w="38100">
            <a:solidFill>
              <a:schemeClr val="tx1"/>
            </a:solidFill>
            <a:round/>
            <a:headEnd/>
            <a:tailEnd/>
          </a:ln>
          <a:effectLst/>
        </p:spPr>
        <p:txBody>
          <a:bodyPr wrap="none" anchor="ctr"/>
          <a:lstStyle/>
          <a:p>
            <a:endParaRPr lang="en-US">
              <a:solidFill>
                <a:srgbClr val="0000FF"/>
              </a:solidFill>
            </a:endParaRPr>
          </a:p>
        </p:txBody>
      </p:sp>
      <p:sp>
        <p:nvSpPr>
          <p:cNvPr id="88" name="Oval 30"/>
          <p:cNvSpPr>
            <a:spLocks noChangeArrowheads="1"/>
          </p:cNvSpPr>
          <p:nvPr/>
        </p:nvSpPr>
        <p:spPr bwMode="auto">
          <a:xfrm flipV="1">
            <a:off x="6626532" y="3260316"/>
            <a:ext cx="307975" cy="261938"/>
          </a:xfrm>
          <a:prstGeom prst="ellipse">
            <a:avLst/>
          </a:prstGeom>
          <a:solidFill>
            <a:schemeClr val="bg2">
              <a:lumMod val="40000"/>
              <a:lumOff val="60000"/>
            </a:schemeClr>
          </a:solidFill>
          <a:ln w="38100">
            <a:solidFill>
              <a:schemeClr val="tx1"/>
            </a:solidFill>
            <a:round/>
            <a:headEnd/>
            <a:tailEnd/>
          </a:ln>
          <a:effectLst/>
        </p:spPr>
        <p:txBody>
          <a:bodyPr wrap="none" anchor="ctr"/>
          <a:lstStyle/>
          <a:p>
            <a:endParaRPr lang="en-US">
              <a:solidFill>
                <a:srgbClr val="0000FF"/>
              </a:solidFill>
            </a:endParaRPr>
          </a:p>
        </p:txBody>
      </p:sp>
      <p:sp>
        <p:nvSpPr>
          <p:cNvPr id="86" name="Oval 33"/>
          <p:cNvSpPr>
            <a:spLocks noChangeArrowheads="1"/>
          </p:cNvSpPr>
          <p:nvPr/>
        </p:nvSpPr>
        <p:spPr bwMode="auto">
          <a:xfrm flipV="1">
            <a:off x="5715307" y="3261904"/>
            <a:ext cx="307975" cy="261938"/>
          </a:xfrm>
          <a:prstGeom prst="ellipse">
            <a:avLst/>
          </a:prstGeom>
          <a:solidFill>
            <a:schemeClr val="bg2">
              <a:lumMod val="40000"/>
              <a:lumOff val="60000"/>
            </a:schemeClr>
          </a:solidFill>
          <a:ln w="38100">
            <a:solidFill>
              <a:schemeClr val="tx1"/>
            </a:solidFill>
            <a:round/>
            <a:headEnd/>
            <a:tailEnd/>
          </a:ln>
          <a:effectLst/>
        </p:spPr>
        <p:txBody>
          <a:bodyPr wrap="none" anchor="ctr"/>
          <a:lstStyle/>
          <a:p>
            <a:endParaRPr lang="en-US">
              <a:solidFill>
                <a:srgbClr val="0000FF"/>
              </a:solidFill>
            </a:endParaRPr>
          </a:p>
        </p:txBody>
      </p:sp>
      <p:sp>
        <p:nvSpPr>
          <p:cNvPr id="82" name="Oval 37"/>
          <p:cNvSpPr>
            <a:spLocks noChangeArrowheads="1"/>
          </p:cNvSpPr>
          <p:nvPr/>
        </p:nvSpPr>
        <p:spPr bwMode="auto">
          <a:xfrm flipV="1">
            <a:off x="6921807" y="3787367"/>
            <a:ext cx="307975" cy="261938"/>
          </a:xfrm>
          <a:prstGeom prst="ellipse">
            <a:avLst/>
          </a:prstGeom>
          <a:solidFill>
            <a:schemeClr val="bg2">
              <a:lumMod val="40000"/>
              <a:lumOff val="60000"/>
            </a:schemeClr>
          </a:solidFill>
          <a:ln w="38100">
            <a:solidFill>
              <a:schemeClr val="tx1"/>
            </a:solidFill>
            <a:round/>
            <a:headEnd/>
            <a:tailEnd/>
          </a:ln>
          <a:effectLst/>
        </p:spPr>
        <p:txBody>
          <a:bodyPr wrap="none" anchor="ctr"/>
          <a:lstStyle/>
          <a:p>
            <a:endParaRPr lang="en-US">
              <a:solidFill>
                <a:srgbClr val="0000FF"/>
              </a:solidFill>
            </a:endParaRPr>
          </a:p>
        </p:txBody>
      </p:sp>
      <p:sp>
        <p:nvSpPr>
          <p:cNvPr id="6" name="AutoShape 2"/>
          <p:cNvSpPr>
            <a:spLocks noChangeArrowheads="1"/>
          </p:cNvSpPr>
          <p:nvPr/>
        </p:nvSpPr>
        <p:spPr bwMode="auto">
          <a:xfrm>
            <a:off x="2285744" y="1874992"/>
            <a:ext cx="4013200" cy="3201988"/>
          </a:xfrm>
          <a:prstGeom prst="triangle">
            <a:avLst>
              <a:gd name="adj" fmla="val 50000"/>
            </a:avLst>
          </a:prstGeom>
          <a:solidFill>
            <a:schemeClr val="hlink"/>
          </a:solidFill>
          <a:ln w="38100">
            <a:solidFill>
              <a:schemeClr val="tx1"/>
            </a:solidFill>
            <a:miter lim="800000"/>
            <a:headEnd/>
            <a:tailEnd/>
          </a:ln>
          <a:effectLst/>
        </p:spPr>
        <p:txBody>
          <a:bodyPr wrap="none" anchor="ctr"/>
          <a:lstStyle/>
          <a:p>
            <a:endParaRPr lang="en-US"/>
          </a:p>
        </p:txBody>
      </p:sp>
      <p:sp>
        <p:nvSpPr>
          <p:cNvPr id="7" name="Freeform 4"/>
          <p:cNvSpPr>
            <a:spLocks/>
          </p:cNvSpPr>
          <p:nvPr/>
        </p:nvSpPr>
        <p:spPr bwMode="auto">
          <a:xfrm>
            <a:off x="2379406" y="3586317"/>
            <a:ext cx="1876425" cy="1477963"/>
          </a:xfrm>
          <a:custGeom>
            <a:avLst/>
            <a:gdLst/>
            <a:ahLst/>
            <a:cxnLst>
              <a:cxn ang="0">
                <a:pos x="1182" y="471"/>
              </a:cxn>
              <a:cxn ang="0">
                <a:pos x="941" y="0"/>
              </a:cxn>
              <a:cxn ang="0">
                <a:pos x="920" y="2"/>
              </a:cxn>
              <a:cxn ang="0">
                <a:pos x="0" y="931"/>
              </a:cxn>
              <a:cxn ang="0">
                <a:pos x="1182" y="471"/>
              </a:cxn>
            </a:cxnLst>
            <a:rect l="0" t="0" r="r" b="b"/>
            <a:pathLst>
              <a:path w="1182" h="931">
                <a:moveTo>
                  <a:pt x="1182" y="471"/>
                </a:moveTo>
                <a:lnTo>
                  <a:pt x="941" y="0"/>
                </a:lnTo>
                <a:lnTo>
                  <a:pt x="920" y="2"/>
                </a:lnTo>
                <a:lnTo>
                  <a:pt x="0" y="931"/>
                </a:lnTo>
                <a:lnTo>
                  <a:pt x="1182" y="471"/>
                </a:lnTo>
                <a:close/>
              </a:path>
            </a:pathLst>
          </a:custGeom>
          <a:noFill/>
          <a:ln w="19050" cap="flat" cmpd="sng">
            <a:solidFill>
              <a:schemeClr val="tx1"/>
            </a:solidFill>
            <a:prstDash val="solid"/>
            <a:round/>
            <a:headEnd type="none" w="med" len="med"/>
            <a:tailEnd type="none" w="med" len="med"/>
          </a:ln>
          <a:effectLst/>
        </p:spPr>
        <p:txBody>
          <a:bodyPr wrap="none" anchor="ctr"/>
          <a:lstStyle/>
          <a:p>
            <a:endParaRPr lang="en-US"/>
          </a:p>
        </p:txBody>
      </p:sp>
      <p:sp>
        <p:nvSpPr>
          <p:cNvPr id="8" name="Freeform 5"/>
          <p:cNvSpPr>
            <a:spLocks/>
          </p:cNvSpPr>
          <p:nvPr/>
        </p:nvSpPr>
        <p:spPr bwMode="auto">
          <a:xfrm>
            <a:off x="4222494" y="3589492"/>
            <a:ext cx="2124075" cy="1474788"/>
          </a:xfrm>
          <a:custGeom>
            <a:avLst/>
            <a:gdLst/>
            <a:ahLst/>
            <a:cxnLst>
              <a:cxn ang="0">
                <a:pos x="296" y="0"/>
              </a:cxn>
              <a:cxn ang="0">
                <a:pos x="0" y="469"/>
              </a:cxn>
              <a:cxn ang="0">
                <a:pos x="1338" y="929"/>
              </a:cxn>
              <a:cxn ang="0">
                <a:pos x="296" y="0"/>
              </a:cxn>
            </a:cxnLst>
            <a:rect l="0" t="0" r="r" b="b"/>
            <a:pathLst>
              <a:path w="1338" h="929">
                <a:moveTo>
                  <a:pt x="296" y="0"/>
                </a:moveTo>
                <a:lnTo>
                  <a:pt x="0" y="469"/>
                </a:lnTo>
                <a:lnTo>
                  <a:pt x="1338" y="929"/>
                </a:lnTo>
                <a:lnTo>
                  <a:pt x="296" y="0"/>
                </a:lnTo>
                <a:close/>
              </a:path>
            </a:pathLst>
          </a:custGeom>
          <a:noFill/>
          <a:ln w="19050" cap="flat" cmpd="sng">
            <a:solidFill>
              <a:schemeClr val="tx1"/>
            </a:solidFill>
            <a:prstDash val="solid"/>
            <a:round/>
            <a:headEnd type="none" w="med" len="med"/>
            <a:tailEnd type="none" w="med" len="med"/>
          </a:ln>
          <a:effectLst/>
        </p:spPr>
        <p:txBody>
          <a:bodyPr wrap="none" anchor="ctr"/>
          <a:lstStyle/>
          <a:p>
            <a:endParaRPr lang="en-US"/>
          </a:p>
        </p:txBody>
      </p:sp>
      <p:sp>
        <p:nvSpPr>
          <p:cNvPr id="9" name="Freeform 6"/>
          <p:cNvSpPr>
            <a:spLocks/>
          </p:cNvSpPr>
          <p:nvPr/>
        </p:nvSpPr>
        <p:spPr bwMode="auto">
          <a:xfrm>
            <a:off x="3858956" y="1892455"/>
            <a:ext cx="833438" cy="1685925"/>
          </a:xfrm>
          <a:custGeom>
            <a:avLst/>
            <a:gdLst/>
            <a:ahLst/>
            <a:cxnLst>
              <a:cxn ang="0">
                <a:pos x="0" y="1062"/>
              </a:cxn>
              <a:cxn ang="0">
                <a:pos x="525" y="1062"/>
              </a:cxn>
              <a:cxn ang="0">
                <a:pos x="263" y="0"/>
              </a:cxn>
              <a:cxn ang="0">
                <a:pos x="0" y="1062"/>
              </a:cxn>
            </a:cxnLst>
            <a:rect l="0" t="0" r="r" b="b"/>
            <a:pathLst>
              <a:path w="525" h="1062">
                <a:moveTo>
                  <a:pt x="0" y="1062"/>
                </a:moveTo>
                <a:lnTo>
                  <a:pt x="525" y="1062"/>
                </a:lnTo>
                <a:lnTo>
                  <a:pt x="263" y="0"/>
                </a:lnTo>
                <a:lnTo>
                  <a:pt x="0" y="1062"/>
                </a:lnTo>
                <a:close/>
              </a:path>
            </a:pathLst>
          </a:custGeom>
          <a:noFill/>
          <a:ln w="19050" cap="flat" cmpd="sng">
            <a:solidFill>
              <a:schemeClr val="tx1"/>
            </a:solidFill>
            <a:prstDash val="solid"/>
            <a:round/>
            <a:headEnd type="none" w="med" len="med"/>
            <a:tailEnd type="none" w="med" len="med"/>
          </a:ln>
          <a:effectLst/>
        </p:spPr>
        <p:txBody>
          <a:bodyPr wrap="none" anchor="ctr"/>
          <a:lstStyle/>
          <a:p>
            <a:endParaRPr lang="en-US"/>
          </a:p>
        </p:txBody>
      </p:sp>
      <p:sp>
        <p:nvSpPr>
          <p:cNvPr id="10" name="Line 7"/>
          <p:cNvSpPr>
            <a:spLocks noChangeShapeType="1"/>
          </p:cNvSpPr>
          <p:nvPr/>
        </p:nvSpPr>
        <p:spPr bwMode="auto">
          <a:xfrm>
            <a:off x="4208206" y="4348317"/>
            <a:ext cx="609600" cy="685800"/>
          </a:xfrm>
          <a:prstGeom prst="line">
            <a:avLst/>
          </a:prstGeom>
          <a:noFill/>
          <a:ln w="19050">
            <a:solidFill>
              <a:schemeClr val="tx1"/>
            </a:solidFill>
            <a:round/>
            <a:headEnd/>
            <a:tailEnd/>
          </a:ln>
          <a:effectLst/>
        </p:spPr>
        <p:txBody>
          <a:bodyPr wrap="none" anchor="ctr"/>
          <a:lstStyle/>
          <a:p>
            <a:endParaRPr lang="en-US"/>
          </a:p>
        </p:txBody>
      </p:sp>
      <p:sp>
        <p:nvSpPr>
          <p:cNvPr id="11" name="Line 8"/>
          <p:cNvSpPr>
            <a:spLocks noChangeShapeType="1"/>
          </p:cNvSpPr>
          <p:nvPr/>
        </p:nvSpPr>
        <p:spPr bwMode="auto">
          <a:xfrm flipH="1">
            <a:off x="3768469" y="4348317"/>
            <a:ext cx="439737" cy="762000"/>
          </a:xfrm>
          <a:prstGeom prst="line">
            <a:avLst/>
          </a:prstGeom>
          <a:noFill/>
          <a:ln w="19050">
            <a:solidFill>
              <a:schemeClr val="tx1"/>
            </a:solidFill>
            <a:round/>
            <a:headEnd/>
            <a:tailEnd/>
          </a:ln>
          <a:effectLst/>
        </p:spPr>
        <p:txBody>
          <a:bodyPr wrap="none" anchor="ctr"/>
          <a:lstStyle/>
          <a:p>
            <a:endParaRPr lang="en-US"/>
          </a:p>
        </p:txBody>
      </p:sp>
      <p:sp>
        <p:nvSpPr>
          <p:cNvPr id="12" name="Line 9"/>
          <p:cNvSpPr>
            <a:spLocks noChangeShapeType="1"/>
          </p:cNvSpPr>
          <p:nvPr/>
        </p:nvSpPr>
        <p:spPr bwMode="auto">
          <a:xfrm>
            <a:off x="4665406" y="3586317"/>
            <a:ext cx="838200" cy="228600"/>
          </a:xfrm>
          <a:prstGeom prst="line">
            <a:avLst/>
          </a:prstGeom>
          <a:noFill/>
          <a:ln w="19050">
            <a:solidFill>
              <a:schemeClr val="tx1"/>
            </a:solidFill>
            <a:round/>
            <a:headEnd/>
            <a:tailEnd/>
          </a:ln>
          <a:effectLst/>
        </p:spPr>
        <p:txBody>
          <a:bodyPr wrap="none" anchor="ctr"/>
          <a:lstStyle/>
          <a:p>
            <a:endParaRPr lang="en-US"/>
          </a:p>
        </p:txBody>
      </p:sp>
      <p:sp>
        <p:nvSpPr>
          <p:cNvPr id="13" name="Line 10"/>
          <p:cNvSpPr>
            <a:spLocks noChangeShapeType="1"/>
          </p:cNvSpPr>
          <p:nvPr/>
        </p:nvSpPr>
        <p:spPr bwMode="auto">
          <a:xfrm flipV="1">
            <a:off x="4665406" y="3052917"/>
            <a:ext cx="304800" cy="533400"/>
          </a:xfrm>
          <a:prstGeom prst="line">
            <a:avLst/>
          </a:prstGeom>
          <a:noFill/>
          <a:ln w="19050">
            <a:solidFill>
              <a:schemeClr val="tx1"/>
            </a:solidFill>
            <a:round/>
            <a:headEnd/>
            <a:tailEnd/>
          </a:ln>
          <a:effectLst/>
        </p:spPr>
        <p:txBody>
          <a:bodyPr wrap="none" anchor="ctr"/>
          <a:lstStyle/>
          <a:p>
            <a:endParaRPr lang="en-US"/>
          </a:p>
        </p:txBody>
      </p:sp>
      <p:sp>
        <p:nvSpPr>
          <p:cNvPr id="14" name="Line 11"/>
          <p:cNvSpPr>
            <a:spLocks noChangeShapeType="1"/>
          </p:cNvSpPr>
          <p:nvPr/>
        </p:nvSpPr>
        <p:spPr bwMode="auto">
          <a:xfrm flipH="1" flipV="1">
            <a:off x="3522406" y="3129117"/>
            <a:ext cx="304800" cy="457200"/>
          </a:xfrm>
          <a:prstGeom prst="line">
            <a:avLst/>
          </a:prstGeom>
          <a:noFill/>
          <a:ln w="19050">
            <a:solidFill>
              <a:schemeClr val="tx1"/>
            </a:solidFill>
            <a:round/>
            <a:headEnd/>
            <a:tailEnd/>
          </a:ln>
          <a:effectLst/>
        </p:spPr>
        <p:txBody>
          <a:bodyPr wrap="none" anchor="ctr"/>
          <a:lstStyle/>
          <a:p>
            <a:endParaRPr lang="en-US"/>
          </a:p>
        </p:txBody>
      </p:sp>
      <p:sp>
        <p:nvSpPr>
          <p:cNvPr id="15" name="Line 12"/>
          <p:cNvSpPr>
            <a:spLocks noChangeShapeType="1"/>
          </p:cNvSpPr>
          <p:nvPr/>
        </p:nvSpPr>
        <p:spPr bwMode="auto">
          <a:xfrm flipH="1">
            <a:off x="3065206" y="3586317"/>
            <a:ext cx="762000" cy="304800"/>
          </a:xfrm>
          <a:prstGeom prst="line">
            <a:avLst/>
          </a:prstGeom>
          <a:noFill/>
          <a:ln w="19050">
            <a:solidFill>
              <a:schemeClr val="tx1"/>
            </a:solidFill>
            <a:round/>
            <a:headEnd/>
            <a:tailEnd/>
          </a:ln>
          <a:effectLst/>
        </p:spPr>
        <p:txBody>
          <a:bodyPr wrap="none" anchor="ctr"/>
          <a:lstStyle/>
          <a:p>
            <a:endParaRPr lang="en-US"/>
          </a:p>
        </p:txBody>
      </p:sp>
      <p:sp>
        <p:nvSpPr>
          <p:cNvPr id="16" name="Oval 13"/>
          <p:cNvSpPr>
            <a:spLocks noChangeArrowheads="1"/>
          </p:cNvSpPr>
          <p:nvPr/>
        </p:nvSpPr>
        <p:spPr bwMode="auto">
          <a:xfrm>
            <a:off x="6051294" y="4948392"/>
            <a:ext cx="307975" cy="261938"/>
          </a:xfrm>
          <a:prstGeom prst="ellipse">
            <a:avLst/>
          </a:prstGeom>
          <a:solidFill>
            <a:schemeClr val="bg2">
              <a:lumMod val="40000"/>
              <a:lumOff val="60000"/>
            </a:schemeClr>
          </a:solidFill>
          <a:ln w="38100">
            <a:solidFill>
              <a:schemeClr val="tx1"/>
            </a:solidFill>
            <a:round/>
            <a:headEnd/>
            <a:tailEnd/>
          </a:ln>
          <a:effectLst/>
        </p:spPr>
        <p:txBody>
          <a:bodyPr wrap="none" anchor="ctr"/>
          <a:lstStyle/>
          <a:p>
            <a:endParaRPr lang="en-US">
              <a:solidFill>
                <a:srgbClr val="0000FF"/>
              </a:solidFill>
            </a:endParaRPr>
          </a:p>
        </p:txBody>
      </p:sp>
      <p:sp>
        <p:nvSpPr>
          <p:cNvPr id="18" name="Oval 15"/>
          <p:cNvSpPr>
            <a:spLocks noChangeArrowheads="1"/>
          </p:cNvSpPr>
          <p:nvPr/>
        </p:nvSpPr>
        <p:spPr bwMode="auto">
          <a:xfrm>
            <a:off x="4776531" y="4948392"/>
            <a:ext cx="307975" cy="261938"/>
          </a:xfrm>
          <a:prstGeom prst="ellipse">
            <a:avLst/>
          </a:prstGeom>
          <a:solidFill>
            <a:schemeClr val="bg2">
              <a:lumMod val="40000"/>
              <a:lumOff val="60000"/>
            </a:schemeClr>
          </a:solidFill>
          <a:ln w="38100">
            <a:solidFill>
              <a:schemeClr val="tx1"/>
            </a:solidFill>
            <a:round/>
            <a:headEnd/>
            <a:tailEnd/>
          </a:ln>
          <a:effectLst/>
        </p:spPr>
        <p:txBody>
          <a:bodyPr wrap="none" anchor="ctr"/>
          <a:lstStyle/>
          <a:p>
            <a:endParaRPr lang="en-US">
              <a:solidFill>
                <a:srgbClr val="0000FF"/>
              </a:solidFill>
            </a:endParaRPr>
          </a:p>
        </p:txBody>
      </p:sp>
      <p:sp>
        <p:nvSpPr>
          <p:cNvPr id="20" name="Oval 17"/>
          <p:cNvSpPr>
            <a:spLocks noChangeArrowheads="1"/>
          </p:cNvSpPr>
          <p:nvPr/>
        </p:nvSpPr>
        <p:spPr bwMode="auto">
          <a:xfrm>
            <a:off x="3671631" y="4948392"/>
            <a:ext cx="307975" cy="261938"/>
          </a:xfrm>
          <a:prstGeom prst="ellipse">
            <a:avLst/>
          </a:prstGeom>
          <a:solidFill>
            <a:schemeClr val="bg2">
              <a:lumMod val="40000"/>
              <a:lumOff val="60000"/>
            </a:schemeClr>
          </a:solidFill>
          <a:ln w="38100">
            <a:solidFill>
              <a:schemeClr val="tx1"/>
            </a:solidFill>
            <a:round/>
            <a:headEnd/>
            <a:tailEnd/>
          </a:ln>
          <a:effectLst/>
        </p:spPr>
        <p:txBody>
          <a:bodyPr wrap="none" anchor="ctr"/>
          <a:lstStyle/>
          <a:p>
            <a:endParaRPr lang="en-US">
              <a:solidFill>
                <a:srgbClr val="0000FF"/>
              </a:solidFill>
            </a:endParaRPr>
          </a:p>
        </p:txBody>
      </p:sp>
      <p:sp>
        <p:nvSpPr>
          <p:cNvPr id="22" name="Oval 19"/>
          <p:cNvSpPr>
            <a:spLocks noChangeArrowheads="1"/>
          </p:cNvSpPr>
          <p:nvPr/>
        </p:nvSpPr>
        <p:spPr bwMode="auto">
          <a:xfrm>
            <a:off x="2227006" y="4948392"/>
            <a:ext cx="307975" cy="261938"/>
          </a:xfrm>
          <a:prstGeom prst="ellipse">
            <a:avLst/>
          </a:prstGeom>
          <a:solidFill>
            <a:schemeClr val="bg2">
              <a:lumMod val="40000"/>
              <a:lumOff val="60000"/>
            </a:schemeClr>
          </a:solidFill>
          <a:ln w="38100">
            <a:solidFill>
              <a:schemeClr val="tx1"/>
            </a:solidFill>
            <a:round/>
            <a:headEnd/>
            <a:tailEnd/>
          </a:ln>
          <a:effectLst/>
        </p:spPr>
        <p:txBody>
          <a:bodyPr wrap="none" anchor="ctr"/>
          <a:lstStyle/>
          <a:p>
            <a:endParaRPr lang="en-US">
              <a:solidFill>
                <a:srgbClr val="0000FF"/>
              </a:solidFill>
            </a:endParaRPr>
          </a:p>
        </p:txBody>
      </p:sp>
      <p:sp>
        <p:nvSpPr>
          <p:cNvPr id="24" name="Oval 21"/>
          <p:cNvSpPr>
            <a:spLocks noChangeArrowheads="1"/>
          </p:cNvSpPr>
          <p:nvPr/>
        </p:nvSpPr>
        <p:spPr bwMode="auto">
          <a:xfrm>
            <a:off x="5333744" y="3719667"/>
            <a:ext cx="307975" cy="261938"/>
          </a:xfrm>
          <a:prstGeom prst="ellipse">
            <a:avLst/>
          </a:prstGeom>
          <a:solidFill>
            <a:schemeClr val="bg2">
              <a:lumMod val="40000"/>
              <a:lumOff val="60000"/>
            </a:schemeClr>
          </a:solidFill>
          <a:ln w="38100">
            <a:solidFill>
              <a:schemeClr val="tx1"/>
            </a:solidFill>
            <a:round/>
            <a:headEnd/>
            <a:tailEnd/>
          </a:ln>
          <a:effectLst/>
        </p:spPr>
        <p:txBody>
          <a:bodyPr wrap="none" anchor="ctr"/>
          <a:lstStyle/>
          <a:p>
            <a:endParaRPr lang="en-US">
              <a:solidFill>
                <a:srgbClr val="0000FF"/>
              </a:solidFill>
            </a:endParaRPr>
          </a:p>
        </p:txBody>
      </p:sp>
      <p:sp>
        <p:nvSpPr>
          <p:cNvPr id="26" name="Oval 23"/>
          <p:cNvSpPr>
            <a:spLocks noChangeArrowheads="1"/>
          </p:cNvSpPr>
          <p:nvPr/>
        </p:nvSpPr>
        <p:spPr bwMode="auto">
          <a:xfrm>
            <a:off x="2873119" y="3776817"/>
            <a:ext cx="307975" cy="261938"/>
          </a:xfrm>
          <a:prstGeom prst="ellipse">
            <a:avLst/>
          </a:prstGeom>
          <a:solidFill>
            <a:schemeClr val="bg2">
              <a:lumMod val="40000"/>
              <a:lumOff val="60000"/>
            </a:schemeClr>
          </a:solidFill>
          <a:ln w="38100">
            <a:solidFill>
              <a:schemeClr val="tx1"/>
            </a:solidFill>
            <a:round/>
            <a:headEnd/>
            <a:tailEnd/>
          </a:ln>
          <a:effectLst/>
        </p:spPr>
        <p:txBody>
          <a:bodyPr wrap="none" anchor="ctr"/>
          <a:lstStyle/>
          <a:p>
            <a:endParaRPr lang="en-US">
              <a:solidFill>
                <a:srgbClr val="0000FF"/>
              </a:solidFill>
            </a:endParaRPr>
          </a:p>
        </p:txBody>
      </p:sp>
      <p:sp>
        <p:nvSpPr>
          <p:cNvPr id="29" name="Oval 26"/>
          <p:cNvSpPr>
            <a:spLocks noChangeArrowheads="1"/>
          </p:cNvSpPr>
          <p:nvPr/>
        </p:nvSpPr>
        <p:spPr bwMode="auto">
          <a:xfrm>
            <a:off x="4108860" y="4210871"/>
            <a:ext cx="307975" cy="261938"/>
          </a:xfrm>
          <a:prstGeom prst="ellipse">
            <a:avLst/>
          </a:prstGeom>
          <a:solidFill>
            <a:schemeClr val="bg2">
              <a:lumMod val="40000"/>
              <a:lumOff val="60000"/>
            </a:schemeClr>
          </a:solidFill>
          <a:ln w="38100">
            <a:solidFill>
              <a:schemeClr val="tx1"/>
            </a:solidFill>
            <a:round/>
            <a:headEnd/>
            <a:tailEnd/>
          </a:ln>
          <a:effectLst/>
        </p:spPr>
        <p:txBody>
          <a:bodyPr wrap="none" anchor="ctr"/>
          <a:lstStyle/>
          <a:p>
            <a:endParaRPr lang="en-US">
              <a:solidFill>
                <a:srgbClr val="0000FF"/>
              </a:solidFill>
            </a:endParaRPr>
          </a:p>
        </p:txBody>
      </p:sp>
      <p:sp>
        <p:nvSpPr>
          <p:cNvPr id="32" name="Oval 30"/>
          <p:cNvSpPr>
            <a:spLocks noChangeArrowheads="1"/>
          </p:cNvSpPr>
          <p:nvPr/>
        </p:nvSpPr>
        <p:spPr bwMode="auto">
          <a:xfrm>
            <a:off x="4593969" y="3462493"/>
            <a:ext cx="307975" cy="261938"/>
          </a:xfrm>
          <a:prstGeom prst="ellipse">
            <a:avLst/>
          </a:prstGeom>
          <a:solidFill>
            <a:schemeClr val="bg2">
              <a:lumMod val="40000"/>
              <a:lumOff val="60000"/>
            </a:schemeClr>
          </a:solidFill>
          <a:ln w="38100">
            <a:solidFill>
              <a:schemeClr val="tx1"/>
            </a:solidFill>
            <a:round/>
            <a:headEnd/>
            <a:tailEnd/>
          </a:ln>
          <a:effectLst/>
        </p:spPr>
        <p:txBody>
          <a:bodyPr wrap="none" anchor="ctr"/>
          <a:lstStyle/>
          <a:p>
            <a:endParaRPr lang="en-US">
              <a:solidFill>
                <a:srgbClr val="0000FF"/>
              </a:solidFill>
            </a:endParaRPr>
          </a:p>
        </p:txBody>
      </p:sp>
      <p:sp>
        <p:nvSpPr>
          <p:cNvPr id="35" name="Oval 33"/>
          <p:cNvSpPr>
            <a:spLocks noChangeArrowheads="1"/>
          </p:cNvSpPr>
          <p:nvPr/>
        </p:nvSpPr>
        <p:spPr bwMode="auto">
          <a:xfrm>
            <a:off x="3682744" y="3460905"/>
            <a:ext cx="307975" cy="261938"/>
          </a:xfrm>
          <a:prstGeom prst="ellipse">
            <a:avLst/>
          </a:prstGeom>
          <a:solidFill>
            <a:schemeClr val="bg2">
              <a:lumMod val="40000"/>
              <a:lumOff val="60000"/>
            </a:schemeClr>
          </a:solidFill>
          <a:ln w="38100">
            <a:solidFill>
              <a:schemeClr val="tx1"/>
            </a:solidFill>
            <a:round/>
            <a:headEnd/>
            <a:tailEnd/>
          </a:ln>
          <a:effectLst/>
        </p:spPr>
        <p:txBody>
          <a:bodyPr wrap="none" anchor="ctr"/>
          <a:lstStyle/>
          <a:p>
            <a:endParaRPr lang="en-US">
              <a:solidFill>
                <a:srgbClr val="0000FF"/>
              </a:solidFill>
            </a:endParaRPr>
          </a:p>
        </p:txBody>
      </p:sp>
      <p:sp>
        <p:nvSpPr>
          <p:cNvPr id="37" name="Oval 35"/>
          <p:cNvSpPr>
            <a:spLocks noChangeArrowheads="1"/>
          </p:cNvSpPr>
          <p:nvPr/>
        </p:nvSpPr>
        <p:spPr bwMode="auto">
          <a:xfrm>
            <a:off x="4139944" y="1843242"/>
            <a:ext cx="307975" cy="261938"/>
          </a:xfrm>
          <a:prstGeom prst="ellipse">
            <a:avLst/>
          </a:prstGeom>
          <a:solidFill>
            <a:schemeClr val="bg2">
              <a:lumMod val="40000"/>
              <a:lumOff val="60000"/>
            </a:schemeClr>
          </a:solidFill>
          <a:ln w="38100">
            <a:solidFill>
              <a:schemeClr val="tx1"/>
            </a:solidFill>
            <a:round/>
            <a:headEnd/>
            <a:tailEnd/>
          </a:ln>
          <a:effectLst/>
        </p:spPr>
        <p:txBody>
          <a:bodyPr wrap="none" anchor="ctr"/>
          <a:lstStyle/>
          <a:p>
            <a:endParaRPr lang="en-US">
              <a:solidFill>
                <a:srgbClr val="0000FF"/>
              </a:solidFill>
            </a:endParaRPr>
          </a:p>
        </p:txBody>
      </p:sp>
      <p:sp>
        <p:nvSpPr>
          <p:cNvPr id="39" name="Oval 37"/>
          <p:cNvSpPr>
            <a:spLocks noChangeArrowheads="1"/>
          </p:cNvSpPr>
          <p:nvPr/>
        </p:nvSpPr>
        <p:spPr bwMode="auto">
          <a:xfrm>
            <a:off x="4889244" y="2935442"/>
            <a:ext cx="307975" cy="261938"/>
          </a:xfrm>
          <a:prstGeom prst="ellipse">
            <a:avLst/>
          </a:prstGeom>
          <a:solidFill>
            <a:schemeClr val="bg2">
              <a:lumMod val="40000"/>
              <a:lumOff val="60000"/>
            </a:schemeClr>
          </a:solidFill>
          <a:ln w="38100">
            <a:solidFill>
              <a:schemeClr val="tx1"/>
            </a:solidFill>
            <a:round/>
            <a:headEnd/>
            <a:tailEnd/>
          </a:ln>
          <a:effectLst/>
        </p:spPr>
        <p:txBody>
          <a:bodyPr wrap="none" anchor="ctr"/>
          <a:lstStyle/>
          <a:p>
            <a:endParaRPr lang="en-US">
              <a:solidFill>
                <a:srgbClr val="0000FF"/>
              </a:solidFill>
            </a:endParaRPr>
          </a:p>
        </p:txBody>
      </p:sp>
      <p:sp>
        <p:nvSpPr>
          <p:cNvPr id="41" name="Oval 39"/>
          <p:cNvSpPr>
            <a:spLocks noChangeArrowheads="1"/>
          </p:cNvSpPr>
          <p:nvPr/>
        </p:nvSpPr>
        <p:spPr bwMode="auto">
          <a:xfrm>
            <a:off x="3389056" y="2933855"/>
            <a:ext cx="307975" cy="261937"/>
          </a:xfrm>
          <a:prstGeom prst="ellipse">
            <a:avLst/>
          </a:prstGeom>
          <a:solidFill>
            <a:schemeClr val="bg2">
              <a:lumMod val="40000"/>
              <a:lumOff val="60000"/>
            </a:schemeClr>
          </a:solidFill>
          <a:ln w="38100">
            <a:solidFill>
              <a:schemeClr val="tx1"/>
            </a:solidFill>
            <a:round/>
            <a:headEnd/>
            <a:tailEnd/>
          </a:ln>
          <a:effectLst/>
        </p:spPr>
        <p:txBody>
          <a:bodyPr wrap="none" anchor="ctr"/>
          <a:lstStyle/>
          <a:p>
            <a:endParaRPr lang="en-US">
              <a:solidFill>
                <a:srgbClr val="0000FF"/>
              </a:solidFill>
            </a:endParaRPr>
          </a:p>
        </p:txBody>
      </p:sp>
      <p:sp>
        <p:nvSpPr>
          <p:cNvPr id="45" name="Text Box 122"/>
          <p:cNvSpPr txBox="1">
            <a:spLocks noChangeArrowheads="1"/>
          </p:cNvSpPr>
          <p:nvPr/>
        </p:nvSpPr>
        <p:spPr bwMode="auto">
          <a:xfrm>
            <a:off x="270796" y="3305666"/>
            <a:ext cx="4901279" cy="1569660"/>
          </a:xfrm>
          <a:prstGeom prst="rect">
            <a:avLst/>
          </a:prstGeom>
          <a:solidFill>
            <a:schemeClr val="bg1">
              <a:alpha val="89999"/>
            </a:schemeClr>
          </a:solidFill>
          <a:ln w="38100" algn="ctr">
            <a:solidFill>
              <a:srgbClr val="FF0000"/>
            </a:solidFill>
            <a:miter lim="800000"/>
            <a:headEnd/>
            <a:tailEnd/>
          </a:ln>
          <a:effectLst>
            <a:outerShdw blurRad="50800" dist="38100" dir="2700000" algn="tl" rotWithShape="0">
              <a:prstClr val="black">
                <a:alpha val="40000"/>
              </a:prstClr>
            </a:outerShdw>
          </a:effectLst>
        </p:spPr>
        <p:txBody>
          <a:bodyPr wrap="square">
            <a:spAutoFit/>
          </a:bodyPr>
          <a:lstStyle/>
          <a:p>
            <a:r>
              <a:rPr lang="en-US" sz="2800" dirty="0" smtClean="0">
                <a:latin typeface="Arial" pitchFamily="34" charset="0"/>
                <a:cs typeface="Arial" pitchFamily="34" charset="0"/>
              </a:rPr>
              <a:t>For each simplex </a:t>
            </a:r>
            <a:r>
              <a:rPr lang="en-US" sz="3200" dirty="0" smtClean="0">
                <a:solidFill>
                  <a:schemeClr val="tx1"/>
                </a:solidFill>
                <a:latin typeface="cmmi10"/>
              </a:rPr>
              <a:t>¯</a:t>
            </a:r>
            <a:r>
              <a:rPr lang="en-US" sz="2800" dirty="0" smtClean="0"/>
              <a:t> of </a:t>
            </a:r>
            <a:r>
              <a:rPr lang="en-US" sz="3200" dirty="0" smtClean="0">
                <a:solidFill>
                  <a:schemeClr val="tx1"/>
                </a:solidFill>
                <a:latin typeface="cmsy10"/>
              </a:rPr>
              <a:t>B</a:t>
            </a:r>
            <a:r>
              <a:rPr lang="en-US" sz="2800" dirty="0" smtClean="0"/>
              <a:t> </a:t>
            </a:r>
            <a:r>
              <a:rPr lang="en-US" sz="2800" dirty="0" smtClean="0">
                <a:latin typeface="Arial" pitchFamily="34" charset="0"/>
                <a:cs typeface="Arial" pitchFamily="34" charset="0"/>
              </a:rPr>
              <a:t>there is a simplex </a:t>
            </a:r>
            <a:r>
              <a:rPr lang="en-US" sz="3200" dirty="0" smtClean="0">
                <a:solidFill>
                  <a:schemeClr val="tx1"/>
                </a:solidFill>
                <a:latin typeface="cmmi10"/>
              </a:rPr>
              <a:t>®</a:t>
            </a:r>
            <a:r>
              <a:rPr lang="en-US" sz="2800" dirty="0" smtClean="0"/>
              <a:t> </a:t>
            </a:r>
            <a:r>
              <a:rPr lang="en-US" sz="2800" dirty="0" smtClean="0">
                <a:latin typeface="Arial" pitchFamily="34" charset="0"/>
                <a:cs typeface="Arial" pitchFamily="34" charset="0"/>
              </a:rPr>
              <a:t>of </a:t>
            </a:r>
            <a:r>
              <a:rPr lang="en-US" sz="3200" dirty="0" smtClean="0">
                <a:solidFill>
                  <a:schemeClr val="tx1"/>
                </a:solidFill>
                <a:latin typeface="cmsy10"/>
                <a:cs typeface="Arial" pitchFamily="34" charset="0"/>
              </a:rPr>
              <a:t>A</a:t>
            </a:r>
            <a:r>
              <a:rPr lang="en-US" sz="2800" dirty="0" smtClean="0">
                <a:latin typeface="Arial" pitchFamily="34" charset="0"/>
                <a:cs typeface="Arial" pitchFamily="34" charset="0"/>
              </a:rPr>
              <a:t> such that </a:t>
            </a:r>
            <a:r>
              <a:rPr lang="en-US" sz="3200" dirty="0" smtClean="0">
                <a:solidFill>
                  <a:schemeClr val="tx1"/>
                </a:solidFill>
              </a:rPr>
              <a:t>|</a:t>
            </a:r>
            <a:r>
              <a:rPr lang="en-US" sz="3200" dirty="0" smtClean="0">
                <a:solidFill>
                  <a:schemeClr val="tx1"/>
                </a:solidFill>
                <a:latin typeface="cmmi10"/>
              </a:rPr>
              <a:t>¯</a:t>
            </a:r>
            <a:r>
              <a:rPr lang="en-US" sz="3200" dirty="0" smtClean="0">
                <a:solidFill>
                  <a:schemeClr val="tx1"/>
                </a:solidFill>
              </a:rPr>
              <a:t>| </a:t>
            </a:r>
            <a:r>
              <a:rPr lang="en-US" sz="3200" dirty="0" smtClean="0">
                <a:solidFill>
                  <a:schemeClr val="tx1"/>
                </a:solidFill>
                <a:latin typeface="cmsy10"/>
              </a:rPr>
              <a:t>µ</a:t>
            </a:r>
            <a:r>
              <a:rPr lang="en-US" sz="3200" dirty="0" smtClean="0">
                <a:solidFill>
                  <a:schemeClr val="tx1"/>
                </a:solidFill>
              </a:rPr>
              <a:t> |</a:t>
            </a:r>
            <a:r>
              <a:rPr lang="en-US" sz="3200" dirty="0" smtClean="0">
                <a:solidFill>
                  <a:schemeClr val="tx1"/>
                </a:solidFill>
                <a:latin typeface="cmmi10"/>
              </a:rPr>
              <a:t>®</a:t>
            </a:r>
            <a:r>
              <a:rPr lang="en-US" sz="3200" dirty="0" smtClean="0">
                <a:solidFill>
                  <a:schemeClr val="tx1"/>
                </a:solidFill>
              </a:rPr>
              <a:t>|</a:t>
            </a:r>
            <a:r>
              <a:rPr lang="en-US" sz="2800" dirty="0" smtClean="0">
                <a:solidFill>
                  <a:schemeClr val="tx1"/>
                </a:solidFill>
              </a:rPr>
              <a:t>.</a:t>
            </a:r>
          </a:p>
        </p:txBody>
      </p:sp>
      <p:sp>
        <p:nvSpPr>
          <p:cNvPr id="46" name="TextBox 45"/>
          <p:cNvSpPr txBox="1"/>
          <p:nvPr/>
        </p:nvSpPr>
        <p:spPr>
          <a:xfrm>
            <a:off x="6632418" y="2581275"/>
            <a:ext cx="388248" cy="523220"/>
          </a:xfrm>
          <a:prstGeom prst="rect">
            <a:avLst/>
          </a:prstGeom>
          <a:noFill/>
        </p:spPr>
        <p:txBody>
          <a:bodyPr wrap="none" rtlCol="0">
            <a:spAutoFit/>
          </a:bodyPr>
          <a:lstStyle/>
          <a:p>
            <a:r>
              <a:rPr lang="en-US" sz="2800" dirty="0" smtClean="0">
                <a:solidFill>
                  <a:schemeClr val="accent3"/>
                </a:solidFill>
                <a:latin typeface="cmmi10"/>
                <a:cs typeface="Arial" pitchFamily="34" charset="0"/>
              </a:rPr>
              <a:t>¯</a:t>
            </a:r>
          </a:p>
        </p:txBody>
      </p:sp>
      <p:sp>
        <p:nvSpPr>
          <p:cNvPr id="47" name="TextBox 46"/>
          <p:cNvSpPr txBox="1"/>
          <p:nvPr/>
        </p:nvSpPr>
        <p:spPr>
          <a:xfrm>
            <a:off x="7382547" y="3552825"/>
            <a:ext cx="545342" cy="769441"/>
          </a:xfrm>
          <a:prstGeom prst="rect">
            <a:avLst/>
          </a:prstGeom>
          <a:noFill/>
        </p:spPr>
        <p:txBody>
          <a:bodyPr wrap="none" rtlCol="0">
            <a:spAutoFit/>
          </a:bodyPr>
          <a:lstStyle/>
          <a:p>
            <a:r>
              <a:rPr lang="en-US" dirty="0" smtClean="0">
                <a:solidFill>
                  <a:schemeClr val="accent2"/>
                </a:solidFill>
                <a:latin typeface="cmmi10"/>
                <a:cs typeface="Arial" pitchFamily="34" charset="0"/>
              </a:rPr>
              <a:t>®</a:t>
            </a:r>
          </a:p>
        </p:txBody>
      </p:sp>
      <p:sp>
        <p:nvSpPr>
          <p:cNvPr id="48" name="Text Box 122"/>
          <p:cNvSpPr txBox="1">
            <a:spLocks noChangeArrowheads="1"/>
          </p:cNvSpPr>
          <p:nvPr/>
        </p:nvSpPr>
        <p:spPr bwMode="auto">
          <a:xfrm>
            <a:off x="1128046" y="5201141"/>
            <a:ext cx="7539704" cy="1077218"/>
          </a:xfrm>
          <a:prstGeom prst="rect">
            <a:avLst/>
          </a:prstGeom>
          <a:solidFill>
            <a:schemeClr val="bg1">
              <a:alpha val="89999"/>
            </a:schemeClr>
          </a:solidFill>
          <a:ln w="38100" algn="ctr">
            <a:solidFill>
              <a:srgbClr val="FF0000"/>
            </a:solidFill>
            <a:miter lim="800000"/>
            <a:headEnd/>
            <a:tailEnd/>
          </a:ln>
          <a:effectLst>
            <a:outerShdw blurRad="50800" dist="38100" dir="2700000" algn="tl" rotWithShape="0">
              <a:prstClr val="black">
                <a:alpha val="40000"/>
              </a:prstClr>
            </a:outerShdw>
          </a:effectLst>
        </p:spPr>
        <p:txBody>
          <a:bodyPr wrap="square">
            <a:spAutoFit/>
          </a:bodyPr>
          <a:lstStyle/>
          <a:p>
            <a:r>
              <a:rPr lang="en-US" sz="2800" dirty="0" smtClean="0">
                <a:latin typeface="Arial" pitchFamily="34" charset="0"/>
                <a:cs typeface="Arial" pitchFamily="34" charset="0"/>
              </a:rPr>
              <a:t>For each simplex </a:t>
            </a:r>
            <a:r>
              <a:rPr lang="en-US" sz="3200" dirty="0" smtClean="0">
                <a:solidFill>
                  <a:schemeClr val="tx1"/>
                </a:solidFill>
                <a:latin typeface="cmmi10"/>
              </a:rPr>
              <a:t>®</a:t>
            </a:r>
            <a:r>
              <a:rPr lang="en-US" sz="2800" dirty="0" smtClean="0"/>
              <a:t> </a:t>
            </a:r>
            <a:r>
              <a:rPr lang="en-US" sz="2800" dirty="0" smtClean="0">
                <a:latin typeface="Arial" pitchFamily="34" charset="0"/>
                <a:cs typeface="Arial" pitchFamily="34" charset="0"/>
              </a:rPr>
              <a:t>of </a:t>
            </a:r>
            <a:r>
              <a:rPr lang="en-US" sz="3200" dirty="0" smtClean="0">
                <a:solidFill>
                  <a:schemeClr val="tx1"/>
                </a:solidFill>
                <a:latin typeface="cmsy10"/>
                <a:cs typeface="Arial" pitchFamily="34" charset="0"/>
              </a:rPr>
              <a:t>A</a:t>
            </a:r>
            <a:r>
              <a:rPr lang="en-US" sz="2800" dirty="0" smtClean="0">
                <a:latin typeface="Arial" pitchFamily="34" charset="0"/>
                <a:cs typeface="Arial" pitchFamily="34" charset="0"/>
              </a:rPr>
              <a:t>, </a:t>
            </a:r>
            <a:r>
              <a:rPr lang="en-US" sz="3200" dirty="0" smtClean="0">
                <a:solidFill>
                  <a:schemeClr val="tx1"/>
                </a:solidFill>
              </a:rPr>
              <a:t>|</a:t>
            </a:r>
            <a:r>
              <a:rPr lang="en-US" sz="3200" dirty="0" smtClean="0">
                <a:solidFill>
                  <a:schemeClr val="tx1"/>
                </a:solidFill>
                <a:latin typeface="cmmi10"/>
              </a:rPr>
              <a:t>®</a:t>
            </a:r>
            <a:r>
              <a:rPr lang="en-US" sz="3200" dirty="0" smtClean="0">
                <a:solidFill>
                  <a:schemeClr val="tx1"/>
                </a:solidFill>
              </a:rPr>
              <a:t>|</a:t>
            </a:r>
            <a:r>
              <a:rPr lang="en-US" sz="2800" dirty="0" smtClean="0"/>
              <a:t> </a:t>
            </a:r>
            <a:r>
              <a:rPr lang="en-US" sz="2800" dirty="0" smtClean="0">
                <a:latin typeface="Arial" pitchFamily="34" charset="0"/>
                <a:cs typeface="Arial" pitchFamily="34" charset="0"/>
              </a:rPr>
              <a:t>is the union of a finite set of geometric simplexes of </a:t>
            </a:r>
            <a:r>
              <a:rPr lang="en-US" sz="3200" dirty="0" smtClean="0">
                <a:solidFill>
                  <a:schemeClr val="tx1"/>
                </a:solidFill>
                <a:latin typeface="cmsy10"/>
                <a:cs typeface="Arial" pitchFamily="34" charset="0"/>
              </a:rPr>
              <a:t>B</a:t>
            </a:r>
            <a:r>
              <a:rPr lang="en-US" sz="2800" dirty="0" smtClean="0">
                <a:latin typeface="Arial" pitchFamily="34" charset="0"/>
                <a:cs typeface="Arial" pitchFamily="34" charset="0"/>
              </a:rPr>
              <a:t>.</a:t>
            </a:r>
            <a:endParaRPr lang="en-US" sz="2800" dirty="0">
              <a:latin typeface="Arial" pitchFamily="34" charset="0"/>
              <a:cs typeface="Arial" pitchFamily="34" charset="0"/>
            </a:endParaRPr>
          </a:p>
        </p:txBody>
      </p:sp>
    </p:spTree>
    <p:extLst>
      <p:ext uri="{BB962C8B-B14F-4D97-AF65-F5344CB8AC3E}">
        <p14:creationId xmlns:p14="http://schemas.microsoft.com/office/powerpoint/2010/main" val="1752467580"/>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Barycentric Subdivision</a:t>
            </a:r>
            <a:endParaRPr lang="en-US" dirty="0"/>
          </a:p>
        </p:txBody>
      </p:sp>
      <p:sp>
        <p:nvSpPr>
          <p:cNvPr id="4" name="Date Placeholder 3"/>
          <p:cNvSpPr>
            <a:spLocks noGrp="1"/>
          </p:cNvSpPr>
          <p:nvPr>
            <p:ph type="dt" sz="half" idx="10"/>
          </p:nvPr>
        </p:nvSpPr>
        <p:spPr/>
        <p:txBody>
          <a:bodyPr/>
          <a:lstStyle/>
          <a:p>
            <a:fld id="{AAE97061-BA2E-4D6F-B15F-ACB42A044AC7}" type="datetime5">
              <a:rPr lang="en-US" smtClean="0"/>
              <a:pPr/>
              <a:t>14-May-16</a:t>
            </a:fld>
            <a:endParaRPr lang="en-US"/>
          </a:p>
        </p:txBody>
      </p:sp>
      <p:sp>
        <p:nvSpPr>
          <p:cNvPr id="5" name="Slide Number Placeholder 4"/>
          <p:cNvSpPr>
            <a:spLocks noGrp="1"/>
          </p:cNvSpPr>
          <p:nvPr>
            <p:ph type="sldNum" sz="quarter" idx="12"/>
          </p:nvPr>
        </p:nvSpPr>
        <p:spPr/>
        <p:txBody>
          <a:bodyPr/>
          <a:lstStyle/>
          <a:p>
            <a:fld id="{8F295F75-C4A9-44C0-BFBB-F9713B270148}" type="slidenum">
              <a:rPr lang="en-US" smtClean="0"/>
              <a:pPr/>
              <a:t>99</a:t>
            </a:fld>
            <a:endParaRPr lang="en-US"/>
          </a:p>
        </p:txBody>
      </p:sp>
      <p:sp>
        <p:nvSpPr>
          <p:cNvPr id="6" name="AutoShape 2"/>
          <p:cNvSpPr>
            <a:spLocks noChangeArrowheads="1"/>
          </p:cNvSpPr>
          <p:nvPr/>
        </p:nvSpPr>
        <p:spPr bwMode="auto">
          <a:xfrm>
            <a:off x="2285744" y="1874992"/>
            <a:ext cx="4013200" cy="3201988"/>
          </a:xfrm>
          <a:prstGeom prst="triangle">
            <a:avLst>
              <a:gd name="adj" fmla="val 50000"/>
            </a:avLst>
          </a:prstGeom>
          <a:solidFill>
            <a:schemeClr val="hlink"/>
          </a:solidFill>
          <a:ln w="38100">
            <a:solidFill>
              <a:schemeClr val="tx1"/>
            </a:solidFill>
            <a:miter lim="800000"/>
            <a:headEnd/>
            <a:tailEnd/>
          </a:ln>
          <a:effectLst/>
        </p:spPr>
        <p:txBody>
          <a:bodyPr wrap="none" anchor="ctr"/>
          <a:lstStyle/>
          <a:p>
            <a:endParaRPr lang="en-US"/>
          </a:p>
        </p:txBody>
      </p:sp>
      <p:sp>
        <p:nvSpPr>
          <p:cNvPr id="16" name="Oval 13"/>
          <p:cNvSpPr>
            <a:spLocks noChangeArrowheads="1"/>
          </p:cNvSpPr>
          <p:nvPr/>
        </p:nvSpPr>
        <p:spPr bwMode="auto">
          <a:xfrm>
            <a:off x="6051294" y="4948392"/>
            <a:ext cx="307975" cy="261938"/>
          </a:xfrm>
          <a:prstGeom prst="ellipse">
            <a:avLst/>
          </a:prstGeom>
          <a:solidFill>
            <a:schemeClr val="accent1"/>
          </a:solidFill>
          <a:ln w="38100">
            <a:solidFill>
              <a:schemeClr val="tx1"/>
            </a:solidFill>
            <a:round/>
            <a:headEnd/>
            <a:tailEnd/>
          </a:ln>
          <a:effectLst/>
        </p:spPr>
        <p:txBody>
          <a:bodyPr wrap="none" anchor="ctr"/>
          <a:lstStyle/>
          <a:p>
            <a:endParaRPr lang="en-US">
              <a:solidFill>
                <a:srgbClr val="0000FF"/>
              </a:solidFill>
            </a:endParaRPr>
          </a:p>
        </p:txBody>
      </p:sp>
      <p:sp>
        <p:nvSpPr>
          <p:cNvPr id="22" name="Oval 19"/>
          <p:cNvSpPr>
            <a:spLocks noChangeArrowheads="1"/>
          </p:cNvSpPr>
          <p:nvPr/>
        </p:nvSpPr>
        <p:spPr bwMode="auto">
          <a:xfrm>
            <a:off x="2227006" y="4948392"/>
            <a:ext cx="307975" cy="261938"/>
          </a:xfrm>
          <a:prstGeom prst="ellipse">
            <a:avLst/>
          </a:prstGeom>
          <a:solidFill>
            <a:srgbClr val="FFFF00"/>
          </a:solidFill>
          <a:ln w="38100">
            <a:solidFill>
              <a:schemeClr val="tx1"/>
            </a:solidFill>
            <a:round/>
            <a:headEnd/>
            <a:tailEnd/>
          </a:ln>
          <a:effectLst/>
        </p:spPr>
        <p:txBody>
          <a:bodyPr wrap="none" anchor="ctr"/>
          <a:lstStyle/>
          <a:p>
            <a:endParaRPr lang="en-US">
              <a:solidFill>
                <a:srgbClr val="0000FF"/>
              </a:solidFill>
            </a:endParaRPr>
          </a:p>
        </p:txBody>
      </p:sp>
      <p:sp>
        <p:nvSpPr>
          <p:cNvPr id="37" name="Oval 35"/>
          <p:cNvSpPr>
            <a:spLocks noChangeArrowheads="1"/>
          </p:cNvSpPr>
          <p:nvPr/>
        </p:nvSpPr>
        <p:spPr bwMode="auto">
          <a:xfrm>
            <a:off x="4139944" y="1843242"/>
            <a:ext cx="307975" cy="261938"/>
          </a:xfrm>
          <a:prstGeom prst="ellipse">
            <a:avLst/>
          </a:prstGeom>
          <a:solidFill>
            <a:srgbClr val="FF0000"/>
          </a:solidFill>
          <a:ln w="38100">
            <a:solidFill>
              <a:schemeClr val="tx1"/>
            </a:solidFill>
            <a:round/>
            <a:headEnd/>
            <a:tailEnd/>
          </a:ln>
          <a:effectLst/>
        </p:spPr>
        <p:txBody>
          <a:bodyPr wrap="none" anchor="ctr"/>
          <a:lstStyle/>
          <a:p>
            <a:endParaRPr lang="en-US">
              <a:solidFill>
                <a:srgbClr val="0000FF"/>
              </a:solidFill>
            </a:endParaRPr>
          </a:p>
        </p:txBody>
      </p:sp>
      <p:sp>
        <p:nvSpPr>
          <p:cNvPr id="75" name="TextBox 74"/>
          <p:cNvSpPr txBox="1"/>
          <p:nvPr/>
        </p:nvSpPr>
        <p:spPr>
          <a:xfrm>
            <a:off x="4041740" y="5220929"/>
            <a:ext cx="389850" cy="523220"/>
          </a:xfrm>
          <a:prstGeom prst="rect">
            <a:avLst/>
          </a:prstGeom>
          <a:noFill/>
        </p:spPr>
        <p:txBody>
          <a:bodyPr wrap="none" rtlCol="0">
            <a:spAutoFit/>
          </a:bodyPr>
          <a:lstStyle/>
          <a:p>
            <a:r>
              <a:rPr lang="en-US" sz="2800" dirty="0" smtClean="0">
                <a:latin typeface="cmmi10"/>
                <a:cs typeface="Arial" pitchFamily="34" charset="0"/>
              </a:rPr>
              <a:t>¾</a:t>
            </a:r>
          </a:p>
        </p:txBody>
      </p:sp>
    </p:spTree>
    <p:extLst>
      <p:ext uri="{BB962C8B-B14F-4D97-AF65-F5344CB8AC3E}">
        <p14:creationId xmlns:p14="http://schemas.microsoft.com/office/powerpoint/2010/main" val="141464698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HIDDENFONTSHAPE" val="true"/>
</p:tagLst>
</file>

<file path=ppt/tags/tag10.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input{../slides/slides}&#10;\begin{document}&#10;\begin{align*}&#10;\phi: &amp;\cA \to \cB \\&#10;\\&#10;\\&#10;\\&#10;f: &amp;|\cA| \to |\cB| \\&#10;\end{align*}&#10;&#10;\end{document}&#10;"/>
  <p:tag name="FILENAME" val="TP_tmp"/>
  <p:tag name="FORMAT" val="emf"/>
  <p:tag name="RES" val="1200"/>
  <p:tag name="BLEND" val="0"/>
  <p:tag name="TRANSPARENT" val="0"/>
  <p:tag name="TBUG" val="0"/>
  <p:tag name="ALLOWFS" val="0"/>
  <p:tag name="ORIGWIDTH" val="54"/>
  <p:tag name="PICTUREFILESIZE" val="4044"/>
</p:tagLst>
</file>

<file path=ppt/tags/tag11.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input{../slides/slides}&#10;\begin{document}&#10;\begin{align*}&#10;\phi: &amp;\cA \to \cB \\&#10;\\&#10;\\&#10;\\&#10;f: &amp;|\cA| \to |\cB| \\&#10;\end{align*}&#10;&#10;\end{document}&#10;"/>
  <p:tag name="FILENAME" val="TP_tmp"/>
  <p:tag name="FORMAT" val="emf"/>
  <p:tag name="RES" val="1200"/>
  <p:tag name="BLEND" val="0"/>
  <p:tag name="TRANSPARENT" val="0"/>
  <p:tag name="TBUG" val="0"/>
  <p:tag name="ALLOWFS" val="0"/>
  <p:tag name="ORIGWIDTH" val="54"/>
  <p:tag name="PICTUREFILESIZE" val="4044"/>
</p:tagLst>
</file>

<file path=ppt/tags/tag12.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input{../book/slides}&#10;\begin{document}&#10;\begin{align*}&#10;\phi: \cA \to \cB&#10;\end{align*}&#10;&#10;\end{document}&#10;"/>
  <p:tag name="FILENAME" val="TP_tmp"/>
  <p:tag name="FORMAT" val="emf"/>
  <p:tag name="RES" val="1200"/>
  <p:tag name="BLEND" val="0"/>
  <p:tag name="TRANSPARENT" val="0"/>
  <p:tag name="TBUG" val="0"/>
  <p:tag name="ALLOWFS" val="0"/>
  <p:tag name="ORIGWIDTH" val="47"/>
  <p:tag name="PICTUREFILESIZE" val="1968"/>
</p:tagLst>
</file>

<file path=ppt/tags/tag13.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input{../book/slides}&#10;\begin{document}\begin{align*}&#10;f: |\cA| \to |\cB|&#10;\end{align*}&#10;&#10;&#10;\end{document}&#10;"/>
  <p:tag name="FILENAME" val="TP_tmp"/>
  <p:tag name="FORMAT" val="emf"/>
  <p:tag name="RES" val="1200"/>
  <p:tag name="BLEND" val="0"/>
  <p:tag name="TRANSPARENT" val="0"/>
  <p:tag name="TBUG" val="0"/>
  <p:tag name="ALLOWFS" val="0"/>
  <p:tag name="ORIGWIDTH" val="57"/>
  <p:tag name="PICTUREFILESIZE" val="2352"/>
</p:tagLst>
</file>

<file path=ppt/tags/tag14.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input{../book/slides}&#10;\begin{document}&#10;$\cA$&#10;\end{document}&#10;"/>
  <p:tag name="FILENAME" val="TP_tmp"/>
  <p:tag name="FORMAT" val="emf"/>
  <p:tag name="RES" val="1200"/>
  <p:tag name="BLEND" val="0"/>
  <p:tag name="TRANSPARENT" val="0"/>
  <p:tag name="TBUG" val="0"/>
  <p:tag name="ALLOWFS" val="0"/>
  <p:tag name="ORIGWIDTH" val="11"/>
  <p:tag name="PICTUREFILESIZE" val="776"/>
</p:tagLst>
</file>

<file path=ppt/tags/tag15.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input{../book/slides}&#10;\begin{document}&#10;$\cB$&#10;\end{document}&#10;"/>
  <p:tag name="FILENAME" val="TP_tmp"/>
  <p:tag name="FORMAT" val="emf"/>
  <p:tag name="RES" val="1200"/>
  <p:tag name="BLEND" val="0"/>
  <p:tag name="TRANSPARENT" val="0"/>
  <p:tag name="TBUG" val="0"/>
  <p:tag name="ALLOWFS" val="0"/>
  <p:tag name="ORIGWIDTH" val="10"/>
  <p:tag name="PICTUREFILESIZE" val="776"/>
</p:tagLst>
</file>

<file path=ppt/tags/tag16.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input{../book/slides}&#10;\begin{document}&#10;$\cA$&#10;\end{document}&#10;"/>
  <p:tag name="FILENAME" val="TP_tmp"/>
  <p:tag name="FORMAT" val="emf"/>
  <p:tag name="RES" val="1200"/>
  <p:tag name="BLEND" val="0"/>
  <p:tag name="TRANSPARENT" val="0"/>
  <p:tag name="TBUG" val="0"/>
  <p:tag name="ALLOWFS" val="0"/>
  <p:tag name="ORIGWIDTH" val="11"/>
  <p:tag name="PICTUREFILESIZE" val="776"/>
</p:tagLst>
</file>

<file path=ppt/tags/tag17.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input{../book/slides}&#10;\begin{document}&#10;$\cB$&#10;\end{document}&#10;"/>
  <p:tag name="FILENAME" val="TP_tmp"/>
  <p:tag name="FORMAT" val="emf"/>
  <p:tag name="RES" val="1200"/>
  <p:tag name="BLEND" val="0"/>
  <p:tag name="TRANSPARENT" val="0"/>
  <p:tag name="TBUG" val="0"/>
  <p:tag name="ALLOWFS" val="0"/>
  <p:tag name="ORIGWIDTH" val="10"/>
  <p:tag name="PICTUREFILESIZE" val="776"/>
</p:tagLst>
</file>

<file path=ppt/tags/tag18.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input{../book/slides}&#10;\begin{document}&#10;$\phi$&#10;\end{document}&#10;"/>
  <p:tag name="FILENAME" val="TP_tmp"/>
  <p:tag name="FORMAT" val="emf"/>
  <p:tag name="RES" val="1200"/>
  <p:tag name="BLEND" val="0"/>
  <p:tag name="TRANSPARENT" val="0"/>
  <p:tag name="TBUG" val="0"/>
  <p:tag name="ALLOWFS" val="0"/>
  <p:tag name="ORIGWIDTH" val="8"/>
  <p:tag name="PICTUREFILESIZE" val="776"/>
</p:tagLst>
</file>

<file path=ppt/tags/tag19.xml><?xml version="1.0" encoding="utf-8"?>
<p:tagLst xmlns:a="http://schemas.openxmlformats.org/drawingml/2006/main" xmlns:r="http://schemas.openxmlformats.org/officeDocument/2006/relationships" xmlns:p="http://schemas.openxmlformats.org/presentationml/2006/main">
  <p:tag name="TEXPOINT" val="latex"/>
  <p:tag name="SOURCE" val="% used to prepare display in Texpoint&#10;\documentclass{article}\pagestyle{empty}&#10;\input{../../slides/slides}&#10;\begin{document}&#10;$\vec{v}$&#10;\end{document}&#10;"/>
  <p:tag name="FILENAME" val="TP_tmp"/>
  <p:tag name="FORMAT" val="emf"/>
  <p:tag name="RES" val="1200"/>
  <p:tag name="BLEND" val="0"/>
  <p:tag name="TRANSPARENT" val="0"/>
  <p:tag name="TBUG" val="0"/>
  <p:tag name="ALLOWFS" val="0"/>
  <p:tag name="ORIGWIDTH" val="9"/>
  <p:tag name="PICTUREFILESIZE" val="872"/>
</p:tagLst>
</file>

<file path=ppt/tags/tag2.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input{../slides/slides}&#10;\begin{document}&#10;$f: S^m \to \cC$&#10;\end{document}&#10;"/>
  <p:tag name="FILENAME" val="TP_tmp"/>
  <p:tag name="FORMAT" val="emf"/>
  <p:tag name="RES" val="1200"/>
  <p:tag name="BLEND" val="0"/>
  <p:tag name="TRANSPARENT" val="0"/>
  <p:tag name="TBUG" val="0"/>
  <p:tag name="ALLOWFS" val="0"/>
  <p:tag name="ORIGWIDTH" val="52"/>
  <p:tag name="PICTUREFILESIZE" val="2872"/>
</p:tagLst>
</file>

<file path=ppt/tags/tag20.xml><?xml version="1.0" encoding="utf-8"?>
<p:tagLst xmlns:a="http://schemas.openxmlformats.org/drawingml/2006/main" xmlns:r="http://schemas.openxmlformats.org/officeDocument/2006/relationships" xmlns:p="http://schemas.openxmlformats.org/presentationml/2006/main">
  <p:tag name="TEXPOINT" val="latex"/>
  <p:tag name="SOURCE" val="% used to prepare display in Texpoint&#10;\documentclass{article}\pagestyle{empty}&#10;\input{../../slides/slides}&#10;\begin{document}&#10;$\phi(\vec{v})$&#10;\end{document}&#10;"/>
  <p:tag name="FILENAME" val="TP_tmp"/>
  <p:tag name="FORMAT" val="emf"/>
  <p:tag name="RES" val="1200"/>
  <p:tag name="BLEND" val="0"/>
  <p:tag name="TRANSPARENT" val="0"/>
  <p:tag name="TBUG" val="0"/>
  <p:tag name="ALLOWFS" val="0"/>
  <p:tag name="ORIGWIDTH" val="20"/>
  <p:tag name="PICTUREFILESIZE" val="2372"/>
</p:tagLst>
</file>

<file path=ppt/tags/tag21.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input{../book/slides}&#10;\begin{document}&#10;$\cA$&#10;\end{document}&#10;"/>
  <p:tag name="FILENAME" val="TP_tmp"/>
  <p:tag name="FORMAT" val="emf"/>
  <p:tag name="RES" val="1200"/>
  <p:tag name="BLEND" val="0"/>
  <p:tag name="TRANSPARENT" val="0"/>
  <p:tag name="TBUG" val="0"/>
  <p:tag name="ALLOWFS" val="0"/>
  <p:tag name="ORIGWIDTH" val="11"/>
  <p:tag name="PICTUREFILESIZE" val="776"/>
</p:tagLst>
</file>

<file path=ppt/tags/tag22.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input{../book/slides}&#10;\begin{document}&#10;$\cB$&#10;\end{document}&#10;"/>
  <p:tag name="FILENAME" val="TP_tmp"/>
  <p:tag name="FORMAT" val="emf"/>
  <p:tag name="RES" val="1200"/>
  <p:tag name="BLEND" val="0"/>
  <p:tag name="TRANSPARENT" val="0"/>
  <p:tag name="TBUG" val="0"/>
  <p:tag name="ALLOWFS" val="0"/>
  <p:tag name="ORIGWIDTH" val="10"/>
  <p:tag name="PICTUREFILESIZE" val="776"/>
</p:tagLst>
</file>

<file path=ppt/tags/tag23.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input{../book/slides}&#10;\begin{document}&#10;$f$&#10;\end{document}&#10;"/>
  <p:tag name="FILENAME" val="TP_tmp"/>
  <p:tag name="FORMAT" val="emf"/>
  <p:tag name="RES" val="1200"/>
  <p:tag name="BLEND" val="0"/>
  <p:tag name="TRANSPARENT" val="0"/>
  <p:tag name="TBUG" val="0"/>
  <p:tag name="ALLOWFS" val="0"/>
  <p:tag name="ORIGWIDTH" val="8"/>
  <p:tag name="PICTUREFILESIZE" val="776"/>
</p:tagLst>
</file>

<file path=ppt/tags/tag24.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input{../book/slides}&#10;\begin{document}&#10;$\phi$&#10;\end{document}&#10;"/>
  <p:tag name="FILENAME" val="TP_tmp"/>
  <p:tag name="FORMAT" val="emf"/>
  <p:tag name="RES" val="1200"/>
  <p:tag name="BLEND" val="0"/>
  <p:tag name="TRANSPARENT" val="0"/>
  <p:tag name="TBUG" val="0"/>
  <p:tag name="ALLOWFS" val="0"/>
  <p:tag name="ORIGWIDTH" val="8"/>
  <p:tag name="PICTUREFILESIZE" val="776"/>
</p:tagLst>
</file>

<file path=ppt/tags/tag25.xml><?xml version="1.0" encoding="utf-8"?>
<p:tagLst xmlns:a="http://schemas.openxmlformats.org/drawingml/2006/main" xmlns:r="http://schemas.openxmlformats.org/officeDocument/2006/relationships" xmlns:p="http://schemas.openxmlformats.org/presentationml/2006/main">
  <p:tag name="TEXPOINT" val="latex"/>
  <p:tag name="SOURCE" val="% used to prepare display in Texpoint&#10;\documentclass{article}\pagestyle{empty}&#10;\input{../../slides/slides}&#10;\begin{document}&#10;$f(\vec{v})$&#10;\end{document}&#10;"/>
  <p:tag name="FILENAME" val="TP_tmp"/>
  <p:tag name="FORMAT" val="emf"/>
  <p:tag name="RES" val="1200"/>
  <p:tag name="BLEND" val="0"/>
  <p:tag name="TRANSPARENT" val="0"/>
  <p:tag name="TBUG" val="0"/>
  <p:tag name="ALLOWFS" val="0"/>
  <p:tag name="ORIGWIDTH" val="20"/>
  <p:tag name="PICTUREFILESIZE" val="2372"/>
</p:tagLst>
</file>

<file path=ppt/tags/tag26.xml><?xml version="1.0" encoding="utf-8"?>
<p:tagLst xmlns:a="http://schemas.openxmlformats.org/drawingml/2006/main" xmlns:r="http://schemas.openxmlformats.org/officeDocument/2006/relationships" xmlns:p="http://schemas.openxmlformats.org/presentationml/2006/main">
  <p:tag name="TEXPOINT" val="latex"/>
  <p:tag name="SOURCE" val="% used to prepare display in Texpoint&#10;\documentclass{article}\pagestyle{empty}&#10;\input{../../slides/slides}&#10;\begin{document}&#10;$\phi(\vec{v})$&#10;\end{document}&#10;"/>
  <p:tag name="FILENAME" val="TP_tmp"/>
  <p:tag name="FORMAT" val="emf"/>
  <p:tag name="RES" val="1200"/>
  <p:tag name="BLEND" val="0"/>
  <p:tag name="TRANSPARENT" val="0"/>
  <p:tag name="TBUG" val="0"/>
  <p:tag name="ALLOWFS" val="0"/>
  <p:tag name="ORIGWIDTH" val="20"/>
  <p:tag name="PICTUREFILESIZE" val="2372"/>
</p:tagLst>
</file>

<file path=ppt/tags/tag27.xml><?xml version="1.0" encoding="utf-8"?>
<p:tagLst xmlns:a="http://schemas.openxmlformats.org/drawingml/2006/main" xmlns:r="http://schemas.openxmlformats.org/officeDocument/2006/relationships" xmlns:p="http://schemas.openxmlformats.org/presentationml/2006/main">
  <p:tag name="TEXPOINT" val="latex"/>
  <p:tag name="SOURCE" val="% used to prepare display in Texpoint&#10;\documentclass{article}\pagestyle{empty}&#10;\input{../../slides/slides}&#10;\begin{document}&#10;$\vec{v}$&#10;\end{document}&#10;"/>
  <p:tag name="FILENAME" val="TP_tmp"/>
  <p:tag name="FORMAT" val="emf"/>
  <p:tag name="RES" val="1200"/>
  <p:tag name="BLEND" val="0"/>
  <p:tag name="TRANSPARENT" val="0"/>
  <p:tag name="TBUG" val="0"/>
  <p:tag name="ALLOWFS" val="0"/>
  <p:tag name="ORIGWIDTH" val="9"/>
  <p:tag name="PICTUREFILESIZE" val="872"/>
</p:tagLst>
</file>

<file path=ppt/tags/tag28.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input{../book/slides}&#10;\begin{document}&#10;$\cA$&#10;\end{document}&#10;"/>
  <p:tag name="FILENAME" val="TP_tmp"/>
  <p:tag name="FORMAT" val="emf"/>
  <p:tag name="RES" val="1200"/>
  <p:tag name="BLEND" val="0"/>
  <p:tag name="TRANSPARENT" val="0"/>
  <p:tag name="TBUG" val="0"/>
  <p:tag name="ALLOWFS" val="0"/>
  <p:tag name="ORIGWIDTH" val="11"/>
  <p:tag name="PICTUREFILESIZE" val="776"/>
</p:tagLst>
</file>

<file path=ppt/tags/tag29.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input{../book/slides}&#10;\begin{document}&#10;$\cB$&#10;\end{document}&#10;"/>
  <p:tag name="FILENAME" val="TP_tmp"/>
  <p:tag name="FORMAT" val="emf"/>
  <p:tag name="RES" val="1200"/>
  <p:tag name="BLEND" val="0"/>
  <p:tag name="TRANSPARENT" val="0"/>
  <p:tag name="TBUG" val="0"/>
  <p:tag name="ALLOWFS" val="0"/>
  <p:tag name="ORIGWIDTH" val="10"/>
  <p:tag name="PICTUREFILESIZE" val="776"/>
</p:tagLst>
</file>

<file path=ppt/tags/tag3.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input{../slides/slides}&#10;\begin{document}&#10;$f: D^{m+1} \to \cC$&#10;\end{document}&#10;"/>
  <p:tag name="FILENAME" val="TP_tmp"/>
  <p:tag name="FORMAT" val="emf"/>
  <p:tag name="RES" val="1200"/>
  <p:tag name="BLEND" val="0"/>
  <p:tag name="TRANSPARENT" val="0"/>
  <p:tag name="TBUG" val="0"/>
  <p:tag name="ALLOWFS" val="0"/>
  <p:tag name="ORIGWIDTH" val="63"/>
  <p:tag name="PICTUREFILESIZE" val="3468"/>
</p:tagLst>
</file>

<file path=ppt/tags/tag30.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f,\phi$&#10;\end{document}&#10;"/>
  <p:tag name="FILENAME" val="TP_tmp"/>
  <p:tag name="FORMAT" val="emf"/>
  <p:tag name="RES" val="1200"/>
  <p:tag name="BLEND" val="0"/>
  <p:tag name="TRANSPARENT" val="0"/>
  <p:tag name="TBUG" val="0"/>
  <p:tag name="ALLOWFS" val="0"/>
  <p:tag name="ORIGWIDTH" val="18"/>
  <p:tag name="PICTUREFILESIZE" val="968"/>
</p:tagLst>
</file>

<file path=ppt/tags/tag31.xml><?xml version="1.0" encoding="utf-8"?>
<p:tagLst xmlns:a="http://schemas.openxmlformats.org/drawingml/2006/main" xmlns:r="http://schemas.openxmlformats.org/officeDocument/2006/relationships" xmlns:p="http://schemas.openxmlformats.org/presentationml/2006/main">
  <p:tag name="TEXPOINT" val="latex"/>
  <p:tag name="SOURCE" val="% used to prepare display in Texpoint&#10;\documentclass{article}\pagestyle{empty}&#10;\input{../../slides/slides}&#10;\begin{document}&#10;$f(\vec{v})$&#10;\end{document}&#10;"/>
  <p:tag name="FILENAME" val="TP_tmp"/>
  <p:tag name="FORMAT" val="emf"/>
  <p:tag name="RES" val="1200"/>
  <p:tag name="BLEND" val="0"/>
  <p:tag name="TRANSPARENT" val="0"/>
  <p:tag name="TBUG" val="0"/>
  <p:tag name="ALLOWFS" val="0"/>
  <p:tag name="ORIGWIDTH" val="20"/>
  <p:tag name="PICTUREFILESIZE" val="2372"/>
</p:tagLst>
</file>

<file path=ppt/tags/tag32.xml><?xml version="1.0" encoding="utf-8"?>
<p:tagLst xmlns:a="http://schemas.openxmlformats.org/drawingml/2006/main" xmlns:r="http://schemas.openxmlformats.org/officeDocument/2006/relationships" xmlns:p="http://schemas.openxmlformats.org/presentationml/2006/main">
  <p:tag name="TEXPOINT" val="latex"/>
  <p:tag name="SOURCE" val="% used to prepare display in Texpoint&#10;\documentclass{article}\pagestyle{empty}&#10;\input{../../slides/slides}&#10;\begin{document}&#10;$\phi(\vec{v})$&#10;\end{document}&#10;"/>
  <p:tag name="FILENAME" val="TP_tmp"/>
  <p:tag name="FORMAT" val="emf"/>
  <p:tag name="RES" val="1200"/>
  <p:tag name="BLEND" val="0"/>
  <p:tag name="TRANSPARENT" val="0"/>
  <p:tag name="TBUG" val="0"/>
  <p:tag name="ALLOWFS" val="0"/>
  <p:tag name="ORIGWIDTH" val="20"/>
  <p:tag name="PICTUREFILESIZE" val="2372"/>
</p:tagLst>
</file>

<file path=ppt/tags/tag33.xml><?xml version="1.0" encoding="utf-8"?>
<p:tagLst xmlns:a="http://schemas.openxmlformats.org/drawingml/2006/main" xmlns:r="http://schemas.openxmlformats.org/officeDocument/2006/relationships" xmlns:p="http://schemas.openxmlformats.org/presentationml/2006/main">
  <p:tag name="TEXPOINT" val="latex"/>
  <p:tag name="SOURCE" val="% used to prepare display in Texpoint&#10;\documentclass{article}\pagestyle{empty}&#10;\input{../../slides/slides}&#10;\begin{document}&#10;$\vec{v}$&#10;\end{document}&#10;"/>
  <p:tag name="FILENAME" val="TP_tmp"/>
  <p:tag name="FORMAT" val="emf"/>
  <p:tag name="RES" val="1200"/>
  <p:tag name="BLEND" val="0"/>
  <p:tag name="TRANSPARENT" val="0"/>
  <p:tag name="TBUG" val="0"/>
  <p:tag name="ALLOWFS" val="0"/>
  <p:tag name="ORIGWIDTH" val="9"/>
  <p:tag name="PICTUREFILESIZE" val="872"/>
</p:tagLst>
</file>

<file path=ppt/tags/tag34.xml><?xml version="1.0" encoding="utf-8"?>
<p:tagLst xmlns:a="http://schemas.openxmlformats.org/drawingml/2006/main" xmlns:r="http://schemas.openxmlformats.org/officeDocument/2006/relationships" xmlns:p="http://schemas.openxmlformats.org/presentationml/2006/main">
  <p:tag name="TEXPOINT" val="latex"/>
  <p:tag name="SOURCE" val="% used to prepare display in Texpoint&#10;\documentclass{article}\pagestyle{empty}&#10;\input{../../slides/slides}&#10;\begin{document}&#10;$\Star(\phi(\vec{v}))$&#10;\end{document}&#10;"/>
  <p:tag name="FILENAME" val="TP_tmp"/>
  <p:tag name="FORMAT" val="emf"/>
  <p:tag name="RES" val="1200"/>
  <p:tag name="BLEND" val="0"/>
  <p:tag name="TRANSPARENT" val="0"/>
  <p:tag name="TBUG" val="0"/>
  <p:tag name="ALLOWFS" val="0"/>
  <p:tag name="ORIGWIDTH" val="37"/>
  <p:tag name="PICTUREFILESIZE" val="3160"/>
</p:tagLst>
</file>

<file path=ppt/tags/tag35.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input{../book/slides}&#10;\begin{document}&#10;$\cA$&#10;\end{document}&#10;"/>
  <p:tag name="FILENAME" val="TP_tmp"/>
  <p:tag name="FORMAT" val="emf"/>
  <p:tag name="RES" val="1200"/>
  <p:tag name="BLEND" val="0"/>
  <p:tag name="TRANSPARENT" val="0"/>
  <p:tag name="TBUG" val="0"/>
  <p:tag name="ALLOWFS" val="0"/>
  <p:tag name="ORIGWIDTH" val="11"/>
  <p:tag name="PICTUREFILESIZE" val="776"/>
</p:tagLst>
</file>

<file path=ppt/tags/tag36.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input{../book/slides}&#10;\begin{document}&#10;$\cB$&#10;\end{document}&#10;"/>
  <p:tag name="FILENAME" val="TP_tmp"/>
  <p:tag name="FORMAT" val="emf"/>
  <p:tag name="RES" val="1200"/>
  <p:tag name="BLEND" val="0"/>
  <p:tag name="TRANSPARENT" val="0"/>
  <p:tag name="TBUG" val="0"/>
  <p:tag name="ALLOWFS" val="0"/>
  <p:tag name="ORIGWIDTH" val="10"/>
  <p:tag name="PICTUREFILESIZE" val="776"/>
</p:tagLst>
</file>

<file path=ppt/tags/tag37.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f,\phi$&#10;\end{document}&#10;"/>
  <p:tag name="FILENAME" val="TP_tmp"/>
  <p:tag name="FORMAT" val="emf"/>
  <p:tag name="RES" val="1200"/>
  <p:tag name="BLEND" val="0"/>
  <p:tag name="TRANSPARENT" val="0"/>
  <p:tag name="TBUG" val="0"/>
  <p:tag name="ALLOWFS" val="0"/>
  <p:tag name="ORIGWIDTH" val="18"/>
  <p:tag name="PICTUREFILESIZE" val="968"/>
</p:tagLst>
</file>

<file path=ppt/tags/tag38.xml><?xml version="1.0" encoding="utf-8"?>
<p:tagLst xmlns:a="http://schemas.openxmlformats.org/drawingml/2006/main" xmlns:r="http://schemas.openxmlformats.org/officeDocument/2006/relationships" xmlns:p="http://schemas.openxmlformats.org/presentationml/2006/main">
  <p:tag name="TEXPOINT" val="latex"/>
  <p:tag name="SOURCE" val="% used to prepare display in Texpoint&#10;\documentclass{article}\pagestyle{empty}&#10;\input{../../slides/slides}&#10;\begin{document}&#10;$\vec{v}$&#10;\end{document}&#10;"/>
  <p:tag name="FILENAME" val="TP_tmp"/>
  <p:tag name="FORMAT" val="emf"/>
  <p:tag name="RES" val="1200"/>
  <p:tag name="BLEND" val="0"/>
  <p:tag name="TRANSPARENT" val="0"/>
  <p:tag name="TBUG" val="0"/>
  <p:tag name="ALLOWFS" val="0"/>
  <p:tag name="ORIGWIDTH" val="9"/>
  <p:tag name="PICTUREFILESIZE" val="872"/>
</p:tagLst>
</file>

<file path=ppt/tags/tag39.xml><?xml version="1.0" encoding="utf-8"?>
<p:tagLst xmlns:a="http://schemas.openxmlformats.org/drawingml/2006/main" xmlns:r="http://schemas.openxmlformats.org/officeDocument/2006/relationships" xmlns:p="http://schemas.openxmlformats.org/presentationml/2006/main">
  <p:tag name="TEXPOINT" val="latex"/>
  <p:tag name="SOURCE" val="% used to prepare display in Texpoint&#10;\documentclass{article}\pagestyle{empty}&#10;\input{../../slides/slides}&#10;\begin{document}&#10;$f(\vec{v})$&#10;\end{document}&#10;"/>
  <p:tag name="FILENAME" val="TP_tmp"/>
  <p:tag name="FORMAT" val="emf"/>
  <p:tag name="RES" val="1200"/>
  <p:tag name="BLEND" val="0"/>
  <p:tag name="TRANSPARENT" val="0"/>
  <p:tag name="TBUG" val="0"/>
  <p:tag name="ALLOWFS" val="0"/>
  <p:tag name="ORIGWIDTH" val="20"/>
  <p:tag name="PICTUREFILESIZE" val="2372"/>
</p:tagLst>
</file>

<file path=ppt/tags/tag4.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input{../slides/slides}&#10;\begin{document}&#10;$f: S^m \to \cC$&#10;\end{document}&#10;"/>
  <p:tag name="FILENAME" val="TP_tmp"/>
  <p:tag name="FORMAT" val="emf"/>
  <p:tag name="RES" val="1200"/>
  <p:tag name="BLEND" val="0"/>
  <p:tag name="TRANSPARENT" val="0"/>
  <p:tag name="TBUG" val="0"/>
  <p:tag name="ALLOWFS" val="0"/>
  <p:tag name="ORIGWIDTH" val="52"/>
  <p:tag name="PICTUREFILESIZE" val="2872"/>
</p:tagLst>
</file>

<file path=ppt/tags/tag40.xml><?xml version="1.0" encoding="utf-8"?>
<p:tagLst xmlns:a="http://schemas.openxmlformats.org/drawingml/2006/main" xmlns:r="http://schemas.openxmlformats.org/officeDocument/2006/relationships" xmlns:p="http://schemas.openxmlformats.org/presentationml/2006/main">
  <p:tag name="TEXPOINT" val="latex"/>
  <p:tag name="SOURCE" val="% used to prepare display in Texpoint&#10;\documentclass{article}\pagestyle{empty}&#10;\input{../../slides/slides}&#10;\begin{document}&#10;$\Star(\phi(\vec{v}))$&#10;\end{document}&#10;"/>
  <p:tag name="FILENAME" val="TP_tmp"/>
  <p:tag name="FORMAT" val="emf"/>
  <p:tag name="RES" val="1200"/>
  <p:tag name="BLEND" val="0"/>
  <p:tag name="TRANSPARENT" val="0"/>
  <p:tag name="TBUG" val="0"/>
  <p:tag name="ALLOWFS" val="0"/>
  <p:tag name="ORIGWIDTH" val="37"/>
  <p:tag name="PICTUREFILESIZE" val="3160"/>
</p:tagLst>
</file>

<file path=ppt/tags/tag41.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input{../book/slides}&#10;\begin{document}&#10;$\cA$&#10;\end{document}&#10;"/>
  <p:tag name="FILENAME" val="TP_tmp"/>
  <p:tag name="FORMAT" val="emf"/>
  <p:tag name="RES" val="1200"/>
  <p:tag name="BLEND" val="0"/>
  <p:tag name="TRANSPARENT" val="0"/>
  <p:tag name="TBUG" val="0"/>
  <p:tag name="ALLOWFS" val="0"/>
  <p:tag name="ORIGWIDTH" val="11"/>
  <p:tag name="PICTUREFILESIZE" val="776"/>
</p:tagLst>
</file>

<file path=ppt/tags/tag42.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input{../book/slides}&#10;\begin{document}&#10;$\cB$&#10;\end{document}&#10;"/>
  <p:tag name="FILENAME" val="TP_tmp"/>
  <p:tag name="FORMAT" val="emf"/>
  <p:tag name="RES" val="1200"/>
  <p:tag name="BLEND" val="0"/>
  <p:tag name="TRANSPARENT" val="0"/>
  <p:tag name="TBUG" val="0"/>
  <p:tag name="ALLOWFS" val="0"/>
  <p:tag name="ORIGWIDTH" val="10"/>
  <p:tag name="PICTUREFILESIZE" val="776"/>
</p:tagLst>
</file>

<file path=ppt/tags/tag43.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f,\phi$&#10;\end{document}&#10;"/>
  <p:tag name="FILENAME" val="TP_tmp"/>
  <p:tag name="FORMAT" val="emf"/>
  <p:tag name="RES" val="1200"/>
  <p:tag name="BLEND" val="0"/>
  <p:tag name="TRANSPARENT" val="0"/>
  <p:tag name="TBUG" val="0"/>
  <p:tag name="ALLOWFS" val="0"/>
  <p:tag name="ORIGWIDTH" val="18"/>
  <p:tag name="PICTUREFILESIZE" val="968"/>
</p:tagLst>
</file>

<file path=ppt/tags/tag44.xml><?xml version="1.0" encoding="utf-8"?>
<p:tagLst xmlns:a="http://schemas.openxmlformats.org/drawingml/2006/main" xmlns:r="http://schemas.openxmlformats.org/officeDocument/2006/relationships" xmlns:p="http://schemas.openxmlformats.org/presentationml/2006/main">
  <p:tag name="TEXPOINT" val="latex"/>
  <p:tag name="SOURCE" val="% used to prepare display in Texpoint&#10;\documentclass{article}\pagestyle{empty}&#10;\input{../../slides/slides}&#10;\begin{document}&#10;$\Star(\vec{v})$&#10;\end{document}&#10;"/>
  <p:tag name="FILENAME" val="TP_tmp"/>
  <p:tag name="FORMAT" val="emf"/>
  <p:tag name="RES" val="1200"/>
  <p:tag name="BLEND" val="0"/>
  <p:tag name="TRANSPARENT" val="0"/>
  <p:tag name="TBUG" val="0"/>
  <p:tag name="ALLOWFS" val="0"/>
  <p:tag name="ORIGWIDTH" val="24"/>
  <p:tag name="PICTUREFILESIZE" val="2064"/>
</p:tagLst>
</file>

<file path=ppt/tags/tag45.xml><?xml version="1.0" encoding="utf-8"?>
<p:tagLst xmlns:a="http://schemas.openxmlformats.org/drawingml/2006/main" xmlns:r="http://schemas.openxmlformats.org/officeDocument/2006/relationships" xmlns:p="http://schemas.openxmlformats.org/presentationml/2006/main">
  <p:tag name="TEXPOINT" val="latex"/>
  <p:tag name="SOURCE" val="% used to prepare display in Texpoint&#10;\documentclass{article}\pagestyle{empty}&#10;\input{../../slides/slides}&#10;\begin{document}&#10;$\vec{v}$&#10;\end{document}&#10;"/>
  <p:tag name="FILENAME" val="TP_tmp"/>
  <p:tag name="FORMAT" val="emf"/>
  <p:tag name="RES" val="1200"/>
  <p:tag name="BLEND" val="0"/>
  <p:tag name="TRANSPARENT" val="0"/>
  <p:tag name="TBUG" val="0"/>
  <p:tag name="ALLOWFS" val="0"/>
  <p:tag name="ORIGWIDTH" val="9"/>
  <p:tag name="PICTUREFILESIZE" val="872"/>
</p:tagLst>
</file>

<file path=ppt/tags/tag46.xml><?xml version="1.0" encoding="utf-8"?>
<p:tagLst xmlns:a="http://schemas.openxmlformats.org/drawingml/2006/main" xmlns:r="http://schemas.openxmlformats.org/officeDocument/2006/relationships" xmlns:p="http://schemas.openxmlformats.org/presentationml/2006/main">
  <p:tag name="TEXPOINT" val="latex"/>
  <p:tag name="SOURCE" val="% used to prepare display in Texpoint&#10;\documentclass{article}\pagestyle{empty}&#10;\input{../../slides/slides}&#10;\begin{document}&#10;$f(\vec{v})$&#10;\end{document}&#10;"/>
  <p:tag name="FILENAME" val="TP_tmp"/>
  <p:tag name="FORMAT" val="emf"/>
  <p:tag name="RES" val="1200"/>
  <p:tag name="BLEND" val="0"/>
  <p:tag name="TRANSPARENT" val="0"/>
  <p:tag name="TBUG" val="0"/>
  <p:tag name="ALLOWFS" val="0"/>
  <p:tag name="ORIGWIDTH" val="20"/>
  <p:tag name="PICTUREFILESIZE" val="2372"/>
</p:tagLst>
</file>

<file path=ppt/tags/tag47.xml><?xml version="1.0" encoding="utf-8"?>
<p:tagLst xmlns:a="http://schemas.openxmlformats.org/drawingml/2006/main" xmlns:r="http://schemas.openxmlformats.org/officeDocument/2006/relationships" xmlns:p="http://schemas.openxmlformats.org/presentationml/2006/main">
  <p:tag name="TEXPOINT" val="latex"/>
  <p:tag name="SOURCE" val="% used to prepare display in Texpoint&#10;\documentclass{article}\pagestyle{empty}&#10;\input{../../slides/slides}&#10;\begin{document}&#10;$\Star(\phi(\vec{v}))$&#10;\end{document}&#10;"/>
  <p:tag name="FILENAME" val="TP_tmp"/>
  <p:tag name="FORMAT" val="emf"/>
  <p:tag name="RES" val="1200"/>
  <p:tag name="BLEND" val="0"/>
  <p:tag name="TRANSPARENT" val="0"/>
  <p:tag name="TBUG" val="0"/>
  <p:tag name="ALLOWFS" val="0"/>
  <p:tag name="ORIGWIDTH" val="37"/>
  <p:tag name="PICTUREFILESIZE" val="3160"/>
</p:tagLst>
</file>

<file path=ppt/tags/tag48.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input{../book/slides}&#10;\begin{document}&#10;$\cA$&#10;\end{document}&#10;"/>
  <p:tag name="FILENAME" val="TP_tmp"/>
  <p:tag name="FORMAT" val="emf"/>
  <p:tag name="RES" val="1200"/>
  <p:tag name="BLEND" val="0"/>
  <p:tag name="TRANSPARENT" val="0"/>
  <p:tag name="TBUG" val="0"/>
  <p:tag name="ALLOWFS" val="0"/>
  <p:tag name="ORIGWIDTH" val="11"/>
  <p:tag name="PICTUREFILESIZE" val="776"/>
</p:tagLst>
</file>

<file path=ppt/tags/tag49.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input{../book/slides}&#10;\begin{document}&#10;$\cB$&#10;\end{document}&#10;"/>
  <p:tag name="FILENAME" val="TP_tmp"/>
  <p:tag name="FORMAT" val="emf"/>
  <p:tag name="RES" val="1200"/>
  <p:tag name="BLEND" val="0"/>
  <p:tag name="TRANSPARENT" val="0"/>
  <p:tag name="TBUG" val="0"/>
  <p:tag name="ALLOWFS" val="0"/>
  <p:tag name="ORIGWIDTH" val="10"/>
  <p:tag name="PICTUREFILESIZE" val="776"/>
</p:tagLst>
</file>

<file path=ppt/tags/tag5.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input{../slides/slides}&#10;\begin{document}&#10;$f: D^{m+1} \to \cC$&#10;\end{document}&#10;"/>
  <p:tag name="FILENAME" val="TP_tmp"/>
  <p:tag name="FORMAT" val="emf"/>
  <p:tag name="RES" val="1200"/>
  <p:tag name="BLEND" val="0"/>
  <p:tag name="TRANSPARENT" val="0"/>
  <p:tag name="TBUG" val="0"/>
  <p:tag name="ALLOWFS" val="0"/>
  <p:tag name="ORIGWIDTH" val="63"/>
  <p:tag name="PICTUREFILESIZE" val="3468"/>
</p:tagLst>
</file>

<file path=ppt/tags/tag50.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f,\phi$&#10;\end{document}&#10;"/>
  <p:tag name="FILENAME" val="TP_tmp"/>
  <p:tag name="FORMAT" val="emf"/>
  <p:tag name="RES" val="1200"/>
  <p:tag name="BLEND" val="0"/>
  <p:tag name="TRANSPARENT" val="0"/>
  <p:tag name="TBUG" val="0"/>
  <p:tag name="ALLOWFS" val="0"/>
  <p:tag name="ORIGWIDTH" val="18"/>
  <p:tag name="PICTUREFILESIZE" val="968"/>
</p:tagLst>
</file>

<file path=ppt/tags/tag51.xml><?xml version="1.0" encoding="utf-8"?>
<p:tagLst xmlns:a="http://schemas.openxmlformats.org/drawingml/2006/main" xmlns:r="http://schemas.openxmlformats.org/officeDocument/2006/relationships" xmlns:p="http://schemas.openxmlformats.org/presentationml/2006/main">
  <p:tag name="TEXPOINT" val="latex"/>
  <p:tag name="SOURCE" val="% used to prepare display in Texpoint&#10;\documentclass{article}\pagestyle{empty}&#10;\input{../../slides/slides}&#10;\begin{document}&#10;$\Star(\vec{v})$&#10;\end{document}&#10;"/>
  <p:tag name="FILENAME" val="TP_tmp"/>
  <p:tag name="FORMAT" val="emf"/>
  <p:tag name="RES" val="1200"/>
  <p:tag name="BLEND" val="0"/>
  <p:tag name="TRANSPARENT" val="0"/>
  <p:tag name="TBUG" val="0"/>
  <p:tag name="ALLOWFS" val="0"/>
  <p:tag name="ORIGWIDTH" val="24"/>
  <p:tag name="PICTUREFILESIZE" val="2064"/>
</p:tagLst>
</file>

<file path=ppt/tags/tag52.xml><?xml version="1.0" encoding="utf-8"?>
<p:tagLst xmlns:a="http://schemas.openxmlformats.org/drawingml/2006/main" xmlns:r="http://schemas.openxmlformats.org/officeDocument/2006/relationships" xmlns:p="http://schemas.openxmlformats.org/presentationml/2006/main">
  <p:tag name="TEXPOINT" val="latex"/>
  <p:tag name="SOURCE" val="% used to prepare display in Texpoint&#10;\documentclass{article}\pagestyle{empty}&#10;\input{../../slides/slides}&#10;\begin{document}&#10;$f(\vec{v})$&#10;\end{document}&#10;"/>
  <p:tag name="FILENAME" val="TP_tmp"/>
  <p:tag name="FORMAT" val="emf"/>
  <p:tag name="RES" val="1200"/>
  <p:tag name="BLEND" val="0"/>
  <p:tag name="TRANSPARENT" val="0"/>
  <p:tag name="TBUG" val="0"/>
  <p:tag name="ALLOWFS" val="0"/>
  <p:tag name="ORIGWIDTH" val="20"/>
  <p:tag name="PICTUREFILESIZE" val="2372"/>
</p:tagLst>
</file>

<file path=ppt/tags/tag53.xml><?xml version="1.0" encoding="utf-8"?>
<p:tagLst xmlns:a="http://schemas.openxmlformats.org/drawingml/2006/main" xmlns:r="http://schemas.openxmlformats.org/officeDocument/2006/relationships" xmlns:p="http://schemas.openxmlformats.org/presentationml/2006/main">
  <p:tag name="TEXPOINT" val="latex"/>
  <p:tag name="SOURCE" val="% used to prepare display in Texpoint&#10;\documentclass{article}\pagestyle{empty}&#10;\input{../../slides/slides}&#10;\begin{document}&#10;$\Star(\phi(\vec{v}))$&#10;\end{document}&#10;"/>
  <p:tag name="FILENAME" val="TP_tmp"/>
  <p:tag name="FORMAT" val="emf"/>
  <p:tag name="RES" val="1200"/>
  <p:tag name="BLEND" val="0"/>
  <p:tag name="TRANSPARENT" val="0"/>
  <p:tag name="TBUG" val="0"/>
  <p:tag name="ALLOWFS" val="0"/>
  <p:tag name="ORIGWIDTH" val="37"/>
  <p:tag name="PICTUREFILESIZE" val="3160"/>
</p:tagLst>
</file>

<file path=ppt/tags/tag54.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input{../book/slides}&#10;\begin{document}&#10;$\cA$&#10;\end{document}&#10;"/>
  <p:tag name="FILENAME" val="TP_tmp"/>
  <p:tag name="FORMAT" val="emf"/>
  <p:tag name="RES" val="1200"/>
  <p:tag name="BLEND" val="0"/>
  <p:tag name="TRANSPARENT" val="0"/>
  <p:tag name="TBUG" val="0"/>
  <p:tag name="ALLOWFS" val="0"/>
  <p:tag name="ORIGWIDTH" val="11"/>
  <p:tag name="PICTUREFILESIZE" val="776"/>
</p:tagLst>
</file>

<file path=ppt/tags/tag55.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input{../book/slides}&#10;\begin{document}&#10;$\cB$&#10;\end{document}&#10;"/>
  <p:tag name="FILENAME" val="TP_tmp"/>
  <p:tag name="FORMAT" val="emf"/>
  <p:tag name="RES" val="1200"/>
  <p:tag name="BLEND" val="0"/>
  <p:tag name="TRANSPARENT" val="0"/>
  <p:tag name="TBUG" val="0"/>
  <p:tag name="ALLOWFS" val="0"/>
  <p:tag name="ORIGWIDTH" val="10"/>
  <p:tag name="PICTUREFILESIZE" val="776"/>
</p:tagLst>
</file>

<file path=ppt/tags/tag56.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input{../book/slides}&#10;\begin{document}&#10;$f$&#10;\end{document}&#10;"/>
  <p:tag name="FILENAME" val="TP_tmp"/>
  <p:tag name="FORMAT" val="emf"/>
  <p:tag name="RES" val="1200"/>
  <p:tag name="BLEND" val="0"/>
  <p:tag name="TRANSPARENT" val="0"/>
  <p:tag name="TBUG" val="0"/>
  <p:tag name="ALLOWFS" val="0"/>
  <p:tag name="ORIGWIDTH" val="8"/>
  <p:tag name="PICTUREFILESIZE" val="776"/>
</p:tagLst>
</file>

<file path=ppt/tags/tag57.xml><?xml version="1.0" encoding="utf-8"?>
<p:tagLst xmlns:a="http://schemas.openxmlformats.org/drawingml/2006/main" xmlns:r="http://schemas.openxmlformats.org/officeDocument/2006/relationships" xmlns:p="http://schemas.openxmlformats.org/presentationml/2006/main">
  <p:tag name="TEXPOINT" val="latex"/>
  <p:tag name="SOURCE" val="% used to prepare display in Texpoint&#10;\documentclass{article}\pagestyle{empty}&#10;\input{../../slides/slides}&#10;\begin{document}&#10;$\Star(\vec{v})$&#10;\end{document}&#10;"/>
  <p:tag name="FILENAME" val="TP_tmp"/>
  <p:tag name="FORMAT" val="emf"/>
  <p:tag name="RES" val="1200"/>
  <p:tag name="BLEND" val="0"/>
  <p:tag name="TRANSPARENT" val="0"/>
  <p:tag name="TBUG" val="0"/>
  <p:tag name="ALLOWFS" val="0"/>
  <p:tag name="ORIGWIDTH" val="24"/>
  <p:tag name="PICTUREFILESIZE" val="2064"/>
</p:tagLst>
</file>

<file path=ppt/tags/tag58.xml><?xml version="1.0" encoding="utf-8"?>
<p:tagLst xmlns:a="http://schemas.openxmlformats.org/drawingml/2006/main" xmlns:r="http://schemas.openxmlformats.org/officeDocument/2006/relationships" xmlns:p="http://schemas.openxmlformats.org/presentationml/2006/main">
  <p:tag name="TEXPOINT" val="latex"/>
  <p:tag name="SOURCE" val="% used to prepare display in Texpoint&#10;\documentclass{article}\pagestyle{empty}&#10;\input{../../slides/slides}&#10;\begin{document}&#10;$\Star(\phi(\vec{v}))$&#10;\end{document}&#10;"/>
  <p:tag name="FILENAME" val="TP_tmp"/>
  <p:tag name="FORMAT" val="emf"/>
  <p:tag name="RES" val="1200"/>
  <p:tag name="BLEND" val="0"/>
  <p:tag name="TRANSPARENT" val="0"/>
  <p:tag name="TBUG" val="0"/>
  <p:tag name="ALLOWFS" val="0"/>
  <p:tag name="ORIGWIDTH" val="37"/>
  <p:tag name="PICTUREFILESIZE" val="3160"/>
</p:tagLst>
</file>

<file path=ppt/tags/tag59.xml><?xml version="1.0" encoding="utf-8"?>
<p:tagLst xmlns:a="http://schemas.openxmlformats.org/drawingml/2006/main" xmlns:r="http://schemas.openxmlformats.org/officeDocument/2006/relationships" xmlns:p="http://schemas.openxmlformats.org/presentationml/2006/main">
  <p:tag name="TEXPOINT" val="latex"/>
  <p:tag name="SOURCE" val="% used to prepare display in Texpoint&#10;\documentclass{article}\pagestyle{empty}&#10;\input{../../slides/slides}&#10;\begin{document}&#10;$f(\Star(\vec{v}))$&#10;\end{document}&#10;"/>
  <p:tag name="FILENAME" val="TP_tmp"/>
  <p:tag name="FORMAT" val="emf"/>
  <p:tag name="RES" val="1200"/>
  <p:tag name="BLEND" val="0"/>
  <p:tag name="TRANSPARENT" val="0"/>
  <p:tag name="TBUG" val="0"/>
  <p:tag name="ALLOWFS" val="0"/>
  <p:tag name="ORIGWIDTH" val="37"/>
  <p:tag name="PICTUREFILESIZE" val="2756"/>
</p:tagLst>
</file>

<file path=ppt/tags/tag6.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input{../slides/slides}&#10;\begin{document}&#10;\begin{align*}&#10;\phi: &amp;\cA \to \cB \\&#10;\\&#10;\\&#10;\\&#10;f: &amp;|\cA| \to |\cB| \\&#10;\end{align*}&#10;&#10;\end{document}&#10;"/>
  <p:tag name="FILENAME" val="TP_tmp"/>
  <p:tag name="FORMAT" val="emf"/>
  <p:tag name="RES" val="1200"/>
  <p:tag name="BLEND" val="0"/>
  <p:tag name="TRANSPARENT" val="0"/>
  <p:tag name="TBUG" val="0"/>
  <p:tag name="ALLOWFS" val="0"/>
  <p:tag name="ORIGWIDTH" val="54"/>
  <p:tag name="PICTUREFILESIZE" val="4044"/>
</p:tagLst>
</file>

<file path=ppt/tags/tag60.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input{../book/slides}&#10;\begin{document}&#10;$\cB$&#10;\end{document}&#10;"/>
  <p:tag name="FILENAME" val="TP_tmp"/>
  <p:tag name="FORMAT" val="emf"/>
  <p:tag name="RES" val="1200"/>
  <p:tag name="BLEND" val="0"/>
  <p:tag name="TRANSPARENT" val="0"/>
  <p:tag name="TBUG" val="0"/>
  <p:tag name="ALLOWFS" val="0"/>
  <p:tag name="ORIGWIDTH" val="10"/>
  <p:tag name="PICTUREFILESIZE" val="776"/>
</p:tagLst>
</file>

<file path=ppt/tags/tag61.xml><?xml version="1.0" encoding="utf-8"?>
<p:tagLst xmlns:a="http://schemas.openxmlformats.org/drawingml/2006/main" xmlns:r="http://schemas.openxmlformats.org/officeDocument/2006/relationships" xmlns:p="http://schemas.openxmlformats.org/presentationml/2006/main">
  <p:tag name="TEXPOINT" val="latex"/>
  <p:tag name="SOURCE" val="% used to prepare display in Texpoint&#10;\documentclass{article}\pagestyle{empty}&#10;\input{../../slides/slides}&#10;\begin{document}&#10;$f(\Star(\vec{v}))$&#10;\end{document}&#10;"/>
  <p:tag name="FILENAME" val="TP_tmp"/>
  <p:tag name="FORMAT" val="emf"/>
  <p:tag name="RES" val="1200"/>
  <p:tag name="BLEND" val="0"/>
  <p:tag name="TRANSPARENT" val="0"/>
  <p:tag name="TBUG" val="0"/>
  <p:tag name="ALLOWFS" val="0"/>
  <p:tag name="ORIGWIDTH" val="37"/>
  <p:tag name="PICTUREFILESIZE" val="2756"/>
</p:tagLst>
</file>

<file path=ppt/tags/tag62.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input{../book/slides}&#10;\begin{document}&#10;$\cB$&#10;\end{document}&#10;"/>
  <p:tag name="FILENAME" val="TP_tmp"/>
  <p:tag name="FORMAT" val="emf"/>
  <p:tag name="RES" val="1200"/>
  <p:tag name="BLEND" val="0"/>
  <p:tag name="TRANSPARENT" val="0"/>
  <p:tag name="TBUG" val="0"/>
  <p:tag name="ALLOWFS" val="0"/>
  <p:tag name="ORIGWIDTH" val="10"/>
  <p:tag name="PICTUREFILESIZE" val="776"/>
</p:tagLst>
</file>

<file path=ppt/tags/tag63.xml><?xml version="1.0" encoding="utf-8"?>
<p:tagLst xmlns:a="http://schemas.openxmlformats.org/drawingml/2006/main" xmlns:r="http://schemas.openxmlformats.org/officeDocument/2006/relationships" xmlns:p="http://schemas.openxmlformats.org/presentationml/2006/main">
  <p:tag name="TEXPOINT" val="latex"/>
  <p:tag name="SOURCE" val="% used to prepare display in Texpoint&#10;\documentclass{article}\pagestyle{empty}&#10;\input{../../slides/slides}&#10;\begin{document}&#10;$f(\Star(\vec{v}))$&#10;\end{document}&#10;"/>
  <p:tag name="FILENAME" val="TP_tmp"/>
  <p:tag name="FORMAT" val="emf"/>
  <p:tag name="RES" val="1200"/>
  <p:tag name="BLEND" val="0"/>
  <p:tag name="TRANSPARENT" val="0"/>
  <p:tag name="TBUG" val="0"/>
  <p:tag name="ALLOWFS" val="0"/>
  <p:tag name="ORIGWIDTH" val="37"/>
  <p:tag name="PICTUREFILESIZE" val="2756"/>
</p:tagLst>
</file>

<file path=ppt/tags/tag64.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input{../book/slides}&#10;\begin{document}&#10;$\cB$&#10;\end{document}&#10;"/>
  <p:tag name="FILENAME" val="TP_tmp"/>
  <p:tag name="FORMAT" val="emf"/>
  <p:tag name="RES" val="1200"/>
  <p:tag name="BLEND" val="0"/>
  <p:tag name="TRANSPARENT" val="0"/>
  <p:tag name="TBUG" val="0"/>
  <p:tag name="ALLOWFS" val="0"/>
  <p:tag name="ORIGWIDTH" val="10"/>
  <p:tag name="PICTUREFILESIZE" val="776"/>
</p:tagLst>
</file>

<file path=ppt/tags/tag65.xml><?xml version="1.0" encoding="utf-8"?>
<p:tagLst xmlns:a="http://schemas.openxmlformats.org/drawingml/2006/main" xmlns:r="http://schemas.openxmlformats.org/officeDocument/2006/relationships" xmlns:p="http://schemas.openxmlformats.org/presentationml/2006/main">
  <p:tag name="TEXPOINT" val="latex"/>
  <p:tag name="SOURCE" val="% used to prepare display in Texpoint&#10;\documentclass{article}\pagestyle{empty}&#10;\input{../../slides/slides}&#10;\begin{document}&#10;$f(\Star(\vec{v}))$&#10;\end{document}&#10;"/>
  <p:tag name="FILENAME" val="TP_tmp"/>
  <p:tag name="FORMAT" val="emf"/>
  <p:tag name="RES" val="1200"/>
  <p:tag name="BLEND" val="0"/>
  <p:tag name="TRANSPARENT" val="0"/>
  <p:tag name="TBUG" val="0"/>
  <p:tag name="ALLOWFS" val="0"/>
  <p:tag name="ORIGWIDTH" val="37"/>
  <p:tag name="PICTUREFILESIZE" val="2756"/>
</p:tagLst>
</file>

<file path=ppt/tags/tag66.xml><?xml version="1.0" encoding="utf-8"?>
<p:tagLst xmlns:a="http://schemas.openxmlformats.org/drawingml/2006/main" xmlns:r="http://schemas.openxmlformats.org/officeDocument/2006/relationships" xmlns:p="http://schemas.openxmlformats.org/presentationml/2006/main">
  <p:tag name="TEXPOINT" val="latex"/>
  <p:tag name="SOURCE" val="% used to prepare display in Texpoint&#10;\documentclass{article}&#10;\pagestyle{empty}\usepackage{amsmath}&#10;\usepackage{amsfonts}&#10;\usepackage{amssymb}&#10;\usepackage{amsthm}&#10;\usepackage{amscd}&#10;\usepackage{import}&#10;\usepackage{listings}&#10;&#10;\input{../defs/operators}&#10;\input{../defs/cal}&#10;\begin{document}&#10;$f(\Star(\vec{v})) \subseteq \Star(\phi(\vec{v}))$&#10;\end{document}&#10;"/>
  <p:tag name="FILENAME" val="TP_tmp"/>
  <p:tag name="FORMAT" val="emf"/>
  <p:tag name="RES" val="1200"/>
  <p:tag name="BLEND" val="0"/>
  <p:tag name="TRANSPARENT" val="0"/>
  <p:tag name="TBUG" val="0"/>
  <p:tag name="ALLOWFS" val="0"/>
  <p:tag name="ORIGWIDTH" val="87"/>
  <p:tag name="PICTUREFILESIZE" val="6140"/>
</p:tagLst>
</file>

<file path=ppt/tags/tag67.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input{../book/slides}&#10;\begin{document}&#10;$f:|\cA|~\to~|\cB|$ &#10;\end{document}&#10;"/>
  <p:tag name="FILENAME" val="TP_tmp"/>
  <p:tag name="FORMAT" val="emf"/>
  <p:tag name="RES" val="1200"/>
  <p:tag name="BLEND" val="0"/>
  <p:tag name="TRANSPARENT" val="0"/>
  <p:tag name="TBUG" val="0"/>
  <p:tag name="ALLOWFS" val="0"/>
  <p:tag name="ORIGWIDTH" val="63"/>
  <p:tag name="PICTUREFILESIZE" val="2352"/>
</p:tagLst>
</file>

<file path=ppt/tags/tag68.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input{../defs/slides}&#10;\begin{document}&#10;$\phi:\Bary^N \cA \to \cB$\end{document}&#10;"/>
  <p:tag name="FILENAME" val="TP_tmp"/>
  <p:tag name="FORMAT" val="emf"/>
  <p:tag name="RES" val="1200"/>
  <p:tag name="BLEND" val="0"/>
  <p:tag name="TRANSPARENT" val="0"/>
  <p:tag name="TBUG" val="0"/>
  <p:tag name="ALLOWFS" val="0"/>
  <p:tag name="ORIGWIDTH" val="77"/>
  <p:tag name="PICTUREFILESIZE" val="2852"/>
</p:tagLst>
</file>

<file path=ppt/tags/tag69.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input{../book/slides}&#10;\begin{document}&#10;$f:|\cA|~\to~|\cB|$ &#10;\end{document}&#10;"/>
  <p:tag name="FILENAME" val="TP_tmp"/>
  <p:tag name="FORMAT" val="emf"/>
  <p:tag name="RES" val="1200"/>
  <p:tag name="BLEND" val="0"/>
  <p:tag name="TRANSPARENT" val="0"/>
  <p:tag name="TBUG" val="0"/>
  <p:tag name="ALLOWFS" val="0"/>
  <p:tag name="ORIGWIDTH" val="63"/>
  <p:tag name="PICTUREFILESIZE" val="2352"/>
</p:tagLst>
</file>

<file path=ppt/tags/tag7.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input{../slides/slides}&#10;\begin{document}&#10;\begin{align*}&#10;\phi: &amp;\cA \to \cB \\&#10;\\&#10;\\&#10;\\&#10;f: &amp;|\cA| \to |\cB| \\&#10;\end{align*}&#10;&#10;\end{document}&#10;"/>
  <p:tag name="FILENAME" val="TP_tmp"/>
  <p:tag name="FORMAT" val="emf"/>
  <p:tag name="RES" val="1200"/>
  <p:tag name="BLEND" val="0"/>
  <p:tag name="TRANSPARENT" val="0"/>
  <p:tag name="TBUG" val="0"/>
  <p:tag name="ALLOWFS" val="0"/>
  <p:tag name="ORIGWIDTH" val="54"/>
  <p:tag name="PICTUREFILESIZE" val="4044"/>
</p:tagLst>
</file>

<file path=ppt/tags/tag70.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input{../defs/slides}&#10;\begin{document}&#10;$\phi:\Bary^N \cA \to \cB$\end{document}&#10;"/>
  <p:tag name="FILENAME" val="TP_tmp"/>
  <p:tag name="FORMAT" val="emf"/>
  <p:tag name="RES" val="1200"/>
  <p:tag name="BLEND" val="0"/>
  <p:tag name="TRANSPARENT" val="0"/>
  <p:tag name="TBUG" val="0"/>
  <p:tag name="ALLOWFS" val="0"/>
  <p:tag name="ORIGWIDTH" val="77"/>
  <p:tag name="PICTUREFILESIZE" val="2852"/>
</p:tagLst>
</file>

<file path=ppt/tags/tag8.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input{../slides/slides}&#10;\begin{document}&#10;\begin{align*}&#10;\phi: &amp;\cA \to \cB \\&#10;\\&#10;\\&#10;\\&#10;f: &amp;|\cA| \to |\cB| \\&#10;\end{align*}&#10;&#10;\end{document}&#10;"/>
  <p:tag name="FILENAME" val="TP_tmp"/>
  <p:tag name="FORMAT" val="emf"/>
  <p:tag name="RES" val="1200"/>
  <p:tag name="BLEND" val="0"/>
  <p:tag name="TRANSPARENT" val="0"/>
  <p:tag name="TBUG" val="0"/>
  <p:tag name="ALLOWFS" val="0"/>
  <p:tag name="ORIGWIDTH" val="54"/>
  <p:tag name="PICTUREFILESIZE" val="4044"/>
</p:tagLst>
</file>

<file path=ppt/tags/tag9.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input{../slides/slides}&#10;\begin{document}&#10;\begin{align*}&#10;f(x) &amp;= \sum_i t_i \cdot |\phi(s_i)|&#10;\end{align*}&#10;\end{document}&#10;"/>
  <p:tag name="FILENAME" val="TP_tmp"/>
  <p:tag name="FORMAT" val="emf"/>
  <p:tag name="RES" val="1200"/>
  <p:tag name="BLEND" val="0"/>
  <p:tag name="TRANSPARENT" val="0"/>
  <p:tag name="TBUG" val="0"/>
  <p:tag name="ALLOWFS" val="0"/>
  <p:tag name="ORIGWIDTH" val="91"/>
  <p:tag name="PICTUREFILESIZE" val="7968"/>
</p:tagLst>
</file>

<file path=ppt/theme/theme1.xml><?xml version="1.0" encoding="utf-8"?>
<a:theme xmlns:a="http://schemas.openxmlformats.org/drawingml/2006/main" name="Blank Presentation.pot">
  <a:themeElements>
    <a:clrScheme name="Blank Presentation.po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pot">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38100">
          <a:solidFill>
            <a:schemeClr val="tx1"/>
          </a:solidFill>
          <a:round/>
          <a:headEnd/>
          <a:tailEnd/>
        </a:ln>
        <a:effectLst/>
      </a:spPr>
      <a:bodyPr wrap="none" anchor="ctr"/>
      <a:lstStyle>
        <a:defPPr>
          <a:defRPr dirty="0">
            <a:latin typeface="Arial" pitchFamily="34" charset="0"/>
            <a:cs typeface="Arial" pitchFamily="34" charset="0"/>
          </a:defRPr>
        </a:defPPr>
      </a:lstStyle>
    </a:spDef>
    <a:lnDef>
      <a:spPr bwMode="auto">
        <a:noFill/>
        <a:ln w="38100" cap="flat" cmpd="sng" algn="ctr">
          <a:solidFill>
            <a:schemeClr val="tx1"/>
          </a:solidFill>
          <a:prstDash val="solid"/>
          <a:round/>
          <a:headEnd type="none" w="med" len="med"/>
          <a:tailEnd type="none" w="med" len="med"/>
        </a:ln>
        <a:effectLst/>
      </a:spPr>
      <a:bodyPr/>
      <a:lstStyle/>
    </a:lnDef>
    <a:txDef>
      <a:spPr>
        <a:noFill/>
      </a:spPr>
      <a:bodyPr wrap="none" rtlCol="0">
        <a:spAutoFit/>
      </a:bodyPr>
      <a:lstStyle>
        <a:defPPr>
          <a:defRPr sz="3200" dirty="0" smtClean="0">
            <a:latin typeface="Arial" pitchFamily="34" charset="0"/>
            <a:cs typeface="Arial" pitchFamily="34" charset="0"/>
          </a:defRPr>
        </a:defPPr>
      </a:lstStyle>
    </a:txDef>
  </a:objectDefaults>
  <a:extraClrSchemeLst>
    <a:extraClrScheme>
      <a:clrScheme name="Blank Presentation.po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po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po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po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po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po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po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Office\Templates\Blank Presentation.pot</Template>
  <TotalTime>10144</TotalTime>
  <Words>7141</Words>
  <Application>Microsoft Office PowerPoint</Application>
  <PresentationFormat>Overhead</PresentationFormat>
  <Paragraphs>1845</Paragraphs>
  <Slides>211</Slides>
  <Notes>192</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211</vt:i4>
      </vt:variant>
    </vt:vector>
  </HeadingPairs>
  <TitlesOfParts>
    <vt:vector size="226" baseType="lpstr">
      <vt:lpstr>Arial</vt:lpstr>
      <vt:lpstr>Comic Sans MS</vt:lpstr>
      <vt:lpstr>Tahoma</vt:lpstr>
      <vt:lpstr>CMMI7</vt:lpstr>
      <vt:lpstr>CMSY10ORIG</vt:lpstr>
      <vt:lpstr>cmsy10</vt:lpstr>
      <vt:lpstr>CMMI10</vt:lpstr>
      <vt:lpstr>Symbol</vt:lpstr>
      <vt:lpstr>Ariel</vt:lpstr>
      <vt:lpstr>Times New Roman</vt:lpstr>
      <vt:lpstr>Marlett</vt:lpstr>
      <vt:lpstr>CMR10</vt:lpstr>
      <vt:lpstr>msbm10</vt:lpstr>
      <vt:lpstr>Gill Sans MT</vt:lpstr>
      <vt:lpstr>Blank Presentation.pot</vt:lpstr>
      <vt:lpstr>Elements of Combinatorial Topology</vt:lpstr>
      <vt:lpstr>In the Beginning …</vt:lpstr>
      <vt:lpstr>Today</vt:lpstr>
      <vt:lpstr>PowerPoint Presentation</vt:lpstr>
      <vt:lpstr>Muddy Children</vt:lpstr>
      <vt:lpstr>Muddy Children</vt:lpstr>
      <vt:lpstr>Muddy Children</vt:lpstr>
      <vt:lpstr>Muddy Children</vt:lpstr>
      <vt:lpstr>Muddy Children</vt:lpstr>
      <vt:lpstr>Muddy Children</vt:lpstr>
      <vt:lpstr>Muddy Children</vt:lpstr>
      <vt:lpstr>Operational Explanation</vt:lpstr>
      <vt:lpstr>Operational Explanation</vt:lpstr>
      <vt:lpstr>Operational Explanation</vt:lpstr>
      <vt:lpstr>Operational Explanation</vt:lpstr>
      <vt:lpstr>Operational Explanation</vt:lpstr>
      <vt:lpstr>Combinatorial Explanation</vt:lpstr>
      <vt:lpstr>Combinatorial Explanation</vt:lpstr>
      <vt:lpstr>Combinatorial Explanation</vt:lpstr>
      <vt:lpstr>Combinatorial Explanation</vt:lpstr>
      <vt:lpstr>Combinatorial Explanation</vt:lpstr>
      <vt:lpstr>PowerPoint Presentation</vt:lpstr>
      <vt:lpstr>PowerPoint Presentation</vt:lpstr>
      <vt:lpstr>PowerPoint Presentation</vt:lpstr>
      <vt:lpstr>PowerPoint Presentation</vt:lpstr>
      <vt:lpstr>Operational Reasoning</vt:lpstr>
      <vt:lpstr>Combinatorial Reasoning</vt:lpstr>
      <vt:lpstr>Combinatorial Reasoning</vt:lpstr>
      <vt:lpstr>Combinatorial Reasoning</vt:lpstr>
      <vt:lpstr>Road Map</vt:lpstr>
      <vt:lpstr>Road Map</vt:lpstr>
      <vt:lpstr>A Vertex</vt:lpstr>
      <vt:lpstr>A Vertex</vt:lpstr>
      <vt:lpstr>A Vertex</vt:lpstr>
      <vt:lpstr>Simplexes</vt:lpstr>
      <vt:lpstr>Simplexes</vt:lpstr>
      <vt:lpstr>Simplexes</vt:lpstr>
      <vt:lpstr>Simplexes</vt:lpstr>
      <vt:lpstr>Simplicial Complex</vt:lpstr>
      <vt:lpstr>Simplicial Complex</vt:lpstr>
      <vt:lpstr>Simplicial Complex</vt:lpstr>
      <vt:lpstr>Graphs vs Complexes</vt:lpstr>
      <vt:lpstr>Graphs vs Complexes</vt:lpstr>
      <vt:lpstr>Graphs vs Complexes</vt:lpstr>
      <vt:lpstr>Graphs vs Complexes</vt:lpstr>
      <vt:lpstr>Abstract Simplicial Complex</vt:lpstr>
      <vt:lpstr>Abstract Simplicial Complex</vt:lpstr>
      <vt:lpstr>Abstract Simplicial Complex</vt:lpstr>
      <vt:lpstr>Geometric Simplicial Complex</vt:lpstr>
      <vt:lpstr>Geometric Simplicial Complex</vt:lpstr>
      <vt:lpstr>Geometric Simplicial Complex</vt:lpstr>
      <vt:lpstr>Abstract vs Geometric Complexes </vt:lpstr>
      <vt:lpstr>Abstract vs Geometric Complexes </vt:lpstr>
      <vt:lpstr>Abstract vs Geometric Complexes </vt:lpstr>
      <vt:lpstr>Simplicial Maps</vt:lpstr>
      <vt:lpstr>Simplicial Map</vt:lpstr>
      <vt:lpstr>Road Map</vt:lpstr>
      <vt:lpstr>Skeleton</vt:lpstr>
      <vt:lpstr>Facet</vt:lpstr>
      <vt:lpstr>Star</vt:lpstr>
      <vt:lpstr>Open Star</vt:lpstr>
      <vt:lpstr>Link</vt:lpstr>
      <vt:lpstr>Road Map</vt:lpstr>
      <vt:lpstr>Carrier Map</vt:lpstr>
      <vt:lpstr>Carrier Maps are Monotonic</vt:lpstr>
      <vt:lpstr>Example</vt:lpstr>
      <vt:lpstr>Example</vt:lpstr>
      <vt:lpstr>Example</vt:lpstr>
      <vt:lpstr>Strict Carrier Maps</vt:lpstr>
      <vt:lpstr>Strict Carrier Maps</vt:lpstr>
      <vt:lpstr>Rigid Carrier Maps</vt:lpstr>
      <vt:lpstr>Carrier of a Simplex</vt:lpstr>
      <vt:lpstr>Carrier of a Simplex</vt:lpstr>
      <vt:lpstr>Carrier of a Simplex</vt:lpstr>
      <vt:lpstr>Carrier of a Simplex</vt:lpstr>
      <vt:lpstr>Simplicial Map Carried By Carrier Map</vt:lpstr>
      <vt:lpstr>Simplicial Map Carried By Carrier Map</vt:lpstr>
      <vt:lpstr>Simplicial Map Carried By Carrier Map</vt:lpstr>
      <vt:lpstr>Continuous Map Carried By Carrier Map</vt:lpstr>
      <vt:lpstr>Continuous Map Carried By Carrier Map</vt:lpstr>
      <vt:lpstr>Continuous Map Carried By Carrier Map</vt:lpstr>
      <vt:lpstr>Colorings</vt:lpstr>
      <vt:lpstr>Chromatic Complex</vt:lpstr>
      <vt:lpstr>Color-Preserving Simplicial Map</vt:lpstr>
      <vt:lpstr>Road Map</vt:lpstr>
      <vt:lpstr>A Path</vt:lpstr>
      <vt:lpstr>Path Connected</vt:lpstr>
      <vt:lpstr>Rethinking Path Connectivity</vt:lpstr>
      <vt:lpstr>1-Connectivity</vt:lpstr>
      <vt:lpstr>This Complex is not 1-Connected</vt:lpstr>
      <vt:lpstr>2-Connectivity</vt:lpstr>
      <vt:lpstr>n-connectivity</vt:lpstr>
      <vt:lpstr>n-connectivity</vt:lpstr>
      <vt:lpstr>Road Map</vt:lpstr>
      <vt:lpstr>Subdivisions</vt:lpstr>
      <vt:lpstr>Subdivisions</vt:lpstr>
      <vt:lpstr>B is a subdivision of A if …</vt:lpstr>
      <vt:lpstr>B is a subdivision of A if …</vt:lpstr>
      <vt:lpstr>Barycentric Subdivision</vt:lpstr>
      <vt:lpstr>Barycentric Subdivision</vt:lpstr>
      <vt:lpstr>Barycentric Subdivision</vt:lpstr>
      <vt:lpstr>Barycentric Subdivision</vt:lpstr>
      <vt:lpstr>Barycentric Subdivision</vt:lpstr>
      <vt:lpstr>Barycentric Subdivision</vt:lpstr>
      <vt:lpstr>Barycentric Coordinates</vt:lpstr>
      <vt:lpstr>Standard Chromatic Subdivision</vt:lpstr>
      <vt:lpstr>Standard Chromatic Subdivision</vt:lpstr>
      <vt:lpstr>Standard Chromatic Subdivision</vt:lpstr>
      <vt:lpstr>Road Map</vt:lpstr>
      <vt:lpstr>From Simplicial to Continuous</vt:lpstr>
      <vt:lpstr>From Simplicial to Continuous</vt:lpstr>
      <vt:lpstr>From Simplicial to Continuous</vt:lpstr>
      <vt:lpstr>Maps</vt:lpstr>
      <vt:lpstr>Maps</vt:lpstr>
      <vt:lpstr>Simplicial Approximation</vt:lpstr>
      <vt:lpstr>Simplicial Approximation</vt:lpstr>
      <vt:lpstr>Simplicial Approximation</vt:lpstr>
      <vt:lpstr>Simplicial Approximation</vt:lpstr>
      <vt:lpstr>Simplicial Approximation</vt:lpstr>
      <vt:lpstr>Simplicial Approximation</vt:lpstr>
      <vt:lpstr>Simplicial Approximation</vt:lpstr>
      <vt:lpstr>Simplicial Approximation</vt:lpstr>
      <vt:lpstr>Simplicial Approximation</vt:lpstr>
      <vt:lpstr>Simplicial Approximation</vt:lpstr>
      <vt:lpstr>Simplicial Approximation</vt:lpstr>
      <vt:lpstr>Simplicial Approximation Theorem</vt:lpstr>
      <vt:lpstr>Simplicial Approximation Theorem</vt:lpstr>
      <vt:lpstr>Vertex = Process State</vt:lpstr>
      <vt:lpstr>Simplex = Global State</vt:lpstr>
      <vt:lpstr>Complex = Global States</vt:lpstr>
      <vt:lpstr>Input Complex for Binary Consensus</vt:lpstr>
      <vt:lpstr>Output Complex for Binary Consensus</vt:lpstr>
      <vt:lpstr>Carrier Map for Consensus</vt:lpstr>
      <vt:lpstr>Carrier Map for Consensus</vt:lpstr>
      <vt:lpstr>Carrier Map for Consensus</vt:lpstr>
      <vt:lpstr>Task Specification</vt:lpstr>
      <vt:lpstr>Colorless Tasks</vt:lpstr>
      <vt:lpstr>Protocol Complex</vt:lpstr>
      <vt:lpstr>Example: Synchronous Message-Passing</vt:lpstr>
      <vt:lpstr>Failures: Fail-Stop</vt:lpstr>
      <vt:lpstr>Single Input: Round Zero</vt:lpstr>
      <vt:lpstr>Round Zero Protocol Complex</vt:lpstr>
      <vt:lpstr>Single Input: Round One</vt:lpstr>
      <vt:lpstr>Single Input: Round One</vt:lpstr>
      <vt:lpstr>Single Input: Round One</vt:lpstr>
      <vt:lpstr>Single Input: Round One</vt:lpstr>
      <vt:lpstr>Protocol Complex: Round One</vt:lpstr>
      <vt:lpstr>Protocol Complex: Round Two</vt:lpstr>
      <vt:lpstr>Protocol Complex Evolution</vt:lpstr>
      <vt:lpstr>Summary</vt:lpstr>
      <vt:lpstr>Decision Map</vt:lpstr>
      <vt:lpstr>Lower Bound Strategy</vt:lpstr>
      <vt:lpstr>Consensus Example</vt:lpstr>
      <vt:lpstr>Consensus Example</vt:lpstr>
      <vt:lpstr>Consensus Example</vt:lpstr>
      <vt:lpstr>Consensus Example</vt:lpstr>
      <vt:lpstr>Consensus Example</vt:lpstr>
      <vt:lpstr>Simplicial Complex</vt:lpstr>
      <vt:lpstr>Manifolds</vt:lpstr>
      <vt:lpstr>Manifolds</vt:lpstr>
      <vt:lpstr>Manifold with Boundary</vt:lpstr>
      <vt:lpstr>Why Manifolds?</vt:lpstr>
      <vt:lpstr>Road Map</vt:lpstr>
      <vt:lpstr>Immediate Snapshot Executions</vt:lpstr>
      <vt:lpstr>Write</vt:lpstr>
      <vt:lpstr>Snapshot</vt:lpstr>
      <vt:lpstr>Immediate Snapshot Executions</vt:lpstr>
      <vt:lpstr>Example Executions</vt:lpstr>
      <vt:lpstr>Example Executions</vt:lpstr>
      <vt:lpstr>Example Executions</vt:lpstr>
      <vt:lpstr>Protocol Complex</vt:lpstr>
      <vt:lpstr>Protocol Complex</vt:lpstr>
      <vt:lpstr>Standard Chromatic Subdivision</vt:lpstr>
      <vt:lpstr>Sperner Coloring</vt:lpstr>
      <vt:lpstr>Sperner Coloring</vt:lpstr>
      <vt:lpstr>Sperner Coloring</vt:lpstr>
      <vt:lpstr>Sperner Coloring</vt:lpstr>
      <vt:lpstr>Sperner’s Lemma</vt:lpstr>
      <vt:lpstr>No Manifold Task can solve n-Set Agreement</vt:lpstr>
      <vt:lpstr>Manifold Task for n-Set Agreement</vt:lpstr>
      <vt:lpstr>Manifold Task for n-Set Agreement</vt:lpstr>
      <vt:lpstr>Manifold Task for n-Set Agreement</vt:lpstr>
      <vt:lpstr>Road Map</vt:lpstr>
      <vt:lpstr>Weak Symmetry-Breaking</vt:lpstr>
      <vt:lpstr>Weak Symmetry-Breaking</vt:lpstr>
      <vt:lpstr>Anonymous Protocols</vt:lpstr>
      <vt:lpstr>Road Map</vt:lpstr>
      <vt:lpstr>Next Step</vt:lpstr>
      <vt:lpstr>A Simplex</vt:lpstr>
      <vt:lpstr>Standard Chromatic Subdivision</vt:lpstr>
      <vt:lpstr>Glue Three Copies Together</vt:lpstr>
      <vt:lpstr>Glue Opposite Edges</vt:lpstr>
      <vt:lpstr>The Moebius Task</vt:lpstr>
      <vt:lpstr>Defines a Manifold Task</vt:lpstr>
      <vt:lpstr>Manifold Task</vt:lpstr>
      <vt:lpstr>Terminology</vt:lpstr>
      <vt:lpstr>Subdivided Faces</vt:lpstr>
      <vt:lpstr>Black-and-White Coloring (I)</vt:lpstr>
      <vt:lpstr>Black-and-White Coloring (II)</vt:lpstr>
      <vt:lpstr>Black-and-White Coloring (III)</vt:lpstr>
      <vt:lpstr>Moebius Solves WSB</vt:lpstr>
      <vt:lpstr>Moebius Solves WSB</vt:lpstr>
      <vt:lpstr>Higher Dimension</vt:lpstr>
      <vt:lpstr>Progress</vt:lpstr>
      <vt:lpstr>Next Step</vt:lpstr>
      <vt:lpstr>Lemma</vt:lpstr>
      <vt:lpstr>PowerPoint Presentation</vt:lpstr>
      <vt:lpstr>PowerPoint Presentation</vt:lpstr>
      <vt:lpstr>PowerPoint Presentation</vt:lpstr>
      <vt:lpstr>Conclusions</vt:lpstr>
      <vt:lpstr>Remarks</vt:lpstr>
    </vt:vector>
  </TitlesOfParts>
  <Company>Brown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Algebraic Topology and Distributed Computing</dc:title>
  <dc:creator>Maurice Herlihy</dc:creator>
  <cp:lastModifiedBy>Microsoft</cp:lastModifiedBy>
  <cp:revision>105</cp:revision>
  <cp:lastPrinted>1999-05-13T01:42:18Z</cp:lastPrinted>
  <dcterms:created xsi:type="dcterms:W3CDTF">1999-05-12T13:47:53Z</dcterms:created>
  <dcterms:modified xsi:type="dcterms:W3CDTF">2016-05-15T00:40:28Z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iveCommonsLicenseID">
    <vt:lpwstr>standard&amp;commercial=n&amp;derivatives=y&amp;jurisdiction=</vt:lpwstr>
  </property>
  <property fmtid="{D5CDD505-2E9C-101B-9397-08002B2CF9AE}" pid="3" name="CreativeCommonsLicenseURL">
    <vt:lpwstr>http://creativecommons.org/licenses/by-nc/3.0/</vt:lpwstr>
  </property>
  <property fmtid="{D5CDD505-2E9C-101B-9397-08002B2CF9AE}" pid="4" name="CreativeCommonsLicenseXml">
    <vt:lpwstr>&lt;?xml version="1.0" encoding="utf-8"?&gt;&lt;result&gt;&lt;license-uri&gt;http://creativecommons.org/licenses/by-nc/3.0/&lt;/license-uri&gt;&lt;license-name&gt;Attribution-Noncommercial 3.0 Unported&lt;/license-name&gt;&lt;rdf&gt;&lt;rdf:RDF xmlns="http://creativecommons.org/ns#" xmlns:dc="http:/</vt:lpwstr>
  </property>
</Properties>
</file>