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56" r:id="rId2"/>
    <p:sldId id="273" r:id="rId3"/>
    <p:sldId id="258" r:id="rId4"/>
    <p:sldId id="267" r:id="rId5"/>
    <p:sldId id="268" r:id="rId6"/>
    <p:sldId id="272" r:id="rId7"/>
    <p:sldId id="270" r:id="rId8"/>
    <p:sldId id="271" r:id="rId9"/>
    <p:sldId id="266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E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9" autoAdjust="0"/>
    <p:restoredTop sz="75470" autoAdjust="0"/>
  </p:normalViewPr>
  <p:slideViewPr>
    <p:cSldViewPr snapToGrid="0">
      <p:cViewPr>
        <p:scale>
          <a:sx n="60" d="100"/>
          <a:sy n="60" d="100"/>
        </p:scale>
        <p:origin x="1092" y="22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image" Target="../media/image4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image" Target="../media/image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03E85D-8DD6-4626-A298-70FCBD63F77E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3A5211C-79C9-42B0-BD25-A89CC67BF0A8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pPr algn="ctr"/>
          <a:r>
            <a:rPr lang="fr-FR" sz="2000" b="1" i="1" dirty="0">
              <a:solidFill>
                <a:schemeClr val="tx1"/>
              </a:solidFill>
            </a:rPr>
            <a:t>Xavier BLANC</a:t>
          </a:r>
          <a:endParaRPr lang="en-IE" sz="2000" b="1" i="1" dirty="0">
            <a:solidFill>
              <a:schemeClr val="tx1"/>
            </a:solidFill>
          </a:endParaRPr>
        </a:p>
      </dgm:t>
    </dgm:pt>
    <dgm:pt modelId="{1FE4CA34-C051-4D97-9D3D-050A27CF553B}" type="parTrans" cxnId="{5F02147A-C5DA-4337-9070-D0AD25C36630}">
      <dgm:prSet/>
      <dgm:spPr/>
      <dgm:t>
        <a:bodyPr/>
        <a:lstStyle/>
        <a:p>
          <a:endParaRPr lang="en-US"/>
        </a:p>
      </dgm:t>
    </dgm:pt>
    <dgm:pt modelId="{AB839D55-94DB-460A-AD52-D4609ED2DB1D}" type="sibTrans" cxnId="{5F02147A-C5DA-4337-9070-D0AD25C36630}">
      <dgm:prSet/>
      <dgm:spPr/>
      <dgm:t>
        <a:bodyPr/>
        <a:lstStyle/>
        <a:p>
          <a:endParaRPr lang="en-US"/>
        </a:p>
      </dgm:t>
    </dgm:pt>
    <dgm:pt modelId="{027D7880-B4A2-48EA-9347-CFC62FE6F797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pPr algn="ctr"/>
          <a:r>
            <a:rPr lang="fr-FR" sz="2000" b="1" i="1" dirty="0">
              <a:solidFill>
                <a:schemeClr val="tx1"/>
              </a:solidFill>
            </a:rPr>
            <a:t>Frédéric ASSANTE DI CAPILLO</a:t>
          </a:r>
          <a:endParaRPr lang="en-IE" sz="2000" b="1" i="1" dirty="0">
            <a:solidFill>
              <a:schemeClr val="tx1"/>
            </a:solidFill>
          </a:endParaRPr>
        </a:p>
      </dgm:t>
    </dgm:pt>
    <dgm:pt modelId="{6378B616-4EEA-4D32-AB05-7232C354302C}" type="parTrans" cxnId="{768B4F0A-C888-485D-B1F1-A844E00DB4D7}">
      <dgm:prSet/>
      <dgm:spPr/>
      <dgm:t>
        <a:bodyPr/>
        <a:lstStyle/>
        <a:p>
          <a:endParaRPr lang="en-US"/>
        </a:p>
      </dgm:t>
    </dgm:pt>
    <dgm:pt modelId="{CEB27CAD-8A27-47A3-837A-36DC6367E615}" type="sibTrans" cxnId="{768B4F0A-C888-485D-B1F1-A844E00DB4D7}">
      <dgm:prSet/>
      <dgm:spPr/>
      <dgm:t>
        <a:bodyPr/>
        <a:lstStyle/>
        <a:p>
          <a:endParaRPr lang="en-US"/>
        </a:p>
      </dgm:t>
    </dgm:pt>
    <dgm:pt modelId="{B38142BA-251B-4965-9785-1A70CAD4EA60}">
      <dgm:prSet custT="1"/>
      <dgm:spPr/>
      <dgm:t>
        <a:bodyPr/>
        <a:lstStyle/>
        <a:p>
          <a:r>
            <a:rPr lang="fr-FR" sz="3200" noProof="0" dirty="0"/>
            <a:t>Professeur à l’Université de Bordeaux</a:t>
          </a:r>
        </a:p>
      </dgm:t>
    </dgm:pt>
    <dgm:pt modelId="{C975D426-AFB4-49A5-94F0-99A20AD00C64}" type="parTrans" cxnId="{DC7817C4-355B-400B-9044-CCB14706BCCA}">
      <dgm:prSet/>
      <dgm:spPr/>
      <dgm:t>
        <a:bodyPr/>
        <a:lstStyle/>
        <a:p>
          <a:endParaRPr lang="en-US"/>
        </a:p>
      </dgm:t>
    </dgm:pt>
    <dgm:pt modelId="{543CDE3D-7E38-4735-9667-5982BE0DB28B}" type="sibTrans" cxnId="{DC7817C4-355B-400B-9044-CCB14706BCCA}">
      <dgm:prSet/>
      <dgm:spPr/>
      <dgm:t>
        <a:bodyPr/>
        <a:lstStyle/>
        <a:p>
          <a:endParaRPr lang="en-US"/>
        </a:p>
      </dgm:t>
    </dgm:pt>
    <dgm:pt modelId="{7CBF57BC-8CD4-46C3-B39F-5E2CA288BA52}">
      <dgm:prSet custT="1"/>
      <dgm:spPr/>
      <dgm:t>
        <a:bodyPr/>
        <a:lstStyle/>
        <a:p>
          <a:r>
            <a:rPr lang="fr-FR" sz="3200" noProof="0" dirty="0"/>
            <a:t>Co-Fondateur de </a:t>
          </a:r>
          <a:r>
            <a:rPr lang="fr-FR" sz="3200" noProof="0" dirty="0" err="1"/>
            <a:t>Promyze</a:t>
          </a:r>
          <a:r>
            <a:rPr lang="fr-FR" sz="3200" noProof="0" dirty="0"/>
            <a:t> </a:t>
          </a:r>
        </a:p>
      </dgm:t>
    </dgm:pt>
    <dgm:pt modelId="{AB3F0B21-0E34-4C54-B864-9EFFB9114A25}" type="parTrans" cxnId="{EE419CA4-C1EE-45AA-BE16-5491D5F62107}">
      <dgm:prSet/>
      <dgm:spPr/>
      <dgm:t>
        <a:bodyPr/>
        <a:lstStyle/>
        <a:p>
          <a:endParaRPr lang="en-US"/>
        </a:p>
      </dgm:t>
    </dgm:pt>
    <dgm:pt modelId="{B7657558-AC2C-4CAF-862E-A5C882D89198}" type="sibTrans" cxnId="{EE419CA4-C1EE-45AA-BE16-5491D5F62107}">
      <dgm:prSet/>
      <dgm:spPr/>
      <dgm:t>
        <a:bodyPr/>
        <a:lstStyle/>
        <a:p>
          <a:endParaRPr lang="en-US"/>
        </a:p>
      </dgm:t>
    </dgm:pt>
    <dgm:pt modelId="{F66E37C3-E56C-45CA-81A8-D63E663D471A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fr-FR" sz="3200" noProof="0" dirty="0">
              <a:solidFill>
                <a:schemeClr val="bg1"/>
              </a:solidFill>
            </a:rPr>
            <a:t>Test Manager chez Amadeus</a:t>
          </a:r>
        </a:p>
      </dgm:t>
    </dgm:pt>
    <dgm:pt modelId="{5425E7D1-119B-428C-938D-C0582DCC6327}" type="parTrans" cxnId="{9E1D7B93-D18B-46C3-8F10-725E903F4FC1}">
      <dgm:prSet/>
      <dgm:spPr/>
      <dgm:t>
        <a:bodyPr/>
        <a:lstStyle/>
        <a:p>
          <a:endParaRPr lang="en-US"/>
        </a:p>
      </dgm:t>
    </dgm:pt>
    <dgm:pt modelId="{3A3F6F45-4616-41D6-874D-A8C9BC6ED878}" type="sibTrans" cxnId="{9E1D7B93-D18B-46C3-8F10-725E903F4FC1}">
      <dgm:prSet/>
      <dgm:spPr/>
      <dgm:t>
        <a:bodyPr/>
        <a:lstStyle/>
        <a:p>
          <a:endParaRPr lang="en-US"/>
        </a:p>
      </dgm:t>
    </dgm:pt>
    <dgm:pt modelId="{B2C1F410-607B-4A4A-806B-445B7BE183A0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fr-FR" sz="3200" noProof="0" dirty="0">
              <a:solidFill>
                <a:schemeClr val="bg1"/>
              </a:solidFill>
            </a:rPr>
            <a:t>Co-Président du club Ecume</a:t>
          </a:r>
        </a:p>
      </dgm:t>
    </dgm:pt>
    <dgm:pt modelId="{6A2EAF22-C334-4610-8BE3-1E09E7C3020F}" type="parTrans" cxnId="{E7E7F5DE-47AB-42CA-932B-96E14F21AEE1}">
      <dgm:prSet/>
      <dgm:spPr/>
      <dgm:t>
        <a:bodyPr/>
        <a:lstStyle/>
        <a:p>
          <a:endParaRPr lang="en-US"/>
        </a:p>
      </dgm:t>
    </dgm:pt>
    <dgm:pt modelId="{687C1314-B699-4FE3-A7D1-7F6E01EC843A}" type="sibTrans" cxnId="{E7E7F5DE-47AB-42CA-932B-96E14F21AEE1}">
      <dgm:prSet/>
      <dgm:spPr/>
      <dgm:t>
        <a:bodyPr/>
        <a:lstStyle/>
        <a:p>
          <a:endParaRPr lang="en-US"/>
        </a:p>
      </dgm:t>
    </dgm:pt>
    <dgm:pt modelId="{0B3450FA-846F-4A59-990B-7FE4FBB3EB7C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fr-FR" sz="3200" noProof="0" dirty="0">
              <a:solidFill>
                <a:schemeClr val="bg1"/>
              </a:solidFill>
            </a:rPr>
            <a:t>Membre du comité de programme de la JFTL</a:t>
          </a:r>
        </a:p>
      </dgm:t>
    </dgm:pt>
    <dgm:pt modelId="{87FE5900-6BBA-462A-BF61-21228ADCE9E0}" type="parTrans" cxnId="{F182BB59-1765-42F4-832F-4F2F603300BF}">
      <dgm:prSet/>
      <dgm:spPr/>
      <dgm:t>
        <a:bodyPr/>
        <a:lstStyle/>
        <a:p>
          <a:endParaRPr lang="en-US"/>
        </a:p>
      </dgm:t>
    </dgm:pt>
    <dgm:pt modelId="{6ADC2403-75DD-4465-9E8F-1E76AB0A5E92}" type="sibTrans" cxnId="{F182BB59-1765-42F4-832F-4F2F603300BF}">
      <dgm:prSet/>
      <dgm:spPr/>
      <dgm:t>
        <a:bodyPr/>
        <a:lstStyle/>
        <a:p>
          <a:endParaRPr lang="en-US"/>
        </a:p>
      </dgm:t>
    </dgm:pt>
    <dgm:pt modelId="{1189D1D1-C17A-4119-AED7-0F4985897DDD}" type="pres">
      <dgm:prSet presAssocID="{F003E85D-8DD6-4626-A298-70FCBD63F77E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fr-FR"/>
        </a:p>
      </dgm:t>
    </dgm:pt>
    <dgm:pt modelId="{19F94610-2E03-4E52-ACCA-484AE37612BE}" type="pres">
      <dgm:prSet presAssocID="{E3A5211C-79C9-42B0-BD25-A89CC67BF0A8}" presName="compositeNode" presStyleCnt="0">
        <dgm:presLayoutVars>
          <dgm:bulletEnabled val="1"/>
        </dgm:presLayoutVars>
      </dgm:prSet>
      <dgm:spPr/>
    </dgm:pt>
    <dgm:pt modelId="{1A297449-99C8-4173-8B8E-62525872588E}" type="pres">
      <dgm:prSet presAssocID="{E3A5211C-79C9-42B0-BD25-A89CC67BF0A8}" presName="image" presStyleLbl="f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8CD8C5AB-857F-4859-A4C3-B05A0B69536E}" type="pres">
      <dgm:prSet presAssocID="{E3A5211C-79C9-42B0-BD25-A89CC67BF0A8}" presName="childNode" presStyleLbl="node1" presStyleIdx="0" presStyleCnt="2" custScaleX="12259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44CB8D9-D5B0-4DDE-AA12-0290A5A75D90}" type="pres">
      <dgm:prSet presAssocID="{E3A5211C-79C9-42B0-BD25-A89CC67BF0A8}" presName="parentNode" presStyleLbl="revTx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148DAA2-541E-45C4-950B-BA7FEB1EA7D3}" type="pres">
      <dgm:prSet presAssocID="{AB839D55-94DB-460A-AD52-D4609ED2DB1D}" presName="sibTrans" presStyleCnt="0"/>
      <dgm:spPr/>
    </dgm:pt>
    <dgm:pt modelId="{B9E66B6C-5B11-41A1-BB3A-D5FBE399814C}" type="pres">
      <dgm:prSet presAssocID="{027D7880-B4A2-48EA-9347-CFC62FE6F797}" presName="compositeNode" presStyleCnt="0">
        <dgm:presLayoutVars>
          <dgm:bulletEnabled val="1"/>
        </dgm:presLayoutVars>
      </dgm:prSet>
      <dgm:spPr/>
    </dgm:pt>
    <dgm:pt modelId="{A866E3A9-5C9E-4DF7-B991-BC78EDD3BB61}" type="pres">
      <dgm:prSet presAssocID="{027D7880-B4A2-48EA-9347-CFC62FE6F797}" presName="image" presStyleLbl="f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04D3D792-523C-41FA-A546-BAAE34B88B2A}" type="pres">
      <dgm:prSet presAssocID="{027D7880-B4A2-48EA-9347-CFC62FE6F797}" presName="childNode" presStyleLbl="node1" presStyleIdx="1" presStyleCnt="2" custScaleX="12199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F215365-C453-4834-BAE8-2ECADE32359F}" type="pres">
      <dgm:prSet presAssocID="{027D7880-B4A2-48EA-9347-CFC62FE6F797}" presName="parentNode" presStyleLbl="revTx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9E1D7B93-D18B-46C3-8F10-725E903F4FC1}" srcId="{027D7880-B4A2-48EA-9347-CFC62FE6F797}" destId="{F66E37C3-E56C-45CA-81A8-D63E663D471A}" srcOrd="0" destOrd="0" parTransId="{5425E7D1-119B-428C-938D-C0582DCC6327}" sibTransId="{3A3F6F45-4616-41D6-874D-A8C9BC6ED878}"/>
    <dgm:cxn modelId="{705DDC40-73C3-4B66-BD7E-2F490A4EF533}" type="presOf" srcId="{B38142BA-251B-4965-9785-1A70CAD4EA60}" destId="{8CD8C5AB-857F-4859-A4C3-B05A0B69536E}" srcOrd="0" destOrd="0" presId="urn:microsoft.com/office/officeart/2005/8/layout/hList2"/>
    <dgm:cxn modelId="{CB71E125-8EF9-40B1-8BDF-311A099EBFAB}" type="presOf" srcId="{E3A5211C-79C9-42B0-BD25-A89CC67BF0A8}" destId="{044CB8D9-D5B0-4DDE-AA12-0290A5A75D90}" srcOrd="0" destOrd="0" presId="urn:microsoft.com/office/officeart/2005/8/layout/hList2"/>
    <dgm:cxn modelId="{89D15ABF-C44D-4C52-AD49-F263E3B7ACBD}" type="presOf" srcId="{F66E37C3-E56C-45CA-81A8-D63E663D471A}" destId="{04D3D792-523C-41FA-A546-BAAE34B88B2A}" srcOrd="0" destOrd="0" presId="urn:microsoft.com/office/officeart/2005/8/layout/hList2"/>
    <dgm:cxn modelId="{0F65ED74-93EE-41A2-BEA5-5853A987E189}" type="presOf" srcId="{0B3450FA-846F-4A59-990B-7FE4FBB3EB7C}" destId="{04D3D792-523C-41FA-A546-BAAE34B88B2A}" srcOrd="0" destOrd="2" presId="urn:microsoft.com/office/officeart/2005/8/layout/hList2"/>
    <dgm:cxn modelId="{E7E7F5DE-47AB-42CA-932B-96E14F21AEE1}" srcId="{027D7880-B4A2-48EA-9347-CFC62FE6F797}" destId="{B2C1F410-607B-4A4A-806B-445B7BE183A0}" srcOrd="1" destOrd="0" parTransId="{6A2EAF22-C334-4610-8BE3-1E09E7C3020F}" sibTransId="{687C1314-B699-4FE3-A7D1-7F6E01EC843A}"/>
    <dgm:cxn modelId="{EE419CA4-C1EE-45AA-BE16-5491D5F62107}" srcId="{E3A5211C-79C9-42B0-BD25-A89CC67BF0A8}" destId="{7CBF57BC-8CD4-46C3-B39F-5E2CA288BA52}" srcOrd="1" destOrd="0" parTransId="{AB3F0B21-0E34-4C54-B864-9EFFB9114A25}" sibTransId="{B7657558-AC2C-4CAF-862E-A5C882D89198}"/>
    <dgm:cxn modelId="{19104EB3-2557-4966-B5C2-7D4850621D54}" type="presOf" srcId="{7CBF57BC-8CD4-46C3-B39F-5E2CA288BA52}" destId="{8CD8C5AB-857F-4859-A4C3-B05A0B69536E}" srcOrd="0" destOrd="1" presId="urn:microsoft.com/office/officeart/2005/8/layout/hList2"/>
    <dgm:cxn modelId="{5F02147A-C5DA-4337-9070-D0AD25C36630}" srcId="{F003E85D-8DD6-4626-A298-70FCBD63F77E}" destId="{E3A5211C-79C9-42B0-BD25-A89CC67BF0A8}" srcOrd="0" destOrd="0" parTransId="{1FE4CA34-C051-4D97-9D3D-050A27CF553B}" sibTransId="{AB839D55-94DB-460A-AD52-D4609ED2DB1D}"/>
    <dgm:cxn modelId="{768B4F0A-C888-485D-B1F1-A844E00DB4D7}" srcId="{F003E85D-8DD6-4626-A298-70FCBD63F77E}" destId="{027D7880-B4A2-48EA-9347-CFC62FE6F797}" srcOrd="1" destOrd="0" parTransId="{6378B616-4EEA-4D32-AB05-7232C354302C}" sibTransId="{CEB27CAD-8A27-47A3-837A-36DC6367E615}"/>
    <dgm:cxn modelId="{F8C974EA-A8CE-4170-9A3F-401D2C0B4D54}" type="presOf" srcId="{B2C1F410-607B-4A4A-806B-445B7BE183A0}" destId="{04D3D792-523C-41FA-A546-BAAE34B88B2A}" srcOrd="0" destOrd="1" presId="urn:microsoft.com/office/officeart/2005/8/layout/hList2"/>
    <dgm:cxn modelId="{F182BB59-1765-42F4-832F-4F2F603300BF}" srcId="{027D7880-B4A2-48EA-9347-CFC62FE6F797}" destId="{0B3450FA-846F-4A59-990B-7FE4FBB3EB7C}" srcOrd="2" destOrd="0" parTransId="{87FE5900-6BBA-462A-BF61-21228ADCE9E0}" sibTransId="{6ADC2403-75DD-4465-9E8F-1E76AB0A5E92}"/>
    <dgm:cxn modelId="{98D7D6A7-097C-4FC1-A4FC-DF5D2AC0A96E}" type="presOf" srcId="{F003E85D-8DD6-4626-A298-70FCBD63F77E}" destId="{1189D1D1-C17A-4119-AED7-0F4985897DDD}" srcOrd="0" destOrd="0" presId="urn:microsoft.com/office/officeart/2005/8/layout/hList2"/>
    <dgm:cxn modelId="{DC7817C4-355B-400B-9044-CCB14706BCCA}" srcId="{E3A5211C-79C9-42B0-BD25-A89CC67BF0A8}" destId="{B38142BA-251B-4965-9785-1A70CAD4EA60}" srcOrd="0" destOrd="0" parTransId="{C975D426-AFB4-49A5-94F0-99A20AD00C64}" sibTransId="{543CDE3D-7E38-4735-9667-5982BE0DB28B}"/>
    <dgm:cxn modelId="{78C1FE29-760B-494B-93A2-FAA2F5E97D03}" type="presOf" srcId="{027D7880-B4A2-48EA-9347-CFC62FE6F797}" destId="{5F215365-C453-4834-BAE8-2ECADE32359F}" srcOrd="0" destOrd="0" presId="urn:microsoft.com/office/officeart/2005/8/layout/hList2"/>
    <dgm:cxn modelId="{538174CC-49A0-409E-B5B9-B0C520AA26B2}" type="presParOf" srcId="{1189D1D1-C17A-4119-AED7-0F4985897DDD}" destId="{19F94610-2E03-4E52-ACCA-484AE37612BE}" srcOrd="0" destOrd="0" presId="urn:microsoft.com/office/officeart/2005/8/layout/hList2"/>
    <dgm:cxn modelId="{3DF50123-A61B-4206-B205-0EB2102144B2}" type="presParOf" srcId="{19F94610-2E03-4E52-ACCA-484AE37612BE}" destId="{1A297449-99C8-4173-8B8E-62525872588E}" srcOrd="0" destOrd="0" presId="urn:microsoft.com/office/officeart/2005/8/layout/hList2"/>
    <dgm:cxn modelId="{A17E4A0C-1EC1-4751-AB55-26ABACF3BF2F}" type="presParOf" srcId="{19F94610-2E03-4E52-ACCA-484AE37612BE}" destId="{8CD8C5AB-857F-4859-A4C3-B05A0B69536E}" srcOrd="1" destOrd="0" presId="urn:microsoft.com/office/officeart/2005/8/layout/hList2"/>
    <dgm:cxn modelId="{C0ACC6C6-3B75-4457-B9D7-946C8E54C185}" type="presParOf" srcId="{19F94610-2E03-4E52-ACCA-484AE37612BE}" destId="{044CB8D9-D5B0-4DDE-AA12-0290A5A75D90}" srcOrd="2" destOrd="0" presId="urn:microsoft.com/office/officeart/2005/8/layout/hList2"/>
    <dgm:cxn modelId="{9859ACB9-10A9-4F62-9D44-2CABEF5027B2}" type="presParOf" srcId="{1189D1D1-C17A-4119-AED7-0F4985897DDD}" destId="{8148DAA2-541E-45C4-950B-BA7FEB1EA7D3}" srcOrd="1" destOrd="0" presId="urn:microsoft.com/office/officeart/2005/8/layout/hList2"/>
    <dgm:cxn modelId="{7B497518-5815-415A-9A66-1136D1065BFB}" type="presParOf" srcId="{1189D1D1-C17A-4119-AED7-0F4985897DDD}" destId="{B9E66B6C-5B11-41A1-BB3A-D5FBE399814C}" srcOrd="2" destOrd="0" presId="urn:microsoft.com/office/officeart/2005/8/layout/hList2"/>
    <dgm:cxn modelId="{DB5DBAAC-3EB4-4A04-B62C-51C8719D47EE}" type="presParOf" srcId="{B9E66B6C-5B11-41A1-BB3A-D5FBE399814C}" destId="{A866E3A9-5C9E-4DF7-B991-BC78EDD3BB61}" srcOrd="0" destOrd="0" presId="urn:microsoft.com/office/officeart/2005/8/layout/hList2"/>
    <dgm:cxn modelId="{50AD0DA9-52E4-403E-8659-5869830CF79A}" type="presParOf" srcId="{B9E66B6C-5B11-41A1-BB3A-D5FBE399814C}" destId="{04D3D792-523C-41FA-A546-BAAE34B88B2A}" srcOrd="1" destOrd="0" presId="urn:microsoft.com/office/officeart/2005/8/layout/hList2"/>
    <dgm:cxn modelId="{DB280DC8-02D8-49FD-9BFE-25BCD81F0E30}" type="presParOf" srcId="{B9E66B6C-5B11-41A1-BB3A-D5FBE399814C}" destId="{5F215365-C453-4834-BAE8-2ECADE32359F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4CB8D9-D5B0-4DDE-AA12-0290A5A75D90}">
      <dsp:nvSpPr>
        <dsp:cNvPr id="0" name=""/>
        <dsp:cNvSpPr/>
      </dsp:nvSpPr>
      <dsp:spPr>
        <a:xfrm rot="16200000">
          <a:off x="-1519013" y="2832675"/>
          <a:ext cx="4225050" cy="776937"/>
        </a:xfrm>
        <a:prstGeom prst="rect">
          <a:avLst/>
        </a:prstGeom>
        <a:solidFill>
          <a:schemeClr val="accent1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685216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b="1" i="1" kern="1200" dirty="0">
              <a:solidFill>
                <a:schemeClr val="tx1"/>
              </a:solidFill>
            </a:rPr>
            <a:t>Xavier BLANC</a:t>
          </a:r>
          <a:endParaRPr lang="en-IE" sz="2000" b="1" i="1" kern="1200" dirty="0">
            <a:solidFill>
              <a:schemeClr val="tx1"/>
            </a:solidFill>
          </a:endParaRPr>
        </a:p>
      </dsp:txBody>
      <dsp:txXfrm>
        <a:off x="-1519013" y="2832675"/>
        <a:ext cx="4225050" cy="776937"/>
      </dsp:txXfrm>
    </dsp:sp>
    <dsp:sp modelId="{8CD8C5AB-857F-4859-A4C3-B05A0B69536E}">
      <dsp:nvSpPr>
        <dsp:cNvPr id="0" name=""/>
        <dsp:cNvSpPr/>
      </dsp:nvSpPr>
      <dsp:spPr>
        <a:xfrm>
          <a:off x="544789" y="1108619"/>
          <a:ext cx="4744354" cy="42250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685216" rIns="227584" bIns="227584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3200" kern="1200" noProof="0" dirty="0"/>
            <a:t>Professeur à l’Université de Bordeaux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3200" kern="1200" noProof="0" dirty="0"/>
            <a:t>Co-Fondateur de </a:t>
          </a:r>
          <a:r>
            <a:rPr lang="fr-FR" sz="3200" kern="1200" noProof="0" dirty="0" err="1"/>
            <a:t>Promyze</a:t>
          </a:r>
          <a:r>
            <a:rPr lang="fr-FR" sz="3200" kern="1200" noProof="0" dirty="0"/>
            <a:t> </a:t>
          </a:r>
        </a:p>
      </dsp:txBody>
      <dsp:txXfrm>
        <a:off x="544789" y="1108619"/>
        <a:ext cx="4744354" cy="4225050"/>
      </dsp:txXfrm>
    </dsp:sp>
    <dsp:sp modelId="{1A297449-99C8-4173-8B8E-62525872588E}">
      <dsp:nvSpPr>
        <dsp:cNvPr id="0" name=""/>
        <dsp:cNvSpPr/>
      </dsp:nvSpPr>
      <dsp:spPr>
        <a:xfrm>
          <a:off x="205042" y="83061"/>
          <a:ext cx="1553874" cy="155387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215365-C453-4834-BAE8-2ECADE32359F}">
      <dsp:nvSpPr>
        <dsp:cNvPr id="0" name=""/>
        <dsp:cNvSpPr/>
      </dsp:nvSpPr>
      <dsp:spPr>
        <a:xfrm rot="16200000">
          <a:off x="4580809" y="2832675"/>
          <a:ext cx="4225050" cy="776937"/>
        </a:xfrm>
        <a:prstGeom prst="rect">
          <a:avLst/>
        </a:prstGeom>
        <a:solidFill>
          <a:schemeClr val="accent1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685216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b="1" i="1" kern="1200" dirty="0">
              <a:solidFill>
                <a:schemeClr val="tx1"/>
              </a:solidFill>
            </a:rPr>
            <a:t>Frédéric ASSANTE DI CAPILLO</a:t>
          </a:r>
          <a:endParaRPr lang="en-IE" sz="2000" b="1" i="1" kern="1200" dirty="0">
            <a:solidFill>
              <a:schemeClr val="tx1"/>
            </a:solidFill>
          </a:endParaRPr>
        </a:p>
      </dsp:txBody>
      <dsp:txXfrm>
        <a:off x="4580809" y="2832675"/>
        <a:ext cx="4225050" cy="776937"/>
      </dsp:txXfrm>
    </dsp:sp>
    <dsp:sp modelId="{04D3D792-523C-41FA-A546-BAAE34B88B2A}">
      <dsp:nvSpPr>
        <dsp:cNvPr id="0" name=""/>
        <dsp:cNvSpPr/>
      </dsp:nvSpPr>
      <dsp:spPr>
        <a:xfrm>
          <a:off x="6656222" y="1108619"/>
          <a:ext cx="4721134" cy="4225050"/>
        </a:xfrm>
        <a:prstGeom prst="rect">
          <a:avLst/>
        </a:prstGeom>
        <a:solidFill>
          <a:schemeClr val="accent1">
            <a:lumMod val="5000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685216" rIns="227584" bIns="227584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3200" kern="1200" noProof="0" dirty="0">
              <a:solidFill>
                <a:schemeClr val="bg1"/>
              </a:solidFill>
            </a:rPr>
            <a:t>Test Manager chez Amadeus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3200" kern="1200" noProof="0" dirty="0">
              <a:solidFill>
                <a:schemeClr val="bg1"/>
              </a:solidFill>
            </a:rPr>
            <a:t>Co-Président du club Ecume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3200" kern="1200" noProof="0" dirty="0">
              <a:solidFill>
                <a:schemeClr val="bg1"/>
              </a:solidFill>
            </a:rPr>
            <a:t>Membre du comité de programme de la JFTL</a:t>
          </a:r>
        </a:p>
      </dsp:txBody>
      <dsp:txXfrm>
        <a:off x="6656222" y="1108619"/>
        <a:ext cx="4721134" cy="4225050"/>
      </dsp:txXfrm>
    </dsp:sp>
    <dsp:sp modelId="{A866E3A9-5C9E-4DF7-B991-BC78EDD3BB61}">
      <dsp:nvSpPr>
        <dsp:cNvPr id="0" name=""/>
        <dsp:cNvSpPr/>
      </dsp:nvSpPr>
      <dsp:spPr>
        <a:xfrm>
          <a:off x="6304865" y="83061"/>
          <a:ext cx="1553874" cy="1553874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ACAC3D-E5B5-4052-BD1E-D1BB237BEA46}" type="datetimeFigureOut">
              <a:rPr lang="fr-FR" smtClean="0"/>
              <a:t>31/08/2020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C11110-BA12-48AC-A64C-E5DFEF5F0D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8782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`B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C11110-BA12-48AC-A64C-E5DFEF5F0DB0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32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Xavier</a:t>
            </a:r>
          </a:p>
          <a:p>
            <a:r>
              <a:rPr lang="en-US" dirty="0"/>
              <a:t>Fred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C11110-BA12-48AC-A64C-E5DFEF5F0DB0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0960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Xavier </a:t>
            </a:r>
            <a:r>
              <a:rPr lang="en-US" dirty="0">
                <a:sym typeface="Wingdings" panose="05000000000000000000" pitchFamily="2" charset="2"/>
              </a:rPr>
              <a:t> introduction</a:t>
            </a:r>
          </a:p>
          <a:p>
            <a:r>
              <a:rPr lang="en-US" dirty="0">
                <a:sym typeface="Wingdings" panose="05000000000000000000" pitchFamily="2" charset="2"/>
              </a:rPr>
              <a:t>Frederic pour la suite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Xavier pour les questions </a:t>
            </a:r>
            <a:r>
              <a:rPr lang="en-US" dirty="0" err="1">
                <a:sym typeface="Wingdings" panose="05000000000000000000" pitchFamily="2" charset="2"/>
              </a:rPr>
              <a:t>ou</a:t>
            </a:r>
            <a:r>
              <a:rPr lang="en-US" dirty="0">
                <a:sym typeface="Wingdings" panose="05000000000000000000" pitchFamily="2" charset="2"/>
              </a:rPr>
              <a:t> Fred!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C11110-BA12-48AC-A64C-E5DFEF5F0DB0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677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Xavier por </a:t>
            </a:r>
            <a:r>
              <a:rPr lang="en-US" dirty="0" err="1"/>
              <a:t>parler</a:t>
            </a:r>
            <a:r>
              <a:rPr lang="en-US" dirty="0"/>
              <a:t> de la presentation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liste</a:t>
            </a:r>
            <a:r>
              <a:rPr lang="en-US" dirty="0">
                <a:sym typeface="Wingdings" panose="05000000000000000000" pitchFamily="2" charset="2"/>
              </a:rPr>
              <a:t> de </a:t>
            </a:r>
            <a:r>
              <a:rPr lang="en-US" dirty="0" err="1">
                <a:sym typeface="Wingdings" panose="05000000000000000000" pitchFamily="2" charset="2"/>
              </a:rPr>
              <a:t>problemes</a:t>
            </a:r>
            <a:r>
              <a:rPr lang="en-US" dirty="0">
                <a:sym typeface="Wingdings" panose="05000000000000000000" pitchFamily="2" charset="2"/>
              </a:rPr>
              <a:t> par Fred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C11110-BA12-48AC-A64C-E5DFEF5F0DB0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0663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Fred pour </a:t>
            </a:r>
            <a:r>
              <a:rPr lang="en-US" dirty="0" err="1"/>
              <a:t>introduire</a:t>
            </a:r>
            <a:r>
              <a:rPr lang="en-US" dirty="0"/>
              <a:t> les </a:t>
            </a:r>
            <a:r>
              <a:rPr lang="en-US" dirty="0" err="1"/>
              <a:t>idees</a:t>
            </a:r>
            <a:r>
              <a:rPr lang="en-US" dirty="0"/>
              <a:t> de Xavier </a:t>
            </a:r>
            <a:r>
              <a:rPr lang="en-US" dirty="0">
                <a:sym typeface="Wingdings" panose="05000000000000000000" pitchFamily="2" charset="2"/>
              </a:rPr>
              <a:t> Xavier pour developer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C11110-BA12-48AC-A64C-E5DFEF5F0DB0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32888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 de Xavier</a:t>
            </a:r>
          </a:p>
          <a:p>
            <a:endParaRPr lang="en-US" dirty="0"/>
          </a:p>
          <a:p>
            <a:r>
              <a:rPr lang="en-US" dirty="0"/>
              <a:t>Avec </a:t>
            </a:r>
            <a:r>
              <a:rPr lang="en-US" dirty="0" err="1"/>
              <a:t>Cdiscount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play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C11110-BA12-48AC-A64C-E5DFEF5F0DB0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41721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Xavier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C11110-BA12-48AC-A64C-E5DFEF5F0DB0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9421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C0B6D-04D2-4662-849C-F75BF54B5790}" type="datetimeFigureOut">
              <a:rPr lang="fr-FR" smtClean="0"/>
              <a:t>31/08/2020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62A7F-E606-4F9E-9049-BE2F56CDDC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8807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C0B6D-04D2-4662-849C-F75BF54B5790}" type="datetimeFigureOut">
              <a:rPr lang="fr-FR" smtClean="0"/>
              <a:t>31/08/2020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62A7F-E606-4F9E-9049-BE2F56CDDC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5235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C0B6D-04D2-4662-849C-F75BF54B5790}" type="datetimeFigureOut">
              <a:rPr lang="fr-FR" smtClean="0"/>
              <a:t>31/08/2020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62A7F-E606-4F9E-9049-BE2F56CDDC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1207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C0B6D-04D2-4662-849C-F75BF54B5790}" type="datetimeFigureOut">
              <a:rPr lang="fr-FR" smtClean="0"/>
              <a:t>31/08/2020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62A7F-E606-4F9E-9049-BE2F56CDDC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2104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C0B6D-04D2-4662-849C-F75BF54B5790}" type="datetimeFigureOut">
              <a:rPr lang="fr-FR" smtClean="0"/>
              <a:t>31/08/2020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62A7F-E606-4F9E-9049-BE2F56CDDC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94834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C0B6D-04D2-4662-849C-F75BF54B5790}" type="datetimeFigureOut">
              <a:rPr lang="fr-FR" smtClean="0"/>
              <a:t>31/08/2020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62A7F-E606-4F9E-9049-BE2F56CDDC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31880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C0B6D-04D2-4662-849C-F75BF54B5790}" type="datetimeFigureOut">
              <a:rPr lang="fr-FR" smtClean="0"/>
              <a:t>31/08/2020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62A7F-E606-4F9E-9049-BE2F56CDDC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96245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C0B6D-04D2-4662-849C-F75BF54B5790}" type="datetimeFigureOut">
              <a:rPr lang="fr-FR" smtClean="0"/>
              <a:t>31/08/2020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62A7F-E606-4F9E-9049-BE2F56CDDC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43106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C0B6D-04D2-4662-849C-F75BF54B5790}" type="datetimeFigureOut">
              <a:rPr lang="fr-FR" smtClean="0"/>
              <a:t>31/08/2020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62A7F-E606-4F9E-9049-BE2F56CDDC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5453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C0B6D-04D2-4662-849C-F75BF54B5790}" type="datetimeFigureOut">
              <a:rPr lang="fr-FR" smtClean="0"/>
              <a:t>31/08/2020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F1962A7F-E606-4F9E-9049-BE2F56CDDC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7338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C0B6D-04D2-4662-849C-F75BF54B5790}" type="datetimeFigureOut">
              <a:rPr lang="fr-FR" smtClean="0"/>
              <a:t>31/08/2020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62A7F-E606-4F9E-9049-BE2F56CDDC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1888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C0B6D-04D2-4662-849C-F75BF54B5790}" type="datetimeFigureOut">
              <a:rPr lang="fr-FR" smtClean="0"/>
              <a:t>31/08/2020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62A7F-E606-4F9E-9049-BE2F56CDDC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8460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C0B6D-04D2-4662-849C-F75BF54B5790}" type="datetimeFigureOut">
              <a:rPr lang="fr-FR" smtClean="0"/>
              <a:t>31/08/2020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62A7F-E606-4F9E-9049-BE2F56CDDC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8301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C0B6D-04D2-4662-849C-F75BF54B5790}" type="datetimeFigureOut">
              <a:rPr lang="fr-FR" smtClean="0"/>
              <a:t>31/08/2020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62A7F-E606-4F9E-9049-BE2F56CDDC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4813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C0B6D-04D2-4662-849C-F75BF54B5790}" type="datetimeFigureOut">
              <a:rPr lang="fr-FR" smtClean="0"/>
              <a:t>31/08/2020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62A7F-E606-4F9E-9049-BE2F56CDDC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1808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C0B6D-04D2-4662-849C-F75BF54B5790}" type="datetimeFigureOut">
              <a:rPr lang="fr-FR" smtClean="0"/>
              <a:t>31/08/2020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62A7F-E606-4F9E-9049-BE2F56CDDC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8024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C0B6D-04D2-4662-849C-F75BF54B5790}" type="datetimeFigureOut">
              <a:rPr lang="fr-FR" smtClean="0"/>
              <a:t>31/08/2020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62A7F-E606-4F9E-9049-BE2F56CDDC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3904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78C0B6D-04D2-4662-849C-F75BF54B5790}" type="datetimeFigureOut">
              <a:rPr lang="fr-FR" smtClean="0"/>
              <a:t>31/08/2020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1962A7F-E606-4F9E-9049-BE2F56CDDC8D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MSIPCMContentMarking" descr="{&quot;HashCode&quot;:-980460767,&quot;Placement&quot;:&quot;Header&quot;}">
            <a:extLst>
              <a:ext uri="{FF2B5EF4-FFF2-40B4-BE49-F238E27FC236}">
                <a16:creationId xmlns:a16="http://schemas.microsoft.com/office/drawing/2014/main" id="{CF15FFC6-0850-4E21-992A-C53511BF9238}"/>
              </a:ext>
            </a:extLst>
          </p:cNvPr>
          <p:cNvSpPr txBox="1"/>
          <p:nvPr userDrawn="1"/>
        </p:nvSpPr>
        <p:spPr>
          <a:xfrm>
            <a:off x="10002555" y="0"/>
            <a:ext cx="2189445" cy="2965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fr-FR" sz="1200">
                <a:solidFill>
                  <a:srgbClr val="FF8C00"/>
                </a:solidFill>
                <a:latin typeface="Calibri" panose="020F0502020204030204" pitchFamily="34" charset="0"/>
              </a:rPr>
              <a:t>CONFIDENTIAL &amp; RESTRICTED</a:t>
            </a:r>
          </a:p>
        </p:txBody>
      </p:sp>
    </p:spTree>
    <p:extLst>
      <p:ext uri="{BB962C8B-B14F-4D97-AF65-F5344CB8AC3E}">
        <p14:creationId xmlns:p14="http://schemas.microsoft.com/office/powerpoint/2010/main" val="257394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6.jpeg"/><Relationship Id="rId4" Type="http://schemas.microsoft.com/office/2007/relationships/hdphoto" Target="../media/hdphoto1.wdp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jpe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ersonne, homme, signe, avant&#10;&#10;Description générée automatiquement">
            <a:extLst>
              <a:ext uri="{FF2B5EF4-FFF2-40B4-BE49-F238E27FC236}">
                <a16:creationId xmlns:a16="http://schemas.microsoft.com/office/drawing/2014/main" id="{9B40582C-41A4-40C3-8498-D930E4AE84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2A2366C-96BE-4587-BABC-529047265A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557" y="3336063"/>
            <a:ext cx="7055369" cy="2286139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7B7E5D0-A9AE-4ABE-9002-D56B69DF6A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45557" y="3507936"/>
            <a:ext cx="7103496" cy="1414311"/>
          </a:xfrm>
        </p:spPr>
        <p:txBody>
          <a:bodyPr>
            <a:noAutofit/>
          </a:bodyPr>
          <a:lstStyle/>
          <a:p>
            <a:r>
              <a:rPr lang="fr-FR" sz="4800" dirty="0" smtClean="0"/>
              <a:t>Tests </a:t>
            </a:r>
            <a:r>
              <a:rPr lang="fr-FR" sz="4800" dirty="0"/>
              <a:t>Exploratoires et I.A.</a:t>
            </a:r>
          </a:p>
        </p:txBody>
      </p:sp>
    </p:spTree>
    <p:extLst>
      <p:ext uri="{BB962C8B-B14F-4D97-AF65-F5344CB8AC3E}">
        <p14:creationId xmlns:p14="http://schemas.microsoft.com/office/powerpoint/2010/main" val="42522563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2FCD9B94-D70B-4446-85E5-ACD3904289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3378FF8B-3743-48E1-88E3-F4CADB3DEC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406171"/>
            <a:ext cx="0" cy="3431689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 descr="Une image contenant extérieur, casque, homme, neige&#10;&#10;Description générée automatiquement">
            <a:extLst>
              <a:ext uri="{FF2B5EF4-FFF2-40B4-BE49-F238E27FC236}">
                <a16:creationId xmlns:a16="http://schemas.microsoft.com/office/drawing/2014/main" id="{E0DCA824-3C1D-4C21-86C9-B5671E6155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4910"/>
          </a:xfrm>
          <a:prstGeom prst="rect">
            <a:avLst/>
          </a:prstGeom>
        </p:spPr>
      </p:pic>
      <p:graphicFrame>
        <p:nvGraphicFramePr>
          <p:cNvPr id="13" name="Diagram 4">
            <a:extLst>
              <a:ext uri="{FF2B5EF4-FFF2-40B4-BE49-F238E27FC236}">
                <a16:creationId xmlns:a16="http://schemas.microsoft.com/office/drawing/2014/main" id="{37B7D451-8EC1-4C86-B3ED-B0C3FF96D4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3819836"/>
              </p:ext>
            </p:extLst>
          </p:nvPr>
        </p:nvGraphicFramePr>
        <p:xfrm>
          <a:off x="171039" y="137659"/>
          <a:ext cx="11582399" cy="54167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2" name="Image 11" descr="Une image contenant personne, homme, signe, avant&#10;&#10;Description générée automatiquement">
            <a:extLst>
              <a:ext uri="{FF2B5EF4-FFF2-40B4-BE49-F238E27FC236}">
                <a16:creationId xmlns:a16="http://schemas.microsoft.com/office/drawing/2014/main" id="{AADDF005-0100-49F6-AA77-473BF01D371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871" y="5851149"/>
            <a:ext cx="1547376" cy="86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8923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2FCD9B94-D70B-4446-85E5-ACD3904289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Placeholder 8">
            <a:extLst>
              <a:ext uri="{FF2B5EF4-FFF2-40B4-BE49-F238E27FC236}">
                <a16:creationId xmlns:a16="http://schemas.microsoft.com/office/drawing/2014/main" id="{37DC78D7-9D0B-4904-9ED4-1F16364665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8" name="Titre 1">
            <a:extLst>
              <a:ext uri="{FF2B5EF4-FFF2-40B4-BE49-F238E27FC236}">
                <a16:creationId xmlns:a16="http://schemas.microsoft.com/office/drawing/2014/main" id="{46BA05A9-81BD-4A8F-BC18-A7A9EB9C4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39099"/>
            <a:ext cx="3647493" cy="4965833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fr-FR" b="1" i="1" dirty="0"/>
              <a:t>Les Tests Exploratoires? </a:t>
            </a:r>
            <a:br>
              <a:rPr lang="fr-FR" b="1" i="1" dirty="0"/>
            </a:br>
            <a:r>
              <a:rPr lang="fr-FR" sz="2800" b="1" i="1" dirty="0"/>
              <a:t>Mais qu’est ce que c’est?</a:t>
            </a:r>
            <a:endParaRPr lang="fr-FR" sz="2800" dirty="0"/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3378FF8B-3743-48E1-88E3-F4CADB3DEC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406171"/>
            <a:ext cx="0" cy="3431689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Espace réservé du contenu 9">
            <a:extLst>
              <a:ext uri="{FF2B5EF4-FFF2-40B4-BE49-F238E27FC236}">
                <a16:creationId xmlns:a16="http://schemas.microsoft.com/office/drawing/2014/main" id="{B9FDD7C6-B80A-4DB1-BB51-73028C7B6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9938" y="639099"/>
            <a:ext cx="6591346" cy="496583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fr-FR" dirty="0"/>
              <a:t>Petit Rappels</a:t>
            </a:r>
          </a:p>
          <a:p>
            <a:pPr marL="0" indent="0">
              <a:buNone/>
            </a:pPr>
            <a:endParaRPr lang="fr-FR" dirty="0"/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fr-FR" dirty="0"/>
              <a:t>Le concept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fr-FR" dirty="0"/>
              <a:t>Ce que ce n’est pas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fr-FR" dirty="0"/>
              <a:t>A quoi cela sert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fr-FR" dirty="0"/>
              <a:t>Quand et Comment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fr-FR" dirty="0"/>
              <a:t>Chartes et Persona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endParaRPr lang="fr-FR" dirty="0"/>
          </a:p>
          <a:p>
            <a:pPr marL="0" indent="0">
              <a:buNone/>
            </a:pPr>
            <a:r>
              <a:rPr lang="fr-FR" dirty="0"/>
              <a:t>Et vous?!?!</a:t>
            </a:r>
          </a:p>
        </p:txBody>
      </p:sp>
      <p:pic>
        <p:nvPicPr>
          <p:cNvPr id="12" name="Image 11" descr="Une image contenant personne, homme, signe, avant&#10;&#10;Description générée automatiquement">
            <a:extLst>
              <a:ext uri="{FF2B5EF4-FFF2-40B4-BE49-F238E27FC236}">
                <a16:creationId xmlns:a16="http://schemas.microsoft.com/office/drawing/2014/main" id="{AADDF005-0100-49F6-AA77-473BF01D371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983" y="5889009"/>
            <a:ext cx="1547376" cy="86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0565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9" name="Rectangle 68">
            <a:extLst>
              <a:ext uri="{FF2B5EF4-FFF2-40B4-BE49-F238E27FC236}">
                <a16:creationId xmlns:a16="http://schemas.microsoft.com/office/drawing/2014/main" id="{2FCD9B94-D70B-4446-85E5-ACD3904289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Placeholder 8">
            <a:extLst>
              <a:ext uri="{FF2B5EF4-FFF2-40B4-BE49-F238E27FC236}">
                <a16:creationId xmlns:a16="http://schemas.microsoft.com/office/drawing/2014/main" id="{37DC78D7-9D0B-4904-9ED4-1F16364665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8" name="Titre 1">
            <a:extLst>
              <a:ext uri="{FF2B5EF4-FFF2-40B4-BE49-F238E27FC236}">
                <a16:creationId xmlns:a16="http://schemas.microsoft.com/office/drawing/2014/main" id="{46BA05A9-81BD-4A8F-BC18-A7A9EB9C4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39099"/>
            <a:ext cx="3647493" cy="4965833"/>
          </a:xfrm>
        </p:spPr>
        <p:txBody>
          <a:bodyPr>
            <a:normAutofit/>
          </a:bodyPr>
          <a:lstStyle/>
          <a:p>
            <a:pPr algn="r"/>
            <a:r>
              <a:rPr lang="fr-FR" b="1" i="1" dirty="0"/>
              <a:t>Pourquoi cet outil? </a:t>
            </a:r>
            <a:br>
              <a:rPr lang="fr-FR" b="1" i="1" dirty="0"/>
            </a:br>
            <a:r>
              <a:rPr lang="fr-FR" sz="2800" b="1" i="1" dirty="0"/>
              <a:t>Un peu d’historique</a:t>
            </a:r>
            <a:endParaRPr lang="fr-FR" sz="2800" dirty="0"/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3378FF8B-3743-48E1-88E3-F4CADB3DEC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406171"/>
            <a:ext cx="0" cy="3431689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Espace réservé du contenu 9">
            <a:extLst>
              <a:ext uri="{FF2B5EF4-FFF2-40B4-BE49-F238E27FC236}">
                <a16:creationId xmlns:a16="http://schemas.microsoft.com/office/drawing/2014/main" id="{B9FDD7C6-B80A-4DB1-BB51-73028C7B6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9938" y="639099"/>
            <a:ext cx="6591346" cy="49658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/>
              <a:t>Présentation des Tests Exploratoires en 2018</a:t>
            </a:r>
          </a:p>
          <a:p>
            <a:pPr marL="0" indent="0">
              <a:buNone/>
            </a:pPr>
            <a:endParaRPr lang="fr-FR"/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fr-FR"/>
              <a:t>Être plus efficace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fr-FR"/>
              <a:t>Suivi des actions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fr-FR"/>
              <a:t>Capitalisation</a:t>
            </a:r>
          </a:p>
        </p:txBody>
      </p:sp>
      <p:pic>
        <p:nvPicPr>
          <p:cNvPr id="12" name="Image 11" descr="Une image contenant personne, homme, signe, avant&#10;&#10;Description générée automatiquement">
            <a:extLst>
              <a:ext uri="{FF2B5EF4-FFF2-40B4-BE49-F238E27FC236}">
                <a16:creationId xmlns:a16="http://schemas.microsoft.com/office/drawing/2014/main" id="{AADDF005-0100-49F6-AA77-473BF01D371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983" y="5889009"/>
            <a:ext cx="1547376" cy="86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9353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9" name="Rectangle 68">
            <a:extLst>
              <a:ext uri="{FF2B5EF4-FFF2-40B4-BE49-F238E27FC236}">
                <a16:creationId xmlns:a16="http://schemas.microsoft.com/office/drawing/2014/main" id="{2FCD9B94-D70B-4446-85E5-ACD3904289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Placeholder 8">
            <a:extLst>
              <a:ext uri="{FF2B5EF4-FFF2-40B4-BE49-F238E27FC236}">
                <a16:creationId xmlns:a16="http://schemas.microsoft.com/office/drawing/2014/main" id="{37DC78D7-9D0B-4904-9ED4-1F16364665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4" b="358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8" name="Titre 1">
            <a:extLst>
              <a:ext uri="{FF2B5EF4-FFF2-40B4-BE49-F238E27FC236}">
                <a16:creationId xmlns:a16="http://schemas.microsoft.com/office/drawing/2014/main" id="{46BA05A9-81BD-4A8F-BC18-A7A9EB9C4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39099"/>
            <a:ext cx="3647493" cy="4965833"/>
          </a:xfrm>
        </p:spPr>
        <p:txBody>
          <a:bodyPr>
            <a:normAutofit/>
          </a:bodyPr>
          <a:lstStyle/>
          <a:p>
            <a:pPr algn="r"/>
            <a:r>
              <a:rPr lang="fr-FR" b="1" i="1" dirty="0"/>
              <a:t>Présentation de l’outil? </a:t>
            </a:r>
            <a:br>
              <a:rPr lang="fr-FR" b="1" i="1" dirty="0"/>
            </a:br>
            <a:r>
              <a:rPr lang="fr-FR" sz="2800" b="1" i="1" dirty="0"/>
              <a:t>Idées et Concepts?</a:t>
            </a:r>
            <a:endParaRPr lang="fr-FR" sz="2800" dirty="0"/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3378FF8B-3743-48E1-88E3-F4CADB3DEC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406171"/>
            <a:ext cx="0" cy="3431689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Espace réservé du contenu 9">
            <a:extLst>
              <a:ext uri="{FF2B5EF4-FFF2-40B4-BE49-F238E27FC236}">
                <a16:creationId xmlns:a16="http://schemas.microsoft.com/office/drawing/2014/main" id="{B9FDD7C6-B80A-4DB1-BB51-73028C7B6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9938" y="639099"/>
            <a:ext cx="6591346" cy="49658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Réflexion sur les blocages et les déclencheurs</a:t>
            </a:r>
          </a:p>
          <a:p>
            <a:pPr marL="0" indent="0">
              <a:buNone/>
            </a:pPr>
            <a:endParaRPr lang="fr-FR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/>
              <a:t>Guider </a:t>
            </a:r>
            <a:r>
              <a:rPr lang="fr-FR" dirty="0" smtClean="0"/>
              <a:t>l’utilisateur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fr-FR" dirty="0" smtClean="0"/>
              <a:t>Périmètre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fr-FR" dirty="0" smtClean="0"/>
              <a:t>Ne rien oublier / Ne pas dupliquer</a:t>
            </a:r>
            <a:endParaRPr lang="fr-FR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 smtClean="0"/>
              <a:t>Mesurer </a:t>
            </a:r>
            <a:r>
              <a:rPr lang="fr-FR" dirty="0"/>
              <a:t>l’efficacité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fr-FR" dirty="0" smtClean="0"/>
              <a:t>Meilleure efficacité individuelle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fr-FR" dirty="0" smtClean="0"/>
              <a:t>Gérer la session</a:t>
            </a:r>
            <a:endParaRPr lang="fr-FR" dirty="0"/>
          </a:p>
        </p:txBody>
      </p:sp>
      <p:pic>
        <p:nvPicPr>
          <p:cNvPr id="12" name="Image 11" descr="Une image contenant personne, homme, signe, avant&#10;&#10;Description générée automatiquement">
            <a:extLst>
              <a:ext uri="{FF2B5EF4-FFF2-40B4-BE49-F238E27FC236}">
                <a16:creationId xmlns:a16="http://schemas.microsoft.com/office/drawing/2014/main" id="{AADDF005-0100-49F6-AA77-473BF01D371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983" y="5889009"/>
            <a:ext cx="1547376" cy="86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5945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2FCD9B94-D70B-4446-85E5-ACD3904289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Placeholder 8">
            <a:extLst>
              <a:ext uri="{FF2B5EF4-FFF2-40B4-BE49-F238E27FC236}">
                <a16:creationId xmlns:a16="http://schemas.microsoft.com/office/drawing/2014/main" id="{37DC78D7-9D0B-4904-9ED4-1F16364665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2" b="7309"/>
          <a:stretch/>
        </p:blipFill>
        <p:spPr>
          <a:xfrm>
            <a:off x="0" y="10"/>
            <a:ext cx="12192000" cy="6857990"/>
          </a:xfrm>
          <a:prstGeom prst="rect">
            <a:avLst/>
          </a:prstGeom>
        </p:spPr>
      </p:pic>
      <p:sp>
        <p:nvSpPr>
          <p:cNvPr id="38" name="Titre 1">
            <a:extLst>
              <a:ext uri="{FF2B5EF4-FFF2-40B4-BE49-F238E27FC236}">
                <a16:creationId xmlns:a16="http://schemas.microsoft.com/office/drawing/2014/main" id="{46BA05A9-81BD-4A8F-BC18-A7A9EB9C4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39099"/>
            <a:ext cx="3647493" cy="4965833"/>
          </a:xfrm>
        </p:spPr>
        <p:txBody>
          <a:bodyPr>
            <a:normAutofit/>
          </a:bodyPr>
          <a:lstStyle/>
          <a:p>
            <a:pPr algn="r"/>
            <a:r>
              <a:rPr lang="fr-FR" b="1" i="1" dirty="0"/>
              <a:t>Utilisation « LIVE »</a:t>
            </a:r>
            <a:endParaRPr lang="fr-FR" dirty="0"/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3378FF8B-3743-48E1-88E3-F4CADB3DEC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406171"/>
            <a:ext cx="0" cy="3431689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Espace réservé du contenu 9">
            <a:extLst>
              <a:ext uri="{FF2B5EF4-FFF2-40B4-BE49-F238E27FC236}">
                <a16:creationId xmlns:a16="http://schemas.microsoft.com/office/drawing/2014/main" id="{B9FDD7C6-B80A-4DB1-BB51-73028C7B6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9938" y="639099"/>
            <a:ext cx="6591346" cy="49658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C’est parti…</a:t>
            </a:r>
          </a:p>
        </p:txBody>
      </p:sp>
      <p:pic>
        <p:nvPicPr>
          <p:cNvPr id="12" name="Image 11" descr="Une image contenant personne, homme, signe, avant&#10;&#10;Description générée automatiquement">
            <a:extLst>
              <a:ext uri="{FF2B5EF4-FFF2-40B4-BE49-F238E27FC236}">
                <a16:creationId xmlns:a16="http://schemas.microsoft.com/office/drawing/2014/main" id="{AADDF005-0100-49F6-AA77-473BF01D371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983" y="5889009"/>
            <a:ext cx="1547376" cy="869192"/>
          </a:xfrm>
          <a:prstGeom prst="rect">
            <a:avLst/>
          </a:prstGeom>
        </p:spPr>
      </p:pic>
      <p:pic>
        <p:nvPicPr>
          <p:cNvPr id="4" name="VideoAIFEX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0145" y="355021"/>
            <a:ext cx="10131461" cy="618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0498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9" name="Rectangle 68">
            <a:extLst>
              <a:ext uri="{FF2B5EF4-FFF2-40B4-BE49-F238E27FC236}">
                <a16:creationId xmlns:a16="http://schemas.microsoft.com/office/drawing/2014/main" id="{2FCD9B94-D70B-4446-85E5-ACD3904289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Placeholder 8">
            <a:extLst>
              <a:ext uri="{FF2B5EF4-FFF2-40B4-BE49-F238E27FC236}">
                <a16:creationId xmlns:a16="http://schemas.microsoft.com/office/drawing/2014/main" id="{37DC78D7-9D0B-4904-9ED4-1F16364665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" b="1558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8" name="Titre 1">
            <a:extLst>
              <a:ext uri="{FF2B5EF4-FFF2-40B4-BE49-F238E27FC236}">
                <a16:creationId xmlns:a16="http://schemas.microsoft.com/office/drawing/2014/main" id="{46BA05A9-81BD-4A8F-BC18-A7A9EB9C4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39099"/>
            <a:ext cx="3647493" cy="4965833"/>
          </a:xfrm>
        </p:spPr>
        <p:txBody>
          <a:bodyPr>
            <a:normAutofit/>
          </a:bodyPr>
          <a:lstStyle/>
          <a:p>
            <a:pPr algn="r"/>
            <a:r>
              <a:rPr lang="fr-FR" b="1" i="1" dirty="0"/>
              <a:t>Présentation de l’outil? </a:t>
            </a:r>
            <a:br>
              <a:rPr lang="fr-FR" b="1" i="1" dirty="0"/>
            </a:br>
            <a:r>
              <a:rPr lang="fr-FR" sz="2800" b="1" i="1" dirty="0"/>
              <a:t>Idées et Concepts?</a:t>
            </a:r>
            <a:endParaRPr lang="fr-FR" sz="2800" dirty="0"/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3378FF8B-3743-48E1-88E3-F4CADB3DEC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406171"/>
            <a:ext cx="0" cy="3431689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Espace réservé du contenu 9">
            <a:extLst>
              <a:ext uri="{FF2B5EF4-FFF2-40B4-BE49-F238E27FC236}">
                <a16:creationId xmlns:a16="http://schemas.microsoft.com/office/drawing/2014/main" id="{B9FDD7C6-B80A-4DB1-BB51-73028C7B6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9937" y="639099"/>
            <a:ext cx="6907255" cy="49658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Thèse CIFRE (Julien LEVEAU)  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fr-FR" dirty="0"/>
              <a:t>Université de Bordeaux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fr-FR" dirty="0"/>
              <a:t>CIS Valley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fr-FR" dirty="0"/>
              <a:t>Partenariats avec diverses entreprises (Amadeus, etc.)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Concepts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fr-FR" dirty="0"/>
              <a:t>N-Gram + </a:t>
            </a:r>
            <a:r>
              <a:rPr lang="fr-FR" dirty="0" err="1"/>
              <a:t>Smoothing</a:t>
            </a:r>
            <a:endParaRPr lang="fr-FR" dirty="0"/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fr-FR" dirty="0"/>
              <a:t>Mapping Event / Word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fr-FR" dirty="0"/>
              <a:t>Faire Echouer l’IA</a:t>
            </a:r>
          </a:p>
        </p:txBody>
      </p:sp>
      <p:pic>
        <p:nvPicPr>
          <p:cNvPr id="12" name="Image 11" descr="Une image contenant personne, homme, signe, avant&#10;&#10;Description générée automatiquement">
            <a:extLst>
              <a:ext uri="{FF2B5EF4-FFF2-40B4-BE49-F238E27FC236}">
                <a16:creationId xmlns:a16="http://schemas.microsoft.com/office/drawing/2014/main" id="{AADDF005-0100-49F6-AA77-473BF01D371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983" y="5889009"/>
            <a:ext cx="1547376" cy="86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0343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68">
            <a:extLst>
              <a:ext uri="{FF2B5EF4-FFF2-40B4-BE49-F238E27FC236}">
                <a16:creationId xmlns:a16="http://schemas.microsoft.com/office/drawing/2014/main" id="{2FCD9B94-D70B-4446-85E5-ACD3904289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Placeholder 8">
            <a:extLst>
              <a:ext uri="{FF2B5EF4-FFF2-40B4-BE49-F238E27FC236}">
                <a16:creationId xmlns:a16="http://schemas.microsoft.com/office/drawing/2014/main" id="{37DC78D7-9D0B-4904-9ED4-1F16364665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8" name="Titre 1">
            <a:extLst>
              <a:ext uri="{FF2B5EF4-FFF2-40B4-BE49-F238E27FC236}">
                <a16:creationId xmlns:a16="http://schemas.microsoft.com/office/drawing/2014/main" id="{46BA05A9-81BD-4A8F-BC18-A7A9EB9C4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39099"/>
            <a:ext cx="3647493" cy="4965833"/>
          </a:xfrm>
        </p:spPr>
        <p:txBody>
          <a:bodyPr>
            <a:normAutofit/>
          </a:bodyPr>
          <a:lstStyle/>
          <a:p>
            <a:pPr algn="r"/>
            <a:r>
              <a:rPr lang="fr-FR" b="1" i="1" dirty="0"/>
              <a:t>Vos questions</a:t>
            </a:r>
            <a:endParaRPr lang="fr-FR" dirty="0"/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3378FF8B-3743-48E1-88E3-F4CADB3DEC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406171"/>
            <a:ext cx="0" cy="3431689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Espace réservé du contenu 9">
            <a:extLst>
              <a:ext uri="{FF2B5EF4-FFF2-40B4-BE49-F238E27FC236}">
                <a16:creationId xmlns:a16="http://schemas.microsoft.com/office/drawing/2014/main" id="{B9FDD7C6-B80A-4DB1-BB51-73028C7B6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9938" y="639099"/>
            <a:ext cx="6591346" cy="49658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4000" dirty="0"/>
              <a:t>   ….. Nos réponses</a:t>
            </a:r>
          </a:p>
        </p:txBody>
      </p:sp>
      <p:pic>
        <p:nvPicPr>
          <p:cNvPr id="12" name="Image 11" descr="Une image contenant personne, homme, signe, avant&#10;&#10;Description générée automatiquement">
            <a:extLst>
              <a:ext uri="{FF2B5EF4-FFF2-40B4-BE49-F238E27FC236}">
                <a16:creationId xmlns:a16="http://schemas.microsoft.com/office/drawing/2014/main" id="{AADDF005-0100-49F6-AA77-473BF01D371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983" y="5889009"/>
            <a:ext cx="1547376" cy="86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0497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6ADA8EC3-01C5-453C-91A6-D01B9E15BF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43" name="Freeform 6">
              <a:extLst>
                <a:ext uri="{FF2B5EF4-FFF2-40B4-BE49-F238E27FC236}">
                  <a16:creationId xmlns:a16="http://schemas.microsoft.com/office/drawing/2014/main" id="{9A1D7546-68ED-4F66-AA8D-D04BEAD3938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44" name="Freeform 7">
              <a:extLst>
                <a:ext uri="{FF2B5EF4-FFF2-40B4-BE49-F238E27FC236}">
                  <a16:creationId xmlns:a16="http://schemas.microsoft.com/office/drawing/2014/main" id="{FCFE8A66-699D-4E05-B8FC-C31AE461D6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45" name="Freeform 8">
              <a:extLst>
                <a:ext uri="{FF2B5EF4-FFF2-40B4-BE49-F238E27FC236}">
                  <a16:creationId xmlns:a16="http://schemas.microsoft.com/office/drawing/2014/main" id="{A124234B-D5D1-45F9-9B32-264F699BCA5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46" name="Freeform 9">
              <a:extLst>
                <a:ext uri="{FF2B5EF4-FFF2-40B4-BE49-F238E27FC236}">
                  <a16:creationId xmlns:a16="http://schemas.microsoft.com/office/drawing/2014/main" id="{7A0B0249-AEB7-44A1-BEC3-A0C07E9E31D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47" name="Freeform 10">
              <a:extLst>
                <a:ext uri="{FF2B5EF4-FFF2-40B4-BE49-F238E27FC236}">
                  <a16:creationId xmlns:a16="http://schemas.microsoft.com/office/drawing/2014/main" id="{251D4BF9-284D-4B99-922C-BAB91FB2D98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48" name="Freeform 11">
              <a:extLst>
                <a:ext uri="{FF2B5EF4-FFF2-40B4-BE49-F238E27FC236}">
                  <a16:creationId xmlns:a16="http://schemas.microsoft.com/office/drawing/2014/main" id="{733E9BD1-CC4F-4B4B-A413-92D6B1F0B3C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pic>
        <p:nvPicPr>
          <p:cNvPr id="15" name="Picture 4">
            <a:extLst>
              <a:ext uri="{FF2B5EF4-FFF2-40B4-BE49-F238E27FC236}">
                <a16:creationId xmlns:a16="http://schemas.microsoft.com/office/drawing/2014/main" id="{0CDA30EE-C0A4-458E-994D-4D6085E489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4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2" name="Image 11" descr="Une image contenant personne, homme, signe, avant&#10;&#10;Description générée automatiquement">
            <a:extLst>
              <a:ext uri="{FF2B5EF4-FFF2-40B4-BE49-F238E27FC236}">
                <a16:creationId xmlns:a16="http://schemas.microsoft.com/office/drawing/2014/main" id="{AADDF005-0100-49F6-AA77-473BF01D371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983" y="5889009"/>
            <a:ext cx="1547376" cy="86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40541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e">
  <a:themeElements>
    <a:clrScheme name="Parallaxe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e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852</TotalTime>
  <Words>209</Words>
  <Application>Microsoft Office PowerPoint</Application>
  <PresentationFormat>Grand écran</PresentationFormat>
  <Paragraphs>67</Paragraphs>
  <Slides>9</Slides>
  <Notes>7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4" baseType="lpstr">
      <vt:lpstr>Arial</vt:lpstr>
      <vt:lpstr>Calibri</vt:lpstr>
      <vt:lpstr>Corbel</vt:lpstr>
      <vt:lpstr>Wingdings</vt:lpstr>
      <vt:lpstr>Parallaxe</vt:lpstr>
      <vt:lpstr>Tests Exploratoires et I.A.</vt:lpstr>
      <vt:lpstr>Présentation PowerPoint</vt:lpstr>
      <vt:lpstr>Les Tests Exploratoires?  Mais qu’est ce que c’est?</vt:lpstr>
      <vt:lpstr>Pourquoi cet outil?  Un peu d’historique</vt:lpstr>
      <vt:lpstr>Présentation de l’outil?  Idées et Concepts?</vt:lpstr>
      <vt:lpstr>Utilisation « LIVE »</vt:lpstr>
      <vt:lpstr>Présentation de l’outil?  Idées et Concepts?</vt:lpstr>
      <vt:lpstr>Vos questions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 Exploratoires et I.A.</dc:title>
  <dc:creator>Frederic ASSANTE DI CAPILLO</dc:creator>
  <cp:lastModifiedBy>xblanc</cp:lastModifiedBy>
  <cp:revision>10</cp:revision>
  <dcterms:created xsi:type="dcterms:W3CDTF">2020-08-25T11:21:18Z</dcterms:created>
  <dcterms:modified xsi:type="dcterms:W3CDTF">2020-09-01T05:08:02Z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2db9220-a04a-4f06-aab9-80cbe5287fb3_Enabled">
    <vt:lpwstr>True</vt:lpwstr>
  </property>
  <property fmtid="{D5CDD505-2E9C-101B-9397-08002B2CF9AE}" pid="3" name="MSIP_Label_d2db9220-a04a-4f06-aab9-80cbe5287fb3_SiteId">
    <vt:lpwstr>b3f4f7c2-72ce-4192-aba4-d6c7719b5766</vt:lpwstr>
  </property>
  <property fmtid="{D5CDD505-2E9C-101B-9397-08002B2CF9AE}" pid="4" name="MSIP_Label_d2db9220-a04a-4f06-aab9-80cbe5287fb3_Owner">
    <vt:lpwstr>fassante-di-capillo@amadeus.com</vt:lpwstr>
  </property>
  <property fmtid="{D5CDD505-2E9C-101B-9397-08002B2CF9AE}" pid="5" name="MSIP_Label_d2db9220-a04a-4f06-aab9-80cbe5287fb3_SetDate">
    <vt:lpwstr>2020-08-25T11:23:20.2587354Z</vt:lpwstr>
  </property>
  <property fmtid="{D5CDD505-2E9C-101B-9397-08002B2CF9AE}" pid="6" name="MSIP_Label_d2db9220-a04a-4f06-aab9-80cbe5287fb3_Name">
    <vt:lpwstr>Restricted</vt:lpwstr>
  </property>
  <property fmtid="{D5CDD505-2E9C-101B-9397-08002B2CF9AE}" pid="7" name="MSIP_Label_d2db9220-a04a-4f06-aab9-80cbe5287fb3_Application">
    <vt:lpwstr>Microsoft Azure Information Protection</vt:lpwstr>
  </property>
  <property fmtid="{D5CDD505-2E9C-101B-9397-08002B2CF9AE}" pid="8" name="MSIP_Label_d2db9220-a04a-4f06-aab9-80cbe5287fb3_ActionId">
    <vt:lpwstr>b68d1e31-a6f0-43e5-bb21-37aaf3c278a0</vt:lpwstr>
  </property>
  <property fmtid="{D5CDD505-2E9C-101B-9397-08002B2CF9AE}" pid="9" name="MSIP_Label_d2db9220-a04a-4f06-aab9-80cbe5287fb3_Extended_MSFT_Method">
    <vt:lpwstr>Automatic</vt:lpwstr>
  </property>
  <property fmtid="{D5CDD505-2E9C-101B-9397-08002B2CF9AE}" pid="10" name="Sensitivity">
    <vt:lpwstr>Restricted</vt:lpwstr>
  </property>
</Properties>
</file>