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06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29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988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790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1403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204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8012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162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029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16/02/2015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Application Web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Introduction au socle MEAN</a:t>
            </a:r>
          </a:p>
          <a:p>
            <a:r>
              <a:rPr lang="fr-FR" dirty="0" smtClean="0"/>
              <a:t>Xavier Blanc – université </a:t>
            </a:r>
            <a:r>
              <a:rPr lang="fr-FR" smtClean="0"/>
              <a:t>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 MEAN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Socle pour développer des applications web (JavaScript)</a:t>
            </a:r>
          </a:p>
          <a:p>
            <a:r>
              <a:rPr lang="fr-FR" dirty="0" smtClean="0"/>
              <a:t>Mono-page</a:t>
            </a:r>
          </a:p>
          <a:p>
            <a:r>
              <a:rPr lang="fr-FR" dirty="0" smtClean="0"/>
              <a:t>Données documents (</a:t>
            </a:r>
            <a:r>
              <a:rPr lang="fr-FR" dirty="0" err="1" smtClean="0"/>
              <a:t>Json</a:t>
            </a:r>
            <a:r>
              <a:rPr lang="fr-FR" dirty="0" smtClean="0"/>
              <a:t>)</a:t>
            </a:r>
          </a:p>
          <a:p>
            <a:r>
              <a:rPr lang="fr-FR" dirty="0" smtClean="0"/>
              <a:t>Serveur web léger</a:t>
            </a:r>
          </a:p>
          <a:p>
            <a:r>
              <a:rPr lang="fr-FR" dirty="0" smtClean="0"/>
              <a:t>Synchronisation HTML &lt;-&gt; JavaScript</a:t>
            </a:r>
          </a:p>
          <a:p>
            <a:pPr marL="0" indent="0">
              <a:buNone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582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Qu’est-ce qu’une application web ?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64856" y="1948688"/>
            <a:ext cx="2688944" cy="355965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6917" y="2072573"/>
            <a:ext cx="2763772" cy="3150700"/>
          </a:xfrm>
          <a:prstGeom prst="rect">
            <a:avLst/>
          </a:prstGeom>
        </p:spPr>
      </p:pic>
      <p:grpSp>
        <p:nvGrpSpPr>
          <p:cNvPr id="11" name="Groupe 10"/>
          <p:cNvGrpSpPr/>
          <p:nvPr/>
        </p:nvGrpSpPr>
        <p:grpSpPr>
          <a:xfrm>
            <a:off x="682905" y="2068662"/>
            <a:ext cx="3035070" cy="3008350"/>
            <a:chOff x="772511" y="3088038"/>
            <a:chExt cx="3619500" cy="3419475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cxnSp>
        <p:nvCxnSpPr>
          <p:cNvPr id="13" name="Connecteur droit avec flèche 12"/>
          <p:cNvCxnSpPr/>
          <p:nvPr/>
        </p:nvCxnSpPr>
        <p:spPr>
          <a:xfrm>
            <a:off x="3738998" y="3158242"/>
            <a:ext cx="536729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H="1">
            <a:off x="3717975" y="3625953"/>
            <a:ext cx="5367293" cy="0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7875432" y="2594698"/>
            <a:ext cx="176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HTTP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737033" y="2040322"/>
            <a:ext cx="1333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HTML</a:t>
            </a:r>
          </a:p>
          <a:p>
            <a:r>
              <a:rPr lang="fr-FR" sz="2800" dirty="0" smtClean="0"/>
              <a:t>CSS</a:t>
            </a:r>
          </a:p>
          <a:p>
            <a:r>
              <a:rPr lang="fr-FR" sz="2800" dirty="0" smtClean="0"/>
              <a:t>JS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37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Coder une application web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 smtClean="0"/>
              <a:t>Front End</a:t>
            </a:r>
          </a:p>
          <a:p>
            <a:r>
              <a:rPr lang="fr-FR" dirty="0" smtClean="0"/>
              <a:t>Les écrans</a:t>
            </a:r>
          </a:p>
          <a:p>
            <a:r>
              <a:rPr lang="fr-FR" dirty="0" smtClean="0"/>
              <a:t>Les interactions</a:t>
            </a:r>
          </a:p>
          <a:p>
            <a:r>
              <a:rPr lang="fr-FR" dirty="0" smtClean="0"/>
              <a:t>La communication avec le </a:t>
            </a:r>
            <a:br>
              <a:rPr lang="fr-FR" dirty="0" smtClean="0"/>
            </a:br>
            <a:r>
              <a:rPr lang="fr-FR" dirty="0" smtClean="0"/>
              <a:t>Back End</a:t>
            </a:r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 smtClean="0"/>
              <a:t>Back End</a:t>
            </a:r>
          </a:p>
          <a:p>
            <a:r>
              <a:rPr lang="fr-FR" dirty="0" smtClean="0"/>
              <a:t>Les données</a:t>
            </a:r>
          </a:p>
          <a:p>
            <a:r>
              <a:rPr lang="fr-FR" dirty="0" smtClean="0"/>
              <a:t>Les services</a:t>
            </a:r>
          </a:p>
          <a:p>
            <a:r>
              <a:rPr lang="fr-FR" dirty="0" smtClean="0"/>
              <a:t>Les accès du </a:t>
            </a:r>
            <a:br>
              <a:rPr lang="fr-FR" dirty="0" smtClean="0"/>
            </a:br>
            <a:r>
              <a:rPr lang="fr-FR" dirty="0" smtClean="0"/>
              <a:t>Front End</a:t>
            </a:r>
            <a:endParaRPr lang="fr-FR" dirty="0"/>
          </a:p>
        </p:txBody>
      </p:sp>
      <p:grpSp>
        <p:nvGrpSpPr>
          <p:cNvPr id="4" name="Groupe 3"/>
          <p:cNvGrpSpPr/>
          <p:nvPr/>
        </p:nvGrpSpPr>
        <p:grpSpPr>
          <a:xfrm>
            <a:off x="3247696" y="4103553"/>
            <a:ext cx="1813034" cy="1595593"/>
            <a:chOff x="772511" y="3088038"/>
            <a:chExt cx="3619500" cy="3419475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573864" y="3311540"/>
            <a:ext cx="2016365" cy="23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Front End – Page HTML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navigateur gère chaque page indépendamment les unes des autres</a:t>
            </a:r>
          </a:p>
          <a:p>
            <a:r>
              <a:rPr lang="fr-FR" dirty="0" smtClean="0"/>
              <a:t>Une page HTML et les ressources associées (CSS et JavaScript) sont dans la mémoire du navigateur dans le DOM</a:t>
            </a:r>
            <a:endParaRPr lang="fr-FR" dirty="0"/>
          </a:p>
        </p:txBody>
      </p:sp>
      <p:grpSp>
        <p:nvGrpSpPr>
          <p:cNvPr id="7" name="Groupe 6"/>
          <p:cNvGrpSpPr/>
          <p:nvPr/>
        </p:nvGrpSpPr>
        <p:grpSpPr>
          <a:xfrm>
            <a:off x="1361185" y="3333944"/>
            <a:ext cx="2582916" cy="2150506"/>
            <a:chOff x="772511" y="3088038"/>
            <a:chExt cx="3619500" cy="3419475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l="13799" r="28540"/>
          <a:stretch/>
        </p:blipFill>
        <p:spPr>
          <a:xfrm>
            <a:off x="4616143" y="3246994"/>
            <a:ext cx="1040523" cy="1522553"/>
          </a:xfrm>
          <a:prstGeom prst="rect">
            <a:avLst/>
          </a:prstGeom>
        </p:spPr>
      </p:pic>
      <p:pic>
        <p:nvPicPr>
          <p:cNvPr id="102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405" y="4279830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6952" y="3184187"/>
            <a:ext cx="1002015" cy="1648166"/>
          </a:xfrm>
          <a:prstGeom prst="rect">
            <a:avLst/>
          </a:prstGeom>
        </p:spPr>
      </p:pic>
      <p:pic>
        <p:nvPicPr>
          <p:cNvPr id="13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310" y="4270773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6324725" y="4584881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665075" y="4967532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&lt;body&gt;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4675926" y="5062792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</a:t>
            </a:r>
            <a:r>
              <a:rPr lang="fr-FR" dirty="0" err="1" smtClean="0"/>
              <a:t>head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4463576" y="5499706"/>
            <a:ext cx="9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&lt;script&gt;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30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633" y="3506415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</a:t>
            </a:r>
            <a:r>
              <a:rPr lang="fr-FR" dirty="0" err="1" smtClean="0"/>
              <a:t>multi-pages</a:t>
            </a:r>
            <a:r>
              <a:rPr lang="fr-FR" dirty="0" smtClean="0"/>
              <a:t> (new page)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820151" y="1958115"/>
            <a:ext cx="2688944" cy="3559650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838200" y="2078089"/>
            <a:ext cx="3035070" cy="3008350"/>
            <a:chOff x="772511" y="3088038"/>
            <a:chExt cx="3619500" cy="3419475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cxnSp>
        <p:nvCxnSpPr>
          <p:cNvPr id="11" name="Connecteur droit avec flèche 10"/>
          <p:cNvCxnSpPr/>
          <p:nvPr/>
        </p:nvCxnSpPr>
        <p:spPr>
          <a:xfrm>
            <a:off x="3894293" y="3167669"/>
            <a:ext cx="536729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3873270" y="3635380"/>
            <a:ext cx="5367293" cy="0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8030727" y="2604125"/>
            <a:ext cx="176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HTTP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892328" y="2049749"/>
            <a:ext cx="1333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HTML</a:t>
            </a:r>
          </a:p>
          <a:p>
            <a:r>
              <a:rPr lang="fr-FR" sz="2800" dirty="0" smtClean="0"/>
              <a:t>CSS</a:t>
            </a:r>
          </a:p>
          <a:p>
            <a:r>
              <a:rPr lang="fr-FR" sz="2800" dirty="0" smtClean="0"/>
              <a:t>JS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7"/>
          <a:srcRect l="13799" r="28540"/>
          <a:stretch/>
        </p:blipFill>
        <p:spPr>
          <a:xfrm rot="798182">
            <a:off x="2111257" y="2449825"/>
            <a:ext cx="1284145" cy="1055259"/>
          </a:xfrm>
          <a:prstGeom prst="rect">
            <a:avLst/>
          </a:prstGeom>
        </p:spPr>
      </p:pic>
      <p:pic>
        <p:nvPicPr>
          <p:cNvPr id="1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289" y="4402751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3643609" y="4707802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3983959" y="509045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&lt;body&gt;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994810" y="518571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</a:t>
            </a:r>
            <a:r>
              <a:rPr lang="fr-FR" dirty="0" err="1" smtClean="0"/>
              <a:t>head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1782460" y="5622627"/>
            <a:ext cx="9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&lt;script&gt;</a:t>
            </a:r>
            <a:endParaRPr lang="fr-FR" dirty="0"/>
          </a:p>
        </p:txBody>
      </p:sp>
      <p:pic>
        <p:nvPicPr>
          <p:cNvPr id="2050" name="Picture 2" descr="http://www2.psd100.com/ppp/2013/09/2601/Turn-left-arrow-icon-092600595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49633" y="4591732"/>
            <a:ext cx="1817685" cy="15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216" y="3506415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 rot="2007574">
            <a:off x="5474858" y="4524622"/>
            <a:ext cx="250258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Les requêtes retournent des nouvelles pages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833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mono-page (parties de page)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20151" y="1958115"/>
            <a:ext cx="2688944" cy="3559650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838200" y="2078089"/>
            <a:ext cx="3035070" cy="3008350"/>
            <a:chOff x="772511" y="3088038"/>
            <a:chExt cx="3619500" cy="3419475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cxnSp>
        <p:nvCxnSpPr>
          <p:cNvPr id="11" name="Connecteur droit avec flèche 10"/>
          <p:cNvCxnSpPr/>
          <p:nvPr/>
        </p:nvCxnSpPr>
        <p:spPr>
          <a:xfrm>
            <a:off x="3894293" y="3167669"/>
            <a:ext cx="536729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3873270" y="3635380"/>
            <a:ext cx="5367293" cy="0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8030727" y="2604125"/>
            <a:ext cx="176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HTTP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892328" y="2049749"/>
            <a:ext cx="1333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HTML</a:t>
            </a:r>
          </a:p>
          <a:p>
            <a:r>
              <a:rPr lang="fr-FR" sz="2800" dirty="0" smtClean="0"/>
              <a:t>CSS</a:t>
            </a:r>
          </a:p>
          <a:p>
            <a:r>
              <a:rPr lang="fr-FR" sz="2800" dirty="0" smtClean="0"/>
              <a:t>JS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6"/>
          <a:srcRect l="13799" r="28540"/>
          <a:stretch/>
        </p:blipFill>
        <p:spPr>
          <a:xfrm rot="798182">
            <a:off x="2111257" y="2449825"/>
            <a:ext cx="1284145" cy="1055259"/>
          </a:xfrm>
          <a:prstGeom prst="rect">
            <a:avLst/>
          </a:prstGeom>
        </p:spPr>
      </p:pic>
      <p:pic>
        <p:nvPicPr>
          <p:cNvPr id="1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289" y="4402751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3643609" y="4707802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3983959" y="509045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&lt;body&gt;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994810" y="518571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</a:t>
            </a:r>
            <a:r>
              <a:rPr lang="fr-FR" dirty="0" err="1" smtClean="0"/>
              <a:t>head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1782460" y="5622627"/>
            <a:ext cx="9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&lt;script&gt;</a:t>
            </a:r>
            <a:endParaRPr lang="fr-FR" dirty="0"/>
          </a:p>
        </p:txBody>
      </p:sp>
      <p:pic>
        <p:nvPicPr>
          <p:cNvPr id="2050" name="Picture 2" descr="http://www2.psd100.com/ppp/2013/09/2601/Turn-left-arrow-icon-092600595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49633" y="4591732"/>
            <a:ext cx="1817685" cy="15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 rot="2007574">
            <a:off x="5474858" y="4524622"/>
            <a:ext cx="250258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Les requêtes retournent des morceaux de la page</a:t>
            </a:r>
            <a:endParaRPr lang="fr-FR" dirty="0"/>
          </a:p>
        </p:txBody>
      </p:sp>
      <p:sp>
        <p:nvSpPr>
          <p:cNvPr id="2" name="Rectangle à coins arrondis 1"/>
          <p:cNvSpPr/>
          <p:nvPr/>
        </p:nvSpPr>
        <p:spPr>
          <a:xfrm>
            <a:off x="6667318" y="3888281"/>
            <a:ext cx="442930" cy="36840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à coins arrondis 21"/>
          <p:cNvSpPr/>
          <p:nvPr/>
        </p:nvSpPr>
        <p:spPr>
          <a:xfrm>
            <a:off x="7300805" y="3888281"/>
            <a:ext cx="442930" cy="36840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à coins arrondis 23"/>
          <p:cNvSpPr/>
          <p:nvPr/>
        </p:nvSpPr>
        <p:spPr>
          <a:xfrm>
            <a:off x="7927634" y="3888281"/>
            <a:ext cx="442930" cy="36840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20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à coins arrondis 20"/>
          <p:cNvSpPr/>
          <p:nvPr/>
        </p:nvSpPr>
        <p:spPr>
          <a:xfrm>
            <a:off x="1554480" y="1690688"/>
            <a:ext cx="9361170" cy="43557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Back End = Serveur Web &amp; Base de données </a:t>
            </a:r>
            <a:endParaRPr lang="fr-FR" dirty="0"/>
          </a:p>
        </p:txBody>
      </p:sp>
      <p:pic>
        <p:nvPicPr>
          <p:cNvPr id="3074" name="Picture 2" descr="http://pierrot-peladeau.net/wp-content/uploads/2010/08/Free_Database_Icons_by_artistsvalley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434" y="259605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/>
          <a:srcRect l="9728" r="15884"/>
          <a:stretch/>
        </p:blipFill>
        <p:spPr>
          <a:xfrm flipH="1">
            <a:off x="1805940" y="2147301"/>
            <a:ext cx="2000250" cy="355965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V="1">
            <a:off x="346842" y="3316531"/>
            <a:ext cx="4499692" cy="25759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>
            <a:off x="394139" y="3798903"/>
            <a:ext cx="4272454" cy="16353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589404" y="2793311"/>
            <a:ext cx="176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HTTP</a:t>
            </a:r>
            <a:endParaRPr lang="fr-FR" dirty="0"/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6534" y="2596055"/>
            <a:ext cx="2011466" cy="2438400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4666593" y="5108600"/>
            <a:ext cx="2072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Lecture / Ecriture des requêtes HTTP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8135332" y="5108600"/>
            <a:ext cx="2667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Stockage et manipulation des données</a:t>
            </a:r>
            <a:endParaRPr lang="fr-FR" dirty="0"/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6739270" y="3591612"/>
            <a:ext cx="1575171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7128651" y="3222280"/>
            <a:ext cx="77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smtClean="0"/>
              <a:t>driver</a:t>
            </a:r>
            <a:endParaRPr lang="fr-FR" i="1" dirty="0"/>
          </a:p>
        </p:txBody>
      </p:sp>
      <p:sp>
        <p:nvSpPr>
          <p:cNvPr id="23" name="ZoneTexte 22"/>
          <p:cNvSpPr txBox="1"/>
          <p:nvPr/>
        </p:nvSpPr>
        <p:spPr>
          <a:xfrm rot="1176097">
            <a:off x="4923053" y="3328008"/>
            <a:ext cx="173969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Multi-page</a:t>
            </a:r>
            <a:r>
              <a:rPr lang="fr-FR" dirty="0" smtClean="0"/>
              <a:t> ou </a:t>
            </a:r>
            <a:br>
              <a:rPr lang="fr-FR" dirty="0" smtClean="0"/>
            </a:br>
            <a:r>
              <a:rPr lang="fr-FR" dirty="0" smtClean="0"/>
              <a:t>mono-page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 rot="1176097">
            <a:off x="8526467" y="3365050"/>
            <a:ext cx="1739697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Schéma </a:t>
            </a:r>
            <a:r>
              <a:rPr lang="fr-FR" smtClean="0"/>
              <a:t>ou </a:t>
            </a:r>
            <a:br>
              <a:rPr lang="fr-FR" smtClean="0"/>
            </a:br>
            <a:r>
              <a:rPr lang="fr-FR" smtClean="0"/>
              <a:t>sans schéma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757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Back End 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 smtClean="0"/>
              <a:t>Mono-page</a:t>
            </a:r>
          </a:p>
          <a:p>
            <a:r>
              <a:rPr lang="fr-FR" dirty="0" smtClean="0"/>
              <a:t>Doit fournir des morceaux du DOM</a:t>
            </a:r>
          </a:p>
          <a:p>
            <a:r>
              <a:rPr lang="fr-FR" dirty="0" smtClean="0"/>
              <a:t>Essentiellement des données (</a:t>
            </a:r>
            <a:r>
              <a:rPr lang="fr-FR" dirty="0" err="1" smtClean="0"/>
              <a:t>Json</a:t>
            </a:r>
            <a:r>
              <a:rPr lang="fr-FR" dirty="0" smtClean="0"/>
              <a:t>)</a:t>
            </a:r>
          </a:p>
          <a:p>
            <a:pPr marL="0" indent="0">
              <a:buNone/>
            </a:pPr>
            <a:r>
              <a:rPr lang="fr-FR" dirty="0" smtClean="0"/>
              <a:t>=&gt; REST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u="sng" dirty="0" err="1" smtClean="0"/>
              <a:t>Multi-page</a:t>
            </a:r>
            <a:endParaRPr lang="fr-FR" b="1" u="sng" dirty="0" smtClean="0"/>
          </a:p>
          <a:p>
            <a:r>
              <a:rPr lang="fr-FR" dirty="0" smtClean="0"/>
              <a:t>Doit fournir des pages HTML </a:t>
            </a:r>
            <a:r>
              <a:rPr lang="fr-FR" dirty="0" smtClean="0"/>
              <a:t>complètes</a:t>
            </a:r>
            <a:endParaRPr lang="fr-FR" dirty="0" smtClean="0"/>
          </a:p>
          <a:p>
            <a:r>
              <a:rPr lang="fr-FR" dirty="0" smtClean="0"/>
              <a:t>Essentiellement générées à partir des données</a:t>
            </a:r>
          </a:p>
          <a:p>
            <a:pPr marL="0" indent="0">
              <a:buNone/>
            </a:pPr>
            <a:r>
              <a:rPr lang="fr-FR" dirty="0" smtClean="0"/>
              <a:t>=&gt; Langage de </a:t>
            </a:r>
            <a:r>
              <a:rPr lang="fr-FR" dirty="0" err="1" smtClean="0"/>
              <a:t>template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33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Socle MEAN</a:t>
            </a:r>
            <a:endParaRPr lang="fr-FR" dirty="0"/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83552" y="2702990"/>
            <a:ext cx="1129539" cy="1287674"/>
          </a:xfrm>
          <a:prstGeom prst="rect">
            <a:avLst/>
          </a:prstGeom>
        </p:spPr>
      </p:pic>
      <p:grpSp>
        <p:nvGrpSpPr>
          <p:cNvPr id="4" name="Groupe 3"/>
          <p:cNvGrpSpPr/>
          <p:nvPr/>
        </p:nvGrpSpPr>
        <p:grpSpPr>
          <a:xfrm>
            <a:off x="1609593" y="2592683"/>
            <a:ext cx="1878831" cy="1508289"/>
            <a:chOff x="772511" y="3088038"/>
            <a:chExt cx="3619500" cy="3419475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pic>
        <p:nvPicPr>
          <p:cNvPr id="7" name="Picture 2" descr="http://pierrot-peladeau.net/wp-content/uploads/2010/08/Free_Database_Icons_by_artistsvalley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984" y="2559418"/>
            <a:ext cx="1574818" cy="15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33730" y="2559418"/>
            <a:ext cx="1312940" cy="1574818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9086850" y="4165152"/>
            <a:ext cx="2114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M</a:t>
            </a:r>
            <a:r>
              <a:rPr lang="fr-FR" sz="3200" dirty="0" err="1" smtClean="0"/>
              <a:t>ongoDB</a:t>
            </a:r>
            <a:endParaRPr lang="fr-FR" sz="3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127913" y="4165152"/>
            <a:ext cx="183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smtClean="0"/>
              <a:t>E</a:t>
            </a:r>
            <a:r>
              <a:rPr lang="fr-FR" sz="3200" dirty="0" smtClean="0"/>
              <a:t>xpress</a:t>
            </a:r>
            <a:endParaRPr lang="fr-FR" sz="3200" dirty="0"/>
          </a:p>
        </p:txBody>
      </p:sp>
      <p:sp>
        <p:nvSpPr>
          <p:cNvPr id="12" name="ZoneTexte 11"/>
          <p:cNvSpPr txBox="1"/>
          <p:nvPr/>
        </p:nvSpPr>
        <p:spPr>
          <a:xfrm>
            <a:off x="1742603" y="4165151"/>
            <a:ext cx="183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A</a:t>
            </a:r>
            <a:r>
              <a:rPr lang="fr-FR" sz="3200" dirty="0" err="1" smtClean="0"/>
              <a:t>ngular</a:t>
            </a:r>
            <a:endParaRPr lang="fr-FR" sz="3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6127912" y="4749926"/>
            <a:ext cx="183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N</a:t>
            </a:r>
            <a:r>
              <a:rPr lang="fr-FR" sz="3200" dirty="0" err="1" smtClean="0"/>
              <a:t>ode</a:t>
            </a:r>
            <a:endParaRPr lang="fr-FR" sz="3200" dirty="0"/>
          </a:p>
        </p:txBody>
      </p:sp>
      <p:pic>
        <p:nvPicPr>
          <p:cNvPr id="5122" name="Picture 2" descr="http://www.javatpoint.com/images/javascript/javascript_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129" y="4043164"/>
            <a:ext cx="457295" cy="4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javatpoint.com/images/javascript/javascript_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488" y="4043164"/>
            <a:ext cx="457295" cy="4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8260" y="4648842"/>
            <a:ext cx="457240" cy="457240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 rot="20240584">
            <a:off x="1049400" y="4087144"/>
            <a:ext cx="135932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mono-page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 rot="20240584">
            <a:off x="8501322" y="3764530"/>
            <a:ext cx="135932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Documents (</a:t>
            </a:r>
            <a:r>
              <a:rPr lang="fr-FR" dirty="0" err="1" smtClean="0"/>
              <a:t>Json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 rot="20240584">
            <a:off x="5702984" y="4005294"/>
            <a:ext cx="93436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REST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4090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335</TotalTime>
  <Words>257</Words>
  <Application>Microsoft Office PowerPoint</Application>
  <PresentationFormat>Grand écran</PresentationFormat>
  <Paragraphs>84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3" baseType="lpstr">
      <vt:lpstr>Calibri</vt:lpstr>
      <vt:lpstr>Calibri Light</vt:lpstr>
      <vt:lpstr>Rétrospective</vt:lpstr>
      <vt:lpstr>Application Web</vt:lpstr>
      <vt:lpstr>Qu’est-ce qu’une application web ?</vt:lpstr>
      <vt:lpstr>Coder une application web</vt:lpstr>
      <vt:lpstr>Front End – Page HTML</vt:lpstr>
      <vt:lpstr>Architecture multi-pages (new page)</vt:lpstr>
      <vt:lpstr>Architecture mono-page (parties de page)</vt:lpstr>
      <vt:lpstr>Back End = Serveur Web &amp; Base de données </vt:lpstr>
      <vt:lpstr>Back End </vt:lpstr>
      <vt:lpstr>Socle MEAN</vt:lpstr>
      <vt:lpstr>Synthèse MEAN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29</cp:revision>
  <dcterms:created xsi:type="dcterms:W3CDTF">2014-10-28T09:18:19Z</dcterms:created>
  <dcterms:modified xsi:type="dcterms:W3CDTF">2015-02-16T13:49:23Z</dcterms:modified>
</cp:coreProperties>
</file>