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286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55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242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063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68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03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01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31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704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4471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223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7A5A7FC-49D1-41B3-8FB2-E9CF02794FD5}" type="datetimeFigureOut">
              <a:rPr lang="fr-FR" smtClean="0"/>
              <a:t>13/11/2014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0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JQuery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Nécessaire </a:t>
            </a:r>
            <a:r>
              <a:rPr lang="fr-FR" dirty="0" smtClean="0"/>
              <a:t>Web</a:t>
            </a:r>
          </a:p>
          <a:p>
            <a:r>
              <a:rPr lang="fr-FR" dirty="0" smtClean="0"/>
              <a:t>Xavier Blanc – Université 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553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JavaScript – DOM et Ajax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JQuery est une librairie JavaScript qui simplifie drastiquement l’écriture de code </a:t>
            </a:r>
            <a:r>
              <a:rPr lang="fr-FR" dirty="0" err="1" smtClean="0"/>
              <a:t>FrontEnd</a:t>
            </a:r>
            <a:endParaRPr lang="fr-FR" dirty="0" smtClean="0"/>
          </a:p>
          <a:p>
            <a:r>
              <a:rPr lang="fr-FR" dirty="0" err="1" smtClean="0"/>
              <a:t>Jquery</a:t>
            </a:r>
            <a:r>
              <a:rPr lang="fr-FR" dirty="0" smtClean="0"/>
              <a:t> permet:</a:t>
            </a:r>
          </a:p>
          <a:p>
            <a:pPr lvl="1"/>
            <a:r>
              <a:rPr lang="fr-FR" dirty="0" smtClean="0"/>
              <a:t>La manipulation du DOM (Recherche, Création, Modification, Evènement, …)</a:t>
            </a:r>
          </a:p>
          <a:p>
            <a:pPr lvl="1"/>
            <a:r>
              <a:rPr lang="fr-FR" dirty="0" smtClean="0"/>
              <a:t>La manipulation des CSS (Animation)</a:t>
            </a:r>
          </a:p>
          <a:p>
            <a:pPr lvl="1"/>
            <a:r>
              <a:rPr lang="fr-FR" dirty="0" smtClean="0"/>
              <a:t>La gestion des données avec Ajax</a:t>
            </a:r>
          </a:p>
          <a:p>
            <a:endParaRPr lang="fr-FR" dirty="0" smtClean="0"/>
          </a:p>
          <a:p>
            <a:pPr lvl="1"/>
            <a:endParaRPr lang="fr-FR" dirty="0" smtClean="0"/>
          </a:p>
        </p:txBody>
      </p:sp>
      <p:pic>
        <p:nvPicPr>
          <p:cNvPr id="6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017" y="4066543"/>
            <a:ext cx="1802551" cy="180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46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10584</TotalTime>
  <Words>56</Words>
  <Application>Microsoft Office PowerPoint</Application>
  <PresentationFormat>Grand écran</PresentationFormat>
  <Paragraphs>9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5" baseType="lpstr">
      <vt:lpstr>Calibri</vt:lpstr>
      <vt:lpstr>Calibri Light</vt:lpstr>
      <vt:lpstr>Rétrospective</vt:lpstr>
      <vt:lpstr>JQuery</vt:lpstr>
      <vt:lpstr>JavaScript – DOM et Ajax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</dc:title>
  <dc:creator>xavier blanc</dc:creator>
  <cp:lastModifiedBy>xavier blanc</cp:lastModifiedBy>
  <cp:revision>90</cp:revision>
  <dcterms:created xsi:type="dcterms:W3CDTF">2014-10-28T13:51:39Z</dcterms:created>
  <dcterms:modified xsi:type="dcterms:W3CDTF">2014-11-13T15:45:58Z</dcterms:modified>
</cp:coreProperties>
</file>