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64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74" d="100"/>
          <a:sy n="74" d="100"/>
        </p:scale>
        <p:origin x="4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160CD-AAFD-4C42-A907-66322A5F6D5D}" type="datetimeFigureOut">
              <a:rPr lang="fr-FR" smtClean="0"/>
              <a:t>27/02/2015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830F6-953F-4F2E-A994-DCEFECA19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7254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1181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062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29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7572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7696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9238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27057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32363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27909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A830F6-953F-4F2E-A994-DCEFECA19D11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5408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27/02/2015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770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27/02/2015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952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27/02/2015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1110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27/02/2015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0874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27/02/2015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5958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27/02/2015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7863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27/02/2015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2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27/02/2015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2652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27/02/2015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399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6DA348B-2C12-47ED-B32A-289DABEB7435}" type="datetimeFigureOut">
              <a:rPr lang="fr-FR" smtClean="0"/>
              <a:t>27/02/2015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0625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A348B-2C12-47ED-B32A-289DABEB7435}" type="datetimeFigureOut">
              <a:rPr lang="fr-FR" smtClean="0"/>
              <a:t>27/02/2015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2134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A348B-2C12-47ED-B32A-289DABEB7435}" type="datetimeFigureOut">
              <a:rPr lang="fr-FR" smtClean="0"/>
              <a:t>27/02/2015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822E890-E05D-4EED-BA14-AB4FCD584CEA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878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NodeJS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Introduction A </a:t>
            </a:r>
            <a:r>
              <a:rPr lang="fr-FR" dirty="0" err="1" smtClean="0"/>
              <a:t>NodeJS</a:t>
            </a:r>
            <a:endParaRPr lang="fr-FR" dirty="0" smtClean="0"/>
          </a:p>
          <a:p>
            <a:r>
              <a:rPr lang="fr-FR" dirty="0" smtClean="0"/>
              <a:t>Xavier Blanc – université de Bordeaux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4407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Synthèse </a:t>
            </a:r>
            <a:r>
              <a:rPr lang="fr-FR" dirty="0" err="1" smtClean="0"/>
              <a:t>Node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Environnement complet de développement et d’exécution JavaScript</a:t>
            </a:r>
          </a:p>
          <a:p>
            <a:r>
              <a:rPr lang="fr-FR" dirty="0" smtClean="0"/>
              <a:t>Un moteur </a:t>
            </a:r>
            <a:r>
              <a:rPr lang="fr-FR" dirty="0" smtClean="0"/>
              <a:t>efficace </a:t>
            </a:r>
            <a:endParaRPr lang="fr-FR" dirty="0" smtClean="0"/>
          </a:p>
          <a:p>
            <a:r>
              <a:rPr lang="fr-FR" dirty="0" smtClean="0"/>
              <a:t>Des </a:t>
            </a:r>
            <a:r>
              <a:rPr lang="fr-FR" dirty="0" smtClean="0"/>
              <a:t>modules </a:t>
            </a:r>
            <a:endParaRPr lang="fr-FR" dirty="0" smtClean="0"/>
          </a:p>
          <a:p>
            <a:r>
              <a:rPr lang="fr-FR" dirty="0" smtClean="0"/>
              <a:t>Un outil pour charger</a:t>
            </a:r>
            <a:endParaRPr lang="fr-FR" dirty="0"/>
          </a:p>
        </p:txBody>
      </p:sp>
      <p:pic>
        <p:nvPicPr>
          <p:cNvPr id="4" name="Picture 2" descr="http://calebmadrigal.com/images/nodejs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478" y="2937527"/>
            <a:ext cx="4687478" cy="2343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82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3 parties de </a:t>
            </a:r>
            <a:r>
              <a:rPr lang="fr-FR" dirty="0" err="1" smtClean="0"/>
              <a:t>NodeJS</a:t>
            </a:r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1026" name="Picture 2" descr="http://calebmadrigal.com/images/nodejs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523" y="2309566"/>
            <a:ext cx="4687478" cy="2343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3922" y="2205525"/>
            <a:ext cx="1268740" cy="1086464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9068586" y="2564091"/>
            <a:ext cx="1489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Moteur JS</a:t>
            </a:r>
            <a:endParaRPr lang="fr-FR" dirty="0"/>
          </a:p>
        </p:txBody>
      </p:sp>
      <p:pic>
        <p:nvPicPr>
          <p:cNvPr id="1028" name="Picture 4" descr="http://4.bp.blogspot.com/-7cNBargo834/Ut1Xdpf5AbI/AAAAAAAAAmc/nFj6SNFyxUc/s1600/logo-np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3271" y="4848805"/>
            <a:ext cx="1890041" cy="73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ZoneTexte 17"/>
          <p:cNvSpPr txBox="1"/>
          <p:nvPr/>
        </p:nvSpPr>
        <p:spPr>
          <a:xfrm>
            <a:off x="9068586" y="4922364"/>
            <a:ext cx="2017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Module Manager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8858" y="3421929"/>
            <a:ext cx="1009841" cy="1057177"/>
          </a:xfrm>
          <a:prstGeom prst="rect">
            <a:avLst/>
          </a:prstGeom>
        </p:spPr>
      </p:pic>
      <p:sp>
        <p:nvSpPr>
          <p:cNvPr id="19" name="ZoneTexte 18"/>
          <p:cNvSpPr txBox="1"/>
          <p:nvPr/>
        </p:nvSpPr>
        <p:spPr>
          <a:xfrm>
            <a:off x="9068585" y="3743227"/>
            <a:ext cx="1753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Modules (</a:t>
            </a:r>
            <a:r>
              <a:rPr lang="fr-FR" dirty="0" err="1" smtClean="0"/>
              <a:t>Core</a:t>
            </a:r>
            <a:r>
              <a:rPr lang="fr-FR" dirty="0" smtClean="0"/>
              <a:t>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372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moteur simple et efficace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3489" y="468749"/>
            <a:ext cx="1268740" cy="108646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770068" y="2559686"/>
            <a:ext cx="1960596" cy="2595456"/>
          </a:xfrm>
          <a:prstGeom prst="rect">
            <a:avLst/>
          </a:prstGeom>
        </p:spPr>
      </p:pic>
      <p:pic>
        <p:nvPicPr>
          <p:cNvPr id="7" name="Picture 2" descr="http://calebmadrigal.com/images/nodejs-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867" y="2451312"/>
            <a:ext cx="2153992" cy="107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5251875" y="4375551"/>
            <a:ext cx="1749210" cy="1315717"/>
          </a:xfrm>
          <a:prstGeom prst="rect">
            <a:avLst/>
          </a:prstGeom>
        </p:spPr>
      </p:pic>
      <p:pic>
        <p:nvPicPr>
          <p:cNvPr id="11" name="Picture 2" descr="http://calebmadrigal.com/images/nodejs-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187" y="4522819"/>
            <a:ext cx="812881" cy="406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8"/>
          <a:srcRect l="60961" t="27234" r="17469" b="46740"/>
          <a:stretch/>
        </p:blipFill>
        <p:spPr>
          <a:xfrm>
            <a:off x="1164528" y="2159801"/>
            <a:ext cx="4203932" cy="236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51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Facile d’utilisation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En mode interactif (prompt)</a:t>
            </a:r>
          </a:p>
          <a:p>
            <a:r>
              <a:rPr lang="fr-FR" dirty="0" smtClean="0"/>
              <a:t>En mode interprétation de scripts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3489" y="468749"/>
            <a:ext cx="1268740" cy="1086464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5525037" y="2485623"/>
            <a:ext cx="4600576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err="1" smtClean="0"/>
              <a:t>node</a:t>
            </a:r>
            <a:endParaRPr lang="fr-FR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 smtClean="0"/>
              <a:t>var o={}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 err="1" smtClean="0"/>
              <a:t>o.f</a:t>
            </a:r>
            <a:r>
              <a:rPr lang="fr-FR" dirty="0" smtClean="0"/>
              <a:t> = </a:t>
            </a:r>
            <a:r>
              <a:rPr lang="fr-FR" dirty="0" err="1" smtClean="0"/>
              <a:t>function</a:t>
            </a:r>
            <a:r>
              <a:rPr lang="fr-FR" dirty="0" smtClean="0"/>
              <a:t>() {console.log(‘hello’)}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dirty="0" err="1" smtClean="0"/>
              <a:t>o.f</a:t>
            </a:r>
            <a:r>
              <a:rPr lang="fr-FR" dirty="0" smtClean="0"/>
              <a:t>()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5525037" y="4067578"/>
            <a:ext cx="460057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err="1" smtClean="0"/>
              <a:t>Node</a:t>
            </a:r>
            <a:r>
              <a:rPr lang="fr-FR" dirty="0" smtClean="0"/>
              <a:t> program.js</a:t>
            </a:r>
          </a:p>
        </p:txBody>
      </p:sp>
    </p:spTree>
    <p:extLst>
      <p:ext uri="{BB962C8B-B14F-4D97-AF65-F5344CB8AC3E}">
        <p14:creationId xmlns:p14="http://schemas.microsoft.com/office/powerpoint/2010/main" val="315003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modules </a:t>
            </a:r>
            <a:r>
              <a:rPr lang="fr-FR" dirty="0" err="1" smtClean="0"/>
              <a:t>NodeJS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Un mécanisme simple pour packager du code (à la </a:t>
            </a:r>
            <a:r>
              <a:rPr lang="fr-FR" dirty="0" err="1" smtClean="0"/>
              <a:t>requireJS</a:t>
            </a:r>
            <a:r>
              <a:rPr lang="fr-FR" dirty="0" smtClean="0"/>
              <a:t>)</a:t>
            </a:r>
          </a:p>
          <a:p>
            <a:r>
              <a:rPr lang="fr-FR" dirty="0" smtClean="0"/>
              <a:t>Un module est un fichier qui exporte certains objets </a:t>
            </a:r>
            <a:endParaRPr lang="fr-FR" dirty="0" smtClean="0"/>
          </a:p>
          <a:p>
            <a:endParaRPr lang="fr-FR" dirty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 smtClean="0"/>
          </a:p>
          <a:p>
            <a:r>
              <a:rPr lang="fr-FR" dirty="0" smtClean="0"/>
              <a:t>N’importe quel script JS s’exécutant sous </a:t>
            </a:r>
            <a:r>
              <a:rPr lang="fr-FR" dirty="0" err="1" smtClean="0"/>
              <a:t>NodeJS</a:t>
            </a:r>
            <a:r>
              <a:rPr lang="fr-FR" dirty="0" smtClean="0"/>
              <a:t> peut exploiter les modules (</a:t>
            </a:r>
            <a:r>
              <a:rPr lang="fr-FR" dirty="0" err="1" smtClean="0"/>
              <a:t>require</a:t>
            </a:r>
            <a:r>
              <a:rPr lang="fr-FR" dirty="0" smtClean="0"/>
              <a:t>)</a:t>
            </a: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8998" y="483392"/>
            <a:ext cx="1009841" cy="105717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/>
          <a:srcRect l="35327" t="18963" r="15262" b="39421"/>
          <a:stretch/>
        </p:blipFill>
        <p:spPr>
          <a:xfrm>
            <a:off x="2328446" y="2735624"/>
            <a:ext cx="3195686" cy="112179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5"/>
          <a:srcRect l="36056" t="18963" r="8993" b="39421"/>
          <a:stretch/>
        </p:blipFill>
        <p:spPr>
          <a:xfrm>
            <a:off x="2328446" y="4553828"/>
            <a:ext cx="3553905" cy="112179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6652268" y="4791557"/>
            <a:ext cx="243797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err="1" smtClean="0"/>
              <a:t>node</a:t>
            </a:r>
            <a:r>
              <a:rPr lang="fr-FR" dirty="0" smtClean="0"/>
              <a:t> program.js</a:t>
            </a:r>
          </a:p>
          <a:p>
            <a:r>
              <a:rPr lang="fr-FR" dirty="0" smtClean="0"/>
              <a:t>&gt; Hello</a:t>
            </a:r>
          </a:p>
        </p:txBody>
      </p:sp>
    </p:spTree>
    <p:extLst>
      <p:ext uri="{BB962C8B-B14F-4D97-AF65-F5344CB8AC3E}">
        <p14:creationId xmlns:p14="http://schemas.microsoft.com/office/powerpoint/2010/main" val="187454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Core</a:t>
            </a:r>
            <a:r>
              <a:rPr lang="fr-FR" dirty="0" smtClean="0"/>
              <a:t> Modules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err="1" smtClean="0"/>
              <a:t>Node</a:t>
            </a:r>
            <a:r>
              <a:rPr lang="fr-FR" dirty="0" smtClean="0"/>
              <a:t> propose un ensemble de modules </a:t>
            </a:r>
            <a:r>
              <a:rPr lang="fr-FR" dirty="0" err="1" smtClean="0"/>
              <a:t>Core</a:t>
            </a:r>
            <a:endParaRPr lang="fr-FR" dirty="0" smtClean="0"/>
          </a:p>
          <a:p>
            <a:r>
              <a:rPr lang="fr-FR" dirty="0" smtClean="0"/>
              <a:t>Ceux-ci sont </a:t>
            </a:r>
            <a:r>
              <a:rPr lang="fr-FR" dirty="0" err="1" smtClean="0"/>
              <a:t>pré-compilés</a:t>
            </a:r>
            <a:r>
              <a:rPr lang="fr-FR" dirty="0" smtClean="0"/>
              <a:t> (répertoire lib de </a:t>
            </a:r>
            <a:r>
              <a:rPr lang="fr-FR" dirty="0" err="1" smtClean="0"/>
              <a:t>l’install</a:t>
            </a:r>
            <a:r>
              <a:rPr lang="fr-FR" dirty="0" smtClean="0"/>
              <a:t>)</a:t>
            </a:r>
          </a:p>
          <a:p>
            <a:r>
              <a:rPr lang="fr-FR" dirty="0" smtClean="0"/>
              <a:t>Certains sont automatiquement chargés, d’autre doivent l’être avec « </a:t>
            </a:r>
            <a:r>
              <a:rPr lang="fr-FR" dirty="0" err="1" smtClean="0"/>
              <a:t>require</a:t>
            </a:r>
            <a:r>
              <a:rPr lang="fr-FR" dirty="0" smtClean="0"/>
              <a:t> »</a:t>
            </a:r>
          </a:p>
          <a:p>
            <a:r>
              <a:rPr lang="fr-FR" dirty="0" smtClean="0"/>
              <a:t>Liste non exhaustive</a:t>
            </a:r>
          </a:p>
          <a:p>
            <a:pPr lvl="1"/>
            <a:r>
              <a:rPr lang="fr-FR" dirty="0" smtClean="0"/>
              <a:t>Module</a:t>
            </a:r>
          </a:p>
          <a:p>
            <a:pPr lvl="1"/>
            <a:r>
              <a:rPr lang="fr-FR" dirty="0" smtClean="0"/>
              <a:t>Console</a:t>
            </a:r>
          </a:p>
          <a:p>
            <a:pPr lvl="1"/>
            <a:r>
              <a:rPr lang="fr-FR" dirty="0" err="1" smtClean="0"/>
              <a:t>Process</a:t>
            </a:r>
            <a:endParaRPr lang="fr-FR" dirty="0" smtClean="0"/>
          </a:p>
          <a:p>
            <a:pPr lvl="1"/>
            <a:r>
              <a:rPr lang="fr-FR" dirty="0" smtClean="0"/>
              <a:t>File System</a:t>
            </a:r>
          </a:p>
          <a:p>
            <a:pPr lvl="1"/>
            <a:r>
              <a:rPr lang="fr-FR" dirty="0" smtClean="0"/>
              <a:t>Path </a:t>
            </a:r>
          </a:p>
          <a:p>
            <a:pPr lvl="1"/>
            <a:r>
              <a:rPr lang="fr-FR" dirty="0" smtClean="0"/>
              <a:t>HTTP</a:t>
            </a:r>
          </a:p>
          <a:p>
            <a:pPr lvl="1"/>
            <a:r>
              <a:rPr lang="fr-FR" dirty="0" smtClean="0"/>
              <a:t>Net</a:t>
            </a:r>
          </a:p>
          <a:p>
            <a:pPr lvl="1"/>
            <a:r>
              <a:rPr lang="fr-FR" dirty="0" smtClean="0"/>
              <a:t>…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8998" y="483392"/>
            <a:ext cx="1009841" cy="1057177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6126480" y="3857414"/>
            <a:ext cx="158464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/>
              <a:t>console.log()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4896282" y="3303416"/>
            <a:ext cx="176846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err="1" smtClean="0"/>
              <a:t>module.exports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5367623" y="4384588"/>
            <a:ext cx="151394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err="1" smtClean="0"/>
              <a:t>process.argv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430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Node</a:t>
            </a:r>
            <a:r>
              <a:rPr lang="fr-FR" dirty="0" smtClean="0"/>
              <a:t> Package Manager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Un « super » outil pour installer (désinstaller, updater) les modules</a:t>
            </a:r>
          </a:p>
          <a:p>
            <a:pPr lvl="1"/>
            <a:r>
              <a:rPr lang="fr-FR" dirty="0" smtClean="0"/>
              <a:t>L’installation nécessite de télécharger le module ET de vérifier les dépendances !</a:t>
            </a:r>
          </a:p>
          <a:p>
            <a:r>
              <a:rPr lang="fr-FR" dirty="0" err="1" smtClean="0"/>
              <a:t>npm</a:t>
            </a:r>
            <a:r>
              <a:rPr lang="fr-FR" dirty="0" smtClean="0"/>
              <a:t> utilise plusieurs dépôts pour stocker les modules (</a:t>
            </a:r>
            <a:r>
              <a:rPr lang="fr-FR" dirty="0" err="1" smtClean="0"/>
              <a:t>npm</a:t>
            </a:r>
            <a:r>
              <a:rPr lang="fr-FR" dirty="0" smtClean="0"/>
              <a:t> </a:t>
            </a:r>
            <a:r>
              <a:rPr lang="fr-FR" dirty="0" err="1" smtClean="0"/>
              <a:t>registry</a:t>
            </a:r>
            <a:r>
              <a:rPr lang="fr-FR" dirty="0" smtClean="0"/>
              <a:t>, local, </a:t>
            </a:r>
            <a:r>
              <a:rPr lang="fr-FR" dirty="0" err="1" smtClean="0"/>
              <a:t>GitHub</a:t>
            </a:r>
            <a:r>
              <a:rPr lang="fr-FR" dirty="0" smtClean="0"/>
              <a:t>, etc.)</a:t>
            </a:r>
          </a:p>
          <a:p>
            <a:r>
              <a:rPr lang="fr-FR" dirty="0" smtClean="0"/>
              <a:t>Les modules sont stockés dans là où vous exécutez </a:t>
            </a:r>
            <a:r>
              <a:rPr lang="fr-FR" dirty="0" err="1" smtClean="0"/>
              <a:t>npm</a:t>
            </a:r>
            <a:r>
              <a:rPr lang="fr-FR" dirty="0" smtClean="0"/>
              <a:t>, ou dans votre home (-g)</a:t>
            </a:r>
          </a:p>
          <a:p>
            <a:endParaRPr lang="fr-FR" dirty="0" smtClean="0"/>
          </a:p>
        </p:txBody>
      </p:sp>
      <p:pic>
        <p:nvPicPr>
          <p:cNvPr id="4" name="Picture 4" descr="http://4.bp.blogspot.com/-7cNBargo834/Ut1Xdpf5AbI/AAAAAAAAAmc/nFj6SNFyxUc/s1600/logo-np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7168" y="685873"/>
            <a:ext cx="1890041" cy="73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5724989" y="4237765"/>
            <a:ext cx="3161433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err="1" smtClean="0"/>
              <a:t>npm</a:t>
            </a:r>
            <a:r>
              <a:rPr lang="fr-FR" dirty="0" smtClean="0"/>
              <a:t> </a:t>
            </a:r>
            <a:r>
              <a:rPr lang="fr-FR" dirty="0" err="1" smtClean="0"/>
              <a:t>install</a:t>
            </a:r>
            <a:r>
              <a:rPr lang="fr-FR" dirty="0" smtClean="0"/>
              <a:t> </a:t>
            </a:r>
            <a:r>
              <a:rPr lang="fr-FR" dirty="0" err="1" smtClean="0"/>
              <a:t>module_name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20328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package.json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Précise le nom de l’auteur de l’application</a:t>
            </a:r>
          </a:p>
          <a:p>
            <a:r>
              <a:rPr lang="fr-FR" dirty="0" smtClean="0"/>
              <a:t>Précise toutes les dépendances (</a:t>
            </a:r>
            <a:r>
              <a:rPr lang="fr-FR" dirty="0" err="1" smtClean="0"/>
              <a:t>dev</a:t>
            </a:r>
            <a:r>
              <a:rPr lang="fr-FR" dirty="0" smtClean="0"/>
              <a:t>, </a:t>
            </a:r>
            <a:r>
              <a:rPr lang="fr-FR" dirty="0" err="1" smtClean="0"/>
              <a:t>exec</a:t>
            </a:r>
            <a:r>
              <a:rPr lang="fr-FR" dirty="0" smtClean="0"/>
              <a:t>)</a:t>
            </a:r>
          </a:p>
          <a:p>
            <a:r>
              <a:rPr lang="fr-FR" dirty="0" smtClean="0"/>
              <a:t>Précise les scripts à lancer après installation</a:t>
            </a:r>
          </a:p>
        </p:txBody>
      </p:sp>
      <p:pic>
        <p:nvPicPr>
          <p:cNvPr id="4" name="Picture 4" descr="http://4.bp.blogspot.com/-7cNBargo834/Ut1Xdpf5AbI/AAAAAAAAAmc/nFj6SNFyxUc/s1600/logo-np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7168" y="685873"/>
            <a:ext cx="1890041" cy="73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/>
          <a:srcRect l="24931" t="13565" r="13264" b="35062"/>
          <a:stretch/>
        </p:blipFill>
        <p:spPr>
          <a:xfrm>
            <a:off x="3492666" y="3431096"/>
            <a:ext cx="7215730" cy="242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51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Petit exemple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fr-FR" dirty="0" smtClean="0"/>
              <a:t>Coder le module et le déposer dans </a:t>
            </a:r>
            <a:r>
              <a:rPr lang="fr-FR" dirty="0" err="1" smtClean="0"/>
              <a:t>GitHub</a:t>
            </a:r>
            <a:endParaRPr lang="fr-FR" dirty="0" smtClean="0"/>
          </a:p>
          <a:p>
            <a:pPr marL="457200" indent="-457200">
              <a:buFont typeface="+mj-lt"/>
              <a:buAutoNum type="arabicPeriod"/>
            </a:pPr>
            <a:r>
              <a:rPr lang="fr-FR" dirty="0" smtClean="0"/>
              <a:t>Ouvrir un répertoire (</a:t>
            </a:r>
            <a:r>
              <a:rPr lang="fr-FR" dirty="0" err="1" smtClean="0"/>
              <a:t>tmp</a:t>
            </a:r>
            <a:r>
              <a:rPr lang="fr-FR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fr-FR" dirty="0" smtClean="0"/>
              <a:t>Installer le module avec </a:t>
            </a:r>
            <a:r>
              <a:rPr lang="fr-FR" dirty="0" err="1" smtClean="0"/>
              <a:t>npm</a:t>
            </a:r>
            <a:endParaRPr lang="fr-FR" dirty="0" smtClean="0"/>
          </a:p>
          <a:p>
            <a:pPr marL="292608" lvl="1" indent="0">
              <a:buNone/>
            </a:pPr>
            <a:r>
              <a:rPr lang="fr-FR" dirty="0" smtClean="0"/>
              <a:t>	</a:t>
            </a:r>
            <a:r>
              <a:rPr lang="fr-FR" dirty="0" err="1" smtClean="0"/>
              <a:t>npm</a:t>
            </a:r>
            <a:r>
              <a:rPr lang="fr-FR" dirty="0" smtClean="0"/>
              <a:t> </a:t>
            </a:r>
            <a:r>
              <a:rPr lang="fr-FR" dirty="0" err="1"/>
              <a:t>install</a:t>
            </a:r>
            <a:r>
              <a:rPr lang="fr-FR" dirty="0"/>
              <a:t> </a:t>
            </a:r>
            <a:r>
              <a:rPr lang="fr-FR" dirty="0" err="1"/>
              <a:t>git+https</a:t>
            </a:r>
            <a:r>
              <a:rPr lang="fr-FR" dirty="0"/>
              <a:t>://</a:t>
            </a:r>
            <a:r>
              <a:rPr lang="fr-FR" dirty="0" smtClean="0"/>
              <a:t>git@github.com/xblanc33/</a:t>
            </a:r>
            <a:r>
              <a:rPr lang="fr-FR" dirty="0" err="1" smtClean="0"/>
              <a:t>mymodule.git</a:t>
            </a:r>
            <a:endParaRPr lang="fr-FR" dirty="0" smtClean="0"/>
          </a:p>
          <a:p>
            <a:pPr marL="342900" indent="-342900">
              <a:buFont typeface="+mj-lt"/>
              <a:buAutoNum type="arabicPeriod"/>
            </a:pPr>
            <a:r>
              <a:rPr lang="fr-FR" dirty="0" smtClean="0"/>
              <a:t>Lancer </a:t>
            </a:r>
            <a:r>
              <a:rPr lang="fr-FR" dirty="0" err="1" smtClean="0"/>
              <a:t>node</a:t>
            </a:r>
            <a:r>
              <a:rPr lang="fr-FR" dirty="0" smtClean="0"/>
              <a:t> en mode interactif</a:t>
            </a:r>
          </a:p>
          <a:p>
            <a:pPr marL="292608" lvl="1" indent="0">
              <a:buNone/>
            </a:pPr>
            <a:r>
              <a:rPr lang="fr-FR" dirty="0" smtClean="0"/>
              <a:t>	var m = </a:t>
            </a:r>
            <a:r>
              <a:rPr lang="fr-FR" dirty="0" err="1" smtClean="0"/>
              <a:t>require</a:t>
            </a:r>
            <a:r>
              <a:rPr lang="fr-FR" dirty="0" smtClean="0"/>
              <a:t>(‘</a:t>
            </a:r>
            <a:r>
              <a:rPr lang="fr-FR" dirty="0" err="1" smtClean="0"/>
              <a:t>mymodule</a:t>
            </a:r>
            <a:r>
              <a:rPr lang="fr-FR" dirty="0" smtClean="0"/>
              <a:t>’)</a:t>
            </a:r>
          </a:p>
          <a:p>
            <a:pPr marL="292608" lvl="1" indent="0">
              <a:buNone/>
            </a:pPr>
            <a:r>
              <a:rPr lang="fr-FR" dirty="0" smtClean="0"/>
              <a:t>	m() </a:t>
            </a:r>
            <a:endParaRPr lang="fr-FR" dirty="0"/>
          </a:p>
        </p:txBody>
      </p:sp>
      <p:pic>
        <p:nvPicPr>
          <p:cNvPr id="4" name="Picture 4" descr="http://4.bp.blogspot.com/-7cNBargo834/Ut1Xdpf5AbI/AAAAAAAAAmc/nFj6SNFyxUc/s1600/logo-np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218" y="685873"/>
            <a:ext cx="1890041" cy="73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2782" y="525841"/>
            <a:ext cx="1009841" cy="105717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3489" y="468749"/>
            <a:ext cx="1268740" cy="108646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6"/>
          <a:srcRect l="35327" t="18963" r="15262" b="39421"/>
          <a:stretch/>
        </p:blipFill>
        <p:spPr>
          <a:xfrm>
            <a:off x="5782875" y="3937828"/>
            <a:ext cx="4961801" cy="174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02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étrospective">
  <a:themeElements>
    <a:clrScheme name="Rétrospectiv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étrospectiv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étrospectiv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751</TotalTime>
  <Words>213</Words>
  <Application>Microsoft Office PowerPoint</Application>
  <PresentationFormat>Grand écran</PresentationFormat>
  <Paragraphs>74</Paragraphs>
  <Slides>10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Calibri</vt:lpstr>
      <vt:lpstr>Calibri Light</vt:lpstr>
      <vt:lpstr>Wingdings</vt:lpstr>
      <vt:lpstr>Rétrospective</vt:lpstr>
      <vt:lpstr>NodeJS</vt:lpstr>
      <vt:lpstr>Les 3 parties de NodeJS </vt:lpstr>
      <vt:lpstr>Un moteur simple et efficace</vt:lpstr>
      <vt:lpstr>Facile d’utilisation</vt:lpstr>
      <vt:lpstr>Les modules NodeJS</vt:lpstr>
      <vt:lpstr>Core Modules</vt:lpstr>
      <vt:lpstr>Node Package Manager</vt:lpstr>
      <vt:lpstr>package.json</vt:lpstr>
      <vt:lpstr>Petit exemple</vt:lpstr>
      <vt:lpstr>Synthèse Node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Web</dc:title>
  <dc:creator>xavier blanc</dc:creator>
  <cp:lastModifiedBy>xavier blanc</cp:lastModifiedBy>
  <cp:revision>47</cp:revision>
  <dcterms:created xsi:type="dcterms:W3CDTF">2014-10-28T09:18:19Z</dcterms:created>
  <dcterms:modified xsi:type="dcterms:W3CDTF">2015-02-27T12:40:25Z</dcterms:modified>
</cp:coreProperties>
</file>