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74" r:id="rId3"/>
    <p:sldId id="272" r:id="rId4"/>
    <p:sldId id="257" r:id="rId5"/>
    <p:sldId id="273" r:id="rId6"/>
    <p:sldId id="276" r:id="rId7"/>
    <p:sldId id="277" r:id="rId8"/>
    <p:sldId id="278" r:id="rId9"/>
    <p:sldId id="281" r:id="rId10"/>
    <p:sldId id="279" r:id="rId11"/>
    <p:sldId id="280" r:id="rId12"/>
    <p:sldId id="283" r:id="rId13"/>
    <p:sldId id="282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160CD-AAFD-4C42-A907-66322A5F6D5D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830F6-953F-4F2E-A994-DCEFECA19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254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118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29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770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52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11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87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95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86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2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652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399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625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134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A348B-2C12-47ED-B32A-289DABEB743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78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onserver.com:8080/tmp/test.txt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Express JS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Introduction A Express JS</a:t>
            </a:r>
          </a:p>
          <a:p>
            <a:r>
              <a:rPr lang="fr-FR" dirty="0" smtClean="0"/>
              <a:t>Xavier Blanc – université de Bordeaux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407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Middleware </a:t>
            </a:r>
            <a:r>
              <a:rPr lang="fr-FR" smtClean="0"/>
              <a:t>existants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Express propose des middleware pour faciliter le développement de votre serveur.</a:t>
            </a:r>
          </a:p>
          <a:p>
            <a:r>
              <a:rPr lang="fr-FR" b="1" dirty="0" err="1" smtClean="0"/>
              <a:t>express.static</a:t>
            </a:r>
            <a:r>
              <a:rPr lang="fr-FR" dirty="0" smtClean="0"/>
              <a:t> est un middleware permettant de renvoyer des fichiers correspondant au chemin de l’URL.</a:t>
            </a:r>
          </a:p>
          <a:p>
            <a:pPr lvl="1"/>
            <a:r>
              <a:rPr lang="fr-FR" dirty="0" smtClean="0">
                <a:hlinkClick r:id="rId2"/>
              </a:rPr>
              <a:t>http://www.monserver.com:8080/tmp/test.txt</a:t>
            </a:r>
            <a:r>
              <a:rPr lang="fr-FR" dirty="0" smtClean="0"/>
              <a:t> =&gt; retournera le fichier ./</a:t>
            </a:r>
            <a:r>
              <a:rPr lang="fr-FR" dirty="0" err="1" smtClean="0"/>
              <a:t>tmp</a:t>
            </a:r>
            <a:r>
              <a:rPr lang="fr-FR" dirty="0" smtClean="0"/>
              <a:t>/text.txt</a:t>
            </a:r>
          </a:p>
          <a:p>
            <a:r>
              <a:rPr lang="fr-FR" dirty="0" smtClean="0"/>
              <a:t>Codage : mettez </a:t>
            </a:r>
            <a:r>
              <a:rPr lang="fr-FR" b="1" dirty="0" err="1" smtClean="0"/>
              <a:t>express.static</a:t>
            </a:r>
            <a:r>
              <a:rPr lang="fr-FR" b="1" dirty="0" smtClean="0"/>
              <a:t>(</a:t>
            </a:r>
            <a:r>
              <a:rPr lang="fr-FR" b="1" dirty="0" err="1" smtClean="0"/>
              <a:t>root</a:t>
            </a:r>
            <a:r>
              <a:rPr lang="fr-FR" b="1" dirty="0" smtClean="0"/>
              <a:t>)</a:t>
            </a:r>
            <a:r>
              <a:rPr lang="fr-FR" dirty="0" smtClean="0"/>
              <a:t> comme middleware (</a:t>
            </a:r>
            <a:r>
              <a:rPr lang="fr-FR" dirty="0" err="1" smtClean="0"/>
              <a:t>root</a:t>
            </a:r>
            <a:r>
              <a:rPr lang="fr-FR" dirty="0" smtClean="0"/>
              <a:t> est le répertoire racine où sont stockés les fichiers).</a:t>
            </a:r>
          </a:p>
          <a:p>
            <a:r>
              <a:rPr lang="fr-FR" dirty="0" smtClean="0"/>
              <a:t>Ex : </a:t>
            </a:r>
            <a:r>
              <a:rPr lang="fr-FR" b="1" dirty="0" err="1" smtClean="0"/>
              <a:t>app.use</a:t>
            </a:r>
            <a:r>
              <a:rPr lang="fr-FR" b="1" dirty="0" smtClean="0"/>
              <a:t>(</a:t>
            </a:r>
            <a:r>
              <a:rPr lang="fr-FR" b="1" dirty="0" err="1" smtClean="0"/>
              <a:t>express.static</a:t>
            </a:r>
            <a:r>
              <a:rPr lang="fr-FR" b="1" dirty="0" smtClean="0"/>
              <a:t>(‘</a:t>
            </a:r>
            <a:r>
              <a:rPr lang="fr-FR" b="1" dirty="0" err="1" smtClean="0"/>
              <a:t>tmp</a:t>
            </a:r>
            <a:r>
              <a:rPr lang="fr-FR" b="1" dirty="0" smtClean="0"/>
              <a:t>’))</a:t>
            </a:r>
          </a:p>
          <a:p>
            <a:r>
              <a:rPr lang="fr-FR" dirty="0" smtClean="0"/>
              <a:t>D’autres middleware sont proposés sous forme de modules </a:t>
            </a:r>
            <a:r>
              <a:rPr lang="fr-FR" dirty="0" err="1" smtClean="0"/>
              <a:t>NodeJS</a:t>
            </a:r>
            <a:endParaRPr lang="fr-FR" dirty="0" smtClean="0"/>
          </a:p>
          <a:p>
            <a:pPr lvl="1"/>
            <a:r>
              <a:rPr lang="fr-FR" dirty="0" smtClean="0"/>
              <a:t>body-</a:t>
            </a:r>
            <a:r>
              <a:rPr lang="fr-FR" dirty="0" err="1" smtClean="0"/>
              <a:t>parser</a:t>
            </a:r>
            <a:r>
              <a:rPr lang="fr-FR" dirty="0" smtClean="0"/>
              <a:t> =&gt; pour </a:t>
            </a:r>
            <a:r>
              <a:rPr lang="fr-FR" dirty="0" err="1" smtClean="0"/>
              <a:t>parser</a:t>
            </a:r>
            <a:r>
              <a:rPr lang="fr-FR" dirty="0" smtClean="0"/>
              <a:t> les documents JSON</a:t>
            </a:r>
          </a:p>
          <a:p>
            <a:pPr lvl="1"/>
            <a:r>
              <a:rPr lang="fr-FR" dirty="0"/>
              <a:t>c</a:t>
            </a:r>
            <a:r>
              <a:rPr lang="fr-FR" dirty="0" smtClean="0"/>
              <a:t>ompression =&gt; pour </a:t>
            </a:r>
            <a:r>
              <a:rPr lang="fr-FR" dirty="0" err="1" smtClean="0"/>
              <a:t>dézipper</a:t>
            </a:r>
            <a:r>
              <a:rPr lang="fr-FR" dirty="0" smtClean="0"/>
              <a:t> les requêtes et zipper les réponses</a:t>
            </a:r>
          </a:p>
          <a:p>
            <a:pPr lvl="1"/>
            <a:r>
              <a:rPr lang="fr-FR" dirty="0" smtClean="0"/>
              <a:t>cookie-</a:t>
            </a:r>
            <a:r>
              <a:rPr lang="fr-FR" dirty="0" err="1" smtClean="0"/>
              <a:t>parser</a:t>
            </a:r>
            <a:r>
              <a:rPr lang="fr-FR" dirty="0" smtClean="0"/>
              <a:t> =&gt; pour gérer les cookie</a:t>
            </a:r>
          </a:p>
          <a:p>
            <a:pPr lvl="1"/>
            <a:r>
              <a:rPr lang="fr-FR" dirty="0" smtClean="0"/>
              <a:t>…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660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Requête et réponse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Express vous permet d’obtenir pleins d’information sur la requête (</a:t>
            </a:r>
            <a:r>
              <a:rPr lang="fr-FR" dirty="0" err="1" smtClean="0"/>
              <a:t>req</a:t>
            </a:r>
            <a:r>
              <a:rPr lang="fr-FR" dirty="0" smtClean="0"/>
              <a:t>)</a:t>
            </a:r>
          </a:p>
          <a:p>
            <a:pPr lvl="1"/>
            <a:r>
              <a:rPr lang="fr-FR" dirty="0" err="1" smtClean="0"/>
              <a:t>req.ip</a:t>
            </a:r>
            <a:endParaRPr lang="fr-FR" dirty="0" smtClean="0"/>
          </a:p>
          <a:p>
            <a:pPr lvl="1"/>
            <a:r>
              <a:rPr lang="fr-FR" dirty="0" err="1" smtClean="0"/>
              <a:t>req.baseURL</a:t>
            </a:r>
            <a:endParaRPr lang="fr-FR" dirty="0" smtClean="0"/>
          </a:p>
          <a:p>
            <a:pPr lvl="1"/>
            <a:r>
              <a:rPr lang="fr-FR" dirty="0" err="1" smtClean="0"/>
              <a:t>req.body</a:t>
            </a:r>
            <a:endParaRPr lang="fr-FR" dirty="0" smtClean="0"/>
          </a:p>
          <a:p>
            <a:pPr lvl="1"/>
            <a:r>
              <a:rPr lang="fr-FR" dirty="0" err="1" smtClean="0"/>
              <a:t>req.params</a:t>
            </a:r>
            <a:endParaRPr lang="fr-FR" dirty="0" smtClean="0"/>
          </a:p>
          <a:p>
            <a:pPr lvl="1"/>
            <a:r>
              <a:rPr lang="fr-FR" dirty="0" err="1" smtClean="0"/>
              <a:t>req.query</a:t>
            </a:r>
            <a:endParaRPr lang="fr-FR" dirty="0" smtClean="0"/>
          </a:p>
          <a:p>
            <a:pPr lvl="1"/>
            <a:r>
              <a:rPr lang="fr-FR" dirty="0" err="1" smtClean="0"/>
              <a:t>req.method</a:t>
            </a:r>
            <a:endParaRPr lang="fr-FR" dirty="0" smtClean="0"/>
          </a:p>
          <a:p>
            <a:r>
              <a:rPr lang="fr-FR" dirty="0" smtClean="0"/>
              <a:t>Et de préciser la réponse (</a:t>
            </a:r>
            <a:r>
              <a:rPr lang="fr-FR" dirty="0" err="1" smtClean="0"/>
              <a:t>res</a:t>
            </a:r>
            <a:r>
              <a:rPr lang="fr-FR" dirty="0" smtClean="0"/>
              <a:t>)</a:t>
            </a:r>
          </a:p>
          <a:p>
            <a:pPr lvl="1"/>
            <a:r>
              <a:rPr lang="fr-FR" dirty="0" err="1" smtClean="0"/>
              <a:t>res.send</a:t>
            </a:r>
            <a:r>
              <a:rPr lang="fr-FR" dirty="0" smtClean="0"/>
              <a:t>()</a:t>
            </a:r>
          </a:p>
          <a:p>
            <a:pPr lvl="1"/>
            <a:r>
              <a:rPr lang="fr-FR" dirty="0" err="1" smtClean="0"/>
              <a:t>res.end</a:t>
            </a:r>
            <a:r>
              <a:rPr lang="fr-FR" dirty="0" smtClean="0"/>
              <a:t>()</a:t>
            </a:r>
          </a:p>
          <a:p>
            <a:pPr lvl="1"/>
            <a:r>
              <a:rPr lang="fr-FR" dirty="0" err="1" smtClean="0"/>
              <a:t>res.render</a:t>
            </a:r>
            <a:r>
              <a:rPr lang="fr-FR" dirty="0" smtClean="0"/>
              <a:t>()</a:t>
            </a:r>
          </a:p>
          <a:p>
            <a:pPr lvl="1"/>
            <a:r>
              <a:rPr lang="fr-FR" dirty="0" err="1" smtClean="0"/>
              <a:t>res.status</a:t>
            </a:r>
            <a:r>
              <a:rPr lang="fr-FR" dirty="0" smtClean="0"/>
              <a:t>()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974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Gérer les méthodes HTTP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Il est souvent utile de filtrer la méthode HTTP (GET, POST, etc.) au delà de la route. D’où l’exploitation de </a:t>
            </a:r>
            <a:r>
              <a:rPr lang="fr-FR" dirty="0" err="1" smtClean="0"/>
              <a:t>req.method</a:t>
            </a:r>
            <a:endParaRPr lang="fr-FR" dirty="0" smtClean="0"/>
          </a:p>
          <a:p>
            <a:r>
              <a:rPr lang="fr-FR" dirty="0" smtClean="0"/>
              <a:t>Pour faciliter ce traitement, express propose des fonctions pour chaque méthode HTTP</a:t>
            </a:r>
          </a:p>
          <a:p>
            <a:pPr lvl="1"/>
            <a:r>
              <a:rPr lang="fr-FR" dirty="0" err="1" smtClean="0"/>
              <a:t>app.get</a:t>
            </a:r>
            <a:r>
              <a:rPr lang="fr-FR" dirty="0" smtClean="0"/>
              <a:t>(), </a:t>
            </a:r>
            <a:r>
              <a:rPr lang="fr-FR" dirty="0" err="1" smtClean="0"/>
              <a:t>app.post</a:t>
            </a:r>
            <a:r>
              <a:rPr lang="fr-FR" dirty="0" smtClean="0"/>
              <a:t>(), </a:t>
            </a:r>
            <a:r>
              <a:rPr lang="fr-FR" dirty="0" err="1" smtClean="0"/>
              <a:t>app.put</a:t>
            </a:r>
            <a:r>
              <a:rPr lang="fr-FR" dirty="0" smtClean="0"/>
              <a:t>(), etc.</a:t>
            </a:r>
          </a:p>
          <a:p>
            <a:r>
              <a:rPr lang="fr-FR" dirty="0" smtClean="0"/>
              <a:t>Ces méthodes ont deux paramètres : la route (PATH) et une fonction callback qui sera appelée lors d’une réception d’une requête (</a:t>
            </a:r>
            <a:r>
              <a:rPr lang="fr-FR" dirty="0" err="1" smtClean="0"/>
              <a:t>function</a:t>
            </a:r>
            <a:r>
              <a:rPr lang="fr-FR" dirty="0" smtClean="0"/>
              <a:t>(</a:t>
            </a:r>
            <a:r>
              <a:rPr lang="fr-FR" dirty="0" err="1" smtClean="0"/>
              <a:t>req,res</a:t>
            </a:r>
            <a:r>
              <a:rPr lang="fr-FR" dirty="0" smtClean="0"/>
              <a:t>[,</a:t>
            </a:r>
            <a:r>
              <a:rPr lang="fr-FR" dirty="0" err="1" smtClean="0"/>
              <a:t>next</a:t>
            </a:r>
            <a:r>
              <a:rPr lang="fr-FR" dirty="0" smtClean="0"/>
              <a:t>]))</a:t>
            </a:r>
          </a:p>
          <a:p>
            <a:r>
              <a:rPr lang="fr-FR" dirty="0" smtClean="0"/>
              <a:t>Ex:</a:t>
            </a:r>
          </a:p>
          <a:p>
            <a:pPr lvl="1"/>
            <a:r>
              <a:rPr lang="fr-FR" b="1" dirty="0" err="1" smtClean="0"/>
              <a:t>app.get</a:t>
            </a:r>
            <a:r>
              <a:rPr lang="fr-FR" b="1" dirty="0" smtClean="0"/>
              <a:t>(‘/’, </a:t>
            </a:r>
            <a:r>
              <a:rPr lang="fr-FR" b="1" dirty="0" err="1" smtClean="0"/>
              <a:t>function</a:t>
            </a:r>
            <a:r>
              <a:rPr lang="fr-FR" b="1" dirty="0" smtClean="0"/>
              <a:t>(</a:t>
            </a:r>
            <a:r>
              <a:rPr lang="fr-FR" b="1" dirty="0" err="1" smtClean="0"/>
              <a:t>req</a:t>
            </a:r>
            <a:r>
              <a:rPr lang="fr-FR" b="1" dirty="0" smtClean="0"/>
              <a:t>, </a:t>
            </a:r>
            <a:r>
              <a:rPr lang="fr-FR" b="1" dirty="0" err="1" smtClean="0"/>
              <a:t>res</a:t>
            </a:r>
            <a:r>
              <a:rPr lang="fr-FR" b="1" dirty="0" smtClean="0"/>
              <a:t>) { </a:t>
            </a:r>
            <a:r>
              <a:rPr lang="fr-FR" b="1" dirty="0" err="1" smtClean="0"/>
              <a:t>res.send</a:t>
            </a:r>
            <a:r>
              <a:rPr lang="fr-FR" b="1" dirty="0" smtClean="0"/>
              <a:t>(‘OK’) }</a:t>
            </a:r>
            <a:endParaRPr lang="fr-FR" b="1" dirty="0"/>
          </a:p>
          <a:p>
            <a:pPr marL="201168" lvl="1" indent="0">
              <a:buNone/>
            </a:pP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807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Synthèse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7307" t="18871" r="22414" b="22974"/>
          <a:stretch/>
        </p:blipFill>
        <p:spPr>
          <a:xfrm>
            <a:off x="1907626" y="1845734"/>
            <a:ext cx="7173312" cy="408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8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 quoi sert Express?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Express est un module </a:t>
            </a:r>
            <a:r>
              <a:rPr lang="fr-FR" dirty="0" err="1" smtClean="0"/>
              <a:t>node</a:t>
            </a:r>
            <a:r>
              <a:rPr lang="fr-FR" dirty="0" smtClean="0"/>
              <a:t> JS permettant de développer un serveur web.</a:t>
            </a:r>
          </a:p>
          <a:p>
            <a:r>
              <a:rPr lang="fr-FR" dirty="0" smtClean="0"/>
              <a:t>Il permet de coder les traitements à faire par votre serveur quand il reçoit des requêtes HTTP</a:t>
            </a:r>
          </a:p>
          <a:p>
            <a:r>
              <a:rPr lang="fr-FR" dirty="0" smtClean="0"/>
              <a:t>Il est léger, rapide et robuste !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698520" y="2987991"/>
            <a:ext cx="2508541" cy="3320832"/>
          </a:xfrm>
          <a:prstGeom prst="rect">
            <a:avLst/>
          </a:prstGeom>
        </p:spPr>
      </p:pic>
      <p:cxnSp>
        <p:nvCxnSpPr>
          <p:cNvPr id="7" name="Connecteur droit avec flèche 6"/>
          <p:cNvCxnSpPr/>
          <p:nvPr/>
        </p:nvCxnSpPr>
        <p:spPr>
          <a:xfrm>
            <a:off x="2729716" y="4367982"/>
            <a:ext cx="425833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>
            <a:off x="9044755" y="4367982"/>
            <a:ext cx="1008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express</a:t>
            </a:r>
            <a:endParaRPr lang="fr-FR" dirty="0"/>
          </a:p>
        </p:txBody>
      </p:sp>
      <p:pic>
        <p:nvPicPr>
          <p:cNvPr id="9" name="Picture 2" descr="http://calebmadrigal.com/images/nodejs-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755" y="4753600"/>
            <a:ext cx="1069548" cy="53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Connecteur droit avec flèche 9"/>
          <p:cNvCxnSpPr/>
          <p:nvPr/>
        </p:nvCxnSpPr>
        <p:spPr>
          <a:xfrm flipH="1">
            <a:off x="2729716" y="4761259"/>
            <a:ext cx="4258334" cy="7883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805" y="4260618"/>
            <a:ext cx="1127597" cy="58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74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Rappels sur HTTP - </a:t>
            </a:r>
            <a:r>
              <a:rPr lang="fr-FR" dirty="0" smtClean="0"/>
              <a:t>URL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HTTP est un protocole requête / réponse </a:t>
            </a:r>
          </a:p>
          <a:p>
            <a:r>
              <a:rPr lang="fr-FR" dirty="0" smtClean="0"/>
              <a:t>Le client envoie une requête (à une url), le serveur lui envoie une réponse</a:t>
            </a:r>
          </a:p>
          <a:p>
            <a:r>
              <a:rPr lang="fr-FR" dirty="0" smtClean="0"/>
              <a:t>L’URL est constituée de plusieurs parties:</a:t>
            </a:r>
          </a:p>
          <a:p>
            <a:pPr lvl="1"/>
            <a:r>
              <a:rPr lang="fr-FR" dirty="0" smtClean="0"/>
              <a:t>Protocol </a:t>
            </a:r>
            <a:endParaRPr lang="fr-FR" dirty="0"/>
          </a:p>
          <a:p>
            <a:pPr lvl="1"/>
            <a:r>
              <a:rPr lang="fr-FR" dirty="0" smtClean="0"/>
              <a:t>Localisation</a:t>
            </a:r>
          </a:p>
          <a:p>
            <a:pPr lvl="2"/>
            <a:r>
              <a:rPr lang="fr-FR" dirty="0" err="1"/>
              <a:t>n</a:t>
            </a:r>
            <a:r>
              <a:rPr lang="fr-FR" dirty="0" err="1" smtClean="0"/>
              <a:t>om_du_serveur:port</a:t>
            </a:r>
            <a:endParaRPr lang="fr-FR" dirty="0" smtClean="0"/>
          </a:p>
          <a:p>
            <a:pPr lvl="2"/>
            <a:r>
              <a:rPr lang="fr-FR" dirty="0" smtClean="0"/>
              <a:t>/chemin/de/la/ressource</a:t>
            </a:r>
          </a:p>
          <a:p>
            <a:pPr lvl="2"/>
            <a:r>
              <a:rPr lang="fr-FR" dirty="0" smtClean="0"/>
              <a:t>?argument=</a:t>
            </a:r>
            <a:r>
              <a:rPr lang="fr-FR" dirty="0" err="1" smtClean="0"/>
              <a:t>valeur&amp;arg</a:t>
            </a:r>
            <a:r>
              <a:rPr lang="fr-FR" dirty="0" smtClean="0"/>
              <a:t>=val</a:t>
            </a:r>
          </a:p>
          <a:p>
            <a:pPr lvl="1"/>
            <a:r>
              <a:rPr lang="fr-FR" dirty="0" smtClean="0"/>
              <a:t>#Données qui restent pour le client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585" y="543401"/>
            <a:ext cx="1751121" cy="907026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254935" y="5202620"/>
            <a:ext cx="9743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http://www.monserver.com:8080/perso/data?lg=fr&amp;doc=json#contenu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0013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Rappels sur HTTP - Message</a:t>
            </a: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Requête</a:t>
            </a:r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 smtClean="0"/>
              <a:t>Method : GET, POST, PUT, DEL, …</a:t>
            </a:r>
          </a:p>
          <a:p>
            <a:r>
              <a:rPr lang="fr-FR" dirty="0" smtClean="0"/>
              <a:t>URL : http://www.google.com</a:t>
            </a:r>
          </a:p>
          <a:p>
            <a:r>
              <a:rPr lang="fr-FR" dirty="0" smtClean="0"/>
              <a:t>Headers : User-Agent, </a:t>
            </a:r>
            <a:r>
              <a:rPr lang="fr-FR" dirty="0" err="1" smtClean="0"/>
              <a:t>etc</a:t>
            </a:r>
            <a:r>
              <a:rPr lang="fr-FR" dirty="0" smtClean="0"/>
              <a:t> …</a:t>
            </a:r>
          </a:p>
          <a:p>
            <a:r>
              <a:rPr lang="fr-FR" dirty="0" smtClean="0"/>
              <a:t>Body : </a:t>
            </a:r>
            <a:r>
              <a:rPr lang="fr-FR" i="1" dirty="0" smtClean="0"/>
              <a:t>image, formulaire, …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dirty="0" smtClean="0"/>
              <a:t>Réponse</a:t>
            </a:r>
            <a:endParaRPr lang="fr-FR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fr-FR" dirty="0" err="1" smtClean="0"/>
              <a:t>Status</a:t>
            </a:r>
            <a:r>
              <a:rPr lang="fr-FR" dirty="0"/>
              <a:t> </a:t>
            </a:r>
            <a:r>
              <a:rPr lang="fr-FR" dirty="0" smtClean="0"/>
              <a:t>+ Code réponse : HTTP/1.0 200 OK</a:t>
            </a:r>
          </a:p>
          <a:p>
            <a:r>
              <a:rPr lang="fr-FR" dirty="0" smtClean="0"/>
              <a:t>Headers : </a:t>
            </a:r>
          </a:p>
          <a:p>
            <a:r>
              <a:rPr lang="fr-FR" dirty="0" smtClean="0"/>
              <a:t>Body : </a:t>
            </a:r>
            <a:r>
              <a:rPr lang="fr-FR" i="1" dirty="0" smtClean="0"/>
              <a:t>&lt;html&gt;, </a:t>
            </a:r>
            <a:r>
              <a:rPr lang="fr-FR" i="1" dirty="0" err="1" smtClean="0"/>
              <a:t>js</a:t>
            </a:r>
            <a:r>
              <a:rPr lang="fr-FR" i="1" dirty="0" smtClean="0"/>
              <a:t>, </a:t>
            </a:r>
            <a:r>
              <a:rPr lang="fr-FR" i="1" dirty="0" err="1" smtClean="0"/>
              <a:t>css</a:t>
            </a:r>
            <a:r>
              <a:rPr lang="fr-FR" i="1" dirty="0" smtClean="0"/>
              <a:t>, </a:t>
            </a:r>
            <a:r>
              <a:rPr lang="fr-FR" i="1" dirty="0" err="1" smtClean="0"/>
              <a:t>img</a:t>
            </a:r>
            <a:r>
              <a:rPr lang="fr-FR" i="1" dirty="0" smtClean="0"/>
              <a:t>, …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585" y="543401"/>
            <a:ext cx="1751121" cy="90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72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Ce que Express fait pour vous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Express vous permet de démarrer un serveur et qui écoute les requêtes HTTP et qui y répond</a:t>
            </a:r>
          </a:p>
          <a:p>
            <a:r>
              <a:rPr lang="fr-FR" u="sng" dirty="0" smtClean="0"/>
              <a:t>Pour la réception</a:t>
            </a:r>
            <a:r>
              <a:rPr lang="fr-FR" dirty="0" smtClean="0"/>
              <a:t> </a:t>
            </a:r>
          </a:p>
          <a:p>
            <a:pPr lvl="1"/>
            <a:r>
              <a:rPr lang="fr-FR" dirty="0" smtClean="0"/>
              <a:t>Il décode les requêtes HTTP </a:t>
            </a:r>
          </a:p>
          <a:p>
            <a:pPr lvl="1"/>
            <a:r>
              <a:rPr lang="fr-FR" dirty="0" smtClean="0"/>
              <a:t>Il vous permet d’associer du code en fonction de la requête</a:t>
            </a:r>
          </a:p>
          <a:p>
            <a:pPr lvl="1"/>
            <a:r>
              <a:rPr lang="fr-FR" dirty="0" smtClean="0"/>
              <a:t>Dans le code il vous donne accès aux paramètres, aux headers et au body </a:t>
            </a:r>
          </a:p>
          <a:p>
            <a:r>
              <a:rPr lang="fr-FR" u="sng" dirty="0" smtClean="0"/>
              <a:t>Pour la réponse</a:t>
            </a:r>
          </a:p>
          <a:p>
            <a:pPr lvl="1"/>
            <a:r>
              <a:rPr lang="fr-FR" dirty="0" smtClean="0"/>
              <a:t>Il vous permet de construire une réponse (</a:t>
            </a:r>
            <a:r>
              <a:rPr lang="fr-FR" dirty="0" err="1" smtClean="0"/>
              <a:t>status</a:t>
            </a:r>
            <a:r>
              <a:rPr lang="fr-FR" dirty="0" smtClean="0"/>
              <a:t>, header et body)</a:t>
            </a:r>
          </a:p>
          <a:p>
            <a:pPr lvl="1"/>
            <a:r>
              <a:rPr lang="fr-FR" dirty="0" smtClean="0"/>
              <a:t>Et de l’envoyer vers le client</a:t>
            </a:r>
          </a:p>
          <a:p>
            <a:pPr lvl="1"/>
            <a:endParaRPr lang="fr-FR" dirty="0"/>
          </a:p>
          <a:p>
            <a:r>
              <a:rPr lang="fr-FR" dirty="0" smtClean="0"/>
              <a:t>Et surtout il permet de structurer votre code sous forme de chaîne de traitements (middleware)</a:t>
            </a:r>
          </a:p>
        </p:txBody>
      </p:sp>
    </p:spTree>
    <p:extLst>
      <p:ext uri="{BB962C8B-B14F-4D97-AF65-F5344CB8AC3E}">
        <p14:creationId xmlns:p14="http://schemas.microsoft.com/office/powerpoint/2010/main" val="304910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Installer Express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Express est un module </a:t>
            </a:r>
            <a:r>
              <a:rPr lang="fr-FR" dirty="0" err="1" smtClean="0"/>
              <a:t>NodeJS</a:t>
            </a:r>
            <a:r>
              <a:rPr lang="fr-FR" dirty="0" smtClean="0"/>
              <a:t>, il faut l’installer comme un module classique</a:t>
            </a:r>
          </a:p>
          <a:p>
            <a:pPr lvl="1"/>
            <a:r>
              <a:rPr lang="fr-FR" b="1" dirty="0" err="1" smtClean="0"/>
              <a:t>npm</a:t>
            </a:r>
            <a:r>
              <a:rPr lang="fr-FR" b="1" dirty="0" smtClean="0"/>
              <a:t> </a:t>
            </a:r>
            <a:r>
              <a:rPr lang="fr-FR" b="1" dirty="0" err="1" smtClean="0"/>
              <a:t>install</a:t>
            </a:r>
            <a:r>
              <a:rPr lang="fr-FR" b="1" dirty="0" smtClean="0"/>
              <a:t> express</a:t>
            </a:r>
          </a:p>
          <a:p>
            <a:endParaRPr lang="fr-FR" dirty="0" smtClean="0"/>
          </a:p>
          <a:p>
            <a:r>
              <a:rPr lang="fr-FR" dirty="0" smtClean="0"/>
              <a:t>Une fois installé il faut l’exploiter comme un module classique (3 étapes)</a:t>
            </a:r>
          </a:p>
          <a:p>
            <a:pPr marL="544068" lvl="1" indent="-342900">
              <a:buFont typeface="+mj-lt"/>
              <a:buAutoNum type="arabicPeriod"/>
            </a:pPr>
            <a:r>
              <a:rPr lang="fr-FR" b="1" dirty="0" smtClean="0"/>
              <a:t>var express = </a:t>
            </a:r>
            <a:r>
              <a:rPr lang="fr-FR" b="1" dirty="0" err="1" smtClean="0"/>
              <a:t>require</a:t>
            </a:r>
            <a:r>
              <a:rPr lang="fr-FR" b="1" dirty="0" smtClean="0"/>
              <a:t>(‘express’)  </a:t>
            </a:r>
            <a:r>
              <a:rPr lang="fr-FR" dirty="0" smtClean="0"/>
              <a:t>//charger le module</a:t>
            </a:r>
          </a:p>
          <a:p>
            <a:pPr marL="544068" lvl="1" indent="-342900">
              <a:buFont typeface="+mj-lt"/>
              <a:buAutoNum type="arabicPeriod"/>
            </a:pPr>
            <a:r>
              <a:rPr lang="fr-FR" b="1" dirty="0" smtClean="0"/>
              <a:t>var </a:t>
            </a:r>
            <a:r>
              <a:rPr lang="fr-FR" b="1" dirty="0" err="1" smtClean="0"/>
              <a:t>app</a:t>
            </a:r>
            <a:r>
              <a:rPr lang="fr-FR" b="1" dirty="0" smtClean="0"/>
              <a:t> = express() </a:t>
            </a:r>
            <a:r>
              <a:rPr lang="fr-FR" dirty="0" smtClean="0"/>
              <a:t>//construire une application Express, ce qui permettra d’agir sur elle</a:t>
            </a:r>
          </a:p>
          <a:p>
            <a:pPr marL="544068" lvl="1" indent="-342900">
              <a:buFont typeface="+mj-lt"/>
              <a:buAutoNum type="arabicPeriod"/>
            </a:pPr>
            <a:r>
              <a:rPr lang="fr-FR" b="1" dirty="0" smtClean="0"/>
              <a:t>var server = </a:t>
            </a:r>
            <a:r>
              <a:rPr lang="fr-FR" b="1" dirty="0" err="1" smtClean="0"/>
              <a:t>app.listen</a:t>
            </a:r>
            <a:r>
              <a:rPr lang="fr-FR" b="1" dirty="0" smtClean="0"/>
              <a:t>(8080) </a:t>
            </a:r>
            <a:r>
              <a:rPr lang="fr-FR" dirty="0" smtClean="0"/>
              <a:t>//démarrer l’application, ici sur le port 8080</a:t>
            </a:r>
          </a:p>
          <a:p>
            <a:endParaRPr lang="fr-FR" dirty="0" smtClean="0"/>
          </a:p>
          <a:p>
            <a:r>
              <a:rPr lang="fr-FR" dirty="0" smtClean="0"/>
              <a:t>L’application est démarrée mais elle ne fait rien car elle n’a aucun code de traitement !</a:t>
            </a:r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83435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Route : chemin vers des Middleware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 serveur Express associe un ou plusieurs </a:t>
            </a:r>
            <a:r>
              <a:rPr lang="fr-FR" dirty="0"/>
              <a:t>middleware </a:t>
            </a:r>
            <a:r>
              <a:rPr lang="fr-FR" dirty="0" smtClean="0"/>
              <a:t>(fonctions) à une route</a:t>
            </a:r>
          </a:p>
          <a:p>
            <a:r>
              <a:rPr lang="fr-FR" dirty="0" smtClean="0"/>
              <a:t>Une route est spécifiée par le chemin de la ressource dans l’URL (PATH)</a:t>
            </a:r>
          </a:p>
          <a:p>
            <a:r>
              <a:rPr lang="fr-FR" dirty="0" smtClean="0"/>
              <a:t>Exemples de route :</a:t>
            </a:r>
          </a:p>
          <a:p>
            <a:pPr lvl="1"/>
            <a:r>
              <a:rPr lang="fr-FR" dirty="0" smtClean="0"/>
              <a:t>/</a:t>
            </a:r>
          </a:p>
          <a:p>
            <a:pPr lvl="1"/>
            <a:r>
              <a:rPr lang="fr-FR" dirty="0" smtClean="0"/>
              <a:t>/billets/id3</a:t>
            </a:r>
          </a:p>
          <a:p>
            <a:r>
              <a:rPr lang="fr-FR" dirty="0" smtClean="0"/>
              <a:t>Un middleware est enregistré à une route. Il sera appelé à chaque fois qu’une requête HTTP ciblera cette route.</a:t>
            </a:r>
          </a:p>
          <a:p>
            <a:r>
              <a:rPr lang="fr-FR" dirty="0" smtClean="0"/>
              <a:t>L’ordre des middleware ciblant une même route est donc important (par défaut, l’ordre de définition, on peut aussi préciser un tableau)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201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Codage des routes et des middleware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Un middleware est une fonction à trois paramètres: la requête (</a:t>
            </a:r>
            <a:r>
              <a:rPr lang="fr-FR" dirty="0" err="1" smtClean="0"/>
              <a:t>req</a:t>
            </a:r>
            <a:r>
              <a:rPr lang="fr-FR" dirty="0" smtClean="0"/>
              <a:t>), la réponse (</a:t>
            </a:r>
            <a:r>
              <a:rPr lang="fr-FR" dirty="0" err="1" smtClean="0"/>
              <a:t>res</a:t>
            </a:r>
            <a:r>
              <a:rPr lang="fr-FR" dirty="0" smtClean="0"/>
              <a:t>) et un lien vers le prochain middleware (</a:t>
            </a:r>
            <a:r>
              <a:rPr lang="fr-FR" dirty="0" err="1" smtClean="0"/>
              <a:t>next</a:t>
            </a:r>
            <a:r>
              <a:rPr lang="fr-FR" dirty="0" smtClean="0"/>
              <a:t>)</a:t>
            </a:r>
          </a:p>
          <a:p>
            <a:pPr marL="201168" lvl="1" indent="0">
              <a:buNone/>
            </a:pPr>
            <a:r>
              <a:rPr lang="fr-FR" dirty="0" smtClean="0"/>
              <a:t>    </a:t>
            </a:r>
            <a:r>
              <a:rPr lang="fr-FR" dirty="0" err="1" smtClean="0"/>
              <a:t>function</a:t>
            </a:r>
            <a:r>
              <a:rPr lang="fr-FR" dirty="0" smtClean="0"/>
              <a:t>(</a:t>
            </a:r>
            <a:r>
              <a:rPr lang="fr-FR" dirty="0" err="1" smtClean="0"/>
              <a:t>req</a:t>
            </a:r>
            <a:r>
              <a:rPr lang="fr-FR" dirty="0" smtClean="0"/>
              <a:t>, </a:t>
            </a:r>
            <a:r>
              <a:rPr lang="fr-FR" dirty="0" err="1" smtClean="0"/>
              <a:t>res</a:t>
            </a:r>
            <a:r>
              <a:rPr lang="fr-FR" dirty="0" smtClean="0"/>
              <a:t> , </a:t>
            </a:r>
            <a:r>
              <a:rPr lang="fr-FR" dirty="0" err="1" smtClean="0"/>
              <a:t>next</a:t>
            </a:r>
            <a:r>
              <a:rPr lang="fr-FR" dirty="0" smtClean="0"/>
              <a:t>) {</a:t>
            </a:r>
          </a:p>
          <a:p>
            <a:pPr marL="384048" lvl="2" indent="0">
              <a:buNone/>
            </a:pPr>
            <a:r>
              <a:rPr lang="fr-FR" dirty="0" smtClean="0"/>
              <a:t>     </a:t>
            </a:r>
            <a:r>
              <a:rPr lang="fr-FR" dirty="0" err="1" smtClean="0"/>
              <a:t>res.send</a:t>
            </a:r>
            <a:r>
              <a:rPr lang="fr-FR" dirty="0" smtClean="0"/>
              <a:t>(‘OK’)</a:t>
            </a:r>
            <a:br>
              <a:rPr lang="fr-FR" dirty="0" smtClean="0"/>
            </a:br>
            <a:r>
              <a:rPr lang="fr-FR" dirty="0" smtClean="0"/>
              <a:t>     </a:t>
            </a:r>
            <a:r>
              <a:rPr lang="fr-FR" dirty="0" err="1" smtClean="0"/>
              <a:t>next</a:t>
            </a:r>
            <a:r>
              <a:rPr lang="fr-FR" dirty="0" smtClean="0"/>
              <a:t>()</a:t>
            </a:r>
          </a:p>
          <a:p>
            <a:pPr marL="201168" lvl="1" indent="0">
              <a:buNone/>
            </a:pPr>
            <a:r>
              <a:rPr lang="fr-FR" dirty="0" smtClean="0"/>
              <a:t>    }</a:t>
            </a:r>
          </a:p>
          <a:p>
            <a:r>
              <a:rPr lang="fr-FR" dirty="0" smtClean="0"/>
              <a:t>Pour associer des callback aux routes, </a:t>
            </a:r>
            <a:br>
              <a:rPr lang="fr-FR" dirty="0" smtClean="0"/>
            </a:br>
            <a:r>
              <a:rPr lang="fr-FR" dirty="0" smtClean="0"/>
              <a:t>express propose la fonction</a:t>
            </a:r>
            <a:endParaRPr lang="fr-FR" dirty="0"/>
          </a:p>
          <a:p>
            <a:pPr lvl="1"/>
            <a:r>
              <a:rPr lang="fr-FR" dirty="0" smtClean="0"/>
              <a:t> </a:t>
            </a:r>
            <a:r>
              <a:rPr lang="fr-FR" b="1" dirty="0" smtClean="0"/>
              <a:t>use([PATH] , middleware [,middleware])</a:t>
            </a:r>
          </a:p>
          <a:p>
            <a:endParaRPr lang="fr-FR" dirty="0" smtClean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27674" t="19618" r="24616" b="40121"/>
          <a:stretch/>
        </p:blipFill>
        <p:spPr>
          <a:xfrm>
            <a:off x="5481844" y="2948152"/>
            <a:ext cx="5806967" cy="241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7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route et le PATH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La fonction use() prend comme premier argument le chemin de la route (PATH)</a:t>
            </a:r>
          </a:p>
          <a:p>
            <a:r>
              <a:rPr lang="fr-FR" dirty="0" smtClean="0"/>
              <a:t>Il est possible de donner le chemin </a:t>
            </a:r>
            <a:r>
              <a:rPr lang="fr-FR" dirty="0" err="1" smtClean="0"/>
              <a:t>static</a:t>
            </a:r>
            <a:r>
              <a:rPr lang="fr-FR" dirty="0" smtClean="0"/>
              <a:t> ou de donner des patterns de chemin</a:t>
            </a:r>
          </a:p>
          <a:p>
            <a:pPr lvl="1"/>
            <a:r>
              <a:rPr lang="fr-FR" dirty="0" err="1" smtClean="0"/>
              <a:t>app.get</a:t>
            </a:r>
            <a:r>
              <a:rPr lang="fr-FR" dirty="0" smtClean="0"/>
              <a:t>(</a:t>
            </a:r>
            <a:r>
              <a:rPr lang="fr-FR" b="1" dirty="0" err="1" smtClean="0"/>
              <a:t>path</a:t>
            </a:r>
            <a:r>
              <a:rPr lang="fr-FR" dirty="0" smtClean="0"/>
              <a:t>, </a:t>
            </a:r>
            <a:r>
              <a:rPr lang="fr-FR" dirty="0" err="1" smtClean="0"/>
              <a:t>function</a:t>
            </a:r>
            <a:r>
              <a:rPr lang="fr-FR" dirty="0" smtClean="0"/>
              <a:t>(</a:t>
            </a:r>
            <a:r>
              <a:rPr lang="fr-FR" dirty="0" err="1" smtClean="0"/>
              <a:t>req</a:t>
            </a:r>
            <a:r>
              <a:rPr lang="fr-FR" dirty="0" smtClean="0"/>
              <a:t>, </a:t>
            </a:r>
            <a:r>
              <a:rPr lang="fr-FR" dirty="0" err="1" smtClean="0"/>
              <a:t>rep</a:t>
            </a:r>
            <a:r>
              <a:rPr lang="fr-FR" dirty="0" smtClean="0"/>
              <a:t>) {})</a:t>
            </a:r>
          </a:p>
          <a:p>
            <a:r>
              <a:rPr lang="fr-FR" dirty="0" smtClean="0"/>
              <a:t>Avec </a:t>
            </a:r>
            <a:r>
              <a:rPr lang="fr-FR" dirty="0" err="1" smtClean="0"/>
              <a:t>path</a:t>
            </a:r>
            <a:r>
              <a:rPr lang="fr-FR" dirty="0" smtClean="0"/>
              <a:t>=</a:t>
            </a:r>
          </a:p>
          <a:p>
            <a:pPr lvl="1"/>
            <a:r>
              <a:rPr lang="fr-FR" dirty="0" smtClean="0"/>
              <a:t>‘/’</a:t>
            </a:r>
          </a:p>
          <a:p>
            <a:pPr lvl="1"/>
            <a:r>
              <a:rPr lang="fr-FR" dirty="0" smtClean="0"/>
              <a:t>‘/</a:t>
            </a:r>
            <a:r>
              <a:rPr lang="fr-FR" dirty="0" err="1" smtClean="0"/>
              <a:t>tmp</a:t>
            </a:r>
            <a:r>
              <a:rPr lang="fr-FR" dirty="0" smtClean="0"/>
              <a:t>/test.txt’</a:t>
            </a:r>
          </a:p>
          <a:p>
            <a:pPr lvl="1"/>
            <a:r>
              <a:rPr lang="fr-FR" dirty="0" smtClean="0"/>
              <a:t>‘/</a:t>
            </a:r>
            <a:r>
              <a:rPr lang="fr-FR" dirty="0" err="1" smtClean="0"/>
              <a:t>tmp</a:t>
            </a:r>
            <a:r>
              <a:rPr lang="fr-FR" dirty="0" smtClean="0"/>
              <a:t>/*.</a:t>
            </a:r>
            <a:r>
              <a:rPr lang="fr-FR" dirty="0" err="1" smtClean="0"/>
              <a:t>txt</a:t>
            </a:r>
            <a:r>
              <a:rPr lang="fr-FR" dirty="0" smtClean="0"/>
              <a:t>’</a:t>
            </a:r>
          </a:p>
          <a:p>
            <a:pPr lvl="1"/>
            <a:r>
              <a:rPr lang="fr-FR" dirty="0" smtClean="0"/>
              <a:t>‘/</a:t>
            </a:r>
            <a:r>
              <a:rPr lang="fr-FR" dirty="0" err="1" smtClean="0"/>
              <a:t>tmp</a:t>
            </a:r>
            <a:r>
              <a:rPr lang="fr-FR" dirty="0" smtClean="0"/>
              <a:t>/.</a:t>
            </a:r>
            <a:r>
              <a:rPr lang="fr-FR" dirty="0" err="1" smtClean="0"/>
              <a:t>fly</a:t>
            </a:r>
            <a:r>
              <a:rPr lang="fr-FR" dirty="0" smtClean="0"/>
              <a:t>$/’</a:t>
            </a:r>
          </a:p>
          <a:p>
            <a:pPr lvl="1"/>
            <a:r>
              <a:rPr lang="fr-FR" dirty="0" smtClean="0"/>
              <a:t>‘/</a:t>
            </a:r>
            <a:r>
              <a:rPr lang="fr-FR" dirty="0" err="1" smtClean="0"/>
              <a:t>tmp</a:t>
            </a:r>
            <a:r>
              <a:rPr lang="fr-FR" dirty="0" smtClean="0"/>
              <a:t>/:id’</a:t>
            </a:r>
          </a:p>
          <a:p>
            <a:pPr lvl="2"/>
            <a:r>
              <a:rPr lang="fr-FR" dirty="0" smtClean="0"/>
              <a:t>req.params.id</a:t>
            </a:r>
          </a:p>
        </p:txBody>
      </p:sp>
    </p:spTree>
    <p:extLst>
      <p:ext uri="{BB962C8B-B14F-4D97-AF65-F5344CB8AC3E}">
        <p14:creationId xmlns:p14="http://schemas.microsoft.com/office/powerpoint/2010/main" val="207624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2066</TotalTime>
  <Words>784</Words>
  <Application>Microsoft Office PowerPoint</Application>
  <PresentationFormat>Grand écran</PresentationFormat>
  <Paragraphs>110</Paragraphs>
  <Slides>13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6" baseType="lpstr">
      <vt:lpstr>Calibri</vt:lpstr>
      <vt:lpstr>Calibri Light</vt:lpstr>
      <vt:lpstr>Rétrospective</vt:lpstr>
      <vt:lpstr>Express JS</vt:lpstr>
      <vt:lpstr>A quoi sert Express?</vt:lpstr>
      <vt:lpstr>Rappels sur HTTP - URL</vt:lpstr>
      <vt:lpstr>Rappels sur HTTP - Message</vt:lpstr>
      <vt:lpstr>Ce que Express fait pour vous</vt:lpstr>
      <vt:lpstr>Installer Express</vt:lpstr>
      <vt:lpstr>Route : chemin vers des Middleware</vt:lpstr>
      <vt:lpstr>Codage des routes et des middleware </vt:lpstr>
      <vt:lpstr>La route et le PATH</vt:lpstr>
      <vt:lpstr>Middleware existants</vt:lpstr>
      <vt:lpstr>Requête et réponse</vt:lpstr>
      <vt:lpstr>Gérer les méthodes HTTP</vt:lpstr>
      <vt:lpstr>Synthèse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Web</dc:title>
  <dc:creator>xavier blanc</dc:creator>
  <cp:lastModifiedBy>xavier blanc</cp:lastModifiedBy>
  <cp:revision>105</cp:revision>
  <dcterms:created xsi:type="dcterms:W3CDTF">2014-10-28T09:18:19Z</dcterms:created>
  <dcterms:modified xsi:type="dcterms:W3CDTF">2015-03-09T09:38:45Z</dcterms:modified>
</cp:coreProperties>
</file>