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306" r:id="rId3"/>
    <p:sldId id="307" r:id="rId4"/>
    <p:sldId id="309" r:id="rId5"/>
    <p:sldId id="308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299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54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57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17/04/2015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Angular.JS </a:t>
            </a:r>
            <a:r>
              <a:rPr lang="fr-FR" smtClean="0"/>
              <a:t>– 3</a:t>
            </a:r>
            <a:r>
              <a:rPr lang="fr-FR" baseline="30000" smtClean="0"/>
              <a:t>ème</a:t>
            </a:r>
            <a:r>
              <a:rPr lang="fr-FR" smtClean="0"/>
              <a:t> </a:t>
            </a:r>
            <a:r>
              <a:rPr lang="fr-FR" dirty="0" smtClean="0"/>
              <a:t>partie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Développer Un FRONT END avec ANGULAR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ng</a:t>
            </a:r>
            <a:r>
              <a:rPr lang="fr-FR" dirty="0"/>
              <a:t>-if, </a:t>
            </a:r>
            <a:r>
              <a:rPr lang="fr-FR" dirty="0" err="1"/>
              <a:t>ng-include</a:t>
            </a:r>
            <a:r>
              <a:rPr lang="fr-FR" dirty="0"/>
              <a:t>, </a:t>
            </a:r>
            <a:r>
              <a:rPr lang="fr-FR" dirty="0" err="1"/>
              <a:t>ng-repeat</a:t>
            </a:r>
            <a:r>
              <a:rPr lang="fr-FR" dirty="0" smtClean="0"/>
              <a:t>, </a:t>
            </a:r>
            <a:r>
              <a:rPr lang="fr-FR" dirty="0" err="1"/>
              <a:t>ng</a:t>
            </a:r>
            <a:r>
              <a:rPr lang="fr-FR" dirty="0"/>
              <a:t>-switch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Construire </a:t>
            </a:r>
            <a:r>
              <a:rPr lang="fr-FR" dirty="0" smtClean="0"/>
              <a:t>ou </a:t>
            </a:r>
            <a:r>
              <a:rPr lang="fr-FR" dirty="0" smtClean="0"/>
              <a:t>détruire </a:t>
            </a:r>
            <a:r>
              <a:rPr lang="fr-FR" dirty="0" smtClean="0"/>
              <a:t>des fragments du DOM</a:t>
            </a:r>
          </a:p>
          <a:p>
            <a:r>
              <a:rPr lang="fr-FR" dirty="0" smtClean="0"/>
              <a:t>Attributs </a:t>
            </a:r>
            <a:r>
              <a:rPr lang="fr-FR" dirty="0" smtClean="0"/>
              <a:t>à mettre sur des balises </a:t>
            </a:r>
            <a:r>
              <a:rPr lang="fr-FR" dirty="0" smtClean="0"/>
              <a:t>HTML</a:t>
            </a:r>
            <a:endParaRPr lang="fr-FR" dirty="0" smtClean="0"/>
          </a:p>
          <a:p>
            <a:r>
              <a:rPr lang="fr-FR" dirty="0" smtClean="0"/>
              <a:t>La valeur de l’attribut correspond à une expression à évaluer pour construire / détruire le DOM</a:t>
            </a:r>
          </a:p>
          <a:p>
            <a:r>
              <a:rPr lang="fr-FR" dirty="0" smtClean="0"/>
              <a:t>Lors de la construction, un nouveau </a:t>
            </a:r>
            <a:r>
              <a:rPr lang="fr-FR" dirty="0" err="1" smtClean="0"/>
              <a:t>controller</a:t>
            </a:r>
            <a:r>
              <a:rPr lang="fr-FR" dirty="0" smtClean="0"/>
              <a:t> est instancié (lié via chaîne de prototypage)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333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12553" t="13231" r="39574" b="25231"/>
          <a:stretch/>
        </p:blipFill>
        <p:spPr>
          <a:xfrm>
            <a:off x="2200275" y="1845734"/>
            <a:ext cx="6000750" cy="418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4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vue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2886" t="13692" r="29149" b="10154"/>
          <a:stretch/>
        </p:blipFill>
        <p:spPr>
          <a:xfrm>
            <a:off x="3267075" y="1276350"/>
            <a:ext cx="6619875" cy="471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8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Form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balise FORM est une directive </a:t>
            </a:r>
            <a:r>
              <a:rPr lang="fr-FR" dirty="0" err="1" smtClean="0"/>
              <a:t>Angular</a:t>
            </a:r>
            <a:r>
              <a:rPr lang="fr-FR" dirty="0" smtClean="0"/>
              <a:t> !</a:t>
            </a:r>
          </a:p>
          <a:p>
            <a:r>
              <a:rPr lang="fr-FR" dirty="0" smtClean="0"/>
              <a:t>Elle réalise des contrôles avant la soumission et exploite des styles CSS en fonction des saisies</a:t>
            </a:r>
          </a:p>
          <a:p>
            <a:r>
              <a:rPr lang="fr-FR" dirty="0" smtClean="0"/>
              <a:t>L’attribut </a:t>
            </a:r>
            <a:r>
              <a:rPr lang="fr-FR" b="1" u="sng" dirty="0" err="1" smtClean="0"/>
              <a:t>novalidate</a:t>
            </a:r>
            <a:r>
              <a:rPr lang="fr-FR" dirty="0" smtClean="0"/>
              <a:t> de la FORM désactive la validation classique du navigateur</a:t>
            </a:r>
          </a:p>
          <a:p>
            <a:r>
              <a:rPr lang="fr-FR" dirty="0" smtClean="0"/>
              <a:t>L’attribut </a:t>
            </a:r>
            <a:r>
              <a:rPr lang="fr-FR" b="1" u="sng" dirty="0" err="1" smtClean="0"/>
              <a:t>name</a:t>
            </a:r>
            <a:r>
              <a:rPr lang="fr-FR" dirty="0" smtClean="0"/>
              <a:t> donne un nom à la FORM et la rend ainsi accessible dans le $scope</a:t>
            </a:r>
          </a:p>
          <a:p>
            <a:endParaRPr lang="fr-FR" dirty="0" smtClean="0"/>
          </a:p>
          <a:p>
            <a:r>
              <a:rPr lang="fr-FR" dirty="0" smtClean="0"/>
              <a:t>Les input d’une </a:t>
            </a:r>
            <a:r>
              <a:rPr lang="fr-FR" dirty="0" err="1" smtClean="0"/>
              <a:t>Form</a:t>
            </a:r>
            <a:r>
              <a:rPr lang="fr-FR" dirty="0" smtClean="0"/>
              <a:t> sont validés en fonction de leur type</a:t>
            </a:r>
          </a:p>
          <a:p>
            <a:r>
              <a:rPr lang="fr-FR" dirty="0" smtClean="0"/>
              <a:t>Ils peuvent être nommés (attribut </a:t>
            </a:r>
            <a:r>
              <a:rPr lang="fr-FR" b="1" u="sng" dirty="0" err="1" smtClean="0"/>
              <a:t>name</a:t>
            </a:r>
            <a:r>
              <a:rPr lang="fr-FR" dirty="0" smtClean="0"/>
              <a:t>) et ainsi être accessible dans le $scope</a:t>
            </a:r>
          </a:p>
          <a:p>
            <a:r>
              <a:rPr lang="fr-FR" dirty="0" smtClean="0"/>
              <a:t>Ce qui est différent de leur exploitations des directive </a:t>
            </a:r>
            <a:r>
              <a:rPr lang="fr-FR" dirty="0" err="1" smtClean="0"/>
              <a:t>NgModel</a:t>
            </a:r>
            <a:r>
              <a:rPr lang="fr-FR" dirty="0"/>
              <a:t> </a:t>
            </a:r>
            <a:r>
              <a:rPr lang="fr-FR" dirty="0" smtClean="0"/>
              <a:t>et </a:t>
            </a:r>
            <a:r>
              <a:rPr lang="fr-FR" dirty="0" err="1" smtClean="0"/>
              <a:t>NgModel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869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Form</a:t>
            </a:r>
            <a:r>
              <a:rPr lang="fr-FR" dirty="0" smtClean="0"/>
              <a:t> et CSS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Angular</a:t>
            </a:r>
            <a:r>
              <a:rPr lang="fr-FR" dirty="0" smtClean="0"/>
              <a:t> ajoute des classes CSS en fonction de la validation</a:t>
            </a:r>
          </a:p>
          <a:p>
            <a:r>
              <a:rPr lang="en-US" i="1" dirty="0"/>
              <a:t>ng-valid: the model is valid</a:t>
            </a:r>
          </a:p>
          <a:p>
            <a:r>
              <a:rPr lang="en-US" i="1" dirty="0"/>
              <a:t>ng-invalid: the model is invalid</a:t>
            </a:r>
          </a:p>
          <a:p>
            <a:r>
              <a:rPr lang="en-US" i="1" dirty="0" smtClean="0"/>
              <a:t>ng-pristine</a:t>
            </a:r>
            <a:r>
              <a:rPr lang="en-US" i="1" dirty="0"/>
              <a:t>: the control hasn't been interacted with yet</a:t>
            </a:r>
          </a:p>
          <a:p>
            <a:r>
              <a:rPr lang="en-US" i="1" dirty="0"/>
              <a:t>ng-dirty: the control has been interacted with</a:t>
            </a:r>
          </a:p>
          <a:p>
            <a:r>
              <a:rPr lang="en-US" i="1" dirty="0"/>
              <a:t>ng-touched: the control has been blurred</a:t>
            </a:r>
          </a:p>
          <a:p>
            <a:r>
              <a:rPr lang="en-US" i="1" dirty="0"/>
              <a:t>ng-untouched: the control hasn't been </a:t>
            </a:r>
            <a:r>
              <a:rPr lang="en-US" i="1" dirty="0" smtClean="0"/>
              <a:t>blurred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40103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vue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8809" t="7426" r="49286" b="25941"/>
          <a:stretch/>
        </p:blipFill>
        <p:spPr>
          <a:xfrm>
            <a:off x="4152900" y="476249"/>
            <a:ext cx="5905500" cy="564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6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2802" t="13384" r="38407" b="27693"/>
          <a:stretch/>
        </p:blipFill>
        <p:spPr>
          <a:xfrm>
            <a:off x="3895725" y="1737360"/>
            <a:ext cx="6619875" cy="43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8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Angular</a:t>
            </a:r>
            <a:r>
              <a:rPr lang="fr-FR" dirty="0" smtClean="0"/>
              <a:t> propose de nombreuses directives (environ 60).</a:t>
            </a:r>
          </a:p>
          <a:p>
            <a:r>
              <a:rPr lang="fr-FR" dirty="0" smtClean="0"/>
              <a:t>Chaque directive contient un </a:t>
            </a:r>
            <a:r>
              <a:rPr lang="fr-FR" dirty="0" err="1" smtClean="0"/>
              <a:t>template</a:t>
            </a:r>
            <a:r>
              <a:rPr lang="fr-FR" dirty="0" smtClean="0"/>
              <a:t> (modification du HTML) et un </a:t>
            </a:r>
            <a:r>
              <a:rPr lang="fr-FR" dirty="0" err="1" smtClean="0"/>
              <a:t>controller</a:t>
            </a:r>
            <a:r>
              <a:rPr lang="fr-FR" dirty="0" smtClean="0"/>
              <a:t> (activation de traitement)</a:t>
            </a:r>
          </a:p>
          <a:p>
            <a:r>
              <a:rPr lang="fr-FR" dirty="0" smtClean="0"/>
              <a:t>Les directives </a:t>
            </a:r>
            <a:r>
              <a:rPr lang="fr-FR" dirty="0" err="1" smtClean="0"/>
              <a:t>ng-app</a:t>
            </a:r>
            <a:r>
              <a:rPr lang="fr-FR" dirty="0" smtClean="0"/>
              <a:t> et </a:t>
            </a:r>
            <a:r>
              <a:rPr lang="fr-FR" dirty="0" err="1" smtClean="0"/>
              <a:t>ng-controller</a:t>
            </a:r>
            <a:r>
              <a:rPr lang="fr-FR" dirty="0" smtClean="0"/>
              <a:t> sont fondamentale</a:t>
            </a:r>
          </a:p>
          <a:p>
            <a:r>
              <a:rPr lang="fr-FR" dirty="0" smtClean="0"/>
              <a:t>Les directive </a:t>
            </a:r>
            <a:r>
              <a:rPr lang="fr-FR" dirty="0" err="1" smtClean="0"/>
              <a:t>ng-bind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-model, </a:t>
            </a:r>
            <a:r>
              <a:rPr lang="fr-FR" dirty="0" err="1" smtClean="0"/>
              <a:t>ng</a:t>
            </a:r>
            <a:r>
              <a:rPr lang="fr-FR" dirty="0" smtClean="0"/>
              <a:t>-click pour les interactions</a:t>
            </a:r>
          </a:p>
          <a:p>
            <a:r>
              <a:rPr lang="fr-FR" dirty="0" smtClean="0"/>
              <a:t>Les directives </a:t>
            </a:r>
            <a:r>
              <a:rPr lang="fr-FR" dirty="0" err="1" smtClean="0"/>
              <a:t>ng-view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-show, </a:t>
            </a:r>
            <a:r>
              <a:rPr lang="fr-FR" dirty="0" err="1" smtClean="0"/>
              <a:t>ng-iterate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-if, </a:t>
            </a:r>
            <a:r>
              <a:rPr lang="fr-FR" dirty="0" err="1" smtClean="0"/>
              <a:t>ng-inlude</a:t>
            </a:r>
            <a:r>
              <a:rPr lang="fr-FR" dirty="0" smtClean="0"/>
              <a:t>, etc. pour la vue</a:t>
            </a:r>
          </a:p>
          <a:p>
            <a:r>
              <a:rPr lang="fr-FR" dirty="0" smtClean="0"/>
              <a:t>La directive </a:t>
            </a:r>
            <a:r>
              <a:rPr lang="fr-FR" dirty="0" err="1" smtClean="0"/>
              <a:t>form</a:t>
            </a:r>
            <a:r>
              <a:rPr lang="fr-FR" dirty="0" smtClean="0"/>
              <a:t> pour les formulaires client riche </a:t>
            </a:r>
          </a:p>
          <a:p>
            <a:r>
              <a:rPr lang="fr-FR" smtClean="0"/>
              <a:t>…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55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Directive et compilation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directives sont des marqueurs HTML qui seront compilés juste après le chargement du DOM</a:t>
            </a:r>
          </a:p>
          <a:p>
            <a:r>
              <a:rPr lang="fr-FR" dirty="0" smtClean="0"/>
              <a:t>La compilation se fait en 2 temps : (1) génération du </a:t>
            </a:r>
            <a:r>
              <a:rPr lang="fr-FR" dirty="0" err="1" smtClean="0"/>
              <a:t>template</a:t>
            </a:r>
            <a:r>
              <a:rPr lang="fr-FR" dirty="0" smtClean="0"/>
              <a:t> associé à la directive, puis (2) lien avec le traitement associé à la directive</a:t>
            </a:r>
          </a:p>
        </p:txBody>
      </p:sp>
      <p:pic>
        <p:nvPicPr>
          <p:cNvPr id="8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870" y="3208115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58" y="3208115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916904" y="5514746"/>
            <a:ext cx="209692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HTML avec Directive</a:t>
            </a:r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4833449" y="5514746"/>
            <a:ext cx="32584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HTML + Exécution des </a:t>
            </a:r>
            <a:r>
              <a:rPr lang="fr-FR" dirty="0" err="1" smtClean="0"/>
              <a:t>Templates</a:t>
            </a:r>
            <a:endParaRPr lang="fr-FR" dirty="0"/>
          </a:p>
        </p:txBody>
      </p:sp>
      <p:pic>
        <p:nvPicPr>
          <p:cNvPr id="22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182" y="3193132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>
            <a:off x="8911529" y="5507254"/>
            <a:ext cx="216392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dirty="0" smtClean="0"/>
              <a:t>Traitement (ctrl, etc.)</a:t>
            </a:r>
            <a:endParaRPr lang="fr-FR" dirty="0"/>
          </a:p>
        </p:txBody>
      </p:sp>
      <p:cxnSp>
        <p:nvCxnSpPr>
          <p:cNvPr id="4" name="Connecteur droit avec flèche 3"/>
          <p:cNvCxnSpPr>
            <a:stCxn id="17" idx="3"/>
            <a:endCxn id="8" idx="1"/>
          </p:cNvCxnSpPr>
          <p:nvPr/>
        </p:nvCxnSpPr>
        <p:spPr>
          <a:xfrm>
            <a:off x="4126172" y="4368922"/>
            <a:ext cx="1175698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8" idx="3"/>
            <a:endCxn id="22" idx="1"/>
          </p:cNvCxnSpPr>
          <p:nvPr/>
        </p:nvCxnSpPr>
        <p:spPr>
          <a:xfrm flipV="1">
            <a:off x="7623484" y="4353939"/>
            <a:ext cx="1175698" cy="14983"/>
          </a:xfrm>
          <a:prstGeom prst="straightConnector1">
            <a:avLst/>
          </a:prstGeom>
          <a:ln w="76200">
            <a:prstDash val="sysDash"/>
            <a:headEnd type="triangl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7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</a:t>
            </a:r>
            <a:r>
              <a:rPr lang="fr-FR" dirty="0" err="1" smtClean="0"/>
              <a:t>g-app</a:t>
            </a:r>
            <a:r>
              <a:rPr lang="fr-FR" dirty="0" smtClean="0"/>
              <a:t> et </a:t>
            </a:r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u="sng" dirty="0" err="1" smtClean="0"/>
              <a:t>NgApp</a:t>
            </a:r>
            <a:endParaRPr lang="fr-FR" b="1" u="sng" dirty="0" smtClean="0"/>
          </a:p>
          <a:p>
            <a:r>
              <a:rPr lang="fr-FR" dirty="0" err="1" smtClean="0"/>
              <a:t>ng-app</a:t>
            </a:r>
            <a:r>
              <a:rPr lang="fr-FR" dirty="0" smtClean="0"/>
              <a:t> est la directive principale qui permet de lier la vue (le DOM) avec l’application </a:t>
            </a:r>
            <a:r>
              <a:rPr lang="fr-FR" dirty="0" err="1" smtClean="0"/>
              <a:t>Angular</a:t>
            </a:r>
            <a:r>
              <a:rPr lang="fr-FR" dirty="0" smtClean="0"/>
              <a:t> (l’APP)</a:t>
            </a:r>
          </a:p>
          <a:p>
            <a:r>
              <a:rPr lang="fr-FR" dirty="0" err="1" smtClean="0"/>
              <a:t>ng-app</a:t>
            </a:r>
            <a:r>
              <a:rPr lang="fr-FR" dirty="0" smtClean="0"/>
              <a:t> est un attribut dont la valeur doit correspondre au nom du module principal de l’APP</a:t>
            </a:r>
            <a:br>
              <a:rPr lang="fr-FR" dirty="0" smtClean="0"/>
            </a:br>
            <a:endParaRPr lang="fr-FR" dirty="0" smtClean="0"/>
          </a:p>
          <a:p>
            <a:r>
              <a:rPr lang="fr-FR" b="1" u="sng" dirty="0" err="1" smtClean="0"/>
              <a:t>NgController</a:t>
            </a:r>
            <a:endParaRPr lang="fr-FR" b="1" u="sng" dirty="0"/>
          </a:p>
          <a:p>
            <a:r>
              <a:rPr lang="fr-FR" dirty="0" err="1" smtClean="0"/>
              <a:t>ng-controller</a:t>
            </a:r>
            <a:r>
              <a:rPr lang="fr-FR" dirty="0" smtClean="0"/>
              <a:t> est la directive qui permet de lier un élément de la vue à un </a:t>
            </a:r>
            <a:r>
              <a:rPr lang="fr-FR" dirty="0" err="1" smtClean="0"/>
              <a:t>controller</a:t>
            </a:r>
            <a:endParaRPr lang="fr-FR" dirty="0" smtClean="0"/>
          </a:p>
          <a:p>
            <a:r>
              <a:rPr lang="fr-FR" dirty="0" err="1" smtClean="0"/>
              <a:t>ng-controller</a:t>
            </a:r>
            <a:r>
              <a:rPr lang="fr-FR" dirty="0" smtClean="0"/>
              <a:t> est un attribut dont la valeur doit correspondre au nom du </a:t>
            </a:r>
            <a:r>
              <a:rPr lang="fr-FR" dirty="0" err="1" smtClean="0"/>
              <a:t>controller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5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 minimum … JS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15650" t="13343" r="17036" b="44176"/>
          <a:stretch/>
        </p:blipFill>
        <p:spPr>
          <a:xfrm>
            <a:off x="1097280" y="2083289"/>
            <a:ext cx="10085271" cy="31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3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 minimum … HTML</a:t>
            </a:r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15349" t="12886" r="39322" b="41283"/>
          <a:stretch/>
        </p:blipFill>
        <p:spPr>
          <a:xfrm>
            <a:off x="1097279" y="1845734"/>
            <a:ext cx="8019983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2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ng-bind</a:t>
            </a:r>
            <a:r>
              <a:rPr lang="fr-FR" dirty="0" smtClean="0"/>
              <a:t>, </a:t>
            </a:r>
            <a:r>
              <a:rPr lang="fr-FR" dirty="0" err="1" smtClean="0"/>
              <a:t>ng</a:t>
            </a:r>
            <a:r>
              <a:rPr lang="fr-FR" dirty="0" smtClean="0"/>
              <a:t>-model, </a:t>
            </a:r>
            <a:r>
              <a:rPr lang="fr-FR" dirty="0" err="1" smtClean="0"/>
              <a:t>ng</a:t>
            </a:r>
            <a:r>
              <a:rPr lang="fr-FR" dirty="0" smtClean="0"/>
              <a:t>-click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b="1" u="sng" dirty="0" err="1" smtClean="0"/>
              <a:t>NgBind</a:t>
            </a:r>
            <a:endParaRPr lang="fr-FR" dirty="0"/>
          </a:p>
          <a:p>
            <a:r>
              <a:rPr lang="fr-FR" dirty="0" smtClean="0"/>
              <a:t>Attribut sur une balise HTML qui contient du texte (</a:t>
            </a:r>
            <a:r>
              <a:rPr lang="fr-FR" dirty="0" err="1" smtClean="0"/>
              <a:t>span</a:t>
            </a:r>
            <a:r>
              <a:rPr lang="fr-FR" dirty="0" smtClean="0"/>
              <a:t>, …)</a:t>
            </a:r>
          </a:p>
          <a:p>
            <a:r>
              <a:rPr lang="fr-FR" dirty="0" smtClean="0"/>
              <a:t>Remplace </a:t>
            </a:r>
            <a:r>
              <a:rPr lang="fr-FR" dirty="0" smtClean="0"/>
              <a:t>le texte de la balise par la propriété du scope nommée par l’attribut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  <a:p>
            <a:r>
              <a:rPr lang="fr-FR" b="1" u="sng" dirty="0" err="1" smtClean="0"/>
              <a:t>NgModel</a:t>
            </a:r>
            <a:endParaRPr lang="fr-FR" b="1" u="sng" dirty="0"/>
          </a:p>
          <a:p>
            <a:r>
              <a:rPr lang="fr-FR" dirty="0" smtClean="0"/>
              <a:t>Attribut </a:t>
            </a:r>
            <a:r>
              <a:rPr lang="fr-FR" dirty="0" smtClean="0"/>
              <a:t>sur une balise HTML de type input, select ou </a:t>
            </a:r>
            <a:r>
              <a:rPr lang="fr-FR" dirty="0" err="1" smtClean="0"/>
              <a:t>textarea</a:t>
            </a:r>
            <a:endParaRPr lang="fr-FR" dirty="0"/>
          </a:p>
          <a:p>
            <a:r>
              <a:rPr lang="fr-FR" dirty="0" smtClean="0"/>
              <a:t>Lie </a:t>
            </a:r>
            <a:r>
              <a:rPr lang="fr-FR" dirty="0" smtClean="0"/>
              <a:t>la valeur de la balise avec la propriété du scope nommée par l’attribut</a:t>
            </a:r>
            <a:br>
              <a:rPr lang="fr-FR" dirty="0" smtClean="0"/>
            </a:br>
            <a:endParaRPr lang="fr-FR" dirty="0"/>
          </a:p>
          <a:p>
            <a:r>
              <a:rPr lang="fr-FR" b="1" u="sng" dirty="0" err="1" smtClean="0"/>
              <a:t>NgClick</a:t>
            </a:r>
            <a:endParaRPr lang="fr-FR" b="1" u="sng" dirty="0"/>
          </a:p>
          <a:p>
            <a:r>
              <a:rPr lang="fr-FR" dirty="0" smtClean="0"/>
              <a:t>Attribut </a:t>
            </a:r>
            <a:r>
              <a:rPr lang="fr-FR" dirty="0" smtClean="0"/>
              <a:t>sur une balise </a:t>
            </a:r>
            <a:r>
              <a:rPr lang="fr-FR" dirty="0" smtClean="0"/>
              <a:t>HTML cliquable </a:t>
            </a:r>
            <a:endParaRPr lang="fr-FR" dirty="0"/>
          </a:p>
          <a:p>
            <a:r>
              <a:rPr lang="fr-FR" dirty="0" smtClean="0"/>
              <a:t>Exécute </a:t>
            </a:r>
            <a:r>
              <a:rPr lang="fr-FR" dirty="0" smtClean="0"/>
              <a:t>l’expression spécifiée par l’attribut lorsqu’on clique sur la balise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4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3572" t="7525" r="24285" b="65346"/>
          <a:stretch/>
        </p:blipFill>
        <p:spPr>
          <a:xfrm>
            <a:off x="1128938" y="2150534"/>
            <a:ext cx="9995083" cy="312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8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vue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3736" t="13538" r="15805" b="15692"/>
          <a:stretch/>
        </p:blipFill>
        <p:spPr>
          <a:xfrm>
            <a:off x="3245167" y="1565910"/>
            <a:ext cx="5762626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6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ng</a:t>
            </a:r>
            <a:r>
              <a:rPr lang="fr-FR" dirty="0" smtClean="0"/>
              <a:t>-show, </a:t>
            </a:r>
            <a:r>
              <a:rPr lang="fr-FR" dirty="0" err="1" smtClean="0"/>
              <a:t>ng-hide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Manipulation du </a:t>
            </a:r>
            <a:r>
              <a:rPr lang="fr-FR" dirty="0" smtClean="0"/>
              <a:t>DOM </a:t>
            </a:r>
            <a:r>
              <a:rPr lang="fr-FR" dirty="0" smtClean="0"/>
              <a:t>=&gt; </a:t>
            </a:r>
            <a:r>
              <a:rPr lang="fr-FR" dirty="0" smtClean="0"/>
              <a:t>masquer </a:t>
            </a:r>
            <a:r>
              <a:rPr lang="fr-FR" dirty="0" smtClean="0"/>
              <a:t>ou d’afficher un fragment.</a:t>
            </a:r>
          </a:p>
          <a:p>
            <a:r>
              <a:rPr lang="fr-FR" dirty="0" smtClean="0"/>
              <a:t>Attributs </a:t>
            </a:r>
            <a:r>
              <a:rPr lang="fr-FR" dirty="0" smtClean="0"/>
              <a:t>à mettre sur </a:t>
            </a:r>
            <a:r>
              <a:rPr lang="fr-FR" dirty="0" smtClean="0"/>
              <a:t>les </a:t>
            </a:r>
            <a:r>
              <a:rPr lang="fr-FR" dirty="0" smtClean="0"/>
              <a:t>balises </a:t>
            </a:r>
            <a:r>
              <a:rPr lang="fr-FR" dirty="0" smtClean="0"/>
              <a:t>HTML qui </a:t>
            </a:r>
            <a:r>
              <a:rPr lang="fr-FR" dirty="0"/>
              <a:t>seront masquées </a:t>
            </a:r>
            <a:r>
              <a:rPr lang="fr-FR" dirty="0" smtClean="0"/>
              <a:t>ou affichées.</a:t>
            </a:r>
            <a:endParaRPr lang="fr-FR" dirty="0" smtClean="0"/>
          </a:p>
          <a:p>
            <a:r>
              <a:rPr lang="fr-FR" dirty="0" smtClean="0"/>
              <a:t>La valeur de l’attribut correspond à la condition (soit une expression, soit un </a:t>
            </a:r>
            <a:r>
              <a:rPr lang="fr-FR" dirty="0" err="1" smtClean="0"/>
              <a:t>boolean</a:t>
            </a:r>
            <a:r>
              <a:rPr lang="fr-FR" dirty="0" smtClean="0"/>
              <a:t> du scope)</a:t>
            </a:r>
          </a:p>
          <a:p>
            <a:r>
              <a:rPr lang="fr-FR" dirty="0" smtClean="0"/>
              <a:t>La balise HTML (et ses fils) sont masqués ou affichés (exploitation de CSS)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11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6423</TotalTime>
  <Words>512</Words>
  <Application>Microsoft Office PowerPoint</Application>
  <PresentationFormat>Grand écran</PresentationFormat>
  <Paragraphs>73</Paragraphs>
  <Slides>17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0" baseType="lpstr">
      <vt:lpstr>Calibri</vt:lpstr>
      <vt:lpstr>Calibri Light</vt:lpstr>
      <vt:lpstr>Rétrospective</vt:lpstr>
      <vt:lpstr>Angular.JS – 3ème partie</vt:lpstr>
      <vt:lpstr>Directive et compilation</vt:lpstr>
      <vt:lpstr>ng-app et ng-controller</vt:lpstr>
      <vt:lpstr>Au minimum … JS</vt:lpstr>
      <vt:lpstr>Au minimum … HTML</vt:lpstr>
      <vt:lpstr>ng-bind, ng-model, ng-click</vt:lpstr>
      <vt:lpstr>Le controller</vt:lpstr>
      <vt:lpstr>La vue</vt:lpstr>
      <vt:lpstr>ng-show, ng-hide</vt:lpstr>
      <vt:lpstr>ng-if, ng-include, ng-repeat, ng-switch</vt:lpstr>
      <vt:lpstr>Le controller</vt:lpstr>
      <vt:lpstr>La vue</vt:lpstr>
      <vt:lpstr>Form</vt:lpstr>
      <vt:lpstr>Form et CSS</vt:lpstr>
      <vt:lpstr>La vue</vt:lpstr>
      <vt:lpstr>Le Controller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251</cp:revision>
  <dcterms:created xsi:type="dcterms:W3CDTF">2014-10-28T09:18:19Z</dcterms:created>
  <dcterms:modified xsi:type="dcterms:W3CDTF">2015-04-17T10:08:53Z</dcterms:modified>
</cp:coreProperties>
</file>