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306" r:id="rId3"/>
    <p:sldId id="307" r:id="rId4"/>
    <p:sldId id="309" r:id="rId5"/>
    <p:sldId id="308" r:id="rId6"/>
    <p:sldId id="310" r:id="rId7"/>
    <p:sldId id="311" r:id="rId8"/>
    <p:sldId id="312" r:id="rId9"/>
    <p:sldId id="299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54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57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Angular.JS </a:t>
            </a:r>
            <a:r>
              <a:rPr lang="fr-FR" smtClean="0"/>
              <a:t>– 3</a:t>
            </a:r>
            <a:r>
              <a:rPr lang="fr-FR" baseline="30000" smtClean="0"/>
              <a:t>ème</a:t>
            </a:r>
            <a:r>
              <a:rPr lang="fr-FR" smtClean="0"/>
              <a:t> </a:t>
            </a:r>
            <a:r>
              <a:rPr lang="fr-FR" dirty="0" smtClean="0"/>
              <a:t>partie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Développer Un FRONT END avec ANGULAR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Directive et compilation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directives sont des marqueurs HTML qui seront compilés juste après le chargement du DOM</a:t>
            </a:r>
          </a:p>
          <a:p>
            <a:r>
              <a:rPr lang="fr-FR" dirty="0" smtClean="0"/>
              <a:t>La compilation se fait en 2 temps : (1) génération du </a:t>
            </a:r>
            <a:r>
              <a:rPr lang="fr-FR" dirty="0" err="1" smtClean="0"/>
              <a:t>template</a:t>
            </a:r>
            <a:r>
              <a:rPr lang="fr-FR" dirty="0" smtClean="0"/>
              <a:t> associé à la directive, puis (2) lien avec le traitement associé à la directive</a:t>
            </a:r>
          </a:p>
        </p:txBody>
      </p:sp>
      <p:pic>
        <p:nvPicPr>
          <p:cNvPr id="8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870" y="3208115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58" y="3208115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916904" y="5514746"/>
            <a:ext cx="209692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HTML avec Directive</a:t>
            </a:r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4833449" y="5514746"/>
            <a:ext cx="32584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HTML + Exécution des </a:t>
            </a:r>
            <a:r>
              <a:rPr lang="fr-FR" dirty="0" err="1" smtClean="0"/>
              <a:t>Templates</a:t>
            </a:r>
            <a:endParaRPr lang="fr-FR" dirty="0"/>
          </a:p>
        </p:txBody>
      </p:sp>
      <p:pic>
        <p:nvPicPr>
          <p:cNvPr id="22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182" y="3193132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8911529" y="5507254"/>
            <a:ext cx="216392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Traitement (ctrl, etc.)</a:t>
            </a:r>
            <a:endParaRPr lang="fr-FR" dirty="0"/>
          </a:p>
        </p:txBody>
      </p:sp>
      <p:cxnSp>
        <p:nvCxnSpPr>
          <p:cNvPr id="4" name="Connecteur droit avec flèche 3"/>
          <p:cNvCxnSpPr>
            <a:stCxn id="17" idx="3"/>
            <a:endCxn id="8" idx="1"/>
          </p:cNvCxnSpPr>
          <p:nvPr/>
        </p:nvCxnSpPr>
        <p:spPr>
          <a:xfrm>
            <a:off x="4126172" y="4368922"/>
            <a:ext cx="1175698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8" idx="3"/>
            <a:endCxn id="22" idx="1"/>
          </p:cNvCxnSpPr>
          <p:nvPr/>
        </p:nvCxnSpPr>
        <p:spPr>
          <a:xfrm flipV="1">
            <a:off x="7623484" y="4353939"/>
            <a:ext cx="1175698" cy="14983"/>
          </a:xfrm>
          <a:prstGeom prst="straightConnector1">
            <a:avLst/>
          </a:prstGeom>
          <a:ln w="76200">
            <a:prstDash val="sysDash"/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7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</a:t>
            </a:r>
            <a:r>
              <a:rPr lang="fr-FR" dirty="0" err="1" smtClean="0"/>
              <a:t>g-app</a:t>
            </a:r>
            <a:r>
              <a:rPr lang="fr-FR" dirty="0" smtClean="0"/>
              <a:t> et </a:t>
            </a:r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u="sng" dirty="0" err="1" smtClean="0"/>
              <a:t>NgApp</a:t>
            </a:r>
            <a:endParaRPr lang="fr-FR" b="1" u="sng" dirty="0" smtClean="0"/>
          </a:p>
          <a:p>
            <a:r>
              <a:rPr lang="fr-FR" dirty="0" err="1" smtClean="0"/>
              <a:t>ng-app</a:t>
            </a:r>
            <a:r>
              <a:rPr lang="fr-FR" dirty="0" smtClean="0"/>
              <a:t> est la directive principale qui permet de lier la vue (le DOM) avec l’application </a:t>
            </a:r>
            <a:r>
              <a:rPr lang="fr-FR" dirty="0" err="1" smtClean="0"/>
              <a:t>Angular</a:t>
            </a:r>
            <a:r>
              <a:rPr lang="fr-FR" dirty="0" smtClean="0"/>
              <a:t> (l’APP)</a:t>
            </a:r>
          </a:p>
          <a:p>
            <a:r>
              <a:rPr lang="fr-FR" dirty="0" err="1" smtClean="0"/>
              <a:t>ng-app</a:t>
            </a:r>
            <a:r>
              <a:rPr lang="fr-FR" dirty="0" smtClean="0"/>
              <a:t> est un attribut dont la valeur doit correspondre au nom du module principal de l’APP</a:t>
            </a:r>
            <a:br>
              <a:rPr lang="fr-FR" dirty="0" smtClean="0"/>
            </a:br>
            <a:endParaRPr lang="fr-FR" dirty="0" smtClean="0"/>
          </a:p>
          <a:p>
            <a:r>
              <a:rPr lang="fr-FR" b="1" u="sng" dirty="0" err="1" smtClean="0"/>
              <a:t>NgController</a:t>
            </a:r>
            <a:endParaRPr lang="fr-FR" b="1" u="sng" dirty="0"/>
          </a:p>
          <a:p>
            <a:r>
              <a:rPr lang="fr-FR" dirty="0" err="1" smtClean="0"/>
              <a:t>ng-controller</a:t>
            </a:r>
            <a:r>
              <a:rPr lang="fr-FR" dirty="0" smtClean="0"/>
              <a:t> est la directive qui permet de lier un élément de la vue à un </a:t>
            </a:r>
            <a:r>
              <a:rPr lang="fr-FR" dirty="0" err="1" smtClean="0"/>
              <a:t>controller</a:t>
            </a:r>
            <a:endParaRPr lang="fr-FR" dirty="0" smtClean="0"/>
          </a:p>
          <a:p>
            <a:r>
              <a:rPr lang="fr-FR" dirty="0" err="1" smtClean="0"/>
              <a:t>ng-controller</a:t>
            </a:r>
            <a:r>
              <a:rPr lang="fr-FR" dirty="0" smtClean="0"/>
              <a:t> est un attribut dont la valeur doit correspondre au nom du </a:t>
            </a:r>
            <a:r>
              <a:rPr lang="fr-FR" dirty="0" err="1" smtClean="0"/>
              <a:t>controller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5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 minimum … JS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15650" t="13343" r="17036" b="44176"/>
          <a:stretch/>
        </p:blipFill>
        <p:spPr>
          <a:xfrm>
            <a:off x="1097280" y="2083289"/>
            <a:ext cx="10085271" cy="31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3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 minimum … HTML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15349" t="12886" r="39322" b="41283"/>
          <a:stretch/>
        </p:blipFill>
        <p:spPr>
          <a:xfrm>
            <a:off x="1097279" y="1845734"/>
            <a:ext cx="8019983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2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ng-bind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-model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-click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b="1" u="sng" dirty="0" err="1" smtClean="0"/>
              <a:t>NgBind</a:t>
            </a:r>
            <a:endParaRPr lang="fr-FR" b="1" u="sng" dirty="0"/>
          </a:p>
          <a:p>
            <a:r>
              <a:rPr lang="fr-FR" dirty="0" err="1" smtClean="0"/>
              <a:t>ng-bind</a:t>
            </a:r>
            <a:r>
              <a:rPr lang="fr-FR" dirty="0" smtClean="0"/>
              <a:t> est un attribut sur une balise HTML.</a:t>
            </a:r>
          </a:p>
          <a:p>
            <a:r>
              <a:rPr lang="fr-FR" dirty="0" smtClean="0"/>
              <a:t>Il permet de remplacer le texte de la balise par la propriété du scope nommée par l’attribut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  <a:p>
            <a:r>
              <a:rPr lang="fr-FR" b="1" u="sng" dirty="0" err="1" smtClean="0"/>
              <a:t>NgModel</a:t>
            </a:r>
            <a:endParaRPr lang="fr-FR" b="1" u="sng" dirty="0"/>
          </a:p>
          <a:p>
            <a:r>
              <a:rPr lang="fr-FR" dirty="0" err="1" smtClean="0"/>
              <a:t>ng</a:t>
            </a:r>
            <a:r>
              <a:rPr lang="fr-FR" dirty="0" smtClean="0"/>
              <a:t>-model est un attribut sur une balise HTML de type input, select ou </a:t>
            </a:r>
            <a:r>
              <a:rPr lang="fr-FR" dirty="0" err="1" smtClean="0"/>
              <a:t>textarea</a:t>
            </a:r>
            <a:endParaRPr lang="fr-FR" dirty="0"/>
          </a:p>
          <a:p>
            <a:r>
              <a:rPr lang="fr-FR" dirty="0" smtClean="0"/>
              <a:t>Il permet de lier la valeur de la balise avec la propriété du scope nommée par l’attribut</a:t>
            </a:r>
            <a:br>
              <a:rPr lang="fr-FR" dirty="0" smtClean="0"/>
            </a:br>
            <a:endParaRPr lang="fr-FR" dirty="0"/>
          </a:p>
          <a:p>
            <a:r>
              <a:rPr lang="fr-FR" b="1" u="sng" dirty="0" err="1" smtClean="0"/>
              <a:t>NgClick</a:t>
            </a:r>
            <a:endParaRPr lang="fr-FR" b="1" u="sng" dirty="0"/>
          </a:p>
          <a:p>
            <a:r>
              <a:rPr lang="fr-FR" dirty="0" err="1" smtClean="0"/>
              <a:t>ng</a:t>
            </a:r>
            <a:r>
              <a:rPr lang="fr-FR" dirty="0" smtClean="0"/>
              <a:t>-click est un attribut sur une balise HTML</a:t>
            </a:r>
            <a:endParaRPr lang="fr-FR" dirty="0"/>
          </a:p>
          <a:p>
            <a:r>
              <a:rPr lang="fr-FR" dirty="0" smtClean="0"/>
              <a:t>Elle permet d’exécuter l’expression spécifiée par l’attribut lorsqu’on clique sur la balise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4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3572" t="7525" r="24285" b="65346"/>
          <a:stretch/>
        </p:blipFill>
        <p:spPr>
          <a:xfrm>
            <a:off x="1128938" y="2150534"/>
            <a:ext cx="9995083" cy="312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82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vue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3736" t="13538" r="15805" b="15692"/>
          <a:stretch/>
        </p:blipFill>
        <p:spPr>
          <a:xfrm>
            <a:off x="3245167" y="1565910"/>
            <a:ext cx="5762626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67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r>
              <a:rPr lang="fr-FR" dirty="0" smtClean="0"/>
              <a:t> et son scope est la partie centrale de l’application </a:t>
            </a:r>
            <a:r>
              <a:rPr lang="fr-FR" dirty="0" err="1" smtClean="0"/>
              <a:t>Angular</a:t>
            </a:r>
            <a:endParaRPr lang="fr-FR" dirty="0" smtClean="0"/>
          </a:p>
          <a:p>
            <a:r>
              <a:rPr lang="fr-FR" dirty="0" smtClean="0"/>
              <a:t>Double Binding (</a:t>
            </a:r>
            <a:r>
              <a:rPr lang="fr-FR" dirty="0" err="1" smtClean="0"/>
              <a:t>View</a:t>
            </a:r>
            <a:r>
              <a:rPr lang="fr-FR" dirty="0" smtClean="0"/>
              <a:t> &lt;-&gt; Scope) grâce à $</a:t>
            </a:r>
            <a:r>
              <a:rPr lang="fr-FR" dirty="0" err="1" smtClean="0"/>
              <a:t>watch</a:t>
            </a:r>
            <a:r>
              <a:rPr lang="fr-FR" dirty="0" smtClean="0"/>
              <a:t> et $</a:t>
            </a:r>
            <a:r>
              <a:rPr lang="fr-FR" dirty="0" err="1" smtClean="0"/>
              <a:t>apply</a:t>
            </a:r>
            <a:endParaRPr lang="fr-FR" dirty="0" smtClean="0"/>
          </a:p>
          <a:p>
            <a:r>
              <a:rPr lang="fr-FR" dirty="0" smtClean="0"/>
              <a:t>Hiérarchie des scopes (similaire au prototype)</a:t>
            </a:r>
          </a:p>
          <a:p>
            <a:r>
              <a:rPr lang="fr-FR" dirty="0" smtClean="0"/>
              <a:t>Evénement des scopes</a:t>
            </a:r>
          </a:p>
        </p:txBody>
      </p:sp>
    </p:spTree>
    <p:extLst>
      <p:ext uri="{BB962C8B-B14F-4D97-AF65-F5344CB8AC3E}">
        <p14:creationId xmlns:p14="http://schemas.microsoft.com/office/powerpoint/2010/main" val="355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6207</TotalTime>
  <Words>206</Words>
  <Application>Microsoft Office PowerPoint</Application>
  <PresentationFormat>Grand écran</PresentationFormat>
  <Paragraphs>39</Paragraphs>
  <Slides>9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2" baseType="lpstr">
      <vt:lpstr>Calibri</vt:lpstr>
      <vt:lpstr>Calibri Light</vt:lpstr>
      <vt:lpstr>Rétrospective</vt:lpstr>
      <vt:lpstr>Angular.JS – 3ème partie</vt:lpstr>
      <vt:lpstr>Directive et compilation</vt:lpstr>
      <vt:lpstr>ng-app et ng-controller</vt:lpstr>
      <vt:lpstr>Au minimum … JS</vt:lpstr>
      <vt:lpstr>Au minimum … HTML</vt:lpstr>
      <vt:lpstr>ng-bind, ng-model, ng-click</vt:lpstr>
      <vt:lpstr>Le controller</vt:lpstr>
      <vt:lpstr>La vue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239</cp:revision>
  <dcterms:created xsi:type="dcterms:W3CDTF">2014-10-28T09:18:19Z</dcterms:created>
  <dcterms:modified xsi:type="dcterms:W3CDTF">2015-04-14T14:39:53Z</dcterms:modified>
</cp:coreProperties>
</file>